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26"/>
  </p:notesMasterIdLst>
  <p:sldIdLst>
    <p:sldId id="256" r:id="rId2"/>
    <p:sldId id="257" r:id="rId3"/>
    <p:sldId id="292" r:id="rId4"/>
    <p:sldId id="291" r:id="rId5"/>
    <p:sldId id="263" r:id="rId6"/>
    <p:sldId id="310" r:id="rId7"/>
    <p:sldId id="258" r:id="rId8"/>
    <p:sldId id="311" r:id="rId9"/>
    <p:sldId id="267" r:id="rId10"/>
    <p:sldId id="314" r:id="rId11"/>
    <p:sldId id="313" r:id="rId12"/>
    <p:sldId id="273" r:id="rId13"/>
    <p:sldId id="268" r:id="rId14"/>
    <p:sldId id="312" r:id="rId15"/>
    <p:sldId id="270" r:id="rId16"/>
    <p:sldId id="315" r:id="rId17"/>
    <p:sldId id="316" r:id="rId18"/>
    <p:sldId id="317" r:id="rId19"/>
    <p:sldId id="318" r:id="rId20"/>
    <p:sldId id="285" r:id="rId21"/>
    <p:sldId id="319" r:id="rId22"/>
    <p:sldId id="320" r:id="rId23"/>
    <p:sldId id="321" r:id="rId24"/>
    <p:sldId id="290"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Barlow" panose="020B0604020202020204" charset="0"/>
      <p:regular r:id="rId31"/>
      <p:bold r:id="rId32"/>
      <p:italic r:id="rId33"/>
      <p:boldItalic r:id="rId34"/>
    </p:embeddedFont>
    <p:embeddedFont>
      <p:font typeface="#9Slide03 Arima Madurai Black" panose="020B0604020202020204" charset="0"/>
      <p:bold r:id="rId35"/>
    </p:embeddedFont>
    <p:embeddedFont>
      <p:font typeface="Fredoka One" panose="020B0604020202020204" charset="0"/>
      <p:regular r:id="rId36"/>
    </p:embeddedFont>
    <p:embeddedFont>
      <p:font typeface="Microsoft YaHei" panose="020B0503020204020204" pitchFamily="34" charset="-122"/>
      <p:regular r:id="rId37"/>
      <p:bold r:id="rId38"/>
    </p:embeddedFont>
    <p:embeddedFont>
      <p:font typeface="#9Slide07 IcielBaliho Script" panose="020B0604020202020204" charset="0"/>
      <p:regular r:id="rId39"/>
    </p:embeddedFont>
    <p:embeddedFont>
      <p:font typeface="Barlow Medium" panose="020B0604020202020204" charset="0"/>
      <p:regular r:id="rId40"/>
      <p:bold r:id="rId41"/>
      <p:italic r:id="rId42"/>
      <p:boldItalic r:id="rId43"/>
    </p:embeddedFont>
    <p:embeddedFont>
      <p:font typeface="Roboto Condensed Light" panose="020B0604020202020204" charset="0"/>
      <p:regular r:id="rId44"/>
      <p:italic r:id="rId45"/>
    </p:embeddedFont>
    <p:embeddedFont>
      <p:font typeface="Barlow SemiBold"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BC7"/>
    <a:srgbClr val="B7D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EB8E96-1979-4912-8DA1-B620CFAADDB1}">
  <a:tblStyle styleId="{6EEB8E96-1979-4912-8DA1-B620CFAADD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6" autoAdjust="0"/>
    <p:restoredTop sz="94660"/>
  </p:normalViewPr>
  <p:slideViewPr>
    <p:cSldViewPr snapToGrid="0" showGuides="1">
      <p:cViewPr varScale="1">
        <p:scale>
          <a:sx n="88" d="100"/>
          <a:sy n="88" d="100"/>
        </p:scale>
        <p:origin x="552"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861345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0686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934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e713e4c63f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e713e4c63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0418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e713e4c63f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e713e4c63f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700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e713e4c63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e713e4c63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594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e713e4c63f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e713e4c63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9016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e713e4c63f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e713e4c63f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275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3015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827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256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4"/>
        <p:cNvGrpSpPr/>
        <p:nvPr/>
      </p:nvGrpSpPr>
      <p:grpSpPr>
        <a:xfrm>
          <a:off x="0" y="0"/>
          <a:ext cx="0" cy="0"/>
          <a:chOff x="0" y="0"/>
          <a:chExt cx="0" cy="0"/>
        </a:xfrm>
      </p:grpSpPr>
      <p:sp>
        <p:nvSpPr>
          <p:cNvPr id="2365" name="Google Shape;2365;ge713e4c63f_1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6" name="Google Shape;2366;ge713e4c63f_1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32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591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601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g992982cdf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3" name="Google Shape;2453;g992982cdf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3175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e677296701_6_38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e677296701_6_38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5455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9958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13e4c63f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13e4c63f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38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655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e713e4c63f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e713e4c63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861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1480" y="77983"/>
            <a:ext cx="8953111" cy="4307495"/>
            <a:chOff x="151480" y="77983"/>
            <a:chExt cx="8953111" cy="4307495"/>
          </a:xfrm>
        </p:grpSpPr>
        <p:sp>
          <p:nvSpPr>
            <p:cNvPr id="10" name="Google Shape;10;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11597" y="32648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flipH="1">
            <a:off x="3869600" y="1301525"/>
            <a:ext cx="4528800" cy="210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4751000" y="3539025"/>
            <a:ext cx="3647400" cy="51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None/>
              <a:defRPr sz="1600">
                <a:solidFill>
                  <a:schemeClr val="accent5"/>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txBox="1">
            <a:spLocks noGrp="1"/>
          </p:cNvSpPr>
          <p:nvPr>
            <p:ph type="subTitle" idx="2"/>
          </p:nvPr>
        </p:nvSpPr>
        <p:spPr>
          <a:xfrm>
            <a:off x="6867175" y="539500"/>
            <a:ext cx="1531200" cy="519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2pPr>
            <a:lvl3pPr lvl="2">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3pPr>
            <a:lvl4pPr lvl="3">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4pPr>
            <a:lvl5pPr lvl="4">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5pPr>
            <a:lvl6pPr lvl="5">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6pPr>
            <a:lvl7pPr lvl="6">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7pPr>
            <a:lvl8pPr lvl="7">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8pPr>
            <a:lvl9pPr lvl="8">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7">
    <p:bg>
      <p:bgPr>
        <a:blipFill>
          <a:blip r:embed="rId2">
            <a:alphaModFix/>
          </a:blip>
          <a:stretch>
            <a:fillRect/>
          </a:stretch>
        </a:blipFill>
        <a:effectLst/>
      </p:bgPr>
    </p:bg>
    <p:spTree>
      <p:nvGrpSpPr>
        <p:cNvPr id="1" name="Shape 790"/>
        <p:cNvGrpSpPr/>
        <p:nvPr/>
      </p:nvGrpSpPr>
      <p:grpSpPr>
        <a:xfrm>
          <a:off x="0" y="0"/>
          <a:ext cx="0" cy="0"/>
          <a:chOff x="0" y="0"/>
          <a:chExt cx="0" cy="0"/>
        </a:xfrm>
      </p:grpSpPr>
      <p:grpSp>
        <p:nvGrpSpPr>
          <p:cNvPr id="791" name="Google Shape;791;p28"/>
          <p:cNvGrpSpPr/>
          <p:nvPr/>
        </p:nvGrpSpPr>
        <p:grpSpPr>
          <a:xfrm rot="-556460">
            <a:off x="1483830" y="3614147"/>
            <a:ext cx="840660" cy="1334324"/>
            <a:chOff x="2190225" y="236575"/>
            <a:chExt cx="3165475" cy="5024350"/>
          </a:xfrm>
        </p:grpSpPr>
        <p:sp>
          <p:nvSpPr>
            <p:cNvPr id="792" name="Google Shape;792;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8"/>
          <p:cNvGrpSpPr/>
          <p:nvPr/>
        </p:nvGrpSpPr>
        <p:grpSpPr>
          <a:xfrm rot="451032">
            <a:off x="442745" y="3400622"/>
            <a:ext cx="840919" cy="1298848"/>
            <a:chOff x="2144500" y="237375"/>
            <a:chExt cx="3245200" cy="5012400"/>
          </a:xfrm>
        </p:grpSpPr>
        <p:sp>
          <p:nvSpPr>
            <p:cNvPr id="798" name="Google Shape;798;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8"/>
          <p:cNvGrpSpPr/>
          <p:nvPr/>
        </p:nvGrpSpPr>
        <p:grpSpPr>
          <a:xfrm>
            <a:off x="307717" y="274703"/>
            <a:ext cx="8874950" cy="4863456"/>
            <a:chOff x="307717" y="274703"/>
            <a:chExt cx="8874950" cy="4863456"/>
          </a:xfrm>
        </p:grpSpPr>
        <p:sp>
          <p:nvSpPr>
            <p:cNvPr id="804" name="Google Shape;804;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11" name="Google Shape;811;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12" name="Google Shape;812;p28"/>
          <p:cNvGrpSpPr/>
          <p:nvPr/>
        </p:nvGrpSpPr>
        <p:grpSpPr>
          <a:xfrm rot="2700000">
            <a:off x="7573516" y="413994"/>
            <a:ext cx="1252474" cy="770935"/>
            <a:chOff x="230550" y="540800"/>
            <a:chExt cx="7068100" cy="4350625"/>
          </a:xfrm>
        </p:grpSpPr>
        <p:sp>
          <p:nvSpPr>
            <p:cNvPr id="813" name="Google Shape;813;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21">
    <p:bg>
      <p:bgPr>
        <a:blipFill>
          <a:blip r:embed="rId2">
            <a:alphaModFix/>
          </a:blip>
          <a:stretch>
            <a:fillRect/>
          </a:stretch>
        </a:blipFill>
        <a:effectLst/>
      </p:bgPr>
    </p:bg>
    <p:spTree>
      <p:nvGrpSpPr>
        <p:cNvPr id="1" name="Shape 1045"/>
        <p:cNvGrpSpPr/>
        <p:nvPr/>
      </p:nvGrpSpPr>
      <p:grpSpPr>
        <a:xfrm>
          <a:off x="0" y="0"/>
          <a:ext cx="0" cy="0"/>
          <a:chOff x="0" y="0"/>
          <a:chExt cx="0" cy="0"/>
        </a:xfrm>
      </p:grpSpPr>
      <p:sp>
        <p:nvSpPr>
          <p:cNvPr id="1046" name="Google Shape;1046;p37"/>
          <p:cNvSpPr txBox="1">
            <a:spLocks noGrp="1"/>
          </p:cNvSpPr>
          <p:nvPr>
            <p:ph type="title"/>
          </p:nvPr>
        </p:nvSpPr>
        <p:spPr>
          <a:xfrm>
            <a:off x="1023450" y="844075"/>
            <a:ext cx="33585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7" name="Google Shape;1047;p37"/>
          <p:cNvSpPr txBox="1">
            <a:spLocks noGrp="1"/>
          </p:cNvSpPr>
          <p:nvPr>
            <p:ph type="subTitle" idx="1"/>
          </p:nvPr>
        </p:nvSpPr>
        <p:spPr>
          <a:xfrm>
            <a:off x="1173600" y="1727163"/>
            <a:ext cx="3058200" cy="121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8" name="Google Shape;1048;p37"/>
          <p:cNvGrpSpPr/>
          <p:nvPr/>
        </p:nvGrpSpPr>
        <p:grpSpPr>
          <a:xfrm>
            <a:off x="151480" y="77983"/>
            <a:ext cx="8953111" cy="4834641"/>
            <a:chOff x="151480" y="77983"/>
            <a:chExt cx="8953111" cy="4834641"/>
          </a:xfrm>
        </p:grpSpPr>
        <p:sp>
          <p:nvSpPr>
            <p:cNvPr id="1049" name="Google Shape;1049;p37"/>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7"/>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a:off x="8250547" y="4638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7"/>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37"/>
          <p:cNvSpPr txBox="1"/>
          <p:nvPr/>
        </p:nvSpPr>
        <p:spPr>
          <a:xfrm>
            <a:off x="720000" y="3452395"/>
            <a:ext cx="39654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accent6"/>
                </a:solidFill>
                <a:latin typeface="Barlow"/>
                <a:ea typeface="Barlow"/>
                <a:cs typeface="Barlow"/>
                <a:sym typeface="Barlow"/>
              </a:rPr>
              <a:t>CREDITS: This presentation template was created by </a:t>
            </a:r>
            <a:r>
              <a:rPr lang="en" sz="1000">
                <a:solidFill>
                  <a:schemeClr val="accent6"/>
                </a:solidFill>
                <a:uFill>
                  <a:noFill/>
                </a:uFill>
                <a:latin typeface="Barlow"/>
                <a:ea typeface="Barlow"/>
                <a:cs typeface="Barlow"/>
                <a:sym typeface="Barlow"/>
                <a:hlinkClick r:id="rId3">
                  <a:extLst>
                    <a:ext uri="{A12FA001-AC4F-418D-AE19-62706E023703}">
                      <ahyp:hlinkClr xmlns:ahyp="http://schemas.microsoft.com/office/drawing/2018/hyperlinkcolor" xmlns="" val="tx"/>
                    </a:ext>
                  </a:extLst>
                </a:hlinkClick>
              </a:rPr>
              <a:t>Slidesgo</a:t>
            </a:r>
            <a:r>
              <a:rPr lang="en" sz="1000">
                <a:solidFill>
                  <a:schemeClr val="accent6"/>
                </a:solidFill>
                <a:latin typeface="Barlow"/>
                <a:ea typeface="Barlow"/>
                <a:cs typeface="Barlow"/>
                <a:sym typeface="Barlow"/>
              </a:rPr>
              <a:t>, including icons by </a:t>
            </a:r>
            <a:r>
              <a:rPr lang="en" sz="1000">
                <a:solidFill>
                  <a:schemeClr val="accent6"/>
                </a:solidFill>
                <a:uFill>
                  <a:noFill/>
                </a:uFill>
                <a:latin typeface="Barlow"/>
                <a:ea typeface="Barlow"/>
                <a:cs typeface="Barlow"/>
                <a:sym typeface="Barlow"/>
                <a:hlinkClick r:id="rId4">
                  <a:extLst>
                    <a:ext uri="{A12FA001-AC4F-418D-AE19-62706E023703}">
                      <ahyp:hlinkClr xmlns:ahyp="http://schemas.microsoft.com/office/drawing/2018/hyperlinkcolor" xmlns="" val="tx"/>
                    </a:ext>
                  </a:extLst>
                </a:hlinkClick>
              </a:rPr>
              <a:t>Flaticon</a:t>
            </a:r>
            <a:r>
              <a:rPr lang="en" sz="1000">
                <a:solidFill>
                  <a:schemeClr val="accent6"/>
                </a:solidFill>
                <a:latin typeface="Barlow"/>
                <a:ea typeface="Barlow"/>
                <a:cs typeface="Barlow"/>
                <a:sym typeface="Barlow"/>
              </a:rPr>
              <a:t>, and infographics &amp; images by </a:t>
            </a:r>
            <a:r>
              <a:rPr lang="en" sz="1000">
                <a:solidFill>
                  <a:schemeClr val="accent6"/>
                </a:solidFill>
                <a:uFill>
                  <a:noFill/>
                </a:uFill>
                <a:latin typeface="Barlow"/>
                <a:ea typeface="Barlow"/>
                <a:cs typeface="Barlow"/>
                <a:sym typeface="Barlow"/>
                <a:hlinkClick r:id="rId5">
                  <a:extLst>
                    <a:ext uri="{A12FA001-AC4F-418D-AE19-62706E023703}">
                      <ahyp:hlinkClr xmlns:ahyp="http://schemas.microsoft.com/office/drawing/2018/hyperlinkcolor" xmlns="" val="tx"/>
                    </a:ext>
                  </a:extLst>
                </a:hlinkClick>
              </a:rPr>
              <a:t>Freepik</a:t>
            </a:r>
            <a:endParaRPr sz="1000">
              <a:solidFill>
                <a:schemeClr val="accent6"/>
              </a:solidFill>
              <a:latin typeface="Barlow"/>
              <a:ea typeface="Barlow"/>
              <a:cs typeface="Barlow"/>
              <a:sym typeface="Barlow"/>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26">
    <p:bg>
      <p:bgPr>
        <a:blipFill>
          <a:blip r:embed="rId2">
            <a:alphaModFix/>
          </a:blip>
          <a:stretch>
            <a:fillRect/>
          </a:stretch>
        </a:blipFill>
        <a:effectLst/>
      </p:bgPr>
    </p:bg>
    <p:spTree>
      <p:nvGrpSpPr>
        <p:cNvPr id="1" name="Shape 1056"/>
        <p:cNvGrpSpPr/>
        <p:nvPr/>
      </p:nvGrpSpPr>
      <p:grpSpPr>
        <a:xfrm>
          <a:off x="0" y="0"/>
          <a:ext cx="0" cy="0"/>
          <a:chOff x="0" y="0"/>
          <a:chExt cx="0" cy="0"/>
        </a:xfrm>
      </p:grpSpPr>
      <p:grpSp>
        <p:nvGrpSpPr>
          <p:cNvPr id="1057" name="Google Shape;1057;p38"/>
          <p:cNvGrpSpPr/>
          <p:nvPr/>
        </p:nvGrpSpPr>
        <p:grpSpPr>
          <a:xfrm rot="3226582" flipH="1">
            <a:off x="7601782" y="85576"/>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8"/>
          <p:cNvGrpSpPr/>
          <p:nvPr/>
        </p:nvGrpSpPr>
        <p:grpSpPr>
          <a:xfrm flipH="1">
            <a:off x="306343"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38"/>
          <p:cNvGrpSpPr/>
          <p:nvPr/>
        </p:nvGrpSpPr>
        <p:grpSpPr>
          <a:xfrm flipH="1">
            <a:off x="7670" y="286494"/>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27">
    <p:bg>
      <p:bgPr>
        <a:blipFill>
          <a:blip r:embed="rId2">
            <a:alphaModFix/>
          </a:blip>
          <a:stretch>
            <a:fillRect/>
          </a:stretch>
        </a:blipFill>
        <a:effectLst/>
      </p:bgPr>
    </p:bg>
    <p:spTree>
      <p:nvGrpSpPr>
        <p:cNvPr id="1" name="Shape 1103"/>
        <p:cNvGrpSpPr/>
        <p:nvPr/>
      </p:nvGrpSpPr>
      <p:grpSpPr>
        <a:xfrm>
          <a:off x="0" y="0"/>
          <a:ext cx="0" cy="0"/>
          <a:chOff x="0" y="0"/>
          <a:chExt cx="0" cy="0"/>
        </a:xfrm>
      </p:grpSpPr>
      <p:grpSp>
        <p:nvGrpSpPr>
          <p:cNvPr id="1104" name="Google Shape;1104;p39"/>
          <p:cNvGrpSpPr/>
          <p:nvPr/>
        </p:nvGrpSpPr>
        <p:grpSpPr>
          <a:xfrm>
            <a:off x="318397" y="3887342"/>
            <a:ext cx="693824" cy="1071651"/>
            <a:chOff x="2144500" y="237375"/>
            <a:chExt cx="3245200" cy="5012400"/>
          </a:xfrm>
        </p:grpSpPr>
        <p:sp>
          <p:nvSpPr>
            <p:cNvPr id="1105" name="Google Shape;1105;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0" name="Google Shape;1110;p39"/>
          <p:cNvGrpSpPr/>
          <p:nvPr/>
        </p:nvGrpSpPr>
        <p:grpSpPr>
          <a:xfrm>
            <a:off x="7069897" y="107067"/>
            <a:ext cx="1863266" cy="4768880"/>
            <a:chOff x="7069897" y="107067"/>
            <a:chExt cx="1863266" cy="4768880"/>
          </a:xfrm>
        </p:grpSpPr>
        <p:sp>
          <p:nvSpPr>
            <p:cNvPr id="1111" name="Google Shape;1111;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175650" y="390777"/>
            <a:ext cx="8257277" cy="4655474"/>
            <a:chOff x="175650" y="390777"/>
            <a:chExt cx="8257277" cy="4655474"/>
          </a:xfrm>
        </p:grpSpPr>
        <p:sp>
          <p:nvSpPr>
            <p:cNvPr id="21" name="Google Shape;21;p3"/>
            <p:cNvSpPr/>
            <p:nvPr/>
          </p:nvSpPr>
          <p:spPr>
            <a:xfrm>
              <a:off x="175650" y="401487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395075" y="39077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7678350" y="438341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495772" y="21270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969451" y="1317678"/>
              <a:ext cx="383103" cy="359726"/>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3879500" y="2126813"/>
            <a:ext cx="4544400" cy="111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6697975" y="990125"/>
            <a:ext cx="1732800" cy="74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5204750" y="3736725"/>
            <a:ext cx="3219600" cy="283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9"/>
        <p:cNvGrpSpPr/>
        <p:nvPr/>
      </p:nvGrpSpPr>
      <p:grpSpPr>
        <a:xfrm>
          <a:off x="0" y="0"/>
          <a:ext cx="0" cy="0"/>
          <a:chOff x="0" y="0"/>
          <a:chExt cx="0" cy="0"/>
        </a:xfrm>
      </p:grpSpPr>
      <p:grpSp>
        <p:nvGrpSpPr>
          <p:cNvPr id="30" name="Google Shape;30;p4"/>
          <p:cNvGrpSpPr/>
          <p:nvPr/>
        </p:nvGrpSpPr>
        <p:grpSpPr>
          <a:xfrm>
            <a:off x="5" y="1526416"/>
            <a:ext cx="8902922" cy="3333521"/>
            <a:chOff x="5" y="1526416"/>
            <a:chExt cx="8902922" cy="3333521"/>
          </a:xfrm>
        </p:grpSpPr>
        <p:sp>
          <p:nvSpPr>
            <p:cNvPr id="31" name="Google Shape;31;p4"/>
            <p:cNvSpPr/>
            <p:nvPr/>
          </p:nvSpPr>
          <p:spPr>
            <a:xfrm>
              <a:off x="1029502" y="43572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5" y="15264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601809" y="18898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15647" y="37011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4"/>
          <p:cNvGrpSpPr/>
          <p:nvPr/>
        </p:nvGrpSpPr>
        <p:grpSpPr>
          <a:xfrm>
            <a:off x="8601919" y="3990123"/>
            <a:ext cx="301011" cy="1033808"/>
            <a:chOff x="3054050" y="236475"/>
            <a:chExt cx="1501300" cy="5156150"/>
          </a:xfrm>
        </p:grpSpPr>
        <p:sp>
          <p:nvSpPr>
            <p:cNvPr id="37" name="Google Shape;37;p4"/>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259080">
              <a:lnSpc>
                <a:spcPct val="100000"/>
              </a:lnSpc>
              <a:spcBef>
                <a:spcPts val="0"/>
              </a:spcBef>
              <a:spcAft>
                <a:spcPts val="0"/>
              </a:spcAft>
              <a:buClr>
                <a:srgbClr val="434343"/>
              </a:buClr>
              <a:buSzPts val="480"/>
              <a:buFont typeface="Barlow SemiBold"/>
              <a:buAutoNum type="arabicPeriod"/>
              <a:defRPr sz="1200"/>
            </a:lvl1pPr>
            <a:lvl2pPr marL="914400" lvl="1" indent="-259080">
              <a:spcBef>
                <a:spcPts val="0"/>
              </a:spcBef>
              <a:spcAft>
                <a:spcPts val="0"/>
              </a:spcAft>
              <a:buClr>
                <a:srgbClr val="434343"/>
              </a:buClr>
              <a:buSzPts val="480"/>
              <a:buFont typeface="Roboto Condensed Light"/>
              <a:buAutoNum type="alphaLcPeriod"/>
              <a:defRPr/>
            </a:lvl2pPr>
            <a:lvl3pPr marL="1371600" lvl="2" indent="-259080">
              <a:spcBef>
                <a:spcPts val="0"/>
              </a:spcBef>
              <a:spcAft>
                <a:spcPts val="0"/>
              </a:spcAft>
              <a:buClr>
                <a:srgbClr val="434343"/>
              </a:buClr>
              <a:buSzPts val="480"/>
              <a:buFont typeface="Roboto Condensed Light"/>
              <a:buAutoNum type="romanLcPeriod"/>
              <a:defRPr/>
            </a:lvl3pPr>
            <a:lvl4pPr marL="1828800" lvl="3" indent="-259080">
              <a:spcBef>
                <a:spcPts val="0"/>
              </a:spcBef>
              <a:spcAft>
                <a:spcPts val="0"/>
              </a:spcAft>
              <a:buClr>
                <a:srgbClr val="434343"/>
              </a:buClr>
              <a:buSzPts val="480"/>
              <a:buFont typeface="Roboto Condensed Light"/>
              <a:buAutoNum type="arabicPeriod"/>
              <a:defRPr/>
            </a:lvl4pPr>
            <a:lvl5pPr marL="2286000" lvl="4" indent="-259079">
              <a:spcBef>
                <a:spcPts val="0"/>
              </a:spcBef>
              <a:spcAft>
                <a:spcPts val="0"/>
              </a:spcAft>
              <a:buClr>
                <a:srgbClr val="434343"/>
              </a:buClr>
              <a:buSzPts val="480"/>
              <a:buFont typeface="Roboto Condensed Light"/>
              <a:buAutoNum type="alphaLcPeriod"/>
              <a:defRPr/>
            </a:lvl5pPr>
            <a:lvl6pPr marL="2743200" lvl="5" indent="-259079">
              <a:spcBef>
                <a:spcPts val="0"/>
              </a:spcBef>
              <a:spcAft>
                <a:spcPts val="0"/>
              </a:spcAft>
              <a:buClr>
                <a:srgbClr val="434343"/>
              </a:buClr>
              <a:buSzPts val="480"/>
              <a:buFont typeface="Roboto Condensed Light"/>
              <a:buAutoNum type="romanLcPeriod"/>
              <a:defRPr/>
            </a:lvl6pPr>
            <a:lvl7pPr marL="3200400" lvl="6" indent="-259079">
              <a:spcBef>
                <a:spcPts val="0"/>
              </a:spcBef>
              <a:spcAft>
                <a:spcPts val="0"/>
              </a:spcAft>
              <a:buClr>
                <a:srgbClr val="434343"/>
              </a:buClr>
              <a:buSzPts val="480"/>
              <a:buFont typeface="Roboto Condensed Light"/>
              <a:buAutoNum type="arabicPeriod"/>
              <a:defRPr/>
            </a:lvl7pPr>
            <a:lvl8pPr marL="3657600" lvl="7" indent="-259079">
              <a:spcBef>
                <a:spcPts val="0"/>
              </a:spcBef>
              <a:spcAft>
                <a:spcPts val="0"/>
              </a:spcAft>
              <a:buClr>
                <a:srgbClr val="434343"/>
              </a:buClr>
              <a:buSzPts val="480"/>
              <a:buFont typeface="Roboto Condensed Light"/>
              <a:buAutoNum type="alphaLcPeriod"/>
              <a:defRPr/>
            </a:lvl8pPr>
            <a:lvl9pPr marL="4114800" lvl="8" indent="-259079">
              <a:spcBef>
                <a:spcPts val="0"/>
              </a:spcBef>
              <a:spcAft>
                <a:spcPts val="0"/>
              </a:spcAft>
              <a:buClr>
                <a:srgbClr val="434343"/>
              </a:buClr>
              <a:buSzPts val="48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5"/>
        <p:cNvGrpSpPr/>
        <p:nvPr/>
      </p:nvGrpSpPr>
      <p:grpSpPr>
        <a:xfrm>
          <a:off x="0" y="0"/>
          <a:ext cx="0" cy="0"/>
          <a:chOff x="0" y="0"/>
          <a:chExt cx="0" cy="0"/>
        </a:xfrm>
      </p:grpSpPr>
      <p:grpSp>
        <p:nvGrpSpPr>
          <p:cNvPr id="66" name="Google Shape;66;p6"/>
          <p:cNvGrpSpPr/>
          <p:nvPr/>
        </p:nvGrpSpPr>
        <p:grpSpPr>
          <a:xfrm>
            <a:off x="100994" y="-123187"/>
            <a:ext cx="8915595" cy="1475116"/>
            <a:chOff x="100994" y="-123187"/>
            <a:chExt cx="8915595" cy="1475116"/>
          </a:xfrm>
        </p:grpSpPr>
        <p:grpSp>
          <p:nvGrpSpPr>
            <p:cNvPr id="67" name="Google Shape;67;p6"/>
            <p:cNvGrpSpPr/>
            <p:nvPr/>
          </p:nvGrpSpPr>
          <p:grpSpPr>
            <a:xfrm rot="1365313">
              <a:off x="8049403" y="9055"/>
              <a:ext cx="762736" cy="1210640"/>
              <a:chOff x="2190225" y="236575"/>
              <a:chExt cx="3165475" cy="5024350"/>
            </a:xfrm>
          </p:grpSpPr>
          <p:sp>
            <p:nvSpPr>
              <p:cNvPr id="68" name="Google Shape;68;p6"/>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6"/>
            <p:cNvGrpSpPr/>
            <p:nvPr/>
          </p:nvGrpSpPr>
          <p:grpSpPr>
            <a:xfrm rot="-2053816">
              <a:off x="379905" y="-4917"/>
              <a:ext cx="801896" cy="1238575"/>
              <a:chOff x="2144500" y="237375"/>
              <a:chExt cx="3245200" cy="5012400"/>
            </a:xfrm>
          </p:grpSpPr>
          <p:sp>
            <p:nvSpPr>
              <p:cNvPr id="74" name="Google Shape;74;p6"/>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 name="Google Shape;79;p6"/>
          <p:cNvGrpSpPr/>
          <p:nvPr/>
        </p:nvGrpSpPr>
        <p:grpSpPr>
          <a:xfrm>
            <a:off x="-109421" y="149538"/>
            <a:ext cx="9063221" cy="5218060"/>
            <a:chOff x="-109421" y="149538"/>
            <a:chExt cx="9063221" cy="5218060"/>
          </a:xfrm>
        </p:grpSpPr>
        <p:sp>
          <p:nvSpPr>
            <p:cNvPr id="80" name="Google Shape;80;p6"/>
            <p:cNvSpPr/>
            <p:nvPr/>
          </p:nvSpPr>
          <p:spPr>
            <a:xfrm>
              <a:off x="8478000" y="4396250"/>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8681047" y="3967106"/>
              <a:ext cx="192490" cy="205235"/>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rot="-2255327">
              <a:off x="7134662" y="200253"/>
              <a:ext cx="281707" cy="339264"/>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rot="1546102">
              <a:off x="7906690" y="4578110"/>
              <a:ext cx="348440" cy="398911"/>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7346464">
              <a:off x="191468" y="4182680"/>
              <a:ext cx="754952" cy="1127741"/>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p10"/>
          <p:cNvSpPr/>
          <p:nvPr/>
        </p:nvSpPr>
        <p:spPr>
          <a:xfrm>
            <a:off x="713225" y="539500"/>
            <a:ext cx="3656100" cy="10614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51" name="Google Shape;151;p10"/>
          <p:cNvSpPr txBox="1">
            <a:spLocks noGrp="1"/>
          </p:cNvSpPr>
          <p:nvPr>
            <p:ph type="title"/>
          </p:nvPr>
        </p:nvSpPr>
        <p:spPr>
          <a:xfrm>
            <a:off x="917825" y="539500"/>
            <a:ext cx="3246900" cy="1061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chemeClr val="accent5"/>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grpSp>
        <p:nvGrpSpPr>
          <p:cNvPr id="152" name="Google Shape;152;p10"/>
          <p:cNvGrpSpPr/>
          <p:nvPr/>
        </p:nvGrpSpPr>
        <p:grpSpPr>
          <a:xfrm>
            <a:off x="7506430" y="45819"/>
            <a:ext cx="1343922" cy="1942838"/>
            <a:chOff x="7506430" y="45819"/>
            <a:chExt cx="1343922" cy="1942838"/>
          </a:xfrm>
        </p:grpSpPr>
        <p:sp>
          <p:nvSpPr>
            <p:cNvPr id="153" name="Google Shape;153;p10"/>
            <p:cNvSpPr/>
            <p:nvPr/>
          </p:nvSpPr>
          <p:spPr>
            <a:xfrm>
              <a:off x="8104015" y="56884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7577105" y="15752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7506430" y="4119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8549234" y="1709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7919062" y="13297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7643772" y="9071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8241667" y="458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10"/>
          <p:cNvGrpSpPr/>
          <p:nvPr/>
        </p:nvGrpSpPr>
        <p:grpSpPr>
          <a:xfrm rot="-816287">
            <a:off x="7010838" y="4318221"/>
            <a:ext cx="2024863" cy="580694"/>
            <a:chOff x="230550" y="1790725"/>
            <a:chExt cx="6833500" cy="1959725"/>
          </a:xfrm>
        </p:grpSpPr>
        <p:sp>
          <p:nvSpPr>
            <p:cNvPr id="161" name="Google Shape;161;p1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1"/>
        <p:cNvGrpSpPr/>
        <p:nvPr/>
      </p:nvGrpSpPr>
      <p:grpSpPr>
        <a:xfrm>
          <a:off x="0" y="0"/>
          <a:ext cx="0" cy="0"/>
          <a:chOff x="0" y="0"/>
          <a:chExt cx="0" cy="0"/>
        </a:xfrm>
      </p:grpSpPr>
      <p:sp>
        <p:nvSpPr>
          <p:cNvPr id="242" name="Google Shape;24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1">
  <p:cSld name="CUSTOM_5">
    <p:bg>
      <p:bgPr>
        <a:blipFill>
          <a:blip r:embed="rId2">
            <a:alphaModFix/>
          </a:blip>
          <a:stretch>
            <a:fillRect/>
          </a:stretch>
        </a:blipFill>
        <a:effectLst/>
      </p:bgPr>
    </p:bg>
    <p:spTree>
      <p:nvGrpSpPr>
        <p:cNvPr id="1" name="Shape 562"/>
        <p:cNvGrpSpPr/>
        <p:nvPr/>
      </p:nvGrpSpPr>
      <p:grpSpPr>
        <a:xfrm>
          <a:off x="0" y="0"/>
          <a:ext cx="0" cy="0"/>
          <a:chOff x="0" y="0"/>
          <a:chExt cx="0" cy="0"/>
        </a:xfrm>
      </p:grpSpPr>
      <p:sp>
        <p:nvSpPr>
          <p:cNvPr id="563" name="Google Shape;563;p19"/>
          <p:cNvSpPr txBox="1">
            <a:spLocks noGrp="1"/>
          </p:cNvSpPr>
          <p:nvPr>
            <p:ph type="title"/>
          </p:nvPr>
        </p:nvSpPr>
        <p:spPr>
          <a:xfrm>
            <a:off x="964499" y="3505275"/>
            <a:ext cx="17751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564" name="Google Shape;564;p19"/>
          <p:cNvSpPr txBox="1">
            <a:spLocks noGrp="1"/>
          </p:cNvSpPr>
          <p:nvPr>
            <p:ph type="subTitle" idx="1"/>
          </p:nvPr>
        </p:nvSpPr>
        <p:spPr>
          <a:xfrm>
            <a:off x="764400" y="3840703"/>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65" name="Google Shape;565;p19"/>
          <p:cNvSpPr txBox="1">
            <a:spLocks noGrp="1"/>
          </p:cNvSpPr>
          <p:nvPr>
            <p:ph type="title" idx="2"/>
          </p:nvPr>
        </p:nvSpPr>
        <p:spPr>
          <a:xfrm>
            <a:off x="3662324" y="1664975"/>
            <a:ext cx="17751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566" name="Google Shape;566;p19"/>
          <p:cNvSpPr txBox="1">
            <a:spLocks noGrp="1"/>
          </p:cNvSpPr>
          <p:nvPr>
            <p:ph type="subTitle" idx="3"/>
          </p:nvPr>
        </p:nvSpPr>
        <p:spPr>
          <a:xfrm>
            <a:off x="3462225" y="1999748"/>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67" name="Google Shape;567;p19"/>
          <p:cNvSpPr txBox="1">
            <a:spLocks noGrp="1"/>
          </p:cNvSpPr>
          <p:nvPr>
            <p:ph type="title" idx="4"/>
          </p:nvPr>
        </p:nvSpPr>
        <p:spPr>
          <a:xfrm>
            <a:off x="6304350" y="3505275"/>
            <a:ext cx="19752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grpSp>
        <p:nvGrpSpPr>
          <p:cNvPr id="568" name="Google Shape;568;p19"/>
          <p:cNvGrpSpPr/>
          <p:nvPr/>
        </p:nvGrpSpPr>
        <p:grpSpPr>
          <a:xfrm flipH="1">
            <a:off x="183886" y="-276027"/>
            <a:ext cx="8960108" cy="5499278"/>
            <a:chOff x="183880" y="-317977"/>
            <a:chExt cx="8960108" cy="5499278"/>
          </a:xfrm>
        </p:grpSpPr>
        <p:sp>
          <p:nvSpPr>
            <p:cNvPr id="569" name="Google Shape;569;p19"/>
            <p:cNvSpPr/>
            <p:nvPr/>
          </p:nvSpPr>
          <p:spPr>
            <a:xfrm>
              <a:off x="8286750" y="-222250"/>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281536" y="-317977"/>
              <a:ext cx="766778" cy="902147"/>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183880" y="46116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525837" y="43661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p:nvPr/>
          </p:nvSpPr>
          <p:spPr>
            <a:xfrm rot="-4558642">
              <a:off x="8065083" y="4084971"/>
              <a:ext cx="919121" cy="1047189"/>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4" name="Google Shape;574;p19"/>
          <p:cNvSpPr txBox="1">
            <a:spLocks noGrp="1"/>
          </p:cNvSpPr>
          <p:nvPr>
            <p:ph type="subTitle" idx="5"/>
          </p:nvPr>
        </p:nvSpPr>
        <p:spPr>
          <a:xfrm>
            <a:off x="6204300" y="3840703"/>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75" name="Google Shape;575;p19"/>
          <p:cNvSpPr txBox="1">
            <a:spLocks noGrp="1"/>
          </p:cNvSpPr>
          <p:nvPr>
            <p:ph type="title" idx="6"/>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76" name="Google Shape;576;p19"/>
          <p:cNvGrpSpPr/>
          <p:nvPr/>
        </p:nvGrpSpPr>
        <p:grpSpPr>
          <a:xfrm rot="1177724">
            <a:off x="315158" y="34640"/>
            <a:ext cx="437496" cy="1336893"/>
            <a:chOff x="2927175" y="237525"/>
            <a:chExt cx="1675775" cy="5120800"/>
          </a:xfrm>
        </p:grpSpPr>
        <p:sp>
          <p:nvSpPr>
            <p:cNvPr id="577" name="Google Shape;577;p19"/>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9"/>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9"/>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9"/>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9"/>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9"/>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9"/>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9"/>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9"/>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19"/>
          <p:cNvGrpSpPr/>
          <p:nvPr/>
        </p:nvGrpSpPr>
        <p:grpSpPr>
          <a:xfrm rot="2382617">
            <a:off x="8505389" y="3608030"/>
            <a:ext cx="1196171" cy="969836"/>
            <a:chOff x="801950" y="234000"/>
            <a:chExt cx="5754825" cy="5011675"/>
          </a:xfrm>
        </p:grpSpPr>
        <p:sp>
          <p:nvSpPr>
            <p:cNvPr id="587" name="Google Shape;587;p19"/>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9"/>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9"/>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9"/>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9"/>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9"/>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9"/>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9"/>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9"/>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6">
    <p:bg>
      <p:bgPr>
        <a:blipFill>
          <a:blip r:embed="rId2">
            <a:alphaModFix/>
          </a:blip>
          <a:stretch>
            <a:fillRect/>
          </a:stretch>
        </a:blipFill>
        <a:effectLst/>
      </p:bgPr>
    </p:bg>
    <p:spTree>
      <p:nvGrpSpPr>
        <p:cNvPr id="1" name="Shape 596"/>
        <p:cNvGrpSpPr/>
        <p:nvPr/>
      </p:nvGrpSpPr>
      <p:grpSpPr>
        <a:xfrm>
          <a:off x="0" y="0"/>
          <a:ext cx="0" cy="0"/>
          <a:chOff x="0" y="0"/>
          <a:chExt cx="0" cy="0"/>
        </a:xfrm>
      </p:grpSpPr>
      <p:grpSp>
        <p:nvGrpSpPr>
          <p:cNvPr id="597" name="Google Shape;597;p20"/>
          <p:cNvGrpSpPr/>
          <p:nvPr/>
        </p:nvGrpSpPr>
        <p:grpSpPr>
          <a:xfrm>
            <a:off x="165172" y="430866"/>
            <a:ext cx="8827941" cy="4486054"/>
            <a:chOff x="165172" y="430866"/>
            <a:chExt cx="8827941" cy="4486054"/>
          </a:xfrm>
        </p:grpSpPr>
        <p:sp>
          <p:nvSpPr>
            <p:cNvPr id="598" name="Google Shape;598;p20"/>
            <p:cNvSpPr/>
            <p:nvPr/>
          </p:nvSpPr>
          <p:spPr>
            <a:xfrm>
              <a:off x="8592309" y="38910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0"/>
            <p:cNvSpPr/>
            <p:nvPr/>
          </p:nvSpPr>
          <p:spPr>
            <a:xfrm>
              <a:off x="662122" y="451803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0"/>
            <p:cNvSpPr/>
            <p:nvPr/>
          </p:nvSpPr>
          <p:spPr>
            <a:xfrm>
              <a:off x="165172" y="4216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0"/>
            <p:cNvSpPr/>
            <p:nvPr/>
          </p:nvSpPr>
          <p:spPr>
            <a:xfrm>
              <a:off x="2644075" y="43086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 name="Google Shape;602;p20"/>
          <p:cNvSpPr txBox="1">
            <a:spLocks noGrp="1"/>
          </p:cNvSpPr>
          <p:nvPr>
            <p:ph type="title"/>
          </p:nvPr>
        </p:nvSpPr>
        <p:spPr>
          <a:xfrm>
            <a:off x="713225" y="2126813"/>
            <a:ext cx="4544400" cy="111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603" name="Google Shape;603;p20"/>
          <p:cNvSpPr txBox="1">
            <a:spLocks noGrp="1"/>
          </p:cNvSpPr>
          <p:nvPr>
            <p:ph type="title" idx="2" hasCustomPrompt="1"/>
          </p:nvPr>
        </p:nvSpPr>
        <p:spPr>
          <a:xfrm>
            <a:off x="713225" y="995050"/>
            <a:ext cx="1732800" cy="747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6000"/>
              <a:buNone/>
              <a:defRPr sz="8000">
                <a:solidFill>
                  <a:schemeClr val="accent1"/>
                </a:solidFill>
              </a:defRPr>
            </a:lvl1pPr>
            <a:lvl2pPr lvl="1" algn="l" rtl="0">
              <a:spcBef>
                <a:spcPts val="0"/>
              </a:spcBef>
              <a:spcAft>
                <a:spcPts val="0"/>
              </a:spcAft>
              <a:buClr>
                <a:schemeClr val="accent1"/>
              </a:buClr>
              <a:buSzPts val="6000"/>
              <a:buNone/>
              <a:defRPr sz="6000">
                <a:solidFill>
                  <a:schemeClr val="accent1"/>
                </a:solidFill>
              </a:defRPr>
            </a:lvl2pPr>
            <a:lvl3pPr lvl="2" algn="l" rtl="0">
              <a:spcBef>
                <a:spcPts val="0"/>
              </a:spcBef>
              <a:spcAft>
                <a:spcPts val="0"/>
              </a:spcAft>
              <a:buClr>
                <a:schemeClr val="accent1"/>
              </a:buClr>
              <a:buSzPts val="6000"/>
              <a:buNone/>
              <a:defRPr sz="6000">
                <a:solidFill>
                  <a:schemeClr val="accent1"/>
                </a:solidFill>
              </a:defRPr>
            </a:lvl3pPr>
            <a:lvl4pPr lvl="3" algn="l" rtl="0">
              <a:spcBef>
                <a:spcPts val="0"/>
              </a:spcBef>
              <a:spcAft>
                <a:spcPts val="0"/>
              </a:spcAft>
              <a:buClr>
                <a:schemeClr val="accent1"/>
              </a:buClr>
              <a:buSzPts val="6000"/>
              <a:buNone/>
              <a:defRPr sz="6000">
                <a:solidFill>
                  <a:schemeClr val="accent1"/>
                </a:solidFill>
              </a:defRPr>
            </a:lvl4pPr>
            <a:lvl5pPr lvl="4" algn="l" rtl="0">
              <a:spcBef>
                <a:spcPts val="0"/>
              </a:spcBef>
              <a:spcAft>
                <a:spcPts val="0"/>
              </a:spcAft>
              <a:buClr>
                <a:schemeClr val="accent1"/>
              </a:buClr>
              <a:buSzPts val="6000"/>
              <a:buNone/>
              <a:defRPr sz="6000">
                <a:solidFill>
                  <a:schemeClr val="accent1"/>
                </a:solidFill>
              </a:defRPr>
            </a:lvl5pPr>
            <a:lvl6pPr lvl="5" algn="l" rtl="0">
              <a:spcBef>
                <a:spcPts val="0"/>
              </a:spcBef>
              <a:spcAft>
                <a:spcPts val="0"/>
              </a:spcAft>
              <a:buClr>
                <a:schemeClr val="accent1"/>
              </a:buClr>
              <a:buSzPts val="6000"/>
              <a:buNone/>
              <a:defRPr sz="6000">
                <a:solidFill>
                  <a:schemeClr val="accent1"/>
                </a:solidFill>
              </a:defRPr>
            </a:lvl6pPr>
            <a:lvl7pPr lvl="6" algn="l" rtl="0">
              <a:spcBef>
                <a:spcPts val="0"/>
              </a:spcBef>
              <a:spcAft>
                <a:spcPts val="0"/>
              </a:spcAft>
              <a:buClr>
                <a:schemeClr val="accent1"/>
              </a:buClr>
              <a:buSzPts val="6000"/>
              <a:buNone/>
              <a:defRPr sz="6000">
                <a:solidFill>
                  <a:schemeClr val="accent1"/>
                </a:solidFill>
              </a:defRPr>
            </a:lvl7pPr>
            <a:lvl8pPr lvl="7" algn="l" rtl="0">
              <a:spcBef>
                <a:spcPts val="0"/>
              </a:spcBef>
              <a:spcAft>
                <a:spcPts val="0"/>
              </a:spcAft>
              <a:buClr>
                <a:schemeClr val="accent1"/>
              </a:buClr>
              <a:buSzPts val="6000"/>
              <a:buNone/>
              <a:defRPr sz="6000">
                <a:solidFill>
                  <a:schemeClr val="accent1"/>
                </a:solidFill>
              </a:defRPr>
            </a:lvl8pPr>
            <a:lvl9pPr lvl="8" algn="l" rtl="0">
              <a:spcBef>
                <a:spcPts val="0"/>
              </a:spcBef>
              <a:spcAft>
                <a:spcPts val="0"/>
              </a:spcAft>
              <a:buClr>
                <a:schemeClr val="accent1"/>
              </a:buClr>
              <a:buSzPts val="6000"/>
              <a:buNone/>
              <a:defRPr sz="6000">
                <a:solidFill>
                  <a:schemeClr val="accent1"/>
                </a:solidFill>
              </a:defRPr>
            </a:lvl9pPr>
          </a:lstStyle>
          <a:p>
            <a:r>
              <a:t>xx%</a:t>
            </a:r>
          </a:p>
        </p:txBody>
      </p:sp>
      <p:sp>
        <p:nvSpPr>
          <p:cNvPr id="604" name="Google Shape;604;p20"/>
          <p:cNvSpPr txBox="1">
            <a:spLocks noGrp="1"/>
          </p:cNvSpPr>
          <p:nvPr>
            <p:ph type="subTitle" idx="1"/>
          </p:nvPr>
        </p:nvSpPr>
        <p:spPr>
          <a:xfrm>
            <a:off x="713225" y="3736725"/>
            <a:ext cx="3219600" cy="283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CUSTOM_13">
    <p:bg>
      <p:bgPr>
        <a:blipFill>
          <a:blip r:embed="rId2">
            <a:alphaModFix/>
          </a:blip>
          <a:stretch>
            <a:fillRect/>
          </a:stretch>
        </a:blipFill>
        <a:effectLst/>
      </p:bgPr>
    </p:bg>
    <p:spTree>
      <p:nvGrpSpPr>
        <p:cNvPr id="1" name="Shape 694"/>
        <p:cNvGrpSpPr/>
        <p:nvPr/>
      </p:nvGrpSpPr>
      <p:grpSpPr>
        <a:xfrm>
          <a:off x="0" y="0"/>
          <a:ext cx="0" cy="0"/>
          <a:chOff x="0" y="0"/>
          <a:chExt cx="0" cy="0"/>
        </a:xfrm>
      </p:grpSpPr>
      <p:grpSp>
        <p:nvGrpSpPr>
          <p:cNvPr id="695" name="Google Shape;695;p25"/>
          <p:cNvGrpSpPr/>
          <p:nvPr/>
        </p:nvGrpSpPr>
        <p:grpSpPr>
          <a:xfrm rot="10800000" flipH="1">
            <a:off x="161844" y="-2"/>
            <a:ext cx="1384149" cy="629377"/>
            <a:chOff x="185500" y="1150675"/>
            <a:chExt cx="7156925" cy="3254275"/>
          </a:xfrm>
        </p:grpSpPr>
        <p:sp>
          <p:nvSpPr>
            <p:cNvPr id="696" name="Google Shape;696;p25"/>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5"/>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5"/>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25"/>
          <p:cNvGrpSpPr/>
          <p:nvPr/>
        </p:nvGrpSpPr>
        <p:grpSpPr>
          <a:xfrm rot="1177724">
            <a:off x="8385808" y="3771965"/>
            <a:ext cx="437496" cy="1336893"/>
            <a:chOff x="2927175" y="237525"/>
            <a:chExt cx="1675775" cy="5120800"/>
          </a:xfrm>
        </p:grpSpPr>
        <p:sp>
          <p:nvSpPr>
            <p:cNvPr id="704" name="Google Shape;704;p25"/>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25"/>
          <p:cNvGrpSpPr/>
          <p:nvPr/>
        </p:nvGrpSpPr>
        <p:grpSpPr>
          <a:xfrm>
            <a:off x="409597" y="633753"/>
            <a:ext cx="8508753" cy="4849058"/>
            <a:chOff x="409597" y="633753"/>
            <a:chExt cx="8508753" cy="4849058"/>
          </a:xfrm>
        </p:grpSpPr>
        <p:sp>
          <p:nvSpPr>
            <p:cNvPr id="714" name="Google Shape;714;p25"/>
            <p:cNvSpPr/>
            <p:nvPr/>
          </p:nvSpPr>
          <p:spPr>
            <a:xfrm>
              <a:off x="8357975" y="7559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5"/>
            <p:cNvSpPr/>
            <p:nvPr/>
          </p:nvSpPr>
          <p:spPr>
            <a:xfrm>
              <a:off x="460770" y="4298204"/>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5"/>
            <p:cNvSpPr/>
            <p:nvPr/>
          </p:nvSpPr>
          <p:spPr>
            <a:xfrm>
              <a:off x="764659" y="63375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5"/>
            <p:cNvSpPr/>
            <p:nvPr/>
          </p:nvSpPr>
          <p:spPr>
            <a:xfrm>
              <a:off x="409597" y="1354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5"/>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5"/>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5"/>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 name="Google Shape;721;p2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Barlow Medium"/>
              <a:buChar char="●"/>
              <a:defRPr sz="1800">
                <a:solidFill>
                  <a:schemeClr val="accent6"/>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6" r:id="rId5"/>
    <p:sldLayoutId id="2147483658" r:id="rId6"/>
    <p:sldLayoutId id="2147483665" r:id="rId7"/>
    <p:sldLayoutId id="2147483666" r:id="rId8"/>
    <p:sldLayoutId id="2147483671" r:id="rId9"/>
    <p:sldLayoutId id="2147483674"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42"/>
          <p:cNvSpPr/>
          <p:nvPr/>
        </p:nvSpPr>
        <p:spPr>
          <a:xfrm>
            <a:off x="6806750" y="539500"/>
            <a:ext cx="1623900" cy="5190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124" name="Google Shape;1124;p42"/>
          <p:cNvSpPr/>
          <p:nvPr/>
        </p:nvSpPr>
        <p:spPr>
          <a:xfrm>
            <a:off x="4754192" y="3425611"/>
            <a:ext cx="3711900" cy="607673"/>
          </a:xfrm>
          <a:prstGeom prst="roundRect">
            <a:avLst>
              <a:gd name="adj" fmla="val 16667"/>
            </a:avLst>
          </a:prstGeom>
          <a:solidFill>
            <a:schemeClr val="accent4"/>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2"/>
          <p:cNvSpPr txBox="1">
            <a:spLocks noGrp="1"/>
          </p:cNvSpPr>
          <p:nvPr>
            <p:ph type="ctrTitle"/>
          </p:nvPr>
        </p:nvSpPr>
        <p:spPr>
          <a:xfrm flipH="1">
            <a:off x="4032632" y="1173935"/>
            <a:ext cx="4528800" cy="2104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6000" dirty="0">
                <a:solidFill>
                  <a:schemeClr val="tx2">
                    <a:lumMod val="50000"/>
                  </a:schemeClr>
                </a:solidFill>
                <a:latin typeface="UTM Cookies" panose="02040603050506020204" pitchFamily="18" charset="0"/>
              </a:rPr>
              <a:t>SỬ DỤNG KÍNH LÚP</a:t>
            </a:r>
            <a:endParaRPr sz="6000" dirty="0">
              <a:solidFill>
                <a:schemeClr val="tx2">
                  <a:lumMod val="50000"/>
                </a:schemeClr>
              </a:solidFill>
              <a:latin typeface="UTM Cookies" panose="02040603050506020204" pitchFamily="18" charset="0"/>
            </a:endParaRPr>
          </a:p>
        </p:txBody>
      </p:sp>
      <p:sp>
        <p:nvSpPr>
          <p:cNvPr id="1126" name="Google Shape;1126;p42"/>
          <p:cNvSpPr txBox="1">
            <a:spLocks noGrp="1"/>
          </p:cNvSpPr>
          <p:nvPr>
            <p:ph type="subTitle" idx="1"/>
          </p:nvPr>
        </p:nvSpPr>
        <p:spPr>
          <a:xfrm flipH="1">
            <a:off x="4743912" y="3397257"/>
            <a:ext cx="3647400" cy="61476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2">
                    <a:lumMod val="50000"/>
                  </a:schemeClr>
                </a:solidFill>
              </a:rPr>
              <a:t>Giáo </a:t>
            </a:r>
            <a:r>
              <a:rPr lang="en" dirty="0" smtClean="0">
                <a:solidFill>
                  <a:schemeClr val="tx2">
                    <a:lumMod val="50000"/>
                  </a:schemeClr>
                </a:solidFill>
              </a:rPr>
              <a:t>viên: Lương Thị Kim Yến</a:t>
            </a:r>
            <a:endParaRPr dirty="0">
              <a:solidFill>
                <a:schemeClr val="tx2">
                  <a:lumMod val="50000"/>
                </a:schemeClr>
              </a:solidFill>
            </a:endParaRPr>
          </a:p>
        </p:txBody>
      </p:sp>
      <p:grpSp>
        <p:nvGrpSpPr>
          <p:cNvPr id="1127" name="Google Shape;1127;p42"/>
          <p:cNvGrpSpPr/>
          <p:nvPr/>
        </p:nvGrpSpPr>
        <p:grpSpPr>
          <a:xfrm rot="1273946">
            <a:off x="1287065" y="1236643"/>
            <a:ext cx="424444" cy="1525882"/>
            <a:chOff x="3070900" y="237500"/>
            <a:chExt cx="1436575" cy="5164500"/>
          </a:xfrm>
        </p:grpSpPr>
        <p:sp>
          <p:nvSpPr>
            <p:cNvPr id="1128" name="Google Shape;1128;p4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42"/>
          <p:cNvGrpSpPr/>
          <p:nvPr/>
        </p:nvGrpSpPr>
        <p:grpSpPr>
          <a:xfrm rot="-1317813">
            <a:off x="635710" y="335985"/>
            <a:ext cx="1569443" cy="450088"/>
            <a:chOff x="230550" y="1790725"/>
            <a:chExt cx="6833500" cy="1959725"/>
          </a:xfrm>
        </p:grpSpPr>
        <p:sp>
          <p:nvSpPr>
            <p:cNvPr id="1137" name="Google Shape;1137;p42"/>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2"/>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2"/>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2"/>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42"/>
          <p:cNvGrpSpPr/>
          <p:nvPr/>
        </p:nvGrpSpPr>
        <p:grpSpPr>
          <a:xfrm rot="2221467" flipH="1">
            <a:off x="2943900" y="3871841"/>
            <a:ext cx="500059" cy="1171183"/>
            <a:chOff x="2672050" y="238125"/>
            <a:chExt cx="2175675" cy="5095625"/>
          </a:xfrm>
        </p:grpSpPr>
        <p:sp>
          <p:nvSpPr>
            <p:cNvPr id="1152" name="Google Shape;1152;p4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42"/>
          <p:cNvGrpSpPr/>
          <p:nvPr/>
        </p:nvGrpSpPr>
        <p:grpSpPr>
          <a:xfrm>
            <a:off x="2185569" y="2113399"/>
            <a:ext cx="891083" cy="1004502"/>
            <a:chOff x="1462300" y="238775"/>
            <a:chExt cx="4518675" cy="5093825"/>
          </a:xfrm>
        </p:grpSpPr>
        <p:sp>
          <p:nvSpPr>
            <p:cNvPr id="1156"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2"/>
          <p:cNvGrpSpPr/>
          <p:nvPr/>
        </p:nvGrpSpPr>
        <p:grpSpPr>
          <a:xfrm rot="3271348">
            <a:off x="2601143" y="1049307"/>
            <a:ext cx="736216" cy="637828"/>
            <a:chOff x="607750" y="239800"/>
            <a:chExt cx="6043675" cy="5236000"/>
          </a:xfrm>
        </p:grpSpPr>
        <p:sp>
          <p:nvSpPr>
            <p:cNvPr id="1174" name="Google Shape;1174;p42"/>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2"/>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2"/>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2"/>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2"/>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2"/>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2"/>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2"/>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3" name="Google Shape;1183;p42"/>
          <p:cNvSpPr txBox="1">
            <a:spLocks noGrp="1"/>
          </p:cNvSpPr>
          <p:nvPr>
            <p:ph type="subTitle" idx="2"/>
          </p:nvPr>
        </p:nvSpPr>
        <p:spPr>
          <a:xfrm>
            <a:off x="6845910" y="624560"/>
            <a:ext cx="1531200" cy="495402"/>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2800" dirty="0">
                <a:solidFill>
                  <a:srgbClr val="002060"/>
                </a:solidFill>
              </a:rPr>
              <a:t>BÀI 3</a:t>
            </a:r>
            <a:endParaRPr sz="2800" dirty="0">
              <a:solidFill>
                <a:srgbClr val="002060"/>
              </a:solidFill>
            </a:endParaRPr>
          </a:p>
        </p:txBody>
      </p:sp>
      <p:grpSp>
        <p:nvGrpSpPr>
          <p:cNvPr id="1184" name="Google Shape;1184;p42"/>
          <p:cNvGrpSpPr/>
          <p:nvPr/>
        </p:nvGrpSpPr>
        <p:grpSpPr>
          <a:xfrm rot="-1617717">
            <a:off x="905002" y="2925364"/>
            <a:ext cx="980923" cy="1556954"/>
            <a:chOff x="2190225" y="236575"/>
            <a:chExt cx="3165475" cy="5024350"/>
          </a:xfrm>
        </p:grpSpPr>
        <p:sp>
          <p:nvSpPr>
            <p:cNvPr id="1185" name="Google Shape;1185;p42"/>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2"/>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2"/>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4000">
                                      <p:stCondLst>
                                        <p:cond delay="0"/>
                                      </p:stCondLst>
                                      <p:childTnLst>
                                        <p:set>
                                          <p:cBhvr>
                                            <p:cTn id="6" dur="1" fill="hold">
                                              <p:stCondLst>
                                                <p:cond delay="0"/>
                                              </p:stCondLst>
                                            </p:cTn>
                                            <p:tgtEl>
                                              <p:spTgt spid="1127"/>
                                            </p:tgtEl>
                                            <p:attrNameLst>
                                              <p:attrName>style.visibility</p:attrName>
                                            </p:attrNameLst>
                                          </p:cBhvr>
                                          <p:to>
                                            <p:strVal val="visible"/>
                                          </p:to>
                                        </p:set>
                                        <p:anim calcmode="lin" valueType="num" p14:bounceEnd="44000">
                                          <p:cBhvr additive="base">
                                            <p:cTn id="7" dur="1000" fill="hold"/>
                                            <p:tgtEl>
                                              <p:spTgt spid="1127"/>
                                            </p:tgtEl>
                                            <p:attrNameLst>
                                              <p:attrName>ppt_x</p:attrName>
                                            </p:attrNameLst>
                                          </p:cBhvr>
                                          <p:tavLst>
                                            <p:tav tm="0">
                                              <p:val>
                                                <p:strVal val="0-#ppt_w/2"/>
                                              </p:val>
                                            </p:tav>
                                            <p:tav tm="100000">
                                              <p:val>
                                                <p:strVal val="#ppt_x"/>
                                              </p:val>
                                            </p:tav>
                                          </p:tavLst>
                                        </p:anim>
                                        <p:anim calcmode="lin" valueType="num" p14:bounceEnd="44000">
                                          <p:cBhvr additive="base">
                                            <p:cTn id="8" dur="1000" fill="hold"/>
                                            <p:tgtEl>
                                              <p:spTgt spid="11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44000">
                                      <p:stCondLst>
                                        <p:cond delay="0"/>
                                      </p:stCondLst>
                                      <p:childTnLst>
                                        <p:set>
                                          <p:cBhvr>
                                            <p:cTn id="10" dur="1" fill="hold">
                                              <p:stCondLst>
                                                <p:cond delay="0"/>
                                              </p:stCondLst>
                                            </p:cTn>
                                            <p:tgtEl>
                                              <p:spTgt spid="1136"/>
                                            </p:tgtEl>
                                            <p:attrNameLst>
                                              <p:attrName>style.visibility</p:attrName>
                                            </p:attrNameLst>
                                          </p:cBhvr>
                                          <p:to>
                                            <p:strVal val="visible"/>
                                          </p:to>
                                        </p:set>
                                        <p:anim calcmode="lin" valueType="num" p14:bounceEnd="44000">
                                          <p:cBhvr additive="base">
                                            <p:cTn id="11" dur="1000" fill="hold"/>
                                            <p:tgtEl>
                                              <p:spTgt spid="1136"/>
                                            </p:tgtEl>
                                            <p:attrNameLst>
                                              <p:attrName>ppt_x</p:attrName>
                                            </p:attrNameLst>
                                          </p:cBhvr>
                                          <p:tavLst>
                                            <p:tav tm="0">
                                              <p:val>
                                                <p:strVal val="0-#ppt_w/2"/>
                                              </p:val>
                                            </p:tav>
                                            <p:tav tm="100000">
                                              <p:val>
                                                <p:strVal val="#ppt_x"/>
                                              </p:val>
                                            </p:tav>
                                          </p:tavLst>
                                        </p:anim>
                                        <p:anim calcmode="lin" valueType="num" p14:bounceEnd="44000">
                                          <p:cBhvr additive="base">
                                            <p:cTn id="12" dur="1000" fill="hold"/>
                                            <p:tgtEl>
                                              <p:spTgt spid="113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44000">
                                      <p:stCondLst>
                                        <p:cond delay="0"/>
                                      </p:stCondLst>
                                      <p:childTnLst>
                                        <p:set>
                                          <p:cBhvr>
                                            <p:cTn id="14" dur="1" fill="hold">
                                              <p:stCondLst>
                                                <p:cond delay="0"/>
                                              </p:stCondLst>
                                            </p:cTn>
                                            <p:tgtEl>
                                              <p:spTgt spid="1151"/>
                                            </p:tgtEl>
                                            <p:attrNameLst>
                                              <p:attrName>style.visibility</p:attrName>
                                            </p:attrNameLst>
                                          </p:cBhvr>
                                          <p:to>
                                            <p:strVal val="visible"/>
                                          </p:to>
                                        </p:set>
                                        <p:anim calcmode="lin" valueType="num" p14:bounceEnd="44000">
                                          <p:cBhvr additive="base">
                                            <p:cTn id="15" dur="1000" fill="hold"/>
                                            <p:tgtEl>
                                              <p:spTgt spid="1151"/>
                                            </p:tgtEl>
                                            <p:attrNameLst>
                                              <p:attrName>ppt_x</p:attrName>
                                            </p:attrNameLst>
                                          </p:cBhvr>
                                          <p:tavLst>
                                            <p:tav tm="0">
                                              <p:val>
                                                <p:strVal val="0-#ppt_w/2"/>
                                              </p:val>
                                            </p:tav>
                                            <p:tav tm="100000">
                                              <p:val>
                                                <p:strVal val="#ppt_x"/>
                                              </p:val>
                                            </p:tav>
                                          </p:tavLst>
                                        </p:anim>
                                        <p:anim calcmode="lin" valueType="num" p14:bounceEnd="44000">
                                          <p:cBhvr additive="base">
                                            <p:cTn id="16" dur="1000" fill="hold"/>
                                            <p:tgtEl>
                                              <p:spTgt spid="115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44000">
                                      <p:stCondLst>
                                        <p:cond delay="0"/>
                                      </p:stCondLst>
                                      <p:childTnLst>
                                        <p:set>
                                          <p:cBhvr>
                                            <p:cTn id="18" dur="1" fill="hold">
                                              <p:stCondLst>
                                                <p:cond delay="0"/>
                                              </p:stCondLst>
                                            </p:cTn>
                                            <p:tgtEl>
                                              <p:spTgt spid="1155"/>
                                            </p:tgtEl>
                                            <p:attrNameLst>
                                              <p:attrName>style.visibility</p:attrName>
                                            </p:attrNameLst>
                                          </p:cBhvr>
                                          <p:to>
                                            <p:strVal val="visible"/>
                                          </p:to>
                                        </p:set>
                                        <p:anim calcmode="lin" valueType="num" p14:bounceEnd="44000">
                                          <p:cBhvr additive="base">
                                            <p:cTn id="19" dur="1000" fill="hold"/>
                                            <p:tgtEl>
                                              <p:spTgt spid="1155"/>
                                            </p:tgtEl>
                                            <p:attrNameLst>
                                              <p:attrName>ppt_x</p:attrName>
                                            </p:attrNameLst>
                                          </p:cBhvr>
                                          <p:tavLst>
                                            <p:tav tm="0">
                                              <p:val>
                                                <p:strVal val="0-#ppt_w/2"/>
                                              </p:val>
                                            </p:tav>
                                            <p:tav tm="100000">
                                              <p:val>
                                                <p:strVal val="#ppt_x"/>
                                              </p:val>
                                            </p:tav>
                                          </p:tavLst>
                                        </p:anim>
                                        <p:anim calcmode="lin" valueType="num" p14:bounceEnd="44000">
                                          <p:cBhvr additive="base">
                                            <p:cTn id="20" dur="1000" fill="hold"/>
                                            <p:tgtEl>
                                              <p:spTgt spid="115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44000">
                                      <p:stCondLst>
                                        <p:cond delay="0"/>
                                      </p:stCondLst>
                                      <p:childTnLst>
                                        <p:set>
                                          <p:cBhvr>
                                            <p:cTn id="22" dur="1" fill="hold">
                                              <p:stCondLst>
                                                <p:cond delay="0"/>
                                              </p:stCondLst>
                                            </p:cTn>
                                            <p:tgtEl>
                                              <p:spTgt spid="1173"/>
                                            </p:tgtEl>
                                            <p:attrNameLst>
                                              <p:attrName>style.visibility</p:attrName>
                                            </p:attrNameLst>
                                          </p:cBhvr>
                                          <p:to>
                                            <p:strVal val="visible"/>
                                          </p:to>
                                        </p:set>
                                        <p:anim calcmode="lin" valueType="num" p14:bounceEnd="44000">
                                          <p:cBhvr additive="base">
                                            <p:cTn id="23" dur="1000" fill="hold"/>
                                            <p:tgtEl>
                                              <p:spTgt spid="1173"/>
                                            </p:tgtEl>
                                            <p:attrNameLst>
                                              <p:attrName>ppt_x</p:attrName>
                                            </p:attrNameLst>
                                          </p:cBhvr>
                                          <p:tavLst>
                                            <p:tav tm="0">
                                              <p:val>
                                                <p:strVal val="0-#ppt_w/2"/>
                                              </p:val>
                                            </p:tav>
                                            <p:tav tm="100000">
                                              <p:val>
                                                <p:strVal val="#ppt_x"/>
                                              </p:val>
                                            </p:tav>
                                          </p:tavLst>
                                        </p:anim>
                                        <p:anim calcmode="lin" valueType="num" p14:bounceEnd="44000">
                                          <p:cBhvr additive="base">
                                            <p:cTn id="24" dur="1000" fill="hold"/>
                                            <p:tgtEl>
                                              <p:spTgt spid="117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44000">
                                      <p:stCondLst>
                                        <p:cond delay="0"/>
                                      </p:stCondLst>
                                      <p:childTnLst>
                                        <p:set>
                                          <p:cBhvr>
                                            <p:cTn id="26" dur="1" fill="hold">
                                              <p:stCondLst>
                                                <p:cond delay="0"/>
                                              </p:stCondLst>
                                            </p:cTn>
                                            <p:tgtEl>
                                              <p:spTgt spid="1184"/>
                                            </p:tgtEl>
                                            <p:attrNameLst>
                                              <p:attrName>style.visibility</p:attrName>
                                            </p:attrNameLst>
                                          </p:cBhvr>
                                          <p:to>
                                            <p:strVal val="visible"/>
                                          </p:to>
                                        </p:set>
                                        <p:anim calcmode="lin" valueType="num" p14:bounceEnd="44000">
                                          <p:cBhvr additive="base">
                                            <p:cTn id="27" dur="1000" fill="hold"/>
                                            <p:tgtEl>
                                              <p:spTgt spid="1184"/>
                                            </p:tgtEl>
                                            <p:attrNameLst>
                                              <p:attrName>ppt_x</p:attrName>
                                            </p:attrNameLst>
                                          </p:cBhvr>
                                          <p:tavLst>
                                            <p:tav tm="0">
                                              <p:val>
                                                <p:strVal val="0-#ppt_w/2"/>
                                              </p:val>
                                            </p:tav>
                                            <p:tav tm="100000">
                                              <p:val>
                                                <p:strVal val="#ppt_x"/>
                                              </p:val>
                                            </p:tav>
                                          </p:tavLst>
                                        </p:anim>
                                        <p:anim calcmode="lin" valueType="num" p14:bounceEnd="44000">
                                          <p:cBhvr additive="base">
                                            <p:cTn id="28" dur="1000" fill="hold"/>
                                            <p:tgtEl>
                                              <p:spTgt spid="118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2" fill="hold" grpId="0" nodeType="afterEffect">
                                      <p:stCondLst>
                                        <p:cond delay="0"/>
                                      </p:stCondLst>
                                      <p:childTnLst>
                                        <p:set>
                                          <p:cBhvr>
                                            <p:cTn id="31" dur="1" fill="hold">
                                              <p:stCondLst>
                                                <p:cond delay="0"/>
                                              </p:stCondLst>
                                            </p:cTn>
                                            <p:tgtEl>
                                              <p:spTgt spid="1123"/>
                                            </p:tgtEl>
                                            <p:attrNameLst>
                                              <p:attrName>style.visibility</p:attrName>
                                            </p:attrNameLst>
                                          </p:cBhvr>
                                          <p:to>
                                            <p:strVal val="visible"/>
                                          </p:to>
                                        </p:set>
                                        <p:anim calcmode="lin" valueType="num">
                                          <p:cBhvr additive="base">
                                            <p:cTn id="32" dur="500" fill="hold"/>
                                            <p:tgtEl>
                                              <p:spTgt spid="1123"/>
                                            </p:tgtEl>
                                            <p:attrNameLst>
                                              <p:attrName>ppt_x</p:attrName>
                                            </p:attrNameLst>
                                          </p:cBhvr>
                                          <p:tavLst>
                                            <p:tav tm="0">
                                              <p:val>
                                                <p:strVal val="1+#ppt_w/2"/>
                                              </p:val>
                                            </p:tav>
                                            <p:tav tm="100000">
                                              <p:val>
                                                <p:strVal val="#ppt_x"/>
                                              </p:val>
                                            </p:tav>
                                          </p:tavLst>
                                        </p:anim>
                                        <p:anim calcmode="lin" valueType="num">
                                          <p:cBhvr additive="base">
                                            <p:cTn id="33" dur="500" fill="hold"/>
                                            <p:tgtEl>
                                              <p:spTgt spid="1123"/>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183">
                                                <p:txEl>
                                                  <p:pRg st="0" end="0"/>
                                                </p:txEl>
                                              </p:spTgt>
                                            </p:tgtEl>
                                            <p:attrNameLst>
                                              <p:attrName>style.visibility</p:attrName>
                                            </p:attrNameLst>
                                          </p:cBhvr>
                                          <p:to>
                                            <p:strVal val="visible"/>
                                          </p:to>
                                        </p:set>
                                        <p:anim calcmode="lin" valueType="num">
                                          <p:cBhvr additive="base">
                                            <p:cTn id="36" dur="500" fill="hold"/>
                                            <p:tgtEl>
                                              <p:spTgt spid="1183">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183">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2" fill="hold" grpId="0" nodeType="afterEffect">
                                      <p:stCondLst>
                                        <p:cond delay="0"/>
                                      </p:stCondLst>
                                      <p:childTnLst>
                                        <p:set>
                                          <p:cBhvr>
                                            <p:cTn id="40" dur="1" fill="hold">
                                              <p:stCondLst>
                                                <p:cond delay="0"/>
                                              </p:stCondLst>
                                            </p:cTn>
                                            <p:tgtEl>
                                              <p:spTgt spid="1125"/>
                                            </p:tgtEl>
                                            <p:attrNameLst>
                                              <p:attrName>style.visibility</p:attrName>
                                            </p:attrNameLst>
                                          </p:cBhvr>
                                          <p:to>
                                            <p:strVal val="visible"/>
                                          </p:to>
                                        </p:set>
                                        <p:anim calcmode="lin" valueType="num">
                                          <p:cBhvr additive="base">
                                            <p:cTn id="41" dur="500" fill="hold"/>
                                            <p:tgtEl>
                                              <p:spTgt spid="1125"/>
                                            </p:tgtEl>
                                            <p:attrNameLst>
                                              <p:attrName>ppt_x</p:attrName>
                                            </p:attrNameLst>
                                          </p:cBhvr>
                                          <p:tavLst>
                                            <p:tav tm="0">
                                              <p:val>
                                                <p:strVal val="1+#ppt_w/2"/>
                                              </p:val>
                                            </p:tav>
                                            <p:tav tm="100000">
                                              <p:val>
                                                <p:strVal val="#ppt_x"/>
                                              </p:val>
                                            </p:tav>
                                          </p:tavLst>
                                        </p:anim>
                                        <p:anim calcmode="lin" valueType="num">
                                          <p:cBhvr additive="base">
                                            <p:cTn id="42" dur="500" fill="hold"/>
                                            <p:tgtEl>
                                              <p:spTgt spid="112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126">
                                                <p:txEl>
                                                  <p:pRg st="0" end="0"/>
                                                </p:txEl>
                                              </p:spTgt>
                                            </p:tgtEl>
                                            <p:attrNameLst>
                                              <p:attrName>style.visibility</p:attrName>
                                            </p:attrNameLst>
                                          </p:cBhvr>
                                          <p:to>
                                            <p:strVal val="visible"/>
                                          </p:to>
                                        </p:set>
                                        <p:animEffect transition="in" filter="wipe(up)">
                                          <p:cBhvr>
                                            <p:cTn id="47" dur="500"/>
                                            <p:tgtEl>
                                              <p:spTgt spid="11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animBg="1"/>
          <p:bldP spid="1125" grpId="0"/>
          <p:bldP spid="1126" grpId="0" build="p"/>
          <p:bldP spid="1183" grpId="0" bui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27"/>
                                            </p:tgtEl>
                                            <p:attrNameLst>
                                              <p:attrName>style.visibility</p:attrName>
                                            </p:attrNameLst>
                                          </p:cBhvr>
                                          <p:to>
                                            <p:strVal val="visible"/>
                                          </p:to>
                                        </p:set>
                                        <p:anim calcmode="lin" valueType="num">
                                          <p:cBhvr additive="base">
                                            <p:cTn id="7" dur="1000" fill="hold"/>
                                            <p:tgtEl>
                                              <p:spTgt spid="1127"/>
                                            </p:tgtEl>
                                            <p:attrNameLst>
                                              <p:attrName>ppt_x</p:attrName>
                                            </p:attrNameLst>
                                          </p:cBhvr>
                                          <p:tavLst>
                                            <p:tav tm="0">
                                              <p:val>
                                                <p:strVal val="0-#ppt_w/2"/>
                                              </p:val>
                                            </p:tav>
                                            <p:tav tm="100000">
                                              <p:val>
                                                <p:strVal val="#ppt_x"/>
                                              </p:val>
                                            </p:tav>
                                          </p:tavLst>
                                        </p:anim>
                                        <p:anim calcmode="lin" valueType="num">
                                          <p:cBhvr additive="base">
                                            <p:cTn id="8" dur="1000" fill="hold"/>
                                            <p:tgtEl>
                                              <p:spTgt spid="11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36"/>
                                            </p:tgtEl>
                                            <p:attrNameLst>
                                              <p:attrName>style.visibility</p:attrName>
                                            </p:attrNameLst>
                                          </p:cBhvr>
                                          <p:to>
                                            <p:strVal val="visible"/>
                                          </p:to>
                                        </p:set>
                                        <p:anim calcmode="lin" valueType="num">
                                          <p:cBhvr additive="base">
                                            <p:cTn id="11" dur="1000" fill="hold"/>
                                            <p:tgtEl>
                                              <p:spTgt spid="1136"/>
                                            </p:tgtEl>
                                            <p:attrNameLst>
                                              <p:attrName>ppt_x</p:attrName>
                                            </p:attrNameLst>
                                          </p:cBhvr>
                                          <p:tavLst>
                                            <p:tav tm="0">
                                              <p:val>
                                                <p:strVal val="0-#ppt_w/2"/>
                                              </p:val>
                                            </p:tav>
                                            <p:tav tm="100000">
                                              <p:val>
                                                <p:strVal val="#ppt_x"/>
                                              </p:val>
                                            </p:tav>
                                          </p:tavLst>
                                        </p:anim>
                                        <p:anim calcmode="lin" valueType="num">
                                          <p:cBhvr additive="base">
                                            <p:cTn id="12" dur="1000" fill="hold"/>
                                            <p:tgtEl>
                                              <p:spTgt spid="113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51"/>
                                            </p:tgtEl>
                                            <p:attrNameLst>
                                              <p:attrName>style.visibility</p:attrName>
                                            </p:attrNameLst>
                                          </p:cBhvr>
                                          <p:to>
                                            <p:strVal val="visible"/>
                                          </p:to>
                                        </p:set>
                                        <p:anim calcmode="lin" valueType="num">
                                          <p:cBhvr additive="base">
                                            <p:cTn id="15" dur="1000" fill="hold"/>
                                            <p:tgtEl>
                                              <p:spTgt spid="1151"/>
                                            </p:tgtEl>
                                            <p:attrNameLst>
                                              <p:attrName>ppt_x</p:attrName>
                                            </p:attrNameLst>
                                          </p:cBhvr>
                                          <p:tavLst>
                                            <p:tav tm="0">
                                              <p:val>
                                                <p:strVal val="0-#ppt_w/2"/>
                                              </p:val>
                                            </p:tav>
                                            <p:tav tm="100000">
                                              <p:val>
                                                <p:strVal val="#ppt_x"/>
                                              </p:val>
                                            </p:tav>
                                          </p:tavLst>
                                        </p:anim>
                                        <p:anim calcmode="lin" valueType="num">
                                          <p:cBhvr additive="base">
                                            <p:cTn id="16" dur="1000" fill="hold"/>
                                            <p:tgtEl>
                                              <p:spTgt spid="115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55"/>
                                            </p:tgtEl>
                                            <p:attrNameLst>
                                              <p:attrName>style.visibility</p:attrName>
                                            </p:attrNameLst>
                                          </p:cBhvr>
                                          <p:to>
                                            <p:strVal val="visible"/>
                                          </p:to>
                                        </p:set>
                                        <p:anim calcmode="lin" valueType="num">
                                          <p:cBhvr additive="base">
                                            <p:cTn id="19" dur="1000" fill="hold"/>
                                            <p:tgtEl>
                                              <p:spTgt spid="1155"/>
                                            </p:tgtEl>
                                            <p:attrNameLst>
                                              <p:attrName>ppt_x</p:attrName>
                                            </p:attrNameLst>
                                          </p:cBhvr>
                                          <p:tavLst>
                                            <p:tav tm="0">
                                              <p:val>
                                                <p:strVal val="0-#ppt_w/2"/>
                                              </p:val>
                                            </p:tav>
                                            <p:tav tm="100000">
                                              <p:val>
                                                <p:strVal val="#ppt_x"/>
                                              </p:val>
                                            </p:tav>
                                          </p:tavLst>
                                        </p:anim>
                                        <p:anim calcmode="lin" valueType="num">
                                          <p:cBhvr additive="base">
                                            <p:cTn id="20" dur="1000" fill="hold"/>
                                            <p:tgtEl>
                                              <p:spTgt spid="115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73"/>
                                            </p:tgtEl>
                                            <p:attrNameLst>
                                              <p:attrName>style.visibility</p:attrName>
                                            </p:attrNameLst>
                                          </p:cBhvr>
                                          <p:to>
                                            <p:strVal val="visible"/>
                                          </p:to>
                                        </p:set>
                                        <p:anim calcmode="lin" valueType="num">
                                          <p:cBhvr additive="base">
                                            <p:cTn id="23" dur="1000" fill="hold"/>
                                            <p:tgtEl>
                                              <p:spTgt spid="1173"/>
                                            </p:tgtEl>
                                            <p:attrNameLst>
                                              <p:attrName>ppt_x</p:attrName>
                                            </p:attrNameLst>
                                          </p:cBhvr>
                                          <p:tavLst>
                                            <p:tav tm="0">
                                              <p:val>
                                                <p:strVal val="0-#ppt_w/2"/>
                                              </p:val>
                                            </p:tav>
                                            <p:tav tm="100000">
                                              <p:val>
                                                <p:strVal val="#ppt_x"/>
                                              </p:val>
                                            </p:tav>
                                          </p:tavLst>
                                        </p:anim>
                                        <p:anim calcmode="lin" valueType="num">
                                          <p:cBhvr additive="base">
                                            <p:cTn id="24" dur="1000" fill="hold"/>
                                            <p:tgtEl>
                                              <p:spTgt spid="117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184"/>
                                            </p:tgtEl>
                                            <p:attrNameLst>
                                              <p:attrName>style.visibility</p:attrName>
                                            </p:attrNameLst>
                                          </p:cBhvr>
                                          <p:to>
                                            <p:strVal val="visible"/>
                                          </p:to>
                                        </p:set>
                                        <p:anim calcmode="lin" valueType="num">
                                          <p:cBhvr additive="base">
                                            <p:cTn id="27" dur="1000" fill="hold"/>
                                            <p:tgtEl>
                                              <p:spTgt spid="1184"/>
                                            </p:tgtEl>
                                            <p:attrNameLst>
                                              <p:attrName>ppt_x</p:attrName>
                                            </p:attrNameLst>
                                          </p:cBhvr>
                                          <p:tavLst>
                                            <p:tav tm="0">
                                              <p:val>
                                                <p:strVal val="0-#ppt_w/2"/>
                                              </p:val>
                                            </p:tav>
                                            <p:tav tm="100000">
                                              <p:val>
                                                <p:strVal val="#ppt_x"/>
                                              </p:val>
                                            </p:tav>
                                          </p:tavLst>
                                        </p:anim>
                                        <p:anim calcmode="lin" valueType="num">
                                          <p:cBhvr additive="base">
                                            <p:cTn id="28" dur="1000" fill="hold"/>
                                            <p:tgtEl>
                                              <p:spTgt spid="118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2" fill="hold" grpId="0" nodeType="afterEffect">
                                      <p:stCondLst>
                                        <p:cond delay="0"/>
                                      </p:stCondLst>
                                      <p:childTnLst>
                                        <p:set>
                                          <p:cBhvr>
                                            <p:cTn id="31" dur="1" fill="hold">
                                              <p:stCondLst>
                                                <p:cond delay="0"/>
                                              </p:stCondLst>
                                            </p:cTn>
                                            <p:tgtEl>
                                              <p:spTgt spid="1123"/>
                                            </p:tgtEl>
                                            <p:attrNameLst>
                                              <p:attrName>style.visibility</p:attrName>
                                            </p:attrNameLst>
                                          </p:cBhvr>
                                          <p:to>
                                            <p:strVal val="visible"/>
                                          </p:to>
                                        </p:set>
                                        <p:anim calcmode="lin" valueType="num">
                                          <p:cBhvr additive="base">
                                            <p:cTn id="32" dur="500" fill="hold"/>
                                            <p:tgtEl>
                                              <p:spTgt spid="1123"/>
                                            </p:tgtEl>
                                            <p:attrNameLst>
                                              <p:attrName>ppt_x</p:attrName>
                                            </p:attrNameLst>
                                          </p:cBhvr>
                                          <p:tavLst>
                                            <p:tav tm="0">
                                              <p:val>
                                                <p:strVal val="1+#ppt_w/2"/>
                                              </p:val>
                                            </p:tav>
                                            <p:tav tm="100000">
                                              <p:val>
                                                <p:strVal val="#ppt_x"/>
                                              </p:val>
                                            </p:tav>
                                          </p:tavLst>
                                        </p:anim>
                                        <p:anim calcmode="lin" valueType="num">
                                          <p:cBhvr additive="base">
                                            <p:cTn id="33" dur="500" fill="hold"/>
                                            <p:tgtEl>
                                              <p:spTgt spid="1123"/>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183">
                                                <p:txEl>
                                                  <p:pRg st="0" end="0"/>
                                                </p:txEl>
                                              </p:spTgt>
                                            </p:tgtEl>
                                            <p:attrNameLst>
                                              <p:attrName>style.visibility</p:attrName>
                                            </p:attrNameLst>
                                          </p:cBhvr>
                                          <p:to>
                                            <p:strVal val="visible"/>
                                          </p:to>
                                        </p:set>
                                        <p:anim calcmode="lin" valueType="num">
                                          <p:cBhvr additive="base">
                                            <p:cTn id="36" dur="500" fill="hold"/>
                                            <p:tgtEl>
                                              <p:spTgt spid="1183">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183">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2" fill="hold" grpId="0" nodeType="afterEffect">
                                      <p:stCondLst>
                                        <p:cond delay="0"/>
                                      </p:stCondLst>
                                      <p:childTnLst>
                                        <p:set>
                                          <p:cBhvr>
                                            <p:cTn id="40" dur="1" fill="hold">
                                              <p:stCondLst>
                                                <p:cond delay="0"/>
                                              </p:stCondLst>
                                            </p:cTn>
                                            <p:tgtEl>
                                              <p:spTgt spid="1125"/>
                                            </p:tgtEl>
                                            <p:attrNameLst>
                                              <p:attrName>style.visibility</p:attrName>
                                            </p:attrNameLst>
                                          </p:cBhvr>
                                          <p:to>
                                            <p:strVal val="visible"/>
                                          </p:to>
                                        </p:set>
                                        <p:anim calcmode="lin" valueType="num">
                                          <p:cBhvr additive="base">
                                            <p:cTn id="41" dur="500" fill="hold"/>
                                            <p:tgtEl>
                                              <p:spTgt spid="1125"/>
                                            </p:tgtEl>
                                            <p:attrNameLst>
                                              <p:attrName>ppt_x</p:attrName>
                                            </p:attrNameLst>
                                          </p:cBhvr>
                                          <p:tavLst>
                                            <p:tav tm="0">
                                              <p:val>
                                                <p:strVal val="1+#ppt_w/2"/>
                                              </p:val>
                                            </p:tav>
                                            <p:tav tm="100000">
                                              <p:val>
                                                <p:strVal val="#ppt_x"/>
                                              </p:val>
                                            </p:tav>
                                          </p:tavLst>
                                        </p:anim>
                                        <p:anim calcmode="lin" valueType="num">
                                          <p:cBhvr additive="base">
                                            <p:cTn id="42" dur="500" fill="hold"/>
                                            <p:tgtEl>
                                              <p:spTgt spid="112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126">
                                                <p:txEl>
                                                  <p:pRg st="0" end="0"/>
                                                </p:txEl>
                                              </p:spTgt>
                                            </p:tgtEl>
                                            <p:attrNameLst>
                                              <p:attrName>style.visibility</p:attrName>
                                            </p:attrNameLst>
                                          </p:cBhvr>
                                          <p:to>
                                            <p:strVal val="visible"/>
                                          </p:to>
                                        </p:set>
                                        <p:animEffect transition="in" filter="wipe(up)">
                                          <p:cBhvr>
                                            <p:cTn id="47" dur="500"/>
                                            <p:tgtEl>
                                              <p:spTgt spid="11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animBg="1"/>
          <p:bldP spid="1125" grpId="0"/>
          <p:bldP spid="1126" grpId="0" build="p"/>
          <p:bldP spid="1183" grpId="0" build="p"/>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xmlns="" id="{ED46CBBC-9CA6-408A-8E7E-E4466BDF6AD1}"/>
              </a:ext>
            </a:extLst>
          </p:cNvPr>
          <p:cNvGrpSpPr/>
          <p:nvPr/>
        </p:nvGrpSpPr>
        <p:grpSpPr>
          <a:xfrm rot="20386658">
            <a:off x="483617" y="375701"/>
            <a:ext cx="6596370" cy="4781779"/>
            <a:chOff x="5636086" y="1293343"/>
            <a:chExt cx="4242837" cy="4029785"/>
          </a:xfrm>
        </p:grpSpPr>
        <p:sp>
          <p:nvSpPr>
            <p:cNvPr id="101" name="Freeform: Shape 100">
              <a:extLst>
                <a:ext uri="{FF2B5EF4-FFF2-40B4-BE49-F238E27FC236}">
                  <a16:creationId xmlns:a16="http://schemas.microsoft.com/office/drawing/2014/main" xmlns=""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chemeClr val="accent5">
                    <a:lumMod val="25000"/>
                  </a:schemeClr>
                </a:solidFill>
                <a:effectLst/>
                <a:uLnTx/>
                <a:uFillTx/>
                <a:latin typeface="Calibri" panose="020F0502020204030204"/>
                <a:cs typeface="Arial"/>
                <a:sym typeface="Arial"/>
              </a:endParaRPr>
            </a:p>
          </p:txBody>
        </p:sp>
        <p:sp>
          <p:nvSpPr>
            <p:cNvPr id="102" name="Freeform: Shape 101">
              <a:extLst>
                <a:ext uri="{FF2B5EF4-FFF2-40B4-BE49-F238E27FC236}">
                  <a16:creationId xmlns:a16="http://schemas.microsoft.com/office/drawing/2014/main" xmlns=""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chemeClr val="accent5">
                    <a:lumMod val="25000"/>
                  </a:schemeClr>
                </a:solidFill>
                <a:effectLst/>
                <a:uLnTx/>
                <a:uFillTx/>
                <a:latin typeface="Calibri" panose="020F0502020204030204"/>
                <a:cs typeface="Arial"/>
                <a:sym typeface="Arial"/>
              </a:endParaRPr>
            </a:p>
          </p:txBody>
        </p:sp>
      </p:grpSp>
      <p:sp>
        <p:nvSpPr>
          <p:cNvPr id="1194" name="Google Shape;1194;p43"/>
          <p:cNvSpPr txBox="1">
            <a:spLocks noGrp="1"/>
          </p:cNvSpPr>
          <p:nvPr>
            <p:ph type="title"/>
          </p:nvPr>
        </p:nvSpPr>
        <p:spPr>
          <a:xfrm>
            <a:off x="1487055" y="1559785"/>
            <a:ext cx="485832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10000"/>
                  </a:schemeClr>
                </a:solidFill>
                <a:latin typeface="#9Slide07 IcielBaliho Script" pitchFamily="2" charset="-93"/>
              </a:rPr>
              <a:t>Lựa chọn loại kính lúp phù hợp để thực hiện các công việc sau?</a:t>
            </a:r>
            <a:endParaRPr sz="3200" dirty="0">
              <a:solidFill>
                <a:schemeClr val="tx2">
                  <a:lumMod val="10000"/>
                </a:schemeClr>
              </a:solidFill>
              <a:latin typeface="#9Slide07 IcielBaliho Script" pitchFamily="2" charset="-93"/>
            </a:endParaRPr>
          </a:p>
        </p:txBody>
      </p:sp>
      <p:grpSp>
        <p:nvGrpSpPr>
          <p:cNvPr id="1196" name="Google Shape;1196;p43"/>
          <p:cNvGrpSpPr/>
          <p:nvPr/>
        </p:nvGrpSpPr>
        <p:grpSpPr>
          <a:xfrm rot="8999937">
            <a:off x="130212" y="337531"/>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4" name="Google Shape;1204;p43"/>
          <p:cNvGrpSpPr/>
          <p:nvPr/>
        </p:nvGrpSpPr>
        <p:grpSpPr>
          <a:xfrm rot="1837958">
            <a:off x="5083162" y="2774079"/>
            <a:ext cx="1205434" cy="1501617"/>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43"/>
            <p:cNvSpPr/>
            <p:nvPr/>
          </p:nvSpPr>
          <p:spPr>
            <a:xfrm>
              <a:off x="2474473" y="1650175"/>
              <a:ext cx="2139124" cy="513776"/>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raphic 15">
            <a:extLst>
              <a:ext uri="{FF2B5EF4-FFF2-40B4-BE49-F238E27FC236}">
                <a16:creationId xmlns:a16="http://schemas.microsoft.com/office/drawing/2014/main" xmlns="" id="{10168361-5225-4FA0-929D-9B6E9A6C3F37}"/>
              </a:ext>
            </a:extLst>
          </p:cNvPr>
          <p:cNvGrpSpPr/>
          <p:nvPr/>
        </p:nvGrpSpPr>
        <p:grpSpPr>
          <a:xfrm>
            <a:off x="7282944" y="320890"/>
            <a:ext cx="2179441" cy="2024425"/>
            <a:chOff x="6438741" y="1948815"/>
            <a:chExt cx="3184459" cy="2957959"/>
          </a:xfrm>
          <a:solidFill>
            <a:srgbClr val="9C9C9C"/>
          </a:solidFill>
        </p:grpSpPr>
        <p:sp>
          <p:nvSpPr>
            <p:cNvPr id="46" name="Freeform: Shape 45">
              <a:extLst>
                <a:ext uri="{FF2B5EF4-FFF2-40B4-BE49-F238E27FC236}">
                  <a16:creationId xmlns:a16="http://schemas.microsoft.com/office/drawing/2014/main" xmlns=""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7" name="Freeform: Shape 46">
              <a:extLst>
                <a:ext uri="{FF2B5EF4-FFF2-40B4-BE49-F238E27FC236}">
                  <a16:creationId xmlns:a16="http://schemas.microsoft.com/office/drawing/2014/main" xmlns=""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8" name="Freeform: Shape 47">
              <a:extLst>
                <a:ext uri="{FF2B5EF4-FFF2-40B4-BE49-F238E27FC236}">
                  <a16:creationId xmlns:a16="http://schemas.microsoft.com/office/drawing/2014/main" xmlns=""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9" name="Freeform: Shape 48">
              <a:extLst>
                <a:ext uri="{FF2B5EF4-FFF2-40B4-BE49-F238E27FC236}">
                  <a16:creationId xmlns:a16="http://schemas.microsoft.com/office/drawing/2014/main" xmlns=""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0" name="Freeform: Shape 49">
              <a:extLst>
                <a:ext uri="{FF2B5EF4-FFF2-40B4-BE49-F238E27FC236}">
                  <a16:creationId xmlns:a16="http://schemas.microsoft.com/office/drawing/2014/main" xmlns=""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51" name="Freeform: Shape 50">
              <a:extLst>
                <a:ext uri="{FF2B5EF4-FFF2-40B4-BE49-F238E27FC236}">
                  <a16:creationId xmlns:a16="http://schemas.microsoft.com/office/drawing/2014/main" xmlns=""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xmlns="" id="{D6EA1AA2-F337-406A-982B-A5E6AFB7458B}"/>
              </a:ext>
            </a:extLst>
          </p:cNvPr>
          <p:cNvGrpSpPr/>
          <p:nvPr/>
        </p:nvGrpSpPr>
        <p:grpSpPr>
          <a:xfrm>
            <a:off x="7198469" y="1755"/>
            <a:ext cx="2065604" cy="2087231"/>
            <a:chOff x="6291507" y="1587213"/>
            <a:chExt cx="3018127" cy="3049728"/>
          </a:xfrm>
        </p:grpSpPr>
        <p:sp>
          <p:nvSpPr>
            <p:cNvPr id="53" name="Freeform: Shape 52">
              <a:extLst>
                <a:ext uri="{FF2B5EF4-FFF2-40B4-BE49-F238E27FC236}">
                  <a16:creationId xmlns:a16="http://schemas.microsoft.com/office/drawing/2014/main" xmlns=""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4" name="Freeform: Shape 53">
              <a:extLst>
                <a:ext uri="{FF2B5EF4-FFF2-40B4-BE49-F238E27FC236}">
                  <a16:creationId xmlns:a16="http://schemas.microsoft.com/office/drawing/2014/main" xmlns=""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5" name="Freeform: Shape 54">
              <a:extLst>
                <a:ext uri="{FF2B5EF4-FFF2-40B4-BE49-F238E27FC236}">
                  <a16:creationId xmlns:a16="http://schemas.microsoft.com/office/drawing/2014/main" xmlns=""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6" name="Freeform: Shape 55">
              <a:extLst>
                <a:ext uri="{FF2B5EF4-FFF2-40B4-BE49-F238E27FC236}">
                  <a16:creationId xmlns:a16="http://schemas.microsoft.com/office/drawing/2014/main" xmlns=""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7" name="Freeform: Shape 56">
              <a:extLst>
                <a:ext uri="{FF2B5EF4-FFF2-40B4-BE49-F238E27FC236}">
                  <a16:creationId xmlns:a16="http://schemas.microsoft.com/office/drawing/2014/main" xmlns=""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8" name="Freeform: Shape 57">
              <a:extLst>
                <a:ext uri="{FF2B5EF4-FFF2-40B4-BE49-F238E27FC236}">
                  <a16:creationId xmlns:a16="http://schemas.microsoft.com/office/drawing/2014/main" xmlns=""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xmlns="" id="{4DD677CD-E0A1-4A46-895E-8FC1987E89F3}"/>
              </a:ext>
            </a:extLst>
          </p:cNvPr>
          <p:cNvGrpSpPr/>
          <p:nvPr/>
        </p:nvGrpSpPr>
        <p:grpSpPr>
          <a:xfrm>
            <a:off x="7656900" y="968410"/>
            <a:ext cx="1106323" cy="1911537"/>
            <a:chOff x="6920098" y="2635348"/>
            <a:chExt cx="1616487" cy="2793015"/>
          </a:xfrm>
        </p:grpSpPr>
        <p:sp>
          <p:nvSpPr>
            <p:cNvPr id="60" name="Freeform: Shape 59">
              <a:extLst>
                <a:ext uri="{FF2B5EF4-FFF2-40B4-BE49-F238E27FC236}">
                  <a16:creationId xmlns:a16="http://schemas.microsoft.com/office/drawing/2014/main" xmlns=""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1" name="Freeform: Shape 60">
              <a:extLst>
                <a:ext uri="{FF2B5EF4-FFF2-40B4-BE49-F238E27FC236}">
                  <a16:creationId xmlns:a16="http://schemas.microsoft.com/office/drawing/2014/main" xmlns=""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2" name="Freeform: Shape 61">
              <a:extLst>
                <a:ext uri="{FF2B5EF4-FFF2-40B4-BE49-F238E27FC236}">
                  <a16:creationId xmlns:a16="http://schemas.microsoft.com/office/drawing/2014/main" xmlns=""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63" name="Freeform: Shape 62">
              <a:extLst>
                <a:ext uri="{FF2B5EF4-FFF2-40B4-BE49-F238E27FC236}">
                  <a16:creationId xmlns:a16="http://schemas.microsoft.com/office/drawing/2014/main" xmlns=""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xmlns="" id="{2C822683-1B2F-4E0D-9329-DDE488E3A018}"/>
              </a:ext>
            </a:extLst>
          </p:cNvPr>
          <p:cNvGrpSpPr/>
          <p:nvPr/>
        </p:nvGrpSpPr>
        <p:grpSpPr>
          <a:xfrm>
            <a:off x="7896885" y="0"/>
            <a:ext cx="864027" cy="1656417"/>
            <a:chOff x="7141649" y="1209384"/>
            <a:chExt cx="1262461" cy="2420251"/>
          </a:xfrm>
        </p:grpSpPr>
        <p:sp>
          <p:nvSpPr>
            <p:cNvPr id="65" name="Freeform: Shape 64">
              <a:extLst>
                <a:ext uri="{FF2B5EF4-FFF2-40B4-BE49-F238E27FC236}">
                  <a16:creationId xmlns:a16="http://schemas.microsoft.com/office/drawing/2014/main" xmlns=""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6" name="Freeform: Shape 65">
              <a:extLst>
                <a:ext uri="{FF2B5EF4-FFF2-40B4-BE49-F238E27FC236}">
                  <a16:creationId xmlns:a16="http://schemas.microsoft.com/office/drawing/2014/main" xmlns=""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7" name="Freeform: Shape 66">
              <a:extLst>
                <a:ext uri="{FF2B5EF4-FFF2-40B4-BE49-F238E27FC236}">
                  <a16:creationId xmlns:a16="http://schemas.microsoft.com/office/drawing/2014/main" xmlns=""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8" name="Freeform: Shape 67">
              <a:extLst>
                <a:ext uri="{FF2B5EF4-FFF2-40B4-BE49-F238E27FC236}">
                  <a16:creationId xmlns:a16="http://schemas.microsoft.com/office/drawing/2014/main" xmlns=""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9" name="Freeform: Shape 68">
              <a:extLst>
                <a:ext uri="{FF2B5EF4-FFF2-40B4-BE49-F238E27FC236}">
                  <a16:creationId xmlns:a16="http://schemas.microsoft.com/office/drawing/2014/main" xmlns=""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0" name="Freeform: Shape 69">
              <a:extLst>
                <a:ext uri="{FF2B5EF4-FFF2-40B4-BE49-F238E27FC236}">
                  <a16:creationId xmlns:a16="http://schemas.microsoft.com/office/drawing/2014/main" xmlns=""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1" name="Freeform: Shape 70">
              <a:extLst>
                <a:ext uri="{FF2B5EF4-FFF2-40B4-BE49-F238E27FC236}">
                  <a16:creationId xmlns:a16="http://schemas.microsoft.com/office/drawing/2014/main" xmlns=""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2" name="Freeform: Shape 71">
              <a:extLst>
                <a:ext uri="{FF2B5EF4-FFF2-40B4-BE49-F238E27FC236}">
                  <a16:creationId xmlns:a16="http://schemas.microsoft.com/office/drawing/2014/main" xmlns=""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3" name="Freeform: Shape 72">
              <a:extLst>
                <a:ext uri="{FF2B5EF4-FFF2-40B4-BE49-F238E27FC236}">
                  <a16:creationId xmlns:a16="http://schemas.microsoft.com/office/drawing/2014/main" xmlns=""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4" name="Freeform: Shape 73">
              <a:extLst>
                <a:ext uri="{FF2B5EF4-FFF2-40B4-BE49-F238E27FC236}">
                  <a16:creationId xmlns:a16="http://schemas.microsoft.com/office/drawing/2014/main" xmlns=""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5" name="Freeform: Shape 74">
              <a:extLst>
                <a:ext uri="{FF2B5EF4-FFF2-40B4-BE49-F238E27FC236}">
                  <a16:creationId xmlns:a16="http://schemas.microsoft.com/office/drawing/2014/main" xmlns=""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6" name="Freeform: Shape 75">
              <a:extLst>
                <a:ext uri="{FF2B5EF4-FFF2-40B4-BE49-F238E27FC236}">
                  <a16:creationId xmlns:a16="http://schemas.microsoft.com/office/drawing/2014/main" xmlns=""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7" name="Freeform: Shape 76">
              <a:extLst>
                <a:ext uri="{FF2B5EF4-FFF2-40B4-BE49-F238E27FC236}">
                  <a16:creationId xmlns:a16="http://schemas.microsoft.com/office/drawing/2014/main" xmlns=""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8" name="Freeform: Shape 77">
              <a:extLst>
                <a:ext uri="{FF2B5EF4-FFF2-40B4-BE49-F238E27FC236}">
                  <a16:creationId xmlns:a16="http://schemas.microsoft.com/office/drawing/2014/main" xmlns=""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9" name="Freeform: Shape 78">
              <a:extLst>
                <a:ext uri="{FF2B5EF4-FFF2-40B4-BE49-F238E27FC236}">
                  <a16:creationId xmlns:a16="http://schemas.microsoft.com/office/drawing/2014/main" xmlns=""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0" name="Freeform: Shape 79">
              <a:extLst>
                <a:ext uri="{FF2B5EF4-FFF2-40B4-BE49-F238E27FC236}">
                  <a16:creationId xmlns:a16="http://schemas.microsoft.com/office/drawing/2014/main" xmlns=""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1" name="Freeform: Shape 80">
              <a:extLst>
                <a:ext uri="{FF2B5EF4-FFF2-40B4-BE49-F238E27FC236}">
                  <a16:creationId xmlns:a16="http://schemas.microsoft.com/office/drawing/2014/main" xmlns=""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2" name="Freeform: Shape 81">
              <a:extLst>
                <a:ext uri="{FF2B5EF4-FFF2-40B4-BE49-F238E27FC236}">
                  <a16:creationId xmlns:a16="http://schemas.microsoft.com/office/drawing/2014/main" xmlns=""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3" name="Freeform: Shape 82">
              <a:extLst>
                <a:ext uri="{FF2B5EF4-FFF2-40B4-BE49-F238E27FC236}">
                  <a16:creationId xmlns:a16="http://schemas.microsoft.com/office/drawing/2014/main" xmlns=""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4" name="Freeform: Shape 83">
              <a:extLst>
                <a:ext uri="{FF2B5EF4-FFF2-40B4-BE49-F238E27FC236}">
                  <a16:creationId xmlns:a16="http://schemas.microsoft.com/office/drawing/2014/main" xmlns=""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5" name="Freeform: Shape 84">
              <a:extLst>
                <a:ext uri="{FF2B5EF4-FFF2-40B4-BE49-F238E27FC236}">
                  <a16:creationId xmlns:a16="http://schemas.microsoft.com/office/drawing/2014/main" xmlns=""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6" name="Freeform: Shape 85">
              <a:extLst>
                <a:ext uri="{FF2B5EF4-FFF2-40B4-BE49-F238E27FC236}">
                  <a16:creationId xmlns:a16="http://schemas.microsoft.com/office/drawing/2014/main" xmlns=""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7" name="Freeform: Shape 86">
              <a:extLst>
                <a:ext uri="{FF2B5EF4-FFF2-40B4-BE49-F238E27FC236}">
                  <a16:creationId xmlns:a16="http://schemas.microsoft.com/office/drawing/2014/main" xmlns=""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8" name="Freeform: Shape 87">
              <a:extLst>
                <a:ext uri="{FF2B5EF4-FFF2-40B4-BE49-F238E27FC236}">
                  <a16:creationId xmlns:a16="http://schemas.microsoft.com/office/drawing/2014/main" xmlns=""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9" name="Freeform: Shape 88">
              <a:extLst>
                <a:ext uri="{FF2B5EF4-FFF2-40B4-BE49-F238E27FC236}">
                  <a16:creationId xmlns:a16="http://schemas.microsoft.com/office/drawing/2014/main" xmlns=""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0" name="Freeform: Shape 89">
              <a:extLst>
                <a:ext uri="{FF2B5EF4-FFF2-40B4-BE49-F238E27FC236}">
                  <a16:creationId xmlns:a16="http://schemas.microsoft.com/office/drawing/2014/main" xmlns=""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1" name="Freeform: Shape 90">
              <a:extLst>
                <a:ext uri="{FF2B5EF4-FFF2-40B4-BE49-F238E27FC236}">
                  <a16:creationId xmlns:a16="http://schemas.microsoft.com/office/drawing/2014/main" xmlns=""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2" name="Freeform: Shape 91">
              <a:extLst>
                <a:ext uri="{FF2B5EF4-FFF2-40B4-BE49-F238E27FC236}">
                  <a16:creationId xmlns:a16="http://schemas.microsoft.com/office/drawing/2014/main" xmlns=""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3" name="Freeform: Shape 92">
              <a:extLst>
                <a:ext uri="{FF2B5EF4-FFF2-40B4-BE49-F238E27FC236}">
                  <a16:creationId xmlns:a16="http://schemas.microsoft.com/office/drawing/2014/main" xmlns=""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4" name="Freeform: Shape 93">
              <a:extLst>
                <a:ext uri="{FF2B5EF4-FFF2-40B4-BE49-F238E27FC236}">
                  <a16:creationId xmlns:a16="http://schemas.microsoft.com/office/drawing/2014/main" xmlns=""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5" name="Freeform: Shape 94">
              <a:extLst>
                <a:ext uri="{FF2B5EF4-FFF2-40B4-BE49-F238E27FC236}">
                  <a16:creationId xmlns:a16="http://schemas.microsoft.com/office/drawing/2014/main" xmlns=""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6" name="Freeform: Shape 95">
              <a:extLst>
                <a:ext uri="{FF2B5EF4-FFF2-40B4-BE49-F238E27FC236}">
                  <a16:creationId xmlns:a16="http://schemas.microsoft.com/office/drawing/2014/main" xmlns=""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7" name="Freeform: Shape 96">
              <a:extLst>
                <a:ext uri="{FF2B5EF4-FFF2-40B4-BE49-F238E27FC236}">
                  <a16:creationId xmlns:a16="http://schemas.microsoft.com/office/drawing/2014/main" xmlns=""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8" name="Freeform: Shape 97">
              <a:extLst>
                <a:ext uri="{FF2B5EF4-FFF2-40B4-BE49-F238E27FC236}">
                  <a16:creationId xmlns:a16="http://schemas.microsoft.com/office/drawing/2014/main" xmlns=""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9" name="Freeform: Shape 98">
              <a:extLst>
                <a:ext uri="{FF2B5EF4-FFF2-40B4-BE49-F238E27FC236}">
                  <a16:creationId xmlns:a16="http://schemas.microsoft.com/office/drawing/2014/main" xmlns=""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
        <p:nvSpPr>
          <p:cNvPr id="103" name="Google Shape;1194;p43">
            <a:extLst>
              <a:ext uri="{FF2B5EF4-FFF2-40B4-BE49-F238E27FC236}">
                <a16:creationId xmlns:a16="http://schemas.microsoft.com/office/drawing/2014/main" xmlns="" id="{599C28B1-1121-4D4E-B779-7ED4116D86F8}"/>
              </a:ext>
            </a:extLst>
          </p:cNvPr>
          <p:cNvSpPr txBox="1">
            <a:spLocks/>
          </p:cNvSpPr>
          <p:nvPr/>
        </p:nvSpPr>
        <p:spPr>
          <a:xfrm>
            <a:off x="1254631" y="2732803"/>
            <a:ext cx="393620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9pPr>
          </a:lstStyle>
          <a:p>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Đọc</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chữ</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nhỏ</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trong</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sách</a:t>
            </a:r>
            <a:endParaRPr lang="en-US" sz="3200" dirty="0">
              <a:solidFill>
                <a:schemeClr val="tx2">
                  <a:lumMod val="10000"/>
                </a:schemeClr>
              </a:solidFill>
              <a:latin typeface="#9Slide07 IcielBaliho Script" pitchFamily="2" charset="-93"/>
            </a:endParaRPr>
          </a:p>
        </p:txBody>
      </p:sp>
      <p:sp>
        <p:nvSpPr>
          <p:cNvPr id="104" name="Google Shape;1194;p43">
            <a:extLst>
              <a:ext uri="{FF2B5EF4-FFF2-40B4-BE49-F238E27FC236}">
                <a16:creationId xmlns:a16="http://schemas.microsoft.com/office/drawing/2014/main" xmlns="" id="{D7BE9E35-396A-4493-8882-6BCF48836601}"/>
              </a:ext>
            </a:extLst>
          </p:cNvPr>
          <p:cNvSpPr txBox="1">
            <a:spLocks/>
          </p:cNvSpPr>
          <p:nvPr/>
        </p:nvSpPr>
        <p:spPr>
          <a:xfrm>
            <a:off x="1254631" y="3250039"/>
            <a:ext cx="341896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9pPr>
          </a:lstStyle>
          <a:p>
            <a:pPr algn="l"/>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Sửa</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chửa</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đồng</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hồ</a:t>
            </a:r>
            <a:endParaRPr lang="en-US" sz="3200" dirty="0">
              <a:solidFill>
                <a:schemeClr val="tx2">
                  <a:lumMod val="10000"/>
                </a:schemeClr>
              </a:solidFill>
              <a:latin typeface="#9Slide07 IcielBaliho Script" pitchFamily="2" charset="-93"/>
            </a:endParaRPr>
          </a:p>
        </p:txBody>
      </p:sp>
      <p:sp>
        <p:nvSpPr>
          <p:cNvPr id="105" name="Google Shape;1194;p43">
            <a:extLst>
              <a:ext uri="{FF2B5EF4-FFF2-40B4-BE49-F238E27FC236}">
                <a16:creationId xmlns:a16="http://schemas.microsoft.com/office/drawing/2014/main" xmlns="" id="{9437DC6C-37ED-4795-8059-BE5263E3CACF}"/>
              </a:ext>
            </a:extLst>
          </p:cNvPr>
          <p:cNvSpPr txBox="1">
            <a:spLocks/>
          </p:cNvSpPr>
          <p:nvPr/>
        </p:nvSpPr>
        <p:spPr>
          <a:xfrm>
            <a:off x="1254631" y="3822694"/>
            <a:ext cx="393620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2800"/>
              <a:buFont typeface="Fredoka One"/>
              <a:buNone/>
              <a:defRPr sz="2800" b="0" i="0" u="none" strike="noStrike" cap="none">
                <a:solidFill>
                  <a:schemeClr val="accent2"/>
                </a:solidFill>
                <a:latin typeface="Fredoka One"/>
                <a:ea typeface="Fredoka One"/>
                <a:cs typeface="Fredoka One"/>
                <a:sym typeface="Fredoka One"/>
              </a:defRPr>
            </a:lvl9pPr>
          </a:lstStyle>
          <a:p>
            <a:pPr algn="l"/>
            <a:r>
              <a:rPr lang="en-US" sz="3200" dirty="0">
                <a:solidFill>
                  <a:schemeClr val="tx2">
                    <a:lumMod val="10000"/>
                  </a:schemeClr>
                </a:solidFill>
                <a:latin typeface="#9Slide07 IcielBaliho Script" pitchFamily="2" charset="-93"/>
              </a:rPr>
              <a:t>- Soi </a:t>
            </a:r>
            <a:r>
              <a:rPr lang="en-US" sz="3200" dirty="0" err="1">
                <a:solidFill>
                  <a:schemeClr val="tx2">
                    <a:lumMod val="10000"/>
                  </a:schemeClr>
                </a:solidFill>
                <a:latin typeface="#9Slide07 IcielBaliho Script" pitchFamily="2" charset="-93"/>
              </a:rPr>
              <a:t>mẫu</a:t>
            </a:r>
            <a:r>
              <a:rPr lang="en-US" sz="3200" dirty="0">
                <a:solidFill>
                  <a:schemeClr val="tx2">
                    <a:lumMod val="10000"/>
                  </a:schemeClr>
                </a:solidFill>
                <a:latin typeface="#9Slide07 IcielBaliho Script" pitchFamily="2" charset="-93"/>
              </a:rPr>
              <a:t> </a:t>
            </a:r>
            <a:r>
              <a:rPr lang="en-US" sz="3200" dirty="0" err="1">
                <a:solidFill>
                  <a:schemeClr val="tx2">
                    <a:lumMod val="10000"/>
                  </a:schemeClr>
                </a:solidFill>
                <a:latin typeface="#9Slide07 IcielBaliho Script" pitchFamily="2" charset="-93"/>
              </a:rPr>
              <a:t>vải</a:t>
            </a:r>
            <a:endParaRPr lang="en-US" sz="3200" dirty="0">
              <a:solidFill>
                <a:schemeClr val="tx2">
                  <a:lumMod val="10000"/>
                </a:schemeClr>
              </a:solidFill>
              <a:latin typeface="#9Slide07 IcielBaliho Script" pitchFamily="2" charset="-93"/>
            </a:endParaRPr>
          </a:p>
        </p:txBody>
      </p:sp>
    </p:spTree>
    <p:extLst>
      <p:ext uri="{BB962C8B-B14F-4D97-AF65-F5344CB8AC3E}">
        <p14:creationId xmlns:p14="http://schemas.microsoft.com/office/powerpoint/2010/main" val="18613075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par>
                              <p:cTn id="27" fill="hold">
                                <p:stCondLst>
                                  <p:cond delay="2420"/>
                                </p:stCondLst>
                                <p:childTnLst>
                                  <p:par>
                                    <p:cTn id="28" presetID="22" presetClass="entr" presetSubtype="8" fill="hold" grpId="0" nodeType="afterEffect">
                                      <p:stCondLst>
                                        <p:cond delay="0"/>
                                      </p:stCondLst>
                                      <p:iterate type="lt">
                                        <p:tmPct val="8000"/>
                                      </p:iterate>
                                      <p:childTnLst>
                                        <p:set>
                                          <p:cBhvr>
                                            <p:cTn id="29" dur="1" fill="hold">
                                              <p:stCondLst>
                                                <p:cond delay="0"/>
                                              </p:stCondLst>
                                            </p:cTn>
                                            <p:tgtEl>
                                              <p:spTgt spid="103"/>
                                            </p:tgtEl>
                                            <p:attrNameLst>
                                              <p:attrName>style.visibility</p:attrName>
                                            </p:attrNameLst>
                                          </p:cBhvr>
                                          <p:to>
                                            <p:strVal val="visible"/>
                                          </p:to>
                                        </p:set>
                                        <p:animEffect transition="in" filter="wipe(left)">
                                          <p:cBhvr>
                                            <p:cTn id="30" dur="500"/>
                                            <p:tgtEl>
                                              <p:spTgt spid="103"/>
                                            </p:tgtEl>
                                          </p:cBhvr>
                                        </p:animEffect>
                                      </p:childTnLst>
                                    </p:cTn>
                                  </p:par>
                                </p:childTnLst>
                              </p:cTn>
                            </p:par>
                            <p:par>
                              <p:cTn id="31" fill="hold">
                                <p:stCondLst>
                                  <p:cond delay="3640"/>
                                </p:stCondLst>
                                <p:childTnLst>
                                  <p:par>
                                    <p:cTn id="32" presetID="22" presetClass="entr" presetSubtype="8" fill="hold" grpId="0" nodeType="afterEffect">
                                      <p:stCondLst>
                                        <p:cond delay="0"/>
                                      </p:stCondLst>
                                      <p:iterate type="lt">
                                        <p:tmPct val="8000"/>
                                      </p:iterate>
                                      <p:childTnLst>
                                        <p:set>
                                          <p:cBhvr>
                                            <p:cTn id="33" dur="1" fill="hold">
                                              <p:stCondLst>
                                                <p:cond delay="0"/>
                                              </p:stCondLst>
                                            </p:cTn>
                                            <p:tgtEl>
                                              <p:spTgt spid="104"/>
                                            </p:tgtEl>
                                            <p:attrNameLst>
                                              <p:attrName>style.visibility</p:attrName>
                                            </p:attrNameLst>
                                          </p:cBhvr>
                                          <p:to>
                                            <p:strVal val="visible"/>
                                          </p:to>
                                        </p:set>
                                        <p:animEffect transition="in" filter="wipe(left)">
                                          <p:cBhvr>
                                            <p:cTn id="34" dur="500"/>
                                            <p:tgtEl>
                                              <p:spTgt spid="104"/>
                                            </p:tgtEl>
                                          </p:cBhvr>
                                        </p:animEffect>
                                      </p:childTnLst>
                                    </p:cTn>
                                  </p:par>
                                </p:childTnLst>
                              </p:cTn>
                            </p:par>
                            <p:par>
                              <p:cTn id="35" fill="hold">
                                <p:stCondLst>
                                  <p:cond delay="4660"/>
                                </p:stCondLst>
                                <p:childTnLst>
                                  <p:par>
                                    <p:cTn id="36" presetID="22" presetClass="entr" presetSubtype="8" fill="hold" grpId="0" nodeType="afterEffect">
                                      <p:stCondLst>
                                        <p:cond delay="0"/>
                                      </p:stCondLst>
                                      <p:iterate type="lt">
                                        <p:tmPct val="8000"/>
                                      </p:iterate>
                                      <p:childTnLst>
                                        <p:set>
                                          <p:cBhvr>
                                            <p:cTn id="37" dur="1" fill="hold">
                                              <p:stCondLst>
                                                <p:cond delay="0"/>
                                              </p:stCondLst>
                                            </p:cTn>
                                            <p:tgtEl>
                                              <p:spTgt spid="105"/>
                                            </p:tgtEl>
                                            <p:attrNameLst>
                                              <p:attrName>style.visibility</p:attrName>
                                            </p:attrNameLst>
                                          </p:cBhvr>
                                          <p:to>
                                            <p:strVal val="visible"/>
                                          </p:to>
                                        </p:set>
                                        <p:animEffect transition="in" filter="wipe(left)">
                                          <p:cBhvr>
                                            <p:cTn id="3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P spid="103" grpId="0"/>
          <p:bldP spid="104" grpId="0"/>
          <p:bldP spid="10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par>
                              <p:cTn id="27" fill="hold">
                                <p:stCondLst>
                                  <p:cond delay="2420"/>
                                </p:stCondLst>
                                <p:childTnLst>
                                  <p:par>
                                    <p:cTn id="28" presetID="22" presetClass="entr" presetSubtype="8" fill="hold" grpId="0" nodeType="afterEffect">
                                      <p:stCondLst>
                                        <p:cond delay="0"/>
                                      </p:stCondLst>
                                      <p:iterate type="lt">
                                        <p:tmPct val="8000"/>
                                      </p:iterate>
                                      <p:childTnLst>
                                        <p:set>
                                          <p:cBhvr>
                                            <p:cTn id="29" dur="1" fill="hold">
                                              <p:stCondLst>
                                                <p:cond delay="0"/>
                                              </p:stCondLst>
                                            </p:cTn>
                                            <p:tgtEl>
                                              <p:spTgt spid="103"/>
                                            </p:tgtEl>
                                            <p:attrNameLst>
                                              <p:attrName>style.visibility</p:attrName>
                                            </p:attrNameLst>
                                          </p:cBhvr>
                                          <p:to>
                                            <p:strVal val="visible"/>
                                          </p:to>
                                        </p:set>
                                        <p:animEffect transition="in" filter="wipe(left)">
                                          <p:cBhvr>
                                            <p:cTn id="30" dur="500"/>
                                            <p:tgtEl>
                                              <p:spTgt spid="103"/>
                                            </p:tgtEl>
                                          </p:cBhvr>
                                        </p:animEffect>
                                      </p:childTnLst>
                                    </p:cTn>
                                  </p:par>
                                </p:childTnLst>
                              </p:cTn>
                            </p:par>
                            <p:par>
                              <p:cTn id="31" fill="hold">
                                <p:stCondLst>
                                  <p:cond delay="3640"/>
                                </p:stCondLst>
                                <p:childTnLst>
                                  <p:par>
                                    <p:cTn id="32" presetID="22" presetClass="entr" presetSubtype="8" fill="hold" grpId="0" nodeType="afterEffect">
                                      <p:stCondLst>
                                        <p:cond delay="0"/>
                                      </p:stCondLst>
                                      <p:iterate type="lt">
                                        <p:tmPct val="8000"/>
                                      </p:iterate>
                                      <p:childTnLst>
                                        <p:set>
                                          <p:cBhvr>
                                            <p:cTn id="33" dur="1" fill="hold">
                                              <p:stCondLst>
                                                <p:cond delay="0"/>
                                              </p:stCondLst>
                                            </p:cTn>
                                            <p:tgtEl>
                                              <p:spTgt spid="104"/>
                                            </p:tgtEl>
                                            <p:attrNameLst>
                                              <p:attrName>style.visibility</p:attrName>
                                            </p:attrNameLst>
                                          </p:cBhvr>
                                          <p:to>
                                            <p:strVal val="visible"/>
                                          </p:to>
                                        </p:set>
                                        <p:animEffect transition="in" filter="wipe(left)">
                                          <p:cBhvr>
                                            <p:cTn id="34" dur="500"/>
                                            <p:tgtEl>
                                              <p:spTgt spid="104"/>
                                            </p:tgtEl>
                                          </p:cBhvr>
                                        </p:animEffect>
                                      </p:childTnLst>
                                    </p:cTn>
                                  </p:par>
                                </p:childTnLst>
                              </p:cTn>
                            </p:par>
                            <p:par>
                              <p:cTn id="35" fill="hold">
                                <p:stCondLst>
                                  <p:cond delay="4660"/>
                                </p:stCondLst>
                                <p:childTnLst>
                                  <p:par>
                                    <p:cTn id="36" presetID="22" presetClass="entr" presetSubtype="8" fill="hold" grpId="0" nodeType="afterEffect">
                                      <p:stCondLst>
                                        <p:cond delay="0"/>
                                      </p:stCondLst>
                                      <p:iterate type="lt">
                                        <p:tmPct val="8000"/>
                                      </p:iterate>
                                      <p:childTnLst>
                                        <p:set>
                                          <p:cBhvr>
                                            <p:cTn id="37" dur="1" fill="hold">
                                              <p:stCondLst>
                                                <p:cond delay="0"/>
                                              </p:stCondLst>
                                            </p:cTn>
                                            <p:tgtEl>
                                              <p:spTgt spid="105"/>
                                            </p:tgtEl>
                                            <p:attrNameLst>
                                              <p:attrName>style.visibility</p:attrName>
                                            </p:attrNameLst>
                                          </p:cBhvr>
                                          <p:to>
                                            <p:strVal val="visible"/>
                                          </p:to>
                                        </p:set>
                                        <p:animEffect transition="in" filter="wipe(left)">
                                          <p:cBhvr>
                                            <p:cTn id="3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P spid="103" grpId="0"/>
          <p:bldP spid="104" grpId="0"/>
          <p:bldP spid="10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53"/>
          <p:cNvSpPr/>
          <p:nvPr/>
        </p:nvSpPr>
        <p:spPr>
          <a:xfrm>
            <a:off x="6390788" y="3312563"/>
            <a:ext cx="2383758" cy="492819"/>
          </a:xfrm>
          <a:prstGeom prst="roundRect">
            <a:avLst>
              <a:gd name="adj" fmla="val 16667"/>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1570" name="Google Shape;1570;p53"/>
          <p:cNvSpPr/>
          <p:nvPr/>
        </p:nvSpPr>
        <p:spPr>
          <a:xfrm>
            <a:off x="283509" y="3284854"/>
            <a:ext cx="2376563" cy="437402"/>
          </a:xfrm>
          <a:prstGeom prst="roundRect">
            <a:avLst>
              <a:gd name="adj" fmla="val 16667"/>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1572" name="Google Shape;1572;p53"/>
          <p:cNvSpPr/>
          <p:nvPr/>
        </p:nvSpPr>
        <p:spPr>
          <a:xfrm>
            <a:off x="3338946" y="3473493"/>
            <a:ext cx="2332182" cy="451962"/>
          </a:xfrm>
          <a:prstGeom prst="roundRect">
            <a:avLst>
              <a:gd name="adj" fmla="val 16667"/>
            </a:avLst>
          </a:prstGeom>
          <a:solidFill>
            <a:schemeClr val="accent1">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1574" name="Google Shape;1574;p53"/>
          <p:cNvSpPr txBox="1">
            <a:spLocks noGrp="1"/>
          </p:cNvSpPr>
          <p:nvPr>
            <p:ph type="title"/>
          </p:nvPr>
        </p:nvSpPr>
        <p:spPr>
          <a:xfrm>
            <a:off x="812800" y="320665"/>
            <a:ext cx="818341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50000"/>
                  </a:schemeClr>
                </a:solidFill>
                <a:latin typeface="#9Slide07 IcielBaliho Script" pitchFamily="2" charset="-93"/>
              </a:rPr>
              <a:t>Ngoài việc phục vụ học tập, nghiên cứu khoa học, </a:t>
            </a:r>
            <a:br>
              <a:rPr lang="en" sz="3200" dirty="0">
                <a:solidFill>
                  <a:schemeClr val="tx2">
                    <a:lumMod val="50000"/>
                  </a:schemeClr>
                </a:solidFill>
                <a:latin typeface="#9Slide07 IcielBaliho Script" pitchFamily="2" charset="-93"/>
              </a:rPr>
            </a:br>
            <a:r>
              <a:rPr lang="en" sz="3200" dirty="0">
                <a:solidFill>
                  <a:schemeClr val="tx2">
                    <a:lumMod val="50000"/>
                  </a:schemeClr>
                </a:solidFill>
                <a:latin typeface="#9Slide07 IcielBaliho Script" pitchFamily="2" charset="-93"/>
              </a:rPr>
              <a:t>kính lúp còn được sử dụng rất phổ biến trong đời sống</a:t>
            </a:r>
            <a:endParaRPr sz="3200" dirty="0">
              <a:solidFill>
                <a:schemeClr val="tx2">
                  <a:lumMod val="50000"/>
                </a:schemeClr>
              </a:solidFill>
              <a:latin typeface="#9Slide07 IcielBaliho Script" pitchFamily="2" charset="-93"/>
            </a:endParaRPr>
          </a:p>
        </p:txBody>
      </p:sp>
      <p:sp>
        <p:nvSpPr>
          <p:cNvPr id="1576" name="Google Shape;1576;p53"/>
          <p:cNvSpPr txBox="1">
            <a:spLocks noGrp="1"/>
          </p:cNvSpPr>
          <p:nvPr>
            <p:ph type="subTitle" idx="4294967295"/>
          </p:nvPr>
        </p:nvSpPr>
        <p:spPr>
          <a:xfrm>
            <a:off x="3345524" y="4071056"/>
            <a:ext cx="2328001" cy="6291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1200"/>
              </a:spcAft>
              <a:buNone/>
            </a:pPr>
            <a:r>
              <a:rPr lang="en" sz="2000" dirty="0">
                <a:solidFill>
                  <a:schemeClr val="accent5">
                    <a:lumMod val="25000"/>
                  </a:schemeClr>
                </a:solidFill>
                <a:latin typeface="#9Slide03 Arima Madurai Black" panose="00000A00000000000000" pitchFamily="2" charset="-93"/>
                <a:cs typeface="#9Slide03 Arima Madurai Black" panose="00000A00000000000000" pitchFamily="2" charset="-93"/>
              </a:rPr>
              <a:t>Sửa chữa đồng hồ, vi mạch điện tử ...</a:t>
            </a:r>
            <a:endParaRPr sz="20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577" name="Google Shape;1577;p53"/>
          <p:cNvSpPr txBox="1">
            <a:spLocks noGrp="1"/>
          </p:cNvSpPr>
          <p:nvPr>
            <p:ph type="subTitle" idx="4294967295"/>
          </p:nvPr>
        </p:nvSpPr>
        <p:spPr>
          <a:xfrm>
            <a:off x="89547" y="3314722"/>
            <a:ext cx="2746016" cy="333641"/>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buNone/>
            </a:pPr>
            <a:r>
              <a:rPr lang="en" sz="2800" dirty="0">
                <a:solidFill>
                  <a:schemeClr val="accent5"/>
                </a:solidFill>
                <a:latin typeface="#9Slide07 IcielBaliho Script" pitchFamily="2" charset="-93"/>
                <a:ea typeface="Fredoka One"/>
                <a:cs typeface="#9Slide03 Arima Madurai Black" panose="00000A00000000000000" pitchFamily="2" charset="-93"/>
                <a:sym typeface="Fredoka One"/>
              </a:rPr>
              <a:t>Kính lúp cầm tay</a:t>
            </a:r>
            <a:endParaRPr sz="28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sp>
        <p:nvSpPr>
          <p:cNvPr id="1578" name="Google Shape;1578;p53"/>
          <p:cNvSpPr txBox="1">
            <a:spLocks noGrp="1"/>
          </p:cNvSpPr>
          <p:nvPr>
            <p:ph type="subTitle" idx="4294967295"/>
          </p:nvPr>
        </p:nvSpPr>
        <p:spPr>
          <a:xfrm>
            <a:off x="295125" y="3943622"/>
            <a:ext cx="2328001" cy="6291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200"/>
              </a:spcAft>
              <a:buNone/>
            </a:pPr>
            <a:r>
              <a:rPr lang="en" sz="2000" dirty="0">
                <a:solidFill>
                  <a:schemeClr val="accent5">
                    <a:lumMod val="25000"/>
                  </a:schemeClr>
                </a:solidFill>
                <a:latin typeface="#9Slide03 Arima Madurai Black" panose="00000A00000000000000" pitchFamily="2" charset="-93"/>
                <a:cs typeface="#9Slide03 Arima Madurai Black" panose="00000A00000000000000" pitchFamily="2" charset="-93"/>
              </a:rPr>
              <a:t>Soi mẫu vải, nghiên cứu tem ...</a:t>
            </a:r>
            <a:endParaRPr sz="20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594" name="Google Shape;1594;p53"/>
          <p:cNvSpPr txBox="1">
            <a:spLocks noGrp="1"/>
          </p:cNvSpPr>
          <p:nvPr>
            <p:ph type="subTitle" idx="4294967295"/>
          </p:nvPr>
        </p:nvSpPr>
        <p:spPr>
          <a:xfrm>
            <a:off x="6510860" y="3980988"/>
            <a:ext cx="2328001" cy="629100"/>
          </a:xfrm>
          <a:prstGeom prst="rect">
            <a:avLst/>
          </a:prstGeom>
        </p:spPr>
        <p:txBody>
          <a:bodyPr spcFirstLastPara="1" wrap="square" lIns="91425" tIns="91425" rIns="91425" bIns="91425" anchor="t" anchorCtr="0">
            <a:noAutofit/>
          </a:bodyPr>
          <a:lstStyle/>
          <a:p>
            <a:pPr marL="0" marR="0" lvl="0" indent="0" algn="ctr" rtl="0">
              <a:lnSpc>
                <a:spcPct val="100000"/>
              </a:lnSpc>
              <a:spcBef>
                <a:spcPts val="0"/>
              </a:spcBef>
              <a:spcAft>
                <a:spcPts val="1200"/>
              </a:spcAft>
              <a:buNone/>
            </a:pPr>
            <a:r>
              <a:rPr lang="en" sz="2000" dirty="0">
                <a:solidFill>
                  <a:schemeClr val="accent5">
                    <a:lumMod val="25000"/>
                  </a:schemeClr>
                </a:solidFill>
                <a:latin typeface="#9Slide03 Arima Madurai Black" panose="00000A00000000000000" pitchFamily="2" charset="-93"/>
                <a:cs typeface="#9Slide03 Arima Madurai Black" panose="00000A00000000000000" pitchFamily="2" charset="-93"/>
              </a:rPr>
              <a:t>Đọc sách ...</a:t>
            </a:r>
            <a:endParaRPr sz="20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pic>
        <p:nvPicPr>
          <p:cNvPr id="56" name="Picture 4" descr="kính lúp để bàn có đèn">
            <a:extLst>
              <a:ext uri="{FF2B5EF4-FFF2-40B4-BE49-F238E27FC236}">
                <a16:creationId xmlns:a16="http://schemas.microsoft.com/office/drawing/2014/main" xmlns="" id="{C010E119-67A3-4FA7-8DAE-477EE6958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8" t="-4981" r="-5343" b="-3350"/>
          <a:stretch/>
        </p:blipFill>
        <p:spPr bwMode="auto">
          <a:xfrm>
            <a:off x="3680617" y="1609151"/>
            <a:ext cx="1643193" cy="1643193"/>
          </a:xfrm>
          <a:prstGeom prst="ellipse">
            <a:avLst/>
          </a:prstGeom>
          <a:noFill/>
          <a:ln w="57150">
            <a:solidFill>
              <a:srgbClr val="EDBBC7"/>
            </a:solidFill>
            <a:prstDash val="sysDot"/>
          </a:ln>
          <a:extLst>
            <a:ext uri="{909E8E84-426E-40DD-AFC4-6F175D3DCCD1}">
              <a14:hiddenFill xmlns:a14="http://schemas.microsoft.com/office/drawing/2010/main">
                <a:solidFill>
                  <a:srgbClr val="FFFFFF"/>
                </a:solidFill>
              </a14:hiddenFill>
            </a:ext>
          </a:extLst>
        </p:spPr>
      </p:pic>
      <p:pic>
        <p:nvPicPr>
          <p:cNvPr id="57" name="Picture 12">
            <a:extLst>
              <a:ext uri="{FF2B5EF4-FFF2-40B4-BE49-F238E27FC236}">
                <a16:creationId xmlns:a16="http://schemas.microsoft.com/office/drawing/2014/main" xmlns="" id="{76D96CD9-D3F7-4DCB-927A-C51E35DA4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001" y="1497511"/>
            <a:ext cx="1762926" cy="17629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xmlns="" id="{9A356F4F-EAAA-47D7-ABD2-EDDB043F72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27" r="13384"/>
          <a:stretch/>
        </p:blipFill>
        <p:spPr bwMode="auto">
          <a:xfrm rot="1306198">
            <a:off x="1053329" y="1216566"/>
            <a:ext cx="1565498" cy="2154567"/>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1577;p53">
            <a:extLst>
              <a:ext uri="{FF2B5EF4-FFF2-40B4-BE49-F238E27FC236}">
                <a16:creationId xmlns:a16="http://schemas.microsoft.com/office/drawing/2014/main" xmlns="" id="{E47F8D0D-E0A9-456C-9C13-BDA9F038A963}"/>
              </a:ext>
            </a:extLst>
          </p:cNvPr>
          <p:cNvSpPr txBox="1">
            <a:spLocks/>
          </p:cNvSpPr>
          <p:nvPr/>
        </p:nvSpPr>
        <p:spPr>
          <a:xfrm>
            <a:off x="3137547" y="3508686"/>
            <a:ext cx="2746016" cy="333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00000"/>
              </a:lnSpc>
              <a:buFont typeface="Barlow Medium"/>
              <a:buNone/>
            </a:pP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Kính</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lúp</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để</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bàn</a:t>
            </a:r>
            <a:endParaRPr lang="en-US" sz="28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sp>
        <p:nvSpPr>
          <p:cNvPr id="60" name="Google Shape;1577;p53">
            <a:extLst>
              <a:ext uri="{FF2B5EF4-FFF2-40B4-BE49-F238E27FC236}">
                <a16:creationId xmlns:a16="http://schemas.microsoft.com/office/drawing/2014/main" xmlns="" id="{1DFB6710-1A16-4465-9B5E-A85CBDF877CF}"/>
              </a:ext>
            </a:extLst>
          </p:cNvPr>
          <p:cNvSpPr txBox="1">
            <a:spLocks/>
          </p:cNvSpPr>
          <p:nvPr/>
        </p:nvSpPr>
        <p:spPr>
          <a:xfrm>
            <a:off x="6231729" y="3351668"/>
            <a:ext cx="2746016" cy="333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00000"/>
              </a:lnSpc>
              <a:buFont typeface="Barlow Medium"/>
              <a:buNone/>
            </a:pP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Kính</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lúp</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đeo</a:t>
            </a:r>
            <a:r>
              <a:rPr lang="en-US" sz="28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2800" dirty="0" err="1">
                <a:solidFill>
                  <a:schemeClr val="accent5"/>
                </a:solidFill>
                <a:latin typeface="#9Slide07 IcielBaliho Script" pitchFamily="2" charset="-93"/>
                <a:ea typeface="Fredoka One"/>
                <a:cs typeface="#9Slide03 Arima Madurai Black" panose="00000A00000000000000" pitchFamily="2" charset="-93"/>
                <a:sym typeface="Fredoka One"/>
              </a:rPr>
              <a:t>mắt</a:t>
            </a:r>
            <a:endParaRPr lang="en-US" sz="28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spTree>
    <p:extLst>
      <p:ext uri="{BB962C8B-B14F-4D97-AF65-F5344CB8AC3E}">
        <p14:creationId xmlns:p14="http://schemas.microsoft.com/office/powerpoint/2010/main" val="303174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5000"/>
                                  </p:iterate>
                                  <p:childTnLst>
                                    <p:set>
                                      <p:cBhvr>
                                        <p:cTn id="6" dur="1" fill="hold">
                                          <p:stCondLst>
                                            <p:cond delay="0"/>
                                          </p:stCondLst>
                                        </p:cTn>
                                        <p:tgtEl>
                                          <p:spTgt spid="1574"/>
                                        </p:tgtEl>
                                        <p:attrNameLst>
                                          <p:attrName>style.visibility</p:attrName>
                                        </p:attrNameLst>
                                      </p:cBhvr>
                                      <p:to>
                                        <p:strVal val="visible"/>
                                      </p:to>
                                    </p:set>
                                    <p:anim calcmode="lin" valueType="num">
                                      <p:cBhvr additive="base">
                                        <p:cTn id="7" dur="500" fill="hold"/>
                                        <p:tgtEl>
                                          <p:spTgt spid="1574"/>
                                        </p:tgtEl>
                                        <p:attrNameLst>
                                          <p:attrName>ppt_x</p:attrName>
                                        </p:attrNameLst>
                                      </p:cBhvr>
                                      <p:tavLst>
                                        <p:tav tm="0">
                                          <p:val>
                                            <p:strVal val="#ppt_x"/>
                                          </p:val>
                                        </p:tav>
                                        <p:tav tm="100000">
                                          <p:val>
                                            <p:strVal val="#ppt_x"/>
                                          </p:val>
                                        </p:tav>
                                      </p:tavLst>
                                    </p:anim>
                                    <p:anim calcmode="lin" valueType="num">
                                      <p:cBhvr additive="base">
                                        <p:cTn id="8" dur="500" fill="hold"/>
                                        <p:tgtEl>
                                          <p:spTgt spid="1574"/>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53" presetClass="entr" presetSubtype="16"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750" fill="hold"/>
                                        <p:tgtEl>
                                          <p:spTgt spid="58"/>
                                        </p:tgtEl>
                                        <p:attrNameLst>
                                          <p:attrName>ppt_w</p:attrName>
                                        </p:attrNameLst>
                                      </p:cBhvr>
                                      <p:tavLst>
                                        <p:tav tm="0">
                                          <p:val>
                                            <p:fltVal val="0"/>
                                          </p:val>
                                        </p:tav>
                                        <p:tav tm="100000">
                                          <p:val>
                                            <p:strVal val="#ppt_w"/>
                                          </p:val>
                                        </p:tav>
                                      </p:tavLst>
                                    </p:anim>
                                    <p:anim calcmode="lin" valueType="num">
                                      <p:cBhvr>
                                        <p:cTn id="13" dur="750" fill="hold"/>
                                        <p:tgtEl>
                                          <p:spTgt spid="58"/>
                                        </p:tgtEl>
                                        <p:attrNameLst>
                                          <p:attrName>ppt_h</p:attrName>
                                        </p:attrNameLst>
                                      </p:cBhvr>
                                      <p:tavLst>
                                        <p:tav tm="0">
                                          <p:val>
                                            <p:fltVal val="0"/>
                                          </p:val>
                                        </p:tav>
                                        <p:tav tm="100000">
                                          <p:val>
                                            <p:strVal val="#ppt_h"/>
                                          </p:val>
                                        </p:tav>
                                      </p:tavLst>
                                    </p:anim>
                                    <p:animEffect transition="in" filter="fade">
                                      <p:cBhvr>
                                        <p:cTn id="14" dur="750"/>
                                        <p:tgtEl>
                                          <p:spTgt spid="58"/>
                                        </p:tgtEl>
                                      </p:cBhvr>
                                    </p:animEffect>
                                  </p:childTnLst>
                                </p:cTn>
                              </p:par>
                            </p:childTnLst>
                          </p:cTn>
                        </p:par>
                        <p:par>
                          <p:cTn id="15" fill="hold">
                            <p:stCondLst>
                              <p:cond delay="3250"/>
                            </p:stCondLst>
                            <p:childTnLst>
                              <p:par>
                                <p:cTn id="16" presetID="53" presetClass="entr" presetSubtype="16" fill="hold" nodeType="after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p:cTn id="18" dur="750" fill="hold"/>
                                        <p:tgtEl>
                                          <p:spTgt spid="56"/>
                                        </p:tgtEl>
                                        <p:attrNameLst>
                                          <p:attrName>ppt_w</p:attrName>
                                        </p:attrNameLst>
                                      </p:cBhvr>
                                      <p:tavLst>
                                        <p:tav tm="0">
                                          <p:val>
                                            <p:fltVal val="0"/>
                                          </p:val>
                                        </p:tav>
                                        <p:tav tm="100000">
                                          <p:val>
                                            <p:strVal val="#ppt_w"/>
                                          </p:val>
                                        </p:tav>
                                      </p:tavLst>
                                    </p:anim>
                                    <p:anim calcmode="lin" valueType="num">
                                      <p:cBhvr>
                                        <p:cTn id="19" dur="750" fill="hold"/>
                                        <p:tgtEl>
                                          <p:spTgt spid="56"/>
                                        </p:tgtEl>
                                        <p:attrNameLst>
                                          <p:attrName>ppt_h</p:attrName>
                                        </p:attrNameLst>
                                      </p:cBhvr>
                                      <p:tavLst>
                                        <p:tav tm="0">
                                          <p:val>
                                            <p:fltVal val="0"/>
                                          </p:val>
                                        </p:tav>
                                        <p:tav tm="100000">
                                          <p:val>
                                            <p:strVal val="#ppt_h"/>
                                          </p:val>
                                        </p:tav>
                                      </p:tavLst>
                                    </p:anim>
                                    <p:animEffect transition="in" filter="fade">
                                      <p:cBhvr>
                                        <p:cTn id="20" dur="750"/>
                                        <p:tgtEl>
                                          <p:spTgt spid="56"/>
                                        </p:tgtEl>
                                      </p:cBhvr>
                                    </p:animEffect>
                                  </p:childTnLst>
                                </p:cTn>
                              </p:par>
                            </p:childTnLst>
                          </p:cTn>
                        </p:par>
                        <p:par>
                          <p:cTn id="21" fill="hold">
                            <p:stCondLst>
                              <p:cond delay="4000"/>
                            </p:stCondLst>
                            <p:childTnLst>
                              <p:par>
                                <p:cTn id="22" presetID="53" presetClass="entr" presetSubtype="16"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750" fill="hold"/>
                                        <p:tgtEl>
                                          <p:spTgt spid="57"/>
                                        </p:tgtEl>
                                        <p:attrNameLst>
                                          <p:attrName>ppt_w</p:attrName>
                                        </p:attrNameLst>
                                      </p:cBhvr>
                                      <p:tavLst>
                                        <p:tav tm="0">
                                          <p:val>
                                            <p:fltVal val="0"/>
                                          </p:val>
                                        </p:tav>
                                        <p:tav tm="100000">
                                          <p:val>
                                            <p:strVal val="#ppt_w"/>
                                          </p:val>
                                        </p:tav>
                                      </p:tavLst>
                                    </p:anim>
                                    <p:anim calcmode="lin" valueType="num">
                                      <p:cBhvr>
                                        <p:cTn id="25" dur="750" fill="hold"/>
                                        <p:tgtEl>
                                          <p:spTgt spid="57"/>
                                        </p:tgtEl>
                                        <p:attrNameLst>
                                          <p:attrName>ppt_h</p:attrName>
                                        </p:attrNameLst>
                                      </p:cBhvr>
                                      <p:tavLst>
                                        <p:tav tm="0">
                                          <p:val>
                                            <p:fltVal val="0"/>
                                          </p:val>
                                        </p:tav>
                                        <p:tav tm="100000">
                                          <p:val>
                                            <p:strVal val="#ppt_h"/>
                                          </p:val>
                                        </p:tav>
                                      </p:tavLst>
                                    </p:anim>
                                    <p:animEffect transition="in" filter="fade">
                                      <p:cBhvr>
                                        <p:cTn id="26" dur="75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70"/>
                                        </p:tgtEl>
                                        <p:attrNameLst>
                                          <p:attrName>style.visibility</p:attrName>
                                        </p:attrNameLst>
                                      </p:cBhvr>
                                      <p:to>
                                        <p:strVal val="visible"/>
                                      </p:to>
                                    </p:set>
                                    <p:animEffect transition="in" filter="wipe(up)">
                                      <p:cBhvr>
                                        <p:cTn id="31" dur="750"/>
                                        <p:tgtEl>
                                          <p:spTgt spid="1570"/>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1577">
                                            <p:txEl>
                                              <p:pRg st="0" end="0"/>
                                            </p:txEl>
                                          </p:spTgt>
                                        </p:tgtEl>
                                        <p:attrNameLst>
                                          <p:attrName>style.visibility</p:attrName>
                                        </p:attrNameLst>
                                      </p:cBhvr>
                                      <p:to>
                                        <p:strVal val="visible"/>
                                      </p:to>
                                    </p:set>
                                    <p:animEffect transition="in" filter="wipe(up)">
                                      <p:cBhvr>
                                        <p:cTn id="34" dur="750"/>
                                        <p:tgtEl>
                                          <p:spTgt spid="1577">
                                            <p:txEl>
                                              <p:pRg st="0" end="0"/>
                                            </p:txEl>
                                          </p:spTgt>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1578">
                                            <p:txEl>
                                              <p:pRg st="0" end="0"/>
                                            </p:txEl>
                                          </p:spTgt>
                                        </p:tgtEl>
                                        <p:attrNameLst>
                                          <p:attrName>style.visibility</p:attrName>
                                        </p:attrNameLst>
                                      </p:cBhvr>
                                      <p:to>
                                        <p:strVal val="visible"/>
                                      </p:to>
                                    </p:set>
                                    <p:animEffect transition="in" filter="wipe(up)">
                                      <p:cBhvr>
                                        <p:cTn id="38" dur="750"/>
                                        <p:tgtEl>
                                          <p:spTgt spid="1578">
                                            <p:txEl>
                                              <p:pRg st="0" end="0"/>
                                            </p:txEl>
                                          </p:spTgt>
                                        </p:tgtEl>
                                      </p:cBhvr>
                                    </p:animEffect>
                                  </p:childTnLst>
                                </p:cTn>
                              </p:par>
                              <p:par>
                                <p:cTn id="39" presetID="22" presetClass="entr" presetSubtype="1" fill="hold" grpId="0" nodeType="withEffect">
                                  <p:stCondLst>
                                    <p:cond delay="500"/>
                                  </p:stCondLst>
                                  <p:childTnLst>
                                    <p:set>
                                      <p:cBhvr>
                                        <p:cTn id="40" dur="1" fill="hold">
                                          <p:stCondLst>
                                            <p:cond delay="0"/>
                                          </p:stCondLst>
                                        </p:cTn>
                                        <p:tgtEl>
                                          <p:spTgt spid="1572"/>
                                        </p:tgtEl>
                                        <p:attrNameLst>
                                          <p:attrName>style.visibility</p:attrName>
                                        </p:attrNameLst>
                                      </p:cBhvr>
                                      <p:to>
                                        <p:strVal val="visible"/>
                                      </p:to>
                                    </p:set>
                                    <p:animEffect transition="in" filter="wipe(up)">
                                      <p:cBhvr>
                                        <p:cTn id="41" dur="750"/>
                                        <p:tgtEl>
                                          <p:spTgt spid="1572"/>
                                        </p:tgtEl>
                                      </p:cBhvr>
                                    </p:animEffect>
                                  </p:childTnLst>
                                </p:cTn>
                              </p:par>
                              <p:par>
                                <p:cTn id="42" presetID="22" presetClass="entr" presetSubtype="1" fill="hold" grpId="0" nodeType="withEffect">
                                  <p:stCondLst>
                                    <p:cond delay="750"/>
                                  </p:stCondLst>
                                  <p:childTnLst>
                                    <p:set>
                                      <p:cBhvr>
                                        <p:cTn id="43" dur="1" fill="hold">
                                          <p:stCondLst>
                                            <p:cond delay="0"/>
                                          </p:stCondLst>
                                        </p:cTn>
                                        <p:tgtEl>
                                          <p:spTgt spid="59"/>
                                        </p:tgtEl>
                                        <p:attrNameLst>
                                          <p:attrName>style.visibility</p:attrName>
                                        </p:attrNameLst>
                                      </p:cBhvr>
                                      <p:to>
                                        <p:strVal val="visible"/>
                                      </p:to>
                                    </p:set>
                                    <p:animEffect transition="in" filter="wipe(up)">
                                      <p:cBhvr>
                                        <p:cTn id="44" dur="750"/>
                                        <p:tgtEl>
                                          <p:spTgt spid="59"/>
                                        </p:tgtEl>
                                      </p:cBhvr>
                                    </p:animEffect>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1576">
                                            <p:txEl>
                                              <p:pRg st="0" end="0"/>
                                            </p:txEl>
                                          </p:spTgt>
                                        </p:tgtEl>
                                        <p:attrNameLst>
                                          <p:attrName>style.visibility</p:attrName>
                                        </p:attrNameLst>
                                      </p:cBhvr>
                                      <p:to>
                                        <p:strVal val="visible"/>
                                      </p:to>
                                    </p:set>
                                    <p:animEffect transition="in" filter="wipe(up)">
                                      <p:cBhvr>
                                        <p:cTn id="48" dur="750"/>
                                        <p:tgtEl>
                                          <p:spTgt spid="1576">
                                            <p:txEl>
                                              <p:pRg st="0" end="0"/>
                                            </p:txEl>
                                          </p:spTgt>
                                        </p:tgtEl>
                                      </p:cBhvr>
                                    </p:animEffect>
                                  </p:childTnLst>
                                </p:cTn>
                              </p:par>
                              <p:par>
                                <p:cTn id="49" presetID="22" presetClass="entr" presetSubtype="1" fill="hold" grpId="0" nodeType="withEffect">
                                  <p:stCondLst>
                                    <p:cond delay="1000"/>
                                  </p:stCondLst>
                                  <p:childTnLst>
                                    <p:set>
                                      <p:cBhvr>
                                        <p:cTn id="50" dur="1" fill="hold">
                                          <p:stCondLst>
                                            <p:cond delay="0"/>
                                          </p:stCondLst>
                                        </p:cTn>
                                        <p:tgtEl>
                                          <p:spTgt spid="1569"/>
                                        </p:tgtEl>
                                        <p:attrNameLst>
                                          <p:attrName>style.visibility</p:attrName>
                                        </p:attrNameLst>
                                      </p:cBhvr>
                                      <p:to>
                                        <p:strVal val="visible"/>
                                      </p:to>
                                    </p:set>
                                    <p:animEffect transition="in" filter="wipe(up)">
                                      <p:cBhvr>
                                        <p:cTn id="51" dur="750"/>
                                        <p:tgtEl>
                                          <p:spTgt spid="1569"/>
                                        </p:tgtEl>
                                      </p:cBhvr>
                                    </p:animEffect>
                                  </p:childTnLst>
                                </p:cTn>
                              </p:par>
                              <p:par>
                                <p:cTn id="52" presetID="22" presetClass="entr" presetSubtype="1" fill="hold" grpId="0" nodeType="withEffect">
                                  <p:stCondLst>
                                    <p:cond delay="1250"/>
                                  </p:stCondLst>
                                  <p:childTnLst>
                                    <p:set>
                                      <p:cBhvr>
                                        <p:cTn id="53" dur="1" fill="hold">
                                          <p:stCondLst>
                                            <p:cond delay="0"/>
                                          </p:stCondLst>
                                        </p:cTn>
                                        <p:tgtEl>
                                          <p:spTgt spid="60"/>
                                        </p:tgtEl>
                                        <p:attrNameLst>
                                          <p:attrName>style.visibility</p:attrName>
                                        </p:attrNameLst>
                                      </p:cBhvr>
                                      <p:to>
                                        <p:strVal val="visible"/>
                                      </p:to>
                                    </p:set>
                                    <p:animEffect transition="in" filter="wipe(up)">
                                      <p:cBhvr>
                                        <p:cTn id="54" dur="750"/>
                                        <p:tgtEl>
                                          <p:spTgt spid="60"/>
                                        </p:tgtEl>
                                      </p:cBhvr>
                                    </p:animEffect>
                                  </p:childTnLst>
                                </p:cTn>
                              </p:par>
                            </p:childTnLst>
                          </p:cTn>
                        </p:par>
                        <p:par>
                          <p:cTn id="55" fill="hold">
                            <p:stCondLst>
                              <p:cond delay="4500"/>
                            </p:stCondLst>
                            <p:childTnLst>
                              <p:par>
                                <p:cTn id="56" presetID="22" presetClass="entr" presetSubtype="1" fill="hold" grpId="0" nodeType="afterEffect">
                                  <p:stCondLst>
                                    <p:cond delay="0"/>
                                  </p:stCondLst>
                                  <p:childTnLst>
                                    <p:set>
                                      <p:cBhvr>
                                        <p:cTn id="57" dur="1" fill="hold">
                                          <p:stCondLst>
                                            <p:cond delay="0"/>
                                          </p:stCondLst>
                                        </p:cTn>
                                        <p:tgtEl>
                                          <p:spTgt spid="1594">
                                            <p:txEl>
                                              <p:pRg st="0" end="0"/>
                                            </p:txEl>
                                          </p:spTgt>
                                        </p:tgtEl>
                                        <p:attrNameLst>
                                          <p:attrName>style.visibility</p:attrName>
                                        </p:attrNameLst>
                                      </p:cBhvr>
                                      <p:to>
                                        <p:strVal val="visible"/>
                                      </p:to>
                                    </p:set>
                                    <p:animEffect transition="in" filter="wipe(up)">
                                      <p:cBhvr>
                                        <p:cTn id="58" dur="750"/>
                                        <p:tgtEl>
                                          <p:spTgt spid="15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9" grpId="0" animBg="1"/>
      <p:bldP spid="1570" grpId="0" animBg="1"/>
      <p:bldP spid="1572" grpId="0" animBg="1"/>
      <p:bldP spid="1574" grpId="0"/>
      <p:bldP spid="1576" grpId="0" build="p"/>
      <p:bldP spid="1577" grpId="0" build="p"/>
      <p:bldP spid="1578" grpId="0" build="p"/>
      <p:bldP spid="1594" grpId="0" build="p"/>
      <p:bldP spid="59" grpId="0"/>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2"/>
        <p:cNvGrpSpPr/>
        <p:nvPr/>
      </p:nvGrpSpPr>
      <p:grpSpPr>
        <a:xfrm>
          <a:off x="0" y="0"/>
          <a:ext cx="0" cy="0"/>
          <a:chOff x="0" y="0"/>
          <a:chExt cx="0" cy="0"/>
        </a:xfrm>
      </p:grpSpPr>
      <p:sp>
        <p:nvSpPr>
          <p:cNvPr id="1773" name="Google Shape;1773;p59"/>
          <p:cNvSpPr txBox="1">
            <a:spLocks noGrp="1"/>
          </p:cNvSpPr>
          <p:nvPr>
            <p:ph type="title"/>
          </p:nvPr>
        </p:nvSpPr>
        <p:spPr>
          <a:xfrm>
            <a:off x="917825" y="539500"/>
            <a:ext cx="3246900" cy="106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 picture is worth a thousand words</a:t>
            </a:r>
            <a:endParaRPr/>
          </a:p>
        </p:txBody>
      </p:sp>
      <p:pic>
        <p:nvPicPr>
          <p:cNvPr id="3" name="Picture 2">
            <a:extLst>
              <a:ext uri="{FF2B5EF4-FFF2-40B4-BE49-F238E27FC236}">
                <a16:creationId xmlns:a16="http://schemas.microsoft.com/office/drawing/2014/main" xmlns="" id="{538216DE-B92C-49F9-9E15-BA8B9FBE3251}"/>
              </a:ext>
            </a:extLst>
          </p:cNvPr>
          <p:cNvPicPr>
            <a:picLocks noChangeAspect="1"/>
          </p:cNvPicPr>
          <p:nvPr/>
        </p:nvPicPr>
        <p:blipFill rotWithShape="1">
          <a:blip r:embed="rId4"/>
          <a:srcRect t="10206" b="10206"/>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8" name="Google Shape;1628;p54"/>
          <p:cNvSpPr txBox="1">
            <a:spLocks noGrp="1"/>
          </p:cNvSpPr>
          <p:nvPr>
            <p:ph type="title"/>
          </p:nvPr>
        </p:nvSpPr>
        <p:spPr>
          <a:xfrm>
            <a:off x="750171" y="2422376"/>
            <a:ext cx="3350775" cy="111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tx2">
                    <a:lumMod val="50000"/>
                  </a:schemeClr>
                </a:solidFill>
                <a:latin typeface="UTM Cookies" panose="02040603050506020204" pitchFamily="18" charset="0"/>
              </a:rPr>
              <a:t>SỬ DỤNG VÀ BẢO QUẢN KÍNH LÚP</a:t>
            </a:r>
            <a:endParaRPr lang="en-US" dirty="0"/>
          </a:p>
        </p:txBody>
      </p:sp>
      <p:sp>
        <p:nvSpPr>
          <p:cNvPr id="1629" name="Google Shape;1629;p54"/>
          <p:cNvSpPr txBox="1">
            <a:spLocks noGrp="1"/>
          </p:cNvSpPr>
          <p:nvPr>
            <p:ph type="title" idx="2"/>
          </p:nvPr>
        </p:nvSpPr>
        <p:spPr>
          <a:xfrm>
            <a:off x="713225" y="995050"/>
            <a:ext cx="1732800" cy="747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grpSp>
        <p:nvGrpSpPr>
          <p:cNvPr id="1631" name="Google Shape;1631;p54"/>
          <p:cNvGrpSpPr/>
          <p:nvPr/>
        </p:nvGrpSpPr>
        <p:grpSpPr>
          <a:xfrm>
            <a:off x="4600636" y="3169775"/>
            <a:ext cx="2290006" cy="1433804"/>
            <a:chOff x="232500" y="610725"/>
            <a:chExt cx="6971100" cy="4364700"/>
          </a:xfrm>
        </p:grpSpPr>
        <p:sp>
          <p:nvSpPr>
            <p:cNvPr id="1632" name="Google Shape;1632;p54"/>
            <p:cNvSpPr/>
            <p:nvPr/>
          </p:nvSpPr>
          <p:spPr>
            <a:xfrm>
              <a:off x="1308275" y="1515575"/>
              <a:ext cx="67250" cy="3420625"/>
            </a:xfrm>
            <a:custGeom>
              <a:avLst/>
              <a:gdLst/>
              <a:ahLst/>
              <a:cxnLst/>
              <a:rect l="l" t="t" r="r" b="b"/>
              <a:pathLst>
                <a:path w="2690" h="136825" extrusionOk="0">
                  <a:moveTo>
                    <a:pt x="1345" y="1"/>
                  </a:moveTo>
                  <a:cubicBezTo>
                    <a:pt x="785" y="1"/>
                    <a:pt x="225" y="337"/>
                    <a:pt x="0" y="1009"/>
                  </a:cubicBezTo>
                  <a:lnTo>
                    <a:pt x="0" y="135480"/>
                  </a:lnTo>
                  <a:cubicBezTo>
                    <a:pt x="0" y="136152"/>
                    <a:pt x="673" y="136824"/>
                    <a:pt x="1345" y="136824"/>
                  </a:cubicBezTo>
                  <a:cubicBezTo>
                    <a:pt x="2242" y="136824"/>
                    <a:pt x="2690" y="136152"/>
                    <a:pt x="2690" y="135480"/>
                  </a:cubicBezTo>
                  <a:lnTo>
                    <a:pt x="2690" y="1009"/>
                  </a:lnTo>
                  <a:cubicBezTo>
                    <a:pt x="2466" y="337"/>
                    <a:pt x="1905" y="1"/>
                    <a:pt x="134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4"/>
            <p:cNvSpPr/>
            <p:nvPr/>
          </p:nvSpPr>
          <p:spPr>
            <a:xfrm>
              <a:off x="1375500" y="4801700"/>
              <a:ext cx="4953025" cy="173725"/>
            </a:xfrm>
            <a:custGeom>
              <a:avLst/>
              <a:gdLst/>
              <a:ahLst/>
              <a:cxnLst/>
              <a:rect l="l" t="t" r="r" b="b"/>
              <a:pathLst>
                <a:path w="198121" h="6949" extrusionOk="0">
                  <a:moveTo>
                    <a:pt x="175261" y="1"/>
                  </a:moveTo>
                  <a:cubicBezTo>
                    <a:pt x="141248" y="2637"/>
                    <a:pt x="107157" y="3956"/>
                    <a:pt x="73080" y="3956"/>
                  </a:cubicBezTo>
                  <a:cubicBezTo>
                    <a:pt x="49226" y="3956"/>
                    <a:pt x="25379" y="3310"/>
                    <a:pt x="1570" y="2018"/>
                  </a:cubicBezTo>
                  <a:cubicBezTo>
                    <a:pt x="673" y="2018"/>
                    <a:pt x="1" y="2690"/>
                    <a:pt x="1" y="3362"/>
                  </a:cubicBezTo>
                  <a:cubicBezTo>
                    <a:pt x="1" y="4259"/>
                    <a:pt x="673" y="4931"/>
                    <a:pt x="1346" y="4931"/>
                  </a:cubicBezTo>
                  <a:cubicBezTo>
                    <a:pt x="23533" y="6276"/>
                    <a:pt x="46169" y="6948"/>
                    <a:pt x="69477" y="6948"/>
                  </a:cubicBezTo>
                  <a:cubicBezTo>
                    <a:pt x="103095" y="6948"/>
                    <a:pt x="138281" y="5604"/>
                    <a:pt x="175485" y="2690"/>
                  </a:cubicBezTo>
                  <a:lnTo>
                    <a:pt x="196552" y="2690"/>
                  </a:lnTo>
                  <a:cubicBezTo>
                    <a:pt x="198121" y="2466"/>
                    <a:pt x="198121" y="225"/>
                    <a:pt x="19655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4"/>
            <p:cNvSpPr/>
            <p:nvPr/>
          </p:nvSpPr>
          <p:spPr>
            <a:xfrm>
              <a:off x="1375500" y="1644150"/>
              <a:ext cx="4370950" cy="3039925"/>
            </a:xfrm>
            <a:custGeom>
              <a:avLst/>
              <a:gdLst/>
              <a:ahLst/>
              <a:cxnLst/>
              <a:rect l="l" t="t" r="r" b="b"/>
              <a:pathLst>
                <a:path w="174838" h="121597" extrusionOk="0">
                  <a:moveTo>
                    <a:pt x="172771" y="1"/>
                  </a:moveTo>
                  <a:cubicBezTo>
                    <a:pt x="172569" y="1"/>
                    <a:pt x="172351" y="39"/>
                    <a:pt x="172123" y="125"/>
                  </a:cubicBezTo>
                  <a:cubicBezTo>
                    <a:pt x="109370" y="30829"/>
                    <a:pt x="51548" y="70946"/>
                    <a:pt x="673" y="119131"/>
                  </a:cubicBezTo>
                  <a:cubicBezTo>
                    <a:pt x="1" y="119579"/>
                    <a:pt x="1" y="120476"/>
                    <a:pt x="673" y="121148"/>
                  </a:cubicBezTo>
                  <a:cubicBezTo>
                    <a:pt x="897" y="121372"/>
                    <a:pt x="1346" y="121596"/>
                    <a:pt x="1570" y="121596"/>
                  </a:cubicBezTo>
                  <a:cubicBezTo>
                    <a:pt x="2018" y="121596"/>
                    <a:pt x="2466" y="121372"/>
                    <a:pt x="2690" y="121148"/>
                  </a:cubicBezTo>
                  <a:cubicBezTo>
                    <a:pt x="53341" y="73187"/>
                    <a:pt x="110939" y="33294"/>
                    <a:pt x="173468" y="2590"/>
                  </a:cubicBezTo>
                  <a:cubicBezTo>
                    <a:pt x="174837" y="1808"/>
                    <a:pt x="174158" y="1"/>
                    <a:pt x="17277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5" name="Google Shape;1635;p54"/>
            <p:cNvSpPr/>
            <p:nvPr/>
          </p:nvSpPr>
          <p:spPr>
            <a:xfrm>
              <a:off x="4882950" y="1570725"/>
              <a:ext cx="1042175" cy="860975"/>
            </a:xfrm>
            <a:custGeom>
              <a:avLst/>
              <a:gdLst/>
              <a:ahLst/>
              <a:cxnLst/>
              <a:rect l="l" t="t" r="r" b="b"/>
              <a:pathLst>
                <a:path w="41687" h="34439" extrusionOk="0">
                  <a:moveTo>
                    <a:pt x="35296" y="1"/>
                  </a:moveTo>
                  <a:cubicBezTo>
                    <a:pt x="35110" y="1"/>
                    <a:pt x="34924" y="55"/>
                    <a:pt x="34739" y="148"/>
                  </a:cubicBezTo>
                  <a:lnTo>
                    <a:pt x="33394" y="596"/>
                  </a:lnTo>
                  <a:cubicBezTo>
                    <a:pt x="21740" y="1493"/>
                    <a:pt x="10758" y="5079"/>
                    <a:pt x="897" y="11130"/>
                  </a:cubicBezTo>
                  <a:cubicBezTo>
                    <a:pt x="225" y="11354"/>
                    <a:pt x="1" y="12250"/>
                    <a:pt x="449" y="12923"/>
                  </a:cubicBezTo>
                  <a:cubicBezTo>
                    <a:pt x="617" y="13427"/>
                    <a:pt x="1037" y="13679"/>
                    <a:pt x="1520" y="13679"/>
                  </a:cubicBezTo>
                  <a:cubicBezTo>
                    <a:pt x="1681" y="13679"/>
                    <a:pt x="1850" y="13651"/>
                    <a:pt x="2018" y="13595"/>
                  </a:cubicBezTo>
                  <a:lnTo>
                    <a:pt x="33842" y="3286"/>
                  </a:lnTo>
                  <a:cubicBezTo>
                    <a:pt x="35187" y="3062"/>
                    <a:pt x="36308" y="3062"/>
                    <a:pt x="37652" y="3062"/>
                  </a:cubicBezTo>
                  <a:lnTo>
                    <a:pt x="20619" y="32421"/>
                  </a:lnTo>
                  <a:cubicBezTo>
                    <a:pt x="20171" y="33093"/>
                    <a:pt x="20395" y="33990"/>
                    <a:pt x="21292" y="34214"/>
                  </a:cubicBezTo>
                  <a:cubicBezTo>
                    <a:pt x="21292" y="34438"/>
                    <a:pt x="21740" y="34438"/>
                    <a:pt x="21964" y="34438"/>
                  </a:cubicBezTo>
                  <a:cubicBezTo>
                    <a:pt x="22412" y="34438"/>
                    <a:pt x="22861" y="34214"/>
                    <a:pt x="23085" y="33766"/>
                  </a:cubicBezTo>
                  <a:lnTo>
                    <a:pt x="41462" y="2389"/>
                  </a:lnTo>
                  <a:cubicBezTo>
                    <a:pt x="41686" y="1941"/>
                    <a:pt x="41686" y="1493"/>
                    <a:pt x="41462" y="1045"/>
                  </a:cubicBezTo>
                  <a:cubicBezTo>
                    <a:pt x="41014" y="596"/>
                    <a:pt x="40566" y="372"/>
                    <a:pt x="40118" y="372"/>
                  </a:cubicBezTo>
                  <a:lnTo>
                    <a:pt x="36083" y="372"/>
                  </a:lnTo>
                  <a:cubicBezTo>
                    <a:pt x="35821" y="110"/>
                    <a:pt x="35558" y="1"/>
                    <a:pt x="3529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4"/>
            <p:cNvSpPr/>
            <p:nvPr/>
          </p:nvSpPr>
          <p:spPr>
            <a:xfrm>
              <a:off x="2343600" y="4071425"/>
              <a:ext cx="326225" cy="864775"/>
            </a:xfrm>
            <a:custGeom>
              <a:avLst/>
              <a:gdLst/>
              <a:ahLst/>
              <a:cxnLst/>
              <a:rect l="l" t="t" r="r" b="b"/>
              <a:pathLst>
                <a:path w="13049" h="34591" extrusionOk="0">
                  <a:moveTo>
                    <a:pt x="2145" y="0"/>
                  </a:moveTo>
                  <a:cubicBezTo>
                    <a:pt x="1049" y="0"/>
                    <a:pt x="0" y="1214"/>
                    <a:pt x="946" y="2318"/>
                  </a:cubicBezTo>
                  <a:cubicBezTo>
                    <a:pt x="7445" y="11282"/>
                    <a:pt x="10135" y="22264"/>
                    <a:pt x="8566" y="33022"/>
                  </a:cubicBezTo>
                  <a:cubicBezTo>
                    <a:pt x="8566" y="33694"/>
                    <a:pt x="9014" y="34590"/>
                    <a:pt x="9910" y="34590"/>
                  </a:cubicBezTo>
                  <a:lnTo>
                    <a:pt x="10135" y="34590"/>
                  </a:lnTo>
                  <a:cubicBezTo>
                    <a:pt x="10807" y="34590"/>
                    <a:pt x="11479" y="34142"/>
                    <a:pt x="11479" y="33470"/>
                  </a:cubicBezTo>
                  <a:cubicBezTo>
                    <a:pt x="13048" y="21816"/>
                    <a:pt x="10135" y="10162"/>
                    <a:pt x="3411" y="749"/>
                  </a:cubicBezTo>
                  <a:cubicBezTo>
                    <a:pt x="3078" y="217"/>
                    <a:pt x="2608" y="0"/>
                    <a:pt x="214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4"/>
            <p:cNvSpPr/>
            <p:nvPr/>
          </p:nvSpPr>
          <p:spPr>
            <a:xfrm>
              <a:off x="3106825" y="3477975"/>
              <a:ext cx="599525" cy="466500"/>
            </a:xfrm>
            <a:custGeom>
              <a:avLst/>
              <a:gdLst/>
              <a:ahLst/>
              <a:cxnLst/>
              <a:rect l="l" t="t" r="r" b="b"/>
              <a:pathLst>
                <a:path w="23981" h="18660" extrusionOk="0">
                  <a:moveTo>
                    <a:pt x="16974" y="1"/>
                  </a:moveTo>
                  <a:cubicBezTo>
                    <a:pt x="10745" y="1"/>
                    <a:pt x="5381" y="5804"/>
                    <a:pt x="7172" y="12609"/>
                  </a:cubicBezTo>
                  <a:cubicBezTo>
                    <a:pt x="7507" y="13279"/>
                    <a:pt x="8094" y="13574"/>
                    <a:pt x="8661" y="13574"/>
                  </a:cubicBezTo>
                  <a:cubicBezTo>
                    <a:pt x="9610" y="13574"/>
                    <a:pt x="10506" y="12750"/>
                    <a:pt x="10086" y="11488"/>
                  </a:cubicBezTo>
                  <a:cubicBezTo>
                    <a:pt x="9189" y="8799"/>
                    <a:pt x="10310" y="6109"/>
                    <a:pt x="12551" y="4540"/>
                  </a:cubicBezTo>
                  <a:cubicBezTo>
                    <a:pt x="13896" y="3345"/>
                    <a:pt x="15539" y="2747"/>
                    <a:pt x="17216" y="2747"/>
                  </a:cubicBezTo>
                  <a:cubicBezTo>
                    <a:pt x="18054" y="2747"/>
                    <a:pt x="18901" y="2897"/>
                    <a:pt x="19723" y="3196"/>
                  </a:cubicBezTo>
                  <a:cubicBezTo>
                    <a:pt x="21616" y="10297"/>
                    <a:pt x="15843" y="15842"/>
                    <a:pt x="9757" y="15842"/>
                  </a:cubicBezTo>
                  <a:cubicBezTo>
                    <a:pt x="7200" y="15842"/>
                    <a:pt x="4588" y="14863"/>
                    <a:pt x="2466" y="12609"/>
                  </a:cubicBezTo>
                  <a:cubicBezTo>
                    <a:pt x="2241" y="12384"/>
                    <a:pt x="1905" y="12272"/>
                    <a:pt x="1541" y="12272"/>
                  </a:cubicBezTo>
                  <a:cubicBezTo>
                    <a:pt x="1177" y="12272"/>
                    <a:pt x="785" y="12384"/>
                    <a:pt x="448" y="12609"/>
                  </a:cubicBezTo>
                  <a:cubicBezTo>
                    <a:pt x="0" y="13281"/>
                    <a:pt x="0" y="14177"/>
                    <a:pt x="448" y="14850"/>
                  </a:cubicBezTo>
                  <a:cubicBezTo>
                    <a:pt x="3138" y="17315"/>
                    <a:pt x="6500" y="18660"/>
                    <a:pt x="10086" y="18660"/>
                  </a:cubicBezTo>
                  <a:cubicBezTo>
                    <a:pt x="12327" y="18660"/>
                    <a:pt x="14568" y="17987"/>
                    <a:pt x="16361" y="17091"/>
                  </a:cubicBezTo>
                  <a:cubicBezTo>
                    <a:pt x="21516" y="13729"/>
                    <a:pt x="23981" y="7678"/>
                    <a:pt x="22188" y="1851"/>
                  </a:cubicBezTo>
                  <a:cubicBezTo>
                    <a:pt x="22188" y="1627"/>
                    <a:pt x="21964" y="1403"/>
                    <a:pt x="21740" y="1179"/>
                  </a:cubicBezTo>
                  <a:cubicBezTo>
                    <a:pt x="20163" y="368"/>
                    <a:pt x="18541" y="1"/>
                    <a:pt x="1697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4"/>
            <p:cNvSpPr/>
            <p:nvPr/>
          </p:nvSpPr>
          <p:spPr>
            <a:xfrm>
              <a:off x="232500" y="610725"/>
              <a:ext cx="627575" cy="1837775"/>
            </a:xfrm>
            <a:custGeom>
              <a:avLst/>
              <a:gdLst/>
              <a:ahLst/>
              <a:cxnLst/>
              <a:rect l="l" t="t" r="r" b="b"/>
              <a:pathLst>
                <a:path w="25103" h="73511" extrusionOk="0">
                  <a:moveTo>
                    <a:pt x="18827" y="45720"/>
                  </a:moveTo>
                  <a:lnTo>
                    <a:pt x="17034" y="70373"/>
                  </a:lnTo>
                  <a:cubicBezTo>
                    <a:pt x="14120" y="69925"/>
                    <a:pt x="11655" y="68356"/>
                    <a:pt x="9862" y="66115"/>
                  </a:cubicBezTo>
                  <a:cubicBezTo>
                    <a:pt x="7621" y="63649"/>
                    <a:pt x="6276" y="60512"/>
                    <a:pt x="6500" y="57150"/>
                  </a:cubicBezTo>
                  <a:cubicBezTo>
                    <a:pt x="6949" y="53788"/>
                    <a:pt x="8517" y="50875"/>
                    <a:pt x="11207" y="48633"/>
                  </a:cubicBezTo>
                  <a:cubicBezTo>
                    <a:pt x="13224" y="46841"/>
                    <a:pt x="15913" y="45720"/>
                    <a:pt x="18827" y="45720"/>
                  </a:cubicBezTo>
                  <a:close/>
                  <a:moveTo>
                    <a:pt x="23309" y="0"/>
                  </a:moveTo>
                  <a:cubicBezTo>
                    <a:pt x="22637" y="0"/>
                    <a:pt x="22189" y="672"/>
                    <a:pt x="21964" y="1345"/>
                  </a:cubicBezTo>
                  <a:lnTo>
                    <a:pt x="21740" y="6051"/>
                  </a:lnTo>
                  <a:cubicBezTo>
                    <a:pt x="20844" y="9637"/>
                    <a:pt x="18827" y="12551"/>
                    <a:pt x="16137" y="15016"/>
                  </a:cubicBezTo>
                  <a:cubicBezTo>
                    <a:pt x="13000" y="17761"/>
                    <a:pt x="9176" y="19134"/>
                    <a:pt x="5116" y="19134"/>
                  </a:cubicBezTo>
                  <a:cubicBezTo>
                    <a:pt x="4536" y="19134"/>
                    <a:pt x="3951" y="19106"/>
                    <a:pt x="3363" y="19050"/>
                  </a:cubicBezTo>
                  <a:lnTo>
                    <a:pt x="6276" y="5827"/>
                  </a:lnTo>
                  <a:cubicBezTo>
                    <a:pt x="6500" y="5155"/>
                    <a:pt x="5828" y="4258"/>
                    <a:pt x="5156" y="4258"/>
                  </a:cubicBezTo>
                  <a:cubicBezTo>
                    <a:pt x="5036" y="4219"/>
                    <a:pt x="4910" y="4200"/>
                    <a:pt x="4782" y="4200"/>
                  </a:cubicBezTo>
                  <a:cubicBezTo>
                    <a:pt x="4187" y="4200"/>
                    <a:pt x="3547" y="4601"/>
                    <a:pt x="3363" y="5155"/>
                  </a:cubicBezTo>
                  <a:lnTo>
                    <a:pt x="225" y="19946"/>
                  </a:lnTo>
                  <a:cubicBezTo>
                    <a:pt x="1" y="20619"/>
                    <a:pt x="449" y="21515"/>
                    <a:pt x="1346" y="21739"/>
                  </a:cubicBezTo>
                  <a:cubicBezTo>
                    <a:pt x="2560" y="21973"/>
                    <a:pt x="3793" y="22090"/>
                    <a:pt x="5026" y="22090"/>
                  </a:cubicBezTo>
                  <a:cubicBezTo>
                    <a:pt x="9710" y="22090"/>
                    <a:pt x="14382" y="20404"/>
                    <a:pt x="17930" y="17033"/>
                  </a:cubicBezTo>
                  <a:cubicBezTo>
                    <a:pt x="19051" y="16136"/>
                    <a:pt x="20171" y="15016"/>
                    <a:pt x="21068" y="13671"/>
                  </a:cubicBezTo>
                  <a:lnTo>
                    <a:pt x="21068" y="13671"/>
                  </a:lnTo>
                  <a:lnTo>
                    <a:pt x="19051" y="42806"/>
                  </a:lnTo>
                  <a:cubicBezTo>
                    <a:pt x="15465" y="42806"/>
                    <a:pt x="12103" y="44151"/>
                    <a:pt x="9414" y="46616"/>
                  </a:cubicBezTo>
                  <a:cubicBezTo>
                    <a:pt x="6052" y="49082"/>
                    <a:pt x="4035" y="52892"/>
                    <a:pt x="3811" y="56926"/>
                  </a:cubicBezTo>
                  <a:cubicBezTo>
                    <a:pt x="3587" y="60960"/>
                    <a:pt x="4931" y="64994"/>
                    <a:pt x="7621" y="68132"/>
                  </a:cubicBezTo>
                  <a:cubicBezTo>
                    <a:pt x="10310" y="71269"/>
                    <a:pt x="14120" y="73062"/>
                    <a:pt x="18379" y="73510"/>
                  </a:cubicBezTo>
                  <a:cubicBezTo>
                    <a:pt x="19051" y="73510"/>
                    <a:pt x="19723" y="72838"/>
                    <a:pt x="19947" y="72166"/>
                  </a:cubicBezTo>
                  <a:lnTo>
                    <a:pt x="21516" y="45048"/>
                  </a:lnTo>
                  <a:cubicBezTo>
                    <a:pt x="21740" y="44823"/>
                    <a:pt x="21740" y="44599"/>
                    <a:pt x="21740" y="44599"/>
                  </a:cubicBezTo>
                  <a:cubicBezTo>
                    <a:pt x="21740" y="44375"/>
                    <a:pt x="21740" y="44151"/>
                    <a:pt x="21740" y="43927"/>
                  </a:cubicBezTo>
                  <a:lnTo>
                    <a:pt x="24430" y="6499"/>
                  </a:lnTo>
                  <a:cubicBezTo>
                    <a:pt x="24878" y="4931"/>
                    <a:pt x="25102" y="3138"/>
                    <a:pt x="24878" y="1345"/>
                  </a:cubicBezTo>
                  <a:cubicBezTo>
                    <a:pt x="24878" y="448"/>
                    <a:pt x="24206" y="0"/>
                    <a:pt x="2330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4"/>
            <p:cNvSpPr/>
            <p:nvPr/>
          </p:nvSpPr>
          <p:spPr>
            <a:xfrm>
              <a:off x="6642275" y="3877000"/>
              <a:ext cx="561325" cy="338925"/>
            </a:xfrm>
            <a:custGeom>
              <a:avLst/>
              <a:gdLst/>
              <a:ahLst/>
              <a:cxnLst/>
              <a:rect l="l" t="t" r="r" b="b"/>
              <a:pathLst>
                <a:path w="22453" h="13557" extrusionOk="0">
                  <a:moveTo>
                    <a:pt x="1483" y="0"/>
                  </a:moveTo>
                  <a:cubicBezTo>
                    <a:pt x="1019" y="0"/>
                    <a:pt x="593" y="248"/>
                    <a:pt x="449" y="682"/>
                  </a:cubicBezTo>
                  <a:cubicBezTo>
                    <a:pt x="0" y="1354"/>
                    <a:pt x="225" y="2251"/>
                    <a:pt x="897" y="2699"/>
                  </a:cubicBezTo>
                  <a:lnTo>
                    <a:pt x="19275" y="13232"/>
                  </a:lnTo>
                  <a:cubicBezTo>
                    <a:pt x="19499" y="13456"/>
                    <a:pt x="19723" y="13456"/>
                    <a:pt x="20171" y="13456"/>
                  </a:cubicBezTo>
                  <a:cubicBezTo>
                    <a:pt x="20355" y="13525"/>
                    <a:pt x="20527" y="13557"/>
                    <a:pt x="20686" y="13557"/>
                  </a:cubicBezTo>
                  <a:cubicBezTo>
                    <a:pt x="22076" y="13557"/>
                    <a:pt x="22452" y="11169"/>
                    <a:pt x="20843" y="10767"/>
                  </a:cubicBezTo>
                  <a:lnTo>
                    <a:pt x="2242" y="233"/>
                  </a:lnTo>
                  <a:cubicBezTo>
                    <a:pt x="2003" y="75"/>
                    <a:pt x="1737" y="0"/>
                    <a:pt x="14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4"/>
            <p:cNvSpPr/>
            <p:nvPr/>
          </p:nvSpPr>
          <p:spPr>
            <a:xfrm>
              <a:off x="6631750" y="3635250"/>
              <a:ext cx="488925" cy="774275"/>
            </a:xfrm>
            <a:custGeom>
              <a:avLst/>
              <a:gdLst/>
              <a:ahLst/>
              <a:cxnLst/>
              <a:rect l="l" t="t" r="r" b="b"/>
              <a:pathLst>
                <a:path w="19557" h="30971" extrusionOk="0">
                  <a:moveTo>
                    <a:pt x="17936" y="1"/>
                  </a:moveTo>
                  <a:cubicBezTo>
                    <a:pt x="17704" y="1"/>
                    <a:pt x="17462" y="81"/>
                    <a:pt x="17230" y="266"/>
                  </a:cubicBezTo>
                  <a:lnTo>
                    <a:pt x="1318" y="9903"/>
                  </a:lnTo>
                  <a:cubicBezTo>
                    <a:pt x="1" y="10844"/>
                    <a:pt x="738" y="12576"/>
                    <a:pt x="1937" y="12576"/>
                  </a:cubicBezTo>
                  <a:cubicBezTo>
                    <a:pt x="2165" y="12576"/>
                    <a:pt x="2411" y="12512"/>
                    <a:pt x="2663" y="12369"/>
                  </a:cubicBezTo>
                  <a:lnTo>
                    <a:pt x="13869" y="5421"/>
                  </a:lnTo>
                  <a:lnTo>
                    <a:pt x="646" y="28953"/>
                  </a:lnTo>
                  <a:cubicBezTo>
                    <a:pt x="421" y="29626"/>
                    <a:pt x="646" y="30522"/>
                    <a:pt x="1318" y="30746"/>
                  </a:cubicBezTo>
                  <a:cubicBezTo>
                    <a:pt x="1542" y="30970"/>
                    <a:pt x="1766" y="30970"/>
                    <a:pt x="1990" y="30970"/>
                  </a:cubicBezTo>
                  <a:cubicBezTo>
                    <a:pt x="2439" y="30970"/>
                    <a:pt x="3111" y="30746"/>
                    <a:pt x="3335" y="30298"/>
                  </a:cubicBezTo>
                  <a:lnTo>
                    <a:pt x="19023" y="2059"/>
                  </a:lnTo>
                  <a:cubicBezTo>
                    <a:pt x="19556" y="1171"/>
                    <a:pt x="18822" y="1"/>
                    <a:pt x="179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1" name="Google Shape;1641;p54"/>
          <p:cNvGrpSpPr/>
          <p:nvPr/>
        </p:nvGrpSpPr>
        <p:grpSpPr>
          <a:xfrm>
            <a:off x="5513276" y="1709192"/>
            <a:ext cx="2373952" cy="1079443"/>
            <a:chOff x="185500" y="1150675"/>
            <a:chExt cx="7156925" cy="3254275"/>
          </a:xfrm>
        </p:grpSpPr>
        <p:sp>
          <p:nvSpPr>
            <p:cNvPr id="1642" name="Google Shape;1642;p54"/>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4"/>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4"/>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4"/>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4"/>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4"/>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4"/>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9" name="Google Shape;1649;p54"/>
          <p:cNvGrpSpPr/>
          <p:nvPr/>
        </p:nvGrpSpPr>
        <p:grpSpPr>
          <a:xfrm rot="1096310">
            <a:off x="7054167" y="199331"/>
            <a:ext cx="1561296" cy="1591891"/>
            <a:chOff x="1301600" y="238450"/>
            <a:chExt cx="4846600" cy="4941575"/>
          </a:xfrm>
        </p:grpSpPr>
        <p:sp>
          <p:nvSpPr>
            <p:cNvPr id="1650" name="Google Shape;1650;p54"/>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4"/>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4"/>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977;p79">
            <a:extLst>
              <a:ext uri="{FF2B5EF4-FFF2-40B4-BE49-F238E27FC236}">
                <a16:creationId xmlns:a16="http://schemas.microsoft.com/office/drawing/2014/main" xmlns="" id="{21854BE3-3B01-4F8C-ABC2-2DC6E9ECC603}"/>
              </a:ext>
            </a:extLst>
          </p:cNvPr>
          <p:cNvGrpSpPr/>
          <p:nvPr/>
        </p:nvGrpSpPr>
        <p:grpSpPr>
          <a:xfrm>
            <a:off x="126656" y="2062571"/>
            <a:ext cx="670827" cy="2208669"/>
            <a:chOff x="10444492" y="3114425"/>
            <a:chExt cx="300316" cy="988779"/>
          </a:xfrm>
        </p:grpSpPr>
        <p:sp>
          <p:nvSpPr>
            <p:cNvPr id="31" name="Google Shape;2978;p79">
              <a:extLst>
                <a:ext uri="{FF2B5EF4-FFF2-40B4-BE49-F238E27FC236}">
                  <a16:creationId xmlns:a16="http://schemas.microsoft.com/office/drawing/2014/main" xmlns="" id="{13EA21CB-BE99-45D2-9AC7-599C17C5C10B}"/>
                </a:ext>
              </a:extLst>
            </p:cNvPr>
            <p:cNvSpPr/>
            <p:nvPr/>
          </p:nvSpPr>
          <p:spPr>
            <a:xfrm>
              <a:off x="10444492" y="3114425"/>
              <a:ext cx="300316" cy="965587"/>
            </a:xfrm>
            <a:custGeom>
              <a:avLst/>
              <a:gdLst/>
              <a:ahLst/>
              <a:cxnLst/>
              <a:rect l="l" t="t" r="r" b="b"/>
              <a:pathLst>
                <a:path w="14956" h="48087" extrusionOk="0">
                  <a:moveTo>
                    <a:pt x="10457" y="1"/>
                  </a:moveTo>
                  <a:cubicBezTo>
                    <a:pt x="8147" y="1034"/>
                    <a:pt x="5289" y="2311"/>
                    <a:pt x="3587" y="4651"/>
                  </a:cubicBezTo>
                  <a:cubicBezTo>
                    <a:pt x="1885" y="6961"/>
                    <a:pt x="1642" y="10639"/>
                    <a:pt x="4013" y="12463"/>
                  </a:cubicBezTo>
                  <a:cubicBezTo>
                    <a:pt x="5077" y="13284"/>
                    <a:pt x="6445" y="13557"/>
                    <a:pt x="7782" y="13800"/>
                  </a:cubicBezTo>
                  <a:cubicBezTo>
                    <a:pt x="9271" y="14074"/>
                    <a:pt x="10700" y="14317"/>
                    <a:pt x="11642" y="15351"/>
                  </a:cubicBezTo>
                  <a:cubicBezTo>
                    <a:pt x="12220" y="15989"/>
                    <a:pt x="12524" y="16870"/>
                    <a:pt x="12463" y="17843"/>
                  </a:cubicBezTo>
                  <a:cubicBezTo>
                    <a:pt x="12402" y="19302"/>
                    <a:pt x="11551" y="20974"/>
                    <a:pt x="10335" y="22068"/>
                  </a:cubicBezTo>
                  <a:cubicBezTo>
                    <a:pt x="9302" y="22980"/>
                    <a:pt x="8055" y="23679"/>
                    <a:pt x="6840" y="24348"/>
                  </a:cubicBezTo>
                  <a:cubicBezTo>
                    <a:pt x="5745" y="24986"/>
                    <a:pt x="4590" y="25624"/>
                    <a:pt x="3587" y="26475"/>
                  </a:cubicBezTo>
                  <a:cubicBezTo>
                    <a:pt x="1338" y="28329"/>
                    <a:pt x="1" y="31612"/>
                    <a:pt x="1642" y="33922"/>
                  </a:cubicBezTo>
                  <a:cubicBezTo>
                    <a:pt x="3071" y="35898"/>
                    <a:pt x="5837" y="35989"/>
                    <a:pt x="8238" y="36050"/>
                  </a:cubicBezTo>
                  <a:lnTo>
                    <a:pt x="8694" y="36080"/>
                  </a:lnTo>
                  <a:cubicBezTo>
                    <a:pt x="11277" y="36141"/>
                    <a:pt x="13983" y="37205"/>
                    <a:pt x="14195" y="39333"/>
                  </a:cubicBezTo>
                  <a:cubicBezTo>
                    <a:pt x="14378" y="41065"/>
                    <a:pt x="12919" y="42281"/>
                    <a:pt x="11369" y="43558"/>
                  </a:cubicBezTo>
                  <a:cubicBezTo>
                    <a:pt x="9879" y="44834"/>
                    <a:pt x="8299" y="46172"/>
                    <a:pt x="8238" y="48087"/>
                  </a:cubicBezTo>
                  <a:lnTo>
                    <a:pt x="8815" y="48087"/>
                  </a:lnTo>
                  <a:cubicBezTo>
                    <a:pt x="8876" y="46445"/>
                    <a:pt x="10274" y="45260"/>
                    <a:pt x="11733" y="44014"/>
                  </a:cubicBezTo>
                  <a:cubicBezTo>
                    <a:pt x="13314" y="42676"/>
                    <a:pt x="14955" y="41308"/>
                    <a:pt x="14773" y="39272"/>
                  </a:cubicBezTo>
                  <a:cubicBezTo>
                    <a:pt x="14499" y="36627"/>
                    <a:pt x="11338" y="35594"/>
                    <a:pt x="8724" y="35503"/>
                  </a:cubicBezTo>
                  <a:lnTo>
                    <a:pt x="8268" y="35472"/>
                  </a:lnTo>
                  <a:cubicBezTo>
                    <a:pt x="5958" y="35412"/>
                    <a:pt x="3375" y="35351"/>
                    <a:pt x="2098" y="33588"/>
                  </a:cubicBezTo>
                  <a:cubicBezTo>
                    <a:pt x="669" y="31582"/>
                    <a:pt x="1946" y="28542"/>
                    <a:pt x="3952" y="26901"/>
                  </a:cubicBezTo>
                  <a:cubicBezTo>
                    <a:pt x="4925" y="26111"/>
                    <a:pt x="6049" y="25472"/>
                    <a:pt x="7144" y="24864"/>
                  </a:cubicBezTo>
                  <a:cubicBezTo>
                    <a:pt x="8359" y="24165"/>
                    <a:pt x="9636" y="23436"/>
                    <a:pt x="10700" y="22494"/>
                  </a:cubicBezTo>
                  <a:cubicBezTo>
                    <a:pt x="12068" y="21278"/>
                    <a:pt x="12949" y="19515"/>
                    <a:pt x="13040" y="17873"/>
                  </a:cubicBezTo>
                  <a:cubicBezTo>
                    <a:pt x="13101" y="16749"/>
                    <a:pt x="12736" y="15746"/>
                    <a:pt x="12068" y="14986"/>
                  </a:cubicBezTo>
                  <a:cubicBezTo>
                    <a:pt x="11004" y="13800"/>
                    <a:pt x="9423" y="13527"/>
                    <a:pt x="7903" y="13223"/>
                  </a:cubicBezTo>
                  <a:cubicBezTo>
                    <a:pt x="6627" y="13010"/>
                    <a:pt x="5320" y="12767"/>
                    <a:pt x="4378" y="12007"/>
                  </a:cubicBezTo>
                  <a:cubicBezTo>
                    <a:pt x="2311" y="10426"/>
                    <a:pt x="2554" y="7022"/>
                    <a:pt x="4043" y="4986"/>
                  </a:cubicBezTo>
                  <a:cubicBezTo>
                    <a:pt x="5654" y="2767"/>
                    <a:pt x="8329" y="1581"/>
                    <a:pt x="10670" y="548"/>
                  </a:cubicBezTo>
                  <a:lnTo>
                    <a:pt x="1045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979;p79">
              <a:extLst>
                <a:ext uri="{FF2B5EF4-FFF2-40B4-BE49-F238E27FC236}">
                  <a16:creationId xmlns:a16="http://schemas.microsoft.com/office/drawing/2014/main" xmlns="" id="{9D66E3B3-E966-443E-934B-97C3C76B1468}"/>
                </a:ext>
              </a:extLst>
            </p:cNvPr>
            <p:cNvSpPr/>
            <p:nvPr/>
          </p:nvSpPr>
          <p:spPr>
            <a:xfrm>
              <a:off x="10467685" y="3135388"/>
              <a:ext cx="252104" cy="967816"/>
            </a:xfrm>
            <a:custGeom>
              <a:avLst/>
              <a:gdLst/>
              <a:ahLst/>
              <a:cxnLst/>
              <a:rect l="l" t="t" r="r" b="b"/>
              <a:pathLst>
                <a:path w="12555" h="48198" extrusionOk="0">
                  <a:moveTo>
                    <a:pt x="2179" y="1"/>
                  </a:moveTo>
                  <a:cubicBezTo>
                    <a:pt x="1702" y="1"/>
                    <a:pt x="1225" y="57"/>
                    <a:pt x="761" y="173"/>
                  </a:cubicBezTo>
                  <a:lnTo>
                    <a:pt x="913" y="720"/>
                  </a:lnTo>
                  <a:cubicBezTo>
                    <a:pt x="1331" y="617"/>
                    <a:pt x="1761" y="567"/>
                    <a:pt x="2192" y="567"/>
                  </a:cubicBezTo>
                  <a:cubicBezTo>
                    <a:pt x="3791" y="567"/>
                    <a:pt x="5397" y="1255"/>
                    <a:pt x="6475" y="2452"/>
                  </a:cubicBezTo>
                  <a:cubicBezTo>
                    <a:pt x="7812" y="4002"/>
                    <a:pt x="8238" y="6313"/>
                    <a:pt x="7478" y="8197"/>
                  </a:cubicBezTo>
                  <a:cubicBezTo>
                    <a:pt x="6870" y="9808"/>
                    <a:pt x="5533" y="11054"/>
                    <a:pt x="4256" y="12270"/>
                  </a:cubicBezTo>
                  <a:cubicBezTo>
                    <a:pt x="3891" y="12604"/>
                    <a:pt x="3557" y="12908"/>
                    <a:pt x="3223" y="13243"/>
                  </a:cubicBezTo>
                  <a:cubicBezTo>
                    <a:pt x="1976" y="14489"/>
                    <a:pt x="1" y="16921"/>
                    <a:pt x="669" y="19504"/>
                  </a:cubicBezTo>
                  <a:cubicBezTo>
                    <a:pt x="1186" y="21541"/>
                    <a:pt x="3010" y="22726"/>
                    <a:pt x="4803" y="23881"/>
                  </a:cubicBezTo>
                  <a:cubicBezTo>
                    <a:pt x="6627" y="25097"/>
                    <a:pt x="8359" y="26222"/>
                    <a:pt x="8663" y="28137"/>
                  </a:cubicBezTo>
                  <a:cubicBezTo>
                    <a:pt x="8937" y="29991"/>
                    <a:pt x="7691" y="31693"/>
                    <a:pt x="6445" y="33304"/>
                  </a:cubicBezTo>
                  <a:cubicBezTo>
                    <a:pt x="6262" y="33547"/>
                    <a:pt x="6080" y="33790"/>
                    <a:pt x="5897" y="34033"/>
                  </a:cubicBezTo>
                  <a:cubicBezTo>
                    <a:pt x="4408" y="36100"/>
                    <a:pt x="3587" y="39049"/>
                    <a:pt x="5381" y="40660"/>
                  </a:cubicBezTo>
                  <a:cubicBezTo>
                    <a:pt x="6201" y="41389"/>
                    <a:pt x="7265" y="41571"/>
                    <a:pt x="8329" y="41723"/>
                  </a:cubicBezTo>
                  <a:cubicBezTo>
                    <a:pt x="9150" y="41875"/>
                    <a:pt x="9940" y="41997"/>
                    <a:pt x="10609" y="42392"/>
                  </a:cubicBezTo>
                  <a:cubicBezTo>
                    <a:pt x="11460" y="42878"/>
                    <a:pt x="11977" y="43912"/>
                    <a:pt x="11916" y="45097"/>
                  </a:cubicBezTo>
                  <a:cubicBezTo>
                    <a:pt x="11855" y="46283"/>
                    <a:pt x="11247" y="47255"/>
                    <a:pt x="10366" y="47681"/>
                  </a:cubicBezTo>
                  <a:lnTo>
                    <a:pt x="10609" y="48198"/>
                  </a:lnTo>
                  <a:cubicBezTo>
                    <a:pt x="11703" y="47681"/>
                    <a:pt x="12402" y="46526"/>
                    <a:pt x="12493" y="45128"/>
                  </a:cubicBezTo>
                  <a:cubicBezTo>
                    <a:pt x="12554" y="43729"/>
                    <a:pt x="11946" y="42483"/>
                    <a:pt x="10882" y="41875"/>
                  </a:cubicBezTo>
                  <a:cubicBezTo>
                    <a:pt x="10122" y="41450"/>
                    <a:pt x="9271" y="41298"/>
                    <a:pt x="8420" y="41176"/>
                  </a:cubicBezTo>
                  <a:cubicBezTo>
                    <a:pt x="7417" y="40994"/>
                    <a:pt x="6475" y="40842"/>
                    <a:pt x="5776" y="40234"/>
                  </a:cubicBezTo>
                  <a:cubicBezTo>
                    <a:pt x="4226" y="38866"/>
                    <a:pt x="5016" y="36222"/>
                    <a:pt x="6384" y="34368"/>
                  </a:cubicBezTo>
                  <a:cubicBezTo>
                    <a:pt x="6536" y="34124"/>
                    <a:pt x="6718" y="33881"/>
                    <a:pt x="6900" y="33638"/>
                  </a:cubicBezTo>
                  <a:cubicBezTo>
                    <a:pt x="8147" y="31997"/>
                    <a:pt x="9545" y="30143"/>
                    <a:pt x="9211" y="28045"/>
                  </a:cubicBezTo>
                  <a:cubicBezTo>
                    <a:pt x="8876" y="25857"/>
                    <a:pt x="6961" y="24611"/>
                    <a:pt x="5107" y="23425"/>
                  </a:cubicBezTo>
                  <a:cubicBezTo>
                    <a:pt x="3344" y="22270"/>
                    <a:pt x="1672" y="21176"/>
                    <a:pt x="1216" y="19383"/>
                  </a:cubicBezTo>
                  <a:cubicBezTo>
                    <a:pt x="609" y="17073"/>
                    <a:pt x="2463" y="14793"/>
                    <a:pt x="3618" y="13668"/>
                  </a:cubicBezTo>
                  <a:cubicBezTo>
                    <a:pt x="3952" y="13334"/>
                    <a:pt x="4286" y="13000"/>
                    <a:pt x="4651" y="12665"/>
                  </a:cubicBezTo>
                  <a:cubicBezTo>
                    <a:pt x="5989" y="11419"/>
                    <a:pt x="7356" y="10142"/>
                    <a:pt x="8025" y="8410"/>
                  </a:cubicBezTo>
                  <a:cubicBezTo>
                    <a:pt x="8815" y="6313"/>
                    <a:pt x="8359" y="3790"/>
                    <a:pt x="6900" y="2088"/>
                  </a:cubicBezTo>
                  <a:cubicBezTo>
                    <a:pt x="5727" y="771"/>
                    <a:pt x="3950" y="1"/>
                    <a:pt x="21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 name="Google Shape;2941;p79">
            <a:extLst>
              <a:ext uri="{FF2B5EF4-FFF2-40B4-BE49-F238E27FC236}">
                <a16:creationId xmlns:a16="http://schemas.microsoft.com/office/drawing/2014/main" xmlns="" id="{32E1987F-09EF-4F54-B87E-EE0839CEA9DD}"/>
              </a:ext>
            </a:extLst>
          </p:cNvPr>
          <p:cNvGrpSpPr/>
          <p:nvPr/>
        </p:nvGrpSpPr>
        <p:grpSpPr>
          <a:xfrm>
            <a:off x="7149371" y="3753173"/>
            <a:ext cx="1994629" cy="1390327"/>
            <a:chOff x="3572413" y="2205632"/>
            <a:chExt cx="892958" cy="622423"/>
          </a:xfrm>
        </p:grpSpPr>
        <p:sp>
          <p:nvSpPr>
            <p:cNvPr id="34" name="Google Shape;2942;p79">
              <a:extLst>
                <a:ext uri="{FF2B5EF4-FFF2-40B4-BE49-F238E27FC236}">
                  <a16:creationId xmlns:a16="http://schemas.microsoft.com/office/drawing/2014/main" xmlns="" id="{E797A7AF-0157-42AF-868E-EC76A77F005B}"/>
                </a:ext>
              </a:extLst>
            </p:cNvPr>
            <p:cNvSpPr/>
            <p:nvPr/>
          </p:nvSpPr>
          <p:spPr>
            <a:xfrm>
              <a:off x="3695103"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943;p79">
              <a:extLst>
                <a:ext uri="{FF2B5EF4-FFF2-40B4-BE49-F238E27FC236}">
                  <a16:creationId xmlns:a16="http://schemas.microsoft.com/office/drawing/2014/main" xmlns="" id="{6E6721ED-A4AE-46E7-8870-D8A4E2D02143}"/>
                </a:ext>
              </a:extLst>
            </p:cNvPr>
            <p:cNvSpPr/>
            <p:nvPr/>
          </p:nvSpPr>
          <p:spPr>
            <a:xfrm>
              <a:off x="3654199"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3"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4" y="6766"/>
                  </a:cubicBezTo>
                  <a:cubicBezTo>
                    <a:pt x="1764"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80" y="410"/>
                    <a:pt x="6581" y="1"/>
                    <a:pt x="610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944;p79">
              <a:extLst>
                <a:ext uri="{FF2B5EF4-FFF2-40B4-BE49-F238E27FC236}">
                  <a16:creationId xmlns:a16="http://schemas.microsoft.com/office/drawing/2014/main" xmlns="" id="{C578D14F-D212-42BE-8925-92B2F16FB71D}"/>
                </a:ext>
              </a:extLst>
            </p:cNvPr>
            <p:cNvSpPr/>
            <p:nvPr/>
          </p:nvSpPr>
          <p:spPr>
            <a:xfrm>
              <a:off x="3642613" y="2205632"/>
              <a:ext cx="172748" cy="522943"/>
            </a:xfrm>
            <a:custGeom>
              <a:avLst/>
              <a:gdLst/>
              <a:ahLst/>
              <a:cxnLst/>
              <a:rect l="l" t="t" r="r" b="b"/>
              <a:pathLst>
                <a:path w="8603" h="26043" extrusionOk="0">
                  <a:moveTo>
                    <a:pt x="3800"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800"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1"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7" y="2546"/>
                  </a:cubicBezTo>
                  <a:cubicBezTo>
                    <a:pt x="8207" y="3154"/>
                    <a:pt x="8085" y="3762"/>
                    <a:pt x="8025" y="4370"/>
                  </a:cubicBezTo>
                  <a:cubicBezTo>
                    <a:pt x="8025" y="4522"/>
                    <a:pt x="7873" y="4613"/>
                    <a:pt x="7690" y="4644"/>
                  </a:cubicBezTo>
                  <a:cubicBezTo>
                    <a:pt x="7417" y="4674"/>
                    <a:pt x="7113" y="4704"/>
                    <a:pt x="6839" y="4735"/>
                  </a:cubicBezTo>
                  <a:cubicBezTo>
                    <a:pt x="6718" y="4765"/>
                    <a:pt x="6626" y="4948"/>
                    <a:pt x="6718" y="5039"/>
                  </a:cubicBezTo>
                  <a:cubicBezTo>
                    <a:pt x="6900" y="5221"/>
                    <a:pt x="6900" y="5434"/>
                    <a:pt x="6870"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5" y="1665"/>
                    <a:pt x="7052" y="1665"/>
                  </a:cubicBezTo>
                  <a:cubicBezTo>
                    <a:pt x="6839" y="1665"/>
                    <a:pt x="6778" y="1604"/>
                    <a:pt x="6809" y="1391"/>
                  </a:cubicBezTo>
                  <a:cubicBezTo>
                    <a:pt x="6839" y="1148"/>
                    <a:pt x="6870"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945;p79">
              <a:extLst>
                <a:ext uri="{FF2B5EF4-FFF2-40B4-BE49-F238E27FC236}">
                  <a16:creationId xmlns:a16="http://schemas.microsoft.com/office/drawing/2014/main" xmlns="" id="{061AB6A5-B9D9-42D6-B6A0-2FD1914B6ACF}"/>
                </a:ext>
              </a:extLst>
            </p:cNvPr>
            <p:cNvSpPr/>
            <p:nvPr/>
          </p:nvSpPr>
          <p:spPr>
            <a:xfrm>
              <a:off x="3686548"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3" y="3557"/>
                  </a:cubicBezTo>
                  <a:cubicBezTo>
                    <a:pt x="183" y="5016"/>
                    <a:pt x="183" y="6475"/>
                    <a:pt x="183" y="7934"/>
                  </a:cubicBezTo>
                  <a:cubicBezTo>
                    <a:pt x="213" y="8512"/>
                    <a:pt x="183" y="9089"/>
                    <a:pt x="213" y="9667"/>
                  </a:cubicBezTo>
                  <a:cubicBezTo>
                    <a:pt x="335" y="10943"/>
                    <a:pt x="365" y="12190"/>
                    <a:pt x="305"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5" y="122"/>
                    <a:pt x="274" y="62"/>
                  </a:cubicBezTo>
                  <a:cubicBezTo>
                    <a:pt x="244" y="31"/>
                    <a:pt x="183" y="31"/>
                    <a:pt x="1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946;p79">
              <a:extLst>
                <a:ext uri="{FF2B5EF4-FFF2-40B4-BE49-F238E27FC236}">
                  <a16:creationId xmlns:a16="http://schemas.microsoft.com/office/drawing/2014/main" xmlns="" id="{1ADF70FB-67CC-42F6-8C6B-344DE9403623}"/>
                </a:ext>
              </a:extLst>
            </p:cNvPr>
            <p:cNvSpPr/>
            <p:nvPr/>
          </p:nvSpPr>
          <p:spPr>
            <a:xfrm>
              <a:off x="3695103"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947;p79">
              <a:extLst>
                <a:ext uri="{FF2B5EF4-FFF2-40B4-BE49-F238E27FC236}">
                  <a16:creationId xmlns:a16="http://schemas.microsoft.com/office/drawing/2014/main" xmlns="" id="{0AC41E79-0655-4CB5-B552-4616F12A1957}"/>
                </a:ext>
              </a:extLst>
            </p:cNvPr>
            <p:cNvSpPr/>
            <p:nvPr/>
          </p:nvSpPr>
          <p:spPr>
            <a:xfrm>
              <a:off x="3689601" y="2271274"/>
              <a:ext cx="10401" cy="25783"/>
            </a:xfrm>
            <a:custGeom>
              <a:avLst/>
              <a:gdLst/>
              <a:ahLst/>
              <a:cxnLst/>
              <a:rect l="l" t="t" r="r" b="b"/>
              <a:pathLst>
                <a:path w="518" h="1284" extrusionOk="0">
                  <a:moveTo>
                    <a:pt x="147" y="1"/>
                  </a:moveTo>
                  <a:cubicBezTo>
                    <a:pt x="76" y="1"/>
                    <a:pt x="31" y="76"/>
                    <a:pt x="31" y="128"/>
                  </a:cubicBezTo>
                  <a:cubicBezTo>
                    <a:pt x="1" y="493"/>
                    <a:pt x="1"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948;p79">
              <a:extLst>
                <a:ext uri="{FF2B5EF4-FFF2-40B4-BE49-F238E27FC236}">
                  <a16:creationId xmlns:a16="http://schemas.microsoft.com/office/drawing/2014/main" xmlns="" id="{D96300FE-D63B-4E72-9EDD-A9F39F5C27D1}"/>
                </a:ext>
              </a:extLst>
            </p:cNvPr>
            <p:cNvSpPr/>
            <p:nvPr/>
          </p:nvSpPr>
          <p:spPr>
            <a:xfrm>
              <a:off x="3759178"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949;p79">
              <a:extLst>
                <a:ext uri="{FF2B5EF4-FFF2-40B4-BE49-F238E27FC236}">
                  <a16:creationId xmlns:a16="http://schemas.microsoft.com/office/drawing/2014/main" xmlns="" id="{DA259FD4-1398-4FC6-97B4-66EC8A55C2E5}"/>
                </a:ext>
              </a:extLst>
            </p:cNvPr>
            <p:cNvSpPr/>
            <p:nvPr/>
          </p:nvSpPr>
          <p:spPr>
            <a:xfrm>
              <a:off x="3689601" y="2217640"/>
              <a:ext cx="66545" cy="112368"/>
            </a:xfrm>
            <a:custGeom>
              <a:avLst/>
              <a:gdLst/>
              <a:ahLst/>
              <a:cxnLst/>
              <a:rect l="l" t="t" r="r" b="b"/>
              <a:pathLst>
                <a:path w="3314" h="5596" extrusionOk="0">
                  <a:moveTo>
                    <a:pt x="1929" y="0"/>
                  </a:moveTo>
                  <a:cubicBezTo>
                    <a:pt x="1693" y="0"/>
                    <a:pt x="1461" y="26"/>
                    <a:pt x="1216" y="64"/>
                  </a:cubicBezTo>
                  <a:cubicBezTo>
                    <a:pt x="852" y="94"/>
                    <a:pt x="426" y="155"/>
                    <a:pt x="213" y="489"/>
                  </a:cubicBezTo>
                  <a:cubicBezTo>
                    <a:pt x="1"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950;p79">
              <a:extLst>
                <a:ext uri="{FF2B5EF4-FFF2-40B4-BE49-F238E27FC236}">
                  <a16:creationId xmlns:a16="http://schemas.microsoft.com/office/drawing/2014/main" xmlns="" id="{B4BB3E03-A9A4-49DC-8B9E-66F79927DB09}"/>
                </a:ext>
              </a:extLst>
            </p:cNvPr>
            <p:cNvSpPr/>
            <p:nvPr/>
          </p:nvSpPr>
          <p:spPr>
            <a:xfrm>
              <a:off x="3985019"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951;p79">
              <a:extLst>
                <a:ext uri="{FF2B5EF4-FFF2-40B4-BE49-F238E27FC236}">
                  <a16:creationId xmlns:a16="http://schemas.microsoft.com/office/drawing/2014/main" xmlns="" id="{AB67EE2B-37FD-4643-A5C2-6CEDEFB82591}"/>
                </a:ext>
              </a:extLst>
            </p:cNvPr>
            <p:cNvSpPr/>
            <p:nvPr/>
          </p:nvSpPr>
          <p:spPr>
            <a:xfrm>
              <a:off x="3944116"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79" y="410"/>
                    <a:pt x="6581" y="1"/>
                    <a:pt x="6107" y="1"/>
                  </a:cubicBezTo>
                  <a:close/>
                </a:path>
              </a:pathLst>
            </a:custGeom>
            <a:solidFill>
              <a:srgbClr val="FFD6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952;p79">
              <a:extLst>
                <a:ext uri="{FF2B5EF4-FFF2-40B4-BE49-F238E27FC236}">
                  <a16:creationId xmlns:a16="http://schemas.microsoft.com/office/drawing/2014/main" xmlns="" id="{020F0D37-9845-456B-95AB-80BC53BC710E}"/>
                </a:ext>
              </a:extLst>
            </p:cNvPr>
            <p:cNvSpPr/>
            <p:nvPr/>
          </p:nvSpPr>
          <p:spPr>
            <a:xfrm>
              <a:off x="3932530" y="2205632"/>
              <a:ext cx="172728" cy="522943"/>
            </a:xfrm>
            <a:custGeom>
              <a:avLst/>
              <a:gdLst/>
              <a:ahLst/>
              <a:cxnLst/>
              <a:rect l="l" t="t" r="r" b="b"/>
              <a:pathLst>
                <a:path w="8602" h="26043" extrusionOk="0">
                  <a:moveTo>
                    <a:pt x="3799"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799"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0"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6" y="2546"/>
                  </a:cubicBezTo>
                  <a:cubicBezTo>
                    <a:pt x="8207" y="3154"/>
                    <a:pt x="8085" y="3762"/>
                    <a:pt x="8024" y="4370"/>
                  </a:cubicBezTo>
                  <a:cubicBezTo>
                    <a:pt x="8024" y="4522"/>
                    <a:pt x="7873" y="4613"/>
                    <a:pt x="7690" y="4644"/>
                  </a:cubicBezTo>
                  <a:cubicBezTo>
                    <a:pt x="7417" y="4674"/>
                    <a:pt x="7113" y="4704"/>
                    <a:pt x="6839" y="4735"/>
                  </a:cubicBezTo>
                  <a:cubicBezTo>
                    <a:pt x="6717" y="4765"/>
                    <a:pt x="6626" y="4948"/>
                    <a:pt x="6717" y="5039"/>
                  </a:cubicBezTo>
                  <a:cubicBezTo>
                    <a:pt x="6900" y="5221"/>
                    <a:pt x="6900" y="5434"/>
                    <a:pt x="6869"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4" y="1665"/>
                    <a:pt x="7052" y="1665"/>
                  </a:cubicBezTo>
                  <a:cubicBezTo>
                    <a:pt x="6839" y="1665"/>
                    <a:pt x="6778" y="1604"/>
                    <a:pt x="6809" y="1391"/>
                  </a:cubicBezTo>
                  <a:cubicBezTo>
                    <a:pt x="6839" y="1148"/>
                    <a:pt x="6869"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953;p79">
              <a:extLst>
                <a:ext uri="{FF2B5EF4-FFF2-40B4-BE49-F238E27FC236}">
                  <a16:creationId xmlns:a16="http://schemas.microsoft.com/office/drawing/2014/main" xmlns="" id="{2044F8E8-7EC5-4BAB-AE8A-D630825115B8}"/>
                </a:ext>
              </a:extLst>
            </p:cNvPr>
            <p:cNvSpPr/>
            <p:nvPr/>
          </p:nvSpPr>
          <p:spPr>
            <a:xfrm>
              <a:off x="3976465"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954;p79">
              <a:extLst>
                <a:ext uri="{FF2B5EF4-FFF2-40B4-BE49-F238E27FC236}">
                  <a16:creationId xmlns:a16="http://schemas.microsoft.com/office/drawing/2014/main" xmlns="" id="{74BC996D-3B6E-481E-8999-78EBAB762DB7}"/>
                </a:ext>
              </a:extLst>
            </p:cNvPr>
            <p:cNvSpPr/>
            <p:nvPr/>
          </p:nvSpPr>
          <p:spPr>
            <a:xfrm>
              <a:off x="3985019"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955;p79">
              <a:extLst>
                <a:ext uri="{FF2B5EF4-FFF2-40B4-BE49-F238E27FC236}">
                  <a16:creationId xmlns:a16="http://schemas.microsoft.com/office/drawing/2014/main" xmlns="" id="{E622F69A-0636-4AE6-9286-D2174D4A89F1}"/>
                </a:ext>
              </a:extLst>
            </p:cNvPr>
            <p:cNvSpPr/>
            <p:nvPr/>
          </p:nvSpPr>
          <p:spPr>
            <a:xfrm>
              <a:off x="3979518"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956;p79">
              <a:extLst>
                <a:ext uri="{FF2B5EF4-FFF2-40B4-BE49-F238E27FC236}">
                  <a16:creationId xmlns:a16="http://schemas.microsoft.com/office/drawing/2014/main" xmlns="" id="{1A2D4101-8C38-4B0E-8645-4397BE03B72D}"/>
                </a:ext>
              </a:extLst>
            </p:cNvPr>
            <p:cNvSpPr/>
            <p:nvPr/>
          </p:nvSpPr>
          <p:spPr>
            <a:xfrm>
              <a:off x="4049095"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957;p79">
              <a:extLst>
                <a:ext uri="{FF2B5EF4-FFF2-40B4-BE49-F238E27FC236}">
                  <a16:creationId xmlns:a16="http://schemas.microsoft.com/office/drawing/2014/main" xmlns="" id="{08F575E6-F7BA-4949-A055-D7645B6FAF1E}"/>
                </a:ext>
              </a:extLst>
            </p:cNvPr>
            <p:cNvSpPr/>
            <p:nvPr/>
          </p:nvSpPr>
          <p:spPr>
            <a:xfrm>
              <a:off x="3979518" y="2217640"/>
              <a:ext cx="66545" cy="112368"/>
            </a:xfrm>
            <a:custGeom>
              <a:avLst/>
              <a:gdLst/>
              <a:ahLst/>
              <a:cxnLst/>
              <a:rect l="l" t="t" r="r" b="b"/>
              <a:pathLst>
                <a:path w="3314" h="5596" extrusionOk="0">
                  <a:moveTo>
                    <a:pt x="1928" y="0"/>
                  </a:moveTo>
                  <a:cubicBezTo>
                    <a:pt x="1693" y="0"/>
                    <a:pt x="1461" y="26"/>
                    <a:pt x="1216" y="64"/>
                  </a:cubicBezTo>
                  <a:cubicBezTo>
                    <a:pt x="852"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958;p79">
              <a:extLst>
                <a:ext uri="{FF2B5EF4-FFF2-40B4-BE49-F238E27FC236}">
                  <a16:creationId xmlns:a16="http://schemas.microsoft.com/office/drawing/2014/main" xmlns="" id="{84EFDCAB-CB39-4528-9563-D9B022D2971B}"/>
                </a:ext>
              </a:extLst>
            </p:cNvPr>
            <p:cNvSpPr/>
            <p:nvPr/>
          </p:nvSpPr>
          <p:spPr>
            <a:xfrm>
              <a:off x="4290177" y="2426573"/>
              <a:ext cx="65943" cy="278188"/>
            </a:xfrm>
            <a:custGeom>
              <a:avLst/>
              <a:gdLst/>
              <a:ahLst/>
              <a:cxnLst/>
              <a:rect l="l" t="t" r="r" b="b"/>
              <a:pathLst>
                <a:path w="3284" h="13854" extrusionOk="0">
                  <a:moveTo>
                    <a:pt x="1934" y="1"/>
                  </a:moveTo>
                  <a:cubicBezTo>
                    <a:pt x="1389" y="1"/>
                    <a:pt x="806" y="220"/>
                    <a:pt x="578" y="571"/>
                  </a:cubicBezTo>
                  <a:cubicBezTo>
                    <a:pt x="1" y="1452"/>
                    <a:pt x="366" y="3732"/>
                    <a:pt x="396" y="4765"/>
                  </a:cubicBezTo>
                  <a:cubicBezTo>
                    <a:pt x="457" y="7805"/>
                    <a:pt x="822" y="10875"/>
                    <a:pt x="1490" y="13854"/>
                  </a:cubicBezTo>
                  <a:cubicBezTo>
                    <a:pt x="2980" y="12425"/>
                    <a:pt x="3284" y="10145"/>
                    <a:pt x="3162" y="8078"/>
                  </a:cubicBezTo>
                  <a:cubicBezTo>
                    <a:pt x="3040" y="5981"/>
                    <a:pt x="2585" y="3914"/>
                    <a:pt x="2980" y="1878"/>
                  </a:cubicBezTo>
                  <a:cubicBezTo>
                    <a:pt x="3071" y="1361"/>
                    <a:pt x="3192" y="814"/>
                    <a:pt x="2919" y="388"/>
                  </a:cubicBezTo>
                  <a:cubicBezTo>
                    <a:pt x="2713" y="118"/>
                    <a:pt x="2334" y="1"/>
                    <a:pt x="19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959;p79">
              <a:extLst>
                <a:ext uri="{FF2B5EF4-FFF2-40B4-BE49-F238E27FC236}">
                  <a16:creationId xmlns:a16="http://schemas.microsoft.com/office/drawing/2014/main" xmlns="" id="{BE419BFD-DF17-4BA5-AC82-3F7CA4E4226F}"/>
                </a:ext>
              </a:extLst>
            </p:cNvPr>
            <p:cNvSpPr/>
            <p:nvPr/>
          </p:nvSpPr>
          <p:spPr>
            <a:xfrm>
              <a:off x="4249294" y="2250912"/>
              <a:ext cx="147106" cy="155881"/>
            </a:xfrm>
            <a:custGeom>
              <a:avLst/>
              <a:gdLst/>
              <a:ahLst/>
              <a:cxnLst/>
              <a:rect l="l" t="t" r="r" b="b"/>
              <a:pathLst>
                <a:path w="7326" h="7763" extrusionOk="0">
                  <a:moveTo>
                    <a:pt x="6107" y="1"/>
                  </a:moveTo>
                  <a:cubicBezTo>
                    <a:pt x="5971" y="1"/>
                    <a:pt x="5837" y="34"/>
                    <a:pt x="5715" y="109"/>
                  </a:cubicBezTo>
                  <a:cubicBezTo>
                    <a:pt x="5836"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0" y="261"/>
                  </a:cubicBezTo>
                  <a:cubicBezTo>
                    <a:pt x="92" y="382"/>
                    <a:pt x="213" y="504"/>
                    <a:pt x="335" y="626"/>
                  </a:cubicBezTo>
                  <a:lnTo>
                    <a:pt x="402" y="465"/>
                  </a:lnTo>
                  <a:lnTo>
                    <a:pt x="402" y="465"/>
                  </a:lnTo>
                  <a:cubicBezTo>
                    <a:pt x="186" y="1100"/>
                    <a:pt x="358" y="1865"/>
                    <a:pt x="851"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6" y="3817"/>
                    <a:pt x="6262" y="3300"/>
                    <a:pt x="6627" y="2753"/>
                  </a:cubicBezTo>
                  <a:cubicBezTo>
                    <a:pt x="6991" y="2206"/>
                    <a:pt x="7326" y="1568"/>
                    <a:pt x="7174" y="930"/>
                  </a:cubicBezTo>
                  <a:cubicBezTo>
                    <a:pt x="7079" y="410"/>
                    <a:pt x="6581" y="1"/>
                    <a:pt x="610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960;p79">
              <a:extLst>
                <a:ext uri="{FF2B5EF4-FFF2-40B4-BE49-F238E27FC236}">
                  <a16:creationId xmlns:a16="http://schemas.microsoft.com/office/drawing/2014/main" xmlns="" id="{B7BA4827-369A-4510-8846-787E133E7BE7}"/>
                </a:ext>
              </a:extLst>
            </p:cNvPr>
            <p:cNvSpPr/>
            <p:nvPr/>
          </p:nvSpPr>
          <p:spPr>
            <a:xfrm>
              <a:off x="4237688" y="2205632"/>
              <a:ext cx="172748" cy="522943"/>
            </a:xfrm>
            <a:custGeom>
              <a:avLst/>
              <a:gdLst/>
              <a:ahLst/>
              <a:cxnLst/>
              <a:rect l="l" t="t" r="r" b="b"/>
              <a:pathLst>
                <a:path w="8603" h="26043" extrusionOk="0">
                  <a:moveTo>
                    <a:pt x="3800" y="510"/>
                  </a:moveTo>
                  <a:cubicBezTo>
                    <a:pt x="4560" y="540"/>
                    <a:pt x="5351" y="540"/>
                    <a:pt x="6141" y="571"/>
                  </a:cubicBezTo>
                  <a:cubicBezTo>
                    <a:pt x="6384" y="571"/>
                    <a:pt x="6445" y="662"/>
                    <a:pt x="6414" y="905"/>
                  </a:cubicBezTo>
                  <a:cubicBezTo>
                    <a:pt x="6414" y="966"/>
                    <a:pt x="6384" y="1027"/>
                    <a:pt x="6384" y="1057"/>
                  </a:cubicBezTo>
                  <a:cubicBezTo>
                    <a:pt x="6262" y="1695"/>
                    <a:pt x="6262" y="1695"/>
                    <a:pt x="5654" y="1695"/>
                  </a:cubicBezTo>
                  <a:lnTo>
                    <a:pt x="4803" y="1695"/>
                  </a:lnTo>
                  <a:cubicBezTo>
                    <a:pt x="4408" y="1695"/>
                    <a:pt x="4013" y="1695"/>
                    <a:pt x="3618" y="1665"/>
                  </a:cubicBezTo>
                  <a:cubicBezTo>
                    <a:pt x="3436" y="1665"/>
                    <a:pt x="3314" y="1574"/>
                    <a:pt x="3284" y="1422"/>
                  </a:cubicBezTo>
                  <a:cubicBezTo>
                    <a:pt x="3253" y="1361"/>
                    <a:pt x="3253" y="1330"/>
                    <a:pt x="3223" y="1270"/>
                  </a:cubicBezTo>
                  <a:cubicBezTo>
                    <a:pt x="3101" y="571"/>
                    <a:pt x="3162" y="510"/>
                    <a:pt x="3800" y="510"/>
                  </a:cubicBezTo>
                  <a:close/>
                  <a:moveTo>
                    <a:pt x="2463" y="571"/>
                  </a:moveTo>
                  <a:cubicBezTo>
                    <a:pt x="2524" y="571"/>
                    <a:pt x="2645" y="631"/>
                    <a:pt x="2645" y="692"/>
                  </a:cubicBezTo>
                  <a:cubicBezTo>
                    <a:pt x="2736" y="966"/>
                    <a:pt x="2797" y="1270"/>
                    <a:pt x="2828" y="1513"/>
                  </a:cubicBezTo>
                  <a:cubicBezTo>
                    <a:pt x="2797" y="1665"/>
                    <a:pt x="2736" y="1726"/>
                    <a:pt x="2645" y="1726"/>
                  </a:cubicBezTo>
                  <a:cubicBezTo>
                    <a:pt x="2585" y="1726"/>
                    <a:pt x="2463" y="1695"/>
                    <a:pt x="2463" y="1665"/>
                  </a:cubicBezTo>
                  <a:cubicBezTo>
                    <a:pt x="2341" y="1361"/>
                    <a:pt x="2281" y="1087"/>
                    <a:pt x="2281" y="753"/>
                  </a:cubicBezTo>
                  <a:cubicBezTo>
                    <a:pt x="2281" y="631"/>
                    <a:pt x="2372" y="571"/>
                    <a:pt x="2463" y="571"/>
                  </a:cubicBezTo>
                  <a:close/>
                  <a:moveTo>
                    <a:pt x="875" y="2115"/>
                  </a:moveTo>
                  <a:cubicBezTo>
                    <a:pt x="905" y="2115"/>
                    <a:pt x="938" y="2117"/>
                    <a:pt x="974" y="2121"/>
                  </a:cubicBezTo>
                  <a:cubicBezTo>
                    <a:pt x="1612" y="2160"/>
                    <a:pt x="2256" y="2171"/>
                    <a:pt x="2900" y="2171"/>
                  </a:cubicBezTo>
                  <a:cubicBezTo>
                    <a:pt x="3760" y="2171"/>
                    <a:pt x="4621" y="2151"/>
                    <a:pt x="5472" y="2151"/>
                  </a:cubicBezTo>
                  <a:cubicBezTo>
                    <a:pt x="6202" y="2151"/>
                    <a:pt x="6931" y="2121"/>
                    <a:pt x="7661" y="2121"/>
                  </a:cubicBezTo>
                  <a:cubicBezTo>
                    <a:pt x="8056" y="2121"/>
                    <a:pt x="8147" y="2182"/>
                    <a:pt x="8177" y="2546"/>
                  </a:cubicBezTo>
                  <a:cubicBezTo>
                    <a:pt x="8208" y="3154"/>
                    <a:pt x="8086" y="3762"/>
                    <a:pt x="8025" y="4370"/>
                  </a:cubicBezTo>
                  <a:cubicBezTo>
                    <a:pt x="8025" y="4522"/>
                    <a:pt x="7873" y="4613"/>
                    <a:pt x="7691" y="4644"/>
                  </a:cubicBezTo>
                  <a:cubicBezTo>
                    <a:pt x="7417" y="4674"/>
                    <a:pt x="7113" y="4704"/>
                    <a:pt x="6840" y="4735"/>
                  </a:cubicBezTo>
                  <a:cubicBezTo>
                    <a:pt x="6718" y="4765"/>
                    <a:pt x="6627" y="4948"/>
                    <a:pt x="6718" y="5039"/>
                  </a:cubicBezTo>
                  <a:cubicBezTo>
                    <a:pt x="6901" y="5221"/>
                    <a:pt x="6901" y="5434"/>
                    <a:pt x="6870" y="5677"/>
                  </a:cubicBezTo>
                  <a:cubicBezTo>
                    <a:pt x="6749" y="6954"/>
                    <a:pt x="6688" y="8230"/>
                    <a:pt x="6658" y="9537"/>
                  </a:cubicBezTo>
                  <a:cubicBezTo>
                    <a:pt x="6627" y="12303"/>
                    <a:pt x="6627" y="15100"/>
                    <a:pt x="6566" y="17866"/>
                  </a:cubicBezTo>
                  <a:cubicBezTo>
                    <a:pt x="6566" y="19081"/>
                    <a:pt x="6536" y="20267"/>
                    <a:pt x="6445" y="21483"/>
                  </a:cubicBezTo>
                  <a:cubicBezTo>
                    <a:pt x="6384" y="22486"/>
                    <a:pt x="6232" y="23458"/>
                    <a:pt x="5867" y="24401"/>
                  </a:cubicBezTo>
                  <a:cubicBezTo>
                    <a:pt x="5715" y="24826"/>
                    <a:pt x="5503" y="25130"/>
                    <a:pt x="5107" y="25373"/>
                  </a:cubicBezTo>
                  <a:cubicBezTo>
                    <a:pt x="4856" y="25514"/>
                    <a:pt x="4588" y="25582"/>
                    <a:pt x="4327" y="25582"/>
                  </a:cubicBezTo>
                  <a:cubicBezTo>
                    <a:pt x="3798" y="25582"/>
                    <a:pt x="3295" y="25305"/>
                    <a:pt x="3010" y="24796"/>
                  </a:cubicBezTo>
                  <a:cubicBezTo>
                    <a:pt x="2888" y="24583"/>
                    <a:pt x="2767" y="24340"/>
                    <a:pt x="2706" y="24066"/>
                  </a:cubicBezTo>
                  <a:cubicBezTo>
                    <a:pt x="2433" y="23185"/>
                    <a:pt x="2250" y="22303"/>
                    <a:pt x="2220" y="21361"/>
                  </a:cubicBezTo>
                  <a:cubicBezTo>
                    <a:pt x="2159" y="18869"/>
                    <a:pt x="2037" y="16346"/>
                    <a:pt x="2098" y="13823"/>
                  </a:cubicBezTo>
                  <a:cubicBezTo>
                    <a:pt x="2068" y="11331"/>
                    <a:pt x="2068" y="8838"/>
                    <a:pt x="1885" y="6346"/>
                  </a:cubicBezTo>
                  <a:cubicBezTo>
                    <a:pt x="1885" y="6103"/>
                    <a:pt x="1855" y="5890"/>
                    <a:pt x="1825" y="5647"/>
                  </a:cubicBezTo>
                  <a:cubicBezTo>
                    <a:pt x="1794" y="5434"/>
                    <a:pt x="1794" y="5251"/>
                    <a:pt x="1977" y="5069"/>
                  </a:cubicBezTo>
                  <a:cubicBezTo>
                    <a:pt x="2098" y="4948"/>
                    <a:pt x="2007" y="4765"/>
                    <a:pt x="1825" y="4735"/>
                  </a:cubicBezTo>
                  <a:cubicBezTo>
                    <a:pt x="1551" y="4674"/>
                    <a:pt x="1247" y="4674"/>
                    <a:pt x="974" y="4644"/>
                  </a:cubicBezTo>
                  <a:cubicBezTo>
                    <a:pt x="791" y="4613"/>
                    <a:pt x="670" y="4492"/>
                    <a:pt x="670" y="4340"/>
                  </a:cubicBezTo>
                  <a:cubicBezTo>
                    <a:pt x="639" y="3732"/>
                    <a:pt x="487" y="3124"/>
                    <a:pt x="548" y="2516"/>
                  </a:cubicBezTo>
                  <a:cubicBezTo>
                    <a:pt x="575" y="2221"/>
                    <a:pt x="649" y="2115"/>
                    <a:pt x="875" y="2115"/>
                  </a:cubicBezTo>
                  <a:close/>
                  <a:moveTo>
                    <a:pt x="4363" y="1"/>
                  </a:moveTo>
                  <a:cubicBezTo>
                    <a:pt x="3679" y="1"/>
                    <a:pt x="2995" y="39"/>
                    <a:pt x="2311" y="115"/>
                  </a:cubicBezTo>
                  <a:cubicBezTo>
                    <a:pt x="1916" y="145"/>
                    <a:pt x="1764" y="297"/>
                    <a:pt x="1794" y="723"/>
                  </a:cubicBezTo>
                  <a:cubicBezTo>
                    <a:pt x="1825" y="996"/>
                    <a:pt x="2007" y="1330"/>
                    <a:pt x="1855" y="1574"/>
                  </a:cubicBezTo>
                  <a:cubicBezTo>
                    <a:pt x="1777" y="1674"/>
                    <a:pt x="1678" y="1705"/>
                    <a:pt x="1568" y="1705"/>
                  </a:cubicBezTo>
                  <a:cubicBezTo>
                    <a:pt x="1400" y="1705"/>
                    <a:pt x="1207" y="1632"/>
                    <a:pt x="1030" y="1632"/>
                  </a:cubicBezTo>
                  <a:cubicBezTo>
                    <a:pt x="1011" y="1632"/>
                    <a:pt x="992" y="1633"/>
                    <a:pt x="974" y="1634"/>
                  </a:cubicBezTo>
                  <a:lnTo>
                    <a:pt x="882" y="1634"/>
                  </a:lnTo>
                  <a:cubicBezTo>
                    <a:pt x="335" y="1634"/>
                    <a:pt x="183" y="1786"/>
                    <a:pt x="92" y="2303"/>
                  </a:cubicBezTo>
                  <a:cubicBezTo>
                    <a:pt x="1" y="3033"/>
                    <a:pt x="153" y="3793"/>
                    <a:pt x="214" y="4522"/>
                  </a:cubicBezTo>
                  <a:cubicBezTo>
                    <a:pt x="244" y="4796"/>
                    <a:pt x="426" y="5039"/>
                    <a:pt x="730" y="5039"/>
                  </a:cubicBezTo>
                  <a:cubicBezTo>
                    <a:pt x="1278" y="5069"/>
                    <a:pt x="1399" y="5434"/>
                    <a:pt x="1399" y="5890"/>
                  </a:cubicBezTo>
                  <a:cubicBezTo>
                    <a:pt x="1369" y="6133"/>
                    <a:pt x="1429" y="6346"/>
                    <a:pt x="1429" y="6589"/>
                  </a:cubicBezTo>
                  <a:cubicBezTo>
                    <a:pt x="1612" y="9021"/>
                    <a:pt x="1612" y="11483"/>
                    <a:pt x="1581" y="13914"/>
                  </a:cubicBezTo>
                  <a:cubicBezTo>
                    <a:pt x="1612" y="15708"/>
                    <a:pt x="1642" y="17471"/>
                    <a:pt x="1703" y="19264"/>
                  </a:cubicBezTo>
                  <a:cubicBezTo>
                    <a:pt x="1733" y="20388"/>
                    <a:pt x="1703" y="21513"/>
                    <a:pt x="1916" y="22638"/>
                  </a:cubicBezTo>
                  <a:cubicBezTo>
                    <a:pt x="2068" y="23428"/>
                    <a:pt x="2189" y="24188"/>
                    <a:pt x="2524" y="24917"/>
                  </a:cubicBezTo>
                  <a:cubicBezTo>
                    <a:pt x="2917" y="25645"/>
                    <a:pt x="3591" y="26042"/>
                    <a:pt x="4305" y="26042"/>
                  </a:cubicBezTo>
                  <a:cubicBezTo>
                    <a:pt x="4695" y="26042"/>
                    <a:pt x="5097" y="25924"/>
                    <a:pt x="5472" y="25677"/>
                  </a:cubicBezTo>
                  <a:cubicBezTo>
                    <a:pt x="5776" y="25495"/>
                    <a:pt x="6019" y="25252"/>
                    <a:pt x="6141" y="24948"/>
                  </a:cubicBezTo>
                  <a:cubicBezTo>
                    <a:pt x="6293" y="24583"/>
                    <a:pt x="6445" y="24218"/>
                    <a:pt x="6536" y="23823"/>
                  </a:cubicBezTo>
                  <a:cubicBezTo>
                    <a:pt x="6779" y="22911"/>
                    <a:pt x="6931" y="21969"/>
                    <a:pt x="6961" y="21027"/>
                  </a:cubicBezTo>
                  <a:cubicBezTo>
                    <a:pt x="7022" y="18382"/>
                    <a:pt x="7083" y="15738"/>
                    <a:pt x="7083" y="13094"/>
                  </a:cubicBezTo>
                  <a:cubicBezTo>
                    <a:pt x="7083" y="10935"/>
                    <a:pt x="7113" y="8777"/>
                    <a:pt x="7265" y="6619"/>
                  </a:cubicBezTo>
                  <a:cubicBezTo>
                    <a:pt x="7265" y="6285"/>
                    <a:pt x="7326" y="5951"/>
                    <a:pt x="7357" y="5616"/>
                  </a:cubicBezTo>
                  <a:cubicBezTo>
                    <a:pt x="7357" y="5312"/>
                    <a:pt x="7448" y="5130"/>
                    <a:pt x="7813" y="5100"/>
                  </a:cubicBezTo>
                  <a:cubicBezTo>
                    <a:pt x="8269" y="5069"/>
                    <a:pt x="8481" y="4765"/>
                    <a:pt x="8512" y="4309"/>
                  </a:cubicBezTo>
                  <a:cubicBezTo>
                    <a:pt x="8542" y="3944"/>
                    <a:pt x="8603" y="3580"/>
                    <a:pt x="8603" y="3215"/>
                  </a:cubicBezTo>
                  <a:cubicBezTo>
                    <a:pt x="8603" y="2881"/>
                    <a:pt x="8603" y="2516"/>
                    <a:pt x="8572" y="2182"/>
                  </a:cubicBezTo>
                  <a:cubicBezTo>
                    <a:pt x="8512" y="1786"/>
                    <a:pt x="8329" y="1665"/>
                    <a:pt x="7934" y="1665"/>
                  </a:cubicBezTo>
                  <a:cubicBezTo>
                    <a:pt x="7833" y="1655"/>
                    <a:pt x="7735" y="1651"/>
                    <a:pt x="7638" y="1651"/>
                  </a:cubicBezTo>
                  <a:cubicBezTo>
                    <a:pt x="7444" y="1651"/>
                    <a:pt x="7255" y="1665"/>
                    <a:pt x="7053" y="1665"/>
                  </a:cubicBezTo>
                  <a:cubicBezTo>
                    <a:pt x="6840" y="1665"/>
                    <a:pt x="6779" y="1604"/>
                    <a:pt x="6810" y="1391"/>
                  </a:cubicBezTo>
                  <a:cubicBezTo>
                    <a:pt x="6840" y="1148"/>
                    <a:pt x="6870" y="905"/>
                    <a:pt x="6901" y="662"/>
                  </a:cubicBezTo>
                  <a:cubicBezTo>
                    <a:pt x="6931" y="297"/>
                    <a:pt x="6779" y="145"/>
                    <a:pt x="6414" y="115"/>
                  </a:cubicBezTo>
                  <a:cubicBezTo>
                    <a:pt x="5730" y="39"/>
                    <a:pt x="5047" y="1"/>
                    <a:pt x="436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961;p79">
              <a:extLst>
                <a:ext uri="{FF2B5EF4-FFF2-40B4-BE49-F238E27FC236}">
                  <a16:creationId xmlns:a16="http://schemas.microsoft.com/office/drawing/2014/main" xmlns="" id="{A6EEA1D9-2E9E-4408-B914-EC22A794CA9B}"/>
                </a:ext>
              </a:extLst>
            </p:cNvPr>
            <p:cNvSpPr/>
            <p:nvPr/>
          </p:nvSpPr>
          <p:spPr>
            <a:xfrm>
              <a:off x="4281643" y="2308623"/>
              <a:ext cx="86685" cy="400556"/>
            </a:xfrm>
            <a:custGeom>
              <a:avLst/>
              <a:gdLst/>
              <a:ahLst/>
              <a:cxnLst/>
              <a:rect l="l" t="t" r="r" b="b"/>
              <a:pathLst>
                <a:path w="4317" h="19948" extrusionOk="0">
                  <a:moveTo>
                    <a:pt x="2158" y="5951"/>
                  </a:moveTo>
                  <a:cubicBezTo>
                    <a:pt x="2523" y="5951"/>
                    <a:pt x="2888" y="5974"/>
                    <a:pt x="3253" y="6019"/>
                  </a:cubicBezTo>
                  <a:cubicBezTo>
                    <a:pt x="3557" y="6019"/>
                    <a:pt x="3617" y="6110"/>
                    <a:pt x="3617" y="6384"/>
                  </a:cubicBezTo>
                  <a:cubicBezTo>
                    <a:pt x="3617" y="7630"/>
                    <a:pt x="3648" y="8876"/>
                    <a:pt x="3587" y="10092"/>
                  </a:cubicBezTo>
                  <a:cubicBezTo>
                    <a:pt x="3526" y="11308"/>
                    <a:pt x="3465" y="12524"/>
                    <a:pt x="3526" y="13709"/>
                  </a:cubicBezTo>
                  <a:cubicBezTo>
                    <a:pt x="3587" y="14834"/>
                    <a:pt x="3435" y="15898"/>
                    <a:pt x="3283" y="16992"/>
                  </a:cubicBezTo>
                  <a:cubicBezTo>
                    <a:pt x="3192" y="17478"/>
                    <a:pt x="3101" y="17934"/>
                    <a:pt x="3010" y="18390"/>
                  </a:cubicBezTo>
                  <a:cubicBezTo>
                    <a:pt x="2949" y="18633"/>
                    <a:pt x="2888" y="18846"/>
                    <a:pt x="2766" y="19059"/>
                  </a:cubicBezTo>
                  <a:cubicBezTo>
                    <a:pt x="2630" y="19287"/>
                    <a:pt x="2394" y="19401"/>
                    <a:pt x="2155" y="19401"/>
                  </a:cubicBezTo>
                  <a:cubicBezTo>
                    <a:pt x="1915" y="19401"/>
                    <a:pt x="1672" y="19287"/>
                    <a:pt x="1520" y="19059"/>
                  </a:cubicBezTo>
                  <a:cubicBezTo>
                    <a:pt x="1429" y="18877"/>
                    <a:pt x="1338" y="18664"/>
                    <a:pt x="1307" y="18481"/>
                  </a:cubicBezTo>
                  <a:cubicBezTo>
                    <a:pt x="1125" y="17478"/>
                    <a:pt x="973" y="16506"/>
                    <a:pt x="821" y="15533"/>
                  </a:cubicBezTo>
                  <a:cubicBezTo>
                    <a:pt x="699" y="14621"/>
                    <a:pt x="791" y="13740"/>
                    <a:pt x="791" y="12980"/>
                  </a:cubicBezTo>
                  <a:cubicBezTo>
                    <a:pt x="791" y="11855"/>
                    <a:pt x="760" y="10852"/>
                    <a:pt x="699" y="9849"/>
                  </a:cubicBezTo>
                  <a:cubicBezTo>
                    <a:pt x="639" y="8724"/>
                    <a:pt x="669" y="7539"/>
                    <a:pt x="669" y="6384"/>
                  </a:cubicBezTo>
                  <a:cubicBezTo>
                    <a:pt x="699" y="6080"/>
                    <a:pt x="760" y="6019"/>
                    <a:pt x="1064" y="6019"/>
                  </a:cubicBezTo>
                  <a:cubicBezTo>
                    <a:pt x="1429" y="5974"/>
                    <a:pt x="1794" y="5951"/>
                    <a:pt x="2158" y="5951"/>
                  </a:cubicBezTo>
                  <a:close/>
                  <a:moveTo>
                    <a:pt x="122" y="1"/>
                  </a:moveTo>
                  <a:cubicBezTo>
                    <a:pt x="61" y="1"/>
                    <a:pt x="31" y="31"/>
                    <a:pt x="31" y="92"/>
                  </a:cubicBezTo>
                  <a:cubicBezTo>
                    <a:pt x="0" y="244"/>
                    <a:pt x="0" y="396"/>
                    <a:pt x="0"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7" y="16840"/>
                    <a:pt x="851" y="18512"/>
                  </a:cubicBezTo>
                  <a:cubicBezTo>
                    <a:pt x="912" y="18937"/>
                    <a:pt x="1095" y="19302"/>
                    <a:pt x="1399" y="19606"/>
                  </a:cubicBezTo>
                  <a:cubicBezTo>
                    <a:pt x="1642" y="19834"/>
                    <a:pt x="1908" y="19948"/>
                    <a:pt x="2170" y="19948"/>
                  </a:cubicBezTo>
                  <a:cubicBezTo>
                    <a:pt x="2432" y="19948"/>
                    <a:pt x="2690" y="19834"/>
                    <a:pt x="2918" y="19606"/>
                  </a:cubicBezTo>
                  <a:cubicBezTo>
                    <a:pt x="3192" y="19332"/>
                    <a:pt x="3344" y="18998"/>
                    <a:pt x="3405" y="18633"/>
                  </a:cubicBezTo>
                  <a:cubicBezTo>
                    <a:pt x="3709" y="17022"/>
                    <a:pt x="4073" y="15411"/>
                    <a:pt x="3982" y="13740"/>
                  </a:cubicBezTo>
                  <a:cubicBezTo>
                    <a:pt x="3952" y="13071"/>
                    <a:pt x="3921" y="12402"/>
                    <a:pt x="3982" y="11764"/>
                  </a:cubicBezTo>
                  <a:cubicBezTo>
                    <a:pt x="4134" y="9545"/>
                    <a:pt x="4073" y="7357"/>
                    <a:pt x="4104" y="5168"/>
                  </a:cubicBezTo>
                  <a:cubicBezTo>
                    <a:pt x="4104" y="5077"/>
                    <a:pt x="4104" y="4986"/>
                    <a:pt x="4104" y="4925"/>
                  </a:cubicBezTo>
                  <a:cubicBezTo>
                    <a:pt x="4134" y="4378"/>
                    <a:pt x="4104" y="3831"/>
                    <a:pt x="4165" y="3284"/>
                  </a:cubicBezTo>
                  <a:cubicBezTo>
                    <a:pt x="4286" y="2281"/>
                    <a:pt x="4225"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69" y="2402"/>
                    <a:pt x="3709" y="3831"/>
                    <a:pt x="3617" y="5229"/>
                  </a:cubicBezTo>
                  <a:cubicBezTo>
                    <a:pt x="3617" y="5290"/>
                    <a:pt x="3587" y="5381"/>
                    <a:pt x="3587" y="5442"/>
                  </a:cubicBezTo>
                  <a:cubicBezTo>
                    <a:pt x="3049" y="5442"/>
                    <a:pt x="2510" y="5462"/>
                    <a:pt x="1955" y="5462"/>
                  </a:cubicBezTo>
                  <a:cubicBezTo>
                    <a:pt x="1538" y="5462"/>
                    <a:pt x="1112" y="5450"/>
                    <a:pt x="669" y="5411"/>
                  </a:cubicBezTo>
                  <a:cubicBezTo>
                    <a:pt x="608" y="4013"/>
                    <a:pt x="547"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962;p79">
              <a:extLst>
                <a:ext uri="{FF2B5EF4-FFF2-40B4-BE49-F238E27FC236}">
                  <a16:creationId xmlns:a16="http://schemas.microsoft.com/office/drawing/2014/main" xmlns="" id="{03E90A48-A936-4F4D-90B6-449529066CCB}"/>
                </a:ext>
              </a:extLst>
            </p:cNvPr>
            <p:cNvSpPr/>
            <p:nvPr/>
          </p:nvSpPr>
          <p:spPr>
            <a:xfrm>
              <a:off x="4290177" y="2301374"/>
              <a:ext cx="68392" cy="36264"/>
            </a:xfrm>
            <a:custGeom>
              <a:avLst/>
              <a:gdLst/>
              <a:ahLst/>
              <a:cxnLst/>
              <a:rect l="l" t="t" r="r" b="b"/>
              <a:pathLst>
                <a:path w="3406" h="1806" extrusionOk="0">
                  <a:moveTo>
                    <a:pt x="2311" y="514"/>
                  </a:moveTo>
                  <a:cubicBezTo>
                    <a:pt x="2737" y="514"/>
                    <a:pt x="2889" y="757"/>
                    <a:pt x="2706" y="1152"/>
                  </a:cubicBezTo>
                  <a:cubicBezTo>
                    <a:pt x="2706" y="1213"/>
                    <a:pt x="2615" y="1274"/>
                    <a:pt x="2554" y="1274"/>
                  </a:cubicBezTo>
                  <a:cubicBezTo>
                    <a:pt x="2307" y="1315"/>
                    <a:pt x="2060" y="1331"/>
                    <a:pt x="1813" y="1331"/>
                  </a:cubicBezTo>
                  <a:cubicBezTo>
                    <a:pt x="1513" y="1331"/>
                    <a:pt x="1213" y="1307"/>
                    <a:pt x="913" y="1274"/>
                  </a:cubicBezTo>
                  <a:cubicBezTo>
                    <a:pt x="822" y="1274"/>
                    <a:pt x="730" y="1213"/>
                    <a:pt x="730" y="1091"/>
                  </a:cubicBezTo>
                  <a:cubicBezTo>
                    <a:pt x="700" y="970"/>
                    <a:pt x="700" y="848"/>
                    <a:pt x="700" y="696"/>
                  </a:cubicBezTo>
                  <a:cubicBezTo>
                    <a:pt x="700" y="575"/>
                    <a:pt x="791" y="514"/>
                    <a:pt x="913" y="514"/>
                  </a:cubicBezTo>
                  <a:close/>
                  <a:moveTo>
                    <a:pt x="407" y="0"/>
                  </a:moveTo>
                  <a:cubicBezTo>
                    <a:pt x="328" y="0"/>
                    <a:pt x="252" y="19"/>
                    <a:pt x="183" y="88"/>
                  </a:cubicBezTo>
                  <a:cubicBezTo>
                    <a:pt x="1" y="240"/>
                    <a:pt x="214" y="423"/>
                    <a:pt x="214" y="575"/>
                  </a:cubicBezTo>
                  <a:cubicBezTo>
                    <a:pt x="214" y="787"/>
                    <a:pt x="244" y="1000"/>
                    <a:pt x="244" y="1213"/>
                  </a:cubicBezTo>
                  <a:cubicBezTo>
                    <a:pt x="305" y="1578"/>
                    <a:pt x="426" y="1730"/>
                    <a:pt x="791" y="1760"/>
                  </a:cubicBezTo>
                  <a:cubicBezTo>
                    <a:pt x="1110" y="1791"/>
                    <a:pt x="1422" y="1806"/>
                    <a:pt x="1733" y="1806"/>
                  </a:cubicBezTo>
                  <a:cubicBezTo>
                    <a:pt x="2045" y="1806"/>
                    <a:pt x="2357" y="1791"/>
                    <a:pt x="2676" y="1760"/>
                  </a:cubicBezTo>
                  <a:cubicBezTo>
                    <a:pt x="3040" y="1730"/>
                    <a:pt x="3162" y="1578"/>
                    <a:pt x="3192" y="1213"/>
                  </a:cubicBezTo>
                  <a:cubicBezTo>
                    <a:pt x="3253" y="909"/>
                    <a:pt x="3192" y="575"/>
                    <a:pt x="3344" y="271"/>
                  </a:cubicBezTo>
                  <a:cubicBezTo>
                    <a:pt x="3405" y="149"/>
                    <a:pt x="3284" y="28"/>
                    <a:pt x="3132" y="28"/>
                  </a:cubicBezTo>
                  <a:lnTo>
                    <a:pt x="700" y="28"/>
                  </a:lnTo>
                  <a:cubicBezTo>
                    <a:pt x="601" y="28"/>
                    <a:pt x="501" y="0"/>
                    <a:pt x="407" y="0"/>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963;p79">
              <a:extLst>
                <a:ext uri="{FF2B5EF4-FFF2-40B4-BE49-F238E27FC236}">
                  <a16:creationId xmlns:a16="http://schemas.microsoft.com/office/drawing/2014/main" xmlns="" id="{0282DD41-F14A-43F1-BDFE-CF81A157DBD2}"/>
                </a:ext>
              </a:extLst>
            </p:cNvPr>
            <p:cNvSpPr/>
            <p:nvPr/>
          </p:nvSpPr>
          <p:spPr>
            <a:xfrm>
              <a:off x="4284695"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8" y="1"/>
                    <a:pt x="147" y="1"/>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964;p79">
              <a:extLst>
                <a:ext uri="{FF2B5EF4-FFF2-40B4-BE49-F238E27FC236}">
                  <a16:creationId xmlns:a16="http://schemas.microsoft.com/office/drawing/2014/main" xmlns="" id="{9114F25D-9D11-4591-A490-BFD30822E53A}"/>
                </a:ext>
              </a:extLst>
            </p:cNvPr>
            <p:cNvSpPr/>
            <p:nvPr/>
          </p:nvSpPr>
          <p:spPr>
            <a:xfrm>
              <a:off x="4354273" y="2271274"/>
              <a:ext cx="11004" cy="26024"/>
            </a:xfrm>
            <a:custGeom>
              <a:avLst/>
              <a:gdLst/>
              <a:ahLst/>
              <a:cxnLst/>
              <a:rect l="l" t="t" r="r" b="b"/>
              <a:pathLst>
                <a:path w="548" h="1296" extrusionOk="0">
                  <a:moveTo>
                    <a:pt x="320" y="1"/>
                  </a:moveTo>
                  <a:cubicBezTo>
                    <a:pt x="228" y="1"/>
                    <a:pt x="179" y="80"/>
                    <a:pt x="152" y="159"/>
                  </a:cubicBezTo>
                  <a:cubicBezTo>
                    <a:pt x="31" y="493"/>
                    <a:pt x="0" y="827"/>
                    <a:pt x="61" y="1162"/>
                  </a:cubicBezTo>
                  <a:cubicBezTo>
                    <a:pt x="61" y="1223"/>
                    <a:pt x="122" y="1253"/>
                    <a:pt x="152"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rgbClr val="A67C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965;p79">
              <a:extLst>
                <a:ext uri="{FF2B5EF4-FFF2-40B4-BE49-F238E27FC236}">
                  <a16:creationId xmlns:a16="http://schemas.microsoft.com/office/drawing/2014/main" xmlns="" id="{20BC88E4-30D5-410E-87FA-98DEF908935F}"/>
                </a:ext>
              </a:extLst>
            </p:cNvPr>
            <p:cNvSpPr/>
            <p:nvPr/>
          </p:nvSpPr>
          <p:spPr>
            <a:xfrm>
              <a:off x="4284695" y="2217640"/>
              <a:ext cx="66545" cy="112368"/>
            </a:xfrm>
            <a:custGeom>
              <a:avLst/>
              <a:gdLst/>
              <a:ahLst/>
              <a:cxnLst/>
              <a:rect l="l" t="t" r="r" b="b"/>
              <a:pathLst>
                <a:path w="3314" h="5596" extrusionOk="0">
                  <a:moveTo>
                    <a:pt x="1928" y="0"/>
                  </a:moveTo>
                  <a:cubicBezTo>
                    <a:pt x="1693" y="0"/>
                    <a:pt x="1460" y="26"/>
                    <a:pt x="1216" y="64"/>
                  </a:cubicBezTo>
                  <a:cubicBezTo>
                    <a:pt x="851"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2" y="5170"/>
                  </a:cubicBezTo>
                  <a:cubicBezTo>
                    <a:pt x="2766" y="4897"/>
                    <a:pt x="2827" y="4471"/>
                    <a:pt x="2888" y="4046"/>
                  </a:cubicBezTo>
                  <a:cubicBezTo>
                    <a:pt x="3010" y="3225"/>
                    <a:pt x="3131" y="2374"/>
                    <a:pt x="3253" y="1553"/>
                  </a:cubicBezTo>
                  <a:cubicBezTo>
                    <a:pt x="3283" y="1280"/>
                    <a:pt x="3313"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966;p79">
              <a:extLst>
                <a:ext uri="{FF2B5EF4-FFF2-40B4-BE49-F238E27FC236}">
                  <a16:creationId xmlns:a16="http://schemas.microsoft.com/office/drawing/2014/main" xmlns="" id="{B40FE910-1399-40A0-BCB7-C713E1EA6CCF}"/>
                </a:ext>
              </a:extLst>
            </p:cNvPr>
            <p:cNvSpPr/>
            <p:nvPr/>
          </p:nvSpPr>
          <p:spPr>
            <a:xfrm>
              <a:off x="3585847" y="2314426"/>
              <a:ext cx="867918" cy="49758"/>
            </a:xfrm>
            <a:custGeom>
              <a:avLst/>
              <a:gdLst/>
              <a:ahLst/>
              <a:cxnLst/>
              <a:rect l="l" t="t" r="r" b="b"/>
              <a:pathLst>
                <a:path w="43223" h="2478" extrusionOk="0">
                  <a:moveTo>
                    <a:pt x="41973" y="1"/>
                  </a:moveTo>
                  <a:cubicBezTo>
                    <a:pt x="41924" y="1"/>
                    <a:pt x="41870" y="16"/>
                    <a:pt x="41825" y="46"/>
                  </a:cubicBezTo>
                  <a:cubicBezTo>
                    <a:pt x="41764" y="137"/>
                    <a:pt x="41764" y="259"/>
                    <a:pt x="41825" y="320"/>
                  </a:cubicBezTo>
                  <a:lnTo>
                    <a:pt x="42554" y="1080"/>
                  </a:lnTo>
                  <a:lnTo>
                    <a:pt x="16444" y="1840"/>
                  </a:lnTo>
                  <a:cubicBezTo>
                    <a:pt x="13642" y="1922"/>
                    <a:pt x="10777" y="2004"/>
                    <a:pt x="7908" y="2004"/>
                  </a:cubicBezTo>
                  <a:cubicBezTo>
                    <a:pt x="5486" y="2004"/>
                    <a:pt x="3062" y="1946"/>
                    <a:pt x="669" y="1779"/>
                  </a:cubicBezTo>
                  <a:cubicBezTo>
                    <a:pt x="608" y="1779"/>
                    <a:pt x="517" y="1809"/>
                    <a:pt x="487" y="1870"/>
                  </a:cubicBezTo>
                  <a:cubicBezTo>
                    <a:pt x="487" y="1840"/>
                    <a:pt x="487" y="1779"/>
                    <a:pt x="456" y="1688"/>
                  </a:cubicBezTo>
                  <a:cubicBezTo>
                    <a:pt x="426" y="1262"/>
                    <a:pt x="851" y="867"/>
                    <a:pt x="1307" y="776"/>
                  </a:cubicBezTo>
                  <a:cubicBezTo>
                    <a:pt x="1456" y="744"/>
                    <a:pt x="1600" y="731"/>
                    <a:pt x="1745" y="731"/>
                  </a:cubicBezTo>
                  <a:cubicBezTo>
                    <a:pt x="2016" y="731"/>
                    <a:pt x="2287" y="777"/>
                    <a:pt x="2584" y="837"/>
                  </a:cubicBezTo>
                  <a:cubicBezTo>
                    <a:pt x="2675" y="837"/>
                    <a:pt x="2797" y="867"/>
                    <a:pt x="2918" y="897"/>
                  </a:cubicBezTo>
                  <a:cubicBezTo>
                    <a:pt x="3101" y="919"/>
                    <a:pt x="3273" y="931"/>
                    <a:pt x="3435" y="931"/>
                  </a:cubicBezTo>
                  <a:cubicBezTo>
                    <a:pt x="3945" y="931"/>
                    <a:pt x="4351" y="817"/>
                    <a:pt x="4651" y="563"/>
                  </a:cubicBezTo>
                  <a:cubicBezTo>
                    <a:pt x="4742" y="502"/>
                    <a:pt x="4742" y="381"/>
                    <a:pt x="4681" y="320"/>
                  </a:cubicBezTo>
                  <a:cubicBezTo>
                    <a:pt x="4646" y="267"/>
                    <a:pt x="4590" y="234"/>
                    <a:pt x="4532" y="234"/>
                  </a:cubicBezTo>
                  <a:cubicBezTo>
                    <a:pt x="4489" y="234"/>
                    <a:pt x="4446" y="251"/>
                    <a:pt x="4408" y="289"/>
                  </a:cubicBezTo>
                  <a:cubicBezTo>
                    <a:pt x="4192" y="462"/>
                    <a:pt x="3885" y="542"/>
                    <a:pt x="3487" y="542"/>
                  </a:cubicBezTo>
                  <a:cubicBezTo>
                    <a:pt x="3323" y="542"/>
                    <a:pt x="3144" y="529"/>
                    <a:pt x="2949" y="502"/>
                  </a:cubicBezTo>
                  <a:cubicBezTo>
                    <a:pt x="2857" y="502"/>
                    <a:pt x="2736" y="472"/>
                    <a:pt x="2645" y="472"/>
                  </a:cubicBezTo>
                  <a:cubicBezTo>
                    <a:pt x="2348" y="412"/>
                    <a:pt x="2038" y="366"/>
                    <a:pt x="1732" y="366"/>
                  </a:cubicBezTo>
                  <a:cubicBezTo>
                    <a:pt x="1568" y="366"/>
                    <a:pt x="1405" y="379"/>
                    <a:pt x="1246" y="411"/>
                  </a:cubicBezTo>
                  <a:cubicBezTo>
                    <a:pt x="639" y="533"/>
                    <a:pt x="0" y="1080"/>
                    <a:pt x="91" y="1748"/>
                  </a:cubicBezTo>
                  <a:cubicBezTo>
                    <a:pt x="152" y="2204"/>
                    <a:pt x="213" y="2448"/>
                    <a:pt x="426" y="2478"/>
                  </a:cubicBezTo>
                  <a:lnTo>
                    <a:pt x="456" y="2478"/>
                  </a:lnTo>
                  <a:cubicBezTo>
                    <a:pt x="608" y="2478"/>
                    <a:pt x="699" y="2326"/>
                    <a:pt x="760" y="2174"/>
                  </a:cubicBezTo>
                  <a:cubicBezTo>
                    <a:pt x="3066" y="2321"/>
                    <a:pt x="5389" y="2374"/>
                    <a:pt x="7706" y="2374"/>
                  </a:cubicBezTo>
                  <a:cubicBezTo>
                    <a:pt x="10644" y="2374"/>
                    <a:pt x="13573" y="2289"/>
                    <a:pt x="16444" y="2204"/>
                  </a:cubicBezTo>
                  <a:lnTo>
                    <a:pt x="43010" y="1444"/>
                  </a:lnTo>
                  <a:cubicBezTo>
                    <a:pt x="43101" y="1444"/>
                    <a:pt x="43162" y="1414"/>
                    <a:pt x="43193" y="1323"/>
                  </a:cubicBezTo>
                  <a:cubicBezTo>
                    <a:pt x="43223" y="1262"/>
                    <a:pt x="43193" y="1171"/>
                    <a:pt x="43132" y="1141"/>
                  </a:cubicBezTo>
                  <a:lnTo>
                    <a:pt x="42098" y="46"/>
                  </a:lnTo>
                  <a:cubicBezTo>
                    <a:pt x="42068" y="16"/>
                    <a:pt x="42022" y="1"/>
                    <a:pt x="4197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967;p79">
              <a:extLst>
                <a:ext uri="{FF2B5EF4-FFF2-40B4-BE49-F238E27FC236}">
                  <a16:creationId xmlns:a16="http://schemas.microsoft.com/office/drawing/2014/main" xmlns="" id="{1226EFDC-8213-45E2-8DE9-6E682C0126EF}"/>
                </a:ext>
              </a:extLst>
            </p:cNvPr>
            <p:cNvSpPr/>
            <p:nvPr/>
          </p:nvSpPr>
          <p:spPr>
            <a:xfrm>
              <a:off x="3572413" y="2300591"/>
              <a:ext cx="892958" cy="80079"/>
            </a:xfrm>
            <a:custGeom>
              <a:avLst/>
              <a:gdLst/>
              <a:ahLst/>
              <a:cxnLst/>
              <a:rect l="l" t="t" r="r" b="b"/>
              <a:pathLst>
                <a:path w="44470" h="3988" extrusionOk="0">
                  <a:moveTo>
                    <a:pt x="42804" y="1"/>
                  </a:moveTo>
                  <a:cubicBezTo>
                    <a:pt x="41956" y="1"/>
                    <a:pt x="41237" y="494"/>
                    <a:pt x="40518" y="1070"/>
                  </a:cubicBezTo>
                  <a:cubicBezTo>
                    <a:pt x="40427" y="1130"/>
                    <a:pt x="40427" y="1252"/>
                    <a:pt x="40488" y="1343"/>
                  </a:cubicBezTo>
                  <a:cubicBezTo>
                    <a:pt x="40525" y="1381"/>
                    <a:pt x="40586" y="1407"/>
                    <a:pt x="40648" y="1407"/>
                  </a:cubicBezTo>
                  <a:cubicBezTo>
                    <a:pt x="40687" y="1407"/>
                    <a:pt x="40726" y="1397"/>
                    <a:pt x="40761" y="1374"/>
                  </a:cubicBezTo>
                  <a:cubicBezTo>
                    <a:pt x="41439" y="843"/>
                    <a:pt x="42118" y="369"/>
                    <a:pt x="42852" y="369"/>
                  </a:cubicBezTo>
                  <a:cubicBezTo>
                    <a:pt x="42874" y="369"/>
                    <a:pt x="42897" y="370"/>
                    <a:pt x="42919" y="371"/>
                  </a:cubicBezTo>
                  <a:cubicBezTo>
                    <a:pt x="43345" y="401"/>
                    <a:pt x="43770" y="735"/>
                    <a:pt x="43953" y="1130"/>
                  </a:cubicBezTo>
                  <a:cubicBezTo>
                    <a:pt x="44014" y="1282"/>
                    <a:pt x="44105" y="1586"/>
                    <a:pt x="43892" y="1860"/>
                  </a:cubicBezTo>
                  <a:cubicBezTo>
                    <a:pt x="43618" y="2194"/>
                    <a:pt x="43102" y="2255"/>
                    <a:pt x="42615" y="2255"/>
                  </a:cubicBezTo>
                  <a:lnTo>
                    <a:pt x="4165" y="3562"/>
                  </a:lnTo>
                  <a:cubicBezTo>
                    <a:pt x="3863" y="3578"/>
                    <a:pt x="3539" y="3591"/>
                    <a:pt x="3206" y="3591"/>
                  </a:cubicBezTo>
                  <a:cubicBezTo>
                    <a:pt x="2231" y="3591"/>
                    <a:pt x="1173" y="3475"/>
                    <a:pt x="335" y="2954"/>
                  </a:cubicBezTo>
                  <a:cubicBezTo>
                    <a:pt x="302" y="2943"/>
                    <a:pt x="264" y="2936"/>
                    <a:pt x="227" y="2936"/>
                  </a:cubicBezTo>
                  <a:cubicBezTo>
                    <a:pt x="163" y="2936"/>
                    <a:pt x="100" y="2957"/>
                    <a:pt x="61" y="3015"/>
                  </a:cubicBezTo>
                  <a:cubicBezTo>
                    <a:pt x="1" y="3106"/>
                    <a:pt x="31" y="3228"/>
                    <a:pt x="122" y="3288"/>
                  </a:cubicBezTo>
                  <a:cubicBezTo>
                    <a:pt x="1064" y="3866"/>
                    <a:pt x="2189" y="3988"/>
                    <a:pt x="3223" y="3988"/>
                  </a:cubicBezTo>
                  <a:cubicBezTo>
                    <a:pt x="3557" y="3988"/>
                    <a:pt x="3891" y="3957"/>
                    <a:pt x="4165" y="3957"/>
                  </a:cubicBezTo>
                  <a:lnTo>
                    <a:pt x="42615" y="2650"/>
                  </a:lnTo>
                  <a:cubicBezTo>
                    <a:pt x="43193" y="2620"/>
                    <a:pt x="43831" y="2559"/>
                    <a:pt x="44196" y="2103"/>
                  </a:cubicBezTo>
                  <a:cubicBezTo>
                    <a:pt x="44439" y="1799"/>
                    <a:pt x="44469" y="1374"/>
                    <a:pt x="44287" y="978"/>
                  </a:cubicBezTo>
                  <a:cubicBezTo>
                    <a:pt x="44044" y="431"/>
                    <a:pt x="43497" y="36"/>
                    <a:pt x="42950" y="6"/>
                  </a:cubicBezTo>
                  <a:cubicBezTo>
                    <a:pt x="42901" y="2"/>
                    <a:pt x="42852" y="1"/>
                    <a:pt x="428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968;p79">
              <a:extLst>
                <a:ext uri="{FF2B5EF4-FFF2-40B4-BE49-F238E27FC236}">
                  <a16:creationId xmlns:a16="http://schemas.microsoft.com/office/drawing/2014/main" xmlns="" id="{0024F42E-E95C-4564-8A7A-50C82619FFEC}"/>
                </a:ext>
              </a:extLst>
            </p:cNvPr>
            <p:cNvSpPr/>
            <p:nvPr/>
          </p:nvSpPr>
          <p:spPr>
            <a:xfrm>
              <a:off x="3598658" y="2390409"/>
              <a:ext cx="50682" cy="427885"/>
            </a:xfrm>
            <a:custGeom>
              <a:avLst/>
              <a:gdLst/>
              <a:ahLst/>
              <a:cxnLst/>
              <a:rect l="l" t="t" r="r" b="b"/>
              <a:pathLst>
                <a:path w="2524" h="21309" extrusionOk="0">
                  <a:moveTo>
                    <a:pt x="213" y="1"/>
                  </a:moveTo>
                  <a:cubicBezTo>
                    <a:pt x="92" y="1"/>
                    <a:pt x="1" y="92"/>
                    <a:pt x="1" y="214"/>
                  </a:cubicBezTo>
                  <a:cubicBezTo>
                    <a:pt x="457" y="7174"/>
                    <a:pt x="1034" y="14196"/>
                    <a:pt x="1764" y="21126"/>
                  </a:cubicBezTo>
                  <a:cubicBezTo>
                    <a:pt x="1764" y="21217"/>
                    <a:pt x="1855" y="21308"/>
                    <a:pt x="1946" y="21308"/>
                  </a:cubicBezTo>
                  <a:lnTo>
                    <a:pt x="1976" y="21308"/>
                  </a:lnTo>
                  <a:cubicBezTo>
                    <a:pt x="2067" y="21308"/>
                    <a:pt x="2159" y="21247"/>
                    <a:pt x="2189" y="21156"/>
                  </a:cubicBezTo>
                  <a:lnTo>
                    <a:pt x="2493" y="20153"/>
                  </a:lnTo>
                  <a:cubicBezTo>
                    <a:pt x="2523" y="20032"/>
                    <a:pt x="2463" y="19910"/>
                    <a:pt x="2341" y="19880"/>
                  </a:cubicBezTo>
                  <a:cubicBezTo>
                    <a:pt x="2325" y="19874"/>
                    <a:pt x="2309" y="19872"/>
                    <a:pt x="2292" y="19872"/>
                  </a:cubicBezTo>
                  <a:cubicBezTo>
                    <a:pt x="2211" y="19872"/>
                    <a:pt x="2123" y="19931"/>
                    <a:pt x="2098" y="20032"/>
                  </a:cubicBezTo>
                  <a:lnTo>
                    <a:pt x="2067" y="20032"/>
                  </a:lnTo>
                  <a:cubicBezTo>
                    <a:pt x="1399" y="13466"/>
                    <a:pt x="852" y="6779"/>
                    <a:pt x="426" y="183"/>
                  </a:cubicBezTo>
                  <a:cubicBezTo>
                    <a:pt x="426" y="62"/>
                    <a:pt x="305" y="1"/>
                    <a:pt x="21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969;p79">
              <a:extLst>
                <a:ext uri="{FF2B5EF4-FFF2-40B4-BE49-F238E27FC236}">
                  <a16:creationId xmlns:a16="http://schemas.microsoft.com/office/drawing/2014/main" xmlns="" id="{444F56CB-1D7B-4969-8725-DCEDF68BC3ED}"/>
                </a:ext>
              </a:extLst>
            </p:cNvPr>
            <p:cNvSpPr/>
            <p:nvPr/>
          </p:nvSpPr>
          <p:spPr>
            <a:xfrm>
              <a:off x="3616971" y="2380650"/>
              <a:ext cx="37248" cy="418708"/>
            </a:xfrm>
            <a:custGeom>
              <a:avLst/>
              <a:gdLst/>
              <a:ahLst/>
              <a:cxnLst/>
              <a:rect l="l" t="t" r="r" b="b"/>
              <a:pathLst>
                <a:path w="1855" h="20852" extrusionOk="0">
                  <a:moveTo>
                    <a:pt x="183" y="1"/>
                  </a:moveTo>
                  <a:cubicBezTo>
                    <a:pt x="92" y="1"/>
                    <a:pt x="0" y="92"/>
                    <a:pt x="0" y="213"/>
                  </a:cubicBezTo>
                  <a:cubicBezTo>
                    <a:pt x="244" y="7022"/>
                    <a:pt x="700" y="13891"/>
                    <a:pt x="1429" y="20639"/>
                  </a:cubicBezTo>
                  <a:cubicBezTo>
                    <a:pt x="1429" y="20761"/>
                    <a:pt x="1520" y="20852"/>
                    <a:pt x="1642" y="20852"/>
                  </a:cubicBezTo>
                  <a:cubicBezTo>
                    <a:pt x="1763" y="20822"/>
                    <a:pt x="1855" y="20730"/>
                    <a:pt x="1855" y="20609"/>
                  </a:cubicBezTo>
                  <a:cubicBezTo>
                    <a:pt x="1125" y="13861"/>
                    <a:pt x="669" y="6992"/>
                    <a:pt x="426" y="213"/>
                  </a:cubicBezTo>
                  <a:cubicBezTo>
                    <a:pt x="426" y="92"/>
                    <a:pt x="304" y="1"/>
                    <a:pt x="18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970;p79">
              <a:extLst>
                <a:ext uri="{FF2B5EF4-FFF2-40B4-BE49-F238E27FC236}">
                  <a16:creationId xmlns:a16="http://schemas.microsoft.com/office/drawing/2014/main" xmlns="" id="{EF2F7D25-790F-4052-BACB-933202E078F7}"/>
                </a:ext>
              </a:extLst>
            </p:cNvPr>
            <p:cNvSpPr/>
            <p:nvPr/>
          </p:nvSpPr>
          <p:spPr>
            <a:xfrm>
              <a:off x="4423248" y="2356233"/>
              <a:ext cx="15883" cy="441921"/>
            </a:xfrm>
            <a:custGeom>
              <a:avLst/>
              <a:gdLst/>
              <a:ahLst/>
              <a:cxnLst/>
              <a:rect l="l" t="t" r="r" b="b"/>
              <a:pathLst>
                <a:path w="791" h="22008" extrusionOk="0">
                  <a:moveTo>
                    <a:pt x="395" y="1"/>
                  </a:moveTo>
                  <a:cubicBezTo>
                    <a:pt x="274" y="1"/>
                    <a:pt x="183" y="92"/>
                    <a:pt x="183" y="214"/>
                  </a:cubicBezTo>
                  <a:cubicBezTo>
                    <a:pt x="0" y="7387"/>
                    <a:pt x="61" y="14651"/>
                    <a:pt x="365" y="21794"/>
                  </a:cubicBezTo>
                  <a:cubicBezTo>
                    <a:pt x="365" y="21916"/>
                    <a:pt x="456" y="22007"/>
                    <a:pt x="578" y="22007"/>
                  </a:cubicBezTo>
                  <a:cubicBezTo>
                    <a:pt x="699" y="22007"/>
                    <a:pt x="790" y="21916"/>
                    <a:pt x="790" y="21794"/>
                  </a:cubicBezTo>
                  <a:cubicBezTo>
                    <a:pt x="487" y="14651"/>
                    <a:pt x="426" y="7387"/>
                    <a:pt x="608" y="214"/>
                  </a:cubicBezTo>
                  <a:cubicBezTo>
                    <a:pt x="608" y="92"/>
                    <a:pt x="517" y="1"/>
                    <a:pt x="39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971;p79">
              <a:extLst>
                <a:ext uri="{FF2B5EF4-FFF2-40B4-BE49-F238E27FC236}">
                  <a16:creationId xmlns:a16="http://schemas.microsoft.com/office/drawing/2014/main" xmlns="" id="{2C25D38C-3032-4E0D-B96F-13BF8F722D96}"/>
                </a:ext>
              </a:extLst>
            </p:cNvPr>
            <p:cNvSpPr/>
            <p:nvPr/>
          </p:nvSpPr>
          <p:spPr>
            <a:xfrm>
              <a:off x="4436662" y="2336715"/>
              <a:ext cx="20783" cy="490735"/>
            </a:xfrm>
            <a:custGeom>
              <a:avLst/>
              <a:gdLst/>
              <a:ahLst/>
              <a:cxnLst/>
              <a:rect l="l" t="t" r="r" b="b"/>
              <a:pathLst>
                <a:path w="1035" h="24439" extrusionOk="0">
                  <a:moveTo>
                    <a:pt x="518" y="0"/>
                  </a:moveTo>
                  <a:cubicBezTo>
                    <a:pt x="396" y="0"/>
                    <a:pt x="305" y="91"/>
                    <a:pt x="305" y="213"/>
                  </a:cubicBezTo>
                  <a:cubicBezTo>
                    <a:pt x="1" y="8207"/>
                    <a:pt x="122" y="16292"/>
                    <a:pt x="609" y="24256"/>
                  </a:cubicBezTo>
                  <a:cubicBezTo>
                    <a:pt x="609" y="24377"/>
                    <a:pt x="700" y="24438"/>
                    <a:pt x="822" y="24438"/>
                  </a:cubicBezTo>
                  <a:cubicBezTo>
                    <a:pt x="943" y="24438"/>
                    <a:pt x="1034" y="24347"/>
                    <a:pt x="1034" y="24225"/>
                  </a:cubicBezTo>
                  <a:cubicBezTo>
                    <a:pt x="548" y="16262"/>
                    <a:pt x="426" y="8207"/>
                    <a:pt x="730" y="213"/>
                  </a:cubicBezTo>
                  <a:cubicBezTo>
                    <a:pt x="730" y="122"/>
                    <a:pt x="639" y="0"/>
                    <a:pt x="5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972;p79">
              <a:extLst>
                <a:ext uri="{FF2B5EF4-FFF2-40B4-BE49-F238E27FC236}">
                  <a16:creationId xmlns:a16="http://schemas.microsoft.com/office/drawing/2014/main" xmlns="" id="{ED156CA2-D890-4FDA-AA6A-90346DA4FB81}"/>
                </a:ext>
              </a:extLst>
            </p:cNvPr>
            <p:cNvSpPr/>
            <p:nvPr/>
          </p:nvSpPr>
          <p:spPr>
            <a:xfrm>
              <a:off x="3594381" y="2793236"/>
              <a:ext cx="844143" cy="34819"/>
            </a:xfrm>
            <a:custGeom>
              <a:avLst/>
              <a:gdLst/>
              <a:ahLst/>
              <a:cxnLst/>
              <a:rect l="l" t="t" r="r" b="b"/>
              <a:pathLst>
                <a:path w="42039" h="1734" extrusionOk="0">
                  <a:moveTo>
                    <a:pt x="214" y="1"/>
                  </a:moveTo>
                  <a:cubicBezTo>
                    <a:pt x="92" y="31"/>
                    <a:pt x="1" y="123"/>
                    <a:pt x="1" y="244"/>
                  </a:cubicBezTo>
                  <a:lnTo>
                    <a:pt x="31" y="1308"/>
                  </a:lnTo>
                  <a:cubicBezTo>
                    <a:pt x="62" y="1430"/>
                    <a:pt x="153" y="1521"/>
                    <a:pt x="244" y="1521"/>
                  </a:cubicBezTo>
                  <a:lnTo>
                    <a:pt x="31369" y="1734"/>
                  </a:lnTo>
                  <a:lnTo>
                    <a:pt x="32676" y="1734"/>
                  </a:lnTo>
                  <a:cubicBezTo>
                    <a:pt x="35685" y="1734"/>
                    <a:pt x="38938" y="1612"/>
                    <a:pt x="41886" y="427"/>
                  </a:cubicBezTo>
                  <a:cubicBezTo>
                    <a:pt x="41977" y="396"/>
                    <a:pt x="42038" y="275"/>
                    <a:pt x="42008" y="153"/>
                  </a:cubicBezTo>
                  <a:cubicBezTo>
                    <a:pt x="41958" y="78"/>
                    <a:pt x="41866" y="23"/>
                    <a:pt x="41785" y="23"/>
                  </a:cubicBezTo>
                  <a:cubicBezTo>
                    <a:pt x="41767" y="23"/>
                    <a:pt x="41750" y="26"/>
                    <a:pt x="41734" y="31"/>
                  </a:cubicBezTo>
                  <a:cubicBezTo>
                    <a:pt x="38568" y="1280"/>
                    <a:pt x="35014" y="1308"/>
                    <a:pt x="31813" y="1308"/>
                  </a:cubicBezTo>
                  <a:cubicBezTo>
                    <a:pt x="31665" y="1308"/>
                    <a:pt x="31516" y="1308"/>
                    <a:pt x="31369" y="1308"/>
                  </a:cubicBezTo>
                  <a:lnTo>
                    <a:pt x="457" y="1095"/>
                  </a:lnTo>
                  <a:lnTo>
                    <a:pt x="426" y="214"/>
                  </a:lnTo>
                  <a:cubicBezTo>
                    <a:pt x="426" y="92"/>
                    <a:pt x="335" y="1"/>
                    <a:pt x="21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973;p79">
              <a:extLst>
                <a:ext uri="{FF2B5EF4-FFF2-40B4-BE49-F238E27FC236}">
                  <a16:creationId xmlns:a16="http://schemas.microsoft.com/office/drawing/2014/main" xmlns="" id="{2864B2B7-FA9F-4F93-8396-8339A6B0C306}"/>
                </a:ext>
              </a:extLst>
            </p:cNvPr>
            <p:cNvSpPr/>
            <p:nvPr/>
          </p:nvSpPr>
          <p:spPr>
            <a:xfrm>
              <a:off x="3613919" y="2793236"/>
              <a:ext cx="812999" cy="14076"/>
            </a:xfrm>
            <a:custGeom>
              <a:avLst/>
              <a:gdLst/>
              <a:ahLst/>
              <a:cxnLst/>
              <a:rect l="l" t="t" r="r" b="b"/>
              <a:pathLst>
                <a:path w="40488" h="701" extrusionOk="0">
                  <a:moveTo>
                    <a:pt x="40275" y="1"/>
                  </a:moveTo>
                  <a:lnTo>
                    <a:pt x="213" y="275"/>
                  </a:lnTo>
                  <a:cubicBezTo>
                    <a:pt x="92" y="275"/>
                    <a:pt x="0" y="366"/>
                    <a:pt x="0" y="487"/>
                  </a:cubicBezTo>
                  <a:cubicBezTo>
                    <a:pt x="0" y="609"/>
                    <a:pt x="92" y="700"/>
                    <a:pt x="213" y="700"/>
                  </a:cubicBezTo>
                  <a:lnTo>
                    <a:pt x="40275" y="427"/>
                  </a:lnTo>
                  <a:cubicBezTo>
                    <a:pt x="40396" y="427"/>
                    <a:pt x="40488" y="305"/>
                    <a:pt x="40488" y="214"/>
                  </a:cubicBezTo>
                  <a:cubicBezTo>
                    <a:pt x="40488" y="92"/>
                    <a:pt x="40396" y="1"/>
                    <a:pt x="402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974;p79">
              <a:extLst>
                <a:ext uri="{FF2B5EF4-FFF2-40B4-BE49-F238E27FC236}">
                  <a16:creationId xmlns:a16="http://schemas.microsoft.com/office/drawing/2014/main" xmlns="" id="{4D47DB0F-FBD0-4372-8F22-ED4F6D2D967F}"/>
                </a:ext>
              </a:extLst>
            </p:cNvPr>
            <p:cNvSpPr/>
            <p:nvPr/>
          </p:nvSpPr>
          <p:spPr>
            <a:xfrm>
              <a:off x="3789098" y="2319747"/>
              <a:ext cx="184334" cy="13313"/>
            </a:xfrm>
            <a:custGeom>
              <a:avLst/>
              <a:gdLst/>
              <a:ahLst/>
              <a:cxnLst/>
              <a:rect l="l" t="t" r="r" b="b"/>
              <a:pathLst>
                <a:path w="9180" h="663" extrusionOk="0">
                  <a:moveTo>
                    <a:pt x="4329" y="1"/>
                  </a:moveTo>
                  <a:cubicBezTo>
                    <a:pt x="2945" y="1"/>
                    <a:pt x="1560" y="62"/>
                    <a:pt x="182" y="176"/>
                  </a:cubicBezTo>
                  <a:cubicBezTo>
                    <a:pt x="61" y="207"/>
                    <a:pt x="0" y="298"/>
                    <a:pt x="0" y="420"/>
                  </a:cubicBezTo>
                  <a:cubicBezTo>
                    <a:pt x="0" y="525"/>
                    <a:pt x="92" y="608"/>
                    <a:pt x="196" y="608"/>
                  </a:cubicBezTo>
                  <a:cubicBezTo>
                    <a:pt x="211" y="608"/>
                    <a:pt x="227" y="606"/>
                    <a:pt x="243" y="602"/>
                  </a:cubicBezTo>
                  <a:cubicBezTo>
                    <a:pt x="1607" y="487"/>
                    <a:pt x="2977" y="427"/>
                    <a:pt x="4347" y="427"/>
                  </a:cubicBezTo>
                  <a:cubicBezTo>
                    <a:pt x="5879" y="427"/>
                    <a:pt x="7412" y="502"/>
                    <a:pt x="8936" y="663"/>
                  </a:cubicBezTo>
                  <a:lnTo>
                    <a:pt x="8967" y="663"/>
                  </a:lnTo>
                  <a:cubicBezTo>
                    <a:pt x="9058" y="663"/>
                    <a:pt x="9149" y="572"/>
                    <a:pt x="9180" y="480"/>
                  </a:cubicBezTo>
                  <a:cubicBezTo>
                    <a:pt x="9180" y="359"/>
                    <a:pt x="9088" y="237"/>
                    <a:pt x="8967" y="237"/>
                  </a:cubicBezTo>
                  <a:cubicBezTo>
                    <a:pt x="7426" y="77"/>
                    <a:pt x="5878" y="1"/>
                    <a:pt x="43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975;p79">
              <a:extLst>
                <a:ext uri="{FF2B5EF4-FFF2-40B4-BE49-F238E27FC236}">
                  <a16:creationId xmlns:a16="http://schemas.microsoft.com/office/drawing/2014/main" xmlns="" id="{5D84071A-D9AE-4901-A671-1B2F6B62F92A}"/>
                </a:ext>
              </a:extLst>
            </p:cNvPr>
            <p:cNvSpPr/>
            <p:nvPr/>
          </p:nvSpPr>
          <p:spPr>
            <a:xfrm>
              <a:off x="4067408" y="2317659"/>
              <a:ext cx="207547" cy="19678"/>
            </a:xfrm>
            <a:custGeom>
              <a:avLst/>
              <a:gdLst/>
              <a:ahLst/>
              <a:cxnLst/>
              <a:rect l="l" t="t" r="r" b="b"/>
              <a:pathLst>
                <a:path w="10336" h="980" extrusionOk="0">
                  <a:moveTo>
                    <a:pt x="10129" y="1"/>
                  </a:moveTo>
                  <a:cubicBezTo>
                    <a:pt x="10116" y="1"/>
                    <a:pt x="10104" y="3"/>
                    <a:pt x="10092" y="7"/>
                  </a:cubicBezTo>
                  <a:cubicBezTo>
                    <a:pt x="7595" y="357"/>
                    <a:pt x="5062" y="546"/>
                    <a:pt x="2534" y="546"/>
                  </a:cubicBezTo>
                  <a:cubicBezTo>
                    <a:pt x="1770" y="546"/>
                    <a:pt x="1006" y="528"/>
                    <a:pt x="244" y="493"/>
                  </a:cubicBezTo>
                  <a:cubicBezTo>
                    <a:pt x="122" y="524"/>
                    <a:pt x="0" y="584"/>
                    <a:pt x="0" y="706"/>
                  </a:cubicBezTo>
                  <a:cubicBezTo>
                    <a:pt x="0" y="828"/>
                    <a:pt x="92" y="919"/>
                    <a:pt x="213" y="949"/>
                  </a:cubicBezTo>
                  <a:cubicBezTo>
                    <a:pt x="943" y="980"/>
                    <a:pt x="1703" y="980"/>
                    <a:pt x="2432" y="980"/>
                  </a:cubicBezTo>
                  <a:cubicBezTo>
                    <a:pt x="5016" y="980"/>
                    <a:pt x="7599" y="797"/>
                    <a:pt x="10153" y="432"/>
                  </a:cubicBezTo>
                  <a:cubicBezTo>
                    <a:pt x="10244" y="402"/>
                    <a:pt x="10335" y="311"/>
                    <a:pt x="10335" y="189"/>
                  </a:cubicBezTo>
                  <a:cubicBezTo>
                    <a:pt x="10309" y="84"/>
                    <a:pt x="10213" y="1"/>
                    <a:pt x="1012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70" name="Google Shape;1570;p53"/>
          <p:cNvSpPr/>
          <p:nvPr/>
        </p:nvSpPr>
        <p:spPr>
          <a:xfrm>
            <a:off x="6259439" y="2124364"/>
            <a:ext cx="1515600" cy="554181"/>
          </a:xfrm>
          <a:prstGeom prst="roundRect">
            <a:avLst>
              <a:gd name="adj" fmla="val 16667"/>
            </a:avLst>
          </a:prstGeom>
          <a:solidFill>
            <a:schemeClr val="accent4">
              <a:lumMod val="50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dirty="0"/>
          </a:p>
        </p:txBody>
      </p:sp>
      <p:sp>
        <p:nvSpPr>
          <p:cNvPr id="1572" name="Google Shape;1572;p53"/>
          <p:cNvSpPr/>
          <p:nvPr/>
        </p:nvSpPr>
        <p:spPr>
          <a:xfrm>
            <a:off x="1394692" y="3314060"/>
            <a:ext cx="1512784" cy="583686"/>
          </a:xfrm>
          <a:prstGeom prst="roundRect">
            <a:avLst>
              <a:gd name="adj" fmla="val 16667"/>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3"/>
          <p:cNvSpPr txBox="1">
            <a:spLocks noGrp="1"/>
          </p:cNvSpPr>
          <p:nvPr>
            <p:ph type="title"/>
          </p:nvPr>
        </p:nvSpPr>
        <p:spPr>
          <a:xfrm>
            <a:off x="2651849" y="976447"/>
            <a:ext cx="356422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chemeClr val="tx2">
                    <a:lumMod val="50000"/>
                  </a:schemeClr>
                </a:solidFill>
                <a:latin typeface="#9Slide07 IcielBaliho Script" pitchFamily="2" charset="-93"/>
              </a:rPr>
              <a:t>SỬ DỤNG KÍNH LÚP</a:t>
            </a:r>
            <a:endParaRPr sz="3600" dirty="0">
              <a:solidFill>
                <a:schemeClr val="tx2">
                  <a:lumMod val="50000"/>
                </a:schemeClr>
              </a:solidFill>
              <a:latin typeface="#9Slide07 IcielBaliho Script" pitchFamily="2" charset="-93"/>
            </a:endParaRPr>
          </a:p>
        </p:txBody>
      </p:sp>
      <p:sp>
        <p:nvSpPr>
          <p:cNvPr id="1575" name="Google Shape;1575;p53"/>
          <p:cNvSpPr txBox="1">
            <a:spLocks noGrp="1"/>
          </p:cNvSpPr>
          <p:nvPr>
            <p:ph type="subTitle" idx="4294967295"/>
          </p:nvPr>
        </p:nvSpPr>
        <p:spPr>
          <a:xfrm>
            <a:off x="1354930" y="3510183"/>
            <a:ext cx="1555200" cy="2445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1200"/>
              </a:spcAft>
              <a:buNone/>
            </a:pPr>
            <a:r>
              <a:rPr lang="en" sz="4400" dirty="0">
                <a:solidFill>
                  <a:schemeClr val="accent5"/>
                </a:solidFill>
                <a:latin typeface="UTM Cookies" panose="02040603050506020204" pitchFamily="18" charset="0"/>
                <a:ea typeface="Fredoka One"/>
                <a:cs typeface="Fredoka One"/>
                <a:sym typeface="Fredoka One"/>
              </a:rPr>
              <a:t>01</a:t>
            </a:r>
            <a:endParaRPr sz="4400" dirty="0">
              <a:solidFill>
                <a:schemeClr val="accent5"/>
              </a:solidFill>
              <a:latin typeface="UTM Cookies" panose="02040603050506020204" pitchFamily="18" charset="0"/>
              <a:ea typeface="Fredoka One"/>
              <a:cs typeface="Fredoka One"/>
              <a:sym typeface="Fredoka One"/>
            </a:endParaRPr>
          </a:p>
        </p:txBody>
      </p:sp>
      <p:sp>
        <p:nvSpPr>
          <p:cNvPr id="1576" name="Google Shape;1576;p53"/>
          <p:cNvSpPr txBox="1">
            <a:spLocks noGrp="1"/>
          </p:cNvSpPr>
          <p:nvPr>
            <p:ph type="subTitle" idx="4294967295"/>
          </p:nvPr>
        </p:nvSpPr>
        <p:spPr>
          <a:xfrm>
            <a:off x="618836" y="2175185"/>
            <a:ext cx="2420727" cy="6291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1200"/>
              </a:spcAft>
              <a:buNone/>
            </a:pPr>
            <a:r>
              <a:rPr lang="en" sz="2000" dirty="0">
                <a:solidFill>
                  <a:schemeClr val="accent5">
                    <a:lumMod val="25000"/>
                  </a:schemeClr>
                </a:solidFill>
                <a:latin typeface="#9Slide03 Arima Madurai Black" panose="00000A00000000000000" pitchFamily="2" charset="-93"/>
                <a:cs typeface="#9Slide03 Arima Madurai Black" panose="00000A00000000000000" pitchFamily="2" charset="-93"/>
              </a:rPr>
              <a:t>Đặt kính lúp gần sát mẫu , mắt nhìn vào mặt kính</a:t>
            </a:r>
            <a:endParaRPr sz="20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577" name="Google Shape;1577;p53"/>
          <p:cNvSpPr txBox="1">
            <a:spLocks noGrp="1"/>
          </p:cNvSpPr>
          <p:nvPr>
            <p:ph type="subTitle" idx="4294967295"/>
          </p:nvPr>
        </p:nvSpPr>
        <p:spPr>
          <a:xfrm>
            <a:off x="6287148" y="2327250"/>
            <a:ext cx="1555200" cy="244500"/>
          </a:xfrm>
          <a:prstGeom prst="rect">
            <a:avLst/>
          </a:prstGeom>
        </p:spPr>
        <p:txBody>
          <a:bodyPr spcFirstLastPara="1" wrap="square" lIns="91425" tIns="91425" rIns="91425" bIns="91425" anchor="ctr" anchorCtr="0">
            <a:noAutofit/>
          </a:bodyPr>
          <a:lstStyle/>
          <a:p>
            <a:pPr marL="0" lvl="0" indent="0" rtl="0">
              <a:lnSpc>
                <a:spcPct val="100000"/>
              </a:lnSpc>
              <a:spcBef>
                <a:spcPts val="0"/>
              </a:spcBef>
              <a:spcAft>
                <a:spcPts val="1200"/>
              </a:spcAft>
              <a:buNone/>
            </a:pPr>
            <a:r>
              <a:rPr lang="en" sz="4400" dirty="0">
                <a:solidFill>
                  <a:schemeClr val="accent5"/>
                </a:solidFill>
                <a:latin typeface="UTM Cookies" panose="02040603050506020204" pitchFamily="18" charset="0"/>
                <a:ea typeface="Fredoka One"/>
                <a:cs typeface="Fredoka One"/>
                <a:sym typeface="Fredoka One"/>
              </a:rPr>
              <a:t>02</a:t>
            </a:r>
            <a:endParaRPr sz="4400" dirty="0">
              <a:solidFill>
                <a:schemeClr val="accent5"/>
              </a:solidFill>
              <a:latin typeface="UTM Cookies" panose="02040603050506020204" pitchFamily="18" charset="0"/>
              <a:ea typeface="Fredoka One"/>
              <a:cs typeface="Fredoka One"/>
              <a:sym typeface="Fredoka One"/>
            </a:endParaRPr>
          </a:p>
        </p:txBody>
      </p:sp>
      <p:sp>
        <p:nvSpPr>
          <p:cNvPr id="1578" name="Google Shape;1578;p53"/>
          <p:cNvSpPr txBox="1">
            <a:spLocks noGrp="1"/>
          </p:cNvSpPr>
          <p:nvPr>
            <p:ph type="subTitle" idx="4294967295"/>
          </p:nvPr>
        </p:nvSpPr>
        <p:spPr>
          <a:xfrm>
            <a:off x="6123273" y="2808366"/>
            <a:ext cx="2429600" cy="6291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1200"/>
              </a:spcAft>
              <a:buNone/>
            </a:pPr>
            <a:r>
              <a:rPr lang="en" sz="2000" dirty="0">
                <a:solidFill>
                  <a:schemeClr val="accent5">
                    <a:lumMod val="25000"/>
                  </a:schemeClr>
                </a:solidFill>
                <a:latin typeface="#9Slide03 Arima Madurai Black" panose="00000A00000000000000" pitchFamily="2" charset="-93"/>
                <a:cs typeface="#9Slide03 Arima Madurai Black" panose="00000A00000000000000" pitchFamily="2" charset="-93"/>
              </a:rPr>
              <a:t>Từ từ dịch kính ra xa vật cho đến khi nhìn thấy vật rõ nét</a:t>
            </a:r>
            <a:endParaRPr sz="20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582" name="Google Shape;1582;p53"/>
          <p:cNvSpPr/>
          <p:nvPr/>
        </p:nvSpPr>
        <p:spPr>
          <a:xfrm rot="8204935" flipV="1">
            <a:off x="4491192" y="2230130"/>
            <a:ext cx="1420374" cy="1420373"/>
          </a:xfrm>
          <a:custGeom>
            <a:avLst/>
            <a:gdLst/>
            <a:ahLst/>
            <a:cxnLst/>
            <a:rect l="l" t="t" r="r" b="b"/>
            <a:pathLst>
              <a:path w="8384" h="8384" extrusionOk="0">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3"/>
          <p:cNvSpPr/>
          <p:nvPr/>
        </p:nvSpPr>
        <p:spPr>
          <a:xfrm rot="18835387">
            <a:off x="3234511" y="2207453"/>
            <a:ext cx="1420374" cy="1420035"/>
          </a:xfrm>
          <a:custGeom>
            <a:avLst/>
            <a:gdLst/>
            <a:ahLst/>
            <a:cxnLst/>
            <a:rect l="l" t="t" r="r" b="b"/>
            <a:pathLst>
              <a:path w="8384" h="8382" extrusionOk="0">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9B3416C8-BBB0-4FA6-9017-6EEF340A194B}"/>
              </a:ext>
            </a:extLst>
          </p:cNvPr>
          <p:cNvGrpSpPr/>
          <p:nvPr/>
        </p:nvGrpSpPr>
        <p:grpSpPr>
          <a:xfrm>
            <a:off x="3168709" y="2970698"/>
            <a:ext cx="536536" cy="536874"/>
            <a:chOff x="3168709" y="2970698"/>
            <a:chExt cx="536536" cy="536874"/>
          </a:xfrm>
        </p:grpSpPr>
        <p:sp>
          <p:nvSpPr>
            <p:cNvPr id="1592" name="Google Shape;1592;p53"/>
            <p:cNvSpPr/>
            <p:nvPr/>
          </p:nvSpPr>
          <p:spPr>
            <a:xfrm rot="18835387">
              <a:off x="3168540" y="2970867"/>
              <a:ext cx="536874" cy="536536"/>
            </a:xfrm>
            <a:custGeom>
              <a:avLst/>
              <a:gdLst/>
              <a:ahLst/>
              <a:cxnLst/>
              <a:rect l="l" t="t" r="r" b="b"/>
              <a:pathLst>
                <a:path w="3169" h="3167" extrusionOk="0">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1" name="Google Shape;1601;p53"/>
            <p:cNvGrpSpPr/>
            <p:nvPr/>
          </p:nvGrpSpPr>
          <p:grpSpPr>
            <a:xfrm>
              <a:off x="3240021" y="3055058"/>
              <a:ext cx="352062" cy="385764"/>
              <a:chOff x="1641975" y="2791700"/>
              <a:chExt cx="242350" cy="265550"/>
            </a:xfrm>
          </p:grpSpPr>
          <p:sp>
            <p:nvSpPr>
              <p:cNvPr id="1602" name="Google Shape;1602;p53"/>
              <p:cNvSpPr/>
              <p:nvPr/>
            </p:nvSpPr>
            <p:spPr>
              <a:xfrm>
                <a:off x="1641975" y="2791700"/>
                <a:ext cx="107200" cy="98850"/>
              </a:xfrm>
              <a:custGeom>
                <a:avLst/>
                <a:gdLst/>
                <a:ahLst/>
                <a:cxnLst/>
                <a:rect l="l" t="t" r="r" b="b"/>
                <a:pathLst>
                  <a:path w="4288" h="3954" extrusionOk="0">
                    <a:moveTo>
                      <a:pt x="2596" y="334"/>
                    </a:moveTo>
                    <a:cubicBezTo>
                      <a:pt x="2620" y="382"/>
                      <a:pt x="2644" y="453"/>
                      <a:pt x="2668" y="501"/>
                    </a:cubicBezTo>
                    <a:cubicBezTo>
                      <a:pt x="2620" y="667"/>
                      <a:pt x="2596" y="858"/>
                      <a:pt x="2620" y="1025"/>
                    </a:cubicBezTo>
                    <a:cubicBezTo>
                      <a:pt x="2620" y="1144"/>
                      <a:pt x="2620" y="1263"/>
                      <a:pt x="2644" y="1382"/>
                    </a:cubicBezTo>
                    <a:lnTo>
                      <a:pt x="2477" y="1382"/>
                    </a:lnTo>
                    <a:cubicBezTo>
                      <a:pt x="2453" y="1263"/>
                      <a:pt x="2453" y="1144"/>
                      <a:pt x="2453" y="1025"/>
                    </a:cubicBezTo>
                    <a:cubicBezTo>
                      <a:pt x="2430" y="786"/>
                      <a:pt x="2477" y="548"/>
                      <a:pt x="2596" y="334"/>
                    </a:cubicBezTo>
                    <a:close/>
                    <a:moveTo>
                      <a:pt x="3073" y="334"/>
                    </a:moveTo>
                    <a:cubicBezTo>
                      <a:pt x="3192" y="548"/>
                      <a:pt x="3239" y="786"/>
                      <a:pt x="3216" y="1025"/>
                    </a:cubicBezTo>
                    <a:cubicBezTo>
                      <a:pt x="3216" y="1144"/>
                      <a:pt x="3216" y="1263"/>
                      <a:pt x="3192" y="1382"/>
                    </a:cubicBezTo>
                    <a:lnTo>
                      <a:pt x="2954" y="1382"/>
                    </a:lnTo>
                    <a:cubicBezTo>
                      <a:pt x="2930" y="1263"/>
                      <a:pt x="2930" y="1144"/>
                      <a:pt x="2930" y="1025"/>
                    </a:cubicBezTo>
                    <a:cubicBezTo>
                      <a:pt x="2906" y="786"/>
                      <a:pt x="2954" y="548"/>
                      <a:pt x="3073" y="334"/>
                    </a:cubicBezTo>
                    <a:close/>
                    <a:moveTo>
                      <a:pt x="3525" y="1691"/>
                    </a:moveTo>
                    <a:cubicBezTo>
                      <a:pt x="3930" y="1691"/>
                      <a:pt x="3930" y="2287"/>
                      <a:pt x="3525" y="2287"/>
                    </a:cubicBezTo>
                    <a:lnTo>
                      <a:pt x="2072" y="2287"/>
                    </a:lnTo>
                    <a:cubicBezTo>
                      <a:pt x="1668" y="2287"/>
                      <a:pt x="1668" y="1691"/>
                      <a:pt x="2072" y="1691"/>
                    </a:cubicBezTo>
                    <a:close/>
                    <a:moveTo>
                      <a:pt x="2644" y="2572"/>
                    </a:moveTo>
                    <a:cubicBezTo>
                      <a:pt x="2620" y="2692"/>
                      <a:pt x="2620" y="2811"/>
                      <a:pt x="2620" y="2930"/>
                    </a:cubicBezTo>
                    <a:cubicBezTo>
                      <a:pt x="2596" y="3096"/>
                      <a:pt x="2620" y="3287"/>
                      <a:pt x="2668" y="3454"/>
                    </a:cubicBezTo>
                    <a:cubicBezTo>
                      <a:pt x="2644" y="3501"/>
                      <a:pt x="2620" y="3573"/>
                      <a:pt x="2596" y="3620"/>
                    </a:cubicBezTo>
                    <a:cubicBezTo>
                      <a:pt x="2477" y="3406"/>
                      <a:pt x="2430" y="3168"/>
                      <a:pt x="2453" y="2930"/>
                    </a:cubicBezTo>
                    <a:cubicBezTo>
                      <a:pt x="2453" y="2811"/>
                      <a:pt x="2453" y="2692"/>
                      <a:pt x="2477" y="2572"/>
                    </a:cubicBezTo>
                    <a:close/>
                    <a:moveTo>
                      <a:pt x="3192" y="2572"/>
                    </a:moveTo>
                    <a:cubicBezTo>
                      <a:pt x="3216" y="2692"/>
                      <a:pt x="3216" y="2811"/>
                      <a:pt x="3216" y="2930"/>
                    </a:cubicBezTo>
                    <a:cubicBezTo>
                      <a:pt x="3239" y="3168"/>
                      <a:pt x="3192" y="3406"/>
                      <a:pt x="3073" y="3620"/>
                    </a:cubicBezTo>
                    <a:cubicBezTo>
                      <a:pt x="2954" y="3406"/>
                      <a:pt x="2906" y="3168"/>
                      <a:pt x="2930" y="2930"/>
                    </a:cubicBezTo>
                    <a:cubicBezTo>
                      <a:pt x="2930" y="2811"/>
                      <a:pt x="2930" y="2692"/>
                      <a:pt x="2954" y="2572"/>
                    </a:cubicBezTo>
                    <a:close/>
                    <a:moveTo>
                      <a:pt x="2573" y="1"/>
                    </a:moveTo>
                    <a:cubicBezTo>
                      <a:pt x="2382" y="1"/>
                      <a:pt x="2263" y="191"/>
                      <a:pt x="2191" y="358"/>
                    </a:cubicBezTo>
                    <a:cubicBezTo>
                      <a:pt x="2120" y="572"/>
                      <a:pt x="2096" y="810"/>
                      <a:pt x="2096" y="1025"/>
                    </a:cubicBezTo>
                    <a:cubicBezTo>
                      <a:pt x="2096" y="1144"/>
                      <a:pt x="2096" y="1263"/>
                      <a:pt x="2120" y="1382"/>
                    </a:cubicBezTo>
                    <a:lnTo>
                      <a:pt x="596" y="1382"/>
                    </a:lnTo>
                    <a:cubicBezTo>
                      <a:pt x="1" y="1382"/>
                      <a:pt x="1" y="2287"/>
                      <a:pt x="596" y="2287"/>
                    </a:cubicBezTo>
                    <a:cubicBezTo>
                      <a:pt x="382" y="2287"/>
                      <a:pt x="382" y="1977"/>
                      <a:pt x="596" y="1977"/>
                    </a:cubicBezTo>
                    <a:lnTo>
                      <a:pt x="1572" y="1977"/>
                    </a:lnTo>
                    <a:cubicBezTo>
                      <a:pt x="1548" y="2072"/>
                      <a:pt x="1548" y="2168"/>
                      <a:pt x="1572" y="2287"/>
                    </a:cubicBezTo>
                    <a:lnTo>
                      <a:pt x="1739" y="2287"/>
                    </a:lnTo>
                    <a:cubicBezTo>
                      <a:pt x="1739" y="2287"/>
                      <a:pt x="1977" y="2572"/>
                      <a:pt x="2120" y="2572"/>
                    </a:cubicBezTo>
                    <a:cubicBezTo>
                      <a:pt x="2096" y="2692"/>
                      <a:pt x="2096" y="2811"/>
                      <a:pt x="2096" y="2930"/>
                    </a:cubicBezTo>
                    <a:cubicBezTo>
                      <a:pt x="2096" y="3144"/>
                      <a:pt x="2120" y="3382"/>
                      <a:pt x="2191" y="3596"/>
                    </a:cubicBezTo>
                    <a:cubicBezTo>
                      <a:pt x="2263" y="3763"/>
                      <a:pt x="2382" y="3954"/>
                      <a:pt x="2573" y="3954"/>
                    </a:cubicBezTo>
                    <a:cubicBezTo>
                      <a:pt x="2668" y="3954"/>
                      <a:pt x="2763" y="3906"/>
                      <a:pt x="2811" y="3835"/>
                    </a:cubicBezTo>
                    <a:cubicBezTo>
                      <a:pt x="2882" y="3906"/>
                      <a:pt x="2954" y="3954"/>
                      <a:pt x="3049" y="3954"/>
                    </a:cubicBezTo>
                    <a:cubicBezTo>
                      <a:pt x="3263" y="3954"/>
                      <a:pt x="3358" y="3763"/>
                      <a:pt x="3430" y="3596"/>
                    </a:cubicBezTo>
                    <a:cubicBezTo>
                      <a:pt x="3501" y="3382"/>
                      <a:pt x="3525" y="3144"/>
                      <a:pt x="3525" y="2930"/>
                    </a:cubicBezTo>
                    <a:cubicBezTo>
                      <a:pt x="3525" y="2811"/>
                      <a:pt x="3525" y="2692"/>
                      <a:pt x="3501" y="2572"/>
                    </a:cubicBezTo>
                    <a:cubicBezTo>
                      <a:pt x="4287" y="2572"/>
                      <a:pt x="4287" y="1382"/>
                      <a:pt x="3501" y="1382"/>
                    </a:cubicBezTo>
                    <a:cubicBezTo>
                      <a:pt x="3525" y="1263"/>
                      <a:pt x="3525" y="1144"/>
                      <a:pt x="3525" y="1025"/>
                    </a:cubicBezTo>
                    <a:cubicBezTo>
                      <a:pt x="3525" y="810"/>
                      <a:pt x="3501" y="572"/>
                      <a:pt x="3430" y="358"/>
                    </a:cubicBezTo>
                    <a:cubicBezTo>
                      <a:pt x="3358" y="191"/>
                      <a:pt x="3263" y="1"/>
                      <a:pt x="3049" y="1"/>
                    </a:cubicBezTo>
                    <a:cubicBezTo>
                      <a:pt x="2954" y="1"/>
                      <a:pt x="2882" y="48"/>
                      <a:pt x="2811" y="120"/>
                    </a:cubicBezTo>
                    <a:cubicBezTo>
                      <a:pt x="2763" y="48"/>
                      <a:pt x="2668" y="1"/>
                      <a:pt x="2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3"/>
              <p:cNvSpPr/>
              <p:nvPr/>
            </p:nvSpPr>
            <p:spPr>
              <a:xfrm>
                <a:off x="1678300" y="2868500"/>
                <a:ext cx="206025" cy="188750"/>
              </a:xfrm>
              <a:custGeom>
                <a:avLst/>
                <a:gdLst/>
                <a:ahLst/>
                <a:cxnLst/>
                <a:rect l="l" t="t" r="r" b="b"/>
                <a:pathLst>
                  <a:path w="8241" h="7550" extrusionOk="0">
                    <a:moveTo>
                      <a:pt x="7835" y="310"/>
                    </a:moveTo>
                    <a:lnTo>
                      <a:pt x="7835" y="334"/>
                    </a:lnTo>
                    <a:lnTo>
                      <a:pt x="5978" y="2191"/>
                    </a:lnTo>
                    <a:cubicBezTo>
                      <a:pt x="5978" y="1167"/>
                      <a:pt x="6811" y="334"/>
                      <a:pt x="7835" y="310"/>
                    </a:cubicBezTo>
                    <a:close/>
                    <a:moveTo>
                      <a:pt x="8050" y="548"/>
                    </a:moveTo>
                    <a:cubicBezTo>
                      <a:pt x="8050" y="1572"/>
                      <a:pt x="7216" y="2406"/>
                      <a:pt x="6192" y="2406"/>
                    </a:cubicBezTo>
                    <a:lnTo>
                      <a:pt x="8050" y="548"/>
                    </a:lnTo>
                    <a:close/>
                    <a:moveTo>
                      <a:pt x="3144" y="691"/>
                    </a:moveTo>
                    <a:cubicBezTo>
                      <a:pt x="3834" y="1382"/>
                      <a:pt x="3834" y="2501"/>
                      <a:pt x="3144" y="3192"/>
                    </a:cubicBezTo>
                    <a:lnTo>
                      <a:pt x="3144" y="2311"/>
                    </a:lnTo>
                    <a:cubicBezTo>
                      <a:pt x="3144" y="2239"/>
                      <a:pt x="3072" y="2168"/>
                      <a:pt x="3001" y="2168"/>
                    </a:cubicBezTo>
                    <a:cubicBezTo>
                      <a:pt x="2929" y="2168"/>
                      <a:pt x="2858" y="2239"/>
                      <a:pt x="2858" y="2311"/>
                    </a:cubicBezTo>
                    <a:lnTo>
                      <a:pt x="2858" y="3192"/>
                    </a:lnTo>
                    <a:cubicBezTo>
                      <a:pt x="2525" y="2858"/>
                      <a:pt x="2334" y="2406"/>
                      <a:pt x="2334" y="1930"/>
                    </a:cubicBezTo>
                    <a:cubicBezTo>
                      <a:pt x="2334" y="1453"/>
                      <a:pt x="2525" y="1025"/>
                      <a:pt x="2858" y="691"/>
                    </a:cubicBezTo>
                    <a:lnTo>
                      <a:pt x="2858" y="1620"/>
                    </a:lnTo>
                    <a:cubicBezTo>
                      <a:pt x="2858" y="1691"/>
                      <a:pt x="2929" y="1763"/>
                      <a:pt x="3001" y="1763"/>
                    </a:cubicBezTo>
                    <a:cubicBezTo>
                      <a:pt x="3072" y="1763"/>
                      <a:pt x="3144" y="1691"/>
                      <a:pt x="3144" y="1620"/>
                    </a:cubicBezTo>
                    <a:lnTo>
                      <a:pt x="3144" y="691"/>
                    </a:lnTo>
                    <a:close/>
                    <a:moveTo>
                      <a:pt x="6311" y="167"/>
                    </a:moveTo>
                    <a:cubicBezTo>
                      <a:pt x="6502" y="191"/>
                      <a:pt x="6668" y="215"/>
                      <a:pt x="6835" y="263"/>
                    </a:cubicBezTo>
                    <a:cubicBezTo>
                      <a:pt x="6740" y="310"/>
                      <a:pt x="6644" y="358"/>
                      <a:pt x="6549" y="429"/>
                    </a:cubicBezTo>
                    <a:lnTo>
                      <a:pt x="6311" y="429"/>
                    </a:lnTo>
                    <a:cubicBezTo>
                      <a:pt x="6299" y="429"/>
                      <a:pt x="6287" y="429"/>
                      <a:pt x="6275" y="429"/>
                    </a:cubicBezTo>
                    <a:cubicBezTo>
                      <a:pt x="5199" y="429"/>
                      <a:pt x="4433" y="1489"/>
                      <a:pt x="4739" y="2525"/>
                    </a:cubicBezTo>
                    <a:cubicBezTo>
                      <a:pt x="4955" y="3253"/>
                      <a:pt x="5619" y="3706"/>
                      <a:pt x="6315" y="3706"/>
                    </a:cubicBezTo>
                    <a:cubicBezTo>
                      <a:pt x="6621" y="3706"/>
                      <a:pt x="6933" y="3619"/>
                      <a:pt x="7216" y="3430"/>
                    </a:cubicBezTo>
                    <a:cubicBezTo>
                      <a:pt x="7287" y="3382"/>
                      <a:pt x="7287" y="3287"/>
                      <a:pt x="7264" y="3216"/>
                    </a:cubicBezTo>
                    <a:cubicBezTo>
                      <a:pt x="7233" y="3169"/>
                      <a:pt x="7172" y="3143"/>
                      <a:pt x="7114" y="3143"/>
                    </a:cubicBezTo>
                    <a:cubicBezTo>
                      <a:pt x="7082" y="3143"/>
                      <a:pt x="7051" y="3151"/>
                      <a:pt x="7026" y="3168"/>
                    </a:cubicBezTo>
                    <a:cubicBezTo>
                      <a:pt x="6811" y="3311"/>
                      <a:pt x="6573" y="3382"/>
                      <a:pt x="6311" y="3382"/>
                    </a:cubicBezTo>
                    <a:cubicBezTo>
                      <a:pt x="4620" y="3358"/>
                      <a:pt x="4525" y="882"/>
                      <a:pt x="6192" y="739"/>
                    </a:cubicBezTo>
                    <a:lnTo>
                      <a:pt x="6192" y="739"/>
                    </a:lnTo>
                    <a:cubicBezTo>
                      <a:pt x="5763" y="1239"/>
                      <a:pt x="5573" y="1906"/>
                      <a:pt x="5668" y="2549"/>
                    </a:cubicBezTo>
                    <a:cubicBezTo>
                      <a:pt x="5692" y="2620"/>
                      <a:pt x="5740" y="2668"/>
                      <a:pt x="5811" y="2692"/>
                    </a:cubicBezTo>
                    <a:cubicBezTo>
                      <a:pt x="5930" y="2715"/>
                      <a:pt x="6049" y="2715"/>
                      <a:pt x="6168" y="2715"/>
                    </a:cubicBezTo>
                    <a:cubicBezTo>
                      <a:pt x="6716" y="2715"/>
                      <a:pt x="7240" y="2525"/>
                      <a:pt x="7645" y="2144"/>
                    </a:cubicBezTo>
                    <a:lnTo>
                      <a:pt x="7645" y="2144"/>
                    </a:lnTo>
                    <a:cubicBezTo>
                      <a:pt x="7621" y="2334"/>
                      <a:pt x="7573" y="2525"/>
                      <a:pt x="7478" y="2692"/>
                    </a:cubicBezTo>
                    <a:cubicBezTo>
                      <a:pt x="7430" y="2763"/>
                      <a:pt x="7454" y="2858"/>
                      <a:pt x="7549" y="2906"/>
                    </a:cubicBezTo>
                    <a:cubicBezTo>
                      <a:pt x="7569" y="2919"/>
                      <a:pt x="7591" y="2925"/>
                      <a:pt x="7613" y="2925"/>
                    </a:cubicBezTo>
                    <a:cubicBezTo>
                      <a:pt x="7670" y="2925"/>
                      <a:pt x="7729" y="2886"/>
                      <a:pt x="7764" y="2834"/>
                    </a:cubicBezTo>
                    <a:cubicBezTo>
                      <a:pt x="7883" y="2596"/>
                      <a:pt x="7954" y="2334"/>
                      <a:pt x="7954" y="2072"/>
                    </a:cubicBezTo>
                    <a:cubicBezTo>
                      <a:pt x="7954" y="1977"/>
                      <a:pt x="7954" y="1906"/>
                      <a:pt x="7930" y="1810"/>
                    </a:cubicBezTo>
                    <a:cubicBezTo>
                      <a:pt x="8002" y="1715"/>
                      <a:pt x="8050" y="1620"/>
                      <a:pt x="8121" y="1525"/>
                    </a:cubicBezTo>
                    <a:cubicBezTo>
                      <a:pt x="8169" y="1691"/>
                      <a:pt x="8192" y="1882"/>
                      <a:pt x="8192" y="2049"/>
                    </a:cubicBezTo>
                    <a:cubicBezTo>
                      <a:pt x="8192" y="3191"/>
                      <a:pt x="7269" y="3942"/>
                      <a:pt x="6302" y="3942"/>
                    </a:cubicBezTo>
                    <a:cubicBezTo>
                      <a:pt x="5838" y="3942"/>
                      <a:pt x="5364" y="3769"/>
                      <a:pt x="4977" y="3382"/>
                    </a:cubicBezTo>
                    <a:cubicBezTo>
                      <a:pt x="3787" y="2191"/>
                      <a:pt x="4620" y="167"/>
                      <a:pt x="6311" y="167"/>
                    </a:cubicBezTo>
                    <a:close/>
                    <a:moveTo>
                      <a:pt x="905" y="3287"/>
                    </a:moveTo>
                    <a:cubicBezTo>
                      <a:pt x="1929" y="3287"/>
                      <a:pt x="2763" y="4120"/>
                      <a:pt x="2763" y="5144"/>
                    </a:cubicBezTo>
                    <a:lnTo>
                      <a:pt x="905" y="3287"/>
                    </a:lnTo>
                    <a:close/>
                    <a:moveTo>
                      <a:pt x="4549" y="3358"/>
                    </a:moveTo>
                    <a:cubicBezTo>
                      <a:pt x="4596" y="3430"/>
                      <a:pt x="4644" y="3477"/>
                      <a:pt x="4716" y="3549"/>
                    </a:cubicBezTo>
                    <a:lnTo>
                      <a:pt x="3072" y="5168"/>
                    </a:lnTo>
                    <a:cubicBezTo>
                      <a:pt x="3072" y="4692"/>
                      <a:pt x="3263" y="4216"/>
                      <a:pt x="3620" y="3858"/>
                    </a:cubicBezTo>
                    <a:cubicBezTo>
                      <a:pt x="3882" y="3620"/>
                      <a:pt x="4192" y="3430"/>
                      <a:pt x="4549" y="3358"/>
                    </a:cubicBezTo>
                    <a:close/>
                    <a:moveTo>
                      <a:pt x="691" y="3501"/>
                    </a:moveTo>
                    <a:lnTo>
                      <a:pt x="2548" y="5359"/>
                    </a:lnTo>
                    <a:cubicBezTo>
                      <a:pt x="2048" y="5359"/>
                      <a:pt x="1572" y="5168"/>
                      <a:pt x="1239" y="4835"/>
                    </a:cubicBezTo>
                    <a:cubicBezTo>
                      <a:pt x="881" y="4478"/>
                      <a:pt x="691" y="4001"/>
                      <a:pt x="691" y="3501"/>
                    </a:cubicBezTo>
                    <a:close/>
                    <a:moveTo>
                      <a:pt x="4930" y="3763"/>
                    </a:moveTo>
                    <a:cubicBezTo>
                      <a:pt x="5001" y="3811"/>
                      <a:pt x="5049" y="3858"/>
                      <a:pt x="5120" y="3882"/>
                    </a:cubicBezTo>
                    <a:cubicBezTo>
                      <a:pt x="5073" y="4168"/>
                      <a:pt x="4954" y="4430"/>
                      <a:pt x="4787" y="4668"/>
                    </a:cubicBezTo>
                    <a:cubicBezTo>
                      <a:pt x="4745" y="4661"/>
                      <a:pt x="4703" y="4658"/>
                      <a:pt x="4661" y="4658"/>
                    </a:cubicBezTo>
                    <a:cubicBezTo>
                      <a:pt x="4560" y="4658"/>
                      <a:pt x="4459" y="4675"/>
                      <a:pt x="4358" y="4692"/>
                    </a:cubicBezTo>
                    <a:cubicBezTo>
                      <a:pt x="4311" y="4716"/>
                      <a:pt x="4287" y="4763"/>
                      <a:pt x="4263" y="4811"/>
                    </a:cubicBezTo>
                    <a:cubicBezTo>
                      <a:pt x="4239" y="4906"/>
                      <a:pt x="4215" y="5025"/>
                      <a:pt x="4215" y="5144"/>
                    </a:cubicBezTo>
                    <a:cubicBezTo>
                      <a:pt x="3930" y="5311"/>
                      <a:pt x="3620" y="5406"/>
                      <a:pt x="3310" y="5406"/>
                    </a:cubicBezTo>
                    <a:lnTo>
                      <a:pt x="4930" y="3763"/>
                    </a:lnTo>
                    <a:close/>
                    <a:moveTo>
                      <a:pt x="4668" y="4963"/>
                    </a:moveTo>
                    <a:cubicBezTo>
                      <a:pt x="4825" y="4963"/>
                      <a:pt x="4988" y="5036"/>
                      <a:pt x="5120" y="5168"/>
                    </a:cubicBezTo>
                    <a:cubicBezTo>
                      <a:pt x="5162" y="5375"/>
                      <a:pt x="4988" y="5563"/>
                      <a:pt x="4786" y="5563"/>
                    </a:cubicBezTo>
                    <a:cubicBezTo>
                      <a:pt x="4755" y="5563"/>
                      <a:pt x="4723" y="5559"/>
                      <a:pt x="4692" y="5549"/>
                    </a:cubicBezTo>
                    <a:cubicBezTo>
                      <a:pt x="4430" y="5454"/>
                      <a:pt x="4358" y="5168"/>
                      <a:pt x="4549" y="4978"/>
                    </a:cubicBezTo>
                    <a:cubicBezTo>
                      <a:pt x="4588" y="4968"/>
                      <a:pt x="4628" y="4963"/>
                      <a:pt x="4668" y="4963"/>
                    </a:cubicBezTo>
                    <a:close/>
                    <a:moveTo>
                      <a:pt x="5878" y="5162"/>
                    </a:moveTo>
                    <a:cubicBezTo>
                      <a:pt x="6087" y="5162"/>
                      <a:pt x="6257" y="5360"/>
                      <a:pt x="6192" y="5597"/>
                    </a:cubicBezTo>
                    <a:cubicBezTo>
                      <a:pt x="6134" y="5742"/>
                      <a:pt x="6006" y="5825"/>
                      <a:pt x="5871" y="5825"/>
                    </a:cubicBezTo>
                    <a:cubicBezTo>
                      <a:pt x="5784" y="5825"/>
                      <a:pt x="5695" y="5791"/>
                      <a:pt x="5620" y="5716"/>
                    </a:cubicBezTo>
                    <a:cubicBezTo>
                      <a:pt x="5573" y="5526"/>
                      <a:pt x="5644" y="5311"/>
                      <a:pt x="5811" y="5168"/>
                    </a:cubicBezTo>
                    <a:cubicBezTo>
                      <a:pt x="5833" y="5164"/>
                      <a:pt x="5856" y="5162"/>
                      <a:pt x="5878" y="5162"/>
                    </a:cubicBezTo>
                    <a:close/>
                    <a:moveTo>
                      <a:pt x="4287" y="5502"/>
                    </a:moveTo>
                    <a:cubicBezTo>
                      <a:pt x="4334" y="5621"/>
                      <a:pt x="4406" y="5716"/>
                      <a:pt x="4477" y="5811"/>
                    </a:cubicBezTo>
                    <a:cubicBezTo>
                      <a:pt x="4644" y="5978"/>
                      <a:pt x="4882" y="6073"/>
                      <a:pt x="5120" y="6073"/>
                    </a:cubicBezTo>
                    <a:lnTo>
                      <a:pt x="5239" y="6073"/>
                    </a:lnTo>
                    <a:lnTo>
                      <a:pt x="5239" y="6216"/>
                    </a:lnTo>
                    <a:cubicBezTo>
                      <a:pt x="5120" y="6240"/>
                      <a:pt x="5001" y="6288"/>
                      <a:pt x="4906" y="6359"/>
                    </a:cubicBezTo>
                    <a:lnTo>
                      <a:pt x="4311" y="6835"/>
                    </a:lnTo>
                    <a:lnTo>
                      <a:pt x="3525" y="6216"/>
                    </a:lnTo>
                    <a:cubicBezTo>
                      <a:pt x="3430" y="6121"/>
                      <a:pt x="3287" y="6073"/>
                      <a:pt x="3168" y="6026"/>
                    </a:cubicBezTo>
                    <a:lnTo>
                      <a:pt x="3168" y="5740"/>
                    </a:lnTo>
                    <a:lnTo>
                      <a:pt x="3334" y="5740"/>
                    </a:lnTo>
                    <a:cubicBezTo>
                      <a:pt x="3668" y="5740"/>
                      <a:pt x="4001" y="5668"/>
                      <a:pt x="4287" y="5502"/>
                    </a:cubicBezTo>
                    <a:close/>
                    <a:moveTo>
                      <a:pt x="2929" y="6186"/>
                    </a:moveTo>
                    <a:cubicBezTo>
                      <a:pt x="3054" y="6186"/>
                      <a:pt x="3179" y="6228"/>
                      <a:pt x="3287" y="6311"/>
                    </a:cubicBezTo>
                    <a:lnTo>
                      <a:pt x="4049" y="6954"/>
                    </a:lnTo>
                    <a:lnTo>
                      <a:pt x="3691" y="7240"/>
                    </a:lnTo>
                    <a:lnTo>
                      <a:pt x="1429" y="7240"/>
                    </a:lnTo>
                    <a:lnTo>
                      <a:pt x="2572" y="6311"/>
                    </a:lnTo>
                    <a:cubicBezTo>
                      <a:pt x="2679" y="6228"/>
                      <a:pt x="2804" y="6186"/>
                      <a:pt x="2929" y="6186"/>
                    </a:cubicBezTo>
                    <a:close/>
                    <a:moveTo>
                      <a:pt x="6144" y="1"/>
                    </a:moveTo>
                    <a:cubicBezTo>
                      <a:pt x="4620" y="48"/>
                      <a:pt x="3644" y="1668"/>
                      <a:pt x="4358" y="3025"/>
                    </a:cubicBezTo>
                    <a:cubicBezTo>
                      <a:pt x="4001" y="3120"/>
                      <a:pt x="3691" y="3311"/>
                      <a:pt x="3430" y="3549"/>
                    </a:cubicBezTo>
                    <a:cubicBezTo>
                      <a:pt x="3334" y="3668"/>
                      <a:pt x="3215" y="3811"/>
                      <a:pt x="3144" y="3954"/>
                    </a:cubicBezTo>
                    <a:lnTo>
                      <a:pt x="3144" y="3716"/>
                    </a:lnTo>
                    <a:cubicBezTo>
                      <a:pt x="4239" y="2858"/>
                      <a:pt x="4192" y="1191"/>
                      <a:pt x="3072" y="382"/>
                    </a:cubicBezTo>
                    <a:cubicBezTo>
                      <a:pt x="3048" y="358"/>
                      <a:pt x="3019" y="346"/>
                      <a:pt x="2989" y="346"/>
                    </a:cubicBezTo>
                    <a:cubicBezTo>
                      <a:pt x="2959" y="346"/>
                      <a:pt x="2929" y="358"/>
                      <a:pt x="2906" y="382"/>
                    </a:cubicBezTo>
                    <a:cubicBezTo>
                      <a:pt x="1786" y="1191"/>
                      <a:pt x="1763" y="2858"/>
                      <a:pt x="2834" y="3716"/>
                    </a:cubicBezTo>
                    <a:lnTo>
                      <a:pt x="2834" y="4049"/>
                    </a:lnTo>
                    <a:cubicBezTo>
                      <a:pt x="2763" y="3930"/>
                      <a:pt x="2667" y="3787"/>
                      <a:pt x="2548" y="3668"/>
                    </a:cubicBezTo>
                    <a:cubicBezTo>
                      <a:pt x="2159" y="3278"/>
                      <a:pt x="1642" y="3064"/>
                      <a:pt x="1102" y="3064"/>
                    </a:cubicBezTo>
                    <a:cubicBezTo>
                      <a:pt x="981" y="3064"/>
                      <a:pt x="860" y="3075"/>
                      <a:pt x="738" y="3096"/>
                    </a:cubicBezTo>
                    <a:cubicBezTo>
                      <a:pt x="667" y="3096"/>
                      <a:pt x="619" y="3144"/>
                      <a:pt x="619" y="3216"/>
                    </a:cubicBezTo>
                    <a:cubicBezTo>
                      <a:pt x="405" y="4478"/>
                      <a:pt x="1381" y="5621"/>
                      <a:pt x="2667" y="5621"/>
                    </a:cubicBezTo>
                    <a:lnTo>
                      <a:pt x="2858" y="5621"/>
                    </a:lnTo>
                    <a:lnTo>
                      <a:pt x="2858" y="5954"/>
                    </a:lnTo>
                    <a:cubicBezTo>
                      <a:pt x="2715" y="5978"/>
                      <a:pt x="2596" y="6049"/>
                      <a:pt x="2477" y="6121"/>
                    </a:cubicBezTo>
                    <a:lnTo>
                      <a:pt x="1120" y="7240"/>
                    </a:lnTo>
                    <a:lnTo>
                      <a:pt x="215" y="7240"/>
                    </a:lnTo>
                    <a:cubicBezTo>
                      <a:pt x="0" y="7240"/>
                      <a:pt x="0" y="7550"/>
                      <a:pt x="215" y="7550"/>
                    </a:cubicBezTo>
                    <a:lnTo>
                      <a:pt x="7907" y="7550"/>
                    </a:lnTo>
                    <a:cubicBezTo>
                      <a:pt x="8097" y="7550"/>
                      <a:pt x="8097" y="7240"/>
                      <a:pt x="7907" y="7240"/>
                    </a:cubicBezTo>
                    <a:lnTo>
                      <a:pt x="7049" y="7240"/>
                    </a:lnTo>
                    <a:lnTo>
                      <a:pt x="6502" y="6788"/>
                    </a:lnTo>
                    <a:cubicBezTo>
                      <a:pt x="6482" y="6758"/>
                      <a:pt x="6453" y="6745"/>
                      <a:pt x="6424" y="6745"/>
                    </a:cubicBezTo>
                    <a:cubicBezTo>
                      <a:pt x="6383" y="6745"/>
                      <a:pt x="6339" y="6770"/>
                      <a:pt x="6311" y="6811"/>
                    </a:cubicBezTo>
                    <a:cubicBezTo>
                      <a:pt x="6240" y="6859"/>
                      <a:pt x="6263" y="6954"/>
                      <a:pt x="6335" y="7026"/>
                    </a:cubicBezTo>
                    <a:lnTo>
                      <a:pt x="6573" y="7240"/>
                    </a:lnTo>
                    <a:lnTo>
                      <a:pt x="4192" y="7240"/>
                    </a:lnTo>
                    <a:lnTo>
                      <a:pt x="5097" y="6454"/>
                    </a:lnTo>
                    <a:cubicBezTo>
                      <a:pt x="5180" y="6395"/>
                      <a:pt x="5281" y="6365"/>
                      <a:pt x="5382" y="6365"/>
                    </a:cubicBezTo>
                    <a:cubicBezTo>
                      <a:pt x="5484" y="6365"/>
                      <a:pt x="5585" y="6395"/>
                      <a:pt x="5668" y="6454"/>
                    </a:cubicBezTo>
                    <a:lnTo>
                      <a:pt x="5763" y="6550"/>
                    </a:lnTo>
                    <a:cubicBezTo>
                      <a:pt x="5793" y="6579"/>
                      <a:pt x="5827" y="6593"/>
                      <a:pt x="5860" y="6593"/>
                    </a:cubicBezTo>
                    <a:cubicBezTo>
                      <a:pt x="5906" y="6593"/>
                      <a:pt x="5950" y="6567"/>
                      <a:pt x="5978" y="6526"/>
                    </a:cubicBezTo>
                    <a:cubicBezTo>
                      <a:pt x="6025" y="6478"/>
                      <a:pt x="6025" y="6359"/>
                      <a:pt x="5954" y="6311"/>
                    </a:cubicBezTo>
                    <a:lnTo>
                      <a:pt x="5835" y="6216"/>
                    </a:lnTo>
                    <a:cubicBezTo>
                      <a:pt x="5763" y="6145"/>
                      <a:pt x="5644" y="6097"/>
                      <a:pt x="5525" y="6049"/>
                    </a:cubicBezTo>
                    <a:lnTo>
                      <a:pt x="5525" y="5907"/>
                    </a:lnTo>
                    <a:lnTo>
                      <a:pt x="5644" y="5907"/>
                    </a:lnTo>
                    <a:cubicBezTo>
                      <a:pt x="5882" y="5907"/>
                      <a:pt x="6121" y="5811"/>
                      <a:pt x="6287" y="5621"/>
                    </a:cubicBezTo>
                    <a:cubicBezTo>
                      <a:pt x="6525" y="5359"/>
                      <a:pt x="6621" y="5002"/>
                      <a:pt x="6502" y="4644"/>
                    </a:cubicBezTo>
                    <a:cubicBezTo>
                      <a:pt x="6478" y="4621"/>
                      <a:pt x="6454" y="4573"/>
                      <a:pt x="6406" y="4549"/>
                    </a:cubicBezTo>
                    <a:cubicBezTo>
                      <a:pt x="6318" y="4522"/>
                      <a:pt x="6227" y="4508"/>
                      <a:pt x="6138" y="4508"/>
                    </a:cubicBezTo>
                    <a:cubicBezTo>
                      <a:pt x="5914" y="4508"/>
                      <a:pt x="5695" y="4593"/>
                      <a:pt x="5525" y="4763"/>
                    </a:cubicBezTo>
                    <a:lnTo>
                      <a:pt x="5525" y="4716"/>
                    </a:lnTo>
                    <a:cubicBezTo>
                      <a:pt x="5525" y="4621"/>
                      <a:pt x="5454" y="4549"/>
                      <a:pt x="5359" y="4549"/>
                    </a:cubicBezTo>
                    <a:cubicBezTo>
                      <a:pt x="5287" y="4549"/>
                      <a:pt x="5216" y="4621"/>
                      <a:pt x="5216" y="4716"/>
                    </a:cubicBezTo>
                    <a:lnTo>
                      <a:pt x="5216" y="4740"/>
                    </a:lnTo>
                    <a:cubicBezTo>
                      <a:pt x="5168" y="4692"/>
                      <a:pt x="5097" y="4644"/>
                      <a:pt x="5025" y="4597"/>
                    </a:cubicBezTo>
                    <a:cubicBezTo>
                      <a:pt x="5168" y="4406"/>
                      <a:pt x="5263" y="4168"/>
                      <a:pt x="5311" y="3930"/>
                    </a:cubicBezTo>
                    <a:cubicBezTo>
                      <a:pt x="5581" y="4055"/>
                      <a:pt x="5851" y="4125"/>
                      <a:pt x="6122" y="4125"/>
                    </a:cubicBezTo>
                    <a:cubicBezTo>
                      <a:pt x="6161" y="4125"/>
                      <a:pt x="6200" y="4123"/>
                      <a:pt x="6240" y="4120"/>
                    </a:cubicBezTo>
                    <a:cubicBezTo>
                      <a:pt x="7335" y="4073"/>
                      <a:pt x="8216" y="3192"/>
                      <a:pt x="8240" y="2096"/>
                    </a:cubicBezTo>
                    <a:cubicBezTo>
                      <a:pt x="8240" y="1787"/>
                      <a:pt x="8169" y="1453"/>
                      <a:pt x="8026" y="1167"/>
                    </a:cubicBezTo>
                    <a:cubicBezTo>
                      <a:pt x="8097" y="882"/>
                      <a:pt x="8121" y="596"/>
                      <a:pt x="8073" y="310"/>
                    </a:cubicBezTo>
                    <a:cubicBezTo>
                      <a:pt x="8073" y="239"/>
                      <a:pt x="8002" y="191"/>
                      <a:pt x="7954" y="167"/>
                    </a:cubicBezTo>
                    <a:cubicBezTo>
                      <a:pt x="7853" y="150"/>
                      <a:pt x="7749" y="142"/>
                      <a:pt x="7644" y="142"/>
                    </a:cubicBezTo>
                    <a:cubicBezTo>
                      <a:pt x="7452" y="142"/>
                      <a:pt x="7258" y="169"/>
                      <a:pt x="7073" y="215"/>
                    </a:cubicBezTo>
                    <a:cubicBezTo>
                      <a:pt x="6787" y="72"/>
                      <a:pt x="6478" y="1"/>
                      <a:pt x="6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3" name="Group 2">
            <a:extLst>
              <a:ext uri="{FF2B5EF4-FFF2-40B4-BE49-F238E27FC236}">
                <a16:creationId xmlns:a16="http://schemas.microsoft.com/office/drawing/2014/main" xmlns="" id="{C2DD7277-D9D1-4FB2-905F-F6111CFB187E}"/>
              </a:ext>
            </a:extLst>
          </p:cNvPr>
          <p:cNvGrpSpPr/>
          <p:nvPr/>
        </p:nvGrpSpPr>
        <p:grpSpPr>
          <a:xfrm>
            <a:off x="5455845" y="2375659"/>
            <a:ext cx="536874" cy="536705"/>
            <a:chOff x="5455845" y="2375659"/>
            <a:chExt cx="536874" cy="536705"/>
          </a:xfrm>
        </p:grpSpPr>
        <p:sp>
          <p:nvSpPr>
            <p:cNvPr id="1583" name="Google Shape;1583;p53"/>
            <p:cNvSpPr/>
            <p:nvPr/>
          </p:nvSpPr>
          <p:spPr>
            <a:xfrm rot="8204935" flipV="1">
              <a:off x="5455845" y="2375659"/>
              <a:ext cx="536874" cy="536705"/>
            </a:xfrm>
            <a:custGeom>
              <a:avLst/>
              <a:gdLst/>
              <a:ahLst/>
              <a:cxnLst/>
              <a:rect l="l" t="t" r="r" b="b"/>
              <a:pathLst>
                <a:path w="3169" h="3168" extrusionOk="0">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3" name="Google Shape;1613;p53"/>
            <p:cNvGrpSpPr/>
            <p:nvPr/>
          </p:nvGrpSpPr>
          <p:grpSpPr>
            <a:xfrm>
              <a:off x="5563383" y="2452707"/>
              <a:ext cx="323516" cy="388307"/>
              <a:chOff x="2219475" y="3653225"/>
              <a:chExt cx="222700" cy="267300"/>
            </a:xfrm>
          </p:grpSpPr>
          <p:sp>
            <p:nvSpPr>
              <p:cNvPr id="1614" name="Google Shape;1614;p53"/>
              <p:cNvSpPr/>
              <p:nvPr/>
            </p:nvSpPr>
            <p:spPr>
              <a:xfrm>
                <a:off x="2219475" y="3653225"/>
                <a:ext cx="222700" cy="267300"/>
              </a:xfrm>
              <a:custGeom>
                <a:avLst/>
                <a:gdLst/>
                <a:ahLst/>
                <a:cxnLst/>
                <a:rect l="l" t="t" r="r" b="b"/>
                <a:pathLst>
                  <a:path w="8908" h="10692" extrusionOk="0">
                    <a:moveTo>
                      <a:pt x="3811" y="23"/>
                    </a:moveTo>
                    <a:cubicBezTo>
                      <a:pt x="4883" y="23"/>
                      <a:pt x="5740" y="880"/>
                      <a:pt x="5740" y="1928"/>
                    </a:cubicBezTo>
                    <a:lnTo>
                      <a:pt x="3811" y="23"/>
                    </a:lnTo>
                    <a:close/>
                    <a:moveTo>
                      <a:pt x="3597" y="237"/>
                    </a:moveTo>
                    <a:lnTo>
                      <a:pt x="5526" y="2166"/>
                    </a:lnTo>
                    <a:cubicBezTo>
                      <a:pt x="5002" y="2166"/>
                      <a:pt x="4525" y="1952"/>
                      <a:pt x="4168" y="1594"/>
                    </a:cubicBezTo>
                    <a:cubicBezTo>
                      <a:pt x="3787" y="1237"/>
                      <a:pt x="3597" y="761"/>
                      <a:pt x="3597" y="237"/>
                    </a:cubicBezTo>
                    <a:close/>
                    <a:moveTo>
                      <a:pt x="7978" y="47"/>
                    </a:moveTo>
                    <a:lnTo>
                      <a:pt x="7264" y="761"/>
                    </a:lnTo>
                    <a:cubicBezTo>
                      <a:pt x="7193" y="832"/>
                      <a:pt x="7193" y="928"/>
                      <a:pt x="7264" y="999"/>
                    </a:cubicBezTo>
                    <a:cubicBezTo>
                      <a:pt x="7288" y="1023"/>
                      <a:pt x="7335" y="1047"/>
                      <a:pt x="7383" y="1047"/>
                    </a:cubicBezTo>
                    <a:cubicBezTo>
                      <a:pt x="7431" y="1047"/>
                      <a:pt x="7455" y="1023"/>
                      <a:pt x="7502" y="999"/>
                    </a:cubicBezTo>
                    <a:lnTo>
                      <a:pt x="8217" y="261"/>
                    </a:lnTo>
                    <a:lnTo>
                      <a:pt x="8217" y="261"/>
                    </a:lnTo>
                    <a:cubicBezTo>
                      <a:pt x="8217" y="1333"/>
                      <a:pt x="7359" y="2190"/>
                      <a:pt x="6288" y="2190"/>
                    </a:cubicBezTo>
                    <a:lnTo>
                      <a:pt x="6954" y="1523"/>
                    </a:lnTo>
                    <a:cubicBezTo>
                      <a:pt x="7046" y="1413"/>
                      <a:pt x="6955" y="1262"/>
                      <a:pt x="6843" y="1262"/>
                    </a:cubicBezTo>
                    <a:cubicBezTo>
                      <a:pt x="6809" y="1262"/>
                      <a:pt x="6773" y="1275"/>
                      <a:pt x="6740" y="1309"/>
                    </a:cubicBezTo>
                    <a:lnTo>
                      <a:pt x="6073" y="1975"/>
                    </a:lnTo>
                    <a:cubicBezTo>
                      <a:pt x="6073" y="1452"/>
                      <a:pt x="6264" y="975"/>
                      <a:pt x="6621" y="618"/>
                    </a:cubicBezTo>
                    <a:cubicBezTo>
                      <a:pt x="7002" y="261"/>
                      <a:pt x="7478" y="47"/>
                      <a:pt x="7978" y="47"/>
                    </a:cubicBezTo>
                    <a:close/>
                    <a:moveTo>
                      <a:pt x="3620" y="8310"/>
                    </a:moveTo>
                    <a:lnTo>
                      <a:pt x="3620" y="9167"/>
                    </a:lnTo>
                    <a:lnTo>
                      <a:pt x="3358" y="9787"/>
                    </a:lnTo>
                    <a:lnTo>
                      <a:pt x="1549" y="9787"/>
                    </a:lnTo>
                    <a:lnTo>
                      <a:pt x="1549" y="8310"/>
                    </a:lnTo>
                    <a:close/>
                    <a:moveTo>
                      <a:pt x="6573" y="3547"/>
                    </a:moveTo>
                    <a:lnTo>
                      <a:pt x="6573" y="3833"/>
                    </a:lnTo>
                    <a:lnTo>
                      <a:pt x="6335" y="3833"/>
                    </a:lnTo>
                    <a:cubicBezTo>
                      <a:pt x="6145" y="3833"/>
                      <a:pt x="6145" y="4143"/>
                      <a:pt x="6335" y="4143"/>
                    </a:cubicBezTo>
                    <a:lnTo>
                      <a:pt x="6573" y="4143"/>
                    </a:lnTo>
                    <a:lnTo>
                      <a:pt x="6573" y="4428"/>
                    </a:lnTo>
                    <a:lnTo>
                      <a:pt x="6335" y="4428"/>
                    </a:lnTo>
                    <a:cubicBezTo>
                      <a:pt x="6145" y="4428"/>
                      <a:pt x="6145" y="4738"/>
                      <a:pt x="6335" y="4738"/>
                    </a:cubicBezTo>
                    <a:lnTo>
                      <a:pt x="6573" y="4738"/>
                    </a:lnTo>
                    <a:lnTo>
                      <a:pt x="6573" y="5333"/>
                    </a:lnTo>
                    <a:lnTo>
                      <a:pt x="6335" y="5333"/>
                    </a:lnTo>
                    <a:cubicBezTo>
                      <a:pt x="6145" y="5333"/>
                      <a:pt x="6145" y="5619"/>
                      <a:pt x="6335" y="5619"/>
                    </a:cubicBezTo>
                    <a:lnTo>
                      <a:pt x="6645" y="5619"/>
                    </a:lnTo>
                    <a:cubicBezTo>
                      <a:pt x="6669" y="5691"/>
                      <a:pt x="6669" y="5738"/>
                      <a:pt x="6692" y="5810"/>
                    </a:cubicBezTo>
                    <a:lnTo>
                      <a:pt x="8717" y="10382"/>
                    </a:lnTo>
                    <a:lnTo>
                      <a:pt x="3382" y="10382"/>
                    </a:lnTo>
                    <a:lnTo>
                      <a:pt x="5359" y="5810"/>
                    </a:lnTo>
                    <a:cubicBezTo>
                      <a:pt x="5406" y="5738"/>
                      <a:pt x="5406" y="5667"/>
                      <a:pt x="5406" y="5595"/>
                    </a:cubicBezTo>
                    <a:lnTo>
                      <a:pt x="5406" y="3547"/>
                    </a:lnTo>
                    <a:lnTo>
                      <a:pt x="5716" y="3547"/>
                    </a:lnTo>
                    <a:lnTo>
                      <a:pt x="5716" y="6476"/>
                    </a:lnTo>
                    <a:lnTo>
                      <a:pt x="5549" y="6310"/>
                    </a:lnTo>
                    <a:cubicBezTo>
                      <a:pt x="5526" y="6286"/>
                      <a:pt x="5490" y="6274"/>
                      <a:pt x="5451" y="6274"/>
                    </a:cubicBezTo>
                    <a:cubicBezTo>
                      <a:pt x="5412" y="6274"/>
                      <a:pt x="5371" y="6286"/>
                      <a:pt x="5335" y="6310"/>
                    </a:cubicBezTo>
                    <a:cubicBezTo>
                      <a:pt x="5287" y="6381"/>
                      <a:pt x="5287" y="6476"/>
                      <a:pt x="5335" y="6524"/>
                    </a:cubicBezTo>
                    <a:lnTo>
                      <a:pt x="5716" y="6905"/>
                    </a:lnTo>
                    <a:lnTo>
                      <a:pt x="5716" y="8001"/>
                    </a:lnTo>
                    <a:lnTo>
                      <a:pt x="4883" y="8001"/>
                    </a:lnTo>
                    <a:cubicBezTo>
                      <a:pt x="4787" y="8001"/>
                      <a:pt x="4716" y="8048"/>
                      <a:pt x="4668" y="8120"/>
                    </a:cubicBezTo>
                    <a:lnTo>
                      <a:pt x="3954" y="9810"/>
                    </a:lnTo>
                    <a:cubicBezTo>
                      <a:pt x="3930" y="9858"/>
                      <a:pt x="3930" y="9929"/>
                      <a:pt x="3954" y="10001"/>
                    </a:cubicBezTo>
                    <a:cubicBezTo>
                      <a:pt x="4001" y="10049"/>
                      <a:pt x="4073" y="10072"/>
                      <a:pt x="4121" y="10096"/>
                    </a:cubicBezTo>
                    <a:lnTo>
                      <a:pt x="7931" y="10096"/>
                    </a:lnTo>
                    <a:cubicBezTo>
                      <a:pt x="7978" y="10072"/>
                      <a:pt x="8050" y="10049"/>
                      <a:pt x="8074" y="10001"/>
                    </a:cubicBezTo>
                    <a:cubicBezTo>
                      <a:pt x="8121" y="9929"/>
                      <a:pt x="8121" y="9882"/>
                      <a:pt x="8098" y="9810"/>
                    </a:cubicBezTo>
                    <a:lnTo>
                      <a:pt x="7836" y="9215"/>
                    </a:lnTo>
                    <a:cubicBezTo>
                      <a:pt x="7810" y="9147"/>
                      <a:pt x="7757" y="9119"/>
                      <a:pt x="7704" y="9119"/>
                    </a:cubicBezTo>
                    <a:cubicBezTo>
                      <a:pt x="7609" y="9119"/>
                      <a:pt x="7512" y="9212"/>
                      <a:pt x="7574" y="9334"/>
                    </a:cubicBezTo>
                    <a:lnTo>
                      <a:pt x="7764" y="9787"/>
                    </a:lnTo>
                    <a:lnTo>
                      <a:pt x="4263" y="9787"/>
                    </a:lnTo>
                    <a:lnTo>
                      <a:pt x="4906" y="8286"/>
                    </a:lnTo>
                    <a:lnTo>
                      <a:pt x="7097" y="8286"/>
                    </a:lnTo>
                    <a:lnTo>
                      <a:pt x="7240" y="8644"/>
                    </a:lnTo>
                    <a:cubicBezTo>
                      <a:pt x="7275" y="8695"/>
                      <a:pt x="7334" y="8734"/>
                      <a:pt x="7391" y="8734"/>
                    </a:cubicBezTo>
                    <a:cubicBezTo>
                      <a:pt x="7413" y="8734"/>
                      <a:pt x="7435" y="8728"/>
                      <a:pt x="7455" y="8715"/>
                    </a:cubicBezTo>
                    <a:cubicBezTo>
                      <a:pt x="7526" y="8691"/>
                      <a:pt x="7550" y="8596"/>
                      <a:pt x="7526" y="8524"/>
                    </a:cubicBezTo>
                    <a:lnTo>
                      <a:pt x="7359" y="8120"/>
                    </a:lnTo>
                    <a:cubicBezTo>
                      <a:pt x="7312" y="8048"/>
                      <a:pt x="7240" y="8001"/>
                      <a:pt x="7169" y="8001"/>
                    </a:cubicBezTo>
                    <a:lnTo>
                      <a:pt x="6002" y="8001"/>
                    </a:lnTo>
                    <a:lnTo>
                      <a:pt x="6002" y="7572"/>
                    </a:lnTo>
                    <a:lnTo>
                      <a:pt x="6526" y="7072"/>
                    </a:lnTo>
                    <a:cubicBezTo>
                      <a:pt x="6597" y="7024"/>
                      <a:pt x="6597" y="6905"/>
                      <a:pt x="6526" y="6834"/>
                    </a:cubicBezTo>
                    <a:cubicBezTo>
                      <a:pt x="6490" y="6810"/>
                      <a:pt x="6448" y="6798"/>
                      <a:pt x="6407" y="6798"/>
                    </a:cubicBezTo>
                    <a:cubicBezTo>
                      <a:pt x="6365" y="6798"/>
                      <a:pt x="6323" y="6810"/>
                      <a:pt x="6288" y="6834"/>
                    </a:cubicBezTo>
                    <a:lnTo>
                      <a:pt x="5978" y="7119"/>
                    </a:lnTo>
                    <a:lnTo>
                      <a:pt x="5978" y="6786"/>
                    </a:lnTo>
                    <a:cubicBezTo>
                      <a:pt x="5978" y="6762"/>
                      <a:pt x="5978" y="6738"/>
                      <a:pt x="5978" y="6715"/>
                    </a:cubicBezTo>
                    <a:lnTo>
                      <a:pt x="5978" y="3547"/>
                    </a:lnTo>
                    <a:close/>
                    <a:moveTo>
                      <a:pt x="3923" y="1"/>
                    </a:moveTo>
                    <a:cubicBezTo>
                      <a:pt x="3822" y="1"/>
                      <a:pt x="3721" y="8"/>
                      <a:pt x="3620" y="23"/>
                    </a:cubicBezTo>
                    <a:cubicBezTo>
                      <a:pt x="3549" y="47"/>
                      <a:pt x="3478" y="94"/>
                      <a:pt x="3478" y="166"/>
                    </a:cubicBezTo>
                    <a:cubicBezTo>
                      <a:pt x="3263" y="1428"/>
                      <a:pt x="4240" y="2595"/>
                      <a:pt x="5526" y="2595"/>
                    </a:cubicBezTo>
                    <a:lnTo>
                      <a:pt x="5740" y="2595"/>
                    </a:lnTo>
                    <a:lnTo>
                      <a:pt x="5740" y="3238"/>
                    </a:lnTo>
                    <a:lnTo>
                      <a:pt x="4954" y="3238"/>
                    </a:lnTo>
                    <a:cubicBezTo>
                      <a:pt x="4764" y="3238"/>
                      <a:pt x="4764" y="3547"/>
                      <a:pt x="4954" y="3547"/>
                    </a:cubicBezTo>
                    <a:lnTo>
                      <a:pt x="5145" y="3547"/>
                    </a:lnTo>
                    <a:lnTo>
                      <a:pt x="5145" y="5691"/>
                    </a:lnTo>
                    <a:cubicBezTo>
                      <a:pt x="5145" y="5714"/>
                      <a:pt x="5121" y="5738"/>
                      <a:pt x="5121" y="5762"/>
                    </a:cubicBezTo>
                    <a:lnTo>
                      <a:pt x="4549" y="7119"/>
                    </a:lnTo>
                    <a:lnTo>
                      <a:pt x="4549" y="5929"/>
                    </a:lnTo>
                    <a:cubicBezTo>
                      <a:pt x="4549" y="5762"/>
                      <a:pt x="4406" y="5619"/>
                      <a:pt x="4240" y="5619"/>
                    </a:cubicBezTo>
                    <a:lnTo>
                      <a:pt x="3573" y="5619"/>
                    </a:lnTo>
                    <a:cubicBezTo>
                      <a:pt x="3358" y="5619"/>
                      <a:pt x="3358" y="5929"/>
                      <a:pt x="3573" y="5929"/>
                    </a:cubicBezTo>
                    <a:lnTo>
                      <a:pt x="4240" y="5929"/>
                    </a:lnTo>
                    <a:lnTo>
                      <a:pt x="4240" y="7643"/>
                    </a:lnTo>
                    <a:lnTo>
                      <a:pt x="3954" y="8286"/>
                    </a:lnTo>
                    <a:lnTo>
                      <a:pt x="3954" y="8215"/>
                    </a:lnTo>
                    <a:cubicBezTo>
                      <a:pt x="3954" y="8096"/>
                      <a:pt x="3859" y="8001"/>
                      <a:pt x="3739" y="8001"/>
                    </a:cubicBezTo>
                    <a:lnTo>
                      <a:pt x="1477" y="8001"/>
                    </a:lnTo>
                    <a:cubicBezTo>
                      <a:pt x="1358" y="8001"/>
                      <a:pt x="1263" y="8096"/>
                      <a:pt x="1263" y="8215"/>
                    </a:cubicBezTo>
                    <a:lnTo>
                      <a:pt x="1263" y="9882"/>
                    </a:lnTo>
                    <a:cubicBezTo>
                      <a:pt x="1263" y="9989"/>
                      <a:pt x="1339" y="10076"/>
                      <a:pt x="1441" y="10076"/>
                    </a:cubicBezTo>
                    <a:cubicBezTo>
                      <a:pt x="1453" y="10076"/>
                      <a:pt x="1465" y="10075"/>
                      <a:pt x="1477" y="10072"/>
                    </a:cubicBezTo>
                    <a:lnTo>
                      <a:pt x="3216" y="10072"/>
                    </a:lnTo>
                    <a:lnTo>
                      <a:pt x="3120" y="10311"/>
                    </a:lnTo>
                    <a:cubicBezTo>
                      <a:pt x="3096" y="10334"/>
                      <a:pt x="3096" y="10358"/>
                      <a:pt x="3096" y="10382"/>
                    </a:cubicBezTo>
                    <a:lnTo>
                      <a:pt x="953" y="10382"/>
                    </a:lnTo>
                    <a:lnTo>
                      <a:pt x="953" y="6929"/>
                    </a:lnTo>
                    <a:cubicBezTo>
                      <a:pt x="953" y="6857"/>
                      <a:pt x="929" y="6810"/>
                      <a:pt x="906" y="6762"/>
                    </a:cubicBezTo>
                    <a:lnTo>
                      <a:pt x="358" y="5929"/>
                    </a:lnTo>
                    <a:lnTo>
                      <a:pt x="2692" y="5929"/>
                    </a:lnTo>
                    <a:cubicBezTo>
                      <a:pt x="2882" y="5929"/>
                      <a:pt x="2882" y="5619"/>
                      <a:pt x="2692" y="5619"/>
                    </a:cubicBezTo>
                    <a:lnTo>
                      <a:pt x="286" y="5619"/>
                    </a:lnTo>
                    <a:cubicBezTo>
                      <a:pt x="191" y="5619"/>
                      <a:pt x="96" y="5667"/>
                      <a:pt x="48" y="5762"/>
                    </a:cubicBezTo>
                    <a:cubicBezTo>
                      <a:pt x="1" y="5833"/>
                      <a:pt x="1" y="5952"/>
                      <a:pt x="48" y="6024"/>
                    </a:cubicBezTo>
                    <a:lnTo>
                      <a:pt x="644" y="6929"/>
                    </a:lnTo>
                    <a:lnTo>
                      <a:pt x="644" y="10382"/>
                    </a:lnTo>
                    <a:cubicBezTo>
                      <a:pt x="644" y="10549"/>
                      <a:pt x="786" y="10692"/>
                      <a:pt x="953" y="10692"/>
                    </a:cubicBezTo>
                    <a:lnTo>
                      <a:pt x="8621" y="10692"/>
                    </a:lnTo>
                    <a:cubicBezTo>
                      <a:pt x="8717" y="10668"/>
                      <a:pt x="8812" y="10620"/>
                      <a:pt x="8860" y="10549"/>
                    </a:cubicBezTo>
                    <a:cubicBezTo>
                      <a:pt x="8907" y="10477"/>
                      <a:pt x="8907" y="10358"/>
                      <a:pt x="8883" y="10287"/>
                    </a:cubicBezTo>
                    <a:lnTo>
                      <a:pt x="8860" y="10287"/>
                    </a:lnTo>
                    <a:lnTo>
                      <a:pt x="6907" y="5667"/>
                    </a:lnTo>
                    <a:lnTo>
                      <a:pt x="6907" y="5595"/>
                    </a:lnTo>
                    <a:lnTo>
                      <a:pt x="6907" y="3547"/>
                    </a:lnTo>
                    <a:lnTo>
                      <a:pt x="6978" y="3547"/>
                    </a:lnTo>
                    <a:cubicBezTo>
                      <a:pt x="7169" y="3547"/>
                      <a:pt x="7169" y="3238"/>
                      <a:pt x="6978" y="3238"/>
                    </a:cubicBezTo>
                    <a:lnTo>
                      <a:pt x="6026" y="3238"/>
                    </a:lnTo>
                    <a:lnTo>
                      <a:pt x="6026" y="2618"/>
                    </a:lnTo>
                    <a:lnTo>
                      <a:pt x="6216" y="2618"/>
                    </a:lnTo>
                    <a:cubicBezTo>
                      <a:pt x="7502" y="2618"/>
                      <a:pt x="8479" y="1452"/>
                      <a:pt x="8288" y="189"/>
                    </a:cubicBezTo>
                    <a:cubicBezTo>
                      <a:pt x="8264" y="118"/>
                      <a:pt x="8217" y="70"/>
                      <a:pt x="8145" y="47"/>
                    </a:cubicBezTo>
                    <a:cubicBezTo>
                      <a:pt x="8041" y="32"/>
                      <a:pt x="7938" y="24"/>
                      <a:pt x="7834" y="24"/>
                    </a:cubicBezTo>
                    <a:cubicBezTo>
                      <a:pt x="7275" y="24"/>
                      <a:pt x="6737" y="240"/>
                      <a:pt x="6335" y="642"/>
                    </a:cubicBezTo>
                    <a:cubicBezTo>
                      <a:pt x="6216" y="761"/>
                      <a:pt x="6121" y="904"/>
                      <a:pt x="6026" y="1047"/>
                    </a:cubicBezTo>
                    <a:lnTo>
                      <a:pt x="6026" y="904"/>
                    </a:lnTo>
                    <a:cubicBezTo>
                      <a:pt x="6026" y="809"/>
                      <a:pt x="5954" y="737"/>
                      <a:pt x="5883" y="737"/>
                    </a:cubicBezTo>
                    <a:cubicBezTo>
                      <a:pt x="5811" y="737"/>
                      <a:pt x="5740" y="809"/>
                      <a:pt x="5740" y="904"/>
                    </a:cubicBezTo>
                    <a:lnTo>
                      <a:pt x="5740" y="1023"/>
                    </a:lnTo>
                    <a:cubicBezTo>
                      <a:pt x="5645" y="880"/>
                      <a:pt x="5549" y="737"/>
                      <a:pt x="5430" y="618"/>
                    </a:cubicBezTo>
                    <a:cubicBezTo>
                      <a:pt x="5028" y="216"/>
                      <a:pt x="4473" y="1"/>
                      <a:pt x="39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3"/>
              <p:cNvSpPr/>
              <p:nvPr/>
            </p:nvSpPr>
            <p:spPr>
              <a:xfrm>
                <a:off x="2224750" y="3685325"/>
                <a:ext cx="104800" cy="92700"/>
              </a:xfrm>
              <a:custGeom>
                <a:avLst/>
                <a:gdLst/>
                <a:ahLst/>
                <a:cxnLst/>
                <a:rect l="l" t="t" r="r" b="b"/>
                <a:pathLst>
                  <a:path w="4192" h="3708" extrusionOk="0">
                    <a:moveTo>
                      <a:pt x="2157" y="175"/>
                    </a:moveTo>
                    <a:cubicBezTo>
                      <a:pt x="2228" y="175"/>
                      <a:pt x="2301" y="202"/>
                      <a:pt x="2362" y="263"/>
                    </a:cubicBezTo>
                    <a:cubicBezTo>
                      <a:pt x="2552" y="453"/>
                      <a:pt x="2433" y="787"/>
                      <a:pt x="2147" y="787"/>
                    </a:cubicBezTo>
                    <a:cubicBezTo>
                      <a:pt x="1981" y="787"/>
                      <a:pt x="1838" y="644"/>
                      <a:pt x="1861" y="477"/>
                    </a:cubicBezTo>
                    <a:cubicBezTo>
                      <a:pt x="1861" y="299"/>
                      <a:pt x="2005" y="175"/>
                      <a:pt x="2157" y="175"/>
                    </a:cubicBezTo>
                    <a:close/>
                    <a:moveTo>
                      <a:pt x="2147" y="1596"/>
                    </a:moveTo>
                    <a:cubicBezTo>
                      <a:pt x="2695" y="1596"/>
                      <a:pt x="2957" y="2239"/>
                      <a:pt x="2576" y="2620"/>
                    </a:cubicBezTo>
                    <a:cubicBezTo>
                      <a:pt x="2455" y="2734"/>
                      <a:pt x="2307" y="2785"/>
                      <a:pt x="2163" y="2785"/>
                    </a:cubicBezTo>
                    <a:cubicBezTo>
                      <a:pt x="1851" y="2785"/>
                      <a:pt x="1552" y="2549"/>
                      <a:pt x="1552" y="2192"/>
                    </a:cubicBezTo>
                    <a:cubicBezTo>
                      <a:pt x="1552" y="1858"/>
                      <a:pt x="1814" y="1596"/>
                      <a:pt x="2147" y="1596"/>
                    </a:cubicBezTo>
                    <a:close/>
                    <a:moveTo>
                      <a:pt x="3552" y="2912"/>
                    </a:moveTo>
                    <a:cubicBezTo>
                      <a:pt x="3630" y="2912"/>
                      <a:pt x="3707" y="2942"/>
                      <a:pt x="3767" y="3001"/>
                    </a:cubicBezTo>
                    <a:cubicBezTo>
                      <a:pt x="3886" y="3121"/>
                      <a:pt x="3886" y="3311"/>
                      <a:pt x="3767" y="3430"/>
                    </a:cubicBezTo>
                    <a:cubicBezTo>
                      <a:pt x="3707" y="3490"/>
                      <a:pt x="3630" y="3519"/>
                      <a:pt x="3552" y="3519"/>
                    </a:cubicBezTo>
                    <a:cubicBezTo>
                      <a:pt x="3475" y="3519"/>
                      <a:pt x="3398" y="3490"/>
                      <a:pt x="3338" y="3430"/>
                    </a:cubicBezTo>
                    <a:cubicBezTo>
                      <a:pt x="3243" y="3311"/>
                      <a:pt x="3243" y="3121"/>
                      <a:pt x="3338" y="3001"/>
                    </a:cubicBezTo>
                    <a:cubicBezTo>
                      <a:pt x="3398" y="2942"/>
                      <a:pt x="3475" y="2912"/>
                      <a:pt x="3552" y="2912"/>
                    </a:cubicBezTo>
                    <a:close/>
                    <a:moveTo>
                      <a:pt x="742" y="2930"/>
                    </a:moveTo>
                    <a:cubicBezTo>
                      <a:pt x="820" y="2930"/>
                      <a:pt x="897" y="2954"/>
                      <a:pt x="957" y="3001"/>
                    </a:cubicBezTo>
                    <a:cubicBezTo>
                      <a:pt x="1147" y="3192"/>
                      <a:pt x="1004" y="3525"/>
                      <a:pt x="742" y="3525"/>
                    </a:cubicBezTo>
                    <a:cubicBezTo>
                      <a:pt x="480" y="3525"/>
                      <a:pt x="337" y="3192"/>
                      <a:pt x="528" y="3001"/>
                    </a:cubicBezTo>
                    <a:cubicBezTo>
                      <a:pt x="587" y="2954"/>
                      <a:pt x="665" y="2930"/>
                      <a:pt x="742" y="2930"/>
                    </a:cubicBezTo>
                    <a:close/>
                    <a:moveTo>
                      <a:pt x="2076" y="1"/>
                    </a:moveTo>
                    <a:cubicBezTo>
                      <a:pt x="1409" y="1"/>
                      <a:pt x="1266" y="953"/>
                      <a:pt x="1933" y="1120"/>
                    </a:cubicBezTo>
                    <a:lnTo>
                      <a:pt x="1933" y="1334"/>
                    </a:lnTo>
                    <a:cubicBezTo>
                      <a:pt x="1433" y="1430"/>
                      <a:pt x="1123" y="1930"/>
                      <a:pt x="1266" y="2406"/>
                    </a:cubicBezTo>
                    <a:lnTo>
                      <a:pt x="1052" y="2620"/>
                    </a:lnTo>
                    <a:cubicBezTo>
                      <a:pt x="961" y="2575"/>
                      <a:pt x="871" y="2555"/>
                      <a:pt x="785" y="2555"/>
                    </a:cubicBezTo>
                    <a:cubicBezTo>
                      <a:pt x="331" y="2555"/>
                      <a:pt x="1" y="3121"/>
                      <a:pt x="361" y="3502"/>
                    </a:cubicBezTo>
                    <a:cubicBezTo>
                      <a:pt x="444" y="3605"/>
                      <a:pt x="581" y="3673"/>
                      <a:pt x="710" y="3673"/>
                    </a:cubicBezTo>
                    <a:cubicBezTo>
                      <a:pt x="729" y="3673"/>
                      <a:pt x="748" y="3671"/>
                      <a:pt x="766" y="3668"/>
                    </a:cubicBezTo>
                    <a:lnTo>
                      <a:pt x="766" y="3692"/>
                    </a:lnTo>
                    <a:cubicBezTo>
                      <a:pt x="909" y="3692"/>
                      <a:pt x="1076" y="3621"/>
                      <a:pt x="1171" y="3525"/>
                    </a:cubicBezTo>
                    <a:cubicBezTo>
                      <a:pt x="1361" y="3335"/>
                      <a:pt x="1385" y="3049"/>
                      <a:pt x="1266" y="2835"/>
                    </a:cubicBezTo>
                    <a:lnTo>
                      <a:pt x="1409" y="2668"/>
                    </a:lnTo>
                    <a:cubicBezTo>
                      <a:pt x="1576" y="2882"/>
                      <a:pt x="1820" y="2990"/>
                      <a:pt x="2064" y="2990"/>
                    </a:cubicBezTo>
                    <a:cubicBezTo>
                      <a:pt x="2308" y="2990"/>
                      <a:pt x="2552" y="2882"/>
                      <a:pt x="2719" y="2668"/>
                    </a:cubicBezTo>
                    <a:lnTo>
                      <a:pt x="2885" y="2835"/>
                    </a:lnTo>
                    <a:cubicBezTo>
                      <a:pt x="2743" y="3049"/>
                      <a:pt x="2790" y="3335"/>
                      <a:pt x="2981" y="3525"/>
                    </a:cubicBezTo>
                    <a:cubicBezTo>
                      <a:pt x="3104" y="3654"/>
                      <a:pt x="3242" y="3708"/>
                      <a:pt x="3376" y="3708"/>
                    </a:cubicBezTo>
                    <a:cubicBezTo>
                      <a:pt x="3811" y="3708"/>
                      <a:pt x="4191" y="3135"/>
                      <a:pt x="3790" y="2716"/>
                    </a:cubicBezTo>
                    <a:cubicBezTo>
                      <a:pt x="3677" y="2602"/>
                      <a:pt x="3529" y="2548"/>
                      <a:pt x="3383" y="2548"/>
                    </a:cubicBezTo>
                    <a:cubicBezTo>
                      <a:pt x="3284" y="2548"/>
                      <a:pt x="3186" y="2572"/>
                      <a:pt x="3100" y="2620"/>
                    </a:cubicBezTo>
                    <a:lnTo>
                      <a:pt x="2885" y="2406"/>
                    </a:lnTo>
                    <a:cubicBezTo>
                      <a:pt x="3028" y="1930"/>
                      <a:pt x="2719" y="1430"/>
                      <a:pt x="2219" y="1334"/>
                    </a:cubicBezTo>
                    <a:lnTo>
                      <a:pt x="2219" y="1120"/>
                    </a:lnTo>
                    <a:cubicBezTo>
                      <a:pt x="2862" y="953"/>
                      <a:pt x="2743" y="1"/>
                      <a:pt x="20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3"/>
              <p:cNvSpPr/>
              <p:nvPr/>
            </p:nvSpPr>
            <p:spPr>
              <a:xfrm>
                <a:off x="2271875" y="3823450"/>
                <a:ext cx="18475" cy="7775"/>
              </a:xfrm>
              <a:custGeom>
                <a:avLst/>
                <a:gdLst/>
                <a:ahLst/>
                <a:cxnLst/>
                <a:rect l="l" t="t" r="r" b="b"/>
                <a:pathLst>
                  <a:path w="739" h="311" extrusionOk="0">
                    <a:moveTo>
                      <a:pt x="191" y="1"/>
                    </a:moveTo>
                    <a:cubicBezTo>
                      <a:pt x="0" y="1"/>
                      <a:pt x="0" y="310"/>
                      <a:pt x="191" y="310"/>
                    </a:cubicBezTo>
                    <a:lnTo>
                      <a:pt x="548" y="310"/>
                    </a:lnTo>
                    <a:cubicBezTo>
                      <a:pt x="739" y="310"/>
                      <a:pt x="739" y="1"/>
                      <a:pt x="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3"/>
              <p:cNvSpPr/>
              <p:nvPr/>
            </p:nvSpPr>
            <p:spPr>
              <a:xfrm>
                <a:off x="2271875" y="3838350"/>
                <a:ext cx="18475" cy="7750"/>
              </a:xfrm>
              <a:custGeom>
                <a:avLst/>
                <a:gdLst/>
                <a:ahLst/>
                <a:cxnLst/>
                <a:rect l="l" t="t" r="r" b="b"/>
                <a:pathLst>
                  <a:path w="739" h="310" extrusionOk="0">
                    <a:moveTo>
                      <a:pt x="191" y="0"/>
                    </a:moveTo>
                    <a:cubicBezTo>
                      <a:pt x="0" y="0"/>
                      <a:pt x="0" y="310"/>
                      <a:pt x="191" y="310"/>
                    </a:cubicBezTo>
                    <a:lnTo>
                      <a:pt x="548" y="310"/>
                    </a:lnTo>
                    <a:cubicBezTo>
                      <a:pt x="739" y="310"/>
                      <a:pt x="739" y="0"/>
                      <a:pt x="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3"/>
              <p:cNvSpPr/>
              <p:nvPr/>
            </p:nvSpPr>
            <p:spPr>
              <a:xfrm>
                <a:off x="2271875" y="3868100"/>
                <a:ext cx="18475" cy="7775"/>
              </a:xfrm>
              <a:custGeom>
                <a:avLst/>
                <a:gdLst/>
                <a:ahLst/>
                <a:cxnLst/>
                <a:rect l="l" t="t" r="r" b="b"/>
                <a:pathLst>
                  <a:path w="739" h="311" extrusionOk="0">
                    <a:moveTo>
                      <a:pt x="191" y="1"/>
                    </a:moveTo>
                    <a:cubicBezTo>
                      <a:pt x="0" y="1"/>
                      <a:pt x="0" y="310"/>
                      <a:pt x="191" y="310"/>
                    </a:cubicBezTo>
                    <a:lnTo>
                      <a:pt x="548" y="310"/>
                    </a:lnTo>
                    <a:cubicBezTo>
                      <a:pt x="739" y="310"/>
                      <a:pt x="739" y="1"/>
                      <a:pt x="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3"/>
              <p:cNvSpPr/>
              <p:nvPr/>
            </p:nvSpPr>
            <p:spPr>
              <a:xfrm>
                <a:off x="2271875" y="3883000"/>
                <a:ext cx="18475" cy="7750"/>
              </a:xfrm>
              <a:custGeom>
                <a:avLst/>
                <a:gdLst/>
                <a:ahLst/>
                <a:cxnLst/>
                <a:rect l="l" t="t" r="r" b="b"/>
                <a:pathLst>
                  <a:path w="739" h="310" extrusionOk="0">
                    <a:moveTo>
                      <a:pt x="191" y="0"/>
                    </a:moveTo>
                    <a:cubicBezTo>
                      <a:pt x="0" y="0"/>
                      <a:pt x="0" y="310"/>
                      <a:pt x="191" y="310"/>
                    </a:cubicBezTo>
                    <a:lnTo>
                      <a:pt x="548" y="310"/>
                    </a:lnTo>
                    <a:cubicBezTo>
                      <a:pt x="739" y="310"/>
                      <a:pt x="739" y="0"/>
                      <a:pt x="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3"/>
              <p:cNvSpPr/>
              <p:nvPr/>
            </p:nvSpPr>
            <p:spPr>
              <a:xfrm>
                <a:off x="2379625" y="3865725"/>
                <a:ext cx="8375" cy="7775"/>
              </a:xfrm>
              <a:custGeom>
                <a:avLst/>
                <a:gdLst/>
                <a:ahLst/>
                <a:cxnLst/>
                <a:rect l="l" t="t" r="r" b="b"/>
                <a:pathLst>
                  <a:path w="335" h="311" extrusionOk="0">
                    <a:moveTo>
                      <a:pt x="167" y="1"/>
                    </a:moveTo>
                    <a:cubicBezTo>
                      <a:pt x="72" y="1"/>
                      <a:pt x="1" y="72"/>
                      <a:pt x="1" y="144"/>
                    </a:cubicBezTo>
                    <a:cubicBezTo>
                      <a:pt x="1" y="239"/>
                      <a:pt x="72" y="310"/>
                      <a:pt x="167" y="310"/>
                    </a:cubicBezTo>
                    <a:cubicBezTo>
                      <a:pt x="263" y="310"/>
                      <a:pt x="334" y="239"/>
                      <a:pt x="334" y="144"/>
                    </a:cubicBezTo>
                    <a:cubicBezTo>
                      <a:pt x="334" y="72"/>
                      <a:pt x="263"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3"/>
              <p:cNvSpPr/>
              <p:nvPr/>
            </p:nvSpPr>
            <p:spPr>
              <a:xfrm>
                <a:off x="2366525" y="3881800"/>
                <a:ext cx="7775" cy="7775"/>
              </a:xfrm>
              <a:custGeom>
                <a:avLst/>
                <a:gdLst/>
                <a:ahLst/>
                <a:cxnLst/>
                <a:rect l="l" t="t" r="r" b="b"/>
                <a:pathLst>
                  <a:path w="311" h="311" extrusionOk="0">
                    <a:moveTo>
                      <a:pt x="144" y="1"/>
                    </a:moveTo>
                    <a:cubicBezTo>
                      <a:pt x="72" y="1"/>
                      <a:pt x="1" y="72"/>
                      <a:pt x="1" y="143"/>
                    </a:cubicBezTo>
                    <a:cubicBezTo>
                      <a:pt x="1" y="239"/>
                      <a:pt x="72" y="310"/>
                      <a:pt x="144" y="310"/>
                    </a:cubicBezTo>
                    <a:cubicBezTo>
                      <a:pt x="239" y="310"/>
                      <a:pt x="310" y="239"/>
                      <a:pt x="310" y="143"/>
                    </a:cubicBezTo>
                    <a:cubicBezTo>
                      <a:pt x="310" y="72"/>
                      <a:pt x="239" y="1"/>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3"/>
              <p:cNvSpPr/>
              <p:nvPr/>
            </p:nvSpPr>
            <p:spPr>
              <a:xfrm>
                <a:off x="2350450" y="3868700"/>
                <a:ext cx="7775" cy="7775"/>
              </a:xfrm>
              <a:custGeom>
                <a:avLst/>
                <a:gdLst/>
                <a:ahLst/>
                <a:cxnLst/>
                <a:rect l="l" t="t" r="r" b="b"/>
                <a:pathLst>
                  <a:path w="311" h="311" extrusionOk="0">
                    <a:moveTo>
                      <a:pt x="144" y="1"/>
                    </a:moveTo>
                    <a:cubicBezTo>
                      <a:pt x="72" y="1"/>
                      <a:pt x="1" y="72"/>
                      <a:pt x="1" y="167"/>
                    </a:cubicBezTo>
                    <a:cubicBezTo>
                      <a:pt x="1" y="239"/>
                      <a:pt x="72" y="310"/>
                      <a:pt x="144" y="310"/>
                    </a:cubicBezTo>
                    <a:cubicBezTo>
                      <a:pt x="239" y="310"/>
                      <a:pt x="310" y="239"/>
                      <a:pt x="310" y="167"/>
                    </a:cubicBezTo>
                    <a:cubicBezTo>
                      <a:pt x="310" y="72"/>
                      <a:pt x="239" y="1"/>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3343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5000"/>
                                  </p:iterate>
                                  <p:childTnLst>
                                    <p:set>
                                      <p:cBhvr>
                                        <p:cTn id="6" dur="1" fill="hold">
                                          <p:stCondLst>
                                            <p:cond delay="0"/>
                                          </p:stCondLst>
                                        </p:cTn>
                                        <p:tgtEl>
                                          <p:spTgt spid="1574"/>
                                        </p:tgtEl>
                                        <p:attrNameLst>
                                          <p:attrName>style.visibility</p:attrName>
                                        </p:attrNameLst>
                                      </p:cBhvr>
                                      <p:to>
                                        <p:strVal val="visible"/>
                                      </p:to>
                                    </p:set>
                                    <p:anim calcmode="lin" valueType="num">
                                      <p:cBhvr additive="base">
                                        <p:cTn id="7" dur="500" fill="hold"/>
                                        <p:tgtEl>
                                          <p:spTgt spid="1574"/>
                                        </p:tgtEl>
                                        <p:attrNameLst>
                                          <p:attrName>ppt_x</p:attrName>
                                        </p:attrNameLst>
                                      </p:cBhvr>
                                      <p:tavLst>
                                        <p:tav tm="0">
                                          <p:val>
                                            <p:strVal val="#ppt_x"/>
                                          </p:val>
                                        </p:tav>
                                        <p:tav tm="100000">
                                          <p:val>
                                            <p:strVal val="#ppt_x"/>
                                          </p:val>
                                        </p:tav>
                                      </p:tavLst>
                                    </p:anim>
                                    <p:anim calcmode="lin" valueType="num">
                                      <p:cBhvr additive="base">
                                        <p:cTn id="8" dur="500" fill="hold"/>
                                        <p:tgtEl>
                                          <p:spTgt spid="1574"/>
                                        </p:tgtEl>
                                        <p:attrNameLst>
                                          <p:attrName>ppt_y</p:attrName>
                                        </p:attrNameLst>
                                      </p:cBhvr>
                                      <p:tavLst>
                                        <p:tav tm="0">
                                          <p:val>
                                            <p:strVal val="0-#ppt_h/2"/>
                                          </p:val>
                                        </p:tav>
                                        <p:tav tm="100000">
                                          <p:val>
                                            <p:strVal val="#ppt_y"/>
                                          </p:val>
                                        </p:tav>
                                      </p:tavLst>
                                    </p:anim>
                                  </p:childTnLst>
                                </p:cTn>
                              </p:par>
                            </p:childTnLst>
                          </p:cTn>
                        </p:par>
                        <p:par>
                          <p:cTn id="9" fill="hold">
                            <p:stCondLst>
                              <p:cond delay="800"/>
                            </p:stCondLst>
                            <p:childTnLst>
                              <p:par>
                                <p:cTn id="10" presetID="22" presetClass="entr" presetSubtype="1" fill="hold" grpId="0" nodeType="afterEffect">
                                  <p:stCondLst>
                                    <p:cond delay="0"/>
                                  </p:stCondLst>
                                  <p:childTnLst>
                                    <p:set>
                                      <p:cBhvr>
                                        <p:cTn id="11" dur="1" fill="hold">
                                          <p:stCondLst>
                                            <p:cond delay="0"/>
                                          </p:stCondLst>
                                        </p:cTn>
                                        <p:tgtEl>
                                          <p:spTgt spid="1591"/>
                                        </p:tgtEl>
                                        <p:attrNameLst>
                                          <p:attrName>style.visibility</p:attrName>
                                        </p:attrNameLst>
                                      </p:cBhvr>
                                      <p:to>
                                        <p:strVal val="visible"/>
                                      </p:to>
                                    </p:set>
                                    <p:animEffect transition="in" filter="wipe(up)">
                                      <p:cBhvr>
                                        <p:cTn id="12" dur="750"/>
                                        <p:tgtEl>
                                          <p:spTgt spid="1591"/>
                                        </p:tgtEl>
                                      </p:cBhvr>
                                    </p:animEffect>
                                  </p:childTnLst>
                                </p:cTn>
                              </p:par>
                              <p:par>
                                <p:cTn id="13" presetID="22" presetClass="entr" presetSubtype="1" fill="hold"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par>
                                <p:cTn id="16" presetID="22" presetClass="entr" presetSubtype="2" fill="hold" grpId="0" nodeType="withEffect">
                                  <p:stCondLst>
                                    <p:cond delay="750"/>
                                  </p:stCondLst>
                                  <p:childTnLst>
                                    <p:set>
                                      <p:cBhvr>
                                        <p:cTn id="17" dur="1" fill="hold">
                                          <p:stCondLst>
                                            <p:cond delay="0"/>
                                          </p:stCondLst>
                                        </p:cTn>
                                        <p:tgtEl>
                                          <p:spTgt spid="1572"/>
                                        </p:tgtEl>
                                        <p:attrNameLst>
                                          <p:attrName>style.visibility</p:attrName>
                                        </p:attrNameLst>
                                      </p:cBhvr>
                                      <p:to>
                                        <p:strVal val="visible"/>
                                      </p:to>
                                    </p:set>
                                    <p:animEffect transition="in" filter="wipe(right)">
                                      <p:cBhvr>
                                        <p:cTn id="18" dur="750"/>
                                        <p:tgtEl>
                                          <p:spTgt spid="1572"/>
                                        </p:tgtEl>
                                      </p:cBhvr>
                                    </p:animEffect>
                                  </p:childTnLst>
                                </p:cTn>
                              </p:par>
                              <p:par>
                                <p:cTn id="19" presetID="22" presetClass="entr" presetSubtype="2" fill="hold" grpId="0" nodeType="withEffect">
                                  <p:stCondLst>
                                    <p:cond delay="750"/>
                                  </p:stCondLst>
                                  <p:childTnLst>
                                    <p:set>
                                      <p:cBhvr>
                                        <p:cTn id="20" dur="1" fill="hold">
                                          <p:stCondLst>
                                            <p:cond delay="0"/>
                                          </p:stCondLst>
                                        </p:cTn>
                                        <p:tgtEl>
                                          <p:spTgt spid="1575">
                                            <p:txEl>
                                              <p:pRg st="0" end="0"/>
                                            </p:txEl>
                                          </p:spTgt>
                                        </p:tgtEl>
                                        <p:attrNameLst>
                                          <p:attrName>style.visibility</p:attrName>
                                        </p:attrNameLst>
                                      </p:cBhvr>
                                      <p:to>
                                        <p:strVal val="visible"/>
                                      </p:to>
                                    </p:set>
                                    <p:animEffect transition="in" filter="wipe(right)">
                                      <p:cBhvr>
                                        <p:cTn id="21" dur="750"/>
                                        <p:tgtEl>
                                          <p:spTgt spid="1575">
                                            <p:txEl>
                                              <p:pRg st="0" end="0"/>
                                            </p:txEl>
                                          </p:spTgt>
                                        </p:tgtEl>
                                      </p:cBhvr>
                                    </p:animEffect>
                                  </p:childTnLst>
                                </p:cTn>
                              </p:par>
                              <p:par>
                                <p:cTn id="22" presetID="22" presetClass="entr" presetSubtype="2" fill="hold" grpId="0" nodeType="withEffect">
                                  <p:stCondLst>
                                    <p:cond delay="1750"/>
                                  </p:stCondLst>
                                  <p:childTnLst>
                                    <p:set>
                                      <p:cBhvr>
                                        <p:cTn id="23" dur="1" fill="hold">
                                          <p:stCondLst>
                                            <p:cond delay="0"/>
                                          </p:stCondLst>
                                        </p:cTn>
                                        <p:tgtEl>
                                          <p:spTgt spid="1576">
                                            <p:txEl>
                                              <p:pRg st="0" end="0"/>
                                            </p:txEl>
                                          </p:spTgt>
                                        </p:tgtEl>
                                        <p:attrNameLst>
                                          <p:attrName>style.visibility</p:attrName>
                                        </p:attrNameLst>
                                      </p:cBhvr>
                                      <p:to>
                                        <p:strVal val="visible"/>
                                      </p:to>
                                    </p:set>
                                    <p:animEffect transition="in" filter="wipe(right)">
                                      <p:cBhvr>
                                        <p:cTn id="24" dur="750"/>
                                        <p:tgtEl>
                                          <p:spTgt spid="157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82"/>
                                        </p:tgtEl>
                                        <p:attrNameLst>
                                          <p:attrName>style.visibility</p:attrName>
                                        </p:attrNameLst>
                                      </p:cBhvr>
                                      <p:to>
                                        <p:strVal val="visible"/>
                                      </p:to>
                                    </p:set>
                                    <p:animEffect transition="in" filter="wipe(down)">
                                      <p:cBhvr>
                                        <p:cTn id="29" dur="750"/>
                                        <p:tgtEl>
                                          <p:spTgt spid="1582"/>
                                        </p:tgtEl>
                                      </p:cBhvr>
                                    </p:animEffect>
                                  </p:childTnLst>
                                </p:cTn>
                              </p:par>
                              <p:par>
                                <p:cTn id="30" presetID="22" presetClass="entr" presetSubtype="4" fill="hold" nodeType="withEffect">
                                  <p:stCondLst>
                                    <p:cond delay="25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750"/>
                                        <p:tgtEl>
                                          <p:spTgt spid="3"/>
                                        </p:tgtEl>
                                      </p:cBhvr>
                                    </p:animEffect>
                                  </p:childTnLst>
                                </p:cTn>
                              </p:par>
                              <p:par>
                                <p:cTn id="33" presetID="22" presetClass="entr" presetSubtype="8" fill="hold" grpId="0" nodeType="withEffect">
                                  <p:stCondLst>
                                    <p:cond delay="750"/>
                                  </p:stCondLst>
                                  <p:childTnLst>
                                    <p:set>
                                      <p:cBhvr>
                                        <p:cTn id="34" dur="1" fill="hold">
                                          <p:stCondLst>
                                            <p:cond delay="0"/>
                                          </p:stCondLst>
                                        </p:cTn>
                                        <p:tgtEl>
                                          <p:spTgt spid="1577"/>
                                        </p:tgtEl>
                                        <p:attrNameLst>
                                          <p:attrName>style.visibility</p:attrName>
                                        </p:attrNameLst>
                                      </p:cBhvr>
                                      <p:to>
                                        <p:strVal val="visible"/>
                                      </p:to>
                                    </p:set>
                                    <p:animEffect transition="in" filter="wipe(left)">
                                      <p:cBhvr>
                                        <p:cTn id="35" dur="750"/>
                                        <p:tgtEl>
                                          <p:spTgt spid="1577"/>
                                        </p:tgtEl>
                                      </p:cBhvr>
                                    </p:animEffect>
                                  </p:childTnLst>
                                </p:cTn>
                              </p:par>
                              <p:par>
                                <p:cTn id="36" presetID="22" presetClass="entr" presetSubtype="8" fill="hold" grpId="0" nodeType="withEffect">
                                  <p:stCondLst>
                                    <p:cond delay="750"/>
                                  </p:stCondLst>
                                  <p:childTnLst>
                                    <p:set>
                                      <p:cBhvr>
                                        <p:cTn id="37" dur="1" fill="hold">
                                          <p:stCondLst>
                                            <p:cond delay="0"/>
                                          </p:stCondLst>
                                        </p:cTn>
                                        <p:tgtEl>
                                          <p:spTgt spid="1570"/>
                                        </p:tgtEl>
                                        <p:attrNameLst>
                                          <p:attrName>style.visibility</p:attrName>
                                        </p:attrNameLst>
                                      </p:cBhvr>
                                      <p:to>
                                        <p:strVal val="visible"/>
                                      </p:to>
                                    </p:set>
                                    <p:animEffect transition="in" filter="wipe(left)">
                                      <p:cBhvr>
                                        <p:cTn id="38" dur="750"/>
                                        <p:tgtEl>
                                          <p:spTgt spid="1570"/>
                                        </p:tgtEl>
                                      </p:cBhvr>
                                    </p:animEffect>
                                  </p:childTnLst>
                                </p:cTn>
                              </p:par>
                              <p:par>
                                <p:cTn id="39" presetID="22" presetClass="entr" presetSubtype="8" fill="hold" grpId="0" nodeType="withEffect">
                                  <p:stCondLst>
                                    <p:cond delay="1750"/>
                                  </p:stCondLst>
                                  <p:childTnLst>
                                    <p:set>
                                      <p:cBhvr>
                                        <p:cTn id="40" dur="1" fill="hold">
                                          <p:stCondLst>
                                            <p:cond delay="0"/>
                                          </p:stCondLst>
                                        </p:cTn>
                                        <p:tgtEl>
                                          <p:spTgt spid="1578">
                                            <p:txEl>
                                              <p:pRg st="0" end="0"/>
                                            </p:txEl>
                                          </p:spTgt>
                                        </p:tgtEl>
                                        <p:attrNameLst>
                                          <p:attrName>style.visibility</p:attrName>
                                        </p:attrNameLst>
                                      </p:cBhvr>
                                      <p:to>
                                        <p:strVal val="visible"/>
                                      </p:to>
                                    </p:set>
                                    <p:animEffect transition="in" filter="wipe(left)">
                                      <p:cBhvr>
                                        <p:cTn id="41" dur="750"/>
                                        <p:tgtEl>
                                          <p:spTgt spid="15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0" grpId="0" animBg="1"/>
      <p:bldP spid="1572" grpId="0" animBg="1"/>
      <p:bldP spid="1574" grpId="0"/>
      <p:bldP spid="1575" grpId="0" build="p"/>
      <p:bldP spid="1576" grpId="0" build="p"/>
      <p:bldP spid="1577" grpId="0"/>
      <p:bldP spid="1578" grpId="0" build="p"/>
      <p:bldP spid="1582" grpId="0" animBg="1"/>
      <p:bldP spid="159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56"/>
          <p:cNvSpPr/>
          <p:nvPr/>
        </p:nvSpPr>
        <p:spPr>
          <a:xfrm>
            <a:off x="3601701" y="1533237"/>
            <a:ext cx="1984800" cy="637308"/>
          </a:xfrm>
          <a:prstGeom prst="roundRect">
            <a:avLst>
              <a:gd name="adj" fmla="val 16667"/>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6"/>
          <p:cNvSpPr/>
          <p:nvPr/>
        </p:nvSpPr>
        <p:spPr>
          <a:xfrm>
            <a:off x="6225659" y="3186546"/>
            <a:ext cx="1984800" cy="526473"/>
          </a:xfrm>
          <a:prstGeom prst="roundRect">
            <a:avLst>
              <a:gd name="adj" fmla="val 16667"/>
            </a:avLst>
          </a:prstGeom>
          <a:solidFill>
            <a:schemeClr val="accent4">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6"/>
          <p:cNvSpPr/>
          <p:nvPr/>
        </p:nvSpPr>
        <p:spPr>
          <a:xfrm>
            <a:off x="850413" y="3248362"/>
            <a:ext cx="1938968" cy="557019"/>
          </a:xfrm>
          <a:prstGeom prst="roundRect">
            <a:avLst>
              <a:gd name="adj" fmla="val 16667"/>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6"/>
          <p:cNvSpPr txBox="1">
            <a:spLocks noGrp="1"/>
          </p:cNvSpPr>
          <p:nvPr>
            <p:ph type="title"/>
          </p:nvPr>
        </p:nvSpPr>
        <p:spPr>
          <a:xfrm>
            <a:off x="1223117" y="3302075"/>
            <a:ext cx="1150628" cy="4201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UTM Cookies" panose="02040603050506020204" pitchFamily="18" charset="0"/>
              </a:rPr>
              <a:t>01</a:t>
            </a:r>
            <a:endParaRPr sz="4400" dirty="0">
              <a:latin typeface="UTM Cookies" panose="02040603050506020204" pitchFamily="18" charset="0"/>
            </a:endParaRPr>
          </a:p>
        </p:txBody>
      </p:sp>
      <p:sp>
        <p:nvSpPr>
          <p:cNvPr id="1690" name="Google Shape;1690;p56"/>
          <p:cNvSpPr txBox="1">
            <a:spLocks noGrp="1"/>
          </p:cNvSpPr>
          <p:nvPr>
            <p:ph type="subTitle" idx="1"/>
          </p:nvPr>
        </p:nvSpPr>
        <p:spPr>
          <a:xfrm>
            <a:off x="625853" y="4071611"/>
            <a:ext cx="2228183" cy="60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5">
                    <a:lumMod val="25000"/>
                  </a:schemeClr>
                </a:solidFill>
                <a:latin typeface="#9Slide03 Arima Madurai Black" panose="00000A00000000000000" pitchFamily="2" charset="-93"/>
                <a:cs typeface="#9Slide03 Arima Madurai Black" panose="00000A00000000000000" pitchFamily="2" charset="-93"/>
              </a:rPr>
              <a:t>Lau chùi, vệ sinh kính thường xuyên bừng khăn mềm</a:t>
            </a:r>
            <a:endParaRPr sz="18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691" name="Google Shape;1691;p56"/>
          <p:cNvSpPr txBox="1">
            <a:spLocks noGrp="1"/>
          </p:cNvSpPr>
          <p:nvPr>
            <p:ph type="title" idx="2"/>
          </p:nvPr>
        </p:nvSpPr>
        <p:spPr>
          <a:xfrm>
            <a:off x="3684450" y="1655738"/>
            <a:ext cx="1775100" cy="28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UTM Cookies" panose="02040603050506020204" pitchFamily="18" charset="0"/>
              </a:rPr>
              <a:t>02</a:t>
            </a:r>
            <a:endParaRPr sz="4400" dirty="0">
              <a:latin typeface="UTM Cookies" panose="02040603050506020204" pitchFamily="18" charset="0"/>
            </a:endParaRPr>
          </a:p>
        </p:txBody>
      </p:sp>
      <p:sp>
        <p:nvSpPr>
          <p:cNvPr id="1692" name="Google Shape;1692;p56"/>
          <p:cNvSpPr txBox="1">
            <a:spLocks noGrp="1"/>
          </p:cNvSpPr>
          <p:nvPr>
            <p:ph type="subTitle" idx="3"/>
          </p:nvPr>
        </p:nvSpPr>
        <p:spPr>
          <a:xfrm>
            <a:off x="3441666" y="2341493"/>
            <a:ext cx="2260668" cy="60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5">
                    <a:lumMod val="25000"/>
                  </a:schemeClr>
                </a:solidFill>
                <a:latin typeface="#9Slide03 Arima Madurai Black" panose="00000A00000000000000" pitchFamily="2" charset="-93"/>
                <a:cs typeface="#9Slide03 Arima Madurai Black" panose="00000A00000000000000" pitchFamily="2" charset="-93"/>
              </a:rPr>
              <a:t>Sử dụng nước sạch hoặc nước rửa kính chuyên dụng</a:t>
            </a:r>
            <a:endParaRPr sz="18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sp>
        <p:nvSpPr>
          <p:cNvPr id="1693" name="Google Shape;1693;p56"/>
          <p:cNvSpPr txBox="1">
            <a:spLocks noGrp="1"/>
          </p:cNvSpPr>
          <p:nvPr>
            <p:ph type="title" idx="6"/>
          </p:nvPr>
        </p:nvSpPr>
        <p:spPr>
          <a:xfrm>
            <a:off x="2549235" y="542338"/>
            <a:ext cx="425588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chemeClr val="tx2">
                    <a:lumMod val="50000"/>
                  </a:schemeClr>
                </a:solidFill>
                <a:latin typeface="#9Slide07 IcielBaliho Script" pitchFamily="2" charset="-93"/>
              </a:rPr>
              <a:t>BẢO QUẢN KÍNH LÚP</a:t>
            </a:r>
            <a:endParaRPr sz="3600" dirty="0">
              <a:solidFill>
                <a:schemeClr val="tx2">
                  <a:lumMod val="50000"/>
                </a:schemeClr>
              </a:solidFill>
              <a:latin typeface="#9Slide07 IcielBaliho Script" pitchFamily="2" charset="-93"/>
            </a:endParaRPr>
          </a:p>
        </p:txBody>
      </p:sp>
      <p:sp>
        <p:nvSpPr>
          <p:cNvPr id="1694" name="Google Shape;1694;p56"/>
          <p:cNvSpPr txBox="1">
            <a:spLocks noGrp="1"/>
          </p:cNvSpPr>
          <p:nvPr>
            <p:ph type="title" idx="4"/>
          </p:nvPr>
        </p:nvSpPr>
        <p:spPr>
          <a:xfrm>
            <a:off x="6539346" y="3255892"/>
            <a:ext cx="1379986" cy="30934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UTM Cookies" panose="02040603050506020204" pitchFamily="18" charset="0"/>
              </a:rPr>
              <a:t>03</a:t>
            </a:r>
            <a:endParaRPr sz="4400" dirty="0">
              <a:latin typeface="UTM Cookies" panose="02040603050506020204" pitchFamily="18" charset="0"/>
            </a:endParaRPr>
          </a:p>
        </p:txBody>
      </p:sp>
      <p:sp>
        <p:nvSpPr>
          <p:cNvPr id="1695" name="Google Shape;1695;p56"/>
          <p:cNvSpPr txBox="1">
            <a:spLocks noGrp="1"/>
          </p:cNvSpPr>
          <p:nvPr>
            <p:ph type="subTitle" idx="5"/>
          </p:nvPr>
        </p:nvSpPr>
        <p:spPr>
          <a:xfrm>
            <a:off x="6222773" y="3942303"/>
            <a:ext cx="2175300" cy="60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5">
                    <a:lumMod val="25000"/>
                  </a:schemeClr>
                </a:solidFill>
                <a:latin typeface="#9Slide03 Arima Madurai Black" panose="00000A00000000000000" pitchFamily="2" charset="-93"/>
                <a:cs typeface="#9Slide03 Arima Madurai Black" panose="00000A00000000000000" pitchFamily="2" charset="-93"/>
              </a:rPr>
              <a:t>Không để mặt kính tiếp xúc với các vật nhám, bẩn</a:t>
            </a:r>
            <a:endParaRPr sz="1800" dirty="0">
              <a:solidFill>
                <a:schemeClr val="accent5">
                  <a:lumMod val="25000"/>
                </a:schemeClr>
              </a:solidFill>
              <a:latin typeface="#9Slide03 Arima Madurai Black" panose="00000A00000000000000" pitchFamily="2" charset="-93"/>
              <a:cs typeface="#9Slide03 Arima Madurai Black" panose="00000A00000000000000" pitchFamily="2" charset="-93"/>
            </a:endParaRPr>
          </a:p>
        </p:txBody>
      </p:sp>
      <p:grpSp>
        <p:nvGrpSpPr>
          <p:cNvPr id="3" name="Group 2">
            <a:extLst>
              <a:ext uri="{FF2B5EF4-FFF2-40B4-BE49-F238E27FC236}">
                <a16:creationId xmlns:a16="http://schemas.microsoft.com/office/drawing/2014/main" xmlns="" id="{5D6D3284-6DC3-498E-AB5E-E31DEE4D4500}"/>
              </a:ext>
            </a:extLst>
          </p:cNvPr>
          <p:cNvGrpSpPr/>
          <p:nvPr/>
        </p:nvGrpSpPr>
        <p:grpSpPr>
          <a:xfrm>
            <a:off x="3891215" y="3144581"/>
            <a:ext cx="1361569" cy="1254791"/>
            <a:chOff x="3891215" y="3144581"/>
            <a:chExt cx="1361569" cy="1254791"/>
          </a:xfrm>
        </p:grpSpPr>
        <p:sp>
          <p:nvSpPr>
            <p:cNvPr id="1696" name="Google Shape;1696;p56"/>
            <p:cNvSpPr/>
            <p:nvPr/>
          </p:nvSpPr>
          <p:spPr>
            <a:xfrm rot="5400000">
              <a:off x="3944604" y="3091192"/>
              <a:ext cx="1254791" cy="136156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sp>
        <p:grpSp>
          <p:nvGrpSpPr>
            <p:cNvPr id="1699" name="Google Shape;1699;p56"/>
            <p:cNvGrpSpPr/>
            <p:nvPr/>
          </p:nvGrpSpPr>
          <p:grpSpPr>
            <a:xfrm>
              <a:off x="4233112" y="3485474"/>
              <a:ext cx="677775" cy="573007"/>
              <a:chOff x="2767800" y="2789250"/>
              <a:chExt cx="321525" cy="271825"/>
            </a:xfrm>
          </p:grpSpPr>
          <p:sp>
            <p:nvSpPr>
              <p:cNvPr id="1700" name="Google Shape;1700;p56"/>
              <p:cNvSpPr/>
              <p:nvPr/>
            </p:nvSpPr>
            <p:spPr>
              <a:xfrm>
                <a:off x="2900575" y="2893800"/>
                <a:ext cx="37525" cy="48850"/>
              </a:xfrm>
              <a:custGeom>
                <a:avLst/>
                <a:gdLst/>
                <a:ahLst/>
                <a:cxnLst/>
                <a:rect l="l" t="t" r="r" b="b"/>
                <a:pathLst>
                  <a:path w="1501" h="1954" extrusionOk="0">
                    <a:moveTo>
                      <a:pt x="810" y="417"/>
                    </a:moveTo>
                    <a:lnTo>
                      <a:pt x="1191" y="679"/>
                    </a:lnTo>
                    <a:lnTo>
                      <a:pt x="1191" y="1275"/>
                    </a:lnTo>
                    <a:lnTo>
                      <a:pt x="810" y="1561"/>
                    </a:lnTo>
                    <a:lnTo>
                      <a:pt x="310" y="1275"/>
                    </a:lnTo>
                    <a:lnTo>
                      <a:pt x="310" y="679"/>
                    </a:lnTo>
                    <a:lnTo>
                      <a:pt x="810" y="417"/>
                    </a:lnTo>
                    <a:close/>
                    <a:moveTo>
                      <a:pt x="748" y="1"/>
                    </a:moveTo>
                    <a:cubicBezTo>
                      <a:pt x="715" y="1"/>
                      <a:pt x="679" y="13"/>
                      <a:pt x="643" y="36"/>
                    </a:cubicBezTo>
                    <a:lnTo>
                      <a:pt x="72" y="441"/>
                    </a:lnTo>
                    <a:cubicBezTo>
                      <a:pt x="24" y="465"/>
                      <a:pt x="0" y="513"/>
                      <a:pt x="0" y="560"/>
                    </a:cubicBezTo>
                    <a:lnTo>
                      <a:pt x="0" y="1394"/>
                    </a:lnTo>
                    <a:cubicBezTo>
                      <a:pt x="0" y="1441"/>
                      <a:pt x="24" y="1489"/>
                      <a:pt x="72" y="1513"/>
                    </a:cubicBezTo>
                    <a:lnTo>
                      <a:pt x="643" y="1918"/>
                    </a:lnTo>
                    <a:cubicBezTo>
                      <a:pt x="679" y="1942"/>
                      <a:pt x="715" y="1953"/>
                      <a:pt x="751" y="1953"/>
                    </a:cubicBezTo>
                    <a:cubicBezTo>
                      <a:pt x="786" y="1953"/>
                      <a:pt x="822" y="1942"/>
                      <a:pt x="858" y="1918"/>
                    </a:cubicBezTo>
                    <a:lnTo>
                      <a:pt x="1429" y="1513"/>
                    </a:lnTo>
                    <a:cubicBezTo>
                      <a:pt x="1477" y="1489"/>
                      <a:pt x="1501" y="1441"/>
                      <a:pt x="1501" y="1394"/>
                    </a:cubicBezTo>
                    <a:lnTo>
                      <a:pt x="1501" y="584"/>
                    </a:lnTo>
                    <a:cubicBezTo>
                      <a:pt x="1477" y="513"/>
                      <a:pt x="1453" y="465"/>
                      <a:pt x="1429" y="441"/>
                    </a:cubicBezTo>
                    <a:lnTo>
                      <a:pt x="834" y="36"/>
                    </a:lnTo>
                    <a:cubicBezTo>
                      <a:pt x="810" y="13"/>
                      <a:pt x="780" y="1"/>
                      <a:pt x="7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6"/>
              <p:cNvSpPr/>
              <p:nvPr/>
            </p:nvSpPr>
            <p:spPr>
              <a:xfrm>
                <a:off x="2767800" y="2789250"/>
                <a:ext cx="321525" cy="271825"/>
              </a:xfrm>
              <a:custGeom>
                <a:avLst/>
                <a:gdLst/>
                <a:ahLst/>
                <a:cxnLst/>
                <a:rect l="l" t="t" r="r" b="b"/>
                <a:pathLst>
                  <a:path w="12861" h="10873" extrusionOk="0">
                    <a:moveTo>
                      <a:pt x="8669" y="384"/>
                    </a:moveTo>
                    <a:cubicBezTo>
                      <a:pt x="10479" y="384"/>
                      <a:pt x="11408" y="2599"/>
                      <a:pt x="10098" y="3885"/>
                    </a:cubicBezTo>
                    <a:cubicBezTo>
                      <a:pt x="9682" y="4309"/>
                      <a:pt x="9168" y="4498"/>
                      <a:pt x="8664" y="4498"/>
                    </a:cubicBezTo>
                    <a:cubicBezTo>
                      <a:pt x="7610" y="4498"/>
                      <a:pt x="6597" y="3672"/>
                      <a:pt x="6597" y="2432"/>
                    </a:cubicBezTo>
                    <a:cubicBezTo>
                      <a:pt x="6597" y="1313"/>
                      <a:pt x="7526" y="384"/>
                      <a:pt x="8669" y="384"/>
                    </a:cubicBezTo>
                    <a:close/>
                    <a:moveTo>
                      <a:pt x="10455" y="4004"/>
                    </a:moveTo>
                    <a:lnTo>
                      <a:pt x="10813" y="4361"/>
                    </a:lnTo>
                    <a:lnTo>
                      <a:pt x="10574" y="4599"/>
                    </a:lnTo>
                    <a:lnTo>
                      <a:pt x="10217" y="4242"/>
                    </a:lnTo>
                    <a:cubicBezTo>
                      <a:pt x="10289" y="4171"/>
                      <a:pt x="10384" y="4076"/>
                      <a:pt x="10455" y="4004"/>
                    </a:cubicBezTo>
                    <a:close/>
                    <a:moveTo>
                      <a:pt x="9479" y="4719"/>
                    </a:moveTo>
                    <a:lnTo>
                      <a:pt x="9479" y="5076"/>
                    </a:lnTo>
                    <a:lnTo>
                      <a:pt x="8931" y="5361"/>
                    </a:lnTo>
                    <a:lnTo>
                      <a:pt x="8598" y="5076"/>
                    </a:lnTo>
                    <a:lnTo>
                      <a:pt x="8598" y="4814"/>
                    </a:lnTo>
                    <a:lnTo>
                      <a:pt x="8669" y="4814"/>
                    </a:lnTo>
                    <a:cubicBezTo>
                      <a:pt x="8931" y="4814"/>
                      <a:pt x="9217" y="4790"/>
                      <a:pt x="9479" y="4719"/>
                    </a:cubicBezTo>
                    <a:close/>
                    <a:moveTo>
                      <a:pt x="6431" y="1480"/>
                    </a:moveTo>
                    <a:cubicBezTo>
                      <a:pt x="6407" y="1551"/>
                      <a:pt x="6383" y="1646"/>
                      <a:pt x="6359" y="1718"/>
                    </a:cubicBezTo>
                    <a:cubicBezTo>
                      <a:pt x="3930" y="1742"/>
                      <a:pt x="1977" y="3623"/>
                      <a:pt x="1977" y="5957"/>
                    </a:cubicBezTo>
                    <a:cubicBezTo>
                      <a:pt x="1977" y="8291"/>
                      <a:pt x="3954" y="10220"/>
                      <a:pt x="6407" y="10220"/>
                    </a:cubicBezTo>
                    <a:cubicBezTo>
                      <a:pt x="7407" y="10220"/>
                      <a:pt x="8383" y="9886"/>
                      <a:pt x="9193" y="9291"/>
                    </a:cubicBezTo>
                    <a:cubicBezTo>
                      <a:pt x="9265" y="9219"/>
                      <a:pt x="9265" y="9124"/>
                      <a:pt x="9217" y="9053"/>
                    </a:cubicBezTo>
                    <a:cubicBezTo>
                      <a:pt x="9175" y="9011"/>
                      <a:pt x="9126" y="8986"/>
                      <a:pt x="9078" y="8986"/>
                    </a:cubicBezTo>
                    <a:cubicBezTo>
                      <a:pt x="9043" y="8986"/>
                      <a:pt x="9009" y="8999"/>
                      <a:pt x="8979" y="9029"/>
                    </a:cubicBezTo>
                    <a:cubicBezTo>
                      <a:pt x="8741" y="9219"/>
                      <a:pt x="8479" y="9386"/>
                      <a:pt x="8193" y="9529"/>
                    </a:cubicBezTo>
                    <a:cubicBezTo>
                      <a:pt x="7594" y="9773"/>
                      <a:pt x="6999" y="9885"/>
                      <a:pt x="6429" y="9885"/>
                    </a:cubicBezTo>
                    <a:cubicBezTo>
                      <a:pt x="4165" y="9885"/>
                      <a:pt x="2311" y="8126"/>
                      <a:pt x="2311" y="5957"/>
                    </a:cubicBezTo>
                    <a:cubicBezTo>
                      <a:pt x="2311" y="3814"/>
                      <a:pt x="4097" y="2099"/>
                      <a:pt x="6288" y="2027"/>
                    </a:cubicBezTo>
                    <a:lnTo>
                      <a:pt x="6288" y="2027"/>
                    </a:lnTo>
                    <a:cubicBezTo>
                      <a:pt x="6288" y="2123"/>
                      <a:pt x="6264" y="2218"/>
                      <a:pt x="6264" y="2313"/>
                    </a:cubicBezTo>
                    <a:cubicBezTo>
                      <a:pt x="6288" y="3504"/>
                      <a:pt x="7145" y="4480"/>
                      <a:pt x="8288" y="4671"/>
                    </a:cubicBezTo>
                    <a:lnTo>
                      <a:pt x="8288" y="5052"/>
                    </a:lnTo>
                    <a:cubicBezTo>
                      <a:pt x="8288" y="5100"/>
                      <a:pt x="8336" y="5147"/>
                      <a:pt x="8360" y="5195"/>
                    </a:cubicBezTo>
                    <a:lnTo>
                      <a:pt x="8955" y="5576"/>
                    </a:lnTo>
                    <a:cubicBezTo>
                      <a:pt x="8979" y="5600"/>
                      <a:pt x="9009" y="5612"/>
                      <a:pt x="9041" y="5612"/>
                    </a:cubicBezTo>
                    <a:cubicBezTo>
                      <a:pt x="9074" y="5612"/>
                      <a:pt x="9110" y="5600"/>
                      <a:pt x="9146" y="5576"/>
                    </a:cubicBezTo>
                    <a:lnTo>
                      <a:pt x="9717" y="5195"/>
                    </a:lnTo>
                    <a:cubicBezTo>
                      <a:pt x="9765" y="5147"/>
                      <a:pt x="9789" y="5100"/>
                      <a:pt x="9789" y="5052"/>
                    </a:cubicBezTo>
                    <a:lnTo>
                      <a:pt x="9789" y="4504"/>
                    </a:lnTo>
                    <a:cubicBezTo>
                      <a:pt x="9908" y="4433"/>
                      <a:pt x="10003" y="4385"/>
                      <a:pt x="10122" y="4314"/>
                    </a:cubicBezTo>
                    <a:lnTo>
                      <a:pt x="10170" y="4385"/>
                    </a:lnTo>
                    <a:cubicBezTo>
                      <a:pt x="10408" y="4861"/>
                      <a:pt x="10527" y="5409"/>
                      <a:pt x="10527" y="5933"/>
                    </a:cubicBezTo>
                    <a:cubicBezTo>
                      <a:pt x="10527" y="6886"/>
                      <a:pt x="10170" y="7791"/>
                      <a:pt x="9527" y="8505"/>
                    </a:cubicBezTo>
                    <a:cubicBezTo>
                      <a:pt x="9455" y="8553"/>
                      <a:pt x="9479" y="8672"/>
                      <a:pt x="9550" y="8719"/>
                    </a:cubicBezTo>
                    <a:cubicBezTo>
                      <a:pt x="9580" y="8749"/>
                      <a:pt x="9614" y="8762"/>
                      <a:pt x="9649" y="8762"/>
                    </a:cubicBezTo>
                    <a:cubicBezTo>
                      <a:pt x="9697" y="8762"/>
                      <a:pt x="9747" y="8737"/>
                      <a:pt x="9789" y="8696"/>
                    </a:cubicBezTo>
                    <a:cubicBezTo>
                      <a:pt x="10479" y="7957"/>
                      <a:pt x="10860" y="6957"/>
                      <a:pt x="10860" y="5933"/>
                    </a:cubicBezTo>
                    <a:cubicBezTo>
                      <a:pt x="10860" y="5671"/>
                      <a:pt x="10836" y="5409"/>
                      <a:pt x="10789" y="5147"/>
                    </a:cubicBezTo>
                    <a:lnTo>
                      <a:pt x="10789" y="5147"/>
                    </a:lnTo>
                    <a:lnTo>
                      <a:pt x="11051" y="5409"/>
                    </a:lnTo>
                    <a:cubicBezTo>
                      <a:pt x="11074" y="5600"/>
                      <a:pt x="11098" y="5766"/>
                      <a:pt x="11098" y="5933"/>
                    </a:cubicBezTo>
                    <a:lnTo>
                      <a:pt x="11098" y="5957"/>
                    </a:lnTo>
                    <a:cubicBezTo>
                      <a:pt x="11098" y="8407"/>
                      <a:pt x="8980" y="10425"/>
                      <a:pt x="6391" y="10425"/>
                    </a:cubicBezTo>
                    <a:cubicBezTo>
                      <a:pt x="6262" y="10425"/>
                      <a:pt x="6133" y="10420"/>
                      <a:pt x="6002" y="10410"/>
                    </a:cubicBezTo>
                    <a:cubicBezTo>
                      <a:pt x="3740" y="10220"/>
                      <a:pt x="1858" y="8457"/>
                      <a:pt x="1739" y="6171"/>
                    </a:cubicBezTo>
                    <a:cubicBezTo>
                      <a:pt x="1620" y="3623"/>
                      <a:pt x="3763" y="1480"/>
                      <a:pt x="6407" y="1480"/>
                    </a:cubicBezTo>
                    <a:close/>
                    <a:moveTo>
                      <a:pt x="8683" y="1"/>
                    </a:moveTo>
                    <a:cubicBezTo>
                      <a:pt x="7832" y="1"/>
                      <a:pt x="7005" y="451"/>
                      <a:pt x="6574" y="1265"/>
                    </a:cubicBezTo>
                    <a:lnTo>
                      <a:pt x="6407" y="1265"/>
                    </a:lnTo>
                    <a:cubicBezTo>
                      <a:pt x="2120" y="1265"/>
                      <a:pt x="1" y="6433"/>
                      <a:pt x="3025" y="9458"/>
                    </a:cubicBezTo>
                    <a:cubicBezTo>
                      <a:pt x="3995" y="10435"/>
                      <a:pt x="5191" y="10873"/>
                      <a:pt x="6366" y="10873"/>
                    </a:cubicBezTo>
                    <a:cubicBezTo>
                      <a:pt x="8826" y="10873"/>
                      <a:pt x="11194" y="8953"/>
                      <a:pt x="11194" y="6052"/>
                    </a:cubicBezTo>
                    <a:lnTo>
                      <a:pt x="11194" y="5885"/>
                    </a:lnTo>
                    <a:lnTo>
                      <a:pt x="11717" y="6409"/>
                    </a:lnTo>
                    <a:cubicBezTo>
                      <a:pt x="11837" y="6528"/>
                      <a:pt x="11997" y="6588"/>
                      <a:pt x="12161" y="6588"/>
                    </a:cubicBezTo>
                    <a:cubicBezTo>
                      <a:pt x="12325" y="6588"/>
                      <a:pt x="12491" y="6528"/>
                      <a:pt x="12622" y="6409"/>
                    </a:cubicBezTo>
                    <a:cubicBezTo>
                      <a:pt x="12861" y="6171"/>
                      <a:pt x="12861" y="5766"/>
                      <a:pt x="12622" y="5528"/>
                    </a:cubicBezTo>
                    <a:lnTo>
                      <a:pt x="12622" y="5504"/>
                    </a:lnTo>
                    <a:lnTo>
                      <a:pt x="12337" y="5219"/>
                    </a:lnTo>
                    <a:cubicBezTo>
                      <a:pt x="12301" y="5183"/>
                      <a:pt x="12253" y="5165"/>
                      <a:pt x="12209" y="5165"/>
                    </a:cubicBezTo>
                    <a:cubicBezTo>
                      <a:pt x="12164" y="5165"/>
                      <a:pt x="12122" y="5183"/>
                      <a:pt x="12099" y="5219"/>
                    </a:cubicBezTo>
                    <a:cubicBezTo>
                      <a:pt x="12027" y="5266"/>
                      <a:pt x="12027" y="5385"/>
                      <a:pt x="12099" y="5457"/>
                    </a:cubicBezTo>
                    <a:lnTo>
                      <a:pt x="12384" y="5743"/>
                    </a:lnTo>
                    <a:cubicBezTo>
                      <a:pt x="12527" y="5862"/>
                      <a:pt x="12527" y="6052"/>
                      <a:pt x="12384" y="6171"/>
                    </a:cubicBezTo>
                    <a:cubicBezTo>
                      <a:pt x="12325" y="6243"/>
                      <a:pt x="12247" y="6278"/>
                      <a:pt x="12170" y="6278"/>
                    </a:cubicBezTo>
                    <a:cubicBezTo>
                      <a:pt x="12093" y="6278"/>
                      <a:pt x="12015" y="6243"/>
                      <a:pt x="11956" y="6171"/>
                    </a:cubicBezTo>
                    <a:lnTo>
                      <a:pt x="10717" y="4933"/>
                    </a:lnTo>
                    <a:lnTo>
                      <a:pt x="11146" y="4504"/>
                    </a:lnTo>
                    <a:lnTo>
                      <a:pt x="11551" y="4885"/>
                    </a:lnTo>
                    <a:cubicBezTo>
                      <a:pt x="11575" y="4921"/>
                      <a:pt x="11616" y="4939"/>
                      <a:pt x="11658" y="4939"/>
                    </a:cubicBezTo>
                    <a:cubicBezTo>
                      <a:pt x="11700" y="4939"/>
                      <a:pt x="11741" y="4921"/>
                      <a:pt x="11765" y="4885"/>
                    </a:cubicBezTo>
                    <a:cubicBezTo>
                      <a:pt x="11837" y="4838"/>
                      <a:pt x="11837" y="4719"/>
                      <a:pt x="11765" y="4671"/>
                    </a:cubicBezTo>
                    <a:lnTo>
                      <a:pt x="11336" y="4218"/>
                    </a:lnTo>
                    <a:cubicBezTo>
                      <a:pt x="11289" y="4171"/>
                      <a:pt x="11217" y="4147"/>
                      <a:pt x="11146" y="4147"/>
                    </a:cubicBezTo>
                    <a:lnTo>
                      <a:pt x="11074" y="4147"/>
                    </a:lnTo>
                    <a:lnTo>
                      <a:pt x="10646" y="3718"/>
                    </a:lnTo>
                    <a:cubicBezTo>
                      <a:pt x="11408" y="2599"/>
                      <a:pt x="11074" y="1051"/>
                      <a:pt x="9908" y="337"/>
                    </a:cubicBezTo>
                    <a:cubicBezTo>
                      <a:pt x="9523" y="109"/>
                      <a:pt x="9100" y="1"/>
                      <a:pt x="8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6"/>
              <p:cNvSpPr/>
              <p:nvPr/>
            </p:nvSpPr>
            <p:spPr>
              <a:xfrm>
                <a:off x="2933325" y="2805650"/>
                <a:ext cx="106575" cy="89675"/>
              </a:xfrm>
              <a:custGeom>
                <a:avLst/>
                <a:gdLst/>
                <a:ahLst/>
                <a:cxnLst/>
                <a:rect l="l" t="t" r="r" b="b"/>
                <a:pathLst>
                  <a:path w="4263" h="3587" extrusionOk="0">
                    <a:moveTo>
                      <a:pt x="2058" y="0"/>
                    </a:moveTo>
                    <a:cubicBezTo>
                      <a:pt x="1309" y="0"/>
                      <a:pt x="581" y="484"/>
                      <a:pt x="334" y="1276"/>
                    </a:cubicBezTo>
                    <a:cubicBezTo>
                      <a:pt x="0" y="2419"/>
                      <a:pt x="834" y="3562"/>
                      <a:pt x="2048" y="3586"/>
                    </a:cubicBezTo>
                    <a:lnTo>
                      <a:pt x="2048" y="3562"/>
                    </a:lnTo>
                    <a:cubicBezTo>
                      <a:pt x="3382" y="3562"/>
                      <a:pt x="4263" y="2110"/>
                      <a:pt x="3596" y="919"/>
                    </a:cubicBezTo>
                    <a:cubicBezTo>
                      <a:pt x="3565" y="873"/>
                      <a:pt x="3515" y="847"/>
                      <a:pt x="3464" y="847"/>
                    </a:cubicBezTo>
                    <a:cubicBezTo>
                      <a:pt x="3435" y="847"/>
                      <a:pt x="3407" y="855"/>
                      <a:pt x="3382" y="871"/>
                    </a:cubicBezTo>
                    <a:cubicBezTo>
                      <a:pt x="3310" y="895"/>
                      <a:pt x="3263" y="1014"/>
                      <a:pt x="3310" y="1086"/>
                    </a:cubicBezTo>
                    <a:cubicBezTo>
                      <a:pt x="3429" y="1300"/>
                      <a:pt x="3501" y="1538"/>
                      <a:pt x="3501" y="1776"/>
                    </a:cubicBezTo>
                    <a:cubicBezTo>
                      <a:pt x="3501" y="2665"/>
                      <a:pt x="2778" y="3246"/>
                      <a:pt x="2023" y="3246"/>
                    </a:cubicBezTo>
                    <a:cubicBezTo>
                      <a:pt x="1665" y="3246"/>
                      <a:pt x="1299" y="3115"/>
                      <a:pt x="1000" y="2824"/>
                    </a:cubicBezTo>
                    <a:cubicBezTo>
                      <a:pt x="72" y="1895"/>
                      <a:pt x="738" y="324"/>
                      <a:pt x="2048" y="324"/>
                    </a:cubicBezTo>
                    <a:cubicBezTo>
                      <a:pt x="2334" y="324"/>
                      <a:pt x="2620" y="419"/>
                      <a:pt x="2858" y="586"/>
                    </a:cubicBezTo>
                    <a:cubicBezTo>
                      <a:pt x="2883" y="602"/>
                      <a:pt x="2912" y="610"/>
                      <a:pt x="2940" y="610"/>
                    </a:cubicBezTo>
                    <a:cubicBezTo>
                      <a:pt x="2991" y="610"/>
                      <a:pt x="3041" y="584"/>
                      <a:pt x="3072" y="538"/>
                    </a:cubicBezTo>
                    <a:cubicBezTo>
                      <a:pt x="3120" y="467"/>
                      <a:pt x="3120" y="347"/>
                      <a:pt x="3025" y="300"/>
                    </a:cubicBezTo>
                    <a:cubicBezTo>
                      <a:pt x="2725" y="95"/>
                      <a:pt x="2390" y="0"/>
                      <a:pt x="20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6"/>
              <p:cNvSpPr/>
              <p:nvPr/>
            </p:nvSpPr>
            <p:spPr>
              <a:xfrm>
                <a:off x="2957725" y="2823850"/>
                <a:ext cx="58375" cy="53025"/>
              </a:xfrm>
              <a:custGeom>
                <a:avLst/>
                <a:gdLst/>
                <a:ahLst/>
                <a:cxnLst/>
                <a:rect l="l" t="t" r="r" b="b"/>
                <a:pathLst>
                  <a:path w="2335" h="2121" extrusionOk="0">
                    <a:moveTo>
                      <a:pt x="628" y="295"/>
                    </a:moveTo>
                    <a:cubicBezTo>
                      <a:pt x="700" y="295"/>
                      <a:pt x="774" y="322"/>
                      <a:pt x="834" y="382"/>
                    </a:cubicBezTo>
                    <a:cubicBezTo>
                      <a:pt x="1018" y="566"/>
                      <a:pt x="891" y="883"/>
                      <a:pt x="625" y="883"/>
                    </a:cubicBezTo>
                    <a:cubicBezTo>
                      <a:pt x="615" y="883"/>
                      <a:pt x="606" y="882"/>
                      <a:pt x="596" y="882"/>
                    </a:cubicBezTo>
                    <a:cubicBezTo>
                      <a:pt x="585" y="883"/>
                      <a:pt x="575" y="884"/>
                      <a:pt x="564" y="884"/>
                    </a:cubicBezTo>
                    <a:cubicBezTo>
                      <a:pt x="433" y="884"/>
                      <a:pt x="310" y="752"/>
                      <a:pt x="310" y="620"/>
                    </a:cubicBezTo>
                    <a:lnTo>
                      <a:pt x="334" y="620"/>
                    </a:lnTo>
                    <a:cubicBezTo>
                      <a:pt x="318" y="424"/>
                      <a:pt x="469" y="295"/>
                      <a:pt x="628" y="295"/>
                    </a:cubicBezTo>
                    <a:close/>
                    <a:moveTo>
                      <a:pt x="1525" y="1215"/>
                    </a:moveTo>
                    <a:cubicBezTo>
                      <a:pt x="1668" y="1215"/>
                      <a:pt x="1787" y="1358"/>
                      <a:pt x="1787" y="1501"/>
                    </a:cubicBezTo>
                    <a:cubicBezTo>
                      <a:pt x="1787" y="1662"/>
                      <a:pt x="1644" y="1769"/>
                      <a:pt x="1501" y="1769"/>
                    </a:cubicBezTo>
                    <a:cubicBezTo>
                      <a:pt x="1432" y="1769"/>
                      <a:pt x="1364" y="1745"/>
                      <a:pt x="1310" y="1691"/>
                    </a:cubicBezTo>
                    <a:cubicBezTo>
                      <a:pt x="1144" y="1501"/>
                      <a:pt x="1263" y="1215"/>
                      <a:pt x="1525" y="1215"/>
                    </a:cubicBezTo>
                    <a:close/>
                    <a:moveTo>
                      <a:pt x="610" y="1199"/>
                    </a:moveTo>
                    <a:cubicBezTo>
                      <a:pt x="762" y="1199"/>
                      <a:pt x="906" y="1322"/>
                      <a:pt x="906" y="1501"/>
                    </a:cubicBezTo>
                    <a:cubicBezTo>
                      <a:pt x="906" y="1667"/>
                      <a:pt x="763" y="1787"/>
                      <a:pt x="596" y="1787"/>
                    </a:cubicBezTo>
                    <a:lnTo>
                      <a:pt x="596" y="1810"/>
                    </a:lnTo>
                    <a:cubicBezTo>
                      <a:pt x="334" y="1810"/>
                      <a:pt x="215" y="1477"/>
                      <a:pt x="405" y="1286"/>
                    </a:cubicBezTo>
                    <a:cubicBezTo>
                      <a:pt x="466" y="1226"/>
                      <a:pt x="539" y="1199"/>
                      <a:pt x="610" y="1199"/>
                    </a:cubicBezTo>
                    <a:close/>
                    <a:moveTo>
                      <a:pt x="596" y="0"/>
                    </a:moveTo>
                    <a:cubicBezTo>
                      <a:pt x="263" y="0"/>
                      <a:pt x="1" y="286"/>
                      <a:pt x="1" y="620"/>
                    </a:cubicBezTo>
                    <a:cubicBezTo>
                      <a:pt x="1" y="786"/>
                      <a:pt x="72" y="929"/>
                      <a:pt x="215" y="1048"/>
                    </a:cubicBezTo>
                    <a:cubicBezTo>
                      <a:pt x="72" y="1167"/>
                      <a:pt x="1" y="1334"/>
                      <a:pt x="1" y="1501"/>
                    </a:cubicBezTo>
                    <a:cubicBezTo>
                      <a:pt x="1" y="1870"/>
                      <a:pt x="314" y="2120"/>
                      <a:pt x="635" y="2120"/>
                    </a:cubicBezTo>
                    <a:cubicBezTo>
                      <a:pt x="791" y="2120"/>
                      <a:pt x="948" y="2061"/>
                      <a:pt x="1072" y="1929"/>
                    </a:cubicBezTo>
                    <a:cubicBezTo>
                      <a:pt x="1191" y="2049"/>
                      <a:pt x="1334" y="2120"/>
                      <a:pt x="1525" y="2120"/>
                    </a:cubicBezTo>
                    <a:cubicBezTo>
                      <a:pt x="2072" y="2120"/>
                      <a:pt x="2334" y="1429"/>
                      <a:pt x="1930" y="1048"/>
                    </a:cubicBezTo>
                    <a:cubicBezTo>
                      <a:pt x="2049" y="929"/>
                      <a:pt x="2120" y="786"/>
                      <a:pt x="2120" y="620"/>
                    </a:cubicBezTo>
                    <a:cubicBezTo>
                      <a:pt x="2018" y="583"/>
                      <a:pt x="1917" y="545"/>
                      <a:pt x="1817" y="506"/>
                    </a:cubicBezTo>
                    <a:lnTo>
                      <a:pt x="1817" y="506"/>
                    </a:lnTo>
                    <a:cubicBezTo>
                      <a:pt x="1876" y="683"/>
                      <a:pt x="1754" y="882"/>
                      <a:pt x="1525" y="882"/>
                    </a:cubicBezTo>
                    <a:cubicBezTo>
                      <a:pt x="1510" y="884"/>
                      <a:pt x="1496" y="885"/>
                      <a:pt x="1482" y="885"/>
                    </a:cubicBezTo>
                    <a:cubicBezTo>
                      <a:pt x="1335" y="885"/>
                      <a:pt x="1215" y="772"/>
                      <a:pt x="1215" y="620"/>
                    </a:cubicBezTo>
                    <a:lnTo>
                      <a:pt x="1239" y="620"/>
                    </a:lnTo>
                    <a:cubicBezTo>
                      <a:pt x="1228" y="488"/>
                      <a:pt x="1293" y="386"/>
                      <a:pt x="1385" y="334"/>
                    </a:cubicBezTo>
                    <a:lnTo>
                      <a:pt x="1385" y="334"/>
                    </a:lnTo>
                    <a:cubicBezTo>
                      <a:pt x="1528" y="392"/>
                      <a:pt x="1672" y="450"/>
                      <a:pt x="1817" y="506"/>
                    </a:cubicBezTo>
                    <a:lnTo>
                      <a:pt x="1817" y="506"/>
                    </a:lnTo>
                    <a:cubicBezTo>
                      <a:pt x="1803" y="462"/>
                      <a:pt x="1777" y="419"/>
                      <a:pt x="1739" y="382"/>
                    </a:cubicBezTo>
                    <a:cubicBezTo>
                      <a:pt x="1679" y="322"/>
                      <a:pt x="1605" y="295"/>
                      <a:pt x="1533" y="295"/>
                    </a:cubicBezTo>
                    <a:cubicBezTo>
                      <a:pt x="1481" y="295"/>
                      <a:pt x="1430" y="309"/>
                      <a:pt x="1385" y="334"/>
                    </a:cubicBezTo>
                    <a:lnTo>
                      <a:pt x="1385" y="334"/>
                    </a:lnTo>
                    <a:cubicBezTo>
                      <a:pt x="1120" y="225"/>
                      <a:pt x="858" y="113"/>
                      <a:pt x="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6"/>
              <p:cNvSpPr/>
              <p:nvPr/>
            </p:nvSpPr>
            <p:spPr>
              <a:xfrm>
                <a:off x="2872000" y="2989950"/>
                <a:ext cx="53600" cy="22650"/>
              </a:xfrm>
              <a:custGeom>
                <a:avLst/>
                <a:gdLst/>
                <a:ahLst/>
                <a:cxnLst/>
                <a:rect l="l" t="t" r="r" b="b"/>
                <a:pathLst>
                  <a:path w="2144" h="906" extrusionOk="0">
                    <a:moveTo>
                      <a:pt x="1548" y="310"/>
                    </a:moveTo>
                    <a:cubicBezTo>
                      <a:pt x="1739" y="310"/>
                      <a:pt x="1739" y="596"/>
                      <a:pt x="1548" y="596"/>
                    </a:cubicBezTo>
                    <a:lnTo>
                      <a:pt x="596" y="596"/>
                    </a:lnTo>
                    <a:cubicBezTo>
                      <a:pt x="381" y="596"/>
                      <a:pt x="381" y="310"/>
                      <a:pt x="596" y="310"/>
                    </a:cubicBezTo>
                    <a:close/>
                    <a:moveTo>
                      <a:pt x="596" y="1"/>
                    </a:moveTo>
                    <a:cubicBezTo>
                      <a:pt x="0" y="1"/>
                      <a:pt x="0" y="906"/>
                      <a:pt x="596" y="906"/>
                    </a:cubicBezTo>
                    <a:lnTo>
                      <a:pt x="1548" y="906"/>
                    </a:lnTo>
                    <a:cubicBezTo>
                      <a:pt x="2144" y="906"/>
                      <a:pt x="2144" y="1"/>
                      <a:pt x="1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6"/>
              <p:cNvSpPr/>
              <p:nvPr/>
            </p:nvSpPr>
            <p:spPr>
              <a:xfrm>
                <a:off x="2839250" y="2922225"/>
                <a:ext cx="56000" cy="53475"/>
              </a:xfrm>
              <a:custGeom>
                <a:avLst/>
                <a:gdLst/>
                <a:ahLst/>
                <a:cxnLst/>
                <a:rect l="l" t="t" r="r" b="b"/>
                <a:pathLst>
                  <a:path w="2240" h="2139" extrusionOk="0">
                    <a:moveTo>
                      <a:pt x="1155" y="530"/>
                    </a:moveTo>
                    <a:cubicBezTo>
                      <a:pt x="1428" y="530"/>
                      <a:pt x="1691" y="744"/>
                      <a:pt x="1691" y="1067"/>
                    </a:cubicBezTo>
                    <a:cubicBezTo>
                      <a:pt x="1691" y="1352"/>
                      <a:pt x="1453" y="1590"/>
                      <a:pt x="1167" y="1590"/>
                    </a:cubicBezTo>
                    <a:cubicBezTo>
                      <a:pt x="691" y="1590"/>
                      <a:pt x="453" y="1019"/>
                      <a:pt x="786" y="685"/>
                    </a:cubicBezTo>
                    <a:cubicBezTo>
                      <a:pt x="894" y="578"/>
                      <a:pt x="1026" y="530"/>
                      <a:pt x="1155" y="530"/>
                    </a:cubicBezTo>
                    <a:close/>
                    <a:moveTo>
                      <a:pt x="1120" y="1"/>
                    </a:moveTo>
                    <a:cubicBezTo>
                      <a:pt x="1048" y="1"/>
                      <a:pt x="977" y="54"/>
                      <a:pt x="977" y="162"/>
                    </a:cubicBezTo>
                    <a:lnTo>
                      <a:pt x="977" y="281"/>
                    </a:lnTo>
                    <a:cubicBezTo>
                      <a:pt x="929" y="281"/>
                      <a:pt x="882" y="281"/>
                      <a:pt x="834" y="304"/>
                    </a:cubicBezTo>
                    <a:lnTo>
                      <a:pt x="786" y="209"/>
                    </a:lnTo>
                    <a:cubicBezTo>
                      <a:pt x="749" y="165"/>
                      <a:pt x="703" y="145"/>
                      <a:pt x="658" y="145"/>
                    </a:cubicBezTo>
                    <a:cubicBezTo>
                      <a:pt x="561" y="145"/>
                      <a:pt x="475" y="238"/>
                      <a:pt x="524" y="352"/>
                    </a:cubicBezTo>
                    <a:lnTo>
                      <a:pt x="596" y="471"/>
                    </a:lnTo>
                    <a:cubicBezTo>
                      <a:pt x="548" y="495"/>
                      <a:pt x="524" y="519"/>
                      <a:pt x="501" y="543"/>
                    </a:cubicBezTo>
                    <a:lnTo>
                      <a:pt x="382" y="495"/>
                    </a:lnTo>
                    <a:cubicBezTo>
                      <a:pt x="356" y="478"/>
                      <a:pt x="331" y="470"/>
                      <a:pt x="307" y="470"/>
                    </a:cubicBezTo>
                    <a:cubicBezTo>
                      <a:pt x="262" y="470"/>
                      <a:pt x="222" y="496"/>
                      <a:pt x="191" y="543"/>
                    </a:cubicBezTo>
                    <a:cubicBezTo>
                      <a:pt x="143" y="614"/>
                      <a:pt x="167" y="709"/>
                      <a:pt x="239" y="733"/>
                    </a:cubicBezTo>
                    <a:lnTo>
                      <a:pt x="358" y="805"/>
                    </a:lnTo>
                    <a:cubicBezTo>
                      <a:pt x="358" y="852"/>
                      <a:pt x="358" y="876"/>
                      <a:pt x="334" y="924"/>
                    </a:cubicBezTo>
                    <a:lnTo>
                      <a:pt x="191" y="924"/>
                    </a:lnTo>
                    <a:cubicBezTo>
                      <a:pt x="0" y="924"/>
                      <a:pt x="0" y="1233"/>
                      <a:pt x="191" y="1233"/>
                    </a:cubicBezTo>
                    <a:lnTo>
                      <a:pt x="358" y="1233"/>
                    </a:lnTo>
                    <a:cubicBezTo>
                      <a:pt x="358" y="1257"/>
                      <a:pt x="382" y="1281"/>
                      <a:pt x="382" y="1328"/>
                    </a:cubicBezTo>
                    <a:lnTo>
                      <a:pt x="239" y="1400"/>
                    </a:lnTo>
                    <a:cubicBezTo>
                      <a:pt x="167" y="1448"/>
                      <a:pt x="143" y="1543"/>
                      <a:pt x="191" y="1614"/>
                    </a:cubicBezTo>
                    <a:cubicBezTo>
                      <a:pt x="215" y="1662"/>
                      <a:pt x="262" y="1686"/>
                      <a:pt x="310" y="1686"/>
                    </a:cubicBezTo>
                    <a:cubicBezTo>
                      <a:pt x="334" y="1686"/>
                      <a:pt x="358" y="1686"/>
                      <a:pt x="382" y="1662"/>
                    </a:cubicBezTo>
                    <a:lnTo>
                      <a:pt x="548" y="1567"/>
                    </a:lnTo>
                    <a:cubicBezTo>
                      <a:pt x="572" y="1590"/>
                      <a:pt x="596" y="1614"/>
                      <a:pt x="620" y="1638"/>
                    </a:cubicBezTo>
                    <a:lnTo>
                      <a:pt x="524" y="1805"/>
                    </a:lnTo>
                    <a:cubicBezTo>
                      <a:pt x="477" y="1876"/>
                      <a:pt x="501" y="1948"/>
                      <a:pt x="572" y="1995"/>
                    </a:cubicBezTo>
                    <a:cubicBezTo>
                      <a:pt x="596" y="2019"/>
                      <a:pt x="620" y="2019"/>
                      <a:pt x="643" y="2019"/>
                    </a:cubicBezTo>
                    <a:cubicBezTo>
                      <a:pt x="715" y="2019"/>
                      <a:pt x="763" y="1995"/>
                      <a:pt x="786" y="1948"/>
                    </a:cubicBezTo>
                    <a:lnTo>
                      <a:pt x="882" y="1781"/>
                    </a:lnTo>
                    <a:cubicBezTo>
                      <a:pt x="905" y="1781"/>
                      <a:pt x="929" y="1805"/>
                      <a:pt x="977" y="1805"/>
                    </a:cubicBezTo>
                    <a:lnTo>
                      <a:pt x="977" y="1995"/>
                    </a:lnTo>
                    <a:cubicBezTo>
                      <a:pt x="977" y="2091"/>
                      <a:pt x="1048" y="2138"/>
                      <a:pt x="1120" y="2138"/>
                    </a:cubicBezTo>
                    <a:cubicBezTo>
                      <a:pt x="1191" y="2138"/>
                      <a:pt x="1263" y="2091"/>
                      <a:pt x="1263" y="1995"/>
                    </a:cubicBezTo>
                    <a:lnTo>
                      <a:pt x="1263" y="1829"/>
                    </a:lnTo>
                    <a:cubicBezTo>
                      <a:pt x="1286" y="1805"/>
                      <a:pt x="1334" y="1805"/>
                      <a:pt x="1358" y="1805"/>
                    </a:cubicBezTo>
                    <a:lnTo>
                      <a:pt x="1453" y="1948"/>
                    </a:lnTo>
                    <a:cubicBezTo>
                      <a:pt x="1477" y="1995"/>
                      <a:pt x="1525" y="2019"/>
                      <a:pt x="1572" y="2019"/>
                    </a:cubicBezTo>
                    <a:cubicBezTo>
                      <a:pt x="1596" y="2019"/>
                      <a:pt x="1620" y="2019"/>
                      <a:pt x="1644" y="1995"/>
                    </a:cubicBezTo>
                    <a:cubicBezTo>
                      <a:pt x="1715" y="1948"/>
                      <a:pt x="1739" y="1876"/>
                      <a:pt x="1715" y="1805"/>
                    </a:cubicBezTo>
                    <a:lnTo>
                      <a:pt x="1620" y="1638"/>
                    </a:lnTo>
                    <a:cubicBezTo>
                      <a:pt x="1644" y="1614"/>
                      <a:pt x="1668" y="1590"/>
                      <a:pt x="1691" y="1567"/>
                    </a:cubicBezTo>
                    <a:lnTo>
                      <a:pt x="1834" y="1662"/>
                    </a:lnTo>
                    <a:cubicBezTo>
                      <a:pt x="1858" y="1686"/>
                      <a:pt x="1882" y="1686"/>
                      <a:pt x="1906" y="1686"/>
                    </a:cubicBezTo>
                    <a:cubicBezTo>
                      <a:pt x="2072" y="1686"/>
                      <a:pt x="2120" y="1471"/>
                      <a:pt x="1977" y="1400"/>
                    </a:cubicBezTo>
                    <a:lnTo>
                      <a:pt x="1834" y="1328"/>
                    </a:lnTo>
                    <a:cubicBezTo>
                      <a:pt x="1858" y="1281"/>
                      <a:pt x="1858" y="1257"/>
                      <a:pt x="1882" y="1233"/>
                    </a:cubicBezTo>
                    <a:lnTo>
                      <a:pt x="2025" y="1233"/>
                    </a:lnTo>
                    <a:cubicBezTo>
                      <a:pt x="2239" y="1233"/>
                      <a:pt x="2239" y="924"/>
                      <a:pt x="2025" y="924"/>
                    </a:cubicBezTo>
                    <a:lnTo>
                      <a:pt x="1882" y="924"/>
                    </a:lnTo>
                    <a:cubicBezTo>
                      <a:pt x="1882" y="876"/>
                      <a:pt x="1882" y="852"/>
                      <a:pt x="1858" y="805"/>
                    </a:cubicBezTo>
                    <a:lnTo>
                      <a:pt x="1977" y="733"/>
                    </a:lnTo>
                    <a:cubicBezTo>
                      <a:pt x="2150" y="656"/>
                      <a:pt x="2075" y="456"/>
                      <a:pt x="1940" y="456"/>
                    </a:cubicBezTo>
                    <a:cubicBezTo>
                      <a:pt x="1907" y="456"/>
                      <a:pt x="1871" y="467"/>
                      <a:pt x="1834" y="495"/>
                    </a:cubicBezTo>
                    <a:lnTo>
                      <a:pt x="1715" y="543"/>
                    </a:lnTo>
                    <a:cubicBezTo>
                      <a:pt x="1691" y="519"/>
                      <a:pt x="1668" y="495"/>
                      <a:pt x="1644" y="471"/>
                    </a:cubicBezTo>
                    <a:lnTo>
                      <a:pt x="1715" y="352"/>
                    </a:lnTo>
                    <a:cubicBezTo>
                      <a:pt x="1739" y="281"/>
                      <a:pt x="1715" y="185"/>
                      <a:pt x="1644" y="138"/>
                    </a:cubicBezTo>
                    <a:cubicBezTo>
                      <a:pt x="1626" y="132"/>
                      <a:pt x="1606" y="129"/>
                      <a:pt x="1587" y="129"/>
                    </a:cubicBezTo>
                    <a:cubicBezTo>
                      <a:pt x="1529" y="129"/>
                      <a:pt x="1471" y="156"/>
                      <a:pt x="1453" y="209"/>
                    </a:cubicBezTo>
                    <a:lnTo>
                      <a:pt x="1382" y="304"/>
                    </a:lnTo>
                    <a:cubicBezTo>
                      <a:pt x="1334" y="281"/>
                      <a:pt x="1310" y="281"/>
                      <a:pt x="1263" y="281"/>
                    </a:cubicBezTo>
                    <a:lnTo>
                      <a:pt x="1263" y="162"/>
                    </a:lnTo>
                    <a:cubicBezTo>
                      <a:pt x="1263" y="54"/>
                      <a:pt x="1191" y="1"/>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6"/>
              <p:cNvSpPr/>
              <p:nvPr/>
            </p:nvSpPr>
            <p:spPr>
              <a:xfrm>
                <a:off x="2867825" y="2937575"/>
                <a:ext cx="8350" cy="7750"/>
              </a:xfrm>
              <a:custGeom>
                <a:avLst/>
                <a:gdLst/>
                <a:ahLst/>
                <a:cxnLst/>
                <a:rect l="l" t="t" r="r" b="b"/>
                <a:pathLst>
                  <a:path w="334" h="310" extrusionOk="0">
                    <a:moveTo>
                      <a:pt x="167" y="0"/>
                    </a:moveTo>
                    <a:cubicBezTo>
                      <a:pt x="72" y="0"/>
                      <a:pt x="1" y="71"/>
                      <a:pt x="1" y="167"/>
                    </a:cubicBezTo>
                    <a:cubicBezTo>
                      <a:pt x="1" y="238"/>
                      <a:pt x="72" y="310"/>
                      <a:pt x="167" y="310"/>
                    </a:cubicBezTo>
                    <a:cubicBezTo>
                      <a:pt x="239" y="310"/>
                      <a:pt x="334" y="238"/>
                      <a:pt x="334" y="167"/>
                    </a:cubicBezTo>
                    <a:cubicBezTo>
                      <a:pt x="334" y="71"/>
                      <a:pt x="239"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6"/>
              <p:cNvSpPr/>
              <p:nvPr/>
            </p:nvSpPr>
            <p:spPr>
              <a:xfrm>
                <a:off x="2868425" y="2950075"/>
                <a:ext cx="9550" cy="8350"/>
              </a:xfrm>
              <a:custGeom>
                <a:avLst/>
                <a:gdLst/>
                <a:ahLst/>
                <a:cxnLst/>
                <a:rect l="l" t="t" r="r" b="b"/>
                <a:pathLst>
                  <a:path w="382" h="334" extrusionOk="0">
                    <a:moveTo>
                      <a:pt x="191" y="0"/>
                    </a:moveTo>
                    <a:cubicBezTo>
                      <a:pt x="0" y="24"/>
                      <a:pt x="0" y="310"/>
                      <a:pt x="191" y="334"/>
                    </a:cubicBezTo>
                    <a:cubicBezTo>
                      <a:pt x="381" y="310"/>
                      <a:pt x="381"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6"/>
              <p:cNvSpPr/>
              <p:nvPr/>
            </p:nvSpPr>
            <p:spPr>
              <a:xfrm>
                <a:off x="2857100" y="2945900"/>
                <a:ext cx="7775" cy="7775"/>
              </a:xfrm>
              <a:custGeom>
                <a:avLst/>
                <a:gdLst/>
                <a:ahLst/>
                <a:cxnLst/>
                <a:rect l="l" t="t" r="r" b="b"/>
                <a:pathLst>
                  <a:path w="311" h="311" extrusionOk="0">
                    <a:moveTo>
                      <a:pt x="168" y="0"/>
                    </a:moveTo>
                    <a:cubicBezTo>
                      <a:pt x="72" y="0"/>
                      <a:pt x="1" y="72"/>
                      <a:pt x="1" y="167"/>
                    </a:cubicBezTo>
                    <a:cubicBezTo>
                      <a:pt x="1" y="239"/>
                      <a:pt x="72" y="310"/>
                      <a:pt x="168" y="310"/>
                    </a:cubicBezTo>
                    <a:cubicBezTo>
                      <a:pt x="239" y="310"/>
                      <a:pt x="311" y="239"/>
                      <a:pt x="311" y="167"/>
                    </a:cubicBezTo>
                    <a:cubicBezTo>
                      <a:pt x="311" y="72"/>
                      <a:pt x="239"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6"/>
              <p:cNvSpPr/>
              <p:nvPr/>
            </p:nvSpPr>
            <p:spPr>
              <a:xfrm>
                <a:off x="2926775" y="2943525"/>
                <a:ext cx="43475" cy="38125"/>
              </a:xfrm>
              <a:custGeom>
                <a:avLst/>
                <a:gdLst/>
                <a:ahLst/>
                <a:cxnLst/>
                <a:rect l="l" t="t" r="r" b="b"/>
                <a:pathLst>
                  <a:path w="1739" h="1525" extrusionOk="0">
                    <a:moveTo>
                      <a:pt x="1301" y="0"/>
                    </a:moveTo>
                    <a:cubicBezTo>
                      <a:pt x="1233" y="0"/>
                      <a:pt x="1167" y="24"/>
                      <a:pt x="1119" y="72"/>
                    </a:cubicBezTo>
                    <a:cubicBezTo>
                      <a:pt x="1050" y="141"/>
                      <a:pt x="1021" y="228"/>
                      <a:pt x="1033" y="311"/>
                    </a:cubicBezTo>
                    <a:lnTo>
                      <a:pt x="1033" y="311"/>
                    </a:lnTo>
                    <a:cubicBezTo>
                      <a:pt x="1193" y="337"/>
                      <a:pt x="1349" y="398"/>
                      <a:pt x="1488" y="491"/>
                    </a:cubicBezTo>
                    <a:lnTo>
                      <a:pt x="1488" y="491"/>
                    </a:lnTo>
                    <a:cubicBezTo>
                      <a:pt x="1493" y="486"/>
                      <a:pt x="1497" y="481"/>
                      <a:pt x="1501" y="476"/>
                    </a:cubicBezTo>
                    <a:cubicBezTo>
                      <a:pt x="1620" y="357"/>
                      <a:pt x="1620" y="191"/>
                      <a:pt x="1501" y="72"/>
                    </a:cubicBezTo>
                    <a:cubicBezTo>
                      <a:pt x="1441" y="24"/>
                      <a:pt x="1370" y="0"/>
                      <a:pt x="1301" y="0"/>
                    </a:cubicBezTo>
                    <a:close/>
                    <a:moveTo>
                      <a:pt x="679" y="625"/>
                    </a:moveTo>
                    <a:cubicBezTo>
                      <a:pt x="750" y="625"/>
                      <a:pt x="822" y="655"/>
                      <a:pt x="881" y="715"/>
                    </a:cubicBezTo>
                    <a:cubicBezTo>
                      <a:pt x="929" y="762"/>
                      <a:pt x="953" y="834"/>
                      <a:pt x="953" y="905"/>
                    </a:cubicBezTo>
                    <a:cubicBezTo>
                      <a:pt x="953" y="977"/>
                      <a:pt x="929" y="1048"/>
                      <a:pt x="881" y="1096"/>
                    </a:cubicBezTo>
                    <a:cubicBezTo>
                      <a:pt x="822" y="1155"/>
                      <a:pt x="744" y="1185"/>
                      <a:pt x="670" y="1185"/>
                    </a:cubicBezTo>
                    <a:cubicBezTo>
                      <a:pt x="596" y="1185"/>
                      <a:pt x="524" y="1155"/>
                      <a:pt x="477" y="1096"/>
                    </a:cubicBezTo>
                    <a:cubicBezTo>
                      <a:pt x="429" y="1048"/>
                      <a:pt x="381" y="977"/>
                      <a:pt x="381" y="905"/>
                    </a:cubicBezTo>
                    <a:cubicBezTo>
                      <a:pt x="381" y="834"/>
                      <a:pt x="405" y="762"/>
                      <a:pt x="453" y="715"/>
                    </a:cubicBezTo>
                    <a:lnTo>
                      <a:pt x="477" y="715"/>
                    </a:lnTo>
                    <a:cubicBezTo>
                      <a:pt x="536" y="655"/>
                      <a:pt x="607" y="625"/>
                      <a:pt x="679" y="625"/>
                    </a:cubicBezTo>
                    <a:close/>
                    <a:moveTo>
                      <a:pt x="848" y="296"/>
                    </a:moveTo>
                    <a:cubicBezTo>
                      <a:pt x="637" y="296"/>
                      <a:pt x="425" y="355"/>
                      <a:pt x="238" y="476"/>
                    </a:cubicBezTo>
                    <a:cubicBezTo>
                      <a:pt x="0" y="715"/>
                      <a:pt x="0" y="1096"/>
                      <a:pt x="238" y="1334"/>
                    </a:cubicBezTo>
                    <a:cubicBezTo>
                      <a:pt x="357" y="1453"/>
                      <a:pt x="500" y="1524"/>
                      <a:pt x="667" y="1524"/>
                    </a:cubicBezTo>
                    <a:cubicBezTo>
                      <a:pt x="1000" y="1524"/>
                      <a:pt x="1286" y="1239"/>
                      <a:pt x="1286" y="905"/>
                    </a:cubicBezTo>
                    <a:lnTo>
                      <a:pt x="1286" y="881"/>
                    </a:lnTo>
                    <a:cubicBezTo>
                      <a:pt x="1453" y="881"/>
                      <a:pt x="1620" y="834"/>
                      <a:pt x="1739" y="715"/>
                    </a:cubicBezTo>
                    <a:cubicBezTo>
                      <a:pt x="1664" y="626"/>
                      <a:pt x="1580" y="551"/>
                      <a:pt x="1488" y="491"/>
                    </a:cubicBezTo>
                    <a:lnTo>
                      <a:pt x="1488" y="491"/>
                    </a:lnTo>
                    <a:cubicBezTo>
                      <a:pt x="1441" y="541"/>
                      <a:pt x="1376" y="566"/>
                      <a:pt x="1310" y="566"/>
                    </a:cubicBezTo>
                    <a:cubicBezTo>
                      <a:pt x="1239" y="566"/>
                      <a:pt x="1167" y="536"/>
                      <a:pt x="1119" y="476"/>
                    </a:cubicBezTo>
                    <a:cubicBezTo>
                      <a:pt x="1070" y="427"/>
                      <a:pt x="1041" y="370"/>
                      <a:pt x="1033" y="311"/>
                    </a:cubicBezTo>
                    <a:lnTo>
                      <a:pt x="1033" y="311"/>
                    </a:lnTo>
                    <a:cubicBezTo>
                      <a:pt x="972" y="301"/>
                      <a:pt x="910" y="296"/>
                      <a:pt x="848" y="2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6"/>
              <p:cNvSpPr/>
              <p:nvPr/>
            </p:nvSpPr>
            <p:spPr>
              <a:xfrm>
                <a:off x="2932125" y="2948275"/>
                <a:ext cx="85750" cy="77425"/>
              </a:xfrm>
              <a:custGeom>
                <a:avLst/>
                <a:gdLst/>
                <a:ahLst/>
                <a:cxnLst/>
                <a:rect l="l" t="t" r="r" b="b"/>
                <a:pathLst>
                  <a:path w="3430" h="3097" extrusionOk="0">
                    <a:moveTo>
                      <a:pt x="3287" y="1"/>
                    </a:moveTo>
                    <a:cubicBezTo>
                      <a:pt x="2906" y="1"/>
                      <a:pt x="2596" y="286"/>
                      <a:pt x="2596" y="667"/>
                    </a:cubicBezTo>
                    <a:cubicBezTo>
                      <a:pt x="2573" y="882"/>
                      <a:pt x="2406" y="1072"/>
                      <a:pt x="2191" y="1072"/>
                    </a:cubicBezTo>
                    <a:lnTo>
                      <a:pt x="1977" y="1072"/>
                    </a:lnTo>
                    <a:cubicBezTo>
                      <a:pt x="1572" y="1072"/>
                      <a:pt x="1215" y="1430"/>
                      <a:pt x="1215" y="1834"/>
                    </a:cubicBezTo>
                    <a:cubicBezTo>
                      <a:pt x="1215" y="2073"/>
                      <a:pt x="1025" y="2263"/>
                      <a:pt x="786" y="2263"/>
                    </a:cubicBezTo>
                    <a:lnTo>
                      <a:pt x="691" y="2263"/>
                    </a:lnTo>
                    <a:cubicBezTo>
                      <a:pt x="310" y="2263"/>
                      <a:pt x="1" y="2573"/>
                      <a:pt x="1" y="2954"/>
                    </a:cubicBezTo>
                    <a:cubicBezTo>
                      <a:pt x="1" y="3025"/>
                      <a:pt x="72" y="3097"/>
                      <a:pt x="143" y="3097"/>
                    </a:cubicBezTo>
                    <a:cubicBezTo>
                      <a:pt x="215" y="3097"/>
                      <a:pt x="286" y="3025"/>
                      <a:pt x="286" y="2954"/>
                    </a:cubicBezTo>
                    <a:cubicBezTo>
                      <a:pt x="286" y="2739"/>
                      <a:pt x="477" y="2573"/>
                      <a:pt x="691" y="2573"/>
                    </a:cubicBezTo>
                    <a:lnTo>
                      <a:pt x="786" y="2573"/>
                    </a:lnTo>
                    <a:cubicBezTo>
                      <a:pt x="1215" y="2549"/>
                      <a:pt x="1548" y="2215"/>
                      <a:pt x="1548" y="1787"/>
                    </a:cubicBezTo>
                    <a:cubicBezTo>
                      <a:pt x="1548" y="1562"/>
                      <a:pt x="1718" y="1380"/>
                      <a:pt x="1937" y="1380"/>
                    </a:cubicBezTo>
                    <a:cubicBezTo>
                      <a:pt x="1950" y="1380"/>
                      <a:pt x="1964" y="1381"/>
                      <a:pt x="1977" y="1382"/>
                    </a:cubicBezTo>
                    <a:lnTo>
                      <a:pt x="2168" y="1382"/>
                    </a:lnTo>
                    <a:cubicBezTo>
                      <a:pt x="2549" y="1358"/>
                      <a:pt x="2882" y="1049"/>
                      <a:pt x="2882" y="644"/>
                    </a:cubicBezTo>
                    <a:cubicBezTo>
                      <a:pt x="2906" y="453"/>
                      <a:pt x="3073" y="286"/>
                      <a:pt x="3287" y="286"/>
                    </a:cubicBezTo>
                    <a:cubicBezTo>
                      <a:pt x="3358" y="286"/>
                      <a:pt x="3430" y="215"/>
                      <a:pt x="3430" y="144"/>
                    </a:cubicBezTo>
                    <a:cubicBezTo>
                      <a:pt x="3430" y="48"/>
                      <a:pt x="3358" y="1"/>
                      <a:pt x="3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6"/>
              <p:cNvSpPr/>
              <p:nvPr/>
            </p:nvSpPr>
            <p:spPr>
              <a:xfrm>
                <a:off x="2870800" y="2867300"/>
                <a:ext cx="35750" cy="30400"/>
              </a:xfrm>
              <a:custGeom>
                <a:avLst/>
                <a:gdLst/>
                <a:ahLst/>
                <a:cxnLst/>
                <a:rect l="l" t="t" r="r" b="b"/>
                <a:pathLst>
                  <a:path w="1430" h="1216" extrusionOk="0">
                    <a:moveTo>
                      <a:pt x="564" y="332"/>
                    </a:moveTo>
                    <a:cubicBezTo>
                      <a:pt x="575" y="332"/>
                      <a:pt x="585" y="333"/>
                      <a:pt x="596" y="334"/>
                    </a:cubicBezTo>
                    <a:cubicBezTo>
                      <a:pt x="858" y="334"/>
                      <a:pt x="953" y="644"/>
                      <a:pt x="787" y="811"/>
                    </a:cubicBezTo>
                    <a:cubicBezTo>
                      <a:pt x="725" y="864"/>
                      <a:pt x="654" y="888"/>
                      <a:pt x="586" y="888"/>
                    </a:cubicBezTo>
                    <a:cubicBezTo>
                      <a:pt x="442" y="888"/>
                      <a:pt x="310" y="782"/>
                      <a:pt x="310" y="620"/>
                    </a:cubicBezTo>
                    <a:cubicBezTo>
                      <a:pt x="310" y="466"/>
                      <a:pt x="433" y="332"/>
                      <a:pt x="564" y="332"/>
                    </a:cubicBezTo>
                    <a:close/>
                    <a:moveTo>
                      <a:pt x="600" y="1"/>
                    </a:moveTo>
                    <a:cubicBezTo>
                      <a:pt x="293" y="1"/>
                      <a:pt x="1" y="251"/>
                      <a:pt x="1" y="620"/>
                    </a:cubicBezTo>
                    <a:cubicBezTo>
                      <a:pt x="1" y="954"/>
                      <a:pt x="263" y="1215"/>
                      <a:pt x="596" y="1215"/>
                    </a:cubicBezTo>
                    <a:cubicBezTo>
                      <a:pt x="1144" y="1215"/>
                      <a:pt x="1430" y="572"/>
                      <a:pt x="1025" y="191"/>
                    </a:cubicBezTo>
                    <a:cubicBezTo>
                      <a:pt x="900" y="59"/>
                      <a:pt x="748" y="1"/>
                      <a:pt x="6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roup 3">
            <a:extLst>
              <a:ext uri="{FF2B5EF4-FFF2-40B4-BE49-F238E27FC236}">
                <a16:creationId xmlns:a16="http://schemas.microsoft.com/office/drawing/2014/main" xmlns="" id="{4AF60858-D27C-4276-B11E-2C64B588EC5F}"/>
              </a:ext>
            </a:extLst>
          </p:cNvPr>
          <p:cNvGrpSpPr/>
          <p:nvPr/>
        </p:nvGrpSpPr>
        <p:grpSpPr>
          <a:xfrm>
            <a:off x="6496303" y="1740391"/>
            <a:ext cx="1361569" cy="1254791"/>
            <a:chOff x="6496303" y="1740391"/>
            <a:chExt cx="1361569" cy="1254791"/>
          </a:xfrm>
        </p:grpSpPr>
        <p:sp>
          <p:nvSpPr>
            <p:cNvPr id="1698" name="Google Shape;1698;p56"/>
            <p:cNvSpPr/>
            <p:nvPr/>
          </p:nvSpPr>
          <p:spPr>
            <a:xfrm rot="5400000">
              <a:off x="6549692" y="1687002"/>
              <a:ext cx="1254791" cy="136156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sp>
        <p:grpSp>
          <p:nvGrpSpPr>
            <p:cNvPr id="1712" name="Google Shape;1712;p56"/>
            <p:cNvGrpSpPr/>
            <p:nvPr/>
          </p:nvGrpSpPr>
          <p:grpSpPr>
            <a:xfrm>
              <a:off x="6899200" y="2084473"/>
              <a:ext cx="555774" cy="566683"/>
              <a:chOff x="4550325" y="2790425"/>
              <a:chExt cx="263650" cy="268825"/>
            </a:xfrm>
          </p:grpSpPr>
          <p:sp>
            <p:nvSpPr>
              <p:cNvPr id="1713" name="Google Shape;1713;p56"/>
              <p:cNvSpPr/>
              <p:nvPr/>
            </p:nvSpPr>
            <p:spPr>
              <a:xfrm>
                <a:off x="4550325" y="2819500"/>
                <a:ext cx="253000" cy="226450"/>
              </a:xfrm>
              <a:custGeom>
                <a:avLst/>
                <a:gdLst/>
                <a:ahLst/>
                <a:cxnLst/>
                <a:rect l="l" t="t" r="r" b="b"/>
                <a:pathLst>
                  <a:path w="10120" h="9058" extrusionOk="0">
                    <a:moveTo>
                      <a:pt x="6659" y="0"/>
                    </a:moveTo>
                    <a:cubicBezTo>
                      <a:pt x="6200" y="0"/>
                      <a:pt x="5714" y="139"/>
                      <a:pt x="5240" y="460"/>
                    </a:cubicBezTo>
                    <a:cubicBezTo>
                      <a:pt x="5168" y="508"/>
                      <a:pt x="5144" y="603"/>
                      <a:pt x="5216" y="675"/>
                    </a:cubicBezTo>
                    <a:cubicBezTo>
                      <a:pt x="5246" y="721"/>
                      <a:pt x="5297" y="747"/>
                      <a:pt x="5348" y="747"/>
                    </a:cubicBezTo>
                    <a:cubicBezTo>
                      <a:pt x="5376" y="747"/>
                      <a:pt x="5405" y="739"/>
                      <a:pt x="5430" y="722"/>
                    </a:cubicBezTo>
                    <a:cubicBezTo>
                      <a:pt x="5808" y="462"/>
                      <a:pt x="6231" y="340"/>
                      <a:pt x="6646" y="340"/>
                    </a:cubicBezTo>
                    <a:cubicBezTo>
                      <a:pt x="7486" y="340"/>
                      <a:pt x="8294" y="838"/>
                      <a:pt x="8645" y="1699"/>
                    </a:cubicBezTo>
                    <a:cubicBezTo>
                      <a:pt x="9169" y="2961"/>
                      <a:pt x="8359" y="4390"/>
                      <a:pt x="7026" y="4628"/>
                    </a:cubicBezTo>
                    <a:cubicBezTo>
                      <a:pt x="6430" y="4723"/>
                      <a:pt x="6002" y="5247"/>
                      <a:pt x="6025" y="5866"/>
                    </a:cubicBezTo>
                    <a:cubicBezTo>
                      <a:pt x="6090" y="7618"/>
                      <a:pt x="4652" y="8807"/>
                      <a:pt x="3157" y="8807"/>
                    </a:cubicBezTo>
                    <a:cubicBezTo>
                      <a:pt x="2457" y="8807"/>
                      <a:pt x="1744" y="8546"/>
                      <a:pt x="1167" y="7962"/>
                    </a:cubicBezTo>
                    <a:cubicBezTo>
                      <a:pt x="72" y="6843"/>
                      <a:pt x="72" y="5056"/>
                      <a:pt x="1167" y="3961"/>
                    </a:cubicBezTo>
                    <a:cubicBezTo>
                      <a:pt x="1694" y="3411"/>
                      <a:pt x="2419" y="3126"/>
                      <a:pt x="3172" y="3126"/>
                    </a:cubicBezTo>
                    <a:cubicBezTo>
                      <a:pt x="3202" y="3126"/>
                      <a:pt x="3233" y="3127"/>
                      <a:pt x="3263" y="3127"/>
                    </a:cubicBezTo>
                    <a:cubicBezTo>
                      <a:pt x="3279" y="3128"/>
                      <a:pt x="3294" y="3128"/>
                      <a:pt x="3310" y="3128"/>
                    </a:cubicBezTo>
                    <a:cubicBezTo>
                      <a:pt x="3886" y="3128"/>
                      <a:pt x="4385" y="2707"/>
                      <a:pt x="4501" y="2127"/>
                    </a:cubicBezTo>
                    <a:cubicBezTo>
                      <a:pt x="4549" y="1794"/>
                      <a:pt x="4692" y="1460"/>
                      <a:pt x="4906" y="1199"/>
                    </a:cubicBezTo>
                    <a:cubicBezTo>
                      <a:pt x="4954" y="1127"/>
                      <a:pt x="4954" y="1032"/>
                      <a:pt x="4882" y="960"/>
                    </a:cubicBezTo>
                    <a:cubicBezTo>
                      <a:pt x="4857" y="943"/>
                      <a:pt x="4829" y="936"/>
                      <a:pt x="4801" y="936"/>
                    </a:cubicBezTo>
                    <a:cubicBezTo>
                      <a:pt x="4749" y="936"/>
                      <a:pt x="4699" y="962"/>
                      <a:pt x="4668" y="1008"/>
                    </a:cubicBezTo>
                    <a:cubicBezTo>
                      <a:pt x="4430" y="1318"/>
                      <a:pt x="4263" y="1699"/>
                      <a:pt x="4192" y="2080"/>
                    </a:cubicBezTo>
                    <a:cubicBezTo>
                      <a:pt x="4120" y="2508"/>
                      <a:pt x="3715" y="2818"/>
                      <a:pt x="3263" y="2818"/>
                    </a:cubicBezTo>
                    <a:cubicBezTo>
                      <a:pt x="3221" y="2816"/>
                      <a:pt x="3178" y="2815"/>
                      <a:pt x="3136" y="2815"/>
                    </a:cubicBezTo>
                    <a:cubicBezTo>
                      <a:pt x="1429" y="2815"/>
                      <a:pt x="0" y="4218"/>
                      <a:pt x="0" y="5961"/>
                    </a:cubicBezTo>
                    <a:cubicBezTo>
                      <a:pt x="24" y="7685"/>
                      <a:pt x="1429" y="9058"/>
                      <a:pt x="3147" y="9058"/>
                    </a:cubicBezTo>
                    <a:cubicBezTo>
                      <a:pt x="3162" y="9058"/>
                      <a:pt x="3177" y="9057"/>
                      <a:pt x="3191" y="9057"/>
                    </a:cubicBezTo>
                    <a:cubicBezTo>
                      <a:pt x="4954" y="9010"/>
                      <a:pt x="6335" y="7581"/>
                      <a:pt x="6287" y="5842"/>
                    </a:cubicBezTo>
                    <a:cubicBezTo>
                      <a:pt x="6287" y="5390"/>
                      <a:pt x="6597" y="5009"/>
                      <a:pt x="7026" y="4937"/>
                    </a:cubicBezTo>
                    <a:lnTo>
                      <a:pt x="7073" y="4937"/>
                    </a:lnTo>
                    <a:cubicBezTo>
                      <a:pt x="7573" y="4842"/>
                      <a:pt x="8026" y="4604"/>
                      <a:pt x="8383" y="4247"/>
                    </a:cubicBezTo>
                    <a:cubicBezTo>
                      <a:pt x="10119" y="2530"/>
                      <a:pt x="8621" y="0"/>
                      <a:pt x="66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6"/>
              <p:cNvSpPr/>
              <p:nvPr/>
            </p:nvSpPr>
            <p:spPr>
              <a:xfrm>
                <a:off x="4569375" y="2841125"/>
                <a:ext cx="187550" cy="178625"/>
              </a:xfrm>
              <a:custGeom>
                <a:avLst/>
                <a:gdLst/>
                <a:ahLst/>
                <a:cxnLst/>
                <a:rect l="l" t="t" r="r" b="b"/>
                <a:pathLst>
                  <a:path w="7502" h="7145" extrusionOk="0">
                    <a:moveTo>
                      <a:pt x="5835" y="0"/>
                    </a:moveTo>
                    <a:cubicBezTo>
                      <a:pt x="5668" y="0"/>
                      <a:pt x="5502" y="24"/>
                      <a:pt x="5335" y="95"/>
                    </a:cubicBezTo>
                    <a:cubicBezTo>
                      <a:pt x="4835" y="286"/>
                      <a:pt x="4478" y="738"/>
                      <a:pt x="4382" y="1262"/>
                    </a:cubicBezTo>
                    <a:cubicBezTo>
                      <a:pt x="4287" y="1881"/>
                      <a:pt x="3858" y="2405"/>
                      <a:pt x="3287" y="2644"/>
                    </a:cubicBezTo>
                    <a:cubicBezTo>
                      <a:pt x="3088" y="2743"/>
                      <a:pt x="2890" y="2792"/>
                      <a:pt x="2678" y="2792"/>
                    </a:cubicBezTo>
                    <a:cubicBezTo>
                      <a:pt x="2635" y="2792"/>
                      <a:pt x="2592" y="2790"/>
                      <a:pt x="2549" y="2786"/>
                    </a:cubicBezTo>
                    <a:cubicBezTo>
                      <a:pt x="2507" y="2784"/>
                      <a:pt x="2465" y="2783"/>
                      <a:pt x="2423" y="2783"/>
                    </a:cubicBezTo>
                    <a:cubicBezTo>
                      <a:pt x="1682" y="2783"/>
                      <a:pt x="978" y="3179"/>
                      <a:pt x="572" y="3810"/>
                    </a:cubicBezTo>
                    <a:cubicBezTo>
                      <a:pt x="429" y="4025"/>
                      <a:pt x="334" y="4263"/>
                      <a:pt x="286" y="4501"/>
                    </a:cubicBezTo>
                    <a:cubicBezTo>
                      <a:pt x="0" y="5763"/>
                      <a:pt x="882" y="7002"/>
                      <a:pt x="2168" y="7144"/>
                    </a:cubicBezTo>
                    <a:lnTo>
                      <a:pt x="2429" y="7144"/>
                    </a:lnTo>
                    <a:cubicBezTo>
                      <a:pt x="2834" y="7144"/>
                      <a:pt x="3215" y="7049"/>
                      <a:pt x="3573" y="6859"/>
                    </a:cubicBezTo>
                    <a:cubicBezTo>
                      <a:pt x="3735" y="6757"/>
                      <a:pt x="3638" y="6552"/>
                      <a:pt x="3488" y="6552"/>
                    </a:cubicBezTo>
                    <a:cubicBezTo>
                      <a:pt x="3462" y="6552"/>
                      <a:pt x="3434" y="6559"/>
                      <a:pt x="3406" y="6573"/>
                    </a:cubicBezTo>
                    <a:cubicBezTo>
                      <a:pt x="3082" y="6771"/>
                      <a:pt x="2743" y="6860"/>
                      <a:pt x="2415" y="6860"/>
                    </a:cubicBezTo>
                    <a:cubicBezTo>
                      <a:pt x="1247" y="6860"/>
                      <a:pt x="229" y="5736"/>
                      <a:pt x="620" y="4453"/>
                    </a:cubicBezTo>
                    <a:cubicBezTo>
                      <a:pt x="643" y="4311"/>
                      <a:pt x="691" y="4215"/>
                      <a:pt x="762" y="4096"/>
                    </a:cubicBezTo>
                    <a:cubicBezTo>
                      <a:pt x="1086" y="3495"/>
                      <a:pt x="1723" y="3119"/>
                      <a:pt x="2414" y="3119"/>
                    </a:cubicBezTo>
                    <a:cubicBezTo>
                      <a:pt x="2435" y="3119"/>
                      <a:pt x="2456" y="3119"/>
                      <a:pt x="2477" y="3120"/>
                    </a:cubicBezTo>
                    <a:lnTo>
                      <a:pt x="2691" y="3120"/>
                    </a:lnTo>
                    <a:cubicBezTo>
                      <a:pt x="2953" y="3096"/>
                      <a:pt x="3215" y="3048"/>
                      <a:pt x="3453" y="2929"/>
                    </a:cubicBezTo>
                    <a:cubicBezTo>
                      <a:pt x="4096" y="2644"/>
                      <a:pt x="4573" y="2024"/>
                      <a:pt x="4692" y="1310"/>
                    </a:cubicBezTo>
                    <a:cubicBezTo>
                      <a:pt x="4739" y="1072"/>
                      <a:pt x="4859" y="857"/>
                      <a:pt x="5025" y="667"/>
                    </a:cubicBezTo>
                    <a:cubicBezTo>
                      <a:pt x="5246" y="468"/>
                      <a:pt x="5528" y="331"/>
                      <a:pt x="5815" y="331"/>
                    </a:cubicBezTo>
                    <a:cubicBezTo>
                      <a:pt x="5837" y="331"/>
                      <a:pt x="5860" y="332"/>
                      <a:pt x="5883" y="334"/>
                    </a:cubicBezTo>
                    <a:cubicBezTo>
                      <a:pt x="6478" y="334"/>
                      <a:pt x="6978" y="762"/>
                      <a:pt x="7073" y="1334"/>
                    </a:cubicBezTo>
                    <a:cubicBezTo>
                      <a:pt x="7145" y="1691"/>
                      <a:pt x="7049" y="2048"/>
                      <a:pt x="6788" y="2310"/>
                    </a:cubicBezTo>
                    <a:lnTo>
                      <a:pt x="6668" y="2405"/>
                    </a:lnTo>
                    <a:cubicBezTo>
                      <a:pt x="6502" y="2572"/>
                      <a:pt x="6311" y="2667"/>
                      <a:pt x="6097" y="2715"/>
                    </a:cubicBezTo>
                    <a:cubicBezTo>
                      <a:pt x="5335" y="2834"/>
                      <a:pt x="4716" y="3334"/>
                      <a:pt x="4430" y="4049"/>
                    </a:cubicBezTo>
                    <a:cubicBezTo>
                      <a:pt x="4311" y="4311"/>
                      <a:pt x="4263" y="4596"/>
                      <a:pt x="4263" y="4882"/>
                    </a:cubicBezTo>
                    <a:cubicBezTo>
                      <a:pt x="4311" y="5335"/>
                      <a:pt x="4168" y="5787"/>
                      <a:pt x="3882" y="6144"/>
                    </a:cubicBezTo>
                    <a:cubicBezTo>
                      <a:pt x="3835" y="6216"/>
                      <a:pt x="3858" y="6311"/>
                      <a:pt x="3930" y="6359"/>
                    </a:cubicBezTo>
                    <a:cubicBezTo>
                      <a:pt x="3951" y="6380"/>
                      <a:pt x="3982" y="6392"/>
                      <a:pt x="4016" y="6392"/>
                    </a:cubicBezTo>
                    <a:cubicBezTo>
                      <a:pt x="4058" y="6392"/>
                      <a:pt x="4105" y="6374"/>
                      <a:pt x="4144" y="6335"/>
                    </a:cubicBezTo>
                    <a:cubicBezTo>
                      <a:pt x="4454" y="5906"/>
                      <a:pt x="4620" y="5382"/>
                      <a:pt x="4597" y="4858"/>
                    </a:cubicBezTo>
                    <a:cubicBezTo>
                      <a:pt x="4573" y="4620"/>
                      <a:pt x="4620" y="4358"/>
                      <a:pt x="4716" y="4144"/>
                    </a:cubicBezTo>
                    <a:cubicBezTo>
                      <a:pt x="4978" y="3548"/>
                      <a:pt x="5502" y="3144"/>
                      <a:pt x="6121" y="3025"/>
                    </a:cubicBezTo>
                    <a:lnTo>
                      <a:pt x="6145" y="3001"/>
                    </a:lnTo>
                    <a:cubicBezTo>
                      <a:pt x="6454" y="2953"/>
                      <a:pt x="6740" y="2810"/>
                      <a:pt x="6954" y="2596"/>
                    </a:cubicBezTo>
                    <a:lnTo>
                      <a:pt x="7049" y="2477"/>
                    </a:lnTo>
                    <a:cubicBezTo>
                      <a:pt x="7359" y="2191"/>
                      <a:pt x="7502" y="1762"/>
                      <a:pt x="7431" y="1334"/>
                    </a:cubicBezTo>
                    <a:cubicBezTo>
                      <a:pt x="7311" y="572"/>
                      <a:pt x="6668" y="24"/>
                      <a:pt x="58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6"/>
              <p:cNvSpPr/>
              <p:nvPr/>
            </p:nvSpPr>
            <p:spPr>
              <a:xfrm>
                <a:off x="4596750" y="2942925"/>
                <a:ext cx="58975" cy="50625"/>
              </a:xfrm>
              <a:custGeom>
                <a:avLst/>
                <a:gdLst/>
                <a:ahLst/>
                <a:cxnLst/>
                <a:rect l="l" t="t" r="r" b="b"/>
                <a:pathLst>
                  <a:path w="2359" h="2025" extrusionOk="0">
                    <a:moveTo>
                      <a:pt x="1954" y="358"/>
                    </a:moveTo>
                    <a:cubicBezTo>
                      <a:pt x="1977" y="358"/>
                      <a:pt x="2001" y="358"/>
                      <a:pt x="2025" y="381"/>
                    </a:cubicBezTo>
                    <a:cubicBezTo>
                      <a:pt x="2049" y="405"/>
                      <a:pt x="2049" y="429"/>
                      <a:pt x="2049" y="453"/>
                    </a:cubicBezTo>
                    <a:lnTo>
                      <a:pt x="2025" y="453"/>
                    </a:lnTo>
                    <a:cubicBezTo>
                      <a:pt x="2001" y="643"/>
                      <a:pt x="2001" y="858"/>
                      <a:pt x="2001" y="1048"/>
                    </a:cubicBezTo>
                    <a:cubicBezTo>
                      <a:pt x="2001" y="1239"/>
                      <a:pt x="1930" y="1429"/>
                      <a:pt x="1811" y="1548"/>
                    </a:cubicBezTo>
                    <a:cubicBezTo>
                      <a:pt x="1664" y="1690"/>
                      <a:pt x="1501" y="1749"/>
                      <a:pt x="1344" y="1749"/>
                    </a:cubicBezTo>
                    <a:cubicBezTo>
                      <a:pt x="816" y="1749"/>
                      <a:pt x="362" y="1073"/>
                      <a:pt x="858" y="596"/>
                    </a:cubicBezTo>
                    <a:cubicBezTo>
                      <a:pt x="977" y="453"/>
                      <a:pt x="1144" y="381"/>
                      <a:pt x="1334" y="381"/>
                    </a:cubicBezTo>
                    <a:lnTo>
                      <a:pt x="1358" y="381"/>
                    </a:lnTo>
                    <a:cubicBezTo>
                      <a:pt x="1414" y="388"/>
                      <a:pt x="1472" y="391"/>
                      <a:pt x="1531" y="391"/>
                    </a:cubicBezTo>
                    <a:cubicBezTo>
                      <a:pt x="1672" y="391"/>
                      <a:pt x="1819" y="374"/>
                      <a:pt x="1954" y="358"/>
                    </a:cubicBezTo>
                    <a:close/>
                    <a:moveTo>
                      <a:pt x="1906" y="0"/>
                    </a:moveTo>
                    <a:cubicBezTo>
                      <a:pt x="1771" y="17"/>
                      <a:pt x="1648" y="34"/>
                      <a:pt x="1521" y="34"/>
                    </a:cubicBezTo>
                    <a:cubicBezTo>
                      <a:pt x="1468" y="34"/>
                      <a:pt x="1414" y="31"/>
                      <a:pt x="1358" y="24"/>
                    </a:cubicBezTo>
                    <a:cubicBezTo>
                      <a:pt x="1096" y="24"/>
                      <a:pt x="811" y="143"/>
                      <a:pt x="620" y="334"/>
                    </a:cubicBezTo>
                    <a:cubicBezTo>
                      <a:pt x="1" y="953"/>
                      <a:pt x="453" y="2025"/>
                      <a:pt x="1334" y="2025"/>
                    </a:cubicBezTo>
                    <a:cubicBezTo>
                      <a:pt x="1596" y="2025"/>
                      <a:pt x="1835" y="1929"/>
                      <a:pt x="2025" y="1739"/>
                    </a:cubicBezTo>
                    <a:cubicBezTo>
                      <a:pt x="2216" y="1548"/>
                      <a:pt x="2335" y="1286"/>
                      <a:pt x="2311" y="1001"/>
                    </a:cubicBezTo>
                    <a:cubicBezTo>
                      <a:pt x="2311" y="834"/>
                      <a:pt x="2311" y="643"/>
                      <a:pt x="2335" y="477"/>
                    </a:cubicBezTo>
                    <a:cubicBezTo>
                      <a:pt x="2358" y="358"/>
                      <a:pt x="2311" y="215"/>
                      <a:pt x="2239" y="143"/>
                    </a:cubicBezTo>
                    <a:lnTo>
                      <a:pt x="2239" y="119"/>
                    </a:lnTo>
                    <a:cubicBezTo>
                      <a:pt x="2144" y="24"/>
                      <a:pt x="202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6"/>
              <p:cNvSpPr/>
              <p:nvPr/>
            </p:nvSpPr>
            <p:spPr>
              <a:xfrm>
                <a:off x="4691600" y="2864175"/>
                <a:ext cx="43900" cy="35300"/>
              </a:xfrm>
              <a:custGeom>
                <a:avLst/>
                <a:gdLst/>
                <a:ahLst/>
                <a:cxnLst/>
                <a:rect l="l" t="t" r="r" b="b"/>
                <a:pathLst>
                  <a:path w="1756" h="1412" extrusionOk="0">
                    <a:moveTo>
                      <a:pt x="994" y="324"/>
                    </a:moveTo>
                    <a:cubicBezTo>
                      <a:pt x="1188" y="324"/>
                      <a:pt x="1375" y="479"/>
                      <a:pt x="1375" y="721"/>
                    </a:cubicBezTo>
                    <a:cubicBezTo>
                      <a:pt x="1375" y="946"/>
                      <a:pt x="1190" y="1095"/>
                      <a:pt x="997" y="1095"/>
                    </a:cubicBezTo>
                    <a:cubicBezTo>
                      <a:pt x="904" y="1095"/>
                      <a:pt x="809" y="1061"/>
                      <a:pt x="732" y="983"/>
                    </a:cubicBezTo>
                    <a:cubicBezTo>
                      <a:pt x="565" y="840"/>
                      <a:pt x="565" y="578"/>
                      <a:pt x="732" y="436"/>
                    </a:cubicBezTo>
                    <a:cubicBezTo>
                      <a:pt x="808" y="359"/>
                      <a:pt x="902" y="324"/>
                      <a:pt x="994" y="324"/>
                    </a:cubicBezTo>
                    <a:close/>
                    <a:moveTo>
                      <a:pt x="1002" y="1"/>
                    </a:moveTo>
                    <a:cubicBezTo>
                      <a:pt x="460" y="1"/>
                      <a:pt x="0" y="704"/>
                      <a:pt x="493" y="1198"/>
                    </a:cubicBezTo>
                    <a:cubicBezTo>
                      <a:pt x="636" y="1340"/>
                      <a:pt x="803" y="1412"/>
                      <a:pt x="994" y="1412"/>
                    </a:cubicBezTo>
                    <a:cubicBezTo>
                      <a:pt x="1184" y="1412"/>
                      <a:pt x="1351" y="1340"/>
                      <a:pt x="1494" y="1198"/>
                    </a:cubicBezTo>
                    <a:cubicBezTo>
                      <a:pt x="1756" y="936"/>
                      <a:pt x="1756" y="483"/>
                      <a:pt x="1494" y="221"/>
                    </a:cubicBezTo>
                    <a:cubicBezTo>
                      <a:pt x="1338" y="66"/>
                      <a:pt x="1166" y="1"/>
                      <a:pt x="1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6"/>
              <p:cNvSpPr/>
              <p:nvPr/>
            </p:nvSpPr>
            <p:spPr>
              <a:xfrm>
                <a:off x="4550925" y="2790425"/>
                <a:ext cx="101825" cy="87625"/>
              </a:xfrm>
              <a:custGeom>
                <a:avLst/>
                <a:gdLst/>
                <a:ahLst/>
                <a:cxnLst/>
                <a:rect l="l" t="t" r="r" b="b"/>
                <a:pathLst>
                  <a:path w="4073" h="3505" extrusionOk="0">
                    <a:moveTo>
                      <a:pt x="1739" y="313"/>
                    </a:moveTo>
                    <a:cubicBezTo>
                      <a:pt x="3001" y="313"/>
                      <a:pt x="3644" y="1861"/>
                      <a:pt x="2739" y="2766"/>
                    </a:cubicBezTo>
                    <a:cubicBezTo>
                      <a:pt x="2447" y="3058"/>
                      <a:pt x="2090" y="3189"/>
                      <a:pt x="1741" y="3189"/>
                    </a:cubicBezTo>
                    <a:cubicBezTo>
                      <a:pt x="1009" y="3189"/>
                      <a:pt x="310" y="2613"/>
                      <a:pt x="310" y="1742"/>
                    </a:cubicBezTo>
                    <a:cubicBezTo>
                      <a:pt x="310" y="956"/>
                      <a:pt x="953" y="313"/>
                      <a:pt x="1739" y="313"/>
                    </a:cubicBezTo>
                    <a:close/>
                    <a:moveTo>
                      <a:pt x="1739" y="1"/>
                    </a:moveTo>
                    <a:cubicBezTo>
                      <a:pt x="845" y="1"/>
                      <a:pt x="0" y="698"/>
                      <a:pt x="0" y="1742"/>
                    </a:cubicBezTo>
                    <a:cubicBezTo>
                      <a:pt x="0" y="2719"/>
                      <a:pt x="762" y="3481"/>
                      <a:pt x="1739" y="3505"/>
                    </a:cubicBezTo>
                    <a:cubicBezTo>
                      <a:pt x="3287" y="3505"/>
                      <a:pt x="4072" y="1623"/>
                      <a:pt x="2977" y="528"/>
                    </a:cubicBezTo>
                    <a:cubicBezTo>
                      <a:pt x="2613" y="163"/>
                      <a:pt x="2170" y="1"/>
                      <a:pt x="1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6"/>
              <p:cNvSpPr/>
              <p:nvPr/>
            </p:nvSpPr>
            <p:spPr>
              <a:xfrm>
                <a:off x="4696350" y="2970650"/>
                <a:ext cx="117625" cy="88600"/>
              </a:xfrm>
              <a:custGeom>
                <a:avLst/>
                <a:gdLst/>
                <a:ahLst/>
                <a:cxnLst/>
                <a:rect l="l" t="t" r="r" b="b"/>
                <a:pathLst>
                  <a:path w="4705" h="3544" extrusionOk="0">
                    <a:moveTo>
                      <a:pt x="2427" y="0"/>
                    </a:moveTo>
                    <a:cubicBezTo>
                      <a:pt x="1060" y="0"/>
                      <a:pt x="1" y="1731"/>
                      <a:pt x="1137" y="2964"/>
                    </a:cubicBezTo>
                    <a:cubicBezTo>
                      <a:pt x="1512" y="3371"/>
                      <a:pt x="1960" y="3543"/>
                      <a:pt x="2397" y="3543"/>
                    </a:cubicBezTo>
                    <a:cubicBezTo>
                      <a:pt x="3595" y="3543"/>
                      <a:pt x="4704" y="2242"/>
                      <a:pt x="3971" y="916"/>
                    </a:cubicBezTo>
                    <a:cubicBezTo>
                      <a:pt x="3934" y="872"/>
                      <a:pt x="3887" y="853"/>
                      <a:pt x="3840" y="853"/>
                    </a:cubicBezTo>
                    <a:cubicBezTo>
                      <a:pt x="3735" y="853"/>
                      <a:pt x="3636" y="950"/>
                      <a:pt x="3685" y="1082"/>
                    </a:cubicBezTo>
                    <a:cubicBezTo>
                      <a:pt x="4298" y="2150"/>
                      <a:pt x="3406" y="3217"/>
                      <a:pt x="2427" y="3217"/>
                    </a:cubicBezTo>
                    <a:cubicBezTo>
                      <a:pt x="2073" y="3217"/>
                      <a:pt x="1708" y="3078"/>
                      <a:pt x="1399" y="2749"/>
                    </a:cubicBezTo>
                    <a:cubicBezTo>
                      <a:pt x="471" y="1744"/>
                      <a:pt x="1332" y="331"/>
                      <a:pt x="2440" y="331"/>
                    </a:cubicBezTo>
                    <a:cubicBezTo>
                      <a:pt x="2697" y="331"/>
                      <a:pt x="2968" y="407"/>
                      <a:pt x="3233" y="582"/>
                    </a:cubicBezTo>
                    <a:cubicBezTo>
                      <a:pt x="3267" y="603"/>
                      <a:pt x="3300" y="613"/>
                      <a:pt x="3330" y="613"/>
                    </a:cubicBezTo>
                    <a:cubicBezTo>
                      <a:pt x="3472" y="613"/>
                      <a:pt x="3560" y="418"/>
                      <a:pt x="3423" y="320"/>
                    </a:cubicBezTo>
                    <a:cubicBezTo>
                      <a:pt x="3091" y="97"/>
                      <a:pt x="2750" y="0"/>
                      <a:pt x="24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6"/>
              <p:cNvSpPr/>
              <p:nvPr/>
            </p:nvSpPr>
            <p:spPr>
              <a:xfrm>
                <a:off x="4575925" y="2806125"/>
                <a:ext cx="42875" cy="36800"/>
              </a:xfrm>
              <a:custGeom>
                <a:avLst/>
                <a:gdLst/>
                <a:ahLst/>
                <a:cxnLst/>
                <a:rect l="l" t="t" r="r" b="b"/>
                <a:pathLst>
                  <a:path w="1715" h="1472" extrusionOk="0">
                    <a:moveTo>
                      <a:pt x="739" y="328"/>
                    </a:moveTo>
                    <a:cubicBezTo>
                      <a:pt x="1096" y="328"/>
                      <a:pt x="1286" y="781"/>
                      <a:pt x="1024" y="1043"/>
                    </a:cubicBezTo>
                    <a:cubicBezTo>
                      <a:pt x="941" y="1126"/>
                      <a:pt x="838" y="1164"/>
                      <a:pt x="736" y="1164"/>
                    </a:cubicBezTo>
                    <a:cubicBezTo>
                      <a:pt x="520" y="1164"/>
                      <a:pt x="310" y="993"/>
                      <a:pt x="310" y="733"/>
                    </a:cubicBezTo>
                    <a:cubicBezTo>
                      <a:pt x="310" y="519"/>
                      <a:pt x="500" y="328"/>
                      <a:pt x="739" y="328"/>
                    </a:cubicBezTo>
                    <a:close/>
                    <a:moveTo>
                      <a:pt x="748" y="1"/>
                    </a:moveTo>
                    <a:cubicBezTo>
                      <a:pt x="365" y="1"/>
                      <a:pt x="0" y="295"/>
                      <a:pt x="0" y="733"/>
                    </a:cubicBezTo>
                    <a:cubicBezTo>
                      <a:pt x="0" y="1138"/>
                      <a:pt x="334" y="1472"/>
                      <a:pt x="739" y="1472"/>
                    </a:cubicBezTo>
                    <a:cubicBezTo>
                      <a:pt x="1382" y="1472"/>
                      <a:pt x="1715" y="686"/>
                      <a:pt x="1263" y="209"/>
                    </a:cubicBezTo>
                    <a:cubicBezTo>
                      <a:pt x="1111" y="65"/>
                      <a:pt x="928" y="1"/>
                      <a:pt x="7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6"/>
              <p:cNvSpPr/>
              <p:nvPr/>
            </p:nvSpPr>
            <p:spPr>
              <a:xfrm>
                <a:off x="4739050" y="3006600"/>
                <a:ext cx="42900" cy="36625"/>
              </a:xfrm>
              <a:custGeom>
                <a:avLst/>
                <a:gdLst/>
                <a:ahLst/>
                <a:cxnLst/>
                <a:rect l="l" t="t" r="r" b="b"/>
                <a:pathLst>
                  <a:path w="1716" h="1465" extrusionOk="0">
                    <a:moveTo>
                      <a:pt x="739" y="311"/>
                    </a:moveTo>
                    <a:cubicBezTo>
                      <a:pt x="977" y="311"/>
                      <a:pt x="1167" y="502"/>
                      <a:pt x="1167" y="716"/>
                    </a:cubicBezTo>
                    <a:cubicBezTo>
                      <a:pt x="1167" y="975"/>
                      <a:pt x="958" y="1147"/>
                      <a:pt x="741" y="1147"/>
                    </a:cubicBezTo>
                    <a:cubicBezTo>
                      <a:pt x="639" y="1147"/>
                      <a:pt x="537" y="1109"/>
                      <a:pt x="453" y="1026"/>
                    </a:cubicBezTo>
                    <a:cubicBezTo>
                      <a:pt x="191" y="764"/>
                      <a:pt x="358" y="311"/>
                      <a:pt x="739" y="311"/>
                    </a:cubicBezTo>
                    <a:close/>
                    <a:moveTo>
                      <a:pt x="698" y="0"/>
                    </a:moveTo>
                    <a:cubicBezTo>
                      <a:pt x="312" y="0"/>
                      <a:pt x="1" y="325"/>
                      <a:pt x="1" y="716"/>
                    </a:cubicBezTo>
                    <a:cubicBezTo>
                      <a:pt x="1" y="1166"/>
                      <a:pt x="358" y="1464"/>
                      <a:pt x="737" y="1464"/>
                    </a:cubicBezTo>
                    <a:cubicBezTo>
                      <a:pt x="920" y="1464"/>
                      <a:pt x="1108" y="1395"/>
                      <a:pt x="1263" y="1240"/>
                    </a:cubicBezTo>
                    <a:cubicBezTo>
                      <a:pt x="1715" y="787"/>
                      <a:pt x="1406" y="2"/>
                      <a:pt x="739" y="2"/>
                    </a:cubicBezTo>
                    <a:cubicBezTo>
                      <a:pt x="725" y="1"/>
                      <a:pt x="711"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a:extLst>
              <a:ext uri="{FF2B5EF4-FFF2-40B4-BE49-F238E27FC236}">
                <a16:creationId xmlns:a16="http://schemas.microsoft.com/office/drawing/2014/main" xmlns="" id="{07C8AA64-5999-4478-AA65-2C422FDE8178}"/>
              </a:ext>
            </a:extLst>
          </p:cNvPr>
          <p:cNvGrpSpPr/>
          <p:nvPr/>
        </p:nvGrpSpPr>
        <p:grpSpPr>
          <a:xfrm>
            <a:off x="1171267" y="1841991"/>
            <a:ext cx="1361569" cy="1254791"/>
            <a:chOff x="1171267" y="1841991"/>
            <a:chExt cx="1361569" cy="1254791"/>
          </a:xfrm>
        </p:grpSpPr>
        <p:sp>
          <p:nvSpPr>
            <p:cNvPr id="1697" name="Google Shape;1697;p56"/>
            <p:cNvSpPr/>
            <p:nvPr/>
          </p:nvSpPr>
          <p:spPr>
            <a:xfrm rot="5400000">
              <a:off x="1224656" y="1788602"/>
              <a:ext cx="1254791" cy="136156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sp>
        <p:grpSp>
          <p:nvGrpSpPr>
            <p:cNvPr id="1721" name="Google Shape;1721;p56"/>
            <p:cNvGrpSpPr/>
            <p:nvPr/>
          </p:nvGrpSpPr>
          <p:grpSpPr>
            <a:xfrm>
              <a:off x="1547603" y="2193434"/>
              <a:ext cx="608896" cy="551927"/>
              <a:chOff x="1624050" y="3223050"/>
              <a:chExt cx="288850" cy="261825"/>
            </a:xfrm>
          </p:grpSpPr>
          <p:sp>
            <p:nvSpPr>
              <p:cNvPr id="1722" name="Google Shape;1722;p56"/>
              <p:cNvSpPr/>
              <p:nvPr/>
            </p:nvSpPr>
            <p:spPr>
              <a:xfrm>
                <a:off x="1634825" y="3223050"/>
                <a:ext cx="278075" cy="261825"/>
              </a:xfrm>
              <a:custGeom>
                <a:avLst/>
                <a:gdLst/>
                <a:ahLst/>
                <a:cxnLst/>
                <a:rect l="l" t="t" r="r" b="b"/>
                <a:pathLst>
                  <a:path w="11123" h="10473" extrusionOk="0">
                    <a:moveTo>
                      <a:pt x="7479" y="0"/>
                    </a:moveTo>
                    <a:cubicBezTo>
                      <a:pt x="6627" y="0"/>
                      <a:pt x="5776" y="322"/>
                      <a:pt x="5121" y="965"/>
                    </a:cubicBezTo>
                    <a:lnTo>
                      <a:pt x="1311" y="4799"/>
                    </a:lnTo>
                    <a:cubicBezTo>
                      <a:pt x="1" y="6085"/>
                      <a:pt x="1" y="8204"/>
                      <a:pt x="1311" y="9490"/>
                    </a:cubicBezTo>
                    <a:cubicBezTo>
                      <a:pt x="1954" y="10145"/>
                      <a:pt x="2805" y="10472"/>
                      <a:pt x="3656" y="10472"/>
                    </a:cubicBezTo>
                    <a:cubicBezTo>
                      <a:pt x="4508" y="10472"/>
                      <a:pt x="5359" y="10145"/>
                      <a:pt x="6002" y="9490"/>
                    </a:cubicBezTo>
                    <a:lnTo>
                      <a:pt x="6407" y="9085"/>
                    </a:lnTo>
                    <a:cubicBezTo>
                      <a:pt x="6537" y="8973"/>
                      <a:pt x="6420" y="8803"/>
                      <a:pt x="6294" y="8803"/>
                    </a:cubicBezTo>
                    <a:cubicBezTo>
                      <a:pt x="6259" y="8803"/>
                      <a:pt x="6224" y="8816"/>
                      <a:pt x="6193" y="8847"/>
                    </a:cubicBezTo>
                    <a:lnTo>
                      <a:pt x="5788" y="9276"/>
                    </a:lnTo>
                    <a:cubicBezTo>
                      <a:pt x="5205" y="9812"/>
                      <a:pt x="4463" y="10080"/>
                      <a:pt x="3722" y="10080"/>
                    </a:cubicBezTo>
                    <a:cubicBezTo>
                      <a:pt x="2950" y="10080"/>
                      <a:pt x="2180" y="9788"/>
                      <a:pt x="1596" y="9204"/>
                    </a:cubicBezTo>
                    <a:cubicBezTo>
                      <a:pt x="453" y="8061"/>
                      <a:pt x="429" y="6204"/>
                      <a:pt x="1549" y="5013"/>
                    </a:cubicBezTo>
                    <a:lnTo>
                      <a:pt x="5359" y="1203"/>
                    </a:lnTo>
                    <a:cubicBezTo>
                      <a:pt x="5942" y="619"/>
                      <a:pt x="6711" y="327"/>
                      <a:pt x="7479" y="327"/>
                    </a:cubicBezTo>
                    <a:cubicBezTo>
                      <a:pt x="8247" y="327"/>
                      <a:pt x="9015" y="619"/>
                      <a:pt x="9598" y="1203"/>
                    </a:cubicBezTo>
                    <a:cubicBezTo>
                      <a:pt x="10765" y="2370"/>
                      <a:pt x="10765" y="4275"/>
                      <a:pt x="9598" y="5442"/>
                    </a:cubicBezTo>
                    <a:lnTo>
                      <a:pt x="6716" y="8323"/>
                    </a:lnTo>
                    <a:cubicBezTo>
                      <a:pt x="6608" y="8431"/>
                      <a:pt x="6719" y="8594"/>
                      <a:pt x="6841" y="8594"/>
                    </a:cubicBezTo>
                    <a:cubicBezTo>
                      <a:pt x="6880" y="8594"/>
                      <a:pt x="6920" y="8578"/>
                      <a:pt x="6955" y="8537"/>
                    </a:cubicBezTo>
                    <a:lnTo>
                      <a:pt x="9836" y="5680"/>
                    </a:lnTo>
                    <a:cubicBezTo>
                      <a:pt x="11122" y="4370"/>
                      <a:pt x="11122" y="2274"/>
                      <a:pt x="9836" y="965"/>
                    </a:cubicBezTo>
                    <a:cubicBezTo>
                      <a:pt x="9181" y="322"/>
                      <a:pt x="8330" y="0"/>
                      <a:pt x="7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6"/>
              <p:cNvSpPr/>
              <p:nvPr/>
            </p:nvSpPr>
            <p:spPr>
              <a:xfrm>
                <a:off x="1655075" y="3235250"/>
                <a:ext cx="239000" cy="229225"/>
              </a:xfrm>
              <a:custGeom>
                <a:avLst/>
                <a:gdLst/>
                <a:ahLst/>
                <a:cxnLst/>
                <a:rect l="l" t="t" r="r" b="b"/>
                <a:pathLst>
                  <a:path w="9560" h="9169" extrusionOk="0">
                    <a:moveTo>
                      <a:pt x="5978" y="0"/>
                    </a:moveTo>
                    <a:cubicBezTo>
                      <a:pt x="6162" y="0"/>
                      <a:pt x="6344" y="22"/>
                      <a:pt x="6521" y="64"/>
                    </a:cubicBezTo>
                    <a:lnTo>
                      <a:pt x="6521" y="64"/>
                    </a:lnTo>
                    <a:cubicBezTo>
                      <a:pt x="6578" y="25"/>
                      <a:pt x="6644" y="0"/>
                      <a:pt x="6716" y="0"/>
                    </a:cubicBezTo>
                    <a:close/>
                    <a:moveTo>
                      <a:pt x="6521" y="64"/>
                    </a:moveTo>
                    <a:lnTo>
                      <a:pt x="6521" y="64"/>
                    </a:lnTo>
                    <a:cubicBezTo>
                      <a:pt x="6465" y="103"/>
                      <a:pt x="6418" y="156"/>
                      <a:pt x="6383" y="215"/>
                    </a:cubicBezTo>
                    <a:cubicBezTo>
                      <a:pt x="6335" y="357"/>
                      <a:pt x="6359" y="500"/>
                      <a:pt x="6454" y="596"/>
                    </a:cubicBezTo>
                    <a:lnTo>
                      <a:pt x="7335" y="1453"/>
                    </a:lnTo>
                    <a:cubicBezTo>
                      <a:pt x="7431" y="1572"/>
                      <a:pt x="7454" y="1739"/>
                      <a:pt x="7359" y="1858"/>
                    </a:cubicBezTo>
                    <a:cubicBezTo>
                      <a:pt x="7312" y="1905"/>
                      <a:pt x="7240" y="1953"/>
                      <a:pt x="7169" y="1953"/>
                    </a:cubicBezTo>
                    <a:cubicBezTo>
                      <a:pt x="7073" y="1953"/>
                      <a:pt x="7002" y="1929"/>
                      <a:pt x="6954" y="1858"/>
                    </a:cubicBezTo>
                    <a:lnTo>
                      <a:pt x="6692" y="1596"/>
                    </a:lnTo>
                    <a:cubicBezTo>
                      <a:pt x="6657" y="1572"/>
                      <a:pt x="6615" y="1560"/>
                      <a:pt x="6576" y="1560"/>
                    </a:cubicBezTo>
                    <a:cubicBezTo>
                      <a:pt x="6538" y="1560"/>
                      <a:pt x="6502" y="1572"/>
                      <a:pt x="6478" y="1596"/>
                    </a:cubicBezTo>
                    <a:cubicBezTo>
                      <a:pt x="6407" y="1667"/>
                      <a:pt x="6407" y="1762"/>
                      <a:pt x="6478" y="1810"/>
                    </a:cubicBezTo>
                    <a:lnTo>
                      <a:pt x="6740" y="2072"/>
                    </a:lnTo>
                    <a:cubicBezTo>
                      <a:pt x="6844" y="2176"/>
                      <a:pt x="6965" y="2243"/>
                      <a:pt x="7105" y="2243"/>
                    </a:cubicBezTo>
                    <a:cubicBezTo>
                      <a:pt x="7126" y="2243"/>
                      <a:pt x="7147" y="2242"/>
                      <a:pt x="7169" y="2239"/>
                    </a:cubicBezTo>
                    <a:cubicBezTo>
                      <a:pt x="7669" y="2215"/>
                      <a:pt x="7907" y="1596"/>
                      <a:pt x="7550" y="1262"/>
                    </a:cubicBezTo>
                    <a:lnTo>
                      <a:pt x="6669" y="381"/>
                    </a:lnTo>
                    <a:cubicBezTo>
                      <a:pt x="6669" y="357"/>
                      <a:pt x="6669" y="357"/>
                      <a:pt x="6669" y="334"/>
                    </a:cubicBezTo>
                    <a:cubicBezTo>
                      <a:pt x="6679" y="323"/>
                      <a:pt x="6685" y="317"/>
                      <a:pt x="6691" y="314"/>
                    </a:cubicBezTo>
                    <a:lnTo>
                      <a:pt x="6691" y="314"/>
                    </a:lnTo>
                    <a:cubicBezTo>
                      <a:pt x="6925" y="326"/>
                      <a:pt x="7146" y="370"/>
                      <a:pt x="7350" y="440"/>
                    </a:cubicBezTo>
                    <a:lnTo>
                      <a:pt x="7350" y="440"/>
                    </a:lnTo>
                    <a:cubicBezTo>
                      <a:pt x="7100" y="262"/>
                      <a:pt x="6818" y="135"/>
                      <a:pt x="6521" y="64"/>
                    </a:cubicBezTo>
                    <a:close/>
                    <a:moveTo>
                      <a:pt x="3525" y="4430"/>
                    </a:moveTo>
                    <a:lnTo>
                      <a:pt x="3787" y="4692"/>
                    </a:lnTo>
                    <a:cubicBezTo>
                      <a:pt x="3763" y="4715"/>
                      <a:pt x="3716" y="4739"/>
                      <a:pt x="3668" y="4739"/>
                    </a:cubicBezTo>
                    <a:cubicBezTo>
                      <a:pt x="3573" y="4739"/>
                      <a:pt x="3477" y="4644"/>
                      <a:pt x="3477" y="4549"/>
                    </a:cubicBezTo>
                    <a:cubicBezTo>
                      <a:pt x="3477" y="4501"/>
                      <a:pt x="3501" y="4454"/>
                      <a:pt x="3525" y="4430"/>
                    </a:cubicBezTo>
                    <a:close/>
                    <a:moveTo>
                      <a:pt x="7350" y="440"/>
                    </a:moveTo>
                    <a:lnTo>
                      <a:pt x="7350" y="440"/>
                    </a:lnTo>
                    <a:cubicBezTo>
                      <a:pt x="7491" y="540"/>
                      <a:pt x="7622" y="656"/>
                      <a:pt x="7740" y="786"/>
                    </a:cubicBezTo>
                    <a:cubicBezTo>
                      <a:pt x="8652" y="1809"/>
                      <a:pt x="8712" y="3310"/>
                      <a:pt x="7921" y="4396"/>
                    </a:cubicBezTo>
                    <a:lnTo>
                      <a:pt x="7921" y="4396"/>
                    </a:lnTo>
                    <a:lnTo>
                      <a:pt x="6311" y="2786"/>
                    </a:lnTo>
                    <a:cubicBezTo>
                      <a:pt x="6166" y="2635"/>
                      <a:pt x="6003" y="2572"/>
                      <a:pt x="5847" y="2572"/>
                    </a:cubicBezTo>
                    <a:cubicBezTo>
                      <a:pt x="5605" y="2572"/>
                      <a:pt x="5380" y="2725"/>
                      <a:pt x="5267" y="2934"/>
                    </a:cubicBezTo>
                    <a:lnTo>
                      <a:pt x="5267" y="2934"/>
                    </a:lnTo>
                    <a:cubicBezTo>
                      <a:pt x="5288" y="2931"/>
                      <a:pt x="5311" y="2929"/>
                      <a:pt x="5335" y="2929"/>
                    </a:cubicBezTo>
                    <a:cubicBezTo>
                      <a:pt x="5348" y="2925"/>
                      <a:pt x="5362" y="2923"/>
                      <a:pt x="5376" y="2923"/>
                    </a:cubicBezTo>
                    <a:cubicBezTo>
                      <a:pt x="5440" y="2923"/>
                      <a:pt x="5510" y="2962"/>
                      <a:pt x="5549" y="3001"/>
                    </a:cubicBezTo>
                    <a:lnTo>
                      <a:pt x="7026" y="4620"/>
                    </a:lnTo>
                    <a:cubicBezTo>
                      <a:pt x="7121" y="4715"/>
                      <a:pt x="7264" y="4763"/>
                      <a:pt x="7383" y="4763"/>
                    </a:cubicBezTo>
                    <a:cubicBezTo>
                      <a:pt x="7526" y="4763"/>
                      <a:pt x="7645" y="4715"/>
                      <a:pt x="7740" y="4620"/>
                    </a:cubicBezTo>
                    <a:cubicBezTo>
                      <a:pt x="7805" y="4548"/>
                      <a:pt x="7865" y="4473"/>
                      <a:pt x="7921" y="4396"/>
                    </a:cubicBezTo>
                    <a:lnTo>
                      <a:pt x="7921" y="4396"/>
                    </a:lnTo>
                    <a:lnTo>
                      <a:pt x="7931" y="4406"/>
                    </a:lnTo>
                    <a:cubicBezTo>
                      <a:pt x="7978" y="4454"/>
                      <a:pt x="8026" y="4477"/>
                      <a:pt x="8074" y="4477"/>
                    </a:cubicBezTo>
                    <a:cubicBezTo>
                      <a:pt x="8145" y="4477"/>
                      <a:pt x="8193" y="4454"/>
                      <a:pt x="8240" y="4406"/>
                    </a:cubicBezTo>
                    <a:cubicBezTo>
                      <a:pt x="9560" y="3086"/>
                      <a:pt x="8934" y="981"/>
                      <a:pt x="7350" y="440"/>
                    </a:cubicBezTo>
                    <a:close/>
                    <a:moveTo>
                      <a:pt x="5267" y="2934"/>
                    </a:moveTo>
                    <a:cubicBezTo>
                      <a:pt x="5205" y="2945"/>
                      <a:pt x="5156" y="2971"/>
                      <a:pt x="5121" y="3025"/>
                    </a:cubicBezTo>
                    <a:cubicBezTo>
                      <a:pt x="5049" y="3168"/>
                      <a:pt x="5049" y="3334"/>
                      <a:pt x="5168" y="3453"/>
                    </a:cubicBezTo>
                    <a:lnTo>
                      <a:pt x="6311" y="4715"/>
                    </a:lnTo>
                    <a:cubicBezTo>
                      <a:pt x="6692" y="5120"/>
                      <a:pt x="6692" y="5739"/>
                      <a:pt x="6311" y="6144"/>
                    </a:cubicBezTo>
                    <a:lnTo>
                      <a:pt x="5668" y="6835"/>
                    </a:lnTo>
                    <a:cubicBezTo>
                      <a:pt x="5659" y="6845"/>
                      <a:pt x="5650" y="6855"/>
                      <a:pt x="5641" y="6865"/>
                    </a:cubicBezTo>
                    <a:lnTo>
                      <a:pt x="5641" y="6865"/>
                    </a:lnTo>
                    <a:cubicBezTo>
                      <a:pt x="5766" y="6836"/>
                      <a:pt x="5884" y="6770"/>
                      <a:pt x="5978" y="6668"/>
                    </a:cubicBezTo>
                    <a:lnTo>
                      <a:pt x="6692" y="5978"/>
                    </a:lnTo>
                    <a:cubicBezTo>
                      <a:pt x="6954" y="5692"/>
                      <a:pt x="6954" y="5239"/>
                      <a:pt x="6692" y="4977"/>
                    </a:cubicBezTo>
                    <a:lnTo>
                      <a:pt x="5406" y="3691"/>
                    </a:lnTo>
                    <a:cubicBezTo>
                      <a:pt x="5151" y="3455"/>
                      <a:pt x="5144" y="3161"/>
                      <a:pt x="5267" y="2934"/>
                    </a:cubicBezTo>
                    <a:close/>
                    <a:moveTo>
                      <a:pt x="3576" y="5519"/>
                    </a:moveTo>
                    <a:cubicBezTo>
                      <a:pt x="3070" y="5519"/>
                      <a:pt x="2626" y="6217"/>
                      <a:pt x="3168" y="6668"/>
                    </a:cubicBezTo>
                    <a:lnTo>
                      <a:pt x="4401" y="7902"/>
                    </a:lnTo>
                    <a:lnTo>
                      <a:pt x="4401" y="7902"/>
                    </a:lnTo>
                    <a:cubicBezTo>
                      <a:pt x="4387" y="7792"/>
                      <a:pt x="4341" y="7694"/>
                      <a:pt x="4263" y="7597"/>
                    </a:cubicBezTo>
                    <a:lnTo>
                      <a:pt x="3120" y="6359"/>
                    </a:lnTo>
                    <a:cubicBezTo>
                      <a:pt x="3049" y="6287"/>
                      <a:pt x="3025" y="6216"/>
                      <a:pt x="3025" y="6121"/>
                    </a:cubicBezTo>
                    <a:cubicBezTo>
                      <a:pt x="3025" y="6049"/>
                      <a:pt x="3073" y="5954"/>
                      <a:pt x="3144" y="5906"/>
                    </a:cubicBezTo>
                    <a:lnTo>
                      <a:pt x="3144" y="5930"/>
                    </a:lnTo>
                    <a:cubicBezTo>
                      <a:pt x="3187" y="5876"/>
                      <a:pt x="3249" y="5852"/>
                      <a:pt x="3313" y="5852"/>
                    </a:cubicBezTo>
                    <a:cubicBezTo>
                      <a:pt x="3392" y="5852"/>
                      <a:pt x="3473" y="5888"/>
                      <a:pt x="3525" y="5954"/>
                    </a:cubicBezTo>
                    <a:lnTo>
                      <a:pt x="4359" y="6835"/>
                    </a:lnTo>
                    <a:cubicBezTo>
                      <a:pt x="4525" y="7037"/>
                      <a:pt x="4763" y="7139"/>
                      <a:pt x="5004" y="7139"/>
                    </a:cubicBezTo>
                    <a:cubicBezTo>
                      <a:pt x="5233" y="7139"/>
                      <a:pt x="5465" y="7047"/>
                      <a:pt x="5641" y="6865"/>
                    </a:cubicBezTo>
                    <a:lnTo>
                      <a:pt x="5641" y="6865"/>
                    </a:lnTo>
                    <a:cubicBezTo>
                      <a:pt x="5590" y="6877"/>
                      <a:pt x="5539" y="6883"/>
                      <a:pt x="5487" y="6883"/>
                    </a:cubicBezTo>
                    <a:cubicBezTo>
                      <a:pt x="5305" y="6883"/>
                      <a:pt x="5121" y="6811"/>
                      <a:pt x="4978" y="6668"/>
                    </a:cubicBezTo>
                    <a:lnTo>
                      <a:pt x="4049" y="5763"/>
                    </a:lnTo>
                    <a:cubicBezTo>
                      <a:pt x="3905" y="5590"/>
                      <a:pt x="3737" y="5519"/>
                      <a:pt x="3576" y="5519"/>
                    </a:cubicBezTo>
                    <a:close/>
                    <a:moveTo>
                      <a:pt x="4401" y="7902"/>
                    </a:moveTo>
                    <a:cubicBezTo>
                      <a:pt x="4405" y="7927"/>
                      <a:pt x="4406" y="7952"/>
                      <a:pt x="4406" y="7978"/>
                    </a:cubicBezTo>
                    <a:cubicBezTo>
                      <a:pt x="4406" y="8109"/>
                      <a:pt x="4366" y="8240"/>
                      <a:pt x="4286" y="8353"/>
                    </a:cubicBezTo>
                    <a:lnTo>
                      <a:pt x="4286" y="8353"/>
                    </a:lnTo>
                    <a:cubicBezTo>
                      <a:pt x="4327" y="8317"/>
                      <a:pt x="4367" y="8279"/>
                      <a:pt x="4406" y="8240"/>
                    </a:cubicBezTo>
                    <a:cubicBezTo>
                      <a:pt x="4454" y="8192"/>
                      <a:pt x="4478" y="8145"/>
                      <a:pt x="4478" y="8073"/>
                    </a:cubicBezTo>
                    <a:cubicBezTo>
                      <a:pt x="4478" y="8002"/>
                      <a:pt x="4454" y="7954"/>
                      <a:pt x="4406" y="7907"/>
                    </a:cubicBezTo>
                    <a:lnTo>
                      <a:pt x="4401" y="7902"/>
                    </a:lnTo>
                    <a:close/>
                    <a:moveTo>
                      <a:pt x="4669" y="765"/>
                    </a:moveTo>
                    <a:cubicBezTo>
                      <a:pt x="4435" y="765"/>
                      <a:pt x="4201" y="860"/>
                      <a:pt x="4025" y="1048"/>
                    </a:cubicBezTo>
                    <a:lnTo>
                      <a:pt x="3358" y="1739"/>
                    </a:lnTo>
                    <a:cubicBezTo>
                      <a:pt x="2977" y="2144"/>
                      <a:pt x="2977" y="2763"/>
                      <a:pt x="3358" y="3168"/>
                    </a:cubicBezTo>
                    <a:lnTo>
                      <a:pt x="4359" y="4263"/>
                    </a:lnTo>
                    <a:cubicBezTo>
                      <a:pt x="4454" y="4382"/>
                      <a:pt x="4478" y="4549"/>
                      <a:pt x="4382" y="4692"/>
                    </a:cubicBezTo>
                    <a:cubicBezTo>
                      <a:pt x="4335" y="4763"/>
                      <a:pt x="4263" y="4787"/>
                      <a:pt x="4168" y="4811"/>
                    </a:cubicBezTo>
                    <a:cubicBezTo>
                      <a:pt x="4097" y="4811"/>
                      <a:pt x="4025" y="4763"/>
                      <a:pt x="3977" y="4715"/>
                    </a:cubicBezTo>
                    <a:lnTo>
                      <a:pt x="3668" y="4382"/>
                    </a:lnTo>
                    <a:lnTo>
                      <a:pt x="3263" y="3930"/>
                    </a:lnTo>
                    <a:lnTo>
                      <a:pt x="2953" y="3620"/>
                    </a:lnTo>
                    <a:cubicBezTo>
                      <a:pt x="2787" y="3429"/>
                      <a:pt x="2549" y="3334"/>
                      <a:pt x="2287" y="3334"/>
                    </a:cubicBezTo>
                    <a:cubicBezTo>
                      <a:pt x="2025" y="3334"/>
                      <a:pt x="1787" y="3429"/>
                      <a:pt x="1620" y="3620"/>
                    </a:cubicBezTo>
                    <a:lnTo>
                      <a:pt x="953" y="4382"/>
                    </a:lnTo>
                    <a:cubicBezTo>
                      <a:pt x="572" y="4787"/>
                      <a:pt x="596" y="5430"/>
                      <a:pt x="1001" y="5835"/>
                    </a:cubicBezTo>
                    <a:lnTo>
                      <a:pt x="1739" y="6573"/>
                    </a:lnTo>
                    <a:cubicBezTo>
                      <a:pt x="1858" y="6692"/>
                      <a:pt x="1858" y="6883"/>
                      <a:pt x="1763" y="7002"/>
                    </a:cubicBezTo>
                    <a:cubicBezTo>
                      <a:pt x="1715" y="7073"/>
                      <a:pt x="1644" y="7097"/>
                      <a:pt x="1572" y="7097"/>
                    </a:cubicBezTo>
                    <a:cubicBezTo>
                      <a:pt x="1555" y="7101"/>
                      <a:pt x="1538" y="7103"/>
                      <a:pt x="1522" y="7103"/>
                    </a:cubicBezTo>
                    <a:cubicBezTo>
                      <a:pt x="1452" y="7103"/>
                      <a:pt x="1397" y="7064"/>
                      <a:pt x="1358" y="7025"/>
                    </a:cubicBezTo>
                    <a:lnTo>
                      <a:pt x="596" y="6192"/>
                    </a:lnTo>
                    <a:cubicBezTo>
                      <a:pt x="532" y="6128"/>
                      <a:pt x="448" y="6097"/>
                      <a:pt x="356" y="6097"/>
                    </a:cubicBezTo>
                    <a:cubicBezTo>
                      <a:pt x="310" y="6097"/>
                      <a:pt x="262" y="6105"/>
                      <a:pt x="215" y="6121"/>
                    </a:cubicBezTo>
                    <a:cubicBezTo>
                      <a:pt x="96" y="6192"/>
                      <a:pt x="0" y="6311"/>
                      <a:pt x="24" y="6454"/>
                    </a:cubicBezTo>
                    <a:cubicBezTo>
                      <a:pt x="0" y="7168"/>
                      <a:pt x="262" y="7859"/>
                      <a:pt x="739" y="8383"/>
                    </a:cubicBezTo>
                    <a:cubicBezTo>
                      <a:pt x="1203" y="8907"/>
                      <a:pt x="1846" y="9169"/>
                      <a:pt x="2492" y="9169"/>
                    </a:cubicBezTo>
                    <a:cubicBezTo>
                      <a:pt x="3138" y="9169"/>
                      <a:pt x="3787" y="8907"/>
                      <a:pt x="4263" y="8383"/>
                    </a:cubicBezTo>
                    <a:cubicBezTo>
                      <a:pt x="4271" y="8373"/>
                      <a:pt x="4279" y="8363"/>
                      <a:pt x="4286" y="8353"/>
                    </a:cubicBezTo>
                    <a:lnTo>
                      <a:pt x="4286" y="8353"/>
                    </a:lnTo>
                    <a:cubicBezTo>
                      <a:pt x="3826" y="8757"/>
                      <a:pt x="3279" y="8939"/>
                      <a:pt x="2740" y="8939"/>
                    </a:cubicBezTo>
                    <a:cubicBezTo>
                      <a:pt x="1504" y="8939"/>
                      <a:pt x="310" y="7979"/>
                      <a:pt x="310" y="6525"/>
                    </a:cubicBezTo>
                    <a:lnTo>
                      <a:pt x="310" y="6478"/>
                    </a:lnTo>
                    <a:cubicBezTo>
                      <a:pt x="310" y="6454"/>
                      <a:pt x="310" y="6430"/>
                      <a:pt x="334" y="6430"/>
                    </a:cubicBezTo>
                    <a:lnTo>
                      <a:pt x="382" y="6430"/>
                    </a:lnTo>
                    <a:lnTo>
                      <a:pt x="1144" y="7264"/>
                    </a:lnTo>
                    <a:cubicBezTo>
                      <a:pt x="1247" y="7367"/>
                      <a:pt x="1369" y="7435"/>
                      <a:pt x="1509" y="7435"/>
                    </a:cubicBezTo>
                    <a:cubicBezTo>
                      <a:pt x="1530" y="7435"/>
                      <a:pt x="1551" y="7433"/>
                      <a:pt x="1572" y="7430"/>
                    </a:cubicBezTo>
                    <a:cubicBezTo>
                      <a:pt x="1739" y="7430"/>
                      <a:pt x="1906" y="7335"/>
                      <a:pt x="2001" y="7216"/>
                    </a:cubicBezTo>
                    <a:cubicBezTo>
                      <a:pt x="2191" y="6954"/>
                      <a:pt x="2168" y="6597"/>
                      <a:pt x="1953" y="6359"/>
                    </a:cubicBezTo>
                    <a:lnTo>
                      <a:pt x="1191" y="5620"/>
                    </a:lnTo>
                    <a:cubicBezTo>
                      <a:pt x="929" y="5335"/>
                      <a:pt x="905" y="4906"/>
                      <a:pt x="1167" y="4596"/>
                    </a:cubicBezTo>
                    <a:lnTo>
                      <a:pt x="1834" y="3858"/>
                    </a:lnTo>
                    <a:cubicBezTo>
                      <a:pt x="1941" y="3751"/>
                      <a:pt x="2086" y="3664"/>
                      <a:pt x="2235" y="3664"/>
                    </a:cubicBezTo>
                    <a:cubicBezTo>
                      <a:pt x="2252" y="3664"/>
                      <a:pt x="2269" y="3665"/>
                      <a:pt x="2287" y="3668"/>
                    </a:cubicBezTo>
                    <a:cubicBezTo>
                      <a:pt x="2304" y="3665"/>
                      <a:pt x="2321" y="3664"/>
                      <a:pt x="2339" y="3664"/>
                    </a:cubicBezTo>
                    <a:cubicBezTo>
                      <a:pt x="2488" y="3664"/>
                      <a:pt x="2632" y="3751"/>
                      <a:pt x="2739" y="3858"/>
                    </a:cubicBezTo>
                    <a:lnTo>
                      <a:pt x="2906" y="4025"/>
                    </a:lnTo>
                    <a:cubicBezTo>
                      <a:pt x="2834" y="4120"/>
                      <a:pt x="2787" y="4263"/>
                      <a:pt x="2787" y="4382"/>
                    </a:cubicBezTo>
                    <a:cubicBezTo>
                      <a:pt x="2763" y="4644"/>
                      <a:pt x="2977" y="4882"/>
                      <a:pt x="3263" y="4906"/>
                    </a:cubicBezTo>
                    <a:cubicBezTo>
                      <a:pt x="3382" y="4882"/>
                      <a:pt x="3477" y="4835"/>
                      <a:pt x="3573" y="4763"/>
                    </a:cubicBezTo>
                    <a:lnTo>
                      <a:pt x="3763" y="4954"/>
                    </a:lnTo>
                    <a:cubicBezTo>
                      <a:pt x="3858" y="5073"/>
                      <a:pt x="4025" y="5144"/>
                      <a:pt x="4192" y="5144"/>
                    </a:cubicBezTo>
                    <a:cubicBezTo>
                      <a:pt x="4359" y="5120"/>
                      <a:pt x="4501" y="5049"/>
                      <a:pt x="4620" y="4906"/>
                    </a:cubicBezTo>
                    <a:cubicBezTo>
                      <a:pt x="4787" y="4644"/>
                      <a:pt x="4787" y="4287"/>
                      <a:pt x="4573" y="4049"/>
                    </a:cubicBezTo>
                    <a:lnTo>
                      <a:pt x="3549" y="2977"/>
                    </a:lnTo>
                    <a:cubicBezTo>
                      <a:pt x="3311" y="2691"/>
                      <a:pt x="3311" y="2263"/>
                      <a:pt x="3549" y="1977"/>
                    </a:cubicBezTo>
                    <a:lnTo>
                      <a:pt x="4239" y="1286"/>
                    </a:lnTo>
                    <a:cubicBezTo>
                      <a:pt x="4347" y="1155"/>
                      <a:pt x="4507" y="1090"/>
                      <a:pt x="4671" y="1090"/>
                    </a:cubicBezTo>
                    <a:cubicBezTo>
                      <a:pt x="4835" y="1090"/>
                      <a:pt x="5002" y="1155"/>
                      <a:pt x="5121" y="1286"/>
                    </a:cubicBezTo>
                    <a:lnTo>
                      <a:pt x="5240" y="1429"/>
                    </a:lnTo>
                    <a:cubicBezTo>
                      <a:pt x="5275" y="1465"/>
                      <a:pt x="5317" y="1483"/>
                      <a:pt x="5356" y="1483"/>
                    </a:cubicBezTo>
                    <a:cubicBezTo>
                      <a:pt x="5394" y="1483"/>
                      <a:pt x="5430" y="1465"/>
                      <a:pt x="5454" y="1429"/>
                    </a:cubicBezTo>
                    <a:cubicBezTo>
                      <a:pt x="5525" y="1358"/>
                      <a:pt x="5525" y="1262"/>
                      <a:pt x="5454" y="1191"/>
                    </a:cubicBezTo>
                    <a:lnTo>
                      <a:pt x="5335" y="1072"/>
                    </a:lnTo>
                    <a:cubicBezTo>
                      <a:pt x="5154" y="866"/>
                      <a:pt x="4911" y="765"/>
                      <a:pt x="4669" y="76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6"/>
              <p:cNvSpPr/>
              <p:nvPr/>
            </p:nvSpPr>
            <p:spPr>
              <a:xfrm>
                <a:off x="1762825" y="3278050"/>
                <a:ext cx="30400" cy="25675"/>
              </a:xfrm>
              <a:custGeom>
                <a:avLst/>
                <a:gdLst/>
                <a:ahLst/>
                <a:cxnLst/>
                <a:rect l="l" t="t" r="r" b="b"/>
                <a:pathLst>
                  <a:path w="1216" h="1027" extrusionOk="0">
                    <a:moveTo>
                      <a:pt x="692" y="330"/>
                    </a:moveTo>
                    <a:cubicBezTo>
                      <a:pt x="787" y="330"/>
                      <a:pt x="882" y="396"/>
                      <a:pt x="882" y="527"/>
                    </a:cubicBezTo>
                    <a:cubicBezTo>
                      <a:pt x="882" y="646"/>
                      <a:pt x="787" y="705"/>
                      <a:pt x="692" y="705"/>
                    </a:cubicBezTo>
                    <a:cubicBezTo>
                      <a:pt x="596" y="705"/>
                      <a:pt x="501" y="646"/>
                      <a:pt x="501" y="527"/>
                    </a:cubicBezTo>
                    <a:cubicBezTo>
                      <a:pt x="501" y="396"/>
                      <a:pt x="596" y="330"/>
                      <a:pt x="692" y="330"/>
                    </a:cubicBezTo>
                    <a:close/>
                    <a:moveTo>
                      <a:pt x="686" y="1"/>
                    </a:moveTo>
                    <a:cubicBezTo>
                      <a:pt x="560" y="1"/>
                      <a:pt x="434" y="46"/>
                      <a:pt x="334" y="146"/>
                    </a:cubicBezTo>
                    <a:cubicBezTo>
                      <a:pt x="1" y="479"/>
                      <a:pt x="239" y="1027"/>
                      <a:pt x="692" y="1027"/>
                    </a:cubicBezTo>
                    <a:cubicBezTo>
                      <a:pt x="977" y="1027"/>
                      <a:pt x="1215" y="813"/>
                      <a:pt x="1215" y="527"/>
                    </a:cubicBezTo>
                    <a:cubicBezTo>
                      <a:pt x="1215" y="203"/>
                      <a:pt x="952"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6"/>
              <p:cNvSpPr/>
              <p:nvPr/>
            </p:nvSpPr>
            <p:spPr>
              <a:xfrm>
                <a:off x="1842025" y="3304300"/>
                <a:ext cx="30375" cy="25975"/>
              </a:xfrm>
              <a:custGeom>
                <a:avLst/>
                <a:gdLst/>
                <a:ahLst/>
                <a:cxnLst/>
                <a:rect l="l" t="t" r="r" b="b"/>
                <a:pathLst>
                  <a:path w="1215" h="1039" extrusionOk="0">
                    <a:moveTo>
                      <a:pt x="488" y="330"/>
                    </a:moveTo>
                    <a:cubicBezTo>
                      <a:pt x="500" y="330"/>
                      <a:pt x="512" y="332"/>
                      <a:pt x="524" y="334"/>
                    </a:cubicBezTo>
                    <a:cubicBezTo>
                      <a:pt x="619" y="334"/>
                      <a:pt x="715" y="429"/>
                      <a:pt x="715" y="525"/>
                    </a:cubicBezTo>
                    <a:cubicBezTo>
                      <a:pt x="715" y="656"/>
                      <a:pt x="619" y="721"/>
                      <a:pt x="524" y="721"/>
                    </a:cubicBezTo>
                    <a:cubicBezTo>
                      <a:pt x="429" y="721"/>
                      <a:pt x="334" y="656"/>
                      <a:pt x="334" y="525"/>
                    </a:cubicBezTo>
                    <a:cubicBezTo>
                      <a:pt x="312" y="418"/>
                      <a:pt x="386" y="330"/>
                      <a:pt x="488" y="330"/>
                    </a:cubicBezTo>
                    <a:close/>
                    <a:moveTo>
                      <a:pt x="524" y="1"/>
                    </a:moveTo>
                    <a:cubicBezTo>
                      <a:pt x="238" y="1"/>
                      <a:pt x="0" y="239"/>
                      <a:pt x="0" y="525"/>
                    </a:cubicBezTo>
                    <a:cubicBezTo>
                      <a:pt x="0" y="830"/>
                      <a:pt x="250" y="1038"/>
                      <a:pt x="515" y="1038"/>
                    </a:cubicBezTo>
                    <a:cubicBezTo>
                      <a:pt x="642" y="1038"/>
                      <a:pt x="773" y="990"/>
                      <a:pt x="881" y="882"/>
                    </a:cubicBezTo>
                    <a:cubicBezTo>
                      <a:pt x="1215" y="572"/>
                      <a:pt x="977" y="1"/>
                      <a:pt x="5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6"/>
              <p:cNvSpPr/>
              <p:nvPr/>
            </p:nvSpPr>
            <p:spPr>
              <a:xfrm>
                <a:off x="1719375" y="3420950"/>
                <a:ext cx="29800" cy="25675"/>
              </a:xfrm>
              <a:custGeom>
                <a:avLst/>
                <a:gdLst/>
                <a:ahLst/>
                <a:cxnLst/>
                <a:rect l="l" t="t" r="r" b="b"/>
                <a:pathLst>
                  <a:path w="1192" h="1027" extrusionOk="0">
                    <a:moveTo>
                      <a:pt x="471" y="332"/>
                    </a:moveTo>
                    <a:cubicBezTo>
                      <a:pt x="481" y="332"/>
                      <a:pt x="491" y="333"/>
                      <a:pt x="501" y="336"/>
                    </a:cubicBezTo>
                    <a:cubicBezTo>
                      <a:pt x="620" y="336"/>
                      <a:pt x="691" y="407"/>
                      <a:pt x="691" y="526"/>
                    </a:cubicBezTo>
                    <a:cubicBezTo>
                      <a:pt x="691" y="645"/>
                      <a:pt x="596" y="705"/>
                      <a:pt x="501" y="705"/>
                    </a:cubicBezTo>
                    <a:cubicBezTo>
                      <a:pt x="405" y="705"/>
                      <a:pt x="310" y="645"/>
                      <a:pt x="310" y="526"/>
                    </a:cubicBezTo>
                    <a:cubicBezTo>
                      <a:pt x="310" y="420"/>
                      <a:pt x="386" y="332"/>
                      <a:pt x="471" y="332"/>
                    </a:cubicBezTo>
                    <a:close/>
                    <a:moveTo>
                      <a:pt x="519" y="0"/>
                    </a:moveTo>
                    <a:cubicBezTo>
                      <a:pt x="253" y="0"/>
                      <a:pt x="0" y="203"/>
                      <a:pt x="0" y="526"/>
                    </a:cubicBezTo>
                    <a:cubicBezTo>
                      <a:pt x="0" y="812"/>
                      <a:pt x="215" y="1026"/>
                      <a:pt x="501" y="1026"/>
                    </a:cubicBezTo>
                    <a:cubicBezTo>
                      <a:pt x="977" y="1026"/>
                      <a:pt x="1191" y="479"/>
                      <a:pt x="882" y="145"/>
                    </a:cubicBezTo>
                    <a:cubicBezTo>
                      <a:pt x="774" y="46"/>
                      <a:pt x="645" y="0"/>
                      <a:pt x="5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6"/>
              <p:cNvSpPr/>
              <p:nvPr/>
            </p:nvSpPr>
            <p:spPr>
              <a:xfrm>
                <a:off x="1780700" y="3371525"/>
                <a:ext cx="30375" cy="25675"/>
              </a:xfrm>
              <a:custGeom>
                <a:avLst/>
                <a:gdLst/>
                <a:ahLst/>
                <a:cxnLst/>
                <a:rect l="l" t="t" r="r" b="b"/>
                <a:pathLst>
                  <a:path w="1215" h="1027" extrusionOk="0">
                    <a:moveTo>
                      <a:pt x="524" y="336"/>
                    </a:moveTo>
                    <a:cubicBezTo>
                      <a:pt x="744" y="336"/>
                      <a:pt x="513" y="618"/>
                      <a:pt x="395" y="618"/>
                    </a:cubicBezTo>
                    <a:cubicBezTo>
                      <a:pt x="359" y="618"/>
                      <a:pt x="334" y="593"/>
                      <a:pt x="334" y="527"/>
                    </a:cubicBezTo>
                    <a:cubicBezTo>
                      <a:pt x="334" y="408"/>
                      <a:pt x="405" y="336"/>
                      <a:pt x="524" y="336"/>
                    </a:cubicBezTo>
                    <a:close/>
                    <a:moveTo>
                      <a:pt x="519" y="1"/>
                    </a:moveTo>
                    <a:cubicBezTo>
                      <a:pt x="253" y="1"/>
                      <a:pt x="0" y="203"/>
                      <a:pt x="0" y="527"/>
                    </a:cubicBezTo>
                    <a:cubicBezTo>
                      <a:pt x="0" y="812"/>
                      <a:pt x="215" y="1027"/>
                      <a:pt x="524" y="1027"/>
                    </a:cubicBezTo>
                    <a:cubicBezTo>
                      <a:pt x="977" y="1027"/>
                      <a:pt x="1215" y="479"/>
                      <a:pt x="881" y="146"/>
                    </a:cubicBezTo>
                    <a:cubicBezTo>
                      <a:pt x="774" y="46"/>
                      <a:pt x="645"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6"/>
              <p:cNvSpPr/>
              <p:nvPr/>
            </p:nvSpPr>
            <p:spPr>
              <a:xfrm>
                <a:off x="1859275" y="3286450"/>
                <a:ext cx="8375" cy="8350"/>
              </a:xfrm>
              <a:custGeom>
                <a:avLst/>
                <a:gdLst/>
                <a:ahLst/>
                <a:cxnLst/>
                <a:rect l="l" t="t" r="r" b="b"/>
                <a:pathLst>
                  <a:path w="335" h="334" extrusionOk="0">
                    <a:moveTo>
                      <a:pt x="168" y="0"/>
                    </a:moveTo>
                    <a:cubicBezTo>
                      <a:pt x="72" y="0"/>
                      <a:pt x="1" y="72"/>
                      <a:pt x="1" y="167"/>
                    </a:cubicBezTo>
                    <a:cubicBezTo>
                      <a:pt x="1" y="262"/>
                      <a:pt x="72" y="334"/>
                      <a:pt x="168" y="334"/>
                    </a:cubicBezTo>
                    <a:cubicBezTo>
                      <a:pt x="263" y="334"/>
                      <a:pt x="334" y="262"/>
                      <a:pt x="334" y="167"/>
                    </a:cubicBezTo>
                    <a:cubicBezTo>
                      <a:pt x="334" y="72"/>
                      <a:pt x="263"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6"/>
              <p:cNvSpPr/>
              <p:nvPr/>
            </p:nvSpPr>
            <p:spPr>
              <a:xfrm>
                <a:off x="1850950" y="3265000"/>
                <a:ext cx="8350" cy="8375"/>
              </a:xfrm>
              <a:custGeom>
                <a:avLst/>
                <a:gdLst/>
                <a:ahLst/>
                <a:cxnLst/>
                <a:rect l="l" t="t" r="r" b="b"/>
                <a:pathLst>
                  <a:path w="334" h="335" extrusionOk="0">
                    <a:moveTo>
                      <a:pt x="167" y="1"/>
                    </a:moveTo>
                    <a:cubicBezTo>
                      <a:pt x="72" y="1"/>
                      <a:pt x="0" y="72"/>
                      <a:pt x="0" y="168"/>
                    </a:cubicBezTo>
                    <a:cubicBezTo>
                      <a:pt x="0" y="263"/>
                      <a:pt x="72" y="334"/>
                      <a:pt x="167" y="334"/>
                    </a:cubicBezTo>
                    <a:cubicBezTo>
                      <a:pt x="262" y="334"/>
                      <a:pt x="334" y="263"/>
                      <a:pt x="334" y="168"/>
                    </a:cubicBezTo>
                    <a:cubicBezTo>
                      <a:pt x="334" y="72"/>
                      <a:pt x="262"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6"/>
              <p:cNvSpPr/>
              <p:nvPr/>
            </p:nvSpPr>
            <p:spPr>
              <a:xfrm>
                <a:off x="1813450" y="3369200"/>
                <a:ext cx="8350" cy="8350"/>
              </a:xfrm>
              <a:custGeom>
                <a:avLst/>
                <a:gdLst/>
                <a:ahLst/>
                <a:cxnLst/>
                <a:rect l="l" t="t" r="r" b="b"/>
                <a:pathLst>
                  <a:path w="334" h="334" extrusionOk="0">
                    <a:moveTo>
                      <a:pt x="167" y="0"/>
                    </a:moveTo>
                    <a:cubicBezTo>
                      <a:pt x="72" y="0"/>
                      <a:pt x="0" y="72"/>
                      <a:pt x="0" y="167"/>
                    </a:cubicBezTo>
                    <a:cubicBezTo>
                      <a:pt x="0" y="262"/>
                      <a:pt x="72" y="334"/>
                      <a:pt x="167" y="334"/>
                    </a:cubicBezTo>
                    <a:cubicBezTo>
                      <a:pt x="262" y="334"/>
                      <a:pt x="334" y="262"/>
                      <a:pt x="334" y="167"/>
                    </a:cubicBezTo>
                    <a:cubicBezTo>
                      <a:pt x="334" y="72"/>
                      <a:pt x="262"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6"/>
              <p:cNvSpPr/>
              <p:nvPr/>
            </p:nvSpPr>
            <p:spPr>
              <a:xfrm>
                <a:off x="1769375" y="3311450"/>
                <a:ext cx="7775" cy="7775"/>
              </a:xfrm>
              <a:custGeom>
                <a:avLst/>
                <a:gdLst/>
                <a:ahLst/>
                <a:cxnLst/>
                <a:rect l="l" t="t" r="r" b="b"/>
                <a:pathLst>
                  <a:path w="311" h="311" extrusionOk="0">
                    <a:moveTo>
                      <a:pt x="144" y="0"/>
                    </a:moveTo>
                    <a:cubicBezTo>
                      <a:pt x="72" y="0"/>
                      <a:pt x="1" y="72"/>
                      <a:pt x="1" y="167"/>
                    </a:cubicBezTo>
                    <a:cubicBezTo>
                      <a:pt x="1" y="239"/>
                      <a:pt x="72" y="310"/>
                      <a:pt x="144" y="310"/>
                    </a:cubicBezTo>
                    <a:cubicBezTo>
                      <a:pt x="239" y="310"/>
                      <a:pt x="310" y="239"/>
                      <a:pt x="310" y="167"/>
                    </a:cubicBezTo>
                    <a:cubicBezTo>
                      <a:pt x="310" y="72"/>
                      <a:pt x="239"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2" name="Google Shape;1732;p56"/>
              <p:cNvSpPr/>
              <p:nvPr/>
            </p:nvSpPr>
            <p:spPr>
              <a:xfrm>
                <a:off x="1800950" y="3287625"/>
                <a:ext cx="8350" cy="8375"/>
              </a:xfrm>
              <a:custGeom>
                <a:avLst/>
                <a:gdLst/>
                <a:ahLst/>
                <a:cxnLst/>
                <a:rect l="l" t="t" r="r" b="b"/>
                <a:pathLst>
                  <a:path w="334" h="335" extrusionOk="0">
                    <a:moveTo>
                      <a:pt x="167" y="1"/>
                    </a:moveTo>
                    <a:cubicBezTo>
                      <a:pt x="95" y="1"/>
                      <a:pt x="0" y="72"/>
                      <a:pt x="0" y="168"/>
                    </a:cubicBezTo>
                    <a:cubicBezTo>
                      <a:pt x="0" y="263"/>
                      <a:pt x="95" y="334"/>
                      <a:pt x="167" y="334"/>
                    </a:cubicBezTo>
                    <a:cubicBezTo>
                      <a:pt x="262" y="334"/>
                      <a:pt x="333" y="263"/>
                      <a:pt x="333" y="168"/>
                    </a:cubicBezTo>
                    <a:cubicBezTo>
                      <a:pt x="333" y="72"/>
                      <a:pt x="262"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6"/>
              <p:cNvSpPr/>
              <p:nvPr/>
            </p:nvSpPr>
            <p:spPr>
              <a:xfrm>
                <a:off x="1713425" y="3376350"/>
                <a:ext cx="8350" cy="8350"/>
              </a:xfrm>
              <a:custGeom>
                <a:avLst/>
                <a:gdLst/>
                <a:ahLst/>
                <a:cxnLst/>
                <a:rect l="l" t="t" r="r" b="b"/>
                <a:pathLst>
                  <a:path w="334" h="334" extrusionOk="0">
                    <a:moveTo>
                      <a:pt x="167" y="0"/>
                    </a:moveTo>
                    <a:cubicBezTo>
                      <a:pt x="72" y="0"/>
                      <a:pt x="0" y="72"/>
                      <a:pt x="0" y="167"/>
                    </a:cubicBezTo>
                    <a:cubicBezTo>
                      <a:pt x="0" y="262"/>
                      <a:pt x="72" y="334"/>
                      <a:pt x="167" y="334"/>
                    </a:cubicBezTo>
                    <a:cubicBezTo>
                      <a:pt x="262" y="334"/>
                      <a:pt x="334" y="262"/>
                      <a:pt x="334" y="167"/>
                    </a:cubicBezTo>
                    <a:cubicBezTo>
                      <a:pt x="334" y="72"/>
                      <a:pt x="262"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6"/>
              <p:cNvSpPr/>
              <p:nvPr/>
            </p:nvSpPr>
            <p:spPr>
              <a:xfrm>
                <a:off x="1697350" y="3435875"/>
                <a:ext cx="8350" cy="8375"/>
              </a:xfrm>
              <a:custGeom>
                <a:avLst/>
                <a:gdLst/>
                <a:ahLst/>
                <a:cxnLst/>
                <a:rect l="l" t="t" r="r" b="b"/>
                <a:pathLst>
                  <a:path w="334" h="335" extrusionOk="0">
                    <a:moveTo>
                      <a:pt x="167" y="1"/>
                    </a:moveTo>
                    <a:cubicBezTo>
                      <a:pt x="72" y="1"/>
                      <a:pt x="0" y="72"/>
                      <a:pt x="0" y="167"/>
                    </a:cubicBezTo>
                    <a:cubicBezTo>
                      <a:pt x="0" y="263"/>
                      <a:pt x="72" y="334"/>
                      <a:pt x="167" y="334"/>
                    </a:cubicBezTo>
                    <a:cubicBezTo>
                      <a:pt x="262" y="334"/>
                      <a:pt x="334" y="263"/>
                      <a:pt x="334" y="167"/>
                    </a:cubicBezTo>
                    <a:cubicBezTo>
                      <a:pt x="334" y="72"/>
                      <a:pt x="262"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6"/>
              <p:cNvSpPr/>
              <p:nvPr/>
            </p:nvSpPr>
            <p:spPr>
              <a:xfrm>
                <a:off x="1754500" y="3436475"/>
                <a:ext cx="7775" cy="7775"/>
              </a:xfrm>
              <a:custGeom>
                <a:avLst/>
                <a:gdLst/>
                <a:ahLst/>
                <a:cxnLst/>
                <a:rect l="l" t="t" r="r" b="b"/>
                <a:pathLst>
                  <a:path w="311" h="311" extrusionOk="0">
                    <a:moveTo>
                      <a:pt x="167" y="0"/>
                    </a:moveTo>
                    <a:cubicBezTo>
                      <a:pt x="72" y="0"/>
                      <a:pt x="0" y="72"/>
                      <a:pt x="0" y="143"/>
                    </a:cubicBezTo>
                    <a:cubicBezTo>
                      <a:pt x="0" y="239"/>
                      <a:pt x="72" y="310"/>
                      <a:pt x="167" y="310"/>
                    </a:cubicBezTo>
                    <a:cubicBezTo>
                      <a:pt x="239" y="310"/>
                      <a:pt x="310" y="239"/>
                      <a:pt x="310" y="143"/>
                    </a:cubicBezTo>
                    <a:cubicBezTo>
                      <a:pt x="310" y="72"/>
                      <a:pt x="239"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6"/>
              <p:cNvSpPr/>
              <p:nvPr/>
            </p:nvSpPr>
            <p:spPr>
              <a:xfrm>
                <a:off x="1708650" y="3347775"/>
                <a:ext cx="8375" cy="8350"/>
              </a:xfrm>
              <a:custGeom>
                <a:avLst/>
                <a:gdLst/>
                <a:ahLst/>
                <a:cxnLst/>
                <a:rect l="l" t="t" r="r" b="b"/>
                <a:pathLst>
                  <a:path w="335" h="334" extrusionOk="0">
                    <a:moveTo>
                      <a:pt x="167" y="0"/>
                    </a:moveTo>
                    <a:cubicBezTo>
                      <a:pt x="72" y="0"/>
                      <a:pt x="1" y="72"/>
                      <a:pt x="1" y="167"/>
                    </a:cubicBezTo>
                    <a:cubicBezTo>
                      <a:pt x="1" y="262"/>
                      <a:pt x="72" y="334"/>
                      <a:pt x="167" y="334"/>
                    </a:cubicBezTo>
                    <a:cubicBezTo>
                      <a:pt x="239" y="334"/>
                      <a:pt x="334" y="262"/>
                      <a:pt x="334" y="167"/>
                    </a:cubicBezTo>
                    <a:cubicBezTo>
                      <a:pt x="334" y="72"/>
                      <a:pt x="239"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6"/>
              <p:cNvSpPr/>
              <p:nvPr/>
            </p:nvSpPr>
            <p:spPr>
              <a:xfrm>
                <a:off x="1624050" y="3230450"/>
                <a:ext cx="79975" cy="78975"/>
              </a:xfrm>
              <a:custGeom>
                <a:avLst/>
                <a:gdLst/>
                <a:ahLst/>
                <a:cxnLst/>
                <a:rect l="l" t="t" r="r" b="b"/>
                <a:pathLst>
                  <a:path w="3199" h="3159" extrusionOk="0">
                    <a:moveTo>
                      <a:pt x="694" y="1550"/>
                    </a:moveTo>
                    <a:cubicBezTo>
                      <a:pt x="1265" y="1550"/>
                      <a:pt x="1313" y="2383"/>
                      <a:pt x="765" y="2478"/>
                    </a:cubicBezTo>
                    <a:cubicBezTo>
                      <a:pt x="527" y="2240"/>
                      <a:pt x="408" y="1954"/>
                      <a:pt x="384" y="1645"/>
                    </a:cubicBezTo>
                    <a:cubicBezTo>
                      <a:pt x="479" y="1573"/>
                      <a:pt x="575" y="1550"/>
                      <a:pt x="694" y="1550"/>
                    </a:cubicBezTo>
                    <a:close/>
                    <a:moveTo>
                      <a:pt x="1626" y="0"/>
                    </a:moveTo>
                    <a:cubicBezTo>
                      <a:pt x="813" y="0"/>
                      <a:pt x="0" y="587"/>
                      <a:pt x="27" y="1621"/>
                    </a:cubicBezTo>
                    <a:cubicBezTo>
                      <a:pt x="53" y="2619"/>
                      <a:pt x="841" y="3159"/>
                      <a:pt x="1627" y="3159"/>
                    </a:cubicBezTo>
                    <a:cubicBezTo>
                      <a:pt x="2285" y="3159"/>
                      <a:pt x="2941" y="2781"/>
                      <a:pt x="3147" y="1978"/>
                    </a:cubicBezTo>
                    <a:lnTo>
                      <a:pt x="3170" y="1954"/>
                    </a:lnTo>
                    <a:cubicBezTo>
                      <a:pt x="3198" y="1830"/>
                      <a:pt x="3105" y="1754"/>
                      <a:pt x="3013" y="1754"/>
                    </a:cubicBezTo>
                    <a:cubicBezTo>
                      <a:pt x="2947" y="1754"/>
                      <a:pt x="2881" y="1793"/>
                      <a:pt x="2861" y="1883"/>
                    </a:cubicBezTo>
                    <a:cubicBezTo>
                      <a:pt x="2720" y="2465"/>
                      <a:pt x="2200" y="2838"/>
                      <a:pt x="1650" y="2838"/>
                    </a:cubicBezTo>
                    <a:cubicBezTo>
                      <a:pt x="1457" y="2838"/>
                      <a:pt x="1260" y="2792"/>
                      <a:pt x="1075" y="2693"/>
                    </a:cubicBezTo>
                    <a:cubicBezTo>
                      <a:pt x="1782" y="2316"/>
                      <a:pt x="1509" y="1216"/>
                      <a:pt x="719" y="1216"/>
                    </a:cubicBezTo>
                    <a:cubicBezTo>
                      <a:pt x="711" y="1216"/>
                      <a:pt x="702" y="1216"/>
                      <a:pt x="694" y="1216"/>
                    </a:cubicBezTo>
                    <a:cubicBezTo>
                      <a:pt x="598" y="1216"/>
                      <a:pt x="503" y="1216"/>
                      <a:pt x="432" y="1264"/>
                    </a:cubicBezTo>
                    <a:cubicBezTo>
                      <a:pt x="575" y="716"/>
                      <a:pt x="1075" y="311"/>
                      <a:pt x="1646" y="311"/>
                    </a:cubicBezTo>
                    <a:cubicBezTo>
                      <a:pt x="2194" y="311"/>
                      <a:pt x="2670" y="692"/>
                      <a:pt x="2837" y="1216"/>
                    </a:cubicBezTo>
                    <a:cubicBezTo>
                      <a:pt x="2864" y="1261"/>
                      <a:pt x="2911" y="1282"/>
                      <a:pt x="2960" y="1282"/>
                    </a:cubicBezTo>
                    <a:cubicBezTo>
                      <a:pt x="3040" y="1282"/>
                      <a:pt x="3123" y="1225"/>
                      <a:pt x="3123" y="1121"/>
                    </a:cubicBezTo>
                    <a:cubicBezTo>
                      <a:pt x="2884" y="352"/>
                      <a:pt x="2255" y="0"/>
                      <a:pt x="16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6"/>
              <p:cNvSpPr/>
              <p:nvPr/>
            </p:nvSpPr>
            <p:spPr>
              <a:xfrm>
                <a:off x="1658650" y="3247650"/>
                <a:ext cx="28600" cy="24525"/>
              </a:xfrm>
              <a:custGeom>
                <a:avLst/>
                <a:gdLst/>
                <a:ahLst/>
                <a:cxnLst/>
                <a:rect l="l" t="t" r="r" b="b"/>
                <a:pathLst>
                  <a:path w="1144" h="981" extrusionOk="0">
                    <a:moveTo>
                      <a:pt x="551" y="406"/>
                    </a:moveTo>
                    <a:cubicBezTo>
                      <a:pt x="651" y="406"/>
                      <a:pt x="851" y="647"/>
                      <a:pt x="667" y="647"/>
                    </a:cubicBezTo>
                    <a:cubicBezTo>
                      <a:pt x="572" y="647"/>
                      <a:pt x="500" y="576"/>
                      <a:pt x="500" y="481"/>
                    </a:cubicBezTo>
                    <a:cubicBezTo>
                      <a:pt x="500" y="426"/>
                      <a:pt x="521" y="406"/>
                      <a:pt x="551" y="406"/>
                    </a:cubicBezTo>
                    <a:close/>
                    <a:moveTo>
                      <a:pt x="657" y="1"/>
                    </a:moveTo>
                    <a:cubicBezTo>
                      <a:pt x="535" y="1"/>
                      <a:pt x="411" y="46"/>
                      <a:pt x="310" y="147"/>
                    </a:cubicBezTo>
                    <a:cubicBezTo>
                      <a:pt x="0" y="433"/>
                      <a:pt x="215" y="957"/>
                      <a:pt x="667" y="981"/>
                    </a:cubicBezTo>
                    <a:cubicBezTo>
                      <a:pt x="929" y="981"/>
                      <a:pt x="1143" y="743"/>
                      <a:pt x="1143" y="481"/>
                    </a:cubicBezTo>
                    <a:cubicBezTo>
                      <a:pt x="1143" y="192"/>
                      <a:pt x="906" y="1"/>
                      <a:pt x="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6"/>
              <p:cNvSpPr/>
              <p:nvPr/>
            </p:nvSpPr>
            <p:spPr>
              <a:xfrm>
                <a:off x="1680075" y="3274525"/>
                <a:ext cx="8375" cy="8375"/>
              </a:xfrm>
              <a:custGeom>
                <a:avLst/>
                <a:gdLst/>
                <a:ahLst/>
                <a:cxnLst/>
                <a:rect l="l" t="t" r="r" b="b"/>
                <a:pathLst>
                  <a:path w="335" h="335" extrusionOk="0">
                    <a:moveTo>
                      <a:pt x="167" y="1"/>
                    </a:moveTo>
                    <a:cubicBezTo>
                      <a:pt x="72" y="1"/>
                      <a:pt x="1" y="72"/>
                      <a:pt x="1" y="168"/>
                    </a:cubicBezTo>
                    <a:cubicBezTo>
                      <a:pt x="1" y="263"/>
                      <a:pt x="72" y="334"/>
                      <a:pt x="167" y="334"/>
                    </a:cubicBezTo>
                    <a:cubicBezTo>
                      <a:pt x="263" y="334"/>
                      <a:pt x="334" y="263"/>
                      <a:pt x="334" y="168"/>
                    </a:cubicBezTo>
                    <a:cubicBezTo>
                      <a:pt x="334" y="72"/>
                      <a:pt x="263"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6"/>
              <p:cNvSpPr/>
              <p:nvPr/>
            </p:nvSpPr>
            <p:spPr>
              <a:xfrm>
                <a:off x="1666375" y="3286450"/>
                <a:ext cx="8375" cy="7750"/>
              </a:xfrm>
              <a:custGeom>
                <a:avLst/>
                <a:gdLst/>
                <a:ahLst/>
                <a:cxnLst/>
                <a:rect l="l" t="t" r="r" b="b"/>
                <a:pathLst>
                  <a:path w="335" h="310" extrusionOk="0">
                    <a:moveTo>
                      <a:pt x="168" y="0"/>
                    </a:moveTo>
                    <a:cubicBezTo>
                      <a:pt x="72" y="0"/>
                      <a:pt x="1" y="72"/>
                      <a:pt x="1" y="143"/>
                    </a:cubicBezTo>
                    <a:cubicBezTo>
                      <a:pt x="1" y="238"/>
                      <a:pt x="72" y="310"/>
                      <a:pt x="168" y="310"/>
                    </a:cubicBezTo>
                    <a:cubicBezTo>
                      <a:pt x="263" y="310"/>
                      <a:pt x="334" y="238"/>
                      <a:pt x="334" y="143"/>
                    </a:cubicBezTo>
                    <a:cubicBezTo>
                      <a:pt x="334" y="72"/>
                      <a:pt x="263"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6"/>
              <p:cNvSpPr/>
              <p:nvPr/>
            </p:nvSpPr>
            <p:spPr>
              <a:xfrm>
                <a:off x="1649725" y="3248925"/>
                <a:ext cx="7750" cy="8375"/>
              </a:xfrm>
              <a:custGeom>
                <a:avLst/>
                <a:gdLst/>
                <a:ahLst/>
                <a:cxnLst/>
                <a:rect l="l" t="t" r="r" b="b"/>
                <a:pathLst>
                  <a:path w="310" h="335" extrusionOk="0">
                    <a:moveTo>
                      <a:pt x="143" y="1"/>
                    </a:moveTo>
                    <a:cubicBezTo>
                      <a:pt x="72" y="1"/>
                      <a:pt x="0" y="72"/>
                      <a:pt x="0" y="168"/>
                    </a:cubicBezTo>
                    <a:cubicBezTo>
                      <a:pt x="0" y="263"/>
                      <a:pt x="72" y="334"/>
                      <a:pt x="143" y="334"/>
                    </a:cubicBezTo>
                    <a:cubicBezTo>
                      <a:pt x="238" y="334"/>
                      <a:pt x="310" y="263"/>
                      <a:pt x="310" y="168"/>
                    </a:cubicBezTo>
                    <a:cubicBezTo>
                      <a:pt x="310" y="72"/>
                      <a:pt x="238"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5000"/>
                                  </p:iterate>
                                  <p:childTnLst>
                                    <p:set>
                                      <p:cBhvr>
                                        <p:cTn id="6" dur="1" fill="hold">
                                          <p:stCondLst>
                                            <p:cond delay="0"/>
                                          </p:stCondLst>
                                        </p:cTn>
                                        <p:tgtEl>
                                          <p:spTgt spid="1693"/>
                                        </p:tgtEl>
                                        <p:attrNameLst>
                                          <p:attrName>style.visibility</p:attrName>
                                        </p:attrNameLst>
                                      </p:cBhvr>
                                      <p:to>
                                        <p:strVal val="visible"/>
                                      </p:to>
                                    </p:set>
                                    <p:anim calcmode="lin" valueType="num">
                                      <p:cBhvr additive="base">
                                        <p:cTn id="7" dur="500" fill="hold"/>
                                        <p:tgtEl>
                                          <p:spTgt spid="1693"/>
                                        </p:tgtEl>
                                        <p:attrNameLst>
                                          <p:attrName>ppt_x</p:attrName>
                                        </p:attrNameLst>
                                      </p:cBhvr>
                                      <p:tavLst>
                                        <p:tav tm="0">
                                          <p:val>
                                            <p:strVal val="#ppt_x"/>
                                          </p:val>
                                        </p:tav>
                                        <p:tav tm="100000">
                                          <p:val>
                                            <p:strVal val="#ppt_x"/>
                                          </p:val>
                                        </p:tav>
                                      </p:tavLst>
                                    </p:anim>
                                    <p:anim calcmode="lin" valueType="num">
                                      <p:cBhvr additive="base">
                                        <p:cTn id="8" dur="500" fill="hold"/>
                                        <p:tgtEl>
                                          <p:spTgt spid="169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anim calcmode="lin" valueType="num">
                                      <p:cBhvr>
                                        <p:cTn id="16" dur="750" fill="hold"/>
                                        <p:tgtEl>
                                          <p:spTgt spid="2"/>
                                        </p:tgtEl>
                                        <p:attrNameLst>
                                          <p:attrName>ppt_x</p:attrName>
                                        </p:attrNameLst>
                                      </p:cBhvr>
                                      <p:tavLst>
                                        <p:tav tm="0">
                                          <p:val>
                                            <p:fltVal val="0.5"/>
                                          </p:val>
                                        </p:tav>
                                        <p:tav tm="100000">
                                          <p:val>
                                            <p:strVal val="#ppt_x"/>
                                          </p:val>
                                        </p:tav>
                                      </p:tavLst>
                                    </p:anim>
                                    <p:anim calcmode="lin" valueType="num">
                                      <p:cBhvr>
                                        <p:cTn id="17" dur="750" fill="hold"/>
                                        <p:tgtEl>
                                          <p:spTgt spid="2"/>
                                        </p:tgtEl>
                                        <p:attrNameLst>
                                          <p:attrName>ppt_y</p:attrName>
                                        </p:attrNameLst>
                                      </p:cBhvr>
                                      <p:tavLst>
                                        <p:tav tm="0">
                                          <p:val>
                                            <p:fltVal val="0.5"/>
                                          </p:val>
                                        </p:tav>
                                        <p:tav tm="100000">
                                          <p:val>
                                            <p:strVal val="#ppt_y"/>
                                          </p:val>
                                        </p:tav>
                                      </p:tavLst>
                                    </p:anim>
                                  </p:childTnLst>
                                </p:cTn>
                              </p:par>
                              <p:par>
                                <p:cTn id="18" presetID="22" presetClass="entr" presetSubtype="1" fill="hold" grpId="0" nodeType="withEffect">
                                  <p:stCondLst>
                                    <p:cond delay="250"/>
                                  </p:stCondLst>
                                  <p:childTnLst>
                                    <p:set>
                                      <p:cBhvr>
                                        <p:cTn id="19" dur="1" fill="hold">
                                          <p:stCondLst>
                                            <p:cond delay="0"/>
                                          </p:stCondLst>
                                        </p:cTn>
                                        <p:tgtEl>
                                          <p:spTgt spid="1688"/>
                                        </p:tgtEl>
                                        <p:attrNameLst>
                                          <p:attrName>style.visibility</p:attrName>
                                        </p:attrNameLst>
                                      </p:cBhvr>
                                      <p:to>
                                        <p:strVal val="visible"/>
                                      </p:to>
                                    </p:set>
                                    <p:animEffect transition="in" filter="wipe(up)">
                                      <p:cBhvr>
                                        <p:cTn id="20" dur="750"/>
                                        <p:tgtEl>
                                          <p:spTgt spid="1688"/>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1689"/>
                                        </p:tgtEl>
                                        <p:attrNameLst>
                                          <p:attrName>style.visibility</p:attrName>
                                        </p:attrNameLst>
                                      </p:cBhvr>
                                      <p:to>
                                        <p:strVal val="visible"/>
                                      </p:to>
                                    </p:set>
                                    <p:animEffect transition="in" filter="wipe(up)">
                                      <p:cBhvr>
                                        <p:cTn id="23" dur="750"/>
                                        <p:tgtEl>
                                          <p:spTgt spid="1689"/>
                                        </p:tgtEl>
                                      </p:cBhvr>
                                    </p:animEffect>
                                  </p:childTnLst>
                                </p:cTn>
                              </p:par>
                              <p:par>
                                <p:cTn id="24" presetID="22" presetClass="entr" presetSubtype="1" fill="hold" grpId="0" nodeType="withEffect">
                                  <p:stCondLst>
                                    <p:cond delay="750"/>
                                  </p:stCondLst>
                                  <p:iterate type="lt">
                                    <p:tmPct val="5000"/>
                                  </p:iterate>
                                  <p:childTnLst>
                                    <p:set>
                                      <p:cBhvr>
                                        <p:cTn id="25" dur="1" fill="hold">
                                          <p:stCondLst>
                                            <p:cond delay="0"/>
                                          </p:stCondLst>
                                        </p:cTn>
                                        <p:tgtEl>
                                          <p:spTgt spid="1690">
                                            <p:txEl>
                                              <p:pRg st="0" end="0"/>
                                            </p:txEl>
                                          </p:spTgt>
                                        </p:tgtEl>
                                        <p:attrNameLst>
                                          <p:attrName>style.visibility</p:attrName>
                                        </p:attrNameLst>
                                      </p:cBhvr>
                                      <p:to>
                                        <p:strVal val="visible"/>
                                      </p:to>
                                    </p:set>
                                    <p:animEffect transition="in" filter="wipe(up)">
                                      <p:cBhvr>
                                        <p:cTn id="26" dur="750"/>
                                        <p:tgtEl>
                                          <p:spTgt spid="169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750" fill="hold"/>
                                        <p:tgtEl>
                                          <p:spTgt spid="3"/>
                                        </p:tgtEl>
                                        <p:attrNameLst>
                                          <p:attrName>ppt_w</p:attrName>
                                        </p:attrNameLst>
                                      </p:cBhvr>
                                      <p:tavLst>
                                        <p:tav tm="0">
                                          <p:val>
                                            <p:fltVal val="0"/>
                                          </p:val>
                                        </p:tav>
                                        <p:tav tm="100000">
                                          <p:val>
                                            <p:strVal val="#ppt_w"/>
                                          </p:val>
                                        </p:tav>
                                      </p:tavLst>
                                    </p:anim>
                                    <p:anim calcmode="lin" valueType="num">
                                      <p:cBhvr>
                                        <p:cTn id="32" dur="750" fill="hold"/>
                                        <p:tgtEl>
                                          <p:spTgt spid="3"/>
                                        </p:tgtEl>
                                        <p:attrNameLst>
                                          <p:attrName>ppt_h</p:attrName>
                                        </p:attrNameLst>
                                      </p:cBhvr>
                                      <p:tavLst>
                                        <p:tav tm="0">
                                          <p:val>
                                            <p:fltVal val="0"/>
                                          </p:val>
                                        </p:tav>
                                        <p:tav tm="100000">
                                          <p:val>
                                            <p:strVal val="#ppt_h"/>
                                          </p:val>
                                        </p:tav>
                                      </p:tavLst>
                                    </p:anim>
                                    <p:animEffect transition="in" filter="fade">
                                      <p:cBhvr>
                                        <p:cTn id="33" dur="750"/>
                                        <p:tgtEl>
                                          <p:spTgt spid="3"/>
                                        </p:tgtEl>
                                      </p:cBhvr>
                                    </p:animEffect>
                                    <p:anim calcmode="lin" valueType="num">
                                      <p:cBhvr>
                                        <p:cTn id="34" dur="750" fill="hold"/>
                                        <p:tgtEl>
                                          <p:spTgt spid="3"/>
                                        </p:tgtEl>
                                        <p:attrNameLst>
                                          <p:attrName>ppt_x</p:attrName>
                                        </p:attrNameLst>
                                      </p:cBhvr>
                                      <p:tavLst>
                                        <p:tav tm="0">
                                          <p:val>
                                            <p:fltVal val="0.5"/>
                                          </p:val>
                                        </p:tav>
                                        <p:tav tm="100000">
                                          <p:val>
                                            <p:strVal val="#ppt_x"/>
                                          </p:val>
                                        </p:tav>
                                      </p:tavLst>
                                    </p:anim>
                                    <p:anim calcmode="lin" valueType="num">
                                      <p:cBhvr>
                                        <p:cTn id="35" dur="750" fill="hold"/>
                                        <p:tgtEl>
                                          <p:spTgt spid="3"/>
                                        </p:tgtEl>
                                        <p:attrNameLst>
                                          <p:attrName>ppt_y</p:attrName>
                                        </p:attrNameLst>
                                      </p:cBhvr>
                                      <p:tavLst>
                                        <p:tav tm="0">
                                          <p:val>
                                            <p:fltVal val="0.5"/>
                                          </p:val>
                                        </p:tav>
                                        <p:tav tm="100000">
                                          <p:val>
                                            <p:strVal val="#ppt_y"/>
                                          </p:val>
                                        </p:tav>
                                      </p:tavLst>
                                    </p:anim>
                                  </p:childTnLst>
                                </p:cTn>
                              </p:par>
                              <p:par>
                                <p:cTn id="36" presetID="22" presetClass="entr" presetSubtype="1" fill="hold" grpId="0" nodeType="withEffect">
                                  <p:stCondLst>
                                    <p:cond delay="250"/>
                                  </p:stCondLst>
                                  <p:childTnLst>
                                    <p:set>
                                      <p:cBhvr>
                                        <p:cTn id="37" dur="1" fill="hold">
                                          <p:stCondLst>
                                            <p:cond delay="0"/>
                                          </p:stCondLst>
                                        </p:cTn>
                                        <p:tgtEl>
                                          <p:spTgt spid="1691"/>
                                        </p:tgtEl>
                                        <p:attrNameLst>
                                          <p:attrName>style.visibility</p:attrName>
                                        </p:attrNameLst>
                                      </p:cBhvr>
                                      <p:to>
                                        <p:strVal val="visible"/>
                                      </p:to>
                                    </p:set>
                                    <p:animEffect transition="in" filter="wipe(up)">
                                      <p:cBhvr>
                                        <p:cTn id="38" dur="750"/>
                                        <p:tgtEl>
                                          <p:spTgt spid="1691"/>
                                        </p:tgtEl>
                                      </p:cBhvr>
                                    </p:animEffect>
                                  </p:childTnLst>
                                </p:cTn>
                              </p:par>
                              <p:par>
                                <p:cTn id="39" presetID="22" presetClass="entr" presetSubtype="1" fill="hold" grpId="0" nodeType="withEffect">
                                  <p:stCondLst>
                                    <p:cond delay="250"/>
                                  </p:stCondLst>
                                  <p:childTnLst>
                                    <p:set>
                                      <p:cBhvr>
                                        <p:cTn id="40" dur="1" fill="hold">
                                          <p:stCondLst>
                                            <p:cond delay="0"/>
                                          </p:stCondLst>
                                        </p:cTn>
                                        <p:tgtEl>
                                          <p:spTgt spid="1686"/>
                                        </p:tgtEl>
                                        <p:attrNameLst>
                                          <p:attrName>style.visibility</p:attrName>
                                        </p:attrNameLst>
                                      </p:cBhvr>
                                      <p:to>
                                        <p:strVal val="visible"/>
                                      </p:to>
                                    </p:set>
                                    <p:animEffect transition="in" filter="wipe(up)">
                                      <p:cBhvr>
                                        <p:cTn id="41" dur="750"/>
                                        <p:tgtEl>
                                          <p:spTgt spid="1686"/>
                                        </p:tgtEl>
                                      </p:cBhvr>
                                    </p:animEffect>
                                  </p:childTnLst>
                                </p:cTn>
                              </p:par>
                              <p:par>
                                <p:cTn id="42" presetID="22" presetClass="entr" presetSubtype="1" fill="hold" grpId="0" nodeType="withEffect">
                                  <p:stCondLst>
                                    <p:cond delay="750"/>
                                  </p:stCondLst>
                                  <p:iterate type="lt">
                                    <p:tmPct val="5000"/>
                                  </p:iterate>
                                  <p:childTnLst>
                                    <p:set>
                                      <p:cBhvr>
                                        <p:cTn id="43" dur="1" fill="hold">
                                          <p:stCondLst>
                                            <p:cond delay="0"/>
                                          </p:stCondLst>
                                        </p:cTn>
                                        <p:tgtEl>
                                          <p:spTgt spid="1692">
                                            <p:txEl>
                                              <p:pRg st="0" end="0"/>
                                            </p:txEl>
                                          </p:spTgt>
                                        </p:tgtEl>
                                        <p:attrNameLst>
                                          <p:attrName>style.visibility</p:attrName>
                                        </p:attrNameLst>
                                      </p:cBhvr>
                                      <p:to>
                                        <p:strVal val="visible"/>
                                      </p:to>
                                    </p:set>
                                    <p:animEffect transition="in" filter="wipe(up)">
                                      <p:cBhvr>
                                        <p:cTn id="44" dur="750"/>
                                        <p:tgtEl>
                                          <p:spTgt spid="169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750" fill="hold"/>
                                        <p:tgtEl>
                                          <p:spTgt spid="4"/>
                                        </p:tgtEl>
                                        <p:attrNameLst>
                                          <p:attrName>ppt_w</p:attrName>
                                        </p:attrNameLst>
                                      </p:cBhvr>
                                      <p:tavLst>
                                        <p:tav tm="0">
                                          <p:val>
                                            <p:fltVal val="0"/>
                                          </p:val>
                                        </p:tav>
                                        <p:tav tm="100000">
                                          <p:val>
                                            <p:strVal val="#ppt_w"/>
                                          </p:val>
                                        </p:tav>
                                      </p:tavLst>
                                    </p:anim>
                                    <p:anim calcmode="lin" valueType="num">
                                      <p:cBhvr>
                                        <p:cTn id="50" dur="750" fill="hold"/>
                                        <p:tgtEl>
                                          <p:spTgt spid="4"/>
                                        </p:tgtEl>
                                        <p:attrNameLst>
                                          <p:attrName>ppt_h</p:attrName>
                                        </p:attrNameLst>
                                      </p:cBhvr>
                                      <p:tavLst>
                                        <p:tav tm="0">
                                          <p:val>
                                            <p:fltVal val="0"/>
                                          </p:val>
                                        </p:tav>
                                        <p:tav tm="100000">
                                          <p:val>
                                            <p:strVal val="#ppt_h"/>
                                          </p:val>
                                        </p:tav>
                                      </p:tavLst>
                                    </p:anim>
                                    <p:animEffect transition="in" filter="fade">
                                      <p:cBhvr>
                                        <p:cTn id="51" dur="750"/>
                                        <p:tgtEl>
                                          <p:spTgt spid="4"/>
                                        </p:tgtEl>
                                      </p:cBhvr>
                                    </p:animEffect>
                                    <p:anim calcmode="lin" valueType="num">
                                      <p:cBhvr>
                                        <p:cTn id="52" dur="750" fill="hold"/>
                                        <p:tgtEl>
                                          <p:spTgt spid="4"/>
                                        </p:tgtEl>
                                        <p:attrNameLst>
                                          <p:attrName>ppt_x</p:attrName>
                                        </p:attrNameLst>
                                      </p:cBhvr>
                                      <p:tavLst>
                                        <p:tav tm="0">
                                          <p:val>
                                            <p:fltVal val="0.5"/>
                                          </p:val>
                                        </p:tav>
                                        <p:tav tm="100000">
                                          <p:val>
                                            <p:strVal val="#ppt_x"/>
                                          </p:val>
                                        </p:tav>
                                      </p:tavLst>
                                    </p:anim>
                                    <p:anim calcmode="lin" valueType="num">
                                      <p:cBhvr>
                                        <p:cTn id="53" dur="750" fill="hold"/>
                                        <p:tgtEl>
                                          <p:spTgt spid="4"/>
                                        </p:tgtEl>
                                        <p:attrNameLst>
                                          <p:attrName>ppt_y</p:attrName>
                                        </p:attrNameLst>
                                      </p:cBhvr>
                                      <p:tavLst>
                                        <p:tav tm="0">
                                          <p:val>
                                            <p:fltVal val="0.5"/>
                                          </p:val>
                                        </p:tav>
                                        <p:tav tm="100000">
                                          <p:val>
                                            <p:strVal val="#ppt_y"/>
                                          </p:val>
                                        </p:tav>
                                      </p:tavLst>
                                    </p:anim>
                                  </p:childTnLst>
                                </p:cTn>
                              </p:par>
                              <p:par>
                                <p:cTn id="54" presetID="22" presetClass="entr" presetSubtype="1" fill="hold" grpId="0" nodeType="withEffect">
                                  <p:stCondLst>
                                    <p:cond delay="250"/>
                                  </p:stCondLst>
                                  <p:childTnLst>
                                    <p:set>
                                      <p:cBhvr>
                                        <p:cTn id="55" dur="1" fill="hold">
                                          <p:stCondLst>
                                            <p:cond delay="0"/>
                                          </p:stCondLst>
                                        </p:cTn>
                                        <p:tgtEl>
                                          <p:spTgt spid="1694"/>
                                        </p:tgtEl>
                                        <p:attrNameLst>
                                          <p:attrName>style.visibility</p:attrName>
                                        </p:attrNameLst>
                                      </p:cBhvr>
                                      <p:to>
                                        <p:strVal val="visible"/>
                                      </p:to>
                                    </p:set>
                                    <p:animEffect transition="in" filter="wipe(up)">
                                      <p:cBhvr>
                                        <p:cTn id="56" dur="750"/>
                                        <p:tgtEl>
                                          <p:spTgt spid="1694"/>
                                        </p:tgtEl>
                                      </p:cBhvr>
                                    </p:animEffect>
                                  </p:childTnLst>
                                </p:cTn>
                              </p:par>
                              <p:par>
                                <p:cTn id="57" presetID="22" presetClass="entr" presetSubtype="1" fill="hold" grpId="0" nodeType="withEffect">
                                  <p:stCondLst>
                                    <p:cond delay="250"/>
                                  </p:stCondLst>
                                  <p:childTnLst>
                                    <p:set>
                                      <p:cBhvr>
                                        <p:cTn id="58" dur="1" fill="hold">
                                          <p:stCondLst>
                                            <p:cond delay="0"/>
                                          </p:stCondLst>
                                        </p:cTn>
                                        <p:tgtEl>
                                          <p:spTgt spid="1687"/>
                                        </p:tgtEl>
                                        <p:attrNameLst>
                                          <p:attrName>style.visibility</p:attrName>
                                        </p:attrNameLst>
                                      </p:cBhvr>
                                      <p:to>
                                        <p:strVal val="visible"/>
                                      </p:to>
                                    </p:set>
                                    <p:animEffect transition="in" filter="wipe(up)">
                                      <p:cBhvr>
                                        <p:cTn id="59" dur="750"/>
                                        <p:tgtEl>
                                          <p:spTgt spid="1687"/>
                                        </p:tgtEl>
                                      </p:cBhvr>
                                    </p:animEffect>
                                  </p:childTnLst>
                                </p:cTn>
                              </p:par>
                              <p:par>
                                <p:cTn id="60" presetID="22" presetClass="entr" presetSubtype="1" fill="hold" grpId="0" nodeType="withEffect">
                                  <p:stCondLst>
                                    <p:cond delay="750"/>
                                  </p:stCondLst>
                                  <p:iterate type="lt">
                                    <p:tmPct val="5000"/>
                                  </p:iterate>
                                  <p:childTnLst>
                                    <p:set>
                                      <p:cBhvr>
                                        <p:cTn id="61" dur="1" fill="hold">
                                          <p:stCondLst>
                                            <p:cond delay="0"/>
                                          </p:stCondLst>
                                        </p:cTn>
                                        <p:tgtEl>
                                          <p:spTgt spid="1695">
                                            <p:txEl>
                                              <p:pRg st="0" end="0"/>
                                            </p:txEl>
                                          </p:spTgt>
                                        </p:tgtEl>
                                        <p:attrNameLst>
                                          <p:attrName>style.visibility</p:attrName>
                                        </p:attrNameLst>
                                      </p:cBhvr>
                                      <p:to>
                                        <p:strVal val="visible"/>
                                      </p:to>
                                    </p:set>
                                    <p:animEffect transition="in" filter="wipe(up)">
                                      <p:cBhvr>
                                        <p:cTn id="62" dur="750"/>
                                        <p:tgtEl>
                                          <p:spTgt spid="16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6" grpId="0" animBg="1"/>
      <p:bldP spid="1687" grpId="0" animBg="1"/>
      <p:bldP spid="1688" grpId="0" animBg="1"/>
      <p:bldP spid="1689" grpId="0"/>
      <p:bldP spid="1690" grpId="0" build="p"/>
      <p:bldP spid="1691" grpId="0"/>
      <p:bldP spid="1692" grpId="0" build="p"/>
      <p:bldP spid="1693" grpId="0"/>
      <p:bldP spid="1694" grpId="0"/>
      <p:bldP spid="169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xmlns="" id="{ED46CBBC-9CA6-408A-8E7E-E4466BDF6AD1}"/>
              </a:ext>
            </a:extLst>
          </p:cNvPr>
          <p:cNvGrpSpPr/>
          <p:nvPr/>
        </p:nvGrpSpPr>
        <p:grpSpPr>
          <a:xfrm rot="19906012">
            <a:off x="390884" y="639899"/>
            <a:ext cx="4067977" cy="3863705"/>
            <a:chOff x="5636086" y="1293343"/>
            <a:chExt cx="4242837" cy="4029785"/>
          </a:xfrm>
        </p:grpSpPr>
        <p:sp>
          <p:nvSpPr>
            <p:cNvPr id="101" name="Freeform: Shape 100">
              <a:extLst>
                <a:ext uri="{FF2B5EF4-FFF2-40B4-BE49-F238E27FC236}">
                  <a16:creationId xmlns:a16="http://schemas.microsoft.com/office/drawing/2014/main" xmlns=""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sp>
          <p:nvSpPr>
            <p:cNvPr id="102" name="Freeform: Shape 101">
              <a:extLst>
                <a:ext uri="{FF2B5EF4-FFF2-40B4-BE49-F238E27FC236}">
                  <a16:creationId xmlns:a16="http://schemas.microsoft.com/office/drawing/2014/main" xmlns=""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grpSp>
      <p:sp>
        <p:nvSpPr>
          <p:cNvPr id="1194" name="Google Shape;1194;p43"/>
          <p:cNvSpPr txBox="1">
            <a:spLocks noGrp="1"/>
          </p:cNvSpPr>
          <p:nvPr>
            <p:ph type="title"/>
          </p:nvPr>
        </p:nvSpPr>
        <p:spPr>
          <a:xfrm>
            <a:off x="349467" y="1781458"/>
            <a:ext cx="4130169" cy="572700"/>
          </a:xfrm>
          <a:prstGeom prst="rect">
            <a:avLst/>
          </a:prstGeom>
        </p:spPr>
        <p:txBody>
          <a:bodyPr spcFirstLastPara="1" wrap="square" lIns="91425" tIns="91425" rIns="91425" bIns="91425" anchor="t" anchorCtr="0">
            <a:noAutofit/>
          </a:bodyPr>
          <a:lstStyle/>
          <a:p>
            <a:pPr lvl="0"/>
            <a:r>
              <a:rPr lang="vi-VN" sz="3200" dirty="0">
                <a:solidFill>
                  <a:schemeClr val="tx2">
                    <a:lumMod val="10000"/>
                  </a:schemeClr>
                </a:solidFill>
                <a:latin typeface="#9Slide07 IcielBaliho Script" pitchFamily="2" charset="-93"/>
              </a:rPr>
              <a:t>Dùng kính lúp quan sát một cái </a:t>
            </a:r>
            <a:r>
              <a:rPr lang="en-US" sz="3200" dirty="0" err="1">
                <a:solidFill>
                  <a:schemeClr val="tx2">
                    <a:lumMod val="10000"/>
                  </a:schemeClr>
                </a:solidFill>
                <a:latin typeface="#9Slide07 IcielBaliho Script" pitchFamily="2" charset="-93"/>
              </a:rPr>
              <a:t>hoa</a:t>
            </a:r>
            <a:r>
              <a:rPr lang="vi-VN" sz="3200" dirty="0">
                <a:solidFill>
                  <a:schemeClr val="tx2">
                    <a:lumMod val="10000"/>
                  </a:schemeClr>
                </a:solidFill>
                <a:latin typeface="#9Slide07 IcielBaliho Script" pitchFamily="2" charset="-93"/>
              </a:rPr>
              <a:t>, rồi vẽ những gì em quan sát được.</a:t>
            </a:r>
            <a:endParaRPr sz="3200" dirty="0">
              <a:solidFill>
                <a:schemeClr val="tx2">
                  <a:lumMod val="10000"/>
                </a:schemeClr>
              </a:solidFill>
              <a:latin typeface="#9Slide07 IcielBaliho Script" pitchFamily="2" charset="-93"/>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raphic 15">
            <a:extLst>
              <a:ext uri="{FF2B5EF4-FFF2-40B4-BE49-F238E27FC236}">
                <a16:creationId xmlns:a16="http://schemas.microsoft.com/office/drawing/2014/main" xmlns="" id="{10168361-5225-4FA0-929D-9B6E9A6C3F37}"/>
              </a:ext>
            </a:extLst>
          </p:cNvPr>
          <p:cNvGrpSpPr/>
          <p:nvPr/>
        </p:nvGrpSpPr>
        <p:grpSpPr>
          <a:xfrm>
            <a:off x="5204762" y="1117015"/>
            <a:ext cx="3144911" cy="2921224"/>
            <a:chOff x="6438741" y="1948815"/>
            <a:chExt cx="3184459" cy="2957959"/>
          </a:xfrm>
          <a:solidFill>
            <a:srgbClr val="9C9C9C"/>
          </a:solidFill>
        </p:grpSpPr>
        <p:sp>
          <p:nvSpPr>
            <p:cNvPr id="46" name="Freeform: Shape 45">
              <a:extLst>
                <a:ext uri="{FF2B5EF4-FFF2-40B4-BE49-F238E27FC236}">
                  <a16:creationId xmlns:a16="http://schemas.microsoft.com/office/drawing/2014/main" xmlns=""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7" name="Freeform: Shape 46">
              <a:extLst>
                <a:ext uri="{FF2B5EF4-FFF2-40B4-BE49-F238E27FC236}">
                  <a16:creationId xmlns:a16="http://schemas.microsoft.com/office/drawing/2014/main" xmlns=""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8" name="Freeform: Shape 47">
              <a:extLst>
                <a:ext uri="{FF2B5EF4-FFF2-40B4-BE49-F238E27FC236}">
                  <a16:creationId xmlns:a16="http://schemas.microsoft.com/office/drawing/2014/main" xmlns=""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9" name="Freeform: Shape 48">
              <a:extLst>
                <a:ext uri="{FF2B5EF4-FFF2-40B4-BE49-F238E27FC236}">
                  <a16:creationId xmlns:a16="http://schemas.microsoft.com/office/drawing/2014/main" xmlns=""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0" name="Freeform: Shape 49">
              <a:extLst>
                <a:ext uri="{FF2B5EF4-FFF2-40B4-BE49-F238E27FC236}">
                  <a16:creationId xmlns:a16="http://schemas.microsoft.com/office/drawing/2014/main" xmlns=""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1" name="Freeform: Shape 50">
              <a:extLst>
                <a:ext uri="{FF2B5EF4-FFF2-40B4-BE49-F238E27FC236}">
                  <a16:creationId xmlns:a16="http://schemas.microsoft.com/office/drawing/2014/main" xmlns=""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xmlns="" id="{D6EA1AA2-F337-406A-982B-A5E6AFB7458B}"/>
              </a:ext>
            </a:extLst>
          </p:cNvPr>
          <p:cNvGrpSpPr/>
          <p:nvPr/>
        </p:nvGrpSpPr>
        <p:grpSpPr>
          <a:xfrm>
            <a:off x="4895272" y="566971"/>
            <a:ext cx="2980645" cy="3011853"/>
            <a:chOff x="6291507" y="1587213"/>
            <a:chExt cx="3018127" cy="3049728"/>
          </a:xfrm>
        </p:grpSpPr>
        <p:sp>
          <p:nvSpPr>
            <p:cNvPr id="53" name="Freeform: Shape 52">
              <a:extLst>
                <a:ext uri="{FF2B5EF4-FFF2-40B4-BE49-F238E27FC236}">
                  <a16:creationId xmlns:a16="http://schemas.microsoft.com/office/drawing/2014/main" xmlns=""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4" name="Freeform: Shape 53">
              <a:extLst>
                <a:ext uri="{FF2B5EF4-FFF2-40B4-BE49-F238E27FC236}">
                  <a16:creationId xmlns:a16="http://schemas.microsoft.com/office/drawing/2014/main" xmlns=""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5" name="Freeform: Shape 54">
              <a:extLst>
                <a:ext uri="{FF2B5EF4-FFF2-40B4-BE49-F238E27FC236}">
                  <a16:creationId xmlns:a16="http://schemas.microsoft.com/office/drawing/2014/main" xmlns=""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6" name="Freeform: Shape 55">
              <a:extLst>
                <a:ext uri="{FF2B5EF4-FFF2-40B4-BE49-F238E27FC236}">
                  <a16:creationId xmlns:a16="http://schemas.microsoft.com/office/drawing/2014/main" xmlns=""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7" name="Freeform: Shape 56">
              <a:extLst>
                <a:ext uri="{FF2B5EF4-FFF2-40B4-BE49-F238E27FC236}">
                  <a16:creationId xmlns:a16="http://schemas.microsoft.com/office/drawing/2014/main" xmlns=""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8" name="Freeform: Shape 57">
              <a:extLst>
                <a:ext uri="{FF2B5EF4-FFF2-40B4-BE49-F238E27FC236}">
                  <a16:creationId xmlns:a16="http://schemas.microsoft.com/office/drawing/2014/main" xmlns=""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xmlns="" id="{4DD677CD-E0A1-4A46-895E-8FC1987E89F3}"/>
              </a:ext>
            </a:extLst>
          </p:cNvPr>
          <p:cNvGrpSpPr/>
          <p:nvPr/>
        </p:nvGrpSpPr>
        <p:grpSpPr>
          <a:xfrm>
            <a:off x="5846572" y="2032390"/>
            <a:ext cx="1596412" cy="2758328"/>
            <a:chOff x="6920098" y="2635348"/>
            <a:chExt cx="1616487" cy="2793015"/>
          </a:xfrm>
        </p:grpSpPr>
        <p:sp>
          <p:nvSpPr>
            <p:cNvPr id="60" name="Freeform: Shape 59">
              <a:extLst>
                <a:ext uri="{FF2B5EF4-FFF2-40B4-BE49-F238E27FC236}">
                  <a16:creationId xmlns:a16="http://schemas.microsoft.com/office/drawing/2014/main" xmlns=""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1" name="Freeform: Shape 60">
              <a:extLst>
                <a:ext uri="{FF2B5EF4-FFF2-40B4-BE49-F238E27FC236}">
                  <a16:creationId xmlns:a16="http://schemas.microsoft.com/office/drawing/2014/main" xmlns=""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2" name="Freeform: Shape 61">
              <a:extLst>
                <a:ext uri="{FF2B5EF4-FFF2-40B4-BE49-F238E27FC236}">
                  <a16:creationId xmlns:a16="http://schemas.microsoft.com/office/drawing/2014/main" xmlns=""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63" name="Freeform: Shape 62">
              <a:extLst>
                <a:ext uri="{FF2B5EF4-FFF2-40B4-BE49-F238E27FC236}">
                  <a16:creationId xmlns:a16="http://schemas.microsoft.com/office/drawing/2014/main" xmlns=""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xmlns="" id="{2C822683-1B2F-4E0D-9329-DDE488E3A018}"/>
              </a:ext>
            </a:extLst>
          </p:cNvPr>
          <p:cNvGrpSpPr/>
          <p:nvPr/>
        </p:nvGrpSpPr>
        <p:grpSpPr>
          <a:xfrm>
            <a:off x="6105029" y="555980"/>
            <a:ext cx="1246782" cy="2390192"/>
            <a:chOff x="7141649" y="1209384"/>
            <a:chExt cx="1262461" cy="2420251"/>
          </a:xfrm>
        </p:grpSpPr>
        <p:sp>
          <p:nvSpPr>
            <p:cNvPr id="65" name="Freeform: Shape 64">
              <a:extLst>
                <a:ext uri="{FF2B5EF4-FFF2-40B4-BE49-F238E27FC236}">
                  <a16:creationId xmlns:a16="http://schemas.microsoft.com/office/drawing/2014/main" xmlns=""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6" name="Freeform: Shape 65">
              <a:extLst>
                <a:ext uri="{FF2B5EF4-FFF2-40B4-BE49-F238E27FC236}">
                  <a16:creationId xmlns:a16="http://schemas.microsoft.com/office/drawing/2014/main" xmlns=""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7" name="Freeform: Shape 66">
              <a:extLst>
                <a:ext uri="{FF2B5EF4-FFF2-40B4-BE49-F238E27FC236}">
                  <a16:creationId xmlns:a16="http://schemas.microsoft.com/office/drawing/2014/main" xmlns=""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8" name="Freeform: Shape 67">
              <a:extLst>
                <a:ext uri="{FF2B5EF4-FFF2-40B4-BE49-F238E27FC236}">
                  <a16:creationId xmlns:a16="http://schemas.microsoft.com/office/drawing/2014/main" xmlns=""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9" name="Freeform: Shape 68">
              <a:extLst>
                <a:ext uri="{FF2B5EF4-FFF2-40B4-BE49-F238E27FC236}">
                  <a16:creationId xmlns:a16="http://schemas.microsoft.com/office/drawing/2014/main" xmlns=""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0" name="Freeform: Shape 69">
              <a:extLst>
                <a:ext uri="{FF2B5EF4-FFF2-40B4-BE49-F238E27FC236}">
                  <a16:creationId xmlns:a16="http://schemas.microsoft.com/office/drawing/2014/main" xmlns=""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1" name="Freeform: Shape 70">
              <a:extLst>
                <a:ext uri="{FF2B5EF4-FFF2-40B4-BE49-F238E27FC236}">
                  <a16:creationId xmlns:a16="http://schemas.microsoft.com/office/drawing/2014/main" xmlns=""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2" name="Freeform: Shape 71">
              <a:extLst>
                <a:ext uri="{FF2B5EF4-FFF2-40B4-BE49-F238E27FC236}">
                  <a16:creationId xmlns:a16="http://schemas.microsoft.com/office/drawing/2014/main" xmlns=""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3" name="Freeform: Shape 72">
              <a:extLst>
                <a:ext uri="{FF2B5EF4-FFF2-40B4-BE49-F238E27FC236}">
                  <a16:creationId xmlns:a16="http://schemas.microsoft.com/office/drawing/2014/main" xmlns=""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4" name="Freeform: Shape 73">
              <a:extLst>
                <a:ext uri="{FF2B5EF4-FFF2-40B4-BE49-F238E27FC236}">
                  <a16:creationId xmlns:a16="http://schemas.microsoft.com/office/drawing/2014/main" xmlns=""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5" name="Freeform: Shape 74">
              <a:extLst>
                <a:ext uri="{FF2B5EF4-FFF2-40B4-BE49-F238E27FC236}">
                  <a16:creationId xmlns:a16="http://schemas.microsoft.com/office/drawing/2014/main" xmlns=""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6" name="Freeform: Shape 75">
              <a:extLst>
                <a:ext uri="{FF2B5EF4-FFF2-40B4-BE49-F238E27FC236}">
                  <a16:creationId xmlns:a16="http://schemas.microsoft.com/office/drawing/2014/main" xmlns=""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7" name="Freeform: Shape 76">
              <a:extLst>
                <a:ext uri="{FF2B5EF4-FFF2-40B4-BE49-F238E27FC236}">
                  <a16:creationId xmlns:a16="http://schemas.microsoft.com/office/drawing/2014/main" xmlns=""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8" name="Freeform: Shape 77">
              <a:extLst>
                <a:ext uri="{FF2B5EF4-FFF2-40B4-BE49-F238E27FC236}">
                  <a16:creationId xmlns:a16="http://schemas.microsoft.com/office/drawing/2014/main" xmlns=""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9" name="Freeform: Shape 78">
              <a:extLst>
                <a:ext uri="{FF2B5EF4-FFF2-40B4-BE49-F238E27FC236}">
                  <a16:creationId xmlns:a16="http://schemas.microsoft.com/office/drawing/2014/main" xmlns=""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0" name="Freeform: Shape 79">
              <a:extLst>
                <a:ext uri="{FF2B5EF4-FFF2-40B4-BE49-F238E27FC236}">
                  <a16:creationId xmlns:a16="http://schemas.microsoft.com/office/drawing/2014/main" xmlns=""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1" name="Freeform: Shape 80">
              <a:extLst>
                <a:ext uri="{FF2B5EF4-FFF2-40B4-BE49-F238E27FC236}">
                  <a16:creationId xmlns:a16="http://schemas.microsoft.com/office/drawing/2014/main" xmlns=""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2" name="Freeform: Shape 81">
              <a:extLst>
                <a:ext uri="{FF2B5EF4-FFF2-40B4-BE49-F238E27FC236}">
                  <a16:creationId xmlns:a16="http://schemas.microsoft.com/office/drawing/2014/main" xmlns=""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3" name="Freeform: Shape 82">
              <a:extLst>
                <a:ext uri="{FF2B5EF4-FFF2-40B4-BE49-F238E27FC236}">
                  <a16:creationId xmlns:a16="http://schemas.microsoft.com/office/drawing/2014/main" xmlns=""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4" name="Freeform: Shape 83">
              <a:extLst>
                <a:ext uri="{FF2B5EF4-FFF2-40B4-BE49-F238E27FC236}">
                  <a16:creationId xmlns:a16="http://schemas.microsoft.com/office/drawing/2014/main" xmlns=""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5" name="Freeform: Shape 84">
              <a:extLst>
                <a:ext uri="{FF2B5EF4-FFF2-40B4-BE49-F238E27FC236}">
                  <a16:creationId xmlns:a16="http://schemas.microsoft.com/office/drawing/2014/main" xmlns=""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6" name="Freeform: Shape 85">
              <a:extLst>
                <a:ext uri="{FF2B5EF4-FFF2-40B4-BE49-F238E27FC236}">
                  <a16:creationId xmlns:a16="http://schemas.microsoft.com/office/drawing/2014/main" xmlns=""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7" name="Freeform: Shape 86">
              <a:extLst>
                <a:ext uri="{FF2B5EF4-FFF2-40B4-BE49-F238E27FC236}">
                  <a16:creationId xmlns:a16="http://schemas.microsoft.com/office/drawing/2014/main" xmlns=""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8" name="Freeform: Shape 87">
              <a:extLst>
                <a:ext uri="{FF2B5EF4-FFF2-40B4-BE49-F238E27FC236}">
                  <a16:creationId xmlns:a16="http://schemas.microsoft.com/office/drawing/2014/main" xmlns=""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9" name="Freeform: Shape 88">
              <a:extLst>
                <a:ext uri="{FF2B5EF4-FFF2-40B4-BE49-F238E27FC236}">
                  <a16:creationId xmlns:a16="http://schemas.microsoft.com/office/drawing/2014/main" xmlns=""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0" name="Freeform: Shape 89">
              <a:extLst>
                <a:ext uri="{FF2B5EF4-FFF2-40B4-BE49-F238E27FC236}">
                  <a16:creationId xmlns:a16="http://schemas.microsoft.com/office/drawing/2014/main" xmlns=""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1" name="Freeform: Shape 90">
              <a:extLst>
                <a:ext uri="{FF2B5EF4-FFF2-40B4-BE49-F238E27FC236}">
                  <a16:creationId xmlns:a16="http://schemas.microsoft.com/office/drawing/2014/main" xmlns=""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2" name="Freeform: Shape 91">
              <a:extLst>
                <a:ext uri="{FF2B5EF4-FFF2-40B4-BE49-F238E27FC236}">
                  <a16:creationId xmlns:a16="http://schemas.microsoft.com/office/drawing/2014/main" xmlns=""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3" name="Freeform: Shape 92">
              <a:extLst>
                <a:ext uri="{FF2B5EF4-FFF2-40B4-BE49-F238E27FC236}">
                  <a16:creationId xmlns:a16="http://schemas.microsoft.com/office/drawing/2014/main" xmlns=""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4" name="Freeform: Shape 93">
              <a:extLst>
                <a:ext uri="{FF2B5EF4-FFF2-40B4-BE49-F238E27FC236}">
                  <a16:creationId xmlns:a16="http://schemas.microsoft.com/office/drawing/2014/main" xmlns=""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5" name="Freeform: Shape 94">
              <a:extLst>
                <a:ext uri="{FF2B5EF4-FFF2-40B4-BE49-F238E27FC236}">
                  <a16:creationId xmlns:a16="http://schemas.microsoft.com/office/drawing/2014/main" xmlns=""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6" name="Freeform: Shape 95">
              <a:extLst>
                <a:ext uri="{FF2B5EF4-FFF2-40B4-BE49-F238E27FC236}">
                  <a16:creationId xmlns:a16="http://schemas.microsoft.com/office/drawing/2014/main" xmlns=""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7" name="Freeform: Shape 96">
              <a:extLst>
                <a:ext uri="{FF2B5EF4-FFF2-40B4-BE49-F238E27FC236}">
                  <a16:creationId xmlns:a16="http://schemas.microsoft.com/office/drawing/2014/main" xmlns=""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8" name="Freeform: Shape 97">
              <a:extLst>
                <a:ext uri="{FF2B5EF4-FFF2-40B4-BE49-F238E27FC236}">
                  <a16:creationId xmlns:a16="http://schemas.microsoft.com/office/drawing/2014/main" xmlns=""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9" name="Freeform: Shape 98">
              <a:extLst>
                <a:ext uri="{FF2B5EF4-FFF2-40B4-BE49-F238E27FC236}">
                  <a16:creationId xmlns:a16="http://schemas.microsoft.com/office/drawing/2014/main" xmlns=""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27282062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FE024EF-BC5D-44FF-92A9-FBF620718FA2}"/>
              </a:ext>
            </a:extLst>
          </p:cNvPr>
          <p:cNvPicPr>
            <a:picLocks noChangeAspect="1"/>
          </p:cNvPicPr>
          <p:nvPr/>
        </p:nvPicPr>
        <p:blipFill rotWithShape="1">
          <a:blip r:embed="rId2"/>
          <a:srcRect t="22220" b="2466"/>
          <a:stretch/>
        </p:blipFill>
        <p:spPr>
          <a:xfrm>
            <a:off x="0" y="0"/>
            <a:ext cx="9144000" cy="5143500"/>
          </a:xfrm>
          <a:prstGeom prst="rect">
            <a:avLst/>
          </a:prstGeom>
        </p:spPr>
      </p:pic>
    </p:spTree>
    <p:extLst>
      <p:ext uri="{BB962C8B-B14F-4D97-AF65-F5344CB8AC3E}">
        <p14:creationId xmlns:p14="http://schemas.microsoft.com/office/powerpoint/2010/main" val="2771963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27C4ACA-22A0-4935-A22C-03EE86DE90B2}"/>
              </a:ext>
            </a:extLst>
          </p:cNvPr>
          <p:cNvPicPr>
            <a:picLocks noChangeAspect="1"/>
          </p:cNvPicPr>
          <p:nvPr/>
        </p:nvPicPr>
        <p:blipFill rotWithShape="1">
          <a:blip r:embed="rId2"/>
          <a:srcRect t="7211" b="7211"/>
          <a:stretch/>
        </p:blipFill>
        <p:spPr>
          <a:xfrm>
            <a:off x="0" y="0"/>
            <a:ext cx="9144000" cy="5143500"/>
          </a:xfrm>
          <a:prstGeom prst="rect">
            <a:avLst/>
          </a:prstGeom>
        </p:spPr>
      </p:pic>
    </p:spTree>
    <p:extLst>
      <p:ext uri="{BB962C8B-B14F-4D97-AF65-F5344CB8AC3E}">
        <p14:creationId xmlns:p14="http://schemas.microsoft.com/office/powerpoint/2010/main" val="2479800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xmlns="" id="{ED46CBBC-9CA6-408A-8E7E-E4466BDF6AD1}"/>
              </a:ext>
            </a:extLst>
          </p:cNvPr>
          <p:cNvGrpSpPr/>
          <p:nvPr/>
        </p:nvGrpSpPr>
        <p:grpSpPr>
          <a:xfrm rot="20798594">
            <a:off x="98759" y="63402"/>
            <a:ext cx="6421033" cy="5016695"/>
            <a:chOff x="5636086" y="1293343"/>
            <a:chExt cx="4242837" cy="4029785"/>
          </a:xfrm>
        </p:grpSpPr>
        <p:sp>
          <p:nvSpPr>
            <p:cNvPr id="101" name="Freeform: Shape 100">
              <a:extLst>
                <a:ext uri="{FF2B5EF4-FFF2-40B4-BE49-F238E27FC236}">
                  <a16:creationId xmlns:a16="http://schemas.microsoft.com/office/drawing/2014/main" xmlns=""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sp>
          <p:nvSpPr>
            <p:cNvPr id="102" name="Freeform: Shape 101">
              <a:extLst>
                <a:ext uri="{FF2B5EF4-FFF2-40B4-BE49-F238E27FC236}">
                  <a16:creationId xmlns:a16="http://schemas.microsoft.com/office/drawing/2014/main" xmlns=""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grpSp>
      <p:sp>
        <p:nvSpPr>
          <p:cNvPr id="1194" name="Google Shape;1194;p43"/>
          <p:cNvSpPr txBox="1">
            <a:spLocks noGrp="1"/>
          </p:cNvSpPr>
          <p:nvPr>
            <p:ph type="title"/>
          </p:nvPr>
        </p:nvSpPr>
        <p:spPr>
          <a:xfrm>
            <a:off x="517237" y="1467421"/>
            <a:ext cx="5560292" cy="572700"/>
          </a:xfrm>
          <a:prstGeom prst="rect">
            <a:avLst/>
          </a:prstGeom>
        </p:spPr>
        <p:txBody>
          <a:bodyPr spcFirstLastPara="1" wrap="square" lIns="91425" tIns="91425" rIns="91425" bIns="91425" anchor="t" anchorCtr="0">
            <a:noAutofit/>
          </a:bodyPr>
          <a:lstStyle/>
          <a:p>
            <a:r>
              <a:rPr lang="vi-VN" sz="3200" dirty="0">
                <a:solidFill>
                  <a:schemeClr val="tx2">
                    <a:lumMod val="10000"/>
                  </a:schemeClr>
                </a:solidFill>
                <a:latin typeface="#9Slide07 IcielBaliho Script" pitchFamily="2" charset="-93"/>
              </a:rPr>
              <a:t>Giữ kính lúp phía trên chiếc lá, điều chỉnh kính để em có thể nhìn rõ các chi tiết trên lá</a:t>
            </a:r>
            <a:br>
              <a:rPr lang="vi-VN" sz="3200" dirty="0">
                <a:solidFill>
                  <a:schemeClr val="tx2">
                    <a:lumMod val="10000"/>
                  </a:schemeClr>
                </a:solidFill>
                <a:latin typeface="#9Slide07 IcielBaliho Script" pitchFamily="2" charset="-93"/>
              </a:rPr>
            </a:br>
            <a:r>
              <a:rPr lang="vi-VN" sz="3200" dirty="0">
                <a:solidFill>
                  <a:schemeClr val="tx2">
                    <a:lumMod val="10000"/>
                  </a:schemeClr>
                </a:solidFill>
                <a:latin typeface="#9Slide07 IcielBaliho Script" pitchFamily="2" charset="-93"/>
              </a:rPr>
              <a:t>a) Từ từ dịch kính lúp ra xa chiếc lá, em có nhìn rõ chi tiết hơn không?</a:t>
            </a:r>
            <a:br>
              <a:rPr lang="vi-VN" sz="3200" dirty="0">
                <a:solidFill>
                  <a:schemeClr val="tx2">
                    <a:lumMod val="10000"/>
                  </a:schemeClr>
                </a:solidFill>
                <a:latin typeface="#9Slide07 IcielBaliho Script" pitchFamily="2" charset="-93"/>
              </a:rPr>
            </a:br>
            <a:endParaRPr sz="3200" dirty="0">
              <a:solidFill>
                <a:schemeClr val="tx2">
                  <a:lumMod val="10000"/>
                </a:schemeClr>
              </a:solidFill>
              <a:latin typeface="#9Slide07 IcielBaliho Script" pitchFamily="2" charset="-93"/>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raphic 15">
            <a:extLst>
              <a:ext uri="{FF2B5EF4-FFF2-40B4-BE49-F238E27FC236}">
                <a16:creationId xmlns:a16="http://schemas.microsoft.com/office/drawing/2014/main" xmlns="" id="{10168361-5225-4FA0-929D-9B6E9A6C3F37}"/>
              </a:ext>
            </a:extLst>
          </p:cNvPr>
          <p:cNvGrpSpPr/>
          <p:nvPr/>
        </p:nvGrpSpPr>
        <p:grpSpPr>
          <a:xfrm>
            <a:off x="7135163" y="2497693"/>
            <a:ext cx="2201026" cy="2103092"/>
            <a:chOff x="6438741" y="1948815"/>
            <a:chExt cx="3184459" cy="2957959"/>
          </a:xfrm>
          <a:solidFill>
            <a:srgbClr val="9C9C9C"/>
          </a:solidFill>
        </p:grpSpPr>
        <p:sp>
          <p:nvSpPr>
            <p:cNvPr id="46" name="Freeform: Shape 45">
              <a:extLst>
                <a:ext uri="{FF2B5EF4-FFF2-40B4-BE49-F238E27FC236}">
                  <a16:creationId xmlns:a16="http://schemas.microsoft.com/office/drawing/2014/main" xmlns=""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7" name="Freeform: Shape 46">
              <a:extLst>
                <a:ext uri="{FF2B5EF4-FFF2-40B4-BE49-F238E27FC236}">
                  <a16:creationId xmlns:a16="http://schemas.microsoft.com/office/drawing/2014/main" xmlns=""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8" name="Freeform: Shape 47">
              <a:extLst>
                <a:ext uri="{FF2B5EF4-FFF2-40B4-BE49-F238E27FC236}">
                  <a16:creationId xmlns:a16="http://schemas.microsoft.com/office/drawing/2014/main" xmlns=""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9" name="Freeform: Shape 48">
              <a:extLst>
                <a:ext uri="{FF2B5EF4-FFF2-40B4-BE49-F238E27FC236}">
                  <a16:creationId xmlns:a16="http://schemas.microsoft.com/office/drawing/2014/main" xmlns=""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0" name="Freeform: Shape 49">
              <a:extLst>
                <a:ext uri="{FF2B5EF4-FFF2-40B4-BE49-F238E27FC236}">
                  <a16:creationId xmlns:a16="http://schemas.microsoft.com/office/drawing/2014/main" xmlns=""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1" name="Freeform: Shape 50">
              <a:extLst>
                <a:ext uri="{FF2B5EF4-FFF2-40B4-BE49-F238E27FC236}">
                  <a16:creationId xmlns:a16="http://schemas.microsoft.com/office/drawing/2014/main" xmlns=""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xmlns="" id="{D6EA1AA2-F337-406A-982B-A5E6AFB7458B}"/>
              </a:ext>
            </a:extLst>
          </p:cNvPr>
          <p:cNvGrpSpPr/>
          <p:nvPr/>
        </p:nvGrpSpPr>
        <p:grpSpPr>
          <a:xfrm>
            <a:off x="6918037" y="2139173"/>
            <a:ext cx="2086062" cy="2168339"/>
            <a:chOff x="6291507" y="1587213"/>
            <a:chExt cx="3018127" cy="3049728"/>
          </a:xfrm>
        </p:grpSpPr>
        <p:sp>
          <p:nvSpPr>
            <p:cNvPr id="53" name="Freeform: Shape 52">
              <a:extLst>
                <a:ext uri="{FF2B5EF4-FFF2-40B4-BE49-F238E27FC236}">
                  <a16:creationId xmlns:a16="http://schemas.microsoft.com/office/drawing/2014/main" xmlns=""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4" name="Freeform: Shape 53">
              <a:extLst>
                <a:ext uri="{FF2B5EF4-FFF2-40B4-BE49-F238E27FC236}">
                  <a16:creationId xmlns:a16="http://schemas.microsoft.com/office/drawing/2014/main" xmlns=""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5" name="Freeform: Shape 54">
              <a:extLst>
                <a:ext uri="{FF2B5EF4-FFF2-40B4-BE49-F238E27FC236}">
                  <a16:creationId xmlns:a16="http://schemas.microsoft.com/office/drawing/2014/main" xmlns=""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6" name="Freeform: Shape 55">
              <a:extLst>
                <a:ext uri="{FF2B5EF4-FFF2-40B4-BE49-F238E27FC236}">
                  <a16:creationId xmlns:a16="http://schemas.microsoft.com/office/drawing/2014/main" xmlns=""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7" name="Freeform: Shape 56">
              <a:extLst>
                <a:ext uri="{FF2B5EF4-FFF2-40B4-BE49-F238E27FC236}">
                  <a16:creationId xmlns:a16="http://schemas.microsoft.com/office/drawing/2014/main" xmlns=""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8" name="Freeform: Shape 57">
              <a:extLst>
                <a:ext uri="{FF2B5EF4-FFF2-40B4-BE49-F238E27FC236}">
                  <a16:creationId xmlns:a16="http://schemas.microsoft.com/office/drawing/2014/main" xmlns=""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xmlns="" id="{4DD677CD-E0A1-4A46-895E-8FC1987E89F3}"/>
              </a:ext>
            </a:extLst>
          </p:cNvPr>
          <p:cNvGrpSpPr/>
          <p:nvPr/>
        </p:nvGrpSpPr>
        <p:grpSpPr>
          <a:xfrm>
            <a:off x="7518354" y="2890983"/>
            <a:ext cx="1117280" cy="1985818"/>
            <a:chOff x="6920098" y="2635348"/>
            <a:chExt cx="1616487" cy="2793015"/>
          </a:xfrm>
        </p:grpSpPr>
        <p:sp>
          <p:nvSpPr>
            <p:cNvPr id="60" name="Freeform: Shape 59">
              <a:extLst>
                <a:ext uri="{FF2B5EF4-FFF2-40B4-BE49-F238E27FC236}">
                  <a16:creationId xmlns:a16="http://schemas.microsoft.com/office/drawing/2014/main" xmlns=""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1" name="Freeform: Shape 60">
              <a:extLst>
                <a:ext uri="{FF2B5EF4-FFF2-40B4-BE49-F238E27FC236}">
                  <a16:creationId xmlns:a16="http://schemas.microsoft.com/office/drawing/2014/main" xmlns=""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2" name="Freeform: Shape 61">
              <a:extLst>
                <a:ext uri="{FF2B5EF4-FFF2-40B4-BE49-F238E27FC236}">
                  <a16:creationId xmlns:a16="http://schemas.microsoft.com/office/drawing/2014/main" xmlns=""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63" name="Freeform: Shape 62">
              <a:extLst>
                <a:ext uri="{FF2B5EF4-FFF2-40B4-BE49-F238E27FC236}">
                  <a16:creationId xmlns:a16="http://schemas.microsoft.com/office/drawing/2014/main" xmlns=""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xmlns="" id="{2C822683-1B2F-4E0D-9329-DDE488E3A018}"/>
              </a:ext>
            </a:extLst>
          </p:cNvPr>
          <p:cNvGrpSpPr/>
          <p:nvPr/>
        </p:nvGrpSpPr>
        <p:grpSpPr>
          <a:xfrm>
            <a:off x="7712157" y="1895541"/>
            <a:ext cx="872585" cy="1720784"/>
            <a:chOff x="7141649" y="1209384"/>
            <a:chExt cx="1262461" cy="2420251"/>
          </a:xfrm>
        </p:grpSpPr>
        <p:sp>
          <p:nvSpPr>
            <p:cNvPr id="65" name="Freeform: Shape 64">
              <a:extLst>
                <a:ext uri="{FF2B5EF4-FFF2-40B4-BE49-F238E27FC236}">
                  <a16:creationId xmlns:a16="http://schemas.microsoft.com/office/drawing/2014/main" xmlns=""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6" name="Freeform: Shape 65">
              <a:extLst>
                <a:ext uri="{FF2B5EF4-FFF2-40B4-BE49-F238E27FC236}">
                  <a16:creationId xmlns:a16="http://schemas.microsoft.com/office/drawing/2014/main" xmlns=""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7" name="Freeform: Shape 66">
              <a:extLst>
                <a:ext uri="{FF2B5EF4-FFF2-40B4-BE49-F238E27FC236}">
                  <a16:creationId xmlns:a16="http://schemas.microsoft.com/office/drawing/2014/main" xmlns=""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8" name="Freeform: Shape 67">
              <a:extLst>
                <a:ext uri="{FF2B5EF4-FFF2-40B4-BE49-F238E27FC236}">
                  <a16:creationId xmlns:a16="http://schemas.microsoft.com/office/drawing/2014/main" xmlns=""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9" name="Freeform: Shape 68">
              <a:extLst>
                <a:ext uri="{FF2B5EF4-FFF2-40B4-BE49-F238E27FC236}">
                  <a16:creationId xmlns:a16="http://schemas.microsoft.com/office/drawing/2014/main" xmlns=""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0" name="Freeform: Shape 69">
              <a:extLst>
                <a:ext uri="{FF2B5EF4-FFF2-40B4-BE49-F238E27FC236}">
                  <a16:creationId xmlns:a16="http://schemas.microsoft.com/office/drawing/2014/main" xmlns=""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1" name="Freeform: Shape 70">
              <a:extLst>
                <a:ext uri="{FF2B5EF4-FFF2-40B4-BE49-F238E27FC236}">
                  <a16:creationId xmlns:a16="http://schemas.microsoft.com/office/drawing/2014/main" xmlns=""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2" name="Freeform: Shape 71">
              <a:extLst>
                <a:ext uri="{FF2B5EF4-FFF2-40B4-BE49-F238E27FC236}">
                  <a16:creationId xmlns:a16="http://schemas.microsoft.com/office/drawing/2014/main" xmlns=""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3" name="Freeform: Shape 72">
              <a:extLst>
                <a:ext uri="{FF2B5EF4-FFF2-40B4-BE49-F238E27FC236}">
                  <a16:creationId xmlns:a16="http://schemas.microsoft.com/office/drawing/2014/main" xmlns=""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4" name="Freeform: Shape 73">
              <a:extLst>
                <a:ext uri="{FF2B5EF4-FFF2-40B4-BE49-F238E27FC236}">
                  <a16:creationId xmlns:a16="http://schemas.microsoft.com/office/drawing/2014/main" xmlns=""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5" name="Freeform: Shape 74">
              <a:extLst>
                <a:ext uri="{FF2B5EF4-FFF2-40B4-BE49-F238E27FC236}">
                  <a16:creationId xmlns:a16="http://schemas.microsoft.com/office/drawing/2014/main" xmlns=""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6" name="Freeform: Shape 75">
              <a:extLst>
                <a:ext uri="{FF2B5EF4-FFF2-40B4-BE49-F238E27FC236}">
                  <a16:creationId xmlns:a16="http://schemas.microsoft.com/office/drawing/2014/main" xmlns=""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7" name="Freeform: Shape 76">
              <a:extLst>
                <a:ext uri="{FF2B5EF4-FFF2-40B4-BE49-F238E27FC236}">
                  <a16:creationId xmlns:a16="http://schemas.microsoft.com/office/drawing/2014/main" xmlns=""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8" name="Freeform: Shape 77">
              <a:extLst>
                <a:ext uri="{FF2B5EF4-FFF2-40B4-BE49-F238E27FC236}">
                  <a16:creationId xmlns:a16="http://schemas.microsoft.com/office/drawing/2014/main" xmlns=""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9" name="Freeform: Shape 78">
              <a:extLst>
                <a:ext uri="{FF2B5EF4-FFF2-40B4-BE49-F238E27FC236}">
                  <a16:creationId xmlns:a16="http://schemas.microsoft.com/office/drawing/2014/main" xmlns=""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0" name="Freeform: Shape 79">
              <a:extLst>
                <a:ext uri="{FF2B5EF4-FFF2-40B4-BE49-F238E27FC236}">
                  <a16:creationId xmlns:a16="http://schemas.microsoft.com/office/drawing/2014/main" xmlns=""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1" name="Freeform: Shape 80">
              <a:extLst>
                <a:ext uri="{FF2B5EF4-FFF2-40B4-BE49-F238E27FC236}">
                  <a16:creationId xmlns:a16="http://schemas.microsoft.com/office/drawing/2014/main" xmlns=""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2" name="Freeform: Shape 81">
              <a:extLst>
                <a:ext uri="{FF2B5EF4-FFF2-40B4-BE49-F238E27FC236}">
                  <a16:creationId xmlns:a16="http://schemas.microsoft.com/office/drawing/2014/main" xmlns=""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3" name="Freeform: Shape 82">
              <a:extLst>
                <a:ext uri="{FF2B5EF4-FFF2-40B4-BE49-F238E27FC236}">
                  <a16:creationId xmlns:a16="http://schemas.microsoft.com/office/drawing/2014/main" xmlns=""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4" name="Freeform: Shape 83">
              <a:extLst>
                <a:ext uri="{FF2B5EF4-FFF2-40B4-BE49-F238E27FC236}">
                  <a16:creationId xmlns:a16="http://schemas.microsoft.com/office/drawing/2014/main" xmlns=""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5" name="Freeform: Shape 84">
              <a:extLst>
                <a:ext uri="{FF2B5EF4-FFF2-40B4-BE49-F238E27FC236}">
                  <a16:creationId xmlns:a16="http://schemas.microsoft.com/office/drawing/2014/main" xmlns=""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6" name="Freeform: Shape 85">
              <a:extLst>
                <a:ext uri="{FF2B5EF4-FFF2-40B4-BE49-F238E27FC236}">
                  <a16:creationId xmlns:a16="http://schemas.microsoft.com/office/drawing/2014/main" xmlns=""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7" name="Freeform: Shape 86">
              <a:extLst>
                <a:ext uri="{FF2B5EF4-FFF2-40B4-BE49-F238E27FC236}">
                  <a16:creationId xmlns:a16="http://schemas.microsoft.com/office/drawing/2014/main" xmlns=""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8" name="Freeform: Shape 87">
              <a:extLst>
                <a:ext uri="{FF2B5EF4-FFF2-40B4-BE49-F238E27FC236}">
                  <a16:creationId xmlns:a16="http://schemas.microsoft.com/office/drawing/2014/main" xmlns=""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9" name="Freeform: Shape 88">
              <a:extLst>
                <a:ext uri="{FF2B5EF4-FFF2-40B4-BE49-F238E27FC236}">
                  <a16:creationId xmlns:a16="http://schemas.microsoft.com/office/drawing/2014/main" xmlns=""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0" name="Freeform: Shape 89">
              <a:extLst>
                <a:ext uri="{FF2B5EF4-FFF2-40B4-BE49-F238E27FC236}">
                  <a16:creationId xmlns:a16="http://schemas.microsoft.com/office/drawing/2014/main" xmlns=""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1" name="Freeform: Shape 90">
              <a:extLst>
                <a:ext uri="{FF2B5EF4-FFF2-40B4-BE49-F238E27FC236}">
                  <a16:creationId xmlns:a16="http://schemas.microsoft.com/office/drawing/2014/main" xmlns=""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2" name="Freeform: Shape 91">
              <a:extLst>
                <a:ext uri="{FF2B5EF4-FFF2-40B4-BE49-F238E27FC236}">
                  <a16:creationId xmlns:a16="http://schemas.microsoft.com/office/drawing/2014/main" xmlns=""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3" name="Freeform: Shape 92">
              <a:extLst>
                <a:ext uri="{FF2B5EF4-FFF2-40B4-BE49-F238E27FC236}">
                  <a16:creationId xmlns:a16="http://schemas.microsoft.com/office/drawing/2014/main" xmlns=""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4" name="Freeform: Shape 93">
              <a:extLst>
                <a:ext uri="{FF2B5EF4-FFF2-40B4-BE49-F238E27FC236}">
                  <a16:creationId xmlns:a16="http://schemas.microsoft.com/office/drawing/2014/main" xmlns=""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5" name="Freeform: Shape 94">
              <a:extLst>
                <a:ext uri="{FF2B5EF4-FFF2-40B4-BE49-F238E27FC236}">
                  <a16:creationId xmlns:a16="http://schemas.microsoft.com/office/drawing/2014/main" xmlns=""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6" name="Freeform: Shape 95">
              <a:extLst>
                <a:ext uri="{FF2B5EF4-FFF2-40B4-BE49-F238E27FC236}">
                  <a16:creationId xmlns:a16="http://schemas.microsoft.com/office/drawing/2014/main" xmlns=""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7" name="Freeform: Shape 96">
              <a:extLst>
                <a:ext uri="{FF2B5EF4-FFF2-40B4-BE49-F238E27FC236}">
                  <a16:creationId xmlns:a16="http://schemas.microsoft.com/office/drawing/2014/main" xmlns=""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8" name="Freeform: Shape 97">
              <a:extLst>
                <a:ext uri="{FF2B5EF4-FFF2-40B4-BE49-F238E27FC236}">
                  <a16:creationId xmlns:a16="http://schemas.microsoft.com/office/drawing/2014/main" xmlns=""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9" name="Freeform: Shape 98">
              <a:extLst>
                <a:ext uri="{FF2B5EF4-FFF2-40B4-BE49-F238E27FC236}">
                  <a16:creationId xmlns:a16="http://schemas.microsoft.com/office/drawing/2014/main" xmlns=""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41152208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xmlns="" id="{ED46CBBC-9CA6-408A-8E7E-E4466BDF6AD1}"/>
              </a:ext>
            </a:extLst>
          </p:cNvPr>
          <p:cNvGrpSpPr/>
          <p:nvPr/>
        </p:nvGrpSpPr>
        <p:grpSpPr>
          <a:xfrm rot="19906012">
            <a:off x="390884" y="639899"/>
            <a:ext cx="4067977" cy="3863705"/>
            <a:chOff x="5636086" y="1293343"/>
            <a:chExt cx="4242837" cy="4029785"/>
          </a:xfrm>
        </p:grpSpPr>
        <p:sp>
          <p:nvSpPr>
            <p:cNvPr id="101" name="Freeform: Shape 100">
              <a:extLst>
                <a:ext uri="{FF2B5EF4-FFF2-40B4-BE49-F238E27FC236}">
                  <a16:creationId xmlns:a16="http://schemas.microsoft.com/office/drawing/2014/main" xmlns=""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102" name="Freeform: Shape 101">
              <a:extLst>
                <a:ext uri="{FF2B5EF4-FFF2-40B4-BE49-F238E27FC236}">
                  <a16:creationId xmlns:a16="http://schemas.microsoft.com/office/drawing/2014/main" xmlns=""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grpSp>
      <p:sp>
        <p:nvSpPr>
          <p:cNvPr id="1194" name="Google Shape;1194;p43"/>
          <p:cNvSpPr txBox="1">
            <a:spLocks noGrp="1"/>
          </p:cNvSpPr>
          <p:nvPr>
            <p:ph type="title"/>
          </p:nvPr>
        </p:nvSpPr>
        <p:spPr>
          <a:xfrm>
            <a:off x="515722" y="1790695"/>
            <a:ext cx="393620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50000"/>
                  </a:schemeClr>
                </a:solidFill>
                <a:latin typeface="UTM Cookies" panose="02040603050506020204" pitchFamily="18" charset="0"/>
              </a:rPr>
              <a:t>Muốn nhìn rõ dấu vân tay, ta nên dùng dụng cụ nào?</a:t>
            </a:r>
            <a:endParaRPr sz="3200" dirty="0">
              <a:solidFill>
                <a:schemeClr val="tx2">
                  <a:lumMod val="50000"/>
                </a:schemeClr>
              </a:solidFill>
              <a:latin typeface="UTM Cookies" panose="02040603050506020204" pitchFamily="18" charset="0"/>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raphic 15">
            <a:extLst>
              <a:ext uri="{FF2B5EF4-FFF2-40B4-BE49-F238E27FC236}">
                <a16:creationId xmlns:a16="http://schemas.microsoft.com/office/drawing/2014/main" xmlns="" id="{10168361-5225-4FA0-929D-9B6E9A6C3F37}"/>
              </a:ext>
            </a:extLst>
          </p:cNvPr>
          <p:cNvGrpSpPr/>
          <p:nvPr/>
        </p:nvGrpSpPr>
        <p:grpSpPr>
          <a:xfrm>
            <a:off x="5204762" y="1117015"/>
            <a:ext cx="3144911" cy="2921224"/>
            <a:chOff x="6438741" y="1948815"/>
            <a:chExt cx="3184459" cy="2957959"/>
          </a:xfrm>
          <a:solidFill>
            <a:srgbClr val="9C9C9C"/>
          </a:solidFill>
        </p:grpSpPr>
        <p:sp>
          <p:nvSpPr>
            <p:cNvPr id="46" name="Freeform: Shape 45">
              <a:extLst>
                <a:ext uri="{FF2B5EF4-FFF2-40B4-BE49-F238E27FC236}">
                  <a16:creationId xmlns:a16="http://schemas.microsoft.com/office/drawing/2014/main" xmlns=""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47" name="Freeform: Shape 46">
              <a:extLst>
                <a:ext uri="{FF2B5EF4-FFF2-40B4-BE49-F238E27FC236}">
                  <a16:creationId xmlns:a16="http://schemas.microsoft.com/office/drawing/2014/main" xmlns=""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48" name="Freeform: Shape 47">
              <a:extLst>
                <a:ext uri="{FF2B5EF4-FFF2-40B4-BE49-F238E27FC236}">
                  <a16:creationId xmlns:a16="http://schemas.microsoft.com/office/drawing/2014/main" xmlns=""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49" name="Freeform: Shape 48">
              <a:extLst>
                <a:ext uri="{FF2B5EF4-FFF2-40B4-BE49-F238E27FC236}">
                  <a16:creationId xmlns:a16="http://schemas.microsoft.com/office/drawing/2014/main" xmlns=""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0" name="Freeform: Shape 49">
              <a:extLst>
                <a:ext uri="{FF2B5EF4-FFF2-40B4-BE49-F238E27FC236}">
                  <a16:creationId xmlns:a16="http://schemas.microsoft.com/office/drawing/2014/main" xmlns=""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1" name="Freeform: Shape 50">
              <a:extLst>
                <a:ext uri="{FF2B5EF4-FFF2-40B4-BE49-F238E27FC236}">
                  <a16:creationId xmlns:a16="http://schemas.microsoft.com/office/drawing/2014/main" xmlns=""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xmlns="" id="{D6EA1AA2-F337-406A-982B-A5E6AFB7458B}"/>
              </a:ext>
            </a:extLst>
          </p:cNvPr>
          <p:cNvGrpSpPr/>
          <p:nvPr/>
        </p:nvGrpSpPr>
        <p:grpSpPr>
          <a:xfrm>
            <a:off x="4895272" y="566971"/>
            <a:ext cx="2980645" cy="3011853"/>
            <a:chOff x="6291507" y="1587213"/>
            <a:chExt cx="3018127" cy="3049728"/>
          </a:xfrm>
        </p:grpSpPr>
        <p:sp>
          <p:nvSpPr>
            <p:cNvPr id="53" name="Freeform: Shape 52">
              <a:extLst>
                <a:ext uri="{FF2B5EF4-FFF2-40B4-BE49-F238E27FC236}">
                  <a16:creationId xmlns:a16="http://schemas.microsoft.com/office/drawing/2014/main" xmlns=""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4" name="Freeform: Shape 53">
              <a:extLst>
                <a:ext uri="{FF2B5EF4-FFF2-40B4-BE49-F238E27FC236}">
                  <a16:creationId xmlns:a16="http://schemas.microsoft.com/office/drawing/2014/main" xmlns=""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5" name="Freeform: Shape 54">
              <a:extLst>
                <a:ext uri="{FF2B5EF4-FFF2-40B4-BE49-F238E27FC236}">
                  <a16:creationId xmlns:a16="http://schemas.microsoft.com/office/drawing/2014/main" xmlns=""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6" name="Freeform: Shape 55">
              <a:extLst>
                <a:ext uri="{FF2B5EF4-FFF2-40B4-BE49-F238E27FC236}">
                  <a16:creationId xmlns:a16="http://schemas.microsoft.com/office/drawing/2014/main" xmlns=""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7" name="Freeform: Shape 56">
              <a:extLst>
                <a:ext uri="{FF2B5EF4-FFF2-40B4-BE49-F238E27FC236}">
                  <a16:creationId xmlns:a16="http://schemas.microsoft.com/office/drawing/2014/main" xmlns=""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58" name="Freeform: Shape 57">
              <a:extLst>
                <a:ext uri="{FF2B5EF4-FFF2-40B4-BE49-F238E27FC236}">
                  <a16:creationId xmlns:a16="http://schemas.microsoft.com/office/drawing/2014/main" xmlns=""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xmlns="" id="{4DD677CD-E0A1-4A46-895E-8FC1987E89F3}"/>
              </a:ext>
            </a:extLst>
          </p:cNvPr>
          <p:cNvGrpSpPr/>
          <p:nvPr/>
        </p:nvGrpSpPr>
        <p:grpSpPr>
          <a:xfrm>
            <a:off x="5846572" y="2032390"/>
            <a:ext cx="1596412" cy="2758328"/>
            <a:chOff x="6920098" y="2635348"/>
            <a:chExt cx="1616487" cy="2793015"/>
          </a:xfrm>
        </p:grpSpPr>
        <p:sp>
          <p:nvSpPr>
            <p:cNvPr id="60" name="Freeform: Shape 59">
              <a:extLst>
                <a:ext uri="{FF2B5EF4-FFF2-40B4-BE49-F238E27FC236}">
                  <a16:creationId xmlns:a16="http://schemas.microsoft.com/office/drawing/2014/main" xmlns=""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1" name="Freeform: Shape 60">
              <a:extLst>
                <a:ext uri="{FF2B5EF4-FFF2-40B4-BE49-F238E27FC236}">
                  <a16:creationId xmlns:a16="http://schemas.microsoft.com/office/drawing/2014/main" xmlns=""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2" name="Freeform: Shape 61">
              <a:extLst>
                <a:ext uri="{FF2B5EF4-FFF2-40B4-BE49-F238E27FC236}">
                  <a16:creationId xmlns:a16="http://schemas.microsoft.com/office/drawing/2014/main" xmlns=""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defTabSz="1219170">
                <a:defRPr/>
              </a:pPr>
              <a:endParaRPr lang="en-US" sz="2400" dirty="0">
                <a:solidFill>
                  <a:prstClr val="black"/>
                </a:solidFill>
                <a:latin typeface="Calibri" panose="020F0502020204030204"/>
                <a:cs typeface="Arial"/>
                <a:sym typeface="Arial"/>
              </a:endParaRPr>
            </a:p>
          </p:txBody>
        </p:sp>
        <p:sp>
          <p:nvSpPr>
            <p:cNvPr id="63" name="Freeform: Shape 62">
              <a:extLst>
                <a:ext uri="{FF2B5EF4-FFF2-40B4-BE49-F238E27FC236}">
                  <a16:creationId xmlns:a16="http://schemas.microsoft.com/office/drawing/2014/main" xmlns=""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xmlns="" id="{2C822683-1B2F-4E0D-9329-DDE488E3A018}"/>
              </a:ext>
            </a:extLst>
          </p:cNvPr>
          <p:cNvGrpSpPr/>
          <p:nvPr/>
        </p:nvGrpSpPr>
        <p:grpSpPr>
          <a:xfrm>
            <a:off x="6105029" y="555980"/>
            <a:ext cx="1246782" cy="2390192"/>
            <a:chOff x="7141649" y="1209384"/>
            <a:chExt cx="1262461" cy="2420251"/>
          </a:xfrm>
        </p:grpSpPr>
        <p:sp>
          <p:nvSpPr>
            <p:cNvPr id="65" name="Freeform: Shape 64">
              <a:extLst>
                <a:ext uri="{FF2B5EF4-FFF2-40B4-BE49-F238E27FC236}">
                  <a16:creationId xmlns:a16="http://schemas.microsoft.com/office/drawing/2014/main" xmlns=""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6" name="Freeform: Shape 65">
              <a:extLst>
                <a:ext uri="{FF2B5EF4-FFF2-40B4-BE49-F238E27FC236}">
                  <a16:creationId xmlns:a16="http://schemas.microsoft.com/office/drawing/2014/main" xmlns=""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7" name="Freeform: Shape 66">
              <a:extLst>
                <a:ext uri="{FF2B5EF4-FFF2-40B4-BE49-F238E27FC236}">
                  <a16:creationId xmlns:a16="http://schemas.microsoft.com/office/drawing/2014/main" xmlns=""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8" name="Freeform: Shape 67">
              <a:extLst>
                <a:ext uri="{FF2B5EF4-FFF2-40B4-BE49-F238E27FC236}">
                  <a16:creationId xmlns:a16="http://schemas.microsoft.com/office/drawing/2014/main" xmlns=""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69" name="Freeform: Shape 68">
              <a:extLst>
                <a:ext uri="{FF2B5EF4-FFF2-40B4-BE49-F238E27FC236}">
                  <a16:creationId xmlns:a16="http://schemas.microsoft.com/office/drawing/2014/main" xmlns=""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0" name="Freeform: Shape 69">
              <a:extLst>
                <a:ext uri="{FF2B5EF4-FFF2-40B4-BE49-F238E27FC236}">
                  <a16:creationId xmlns:a16="http://schemas.microsoft.com/office/drawing/2014/main" xmlns=""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1" name="Freeform: Shape 70">
              <a:extLst>
                <a:ext uri="{FF2B5EF4-FFF2-40B4-BE49-F238E27FC236}">
                  <a16:creationId xmlns:a16="http://schemas.microsoft.com/office/drawing/2014/main" xmlns=""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2" name="Freeform: Shape 71">
              <a:extLst>
                <a:ext uri="{FF2B5EF4-FFF2-40B4-BE49-F238E27FC236}">
                  <a16:creationId xmlns:a16="http://schemas.microsoft.com/office/drawing/2014/main" xmlns=""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3" name="Freeform: Shape 72">
              <a:extLst>
                <a:ext uri="{FF2B5EF4-FFF2-40B4-BE49-F238E27FC236}">
                  <a16:creationId xmlns:a16="http://schemas.microsoft.com/office/drawing/2014/main" xmlns=""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4" name="Freeform: Shape 73">
              <a:extLst>
                <a:ext uri="{FF2B5EF4-FFF2-40B4-BE49-F238E27FC236}">
                  <a16:creationId xmlns:a16="http://schemas.microsoft.com/office/drawing/2014/main" xmlns=""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5" name="Freeform: Shape 74">
              <a:extLst>
                <a:ext uri="{FF2B5EF4-FFF2-40B4-BE49-F238E27FC236}">
                  <a16:creationId xmlns:a16="http://schemas.microsoft.com/office/drawing/2014/main" xmlns=""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6" name="Freeform: Shape 75">
              <a:extLst>
                <a:ext uri="{FF2B5EF4-FFF2-40B4-BE49-F238E27FC236}">
                  <a16:creationId xmlns:a16="http://schemas.microsoft.com/office/drawing/2014/main" xmlns=""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7" name="Freeform: Shape 76">
              <a:extLst>
                <a:ext uri="{FF2B5EF4-FFF2-40B4-BE49-F238E27FC236}">
                  <a16:creationId xmlns:a16="http://schemas.microsoft.com/office/drawing/2014/main" xmlns=""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8" name="Freeform: Shape 77">
              <a:extLst>
                <a:ext uri="{FF2B5EF4-FFF2-40B4-BE49-F238E27FC236}">
                  <a16:creationId xmlns:a16="http://schemas.microsoft.com/office/drawing/2014/main" xmlns=""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79" name="Freeform: Shape 78">
              <a:extLst>
                <a:ext uri="{FF2B5EF4-FFF2-40B4-BE49-F238E27FC236}">
                  <a16:creationId xmlns:a16="http://schemas.microsoft.com/office/drawing/2014/main" xmlns=""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0" name="Freeform: Shape 79">
              <a:extLst>
                <a:ext uri="{FF2B5EF4-FFF2-40B4-BE49-F238E27FC236}">
                  <a16:creationId xmlns:a16="http://schemas.microsoft.com/office/drawing/2014/main" xmlns=""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1" name="Freeform: Shape 80">
              <a:extLst>
                <a:ext uri="{FF2B5EF4-FFF2-40B4-BE49-F238E27FC236}">
                  <a16:creationId xmlns:a16="http://schemas.microsoft.com/office/drawing/2014/main" xmlns=""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2" name="Freeform: Shape 81">
              <a:extLst>
                <a:ext uri="{FF2B5EF4-FFF2-40B4-BE49-F238E27FC236}">
                  <a16:creationId xmlns:a16="http://schemas.microsoft.com/office/drawing/2014/main" xmlns=""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3" name="Freeform: Shape 82">
              <a:extLst>
                <a:ext uri="{FF2B5EF4-FFF2-40B4-BE49-F238E27FC236}">
                  <a16:creationId xmlns:a16="http://schemas.microsoft.com/office/drawing/2014/main" xmlns=""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4" name="Freeform: Shape 83">
              <a:extLst>
                <a:ext uri="{FF2B5EF4-FFF2-40B4-BE49-F238E27FC236}">
                  <a16:creationId xmlns:a16="http://schemas.microsoft.com/office/drawing/2014/main" xmlns=""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5" name="Freeform: Shape 84">
              <a:extLst>
                <a:ext uri="{FF2B5EF4-FFF2-40B4-BE49-F238E27FC236}">
                  <a16:creationId xmlns:a16="http://schemas.microsoft.com/office/drawing/2014/main" xmlns=""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6" name="Freeform: Shape 85">
              <a:extLst>
                <a:ext uri="{FF2B5EF4-FFF2-40B4-BE49-F238E27FC236}">
                  <a16:creationId xmlns:a16="http://schemas.microsoft.com/office/drawing/2014/main" xmlns=""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7" name="Freeform: Shape 86">
              <a:extLst>
                <a:ext uri="{FF2B5EF4-FFF2-40B4-BE49-F238E27FC236}">
                  <a16:creationId xmlns:a16="http://schemas.microsoft.com/office/drawing/2014/main" xmlns=""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8" name="Freeform: Shape 87">
              <a:extLst>
                <a:ext uri="{FF2B5EF4-FFF2-40B4-BE49-F238E27FC236}">
                  <a16:creationId xmlns:a16="http://schemas.microsoft.com/office/drawing/2014/main" xmlns=""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89" name="Freeform: Shape 88">
              <a:extLst>
                <a:ext uri="{FF2B5EF4-FFF2-40B4-BE49-F238E27FC236}">
                  <a16:creationId xmlns:a16="http://schemas.microsoft.com/office/drawing/2014/main" xmlns=""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0" name="Freeform: Shape 89">
              <a:extLst>
                <a:ext uri="{FF2B5EF4-FFF2-40B4-BE49-F238E27FC236}">
                  <a16:creationId xmlns:a16="http://schemas.microsoft.com/office/drawing/2014/main" xmlns=""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1" name="Freeform: Shape 90">
              <a:extLst>
                <a:ext uri="{FF2B5EF4-FFF2-40B4-BE49-F238E27FC236}">
                  <a16:creationId xmlns:a16="http://schemas.microsoft.com/office/drawing/2014/main" xmlns=""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2" name="Freeform: Shape 91">
              <a:extLst>
                <a:ext uri="{FF2B5EF4-FFF2-40B4-BE49-F238E27FC236}">
                  <a16:creationId xmlns:a16="http://schemas.microsoft.com/office/drawing/2014/main" xmlns=""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3" name="Freeform: Shape 92">
              <a:extLst>
                <a:ext uri="{FF2B5EF4-FFF2-40B4-BE49-F238E27FC236}">
                  <a16:creationId xmlns:a16="http://schemas.microsoft.com/office/drawing/2014/main" xmlns=""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4" name="Freeform: Shape 93">
              <a:extLst>
                <a:ext uri="{FF2B5EF4-FFF2-40B4-BE49-F238E27FC236}">
                  <a16:creationId xmlns:a16="http://schemas.microsoft.com/office/drawing/2014/main" xmlns=""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5" name="Freeform: Shape 94">
              <a:extLst>
                <a:ext uri="{FF2B5EF4-FFF2-40B4-BE49-F238E27FC236}">
                  <a16:creationId xmlns:a16="http://schemas.microsoft.com/office/drawing/2014/main" xmlns=""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6" name="Freeform: Shape 95">
              <a:extLst>
                <a:ext uri="{FF2B5EF4-FFF2-40B4-BE49-F238E27FC236}">
                  <a16:creationId xmlns:a16="http://schemas.microsoft.com/office/drawing/2014/main" xmlns=""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7" name="Freeform: Shape 96">
              <a:extLst>
                <a:ext uri="{FF2B5EF4-FFF2-40B4-BE49-F238E27FC236}">
                  <a16:creationId xmlns:a16="http://schemas.microsoft.com/office/drawing/2014/main" xmlns=""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8" name="Freeform: Shape 97">
              <a:extLst>
                <a:ext uri="{FF2B5EF4-FFF2-40B4-BE49-F238E27FC236}">
                  <a16:creationId xmlns:a16="http://schemas.microsoft.com/office/drawing/2014/main" xmlns=""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sp>
          <p:nvSpPr>
            <p:cNvPr id="99" name="Freeform: Shape 98">
              <a:extLst>
                <a:ext uri="{FF2B5EF4-FFF2-40B4-BE49-F238E27FC236}">
                  <a16:creationId xmlns:a16="http://schemas.microsoft.com/office/drawing/2014/main" xmlns=""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defTabSz="1219170">
                <a:defRPr/>
              </a:pPr>
              <a:endParaRPr lang="en-US" sz="2400">
                <a:solidFill>
                  <a:prstClr val="black"/>
                </a:solidFill>
                <a:latin typeface="Calibri" panose="020F0502020204030204"/>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xmlns="" id="{D79DE833-E866-48C7-AD43-F5521EA9E9A9}"/>
              </a:ext>
            </a:extLst>
          </p:cNvPr>
          <p:cNvGrpSpPr/>
          <p:nvPr/>
        </p:nvGrpSpPr>
        <p:grpSpPr>
          <a:xfrm rot="19906012">
            <a:off x="4437991" y="699282"/>
            <a:ext cx="4334949" cy="4113875"/>
            <a:chOff x="5628025" y="1289017"/>
            <a:chExt cx="4250897" cy="4034110"/>
          </a:xfrm>
        </p:grpSpPr>
        <p:sp>
          <p:nvSpPr>
            <p:cNvPr id="12" name="Freeform: Shape 11">
              <a:extLst>
                <a:ext uri="{FF2B5EF4-FFF2-40B4-BE49-F238E27FC236}">
                  <a16:creationId xmlns:a16="http://schemas.microsoft.com/office/drawing/2014/main" xmlns=""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C727"/>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xmlns="" id="{CECAC1AD-38BA-4B5B-8A88-314941A08BE1}"/>
                </a:ext>
              </a:extLst>
            </p:cNvPr>
            <p:cNvSpPr/>
            <p:nvPr/>
          </p:nvSpPr>
          <p:spPr>
            <a:xfrm>
              <a:off x="5628025" y="1289017"/>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xmlns="" id="{3C26B7F7-758F-46DB-A8F8-480AD0C6E311}"/>
              </a:ext>
            </a:extLst>
          </p:cNvPr>
          <p:cNvSpPr txBox="1"/>
          <p:nvPr/>
        </p:nvSpPr>
        <p:spPr>
          <a:xfrm>
            <a:off x="4830483" y="2137134"/>
            <a:ext cx="3665532" cy="1384995"/>
          </a:xfrm>
          <a:prstGeom prst="rect">
            <a:avLst/>
          </a:prstGeom>
          <a:noFill/>
          <a:ln w="9525">
            <a:noFill/>
          </a:ln>
        </p:spPr>
        <p:txBody>
          <a:bodyPr wrap="square">
            <a:spAutoFit/>
            <a:scene3d>
              <a:camera prst="orthographicFront"/>
              <a:lightRig rig="threePt" dir="t"/>
            </a:scene3d>
          </a:bodyPr>
          <a:lstStyle/>
          <a:p>
            <a:pPr algn="ctr" defTabSz="914378">
              <a:defRPr/>
            </a:pPr>
            <a:r>
              <a:rPr lang="en-US" sz="2800" dirty="0">
                <a:solidFill>
                  <a:srgbClr val="223572"/>
                </a:solidFill>
                <a:latin typeface="#9Slide07 IcielBaliho Script" pitchFamily="2" charset="-93"/>
                <a:cs typeface="Arial" panose="020B0604020202020204" pitchFamily="34" charset="0"/>
                <a:sym typeface="+mn-ea"/>
              </a:rPr>
              <a:t>2</a:t>
            </a:r>
            <a:r>
              <a:rPr lang="en-US" sz="2800" dirty="0">
                <a:solidFill>
                  <a:srgbClr val="223572"/>
                </a:solidFill>
                <a:latin typeface="#9Slide07 IcielBaliho Script" pitchFamily="2" charset="-93"/>
                <a:cs typeface="Arial" panose="020B0604020202020204" pitchFamily="34" charset="0"/>
              </a:rPr>
              <a:t>a) </a:t>
            </a:r>
            <a:r>
              <a:rPr lang="en-US" sz="2800" dirty="0" err="1">
                <a:solidFill>
                  <a:srgbClr val="223572"/>
                </a:solidFill>
                <a:latin typeface="#9Slide07 IcielBaliho Script" pitchFamily="2" charset="-93"/>
                <a:cs typeface="Arial" panose="020B0604020202020204" pitchFamily="34" charset="0"/>
              </a:rPr>
              <a:t>Từ</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từ</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dịch</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kính</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lúp</a:t>
            </a:r>
            <a:r>
              <a:rPr lang="en-US" sz="2800" dirty="0">
                <a:solidFill>
                  <a:srgbClr val="223572"/>
                </a:solidFill>
                <a:latin typeface="#9Slide07 IcielBaliho Script" pitchFamily="2" charset="-93"/>
                <a:cs typeface="Arial" panose="020B0604020202020204" pitchFamily="34" charset="0"/>
              </a:rPr>
              <a:t> ra </a:t>
            </a:r>
            <a:r>
              <a:rPr lang="en-US" sz="2800" dirty="0" err="1">
                <a:solidFill>
                  <a:srgbClr val="223572"/>
                </a:solidFill>
                <a:latin typeface="#9Slide07 IcielBaliho Script" pitchFamily="2" charset="-93"/>
                <a:cs typeface="Arial" panose="020B0604020202020204" pitchFamily="34" charset="0"/>
              </a:rPr>
              <a:t>xa</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chiếc</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lá</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sẽ</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không</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nhìn</a:t>
            </a:r>
            <a:r>
              <a:rPr lang="en-US" sz="2800" dirty="0">
                <a:solidFill>
                  <a:srgbClr val="223572"/>
                </a:solidFill>
                <a:latin typeface="#9Slide07 IcielBaliho Script" pitchFamily="2" charset="-93"/>
                <a:cs typeface="Arial" panose="020B0604020202020204" pitchFamily="34" charset="0"/>
              </a:rPr>
              <a:t> </a:t>
            </a:r>
            <a:r>
              <a:rPr lang="en-US" sz="2800" dirty="0" err="1">
                <a:solidFill>
                  <a:srgbClr val="223572"/>
                </a:solidFill>
                <a:latin typeface="#9Slide07 IcielBaliho Script" pitchFamily="2" charset="-93"/>
                <a:cs typeface="Arial" panose="020B0604020202020204" pitchFamily="34" charset="0"/>
              </a:rPr>
              <a:t>rõ</a:t>
            </a:r>
            <a:r>
              <a:rPr lang="en-US" sz="2800" dirty="0">
                <a:solidFill>
                  <a:srgbClr val="223572"/>
                </a:solidFill>
                <a:latin typeface="#9Slide07 IcielBaliho Script" pitchFamily="2" charset="-93"/>
                <a:cs typeface="Arial" panose="020B0604020202020204" pitchFamily="34" charset="0"/>
              </a:rPr>
              <a:t> chi </a:t>
            </a:r>
            <a:r>
              <a:rPr lang="en-US" sz="2800" dirty="0" err="1">
                <a:solidFill>
                  <a:srgbClr val="223572"/>
                </a:solidFill>
                <a:latin typeface="#9Slide07 IcielBaliho Script" pitchFamily="2" charset="-93"/>
                <a:cs typeface="Arial" panose="020B0604020202020204" pitchFamily="34" charset="0"/>
              </a:rPr>
              <a:t>tiết</a:t>
            </a:r>
            <a:r>
              <a:rPr lang="en-US" sz="2800" dirty="0">
                <a:solidFill>
                  <a:srgbClr val="223572"/>
                </a:solidFill>
                <a:latin typeface="#9Slide07 IcielBaliho Script" pitchFamily="2" charset="-93"/>
                <a:cs typeface="Arial" panose="020B0604020202020204" pitchFamily="34" charset="0"/>
              </a:rPr>
              <a:t>.</a:t>
            </a:r>
          </a:p>
        </p:txBody>
      </p:sp>
      <p:grpSp>
        <p:nvGrpSpPr>
          <p:cNvPr id="4" name="Graphic 2">
            <a:extLst>
              <a:ext uri="{FF2B5EF4-FFF2-40B4-BE49-F238E27FC236}">
                <a16:creationId xmlns:a16="http://schemas.microsoft.com/office/drawing/2014/main" xmlns="" id="{6B6E841F-947C-41C7-A304-697F6515AF25}"/>
              </a:ext>
            </a:extLst>
          </p:cNvPr>
          <p:cNvGrpSpPr/>
          <p:nvPr/>
        </p:nvGrpSpPr>
        <p:grpSpPr>
          <a:xfrm>
            <a:off x="645150" y="1043218"/>
            <a:ext cx="3664256" cy="2465907"/>
            <a:chOff x="645149" y="1043217"/>
            <a:chExt cx="3664256" cy="2465907"/>
          </a:xfrm>
        </p:grpSpPr>
        <p:sp>
          <p:nvSpPr>
            <p:cNvPr id="5" name="Freeform: Shape 4">
              <a:extLst>
                <a:ext uri="{FF2B5EF4-FFF2-40B4-BE49-F238E27FC236}">
                  <a16:creationId xmlns:a16="http://schemas.microsoft.com/office/drawing/2014/main" xmlns="" id="{DC969955-AA5D-48F0-A21C-CBA648F23BD0}"/>
                </a:ext>
              </a:extLst>
            </p:cNvPr>
            <p:cNvSpPr/>
            <p:nvPr/>
          </p:nvSpPr>
          <p:spPr>
            <a:xfrm>
              <a:off x="768905" y="3297138"/>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6" name="Freeform: Shape 5">
              <a:extLst>
                <a:ext uri="{FF2B5EF4-FFF2-40B4-BE49-F238E27FC236}">
                  <a16:creationId xmlns:a16="http://schemas.microsoft.com/office/drawing/2014/main" xmlns="" id="{FA9E1A81-6F2C-4228-B1EB-ED8AF0F9733B}"/>
                </a:ext>
              </a:extLst>
            </p:cNvPr>
            <p:cNvSpPr/>
            <p:nvPr/>
          </p:nvSpPr>
          <p:spPr>
            <a:xfrm>
              <a:off x="645149"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7" name="Freeform: Shape 6">
              <a:extLst>
                <a:ext uri="{FF2B5EF4-FFF2-40B4-BE49-F238E27FC236}">
                  <a16:creationId xmlns:a16="http://schemas.microsoft.com/office/drawing/2014/main" xmlns="" id="{D5063394-0A89-4E51-86D2-7C9756F53D2B}"/>
                </a:ext>
              </a:extLst>
            </p:cNvPr>
            <p:cNvSpPr/>
            <p:nvPr/>
          </p:nvSpPr>
          <p:spPr>
            <a:xfrm>
              <a:off x="3452412"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8" name="Freeform: Shape 7">
              <a:extLst>
                <a:ext uri="{FF2B5EF4-FFF2-40B4-BE49-F238E27FC236}">
                  <a16:creationId xmlns:a16="http://schemas.microsoft.com/office/drawing/2014/main" xmlns="" id="{E7D2D3B4-FD32-4268-8D75-7228B7F127A4}"/>
                </a:ext>
              </a:extLst>
            </p:cNvPr>
            <p:cNvSpPr/>
            <p:nvPr/>
          </p:nvSpPr>
          <p:spPr>
            <a:xfrm>
              <a:off x="3328572" y="200620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9" name="Freeform: Shape 8">
              <a:extLst>
                <a:ext uri="{FF2B5EF4-FFF2-40B4-BE49-F238E27FC236}">
                  <a16:creationId xmlns:a16="http://schemas.microsoft.com/office/drawing/2014/main" xmlns="" id="{E7C97F90-5495-439B-99E1-2C4420B664FB}"/>
                </a:ext>
              </a:extLst>
            </p:cNvPr>
            <p:cNvSpPr/>
            <p:nvPr/>
          </p:nvSpPr>
          <p:spPr>
            <a:xfrm>
              <a:off x="3205319"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0" name="Freeform: Shape 9">
              <a:extLst>
                <a:ext uri="{FF2B5EF4-FFF2-40B4-BE49-F238E27FC236}">
                  <a16:creationId xmlns:a16="http://schemas.microsoft.com/office/drawing/2014/main" xmlns="" id="{A74EC7A7-CA83-418F-8BCF-156574CF4F81}"/>
                </a:ext>
              </a:extLst>
            </p:cNvPr>
            <p:cNvSpPr/>
            <p:nvPr/>
          </p:nvSpPr>
          <p:spPr>
            <a:xfrm>
              <a:off x="4087532"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5" name="Freeform: Shape 14">
              <a:extLst>
                <a:ext uri="{FF2B5EF4-FFF2-40B4-BE49-F238E27FC236}">
                  <a16:creationId xmlns:a16="http://schemas.microsoft.com/office/drawing/2014/main" xmlns="" id="{FC2234BB-E624-463B-9F89-5D9BA988BD6B}"/>
                </a:ext>
              </a:extLst>
            </p:cNvPr>
            <p:cNvSpPr/>
            <p:nvPr/>
          </p:nvSpPr>
          <p:spPr>
            <a:xfrm>
              <a:off x="3963776"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6" name="Freeform: Shape 115">
              <a:extLst>
                <a:ext uri="{FF2B5EF4-FFF2-40B4-BE49-F238E27FC236}">
                  <a16:creationId xmlns:a16="http://schemas.microsoft.com/office/drawing/2014/main" xmlns="" id="{F1A7F429-16F3-4901-80CA-922FF016D207}"/>
                </a:ext>
              </a:extLst>
            </p:cNvPr>
            <p:cNvSpPr/>
            <p:nvPr/>
          </p:nvSpPr>
          <p:spPr>
            <a:xfrm>
              <a:off x="4087532" y="116144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7" name="Freeform: Shape 116">
              <a:extLst>
                <a:ext uri="{FF2B5EF4-FFF2-40B4-BE49-F238E27FC236}">
                  <a16:creationId xmlns:a16="http://schemas.microsoft.com/office/drawing/2014/main" xmlns="" id="{A4D4E7E2-3612-47B8-BDAC-0C575F6AB3B9}"/>
                </a:ext>
              </a:extLst>
            </p:cNvPr>
            <p:cNvSpPr/>
            <p:nvPr/>
          </p:nvSpPr>
          <p:spPr>
            <a:xfrm>
              <a:off x="768905"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8" name="Freeform: Shape 117">
              <a:extLst>
                <a:ext uri="{FF2B5EF4-FFF2-40B4-BE49-F238E27FC236}">
                  <a16:creationId xmlns:a16="http://schemas.microsoft.com/office/drawing/2014/main" xmlns="" id="{3DA0DF04-79FC-4DF9-8963-D17D61713D6D}"/>
                </a:ext>
              </a:extLst>
            </p:cNvPr>
            <p:cNvSpPr/>
            <p:nvPr/>
          </p:nvSpPr>
          <p:spPr>
            <a:xfrm>
              <a:off x="800745" y="1871470"/>
              <a:ext cx="1442258" cy="85632"/>
            </a:xfrm>
            <a:custGeom>
              <a:avLst/>
              <a:gdLst>
                <a:gd name="connsiteX0" fmla="*/ 0 w 1442258"/>
                <a:gd name="connsiteY0" fmla="*/ 0 h 85632"/>
                <a:gd name="connsiteX1" fmla="*/ 1442258 w 1442258"/>
                <a:gd name="connsiteY1" fmla="*/ 0 h 85632"/>
                <a:gd name="connsiteX2" fmla="*/ 1442258 w 1442258"/>
                <a:gd name="connsiteY2" fmla="*/ 85632 h 85632"/>
                <a:gd name="connsiteX3" fmla="*/ 0 w 1442258"/>
                <a:gd name="connsiteY3" fmla="*/ 85632 h 85632"/>
              </a:gdLst>
              <a:ahLst/>
              <a:cxnLst>
                <a:cxn ang="0">
                  <a:pos x="connsiteX0" y="connsiteY0"/>
                </a:cxn>
                <a:cxn ang="0">
                  <a:pos x="connsiteX1" y="connsiteY1"/>
                </a:cxn>
                <a:cxn ang="0">
                  <a:pos x="connsiteX2" y="connsiteY2"/>
                </a:cxn>
                <a:cxn ang="0">
                  <a:pos x="connsiteX3" y="connsiteY3"/>
                </a:cxn>
              </a:cxnLst>
              <a:rect l="l" t="t" r="r" b="b"/>
              <a:pathLst>
                <a:path w="1442258" h="85632">
                  <a:moveTo>
                    <a:pt x="0" y="0"/>
                  </a:moveTo>
                  <a:lnTo>
                    <a:pt x="1442258" y="0"/>
                  </a:lnTo>
                  <a:lnTo>
                    <a:pt x="1442258" y="85632"/>
                  </a:lnTo>
                  <a:lnTo>
                    <a:pt x="0" y="85632"/>
                  </a:lnTo>
                  <a:close/>
                </a:path>
              </a:pathLst>
            </a:custGeom>
            <a:solidFill>
              <a:srgbClr val="EBEBEB"/>
            </a:solidFill>
            <a:ln w="8363" cap="flat">
              <a:noFill/>
              <a:prstDash val="solid"/>
              <a:miter/>
            </a:ln>
          </p:spPr>
          <p:txBody>
            <a:bodyPr rtlCol="0" anchor="ctr"/>
            <a:lstStyle/>
            <a:p>
              <a:pPr defTabSz="914378"/>
              <a:endParaRPr lang="en-US"/>
            </a:p>
          </p:txBody>
        </p:sp>
        <p:sp>
          <p:nvSpPr>
            <p:cNvPr id="119" name="Freeform: Shape 118">
              <a:extLst>
                <a:ext uri="{FF2B5EF4-FFF2-40B4-BE49-F238E27FC236}">
                  <a16:creationId xmlns:a16="http://schemas.microsoft.com/office/drawing/2014/main" xmlns="" id="{76E8EC85-F8B1-41C0-8FB4-2C77ED7DA672}"/>
                </a:ext>
              </a:extLst>
            </p:cNvPr>
            <p:cNvSpPr/>
            <p:nvPr/>
          </p:nvSpPr>
          <p:spPr>
            <a:xfrm>
              <a:off x="910257"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defTabSz="914378"/>
              <a:endParaRPr lang="en-US"/>
            </a:p>
          </p:txBody>
        </p:sp>
        <p:sp>
          <p:nvSpPr>
            <p:cNvPr id="120" name="Freeform: Shape 119">
              <a:extLst>
                <a:ext uri="{FF2B5EF4-FFF2-40B4-BE49-F238E27FC236}">
                  <a16:creationId xmlns:a16="http://schemas.microsoft.com/office/drawing/2014/main" xmlns="" id="{D43AD8FF-0D69-4344-9030-0D5E17C603C9}"/>
                </a:ext>
              </a:extLst>
            </p:cNvPr>
            <p:cNvSpPr/>
            <p:nvPr/>
          </p:nvSpPr>
          <p:spPr>
            <a:xfrm>
              <a:off x="910257"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defTabSz="914378"/>
              <a:endParaRPr lang="en-US"/>
            </a:p>
          </p:txBody>
        </p:sp>
        <p:sp>
          <p:nvSpPr>
            <p:cNvPr id="121" name="Freeform: Shape 120">
              <a:extLst>
                <a:ext uri="{FF2B5EF4-FFF2-40B4-BE49-F238E27FC236}">
                  <a16:creationId xmlns:a16="http://schemas.microsoft.com/office/drawing/2014/main" xmlns="" id="{E4278516-CA54-4670-954E-0CBDEE51D26A}"/>
                </a:ext>
              </a:extLst>
            </p:cNvPr>
            <p:cNvSpPr/>
            <p:nvPr/>
          </p:nvSpPr>
          <p:spPr>
            <a:xfrm>
              <a:off x="2047943"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defTabSz="914378"/>
              <a:endParaRPr lang="en-US"/>
            </a:p>
          </p:txBody>
        </p:sp>
        <p:sp>
          <p:nvSpPr>
            <p:cNvPr id="122" name="Freeform: Shape 121">
              <a:extLst>
                <a:ext uri="{FF2B5EF4-FFF2-40B4-BE49-F238E27FC236}">
                  <a16:creationId xmlns:a16="http://schemas.microsoft.com/office/drawing/2014/main" xmlns="" id="{26347802-2B78-4448-8306-FB12B672EF6E}"/>
                </a:ext>
              </a:extLst>
            </p:cNvPr>
            <p:cNvSpPr/>
            <p:nvPr/>
          </p:nvSpPr>
          <p:spPr>
            <a:xfrm>
              <a:off x="2047943"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defTabSz="914378"/>
              <a:endParaRPr lang="en-US"/>
            </a:p>
          </p:txBody>
        </p:sp>
        <p:sp>
          <p:nvSpPr>
            <p:cNvPr id="123" name="Freeform: Shape 122">
              <a:extLst>
                <a:ext uri="{FF2B5EF4-FFF2-40B4-BE49-F238E27FC236}">
                  <a16:creationId xmlns:a16="http://schemas.microsoft.com/office/drawing/2014/main" xmlns="" id="{3F89FD38-59D0-4D5F-B5BA-03DEFE56117B}"/>
                </a:ext>
              </a:extLst>
            </p:cNvPr>
            <p:cNvSpPr/>
            <p:nvPr/>
          </p:nvSpPr>
          <p:spPr>
            <a:xfrm rot="5400000">
              <a:off x="961201" y="1529947"/>
              <a:ext cx="545800" cy="137413"/>
            </a:xfrm>
            <a:custGeom>
              <a:avLst/>
              <a:gdLst>
                <a:gd name="connsiteX0" fmla="*/ 0 w 545800"/>
                <a:gd name="connsiteY0" fmla="*/ 0 h 137413"/>
                <a:gd name="connsiteX1" fmla="*/ 545801 w 545800"/>
                <a:gd name="connsiteY1" fmla="*/ 0 h 137413"/>
                <a:gd name="connsiteX2" fmla="*/ 545801 w 545800"/>
                <a:gd name="connsiteY2" fmla="*/ 137414 h 137413"/>
                <a:gd name="connsiteX3" fmla="*/ 0 w 545800"/>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45800" h="137413">
                  <a:moveTo>
                    <a:pt x="0" y="0"/>
                  </a:moveTo>
                  <a:lnTo>
                    <a:pt x="545801" y="0"/>
                  </a:lnTo>
                  <a:lnTo>
                    <a:pt x="545801" y="137414"/>
                  </a:lnTo>
                  <a:lnTo>
                    <a:pt x="0" y="137414"/>
                  </a:lnTo>
                  <a:close/>
                </a:path>
              </a:pathLst>
            </a:custGeom>
            <a:solidFill>
              <a:srgbClr val="C7C7C7"/>
            </a:solidFill>
            <a:ln w="8363" cap="flat">
              <a:noFill/>
              <a:prstDash val="solid"/>
              <a:miter/>
            </a:ln>
          </p:spPr>
          <p:txBody>
            <a:bodyPr rtlCol="0" anchor="ctr"/>
            <a:lstStyle/>
            <a:p>
              <a:pPr defTabSz="914378"/>
              <a:endParaRPr lang="en-US"/>
            </a:p>
          </p:txBody>
        </p:sp>
        <p:sp>
          <p:nvSpPr>
            <p:cNvPr id="124" name="Freeform: Shape 123">
              <a:extLst>
                <a:ext uri="{FF2B5EF4-FFF2-40B4-BE49-F238E27FC236}">
                  <a16:creationId xmlns:a16="http://schemas.microsoft.com/office/drawing/2014/main" xmlns="" id="{AB6DEA52-3DDC-4972-890F-876A6BA37C3A}"/>
                </a:ext>
              </a:extLst>
            </p:cNvPr>
            <p:cNvSpPr/>
            <p:nvPr/>
          </p:nvSpPr>
          <p:spPr>
            <a:xfrm rot="5400000">
              <a:off x="1204021" y="1257800"/>
              <a:ext cx="59992" cy="137413"/>
            </a:xfrm>
            <a:custGeom>
              <a:avLst/>
              <a:gdLst>
                <a:gd name="connsiteX0" fmla="*/ 0 w 59992"/>
                <a:gd name="connsiteY0" fmla="*/ 0 h 137413"/>
                <a:gd name="connsiteX1" fmla="*/ 59993 w 59992"/>
                <a:gd name="connsiteY1" fmla="*/ 0 h 137413"/>
                <a:gd name="connsiteX2" fmla="*/ 59993 w 59992"/>
                <a:gd name="connsiteY2" fmla="*/ 137414 h 137413"/>
                <a:gd name="connsiteX3" fmla="*/ 0 w 59992"/>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9992" h="137413">
                  <a:moveTo>
                    <a:pt x="0" y="0"/>
                  </a:moveTo>
                  <a:lnTo>
                    <a:pt x="59993" y="0"/>
                  </a:lnTo>
                  <a:lnTo>
                    <a:pt x="59993" y="137414"/>
                  </a:lnTo>
                  <a:lnTo>
                    <a:pt x="0" y="137414"/>
                  </a:lnTo>
                  <a:close/>
                </a:path>
              </a:pathLst>
            </a:custGeom>
            <a:solidFill>
              <a:srgbClr val="DBDBDB"/>
            </a:solidFill>
            <a:ln w="8363" cap="flat">
              <a:noFill/>
              <a:prstDash val="solid"/>
              <a:miter/>
            </a:ln>
          </p:spPr>
          <p:txBody>
            <a:bodyPr rtlCol="0" anchor="ctr"/>
            <a:lstStyle/>
            <a:p>
              <a:pPr defTabSz="914378"/>
              <a:endParaRPr lang="en-US"/>
            </a:p>
          </p:txBody>
        </p:sp>
        <p:sp>
          <p:nvSpPr>
            <p:cNvPr id="125" name="Freeform: Shape 124">
              <a:extLst>
                <a:ext uri="{FF2B5EF4-FFF2-40B4-BE49-F238E27FC236}">
                  <a16:creationId xmlns:a16="http://schemas.microsoft.com/office/drawing/2014/main" xmlns="" id="{90240471-4FC5-4B3E-8C40-AE7EA0818E5E}"/>
                </a:ext>
              </a:extLst>
            </p:cNvPr>
            <p:cNvSpPr/>
            <p:nvPr/>
          </p:nvSpPr>
          <p:spPr>
            <a:xfrm rot="5400000">
              <a:off x="1222873" y="1375775"/>
              <a:ext cx="22287" cy="137413"/>
            </a:xfrm>
            <a:custGeom>
              <a:avLst/>
              <a:gdLst>
                <a:gd name="connsiteX0" fmla="*/ 0 w 22287"/>
                <a:gd name="connsiteY0" fmla="*/ 0 h 137413"/>
                <a:gd name="connsiteX1" fmla="*/ 22288 w 22287"/>
                <a:gd name="connsiteY1" fmla="*/ 0 h 137413"/>
                <a:gd name="connsiteX2" fmla="*/ 22288 w 22287"/>
                <a:gd name="connsiteY2" fmla="*/ 137414 h 137413"/>
                <a:gd name="connsiteX3" fmla="*/ 0 w 22287"/>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22287" h="137413">
                  <a:moveTo>
                    <a:pt x="0" y="0"/>
                  </a:moveTo>
                  <a:lnTo>
                    <a:pt x="22288" y="0"/>
                  </a:lnTo>
                  <a:lnTo>
                    <a:pt x="22288" y="137414"/>
                  </a:lnTo>
                  <a:lnTo>
                    <a:pt x="0" y="137414"/>
                  </a:lnTo>
                  <a:close/>
                </a:path>
              </a:pathLst>
            </a:custGeom>
            <a:solidFill>
              <a:srgbClr val="DBDBDB"/>
            </a:solidFill>
            <a:ln w="8363" cap="flat">
              <a:noFill/>
              <a:prstDash val="solid"/>
              <a:miter/>
            </a:ln>
          </p:spPr>
          <p:txBody>
            <a:bodyPr rtlCol="0" anchor="ctr"/>
            <a:lstStyle/>
            <a:p>
              <a:pPr defTabSz="914378"/>
              <a:endParaRPr lang="en-US"/>
            </a:p>
          </p:txBody>
        </p:sp>
        <p:sp>
          <p:nvSpPr>
            <p:cNvPr id="126" name="Freeform: Shape 125">
              <a:extLst>
                <a:ext uri="{FF2B5EF4-FFF2-40B4-BE49-F238E27FC236}">
                  <a16:creationId xmlns:a16="http://schemas.microsoft.com/office/drawing/2014/main" xmlns="" id="{42AE7833-F703-415A-A6B0-BFED8F68EC9C}"/>
                </a:ext>
              </a:extLst>
            </p:cNvPr>
            <p:cNvSpPr/>
            <p:nvPr/>
          </p:nvSpPr>
          <p:spPr>
            <a:xfrm rot="5400000">
              <a:off x="1212525" y="1692623"/>
              <a:ext cx="59992" cy="154590"/>
            </a:xfrm>
            <a:custGeom>
              <a:avLst/>
              <a:gdLst>
                <a:gd name="connsiteX0" fmla="*/ 0 w 59992"/>
                <a:gd name="connsiteY0" fmla="*/ 0 h 154590"/>
                <a:gd name="connsiteX1" fmla="*/ 59993 w 59992"/>
                <a:gd name="connsiteY1" fmla="*/ 0 h 154590"/>
                <a:gd name="connsiteX2" fmla="*/ 59993 w 59992"/>
                <a:gd name="connsiteY2" fmla="*/ 154590 h 154590"/>
                <a:gd name="connsiteX3" fmla="*/ 0 w 59992"/>
                <a:gd name="connsiteY3" fmla="*/ 154590 h 154590"/>
              </a:gdLst>
              <a:ahLst/>
              <a:cxnLst>
                <a:cxn ang="0">
                  <a:pos x="connsiteX0" y="connsiteY0"/>
                </a:cxn>
                <a:cxn ang="0">
                  <a:pos x="connsiteX1" y="connsiteY1"/>
                </a:cxn>
                <a:cxn ang="0">
                  <a:pos x="connsiteX2" y="connsiteY2"/>
                </a:cxn>
                <a:cxn ang="0">
                  <a:pos x="connsiteX3" y="connsiteY3"/>
                </a:cxn>
              </a:cxnLst>
              <a:rect l="l" t="t" r="r" b="b"/>
              <a:pathLst>
                <a:path w="59992" h="154590">
                  <a:moveTo>
                    <a:pt x="0" y="0"/>
                  </a:moveTo>
                  <a:lnTo>
                    <a:pt x="59993" y="0"/>
                  </a:lnTo>
                  <a:lnTo>
                    <a:pt x="59993" y="154590"/>
                  </a:lnTo>
                  <a:lnTo>
                    <a:pt x="0" y="154590"/>
                  </a:lnTo>
                  <a:close/>
                </a:path>
              </a:pathLst>
            </a:custGeom>
            <a:solidFill>
              <a:srgbClr val="DBDBDB"/>
            </a:solidFill>
            <a:ln w="8363" cap="flat">
              <a:noFill/>
              <a:prstDash val="solid"/>
              <a:miter/>
            </a:ln>
          </p:spPr>
          <p:txBody>
            <a:bodyPr rtlCol="0" anchor="ctr"/>
            <a:lstStyle/>
            <a:p>
              <a:pPr defTabSz="914378"/>
              <a:endParaRPr lang="en-US"/>
            </a:p>
          </p:txBody>
        </p:sp>
        <p:sp>
          <p:nvSpPr>
            <p:cNvPr id="127" name="Freeform: Shape 126">
              <a:extLst>
                <a:ext uri="{FF2B5EF4-FFF2-40B4-BE49-F238E27FC236}">
                  <a16:creationId xmlns:a16="http://schemas.microsoft.com/office/drawing/2014/main" xmlns="" id="{BC68F612-3272-4E7B-9009-F90B2FA00D4C}"/>
                </a:ext>
              </a:extLst>
            </p:cNvPr>
            <p:cNvSpPr/>
            <p:nvPr/>
          </p:nvSpPr>
          <p:spPr>
            <a:xfrm rot="5400000">
              <a:off x="1032505" y="1505145"/>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DBDBDB"/>
            </a:solidFill>
            <a:ln w="8363" cap="flat">
              <a:noFill/>
              <a:prstDash val="solid"/>
              <a:miter/>
            </a:ln>
          </p:spPr>
          <p:txBody>
            <a:bodyPr rtlCol="0" anchor="ctr"/>
            <a:lstStyle/>
            <a:p>
              <a:pPr defTabSz="914378"/>
              <a:endParaRPr lang="en-US"/>
            </a:p>
          </p:txBody>
        </p:sp>
        <p:sp>
          <p:nvSpPr>
            <p:cNvPr id="128" name="Freeform: Shape 127">
              <a:extLst>
                <a:ext uri="{FF2B5EF4-FFF2-40B4-BE49-F238E27FC236}">
                  <a16:creationId xmlns:a16="http://schemas.microsoft.com/office/drawing/2014/main" xmlns="" id="{A53615F6-B3A8-47E5-BEF6-24DFD0A6569C}"/>
                </a:ext>
              </a:extLst>
            </p:cNvPr>
            <p:cNvSpPr/>
            <p:nvPr/>
          </p:nvSpPr>
          <p:spPr>
            <a:xfrm rot="5400000">
              <a:off x="1227901" y="1388260"/>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EBEBEB"/>
            </a:solidFill>
            <a:ln w="8363" cap="flat">
              <a:noFill/>
              <a:prstDash val="solid"/>
              <a:miter/>
            </a:ln>
          </p:spPr>
          <p:txBody>
            <a:bodyPr rtlCol="0" anchor="ctr"/>
            <a:lstStyle/>
            <a:p>
              <a:pPr defTabSz="914378"/>
              <a:endParaRPr lang="en-US"/>
            </a:p>
          </p:txBody>
        </p:sp>
        <p:sp>
          <p:nvSpPr>
            <p:cNvPr id="129" name="Freeform: Shape 128">
              <a:extLst>
                <a:ext uri="{FF2B5EF4-FFF2-40B4-BE49-F238E27FC236}">
                  <a16:creationId xmlns:a16="http://schemas.microsoft.com/office/drawing/2014/main" xmlns="" id="{99F1241D-C7B7-485D-9DCC-A0FD8BFB0BE5}"/>
                </a:ext>
              </a:extLst>
            </p:cNvPr>
            <p:cNvSpPr/>
            <p:nvPr/>
          </p:nvSpPr>
          <p:spPr>
            <a:xfrm rot="2680198">
              <a:off x="1503571" y="1565628"/>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C7C7C7"/>
            </a:solidFill>
            <a:ln w="8363" cap="flat">
              <a:noFill/>
              <a:prstDash val="solid"/>
              <a:miter/>
            </a:ln>
          </p:spPr>
          <p:txBody>
            <a:bodyPr rtlCol="0" anchor="ctr"/>
            <a:lstStyle/>
            <a:p>
              <a:pPr defTabSz="914378"/>
              <a:endParaRPr lang="en-US"/>
            </a:p>
          </p:txBody>
        </p:sp>
        <p:sp>
          <p:nvSpPr>
            <p:cNvPr id="130" name="Freeform: Shape 129">
              <a:extLst>
                <a:ext uri="{FF2B5EF4-FFF2-40B4-BE49-F238E27FC236}">
                  <a16:creationId xmlns:a16="http://schemas.microsoft.com/office/drawing/2014/main" xmlns="" id="{1801EAF1-3437-46F7-A3B9-AC4EC7849445}"/>
                </a:ext>
              </a:extLst>
            </p:cNvPr>
            <p:cNvSpPr/>
            <p:nvPr/>
          </p:nvSpPr>
          <p:spPr>
            <a:xfrm rot="2680198">
              <a:off x="1732756" y="1617387"/>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DBDBDB"/>
            </a:solidFill>
            <a:ln w="8363" cap="flat">
              <a:noFill/>
              <a:prstDash val="solid"/>
              <a:miter/>
            </a:ln>
          </p:spPr>
          <p:txBody>
            <a:bodyPr rtlCol="0" anchor="ctr"/>
            <a:lstStyle/>
            <a:p>
              <a:pPr defTabSz="914378"/>
              <a:endParaRPr lang="en-US"/>
            </a:p>
          </p:txBody>
        </p:sp>
        <p:sp>
          <p:nvSpPr>
            <p:cNvPr id="131" name="Freeform: Shape 130">
              <a:extLst>
                <a:ext uri="{FF2B5EF4-FFF2-40B4-BE49-F238E27FC236}">
                  <a16:creationId xmlns:a16="http://schemas.microsoft.com/office/drawing/2014/main" xmlns="" id="{6BD34B65-E883-4AD0-9DAD-0D0446CEB30F}"/>
                </a:ext>
              </a:extLst>
            </p:cNvPr>
            <p:cNvSpPr/>
            <p:nvPr/>
          </p:nvSpPr>
          <p:spPr>
            <a:xfrm rot="5400000">
              <a:off x="1238416" y="1548254"/>
              <a:ext cx="483629" cy="163136"/>
            </a:xfrm>
            <a:custGeom>
              <a:avLst/>
              <a:gdLst>
                <a:gd name="connsiteX0" fmla="*/ 0 w 483629"/>
                <a:gd name="connsiteY0" fmla="*/ 0 h 163136"/>
                <a:gd name="connsiteX1" fmla="*/ 483630 w 483629"/>
                <a:gd name="connsiteY1" fmla="*/ 0 h 163136"/>
                <a:gd name="connsiteX2" fmla="*/ 483630 w 483629"/>
                <a:gd name="connsiteY2" fmla="*/ 163137 h 163136"/>
                <a:gd name="connsiteX3" fmla="*/ 0 w 483629"/>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83629" h="163136">
                  <a:moveTo>
                    <a:pt x="0" y="0"/>
                  </a:moveTo>
                  <a:lnTo>
                    <a:pt x="483630" y="0"/>
                  </a:lnTo>
                  <a:lnTo>
                    <a:pt x="483630" y="163137"/>
                  </a:lnTo>
                  <a:lnTo>
                    <a:pt x="0" y="163137"/>
                  </a:lnTo>
                  <a:close/>
                </a:path>
              </a:pathLst>
            </a:custGeom>
            <a:solidFill>
              <a:srgbClr val="A6A6A6"/>
            </a:solidFill>
            <a:ln w="8363" cap="flat">
              <a:noFill/>
              <a:prstDash val="solid"/>
              <a:miter/>
            </a:ln>
          </p:spPr>
          <p:txBody>
            <a:bodyPr rtlCol="0" anchor="ctr"/>
            <a:lstStyle/>
            <a:p>
              <a:pPr defTabSz="914378"/>
              <a:endParaRPr lang="en-US"/>
            </a:p>
          </p:txBody>
        </p:sp>
        <p:sp>
          <p:nvSpPr>
            <p:cNvPr id="132" name="Freeform: Shape 131">
              <a:extLst>
                <a:ext uri="{FF2B5EF4-FFF2-40B4-BE49-F238E27FC236}">
                  <a16:creationId xmlns:a16="http://schemas.microsoft.com/office/drawing/2014/main" xmlns="" id="{7CA52358-E7F6-4CE6-8B42-4EC5E8BBEDB6}"/>
                </a:ext>
              </a:extLst>
            </p:cNvPr>
            <p:cNvSpPr/>
            <p:nvPr/>
          </p:nvSpPr>
          <p:spPr>
            <a:xfrm rot="5400000">
              <a:off x="1457692" y="1716251"/>
              <a:ext cx="45078" cy="163136"/>
            </a:xfrm>
            <a:custGeom>
              <a:avLst/>
              <a:gdLst>
                <a:gd name="connsiteX0" fmla="*/ 0 w 45078"/>
                <a:gd name="connsiteY0" fmla="*/ 0 h 163136"/>
                <a:gd name="connsiteX1" fmla="*/ 45079 w 45078"/>
                <a:gd name="connsiteY1" fmla="*/ 0 h 163136"/>
                <a:gd name="connsiteX2" fmla="*/ 45079 w 45078"/>
                <a:gd name="connsiteY2" fmla="*/ 163137 h 163136"/>
                <a:gd name="connsiteX3" fmla="*/ 0 w 45078"/>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5078" h="163136">
                  <a:moveTo>
                    <a:pt x="0" y="0"/>
                  </a:moveTo>
                  <a:lnTo>
                    <a:pt x="45079" y="0"/>
                  </a:lnTo>
                  <a:lnTo>
                    <a:pt x="45079" y="163137"/>
                  </a:lnTo>
                  <a:lnTo>
                    <a:pt x="0" y="163137"/>
                  </a:lnTo>
                  <a:close/>
                </a:path>
              </a:pathLst>
            </a:custGeom>
            <a:solidFill>
              <a:srgbClr val="C7C7C7"/>
            </a:solidFill>
            <a:ln w="8363" cap="flat">
              <a:noFill/>
              <a:prstDash val="solid"/>
              <a:miter/>
            </a:ln>
          </p:spPr>
          <p:txBody>
            <a:bodyPr rtlCol="0" anchor="ctr"/>
            <a:lstStyle/>
            <a:p>
              <a:pPr defTabSz="914378"/>
              <a:endParaRPr lang="en-US"/>
            </a:p>
          </p:txBody>
        </p:sp>
        <p:sp>
          <p:nvSpPr>
            <p:cNvPr id="133" name="Freeform: Shape 132">
              <a:extLst>
                <a:ext uri="{FF2B5EF4-FFF2-40B4-BE49-F238E27FC236}">
                  <a16:creationId xmlns:a16="http://schemas.microsoft.com/office/drawing/2014/main" xmlns="" id="{CDA89DC7-7FE8-41EC-80B0-4A42D9A8D811}"/>
                </a:ext>
              </a:extLst>
            </p:cNvPr>
            <p:cNvSpPr/>
            <p:nvPr/>
          </p:nvSpPr>
          <p:spPr>
            <a:xfrm rot="5400000">
              <a:off x="1471559" y="1655379"/>
              <a:ext cx="17511" cy="163136"/>
            </a:xfrm>
            <a:custGeom>
              <a:avLst/>
              <a:gdLst>
                <a:gd name="connsiteX0" fmla="*/ 0 w 17511"/>
                <a:gd name="connsiteY0" fmla="*/ 0 h 163136"/>
                <a:gd name="connsiteX1" fmla="*/ 17512 w 17511"/>
                <a:gd name="connsiteY1" fmla="*/ 0 h 163136"/>
                <a:gd name="connsiteX2" fmla="*/ 17512 w 17511"/>
                <a:gd name="connsiteY2" fmla="*/ 163137 h 163136"/>
                <a:gd name="connsiteX3" fmla="*/ 0 w 17511"/>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17511" h="163136">
                  <a:moveTo>
                    <a:pt x="0" y="0"/>
                  </a:moveTo>
                  <a:lnTo>
                    <a:pt x="17512" y="0"/>
                  </a:lnTo>
                  <a:lnTo>
                    <a:pt x="17512" y="163137"/>
                  </a:lnTo>
                  <a:lnTo>
                    <a:pt x="0" y="163137"/>
                  </a:lnTo>
                  <a:close/>
                </a:path>
              </a:pathLst>
            </a:custGeom>
            <a:solidFill>
              <a:srgbClr val="C7C7C7"/>
            </a:solidFill>
            <a:ln w="8363" cap="flat">
              <a:noFill/>
              <a:prstDash val="solid"/>
              <a:miter/>
            </a:ln>
          </p:spPr>
          <p:txBody>
            <a:bodyPr rtlCol="0" anchor="ctr"/>
            <a:lstStyle/>
            <a:p>
              <a:pPr defTabSz="914378"/>
              <a:endParaRPr lang="en-US"/>
            </a:p>
          </p:txBody>
        </p:sp>
        <p:sp>
          <p:nvSpPr>
            <p:cNvPr id="134" name="Freeform: Shape 133">
              <a:extLst>
                <a:ext uri="{FF2B5EF4-FFF2-40B4-BE49-F238E27FC236}">
                  <a16:creationId xmlns:a16="http://schemas.microsoft.com/office/drawing/2014/main" xmlns="" id="{B7B1EE71-6C34-4F43-9FFB-77DA149584AA}"/>
                </a:ext>
              </a:extLst>
            </p:cNvPr>
            <p:cNvSpPr/>
            <p:nvPr/>
          </p:nvSpPr>
          <p:spPr>
            <a:xfrm rot="5400000">
              <a:off x="881727" y="1587970"/>
              <a:ext cx="454470" cy="112696"/>
            </a:xfrm>
            <a:custGeom>
              <a:avLst/>
              <a:gdLst>
                <a:gd name="connsiteX0" fmla="*/ 0 w 454470"/>
                <a:gd name="connsiteY0" fmla="*/ 0 h 112696"/>
                <a:gd name="connsiteX1" fmla="*/ 454471 w 454470"/>
                <a:gd name="connsiteY1" fmla="*/ 0 h 112696"/>
                <a:gd name="connsiteX2" fmla="*/ 454471 w 454470"/>
                <a:gd name="connsiteY2" fmla="*/ 112696 h 112696"/>
                <a:gd name="connsiteX3" fmla="*/ 0 w 454470"/>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54470" h="112696">
                  <a:moveTo>
                    <a:pt x="0" y="0"/>
                  </a:moveTo>
                  <a:lnTo>
                    <a:pt x="454471" y="0"/>
                  </a:lnTo>
                  <a:lnTo>
                    <a:pt x="454471" y="112696"/>
                  </a:lnTo>
                  <a:lnTo>
                    <a:pt x="0" y="112696"/>
                  </a:lnTo>
                  <a:close/>
                </a:path>
              </a:pathLst>
            </a:custGeom>
            <a:solidFill>
              <a:srgbClr val="A6A6A6"/>
            </a:solidFill>
            <a:ln w="8363" cap="flat">
              <a:noFill/>
              <a:prstDash val="solid"/>
              <a:miter/>
            </a:ln>
          </p:spPr>
          <p:txBody>
            <a:bodyPr rtlCol="0" anchor="ctr"/>
            <a:lstStyle/>
            <a:p>
              <a:pPr defTabSz="914378"/>
              <a:endParaRPr lang="en-US"/>
            </a:p>
          </p:txBody>
        </p:sp>
        <p:sp>
          <p:nvSpPr>
            <p:cNvPr id="135" name="Freeform: Shape 134">
              <a:extLst>
                <a:ext uri="{FF2B5EF4-FFF2-40B4-BE49-F238E27FC236}">
                  <a16:creationId xmlns:a16="http://schemas.microsoft.com/office/drawing/2014/main" xmlns="" id="{BE6C8ADD-5C6F-4BC2-8688-BFBBA924190A}"/>
                </a:ext>
              </a:extLst>
            </p:cNvPr>
            <p:cNvSpPr/>
            <p:nvPr/>
          </p:nvSpPr>
          <p:spPr>
            <a:xfrm rot="5400000">
              <a:off x="1087680" y="1745996"/>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sp>
          <p:nvSpPr>
            <p:cNvPr id="136" name="Freeform: Shape 135">
              <a:extLst>
                <a:ext uri="{FF2B5EF4-FFF2-40B4-BE49-F238E27FC236}">
                  <a16:creationId xmlns:a16="http://schemas.microsoft.com/office/drawing/2014/main" xmlns="" id="{56041DAF-DBD1-4608-8173-EDB18F33238C}"/>
                </a:ext>
              </a:extLst>
            </p:cNvPr>
            <p:cNvSpPr/>
            <p:nvPr/>
          </p:nvSpPr>
          <p:spPr>
            <a:xfrm rot="5400000">
              <a:off x="1087764" y="1475693"/>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sp>
          <p:nvSpPr>
            <p:cNvPr id="137" name="Freeform: Shape 136">
              <a:extLst>
                <a:ext uri="{FF2B5EF4-FFF2-40B4-BE49-F238E27FC236}">
                  <a16:creationId xmlns:a16="http://schemas.microsoft.com/office/drawing/2014/main" xmlns="" id="{6841A584-C990-4A74-B132-FFF020D034AC}"/>
                </a:ext>
              </a:extLst>
            </p:cNvPr>
            <p:cNvSpPr/>
            <p:nvPr/>
          </p:nvSpPr>
          <p:spPr>
            <a:xfrm rot="5400000">
              <a:off x="1100751" y="1534010"/>
              <a:ext cx="16422" cy="112696"/>
            </a:xfrm>
            <a:custGeom>
              <a:avLst/>
              <a:gdLst>
                <a:gd name="connsiteX0" fmla="*/ 0 w 16422"/>
                <a:gd name="connsiteY0" fmla="*/ 0 h 112696"/>
                <a:gd name="connsiteX1" fmla="*/ 16423 w 16422"/>
                <a:gd name="connsiteY1" fmla="*/ 0 h 112696"/>
                <a:gd name="connsiteX2" fmla="*/ 16423 w 16422"/>
                <a:gd name="connsiteY2" fmla="*/ 112696 h 112696"/>
                <a:gd name="connsiteX3" fmla="*/ 0 w 16422"/>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16422" h="112696">
                  <a:moveTo>
                    <a:pt x="0" y="0"/>
                  </a:moveTo>
                  <a:lnTo>
                    <a:pt x="16423" y="0"/>
                  </a:lnTo>
                  <a:lnTo>
                    <a:pt x="16423"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grpSp>
      <p:grpSp>
        <p:nvGrpSpPr>
          <p:cNvPr id="139" name="Graphic 2">
            <a:extLst>
              <a:ext uri="{FF2B5EF4-FFF2-40B4-BE49-F238E27FC236}">
                <a16:creationId xmlns:a16="http://schemas.microsoft.com/office/drawing/2014/main" xmlns="" id="{C26B3D8C-29B7-4F19-B2F8-9498617E798A}"/>
              </a:ext>
            </a:extLst>
          </p:cNvPr>
          <p:cNvGrpSpPr/>
          <p:nvPr/>
        </p:nvGrpSpPr>
        <p:grpSpPr>
          <a:xfrm>
            <a:off x="382556" y="651589"/>
            <a:ext cx="3898473" cy="2927081"/>
            <a:chOff x="382555" y="651588"/>
            <a:chExt cx="3898473" cy="2927081"/>
          </a:xfrm>
        </p:grpSpPr>
        <p:sp>
          <p:nvSpPr>
            <p:cNvPr id="140" name="Freeform: Shape 139">
              <a:extLst>
                <a:ext uri="{FF2B5EF4-FFF2-40B4-BE49-F238E27FC236}">
                  <a16:creationId xmlns:a16="http://schemas.microsoft.com/office/drawing/2014/main" xmlns="" id="{56147983-D366-45DB-9781-CD8515C5E886}"/>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C727"/>
            </a:solidFill>
            <a:ln w="8363" cap="flat">
              <a:noFill/>
              <a:prstDash val="solid"/>
              <a:miter/>
            </a:ln>
          </p:spPr>
          <p:txBody>
            <a:bodyPr rtlCol="0" anchor="ctr"/>
            <a:lstStyle/>
            <a:p>
              <a:pPr defTabSz="914378"/>
              <a:endParaRPr lang="en-US"/>
            </a:p>
          </p:txBody>
        </p:sp>
        <p:sp>
          <p:nvSpPr>
            <p:cNvPr id="141" name="Freeform: Shape 140">
              <a:extLst>
                <a:ext uri="{FF2B5EF4-FFF2-40B4-BE49-F238E27FC236}">
                  <a16:creationId xmlns:a16="http://schemas.microsoft.com/office/drawing/2014/main" xmlns="" id="{B4BCD8F3-C8B5-41DE-8DD2-010D078163DD}"/>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FFFF"/>
            </a:solidFill>
            <a:ln w="8363" cap="flat">
              <a:noFill/>
              <a:prstDash val="solid"/>
              <a:miter/>
            </a:ln>
          </p:spPr>
          <p:txBody>
            <a:bodyPr rtlCol="0" anchor="ctr"/>
            <a:lstStyle/>
            <a:p>
              <a:pPr defTabSz="914378"/>
              <a:endParaRPr lang="en-US"/>
            </a:p>
          </p:txBody>
        </p:sp>
        <p:sp>
          <p:nvSpPr>
            <p:cNvPr id="142" name="Freeform: Shape 141">
              <a:extLst>
                <a:ext uri="{FF2B5EF4-FFF2-40B4-BE49-F238E27FC236}">
                  <a16:creationId xmlns:a16="http://schemas.microsoft.com/office/drawing/2014/main" xmlns="" id="{9254A26C-3A3F-4B6A-8E2F-277E36884096}"/>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C727"/>
            </a:solidFill>
            <a:ln w="8363" cap="flat">
              <a:noFill/>
              <a:prstDash val="solid"/>
              <a:miter/>
            </a:ln>
          </p:spPr>
          <p:txBody>
            <a:bodyPr rtlCol="0" anchor="ctr"/>
            <a:lstStyle/>
            <a:p>
              <a:pPr defTabSz="914378"/>
              <a:endParaRPr lang="en-US"/>
            </a:p>
          </p:txBody>
        </p:sp>
        <p:sp>
          <p:nvSpPr>
            <p:cNvPr id="143" name="Freeform: Shape 142">
              <a:extLst>
                <a:ext uri="{FF2B5EF4-FFF2-40B4-BE49-F238E27FC236}">
                  <a16:creationId xmlns:a16="http://schemas.microsoft.com/office/drawing/2014/main" xmlns="" id="{2C279BF9-BAEF-4917-B34C-3252C14C8AC1}"/>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4" name="Freeform: Shape 143">
              <a:extLst>
                <a:ext uri="{FF2B5EF4-FFF2-40B4-BE49-F238E27FC236}">
                  <a16:creationId xmlns:a16="http://schemas.microsoft.com/office/drawing/2014/main" xmlns="" id="{02816B6D-01C7-431C-A861-8F5188A1C385}"/>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C727"/>
            </a:solidFill>
            <a:ln w="8363" cap="flat">
              <a:noFill/>
              <a:prstDash val="solid"/>
              <a:miter/>
            </a:ln>
          </p:spPr>
          <p:txBody>
            <a:bodyPr rtlCol="0" anchor="ctr"/>
            <a:lstStyle/>
            <a:p>
              <a:pPr defTabSz="914378"/>
              <a:endParaRPr lang="en-US"/>
            </a:p>
          </p:txBody>
        </p:sp>
        <p:sp>
          <p:nvSpPr>
            <p:cNvPr id="145" name="Freeform: Shape 144">
              <a:extLst>
                <a:ext uri="{FF2B5EF4-FFF2-40B4-BE49-F238E27FC236}">
                  <a16:creationId xmlns:a16="http://schemas.microsoft.com/office/drawing/2014/main" xmlns="" id="{EC22AE19-7527-491E-A996-428D6AA4EDCC}"/>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6" name="Freeform: Shape 145">
              <a:extLst>
                <a:ext uri="{FF2B5EF4-FFF2-40B4-BE49-F238E27FC236}">
                  <a16:creationId xmlns:a16="http://schemas.microsoft.com/office/drawing/2014/main" xmlns="" id="{59CF4CC3-C767-4199-96B3-981782E87D61}"/>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C727"/>
            </a:solidFill>
            <a:ln w="8363" cap="flat">
              <a:noFill/>
              <a:prstDash val="solid"/>
              <a:miter/>
            </a:ln>
          </p:spPr>
          <p:txBody>
            <a:bodyPr rtlCol="0" anchor="ctr"/>
            <a:lstStyle/>
            <a:p>
              <a:pPr defTabSz="914378"/>
              <a:endParaRPr lang="en-US"/>
            </a:p>
          </p:txBody>
        </p:sp>
        <p:sp>
          <p:nvSpPr>
            <p:cNvPr id="147" name="Freeform: Shape 146">
              <a:extLst>
                <a:ext uri="{FF2B5EF4-FFF2-40B4-BE49-F238E27FC236}">
                  <a16:creationId xmlns:a16="http://schemas.microsoft.com/office/drawing/2014/main" xmlns="" id="{BF9DC56A-BA31-446F-89FE-15AA48FFA738}"/>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8" name="Freeform: Shape 147">
              <a:extLst>
                <a:ext uri="{FF2B5EF4-FFF2-40B4-BE49-F238E27FC236}">
                  <a16:creationId xmlns:a16="http://schemas.microsoft.com/office/drawing/2014/main" xmlns="" id="{F79243D9-7AEB-4DE6-BCD1-8AA75520A528}"/>
                </a:ext>
              </a:extLst>
            </p:cNvPr>
            <p:cNvSpPr/>
            <p:nvPr/>
          </p:nvSpPr>
          <p:spPr>
            <a:xfrm>
              <a:off x="2232955" y="1109359"/>
              <a:ext cx="538405" cy="800629"/>
            </a:xfrm>
            <a:custGeom>
              <a:avLst/>
              <a:gdLst>
                <a:gd name="connsiteX0" fmla="*/ 7954 w 538405"/>
                <a:gd name="connsiteY0" fmla="*/ 792107 h 800629"/>
                <a:gd name="connsiteX1" fmla="*/ 30325 w 538405"/>
                <a:gd name="connsiteY1" fmla="*/ 781801 h 800629"/>
                <a:gd name="connsiteX2" fmla="*/ 40129 w 538405"/>
                <a:gd name="connsiteY2" fmla="*/ 798559 h 800629"/>
                <a:gd name="connsiteX3" fmla="*/ 47586 w 538405"/>
                <a:gd name="connsiteY3" fmla="*/ 799648 h 800629"/>
                <a:gd name="connsiteX4" fmla="*/ 48675 w 538405"/>
                <a:gd name="connsiteY4" fmla="*/ 792191 h 800629"/>
                <a:gd name="connsiteX5" fmla="*/ 39710 w 538405"/>
                <a:gd name="connsiteY5" fmla="*/ 776942 h 800629"/>
                <a:gd name="connsiteX6" fmla="*/ 60825 w 538405"/>
                <a:gd name="connsiteY6" fmla="*/ 763871 h 800629"/>
                <a:gd name="connsiteX7" fmla="*/ 125845 w 538405"/>
                <a:gd name="connsiteY7" fmla="*/ 679495 h 800629"/>
                <a:gd name="connsiteX8" fmla="*/ 110428 w 538405"/>
                <a:gd name="connsiteY8" fmla="*/ 597131 h 800629"/>
                <a:gd name="connsiteX9" fmla="*/ 139837 w 538405"/>
                <a:gd name="connsiteY9" fmla="*/ 586908 h 800629"/>
                <a:gd name="connsiteX10" fmla="*/ 201422 w 538405"/>
                <a:gd name="connsiteY10" fmla="*/ 559845 h 800629"/>
                <a:gd name="connsiteX11" fmla="*/ 214326 w 538405"/>
                <a:gd name="connsiteY11" fmla="*/ 544427 h 800629"/>
                <a:gd name="connsiteX12" fmla="*/ 219521 w 538405"/>
                <a:gd name="connsiteY12" fmla="*/ 526664 h 800629"/>
                <a:gd name="connsiteX13" fmla="*/ 219521 w 538405"/>
                <a:gd name="connsiteY13" fmla="*/ 526664 h 800629"/>
                <a:gd name="connsiteX14" fmla="*/ 219521 w 538405"/>
                <a:gd name="connsiteY14" fmla="*/ 525575 h 800629"/>
                <a:gd name="connsiteX15" fmla="*/ 219521 w 538405"/>
                <a:gd name="connsiteY15" fmla="*/ 525575 h 800629"/>
                <a:gd name="connsiteX16" fmla="*/ 207874 w 538405"/>
                <a:gd name="connsiteY16" fmla="*/ 462817 h 800629"/>
                <a:gd name="connsiteX17" fmla="*/ 209466 w 538405"/>
                <a:gd name="connsiteY17" fmla="*/ 462817 h 800629"/>
                <a:gd name="connsiteX18" fmla="*/ 335149 w 538405"/>
                <a:gd name="connsiteY18" fmla="*/ 430056 h 800629"/>
                <a:gd name="connsiteX19" fmla="*/ 344869 w 538405"/>
                <a:gd name="connsiteY19" fmla="*/ 360092 h 800629"/>
                <a:gd name="connsiteX20" fmla="*/ 328111 w 538405"/>
                <a:gd name="connsiteY20" fmla="*/ 309818 h 800629"/>
                <a:gd name="connsiteX21" fmla="*/ 459073 w 538405"/>
                <a:gd name="connsiteY21" fmla="*/ 258791 h 800629"/>
                <a:gd name="connsiteX22" fmla="*/ 429998 w 538405"/>
                <a:gd name="connsiteY22" fmla="*/ 98084 h 800629"/>
                <a:gd name="connsiteX23" fmla="*/ 421620 w 538405"/>
                <a:gd name="connsiteY23" fmla="*/ 84259 h 800629"/>
                <a:gd name="connsiteX24" fmla="*/ 432931 w 538405"/>
                <a:gd name="connsiteY24" fmla="*/ 82332 h 800629"/>
                <a:gd name="connsiteX25" fmla="*/ 538086 w 538405"/>
                <a:gd name="connsiteY25" fmla="*/ 37086 h 800629"/>
                <a:gd name="connsiteX26" fmla="*/ 535003 w 538405"/>
                <a:gd name="connsiteY26" fmla="*/ 30418 h 800629"/>
                <a:gd name="connsiteX27" fmla="*/ 534902 w 538405"/>
                <a:gd name="connsiteY27" fmla="*/ 30382 h 800629"/>
                <a:gd name="connsiteX28" fmla="*/ 528132 w 538405"/>
                <a:gd name="connsiteY28" fmla="*/ 33525 h 800629"/>
                <a:gd name="connsiteX29" fmla="*/ 528115 w 538405"/>
                <a:gd name="connsiteY29" fmla="*/ 33566 h 800629"/>
                <a:gd name="connsiteX30" fmla="*/ 431171 w 538405"/>
                <a:gd name="connsiteY30" fmla="*/ 71942 h 800629"/>
                <a:gd name="connsiteX31" fmla="*/ 415503 w 538405"/>
                <a:gd name="connsiteY31" fmla="*/ 74539 h 800629"/>
                <a:gd name="connsiteX32" fmla="*/ 361627 w 538405"/>
                <a:gd name="connsiteY32" fmla="*/ 1894 h 800629"/>
                <a:gd name="connsiteX33" fmla="*/ 354312 w 538405"/>
                <a:gd name="connsiteY33" fmla="*/ 1184 h 800629"/>
                <a:gd name="connsiteX34" fmla="*/ 354169 w 538405"/>
                <a:gd name="connsiteY34" fmla="*/ 1308 h 800629"/>
                <a:gd name="connsiteX35" fmla="*/ 353658 w 538405"/>
                <a:gd name="connsiteY35" fmla="*/ 8756 h 800629"/>
                <a:gd name="connsiteX36" fmla="*/ 353667 w 538405"/>
                <a:gd name="connsiteY36" fmla="*/ 8765 h 800629"/>
                <a:gd name="connsiteX37" fmla="*/ 403521 w 538405"/>
                <a:gd name="connsiteY37" fmla="*/ 76299 h 800629"/>
                <a:gd name="connsiteX38" fmla="*/ 280938 w 538405"/>
                <a:gd name="connsiteY38" fmla="*/ 150452 h 800629"/>
                <a:gd name="connsiteX39" fmla="*/ 280938 w 538405"/>
                <a:gd name="connsiteY39" fmla="*/ 150452 h 800629"/>
                <a:gd name="connsiteX40" fmla="*/ 308169 w 538405"/>
                <a:gd name="connsiteY40" fmla="*/ 291720 h 800629"/>
                <a:gd name="connsiteX41" fmla="*/ 311102 w 538405"/>
                <a:gd name="connsiteY41" fmla="*/ 298423 h 800629"/>
                <a:gd name="connsiteX42" fmla="*/ 197484 w 538405"/>
                <a:gd name="connsiteY42" fmla="*/ 341574 h 800629"/>
                <a:gd name="connsiteX43" fmla="*/ 192289 w 538405"/>
                <a:gd name="connsiteY43" fmla="*/ 449327 h 800629"/>
                <a:gd name="connsiteX44" fmla="*/ 89229 w 538405"/>
                <a:gd name="connsiteY44" fmla="*/ 477480 h 800629"/>
                <a:gd name="connsiteX45" fmla="*/ 76912 w 538405"/>
                <a:gd name="connsiteY45" fmla="*/ 504209 h 800629"/>
                <a:gd name="connsiteX46" fmla="*/ 96016 w 538405"/>
                <a:gd name="connsiteY46" fmla="*/ 589841 h 800629"/>
                <a:gd name="connsiteX47" fmla="*/ 96016 w 538405"/>
                <a:gd name="connsiteY47" fmla="*/ 590595 h 800629"/>
                <a:gd name="connsiteX48" fmla="*/ 21192 w 538405"/>
                <a:gd name="connsiteY48" fmla="*/ 655196 h 800629"/>
                <a:gd name="connsiteX49" fmla="*/ 15160 w 538405"/>
                <a:gd name="connsiteY49" fmla="*/ 676479 h 800629"/>
                <a:gd name="connsiteX50" fmla="*/ 14573 w 538405"/>
                <a:gd name="connsiteY50" fmla="*/ 736053 h 800629"/>
                <a:gd name="connsiteX51" fmla="*/ 14573 w 538405"/>
                <a:gd name="connsiteY51" fmla="*/ 736053 h 800629"/>
                <a:gd name="connsiteX52" fmla="*/ 14573 w 538405"/>
                <a:gd name="connsiteY52" fmla="*/ 737058 h 800629"/>
                <a:gd name="connsiteX53" fmla="*/ 14573 w 538405"/>
                <a:gd name="connsiteY53" fmla="*/ 737058 h 800629"/>
                <a:gd name="connsiteX54" fmla="*/ 19349 w 538405"/>
                <a:gd name="connsiteY54" fmla="*/ 755994 h 800629"/>
                <a:gd name="connsiteX55" fmla="*/ 25214 w 538405"/>
                <a:gd name="connsiteY55" fmla="*/ 771579 h 800629"/>
                <a:gd name="connsiteX56" fmla="*/ 3513 w 538405"/>
                <a:gd name="connsiteY56" fmla="*/ 781718 h 800629"/>
                <a:gd name="connsiteX57" fmla="*/ 245 w 538405"/>
                <a:gd name="connsiteY57" fmla="*/ 785572 h 800629"/>
                <a:gd name="connsiteX58" fmla="*/ 245 w 538405"/>
                <a:gd name="connsiteY58" fmla="*/ 788505 h 800629"/>
                <a:gd name="connsiteX59" fmla="*/ 6454 w 538405"/>
                <a:gd name="connsiteY59" fmla="*/ 792652 h 800629"/>
                <a:gd name="connsiteX60" fmla="*/ 7954 w 538405"/>
                <a:gd name="connsiteY60" fmla="*/ 792107 h 800629"/>
                <a:gd name="connsiteX61" fmla="*/ 410141 w 538405"/>
                <a:gd name="connsiteY61" fmla="*/ 85935 h 800629"/>
                <a:gd name="connsiteX62" fmla="*/ 458319 w 538405"/>
                <a:gd name="connsiteY62" fmla="*/ 199050 h 800629"/>
                <a:gd name="connsiteX63" fmla="*/ 323586 w 538405"/>
                <a:gd name="connsiteY63" fmla="*/ 113585 h 800629"/>
                <a:gd name="connsiteX64" fmla="*/ 409805 w 538405"/>
                <a:gd name="connsiteY64" fmla="*/ 85935 h 800629"/>
                <a:gd name="connsiteX65" fmla="*/ 292836 w 538405"/>
                <a:gd name="connsiteY65" fmla="*/ 150033 h 800629"/>
                <a:gd name="connsiteX66" fmla="*/ 313951 w 538405"/>
                <a:gd name="connsiteY66" fmla="*/ 120372 h 800629"/>
                <a:gd name="connsiteX67" fmla="*/ 459157 w 538405"/>
                <a:gd name="connsiteY67" fmla="*/ 212540 h 800629"/>
                <a:gd name="connsiteX68" fmla="*/ 449438 w 538405"/>
                <a:gd name="connsiteY68" fmla="*/ 253093 h 800629"/>
                <a:gd name="connsiteX69" fmla="*/ 445416 w 538405"/>
                <a:gd name="connsiteY69" fmla="*/ 259042 h 800629"/>
                <a:gd name="connsiteX70" fmla="*/ 288730 w 538405"/>
                <a:gd name="connsiteY70" fmla="*/ 204161 h 800629"/>
                <a:gd name="connsiteX71" fmla="*/ 289317 w 538405"/>
                <a:gd name="connsiteY71" fmla="*/ 161009 h 800629"/>
                <a:gd name="connsiteX72" fmla="*/ 438880 w 538405"/>
                <a:gd name="connsiteY72" fmla="*/ 267254 h 800629"/>
                <a:gd name="connsiteX73" fmla="*/ 411900 w 538405"/>
                <a:gd name="connsiteY73" fmla="*/ 287950 h 800629"/>
                <a:gd name="connsiteX74" fmla="*/ 409973 w 538405"/>
                <a:gd name="connsiteY74" fmla="*/ 285604 h 800629"/>
                <a:gd name="connsiteX75" fmla="*/ 291076 w 538405"/>
                <a:gd name="connsiteY75" fmla="*/ 204999 h 800629"/>
                <a:gd name="connsiteX76" fmla="*/ 288730 w 538405"/>
                <a:gd name="connsiteY76" fmla="*/ 204161 h 800629"/>
                <a:gd name="connsiteX77" fmla="*/ 317973 w 538405"/>
                <a:gd name="connsiteY77" fmla="*/ 287950 h 800629"/>
                <a:gd name="connsiteX78" fmla="*/ 291663 w 538405"/>
                <a:gd name="connsiteY78" fmla="*/ 218321 h 800629"/>
                <a:gd name="connsiteX79" fmla="*/ 400588 w 538405"/>
                <a:gd name="connsiteY79" fmla="*/ 292474 h 800629"/>
                <a:gd name="connsiteX80" fmla="*/ 324508 w 538405"/>
                <a:gd name="connsiteY80" fmla="*/ 299177 h 800629"/>
                <a:gd name="connsiteX81" fmla="*/ 322581 w 538405"/>
                <a:gd name="connsiteY81" fmla="*/ 299177 h 800629"/>
                <a:gd name="connsiteX82" fmla="*/ 317973 w 538405"/>
                <a:gd name="connsiteY82" fmla="*/ 287950 h 800629"/>
                <a:gd name="connsiteX83" fmla="*/ 244993 w 538405"/>
                <a:gd name="connsiteY83" fmla="*/ 317778 h 800629"/>
                <a:gd name="connsiteX84" fmla="*/ 315878 w 538405"/>
                <a:gd name="connsiteY84" fmla="*/ 309400 h 800629"/>
                <a:gd name="connsiteX85" fmla="*/ 336323 w 538405"/>
                <a:gd name="connsiteY85" fmla="*/ 391178 h 800629"/>
                <a:gd name="connsiteX86" fmla="*/ 209717 w 538405"/>
                <a:gd name="connsiteY86" fmla="*/ 343585 h 800629"/>
                <a:gd name="connsiteX87" fmla="*/ 234435 w 538405"/>
                <a:gd name="connsiteY87" fmla="*/ 322722 h 800629"/>
                <a:gd name="connsiteX88" fmla="*/ 234938 w 538405"/>
                <a:gd name="connsiteY88" fmla="*/ 323225 h 800629"/>
                <a:gd name="connsiteX89" fmla="*/ 333976 w 538405"/>
                <a:gd name="connsiteY89" fmla="*/ 403076 h 800629"/>
                <a:gd name="connsiteX90" fmla="*/ 334479 w 538405"/>
                <a:gd name="connsiteY90" fmla="*/ 403076 h 800629"/>
                <a:gd name="connsiteX91" fmla="*/ 326100 w 538405"/>
                <a:gd name="connsiteY91" fmla="*/ 424190 h 800629"/>
                <a:gd name="connsiteX92" fmla="*/ 320402 w 538405"/>
                <a:gd name="connsiteY92" fmla="*/ 432569 h 800629"/>
                <a:gd name="connsiteX93" fmla="*/ 197819 w 538405"/>
                <a:gd name="connsiteY93" fmla="*/ 378274 h 800629"/>
                <a:gd name="connsiteX94" fmla="*/ 192960 w 538405"/>
                <a:gd name="connsiteY94" fmla="*/ 377185 h 800629"/>
                <a:gd name="connsiteX95" fmla="*/ 203433 w 538405"/>
                <a:gd name="connsiteY95" fmla="*/ 352048 h 800629"/>
                <a:gd name="connsiteX96" fmla="*/ 312945 w 538405"/>
                <a:gd name="connsiteY96" fmla="*/ 440278 h 800629"/>
                <a:gd name="connsiteX97" fmla="*/ 284792 w 538405"/>
                <a:gd name="connsiteY97" fmla="*/ 454187 h 800629"/>
                <a:gd name="connsiteX98" fmla="*/ 191535 w 538405"/>
                <a:gd name="connsiteY98" fmla="*/ 386653 h 800629"/>
                <a:gd name="connsiteX99" fmla="*/ 271051 w 538405"/>
                <a:gd name="connsiteY99" fmla="*/ 456114 h 800629"/>
                <a:gd name="connsiteX100" fmla="*/ 210974 w 538405"/>
                <a:gd name="connsiteY100" fmla="*/ 452092 h 800629"/>
                <a:gd name="connsiteX101" fmla="*/ 204104 w 538405"/>
                <a:gd name="connsiteY101" fmla="*/ 451170 h 800629"/>
                <a:gd name="connsiteX102" fmla="*/ 191535 w 538405"/>
                <a:gd name="connsiteY102" fmla="*/ 386653 h 800629"/>
                <a:gd name="connsiteX103" fmla="*/ 127018 w 538405"/>
                <a:gd name="connsiteY103" fmla="*/ 462985 h 800629"/>
                <a:gd name="connsiteX104" fmla="*/ 196646 w 538405"/>
                <a:gd name="connsiteY104" fmla="*/ 460806 h 800629"/>
                <a:gd name="connsiteX105" fmla="*/ 209969 w 538405"/>
                <a:gd name="connsiteY105" fmla="*/ 515855 h 800629"/>
                <a:gd name="connsiteX106" fmla="*/ 98111 w 538405"/>
                <a:gd name="connsiteY106" fmla="*/ 484183 h 800629"/>
                <a:gd name="connsiteX107" fmla="*/ 115706 w 538405"/>
                <a:gd name="connsiteY107" fmla="*/ 468180 h 800629"/>
                <a:gd name="connsiteX108" fmla="*/ 116460 w 538405"/>
                <a:gd name="connsiteY108" fmla="*/ 468766 h 800629"/>
                <a:gd name="connsiteX109" fmla="*/ 208628 w 538405"/>
                <a:gd name="connsiteY109" fmla="*/ 527418 h 800629"/>
                <a:gd name="connsiteX110" fmla="*/ 204774 w 538405"/>
                <a:gd name="connsiteY110" fmla="*/ 539400 h 800629"/>
                <a:gd name="connsiteX111" fmla="*/ 197568 w 538405"/>
                <a:gd name="connsiteY111" fmla="*/ 548784 h 800629"/>
                <a:gd name="connsiteX112" fmla="*/ 92580 w 538405"/>
                <a:gd name="connsiteY112" fmla="*/ 492059 h 800629"/>
                <a:gd name="connsiteX113" fmla="*/ 97775 w 538405"/>
                <a:gd name="connsiteY113" fmla="*/ 484183 h 800629"/>
                <a:gd name="connsiteX114" fmla="*/ 166985 w 538405"/>
                <a:gd name="connsiteY114" fmla="*/ 565458 h 800629"/>
                <a:gd name="connsiteX115" fmla="*/ 89229 w 538405"/>
                <a:gd name="connsiteY115" fmla="*/ 540322 h 800629"/>
                <a:gd name="connsiteX116" fmla="*/ 89229 w 538405"/>
                <a:gd name="connsiteY116" fmla="*/ 502449 h 800629"/>
                <a:gd name="connsiteX117" fmla="*/ 187932 w 538405"/>
                <a:gd name="connsiteY117" fmla="*/ 556074 h 800629"/>
                <a:gd name="connsiteX118" fmla="*/ 167320 w 538405"/>
                <a:gd name="connsiteY118" fmla="*/ 565794 h 800629"/>
                <a:gd name="connsiteX119" fmla="*/ 106154 w 538405"/>
                <a:gd name="connsiteY119" fmla="*/ 585987 h 800629"/>
                <a:gd name="connsiteX120" fmla="*/ 92748 w 538405"/>
                <a:gd name="connsiteY120" fmla="*/ 552471 h 800629"/>
                <a:gd name="connsiteX121" fmla="*/ 151400 w 538405"/>
                <a:gd name="connsiteY121" fmla="*/ 571575 h 800629"/>
                <a:gd name="connsiteX122" fmla="*/ 136570 w 538405"/>
                <a:gd name="connsiteY122" fmla="*/ 576602 h 800629"/>
                <a:gd name="connsiteX123" fmla="*/ 106406 w 538405"/>
                <a:gd name="connsiteY123" fmla="*/ 587076 h 800629"/>
                <a:gd name="connsiteX124" fmla="*/ 100876 w 538405"/>
                <a:gd name="connsiteY124" fmla="*/ 600650 h 800629"/>
                <a:gd name="connsiteX125" fmla="*/ 113947 w 538405"/>
                <a:gd name="connsiteY125" fmla="*/ 637517 h 800629"/>
                <a:gd name="connsiteX126" fmla="*/ 39793 w 538405"/>
                <a:gd name="connsiteY126" fmla="*/ 643717 h 800629"/>
                <a:gd name="connsiteX127" fmla="*/ 100540 w 538405"/>
                <a:gd name="connsiteY127" fmla="*/ 600650 h 800629"/>
                <a:gd name="connsiteX128" fmla="*/ 31917 w 538405"/>
                <a:gd name="connsiteY128" fmla="*/ 659302 h 800629"/>
                <a:gd name="connsiteX129" fmla="*/ 33761 w 538405"/>
                <a:gd name="connsiteY129" fmla="*/ 654694 h 800629"/>
                <a:gd name="connsiteX130" fmla="*/ 35520 w 538405"/>
                <a:gd name="connsiteY130" fmla="*/ 654694 h 800629"/>
                <a:gd name="connsiteX131" fmla="*/ 116041 w 538405"/>
                <a:gd name="connsiteY131" fmla="*/ 647907 h 800629"/>
                <a:gd name="connsiteX132" fmla="*/ 117214 w 538405"/>
                <a:gd name="connsiteY132" fmla="*/ 666173 h 800629"/>
                <a:gd name="connsiteX133" fmla="*/ 25466 w 538405"/>
                <a:gd name="connsiteY133" fmla="*/ 682930 h 800629"/>
                <a:gd name="connsiteX134" fmla="*/ 31582 w 538405"/>
                <a:gd name="connsiteY134" fmla="*/ 659134 h 800629"/>
                <a:gd name="connsiteX135" fmla="*/ 23538 w 538405"/>
                <a:gd name="connsiteY135" fmla="*/ 693655 h 800629"/>
                <a:gd name="connsiteX136" fmla="*/ 25717 w 538405"/>
                <a:gd name="connsiteY136" fmla="*/ 693655 h 800629"/>
                <a:gd name="connsiteX137" fmla="*/ 115371 w 538405"/>
                <a:gd name="connsiteY137" fmla="*/ 676898 h 800629"/>
                <a:gd name="connsiteX138" fmla="*/ 107663 w 538405"/>
                <a:gd name="connsiteY138" fmla="*/ 698767 h 800629"/>
                <a:gd name="connsiteX139" fmla="*/ 106406 w 538405"/>
                <a:gd name="connsiteY139" fmla="*/ 698767 h 800629"/>
                <a:gd name="connsiteX140" fmla="*/ 24376 w 538405"/>
                <a:gd name="connsiteY140" fmla="*/ 728428 h 800629"/>
                <a:gd name="connsiteX141" fmla="*/ 23622 w 538405"/>
                <a:gd name="connsiteY141" fmla="*/ 693488 h 800629"/>
                <a:gd name="connsiteX142" fmla="*/ 29906 w 538405"/>
                <a:gd name="connsiteY142" fmla="*/ 753062 h 800629"/>
                <a:gd name="connsiteX143" fmla="*/ 26303 w 538405"/>
                <a:gd name="connsiteY143" fmla="*/ 739656 h 800629"/>
                <a:gd name="connsiteX144" fmla="*/ 98948 w 538405"/>
                <a:gd name="connsiteY144" fmla="*/ 713430 h 800629"/>
                <a:gd name="connsiteX145" fmla="*/ 35101 w 538405"/>
                <a:gd name="connsiteY145" fmla="*/ 767222 h 800629"/>
                <a:gd name="connsiteX146" fmla="*/ 29990 w 538405"/>
                <a:gd name="connsiteY146" fmla="*/ 752894 h 8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38405" h="800629">
                  <a:moveTo>
                    <a:pt x="7954" y="792107"/>
                  </a:moveTo>
                  <a:cubicBezTo>
                    <a:pt x="8540" y="792107"/>
                    <a:pt x="17506" y="788421"/>
                    <a:pt x="30325" y="781801"/>
                  </a:cubicBezTo>
                  <a:cubicBezTo>
                    <a:pt x="33208" y="787608"/>
                    <a:pt x="36484" y="793205"/>
                    <a:pt x="40129" y="798559"/>
                  </a:cubicBezTo>
                  <a:cubicBezTo>
                    <a:pt x="41947" y="800822"/>
                    <a:pt x="45198" y="801299"/>
                    <a:pt x="47586" y="799648"/>
                  </a:cubicBezTo>
                  <a:cubicBezTo>
                    <a:pt x="49932" y="797880"/>
                    <a:pt x="50418" y="794554"/>
                    <a:pt x="48675" y="792191"/>
                  </a:cubicBezTo>
                  <a:cubicBezTo>
                    <a:pt x="45298" y="787348"/>
                    <a:pt x="42299" y="782245"/>
                    <a:pt x="39710" y="776942"/>
                  </a:cubicBezTo>
                  <a:cubicBezTo>
                    <a:pt x="46329" y="773255"/>
                    <a:pt x="53451" y="768563"/>
                    <a:pt x="60825" y="763871"/>
                  </a:cubicBezTo>
                  <a:cubicBezTo>
                    <a:pt x="97105" y="738734"/>
                    <a:pt x="119477" y="709827"/>
                    <a:pt x="125845" y="679495"/>
                  </a:cubicBezTo>
                  <a:cubicBezTo>
                    <a:pt x="131626" y="651845"/>
                    <a:pt x="121823" y="624111"/>
                    <a:pt x="110428" y="597131"/>
                  </a:cubicBezTo>
                  <a:cubicBezTo>
                    <a:pt x="120231" y="593444"/>
                    <a:pt x="130202" y="590092"/>
                    <a:pt x="139837" y="586908"/>
                  </a:cubicBezTo>
                  <a:cubicBezTo>
                    <a:pt x="164974" y="578530"/>
                    <a:pt x="187178" y="571072"/>
                    <a:pt x="201422" y="559845"/>
                  </a:cubicBezTo>
                  <a:cubicBezTo>
                    <a:pt x="206894" y="555814"/>
                    <a:pt x="211318" y="550527"/>
                    <a:pt x="214326" y="544427"/>
                  </a:cubicBezTo>
                  <a:cubicBezTo>
                    <a:pt x="216932" y="538797"/>
                    <a:pt x="218683" y="532814"/>
                    <a:pt x="219521" y="526664"/>
                  </a:cubicBezTo>
                  <a:lnTo>
                    <a:pt x="219521" y="526664"/>
                  </a:lnTo>
                  <a:cubicBezTo>
                    <a:pt x="219521" y="526664"/>
                    <a:pt x="219521" y="525994"/>
                    <a:pt x="219521" y="525575"/>
                  </a:cubicBezTo>
                  <a:lnTo>
                    <a:pt x="219521" y="525575"/>
                  </a:lnTo>
                  <a:cubicBezTo>
                    <a:pt x="222034" y="505130"/>
                    <a:pt x="215247" y="483680"/>
                    <a:pt x="207874" y="462817"/>
                  </a:cubicBezTo>
                  <a:lnTo>
                    <a:pt x="209466" y="462817"/>
                  </a:lnTo>
                  <a:cubicBezTo>
                    <a:pt x="257561" y="469185"/>
                    <a:pt x="307415" y="475804"/>
                    <a:pt x="335149" y="430056"/>
                  </a:cubicBezTo>
                  <a:cubicBezTo>
                    <a:pt x="347475" y="408924"/>
                    <a:pt x="350969" y="383787"/>
                    <a:pt x="344869" y="360092"/>
                  </a:cubicBezTo>
                  <a:cubicBezTo>
                    <a:pt x="340906" y="342835"/>
                    <a:pt x="335300" y="326000"/>
                    <a:pt x="328111" y="309818"/>
                  </a:cubicBezTo>
                  <a:cubicBezTo>
                    <a:pt x="376709" y="310908"/>
                    <a:pt x="426479" y="310908"/>
                    <a:pt x="459073" y="258791"/>
                  </a:cubicBezTo>
                  <a:cubicBezTo>
                    <a:pt x="480942" y="223684"/>
                    <a:pt x="471222" y="169640"/>
                    <a:pt x="429998" y="98084"/>
                  </a:cubicBezTo>
                  <a:cubicBezTo>
                    <a:pt x="427233" y="93392"/>
                    <a:pt x="424552" y="88783"/>
                    <a:pt x="421620" y="84259"/>
                  </a:cubicBezTo>
                  <a:lnTo>
                    <a:pt x="432931" y="82332"/>
                  </a:lnTo>
                  <a:cubicBezTo>
                    <a:pt x="483791" y="73953"/>
                    <a:pt x="527612" y="66579"/>
                    <a:pt x="538086" y="37086"/>
                  </a:cubicBezTo>
                  <a:cubicBezTo>
                    <a:pt x="539075" y="34393"/>
                    <a:pt x="537692" y="31407"/>
                    <a:pt x="535003" y="30418"/>
                  </a:cubicBezTo>
                  <a:cubicBezTo>
                    <a:pt x="534969" y="30406"/>
                    <a:pt x="534936" y="30394"/>
                    <a:pt x="534902" y="30382"/>
                  </a:cubicBezTo>
                  <a:cubicBezTo>
                    <a:pt x="532162" y="29380"/>
                    <a:pt x="529129" y="30787"/>
                    <a:pt x="528132" y="33525"/>
                  </a:cubicBezTo>
                  <a:cubicBezTo>
                    <a:pt x="528124" y="33539"/>
                    <a:pt x="528124" y="33552"/>
                    <a:pt x="528115" y="33566"/>
                  </a:cubicBezTo>
                  <a:cubicBezTo>
                    <a:pt x="519736" y="57195"/>
                    <a:pt x="476753" y="64317"/>
                    <a:pt x="431171" y="71942"/>
                  </a:cubicBezTo>
                  <a:lnTo>
                    <a:pt x="415503" y="74539"/>
                  </a:lnTo>
                  <a:cubicBezTo>
                    <a:pt x="399089" y="49218"/>
                    <a:pt x="381091" y="24955"/>
                    <a:pt x="361627" y="1894"/>
                  </a:cubicBezTo>
                  <a:cubicBezTo>
                    <a:pt x="359800" y="-321"/>
                    <a:pt x="356532" y="-640"/>
                    <a:pt x="354312" y="1184"/>
                  </a:cubicBezTo>
                  <a:cubicBezTo>
                    <a:pt x="354262" y="1224"/>
                    <a:pt x="354220" y="1266"/>
                    <a:pt x="354169" y="1308"/>
                  </a:cubicBezTo>
                  <a:cubicBezTo>
                    <a:pt x="351974" y="3223"/>
                    <a:pt x="351740" y="6558"/>
                    <a:pt x="353658" y="8756"/>
                  </a:cubicBezTo>
                  <a:cubicBezTo>
                    <a:pt x="353658" y="8758"/>
                    <a:pt x="353667" y="8762"/>
                    <a:pt x="353667" y="8765"/>
                  </a:cubicBezTo>
                  <a:cubicBezTo>
                    <a:pt x="371581" y="30292"/>
                    <a:pt x="388221" y="52841"/>
                    <a:pt x="403521" y="76299"/>
                  </a:cubicBezTo>
                  <a:cubicBezTo>
                    <a:pt x="349226" y="86270"/>
                    <a:pt x="295433" y="101854"/>
                    <a:pt x="280938" y="150452"/>
                  </a:cubicBezTo>
                  <a:lnTo>
                    <a:pt x="280938" y="150452"/>
                  </a:lnTo>
                  <a:cubicBezTo>
                    <a:pt x="266778" y="198295"/>
                    <a:pt x="287809" y="245804"/>
                    <a:pt x="308169" y="291720"/>
                  </a:cubicBezTo>
                  <a:cubicBezTo>
                    <a:pt x="309175" y="293982"/>
                    <a:pt x="310180" y="296161"/>
                    <a:pt x="311102" y="298423"/>
                  </a:cubicBezTo>
                  <a:cubicBezTo>
                    <a:pt x="269208" y="297837"/>
                    <a:pt x="226894" y="300937"/>
                    <a:pt x="197484" y="341574"/>
                  </a:cubicBezTo>
                  <a:cubicBezTo>
                    <a:pt x="171007" y="378106"/>
                    <a:pt x="180726" y="415476"/>
                    <a:pt x="192289" y="449327"/>
                  </a:cubicBezTo>
                  <a:cubicBezTo>
                    <a:pt x="152741" y="444719"/>
                    <a:pt x="114114" y="444551"/>
                    <a:pt x="89229" y="477480"/>
                  </a:cubicBezTo>
                  <a:cubicBezTo>
                    <a:pt x="83154" y="485348"/>
                    <a:pt x="78948" y="494481"/>
                    <a:pt x="76912" y="504209"/>
                  </a:cubicBezTo>
                  <a:cubicBezTo>
                    <a:pt x="71131" y="531943"/>
                    <a:pt x="83699" y="561269"/>
                    <a:pt x="96016" y="589841"/>
                  </a:cubicBezTo>
                  <a:lnTo>
                    <a:pt x="96016" y="590595"/>
                  </a:lnTo>
                  <a:cubicBezTo>
                    <a:pt x="63087" y="603918"/>
                    <a:pt x="33174" y="622267"/>
                    <a:pt x="21192" y="655196"/>
                  </a:cubicBezTo>
                  <a:cubicBezTo>
                    <a:pt x="18696" y="662142"/>
                    <a:pt x="16676" y="669256"/>
                    <a:pt x="15160" y="676479"/>
                  </a:cubicBezTo>
                  <a:cubicBezTo>
                    <a:pt x="11079" y="696110"/>
                    <a:pt x="10878" y="716346"/>
                    <a:pt x="14573" y="736053"/>
                  </a:cubicBezTo>
                  <a:lnTo>
                    <a:pt x="14573" y="736053"/>
                  </a:lnTo>
                  <a:cubicBezTo>
                    <a:pt x="14531" y="736388"/>
                    <a:pt x="14531" y="736723"/>
                    <a:pt x="14573" y="737058"/>
                  </a:cubicBezTo>
                  <a:lnTo>
                    <a:pt x="14573" y="737058"/>
                  </a:lnTo>
                  <a:cubicBezTo>
                    <a:pt x="15805" y="743451"/>
                    <a:pt x="17405" y="749777"/>
                    <a:pt x="19349" y="755994"/>
                  </a:cubicBezTo>
                  <a:cubicBezTo>
                    <a:pt x="21192" y="761692"/>
                    <a:pt x="23203" y="766971"/>
                    <a:pt x="25214" y="771579"/>
                  </a:cubicBezTo>
                  <a:cubicBezTo>
                    <a:pt x="12646" y="778115"/>
                    <a:pt x="3764" y="781550"/>
                    <a:pt x="3513" y="781718"/>
                  </a:cubicBezTo>
                  <a:cubicBezTo>
                    <a:pt x="1820" y="782338"/>
                    <a:pt x="580" y="783804"/>
                    <a:pt x="245" y="785572"/>
                  </a:cubicBezTo>
                  <a:cubicBezTo>
                    <a:pt x="-82" y="786519"/>
                    <a:pt x="-82" y="787558"/>
                    <a:pt x="245" y="788505"/>
                  </a:cubicBezTo>
                  <a:cubicBezTo>
                    <a:pt x="815" y="791362"/>
                    <a:pt x="3588" y="793222"/>
                    <a:pt x="6454" y="792652"/>
                  </a:cubicBezTo>
                  <a:cubicBezTo>
                    <a:pt x="6973" y="792552"/>
                    <a:pt x="7484" y="792367"/>
                    <a:pt x="7954" y="792107"/>
                  </a:cubicBezTo>
                  <a:close/>
                  <a:moveTo>
                    <a:pt x="410141" y="85935"/>
                  </a:moveTo>
                  <a:cubicBezTo>
                    <a:pt x="432009" y="120958"/>
                    <a:pt x="453124" y="162601"/>
                    <a:pt x="458319" y="199050"/>
                  </a:cubicBezTo>
                  <a:lnTo>
                    <a:pt x="323586" y="113585"/>
                  </a:lnTo>
                  <a:cubicBezTo>
                    <a:pt x="346377" y="99006"/>
                    <a:pt x="378384" y="91632"/>
                    <a:pt x="409805" y="85935"/>
                  </a:cubicBezTo>
                  <a:close/>
                  <a:moveTo>
                    <a:pt x="292836" y="150033"/>
                  </a:moveTo>
                  <a:cubicBezTo>
                    <a:pt x="297034" y="138406"/>
                    <a:pt x="304340" y="128148"/>
                    <a:pt x="313951" y="120372"/>
                  </a:cubicBezTo>
                  <a:lnTo>
                    <a:pt x="459157" y="212540"/>
                  </a:lnTo>
                  <a:cubicBezTo>
                    <a:pt x="460003" y="226722"/>
                    <a:pt x="456627" y="240837"/>
                    <a:pt x="449438" y="253093"/>
                  </a:cubicBezTo>
                  <a:cubicBezTo>
                    <a:pt x="448097" y="255188"/>
                    <a:pt x="446840" y="257115"/>
                    <a:pt x="445416" y="259042"/>
                  </a:cubicBezTo>
                  <a:close/>
                  <a:moveTo>
                    <a:pt x="288730" y="204161"/>
                  </a:moveTo>
                  <a:cubicBezTo>
                    <a:pt x="286242" y="189865"/>
                    <a:pt x="286443" y="175232"/>
                    <a:pt x="289317" y="161009"/>
                  </a:cubicBezTo>
                  <a:lnTo>
                    <a:pt x="438880" y="267254"/>
                  </a:lnTo>
                  <a:cubicBezTo>
                    <a:pt x="431331" y="275852"/>
                    <a:pt x="422164" y="282884"/>
                    <a:pt x="411900" y="287950"/>
                  </a:cubicBezTo>
                  <a:cubicBezTo>
                    <a:pt x="411531" y="286978"/>
                    <a:pt x="410853" y="286155"/>
                    <a:pt x="409973" y="285604"/>
                  </a:cubicBezTo>
                  <a:lnTo>
                    <a:pt x="291076" y="204999"/>
                  </a:lnTo>
                  <a:cubicBezTo>
                    <a:pt x="290356" y="204565"/>
                    <a:pt x="289560" y="204280"/>
                    <a:pt x="288730" y="204161"/>
                  </a:cubicBezTo>
                  <a:close/>
                  <a:moveTo>
                    <a:pt x="317973" y="287950"/>
                  </a:moveTo>
                  <a:cubicBezTo>
                    <a:pt x="307206" y="265544"/>
                    <a:pt x="298408" y="242248"/>
                    <a:pt x="291663" y="218321"/>
                  </a:cubicBezTo>
                  <a:lnTo>
                    <a:pt x="400588" y="292474"/>
                  </a:lnTo>
                  <a:cubicBezTo>
                    <a:pt x="377547" y="300267"/>
                    <a:pt x="351488" y="299680"/>
                    <a:pt x="324508" y="299177"/>
                  </a:cubicBezTo>
                  <a:lnTo>
                    <a:pt x="322581" y="299177"/>
                  </a:lnTo>
                  <a:cubicBezTo>
                    <a:pt x="321240" y="295239"/>
                    <a:pt x="319732" y="291553"/>
                    <a:pt x="317973" y="287950"/>
                  </a:cubicBezTo>
                  <a:close/>
                  <a:moveTo>
                    <a:pt x="244993" y="317778"/>
                  </a:moveTo>
                  <a:cubicBezTo>
                    <a:pt x="266359" y="309400"/>
                    <a:pt x="290574" y="309400"/>
                    <a:pt x="315878" y="309400"/>
                  </a:cubicBezTo>
                  <a:cubicBezTo>
                    <a:pt x="328195" y="337972"/>
                    <a:pt x="338166" y="365538"/>
                    <a:pt x="336323" y="391178"/>
                  </a:cubicBezTo>
                  <a:close/>
                  <a:moveTo>
                    <a:pt x="209717" y="343585"/>
                  </a:moveTo>
                  <a:cubicBezTo>
                    <a:pt x="216529" y="335099"/>
                    <a:pt x="224925" y="328014"/>
                    <a:pt x="234435" y="322722"/>
                  </a:cubicBezTo>
                  <a:lnTo>
                    <a:pt x="234938" y="323225"/>
                  </a:lnTo>
                  <a:lnTo>
                    <a:pt x="333976" y="403076"/>
                  </a:lnTo>
                  <a:lnTo>
                    <a:pt x="334479" y="403076"/>
                  </a:lnTo>
                  <a:cubicBezTo>
                    <a:pt x="332803" y="410508"/>
                    <a:pt x="329980" y="417630"/>
                    <a:pt x="326100" y="424190"/>
                  </a:cubicBezTo>
                  <a:cubicBezTo>
                    <a:pt x="324441" y="427140"/>
                    <a:pt x="322531" y="429938"/>
                    <a:pt x="320402" y="432569"/>
                  </a:cubicBezTo>
                  <a:close/>
                  <a:moveTo>
                    <a:pt x="197819" y="378274"/>
                  </a:moveTo>
                  <a:cubicBezTo>
                    <a:pt x="196487" y="377108"/>
                    <a:pt x="194661" y="376697"/>
                    <a:pt x="192960" y="377185"/>
                  </a:cubicBezTo>
                  <a:cubicBezTo>
                    <a:pt x="194895" y="368239"/>
                    <a:pt x="198448" y="359722"/>
                    <a:pt x="203433" y="352048"/>
                  </a:cubicBezTo>
                  <a:lnTo>
                    <a:pt x="312945" y="440278"/>
                  </a:lnTo>
                  <a:cubicBezTo>
                    <a:pt x="304885" y="447207"/>
                    <a:pt x="295199" y="451992"/>
                    <a:pt x="284792" y="454187"/>
                  </a:cubicBezTo>
                  <a:close/>
                  <a:moveTo>
                    <a:pt x="191535" y="386653"/>
                  </a:moveTo>
                  <a:lnTo>
                    <a:pt x="271051" y="456114"/>
                  </a:lnTo>
                  <a:cubicBezTo>
                    <a:pt x="250941" y="456818"/>
                    <a:pt x="230807" y="455469"/>
                    <a:pt x="210974" y="452092"/>
                  </a:cubicBezTo>
                  <a:lnTo>
                    <a:pt x="204104" y="451170"/>
                  </a:lnTo>
                  <a:cubicBezTo>
                    <a:pt x="196646" y="429888"/>
                    <a:pt x="189608" y="408187"/>
                    <a:pt x="191535" y="386653"/>
                  </a:cubicBezTo>
                  <a:close/>
                  <a:moveTo>
                    <a:pt x="127018" y="462985"/>
                  </a:moveTo>
                  <a:cubicBezTo>
                    <a:pt x="146960" y="455863"/>
                    <a:pt x="171175" y="457622"/>
                    <a:pt x="196646" y="460806"/>
                  </a:cubicBezTo>
                  <a:cubicBezTo>
                    <a:pt x="204062" y="478310"/>
                    <a:pt x="208561" y="496902"/>
                    <a:pt x="209969" y="515855"/>
                  </a:cubicBezTo>
                  <a:close/>
                  <a:moveTo>
                    <a:pt x="98111" y="484183"/>
                  </a:moveTo>
                  <a:cubicBezTo>
                    <a:pt x="102903" y="477782"/>
                    <a:pt x="108878" y="472352"/>
                    <a:pt x="115706" y="468180"/>
                  </a:cubicBezTo>
                  <a:lnTo>
                    <a:pt x="116460" y="468766"/>
                  </a:lnTo>
                  <a:lnTo>
                    <a:pt x="208628" y="527418"/>
                  </a:lnTo>
                  <a:cubicBezTo>
                    <a:pt x="207849" y="531557"/>
                    <a:pt x="206559" y="535579"/>
                    <a:pt x="204774" y="539400"/>
                  </a:cubicBezTo>
                  <a:cubicBezTo>
                    <a:pt x="202997" y="542961"/>
                    <a:pt x="200551" y="546145"/>
                    <a:pt x="197568" y="548784"/>
                  </a:cubicBezTo>
                  <a:lnTo>
                    <a:pt x="92580" y="492059"/>
                  </a:lnTo>
                  <a:cubicBezTo>
                    <a:pt x="94114" y="489311"/>
                    <a:pt x="95857" y="486680"/>
                    <a:pt x="97775" y="484183"/>
                  </a:cubicBezTo>
                  <a:close/>
                  <a:moveTo>
                    <a:pt x="166985" y="565458"/>
                  </a:moveTo>
                  <a:lnTo>
                    <a:pt x="89229" y="540322"/>
                  </a:lnTo>
                  <a:cubicBezTo>
                    <a:pt x="85844" y="527921"/>
                    <a:pt x="85844" y="514850"/>
                    <a:pt x="89229" y="502449"/>
                  </a:cubicBezTo>
                  <a:lnTo>
                    <a:pt x="187932" y="556074"/>
                  </a:lnTo>
                  <a:cubicBezTo>
                    <a:pt x="181338" y="559870"/>
                    <a:pt x="174442" y="563121"/>
                    <a:pt x="167320" y="565794"/>
                  </a:cubicBezTo>
                  <a:close/>
                  <a:moveTo>
                    <a:pt x="106154" y="585987"/>
                  </a:moveTo>
                  <a:cubicBezTo>
                    <a:pt x="101211" y="574591"/>
                    <a:pt x="96435" y="563364"/>
                    <a:pt x="92748" y="552471"/>
                  </a:cubicBezTo>
                  <a:lnTo>
                    <a:pt x="151400" y="571575"/>
                  </a:lnTo>
                  <a:lnTo>
                    <a:pt x="136570" y="576602"/>
                  </a:lnTo>
                  <a:cubicBezTo>
                    <a:pt x="126599" y="579954"/>
                    <a:pt x="116460" y="583305"/>
                    <a:pt x="106406" y="587076"/>
                  </a:cubicBezTo>
                  <a:close/>
                  <a:moveTo>
                    <a:pt x="100876" y="600650"/>
                  </a:moveTo>
                  <a:cubicBezTo>
                    <a:pt x="106154" y="612590"/>
                    <a:pt x="110528" y="624915"/>
                    <a:pt x="113947" y="637517"/>
                  </a:cubicBezTo>
                  <a:lnTo>
                    <a:pt x="39793" y="643717"/>
                  </a:lnTo>
                  <a:cubicBezTo>
                    <a:pt x="52865" y="623692"/>
                    <a:pt x="75739" y="610788"/>
                    <a:pt x="100540" y="600650"/>
                  </a:cubicBezTo>
                  <a:close/>
                  <a:moveTo>
                    <a:pt x="31917" y="659302"/>
                  </a:moveTo>
                  <a:cubicBezTo>
                    <a:pt x="32504" y="657710"/>
                    <a:pt x="33090" y="656202"/>
                    <a:pt x="33761" y="654694"/>
                  </a:cubicBezTo>
                  <a:cubicBezTo>
                    <a:pt x="34347" y="654777"/>
                    <a:pt x="34934" y="654777"/>
                    <a:pt x="35520" y="654694"/>
                  </a:cubicBezTo>
                  <a:lnTo>
                    <a:pt x="116041" y="647907"/>
                  </a:lnTo>
                  <a:cubicBezTo>
                    <a:pt x="117055" y="653939"/>
                    <a:pt x="117449" y="660056"/>
                    <a:pt x="117214" y="666173"/>
                  </a:cubicBezTo>
                  <a:lnTo>
                    <a:pt x="25466" y="682930"/>
                  </a:lnTo>
                  <a:cubicBezTo>
                    <a:pt x="26815" y="674836"/>
                    <a:pt x="28867" y="666877"/>
                    <a:pt x="31582" y="659134"/>
                  </a:cubicBezTo>
                  <a:close/>
                  <a:moveTo>
                    <a:pt x="23538" y="693655"/>
                  </a:moveTo>
                  <a:cubicBezTo>
                    <a:pt x="24259" y="693781"/>
                    <a:pt x="24996" y="693781"/>
                    <a:pt x="25717" y="693655"/>
                  </a:cubicBezTo>
                  <a:lnTo>
                    <a:pt x="115371" y="676898"/>
                  </a:lnTo>
                  <a:cubicBezTo>
                    <a:pt x="113754" y="684489"/>
                    <a:pt x="111156" y="691837"/>
                    <a:pt x="107663" y="698767"/>
                  </a:cubicBezTo>
                  <a:cubicBezTo>
                    <a:pt x="107244" y="698691"/>
                    <a:pt x="106825" y="698691"/>
                    <a:pt x="106406" y="698767"/>
                  </a:cubicBezTo>
                  <a:lnTo>
                    <a:pt x="24376" y="728428"/>
                  </a:lnTo>
                  <a:cubicBezTo>
                    <a:pt x="22625" y="716865"/>
                    <a:pt x="22365" y="705118"/>
                    <a:pt x="23622" y="693488"/>
                  </a:cubicBezTo>
                  <a:close/>
                  <a:moveTo>
                    <a:pt x="29906" y="753062"/>
                  </a:moveTo>
                  <a:cubicBezTo>
                    <a:pt x="28482" y="748537"/>
                    <a:pt x="27309" y="744096"/>
                    <a:pt x="26303" y="739656"/>
                  </a:cubicBezTo>
                  <a:lnTo>
                    <a:pt x="98948" y="713430"/>
                  </a:lnTo>
                  <a:cubicBezTo>
                    <a:pt x="81638" y="735600"/>
                    <a:pt x="59894" y="753925"/>
                    <a:pt x="35101" y="767222"/>
                  </a:cubicBezTo>
                  <a:cubicBezTo>
                    <a:pt x="33426" y="762781"/>
                    <a:pt x="31582" y="758005"/>
                    <a:pt x="29990" y="752894"/>
                  </a:cubicBezTo>
                  <a:close/>
                </a:path>
              </a:pathLst>
            </a:custGeom>
            <a:solidFill>
              <a:srgbClr val="FFFFFF"/>
            </a:solidFill>
            <a:ln w="8363" cap="flat">
              <a:noFill/>
              <a:prstDash val="solid"/>
              <a:miter/>
            </a:ln>
          </p:spPr>
          <p:txBody>
            <a:bodyPr rtlCol="0" anchor="ctr"/>
            <a:lstStyle/>
            <a:p>
              <a:pPr defTabSz="914378"/>
              <a:endParaRPr lang="en-US"/>
            </a:p>
          </p:txBody>
        </p:sp>
        <p:sp>
          <p:nvSpPr>
            <p:cNvPr id="149" name="Freeform: Shape 148">
              <a:extLst>
                <a:ext uri="{FF2B5EF4-FFF2-40B4-BE49-F238E27FC236}">
                  <a16:creationId xmlns:a16="http://schemas.microsoft.com/office/drawing/2014/main" xmlns="" id="{B8567D3D-2155-437D-B3A5-60DE34E02547}"/>
                </a:ext>
              </a:extLst>
            </p:cNvPr>
            <p:cNvSpPr/>
            <p:nvPr/>
          </p:nvSpPr>
          <p:spPr>
            <a:xfrm>
              <a:off x="2655496" y="1792122"/>
              <a:ext cx="1089" cy="8378"/>
            </a:xfrm>
            <a:custGeom>
              <a:avLst/>
              <a:gdLst>
                <a:gd name="connsiteX0" fmla="*/ 1089 w 1089"/>
                <a:gd name="connsiteY0" fmla="*/ 0 h 8378"/>
                <a:gd name="connsiteX1" fmla="*/ 0 w 1089"/>
                <a:gd name="connsiteY1" fmla="*/ 0 h 8378"/>
              </a:gdLst>
              <a:ahLst/>
              <a:cxnLst>
                <a:cxn ang="0">
                  <a:pos x="connsiteX0" y="connsiteY0"/>
                </a:cxn>
                <a:cxn ang="0">
                  <a:pos x="connsiteX1" y="connsiteY1"/>
                </a:cxn>
              </a:cxnLst>
              <a:rect l="l" t="t" r="r" b="b"/>
              <a:pathLst>
                <a:path w="1089" h="8378">
                  <a:moveTo>
                    <a:pt x="1089" y="0"/>
                  </a:moveTo>
                  <a:lnTo>
                    <a:pt x="0" y="0"/>
                  </a:lnTo>
                  <a:close/>
                </a:path>
              </a:pathLst>
            </a:custGeom>
            <a:solidFill>
              <a:srgbClr val="FFFFFF"/>
            </a:solidFill>
            <a:ln w="8363" cap="flat">
              <a:noFill/>
              <a:prstDash val="solid"/>
              <a:miter/>
            </a:ln>
          </p:spPr>
          <p:txBody>
            <a:bodyPr rtlCol="0" anchor="ctr"/>
            <a:lstStyle/>
            <a:p>
              <a:pPr defTabSz="914378"/>
              <a:endParaRPr lang="en-US"/>
            </a:p>
          </p:txBody>
        </p:sp>
        <p:grpSp>
          <p:nvGrpSpPr>
            <p:cNvPr id="150" name="Graphic 2">
              <a:extLst>
                <a:ext uri="{FF2B5EF4-FFF2-40B4-BE49-F238E27FC236}">
                  <a16:creationId xmlns:a16="http://schemas.microsoft.com/office/drawing/2014/main" xmlns="" id="{F4C69600-DAEE-424A-88B4-C8DA8D73F5B5}"/>
                </a:ext>
              </a:extLst>
            </p:cNvPr>
            <p:cNvGrpSpPr/>
            <p:nvPr/>
          </p:nvGrpSpPr>
          <p:grpSpPr>
            <a:xfrm>
              <a:off x="2696047" y="1112678"/>
              <a:ext cx="383001" cy="562688"/>
              <a:chOff x="2696047" y="1112678"/>
              <a:chExt cx="383001" cy="562688"/>
            </a:xfrm>
          </p:grpSpPr>
          <p:sp>
            <p:nvSpPr>
              <p:cNvPr id="151" name="Freeform: Shape 150">
                <a:extLst>
                  <a:ext uri="{FF2B5EF4-FFF2-40B4-BE49-F238E27FC236}">
                    <a16:creationId xmlns:a16="http://schemas.microsoft.com/office/drawing/2014/main" xmlns="" id="{EAAA6435-8482-4388-A71C-BFCB96DE8B05}"/>
                  </a:ext>
                </a:extLst>
              </p:cNvPr>
              <p:cNvSpPr/>
              <p:nvPr/>
            </p:nvSpPr>
            <p:spPr>
              <a:xfrm>
                <a:off x="2698890" y="1116951"/>
                <a:ext cx="379888" cy="557480"/>
              </a:xfrm>
              <a:custGeom>
                <a:avLst/>
                <a:gdLst>
                  <a:gd name="connsiteX0" fmla="*/ 379488 w 379888"/>
                  <a:gd name="connsiteY0" fmla="*/ 380150 h 557480"/>
                  <a:gd name="connsiteX1" fmla="*/ 177331 w 379888"/>
                  <a:gd name="connsiteY1" fmla="*/ 557054 h 557480"/>
                  <a:gd name="connsiteX2" fmla="*/ 427 w 379888"/>
                  <a:gd name="connsiteY2" fmla="*/ 354895 h 557480"/>
                  <a:gd name="connsiteX3" fmla="*/ 152420 w 379888"/>
                  <a:gd name="connsiteY3" fmla="*/ 181319 h 557480"/>
                  <a:gd name="connsiteX4" fmla="*/ 163229 w 379888"/>
                  <a:gd name="connsiteY4" fmla="*/ 31086 h 557480"/>
                  <a:gd name="connsiteX5" fmla="*/ 147896 w 379888"/>
                  <a:gd name="connsiteY5" fmla="*/ 30080 h 557480"/>
                  <a:gd name="connsiteX6" fmla="*/ 149906 w 379888"/>
                  <a:gd name="connsiteY6" fmla="*/ 0 h 557480"/>
                  <a:gd name="connsiteX7" fmla="*/ 279779 w 379888"/>
                  <a:gd name="connsiteY7" fmla="*/ 8379 h 557480"/>
                  <a:gd name="connsiteX8" fmla="*/ 277852 w 379888"/>
                  <a:gd name="connsiteY8" fmla="*/ 38543 h 557480"/>
                  <a:gd name="connsiteX9" fmla="*/ 262435 w 379888"/>
                  <a:gd name="connsiteY9" fmla="*/ 37370 h 557480"/>
                  <a:gd name="connsiteX10" fmla="*/ 251542 w 379888"/>
                  <a:gd name="connsiteY10" fmla="*/ 188190 h 557480"/>
                  <a:gd name="connsiteX11" fmla="*/ 379488 w 379888"/>
                  <a:gd name="connsiteY11" fmla="*/ 380150 h 55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8" h="557480">
                    <a:moveTo>
                      <a:pt x="379488" y="380150"/>
                    </a:moveTo>
                    <a:cubicBezTo>
                      <a:pt x="372517" y="484828"/>
                      <a:pt x="282008" y="564025"/>
                      <a:pt x="177331" y="557054"/>
                    </a:cubicBezTo>
                    <a:cubicBezTo>
                      <a:pt x="72653" y="550074"/>
                      <a:pt x="-6544" y="459565"/>
                      <a:pt x="427" y="354895"/>
                    </a:cubicBezTo>
                    <a:cubicBezTo>
                      <a:pt x="6125" y="269370"/>
                      <a:pt x="68397" y="198258"/>
                      <a:pt x="152420" y="181319"/>
                    </a:cubicBezTo>
                    <a:lnTo>
                      <a:pt x="163229" y="31086"/>
                    </a:lnTo>
                    <a:lnTo>
                      <a:pt x="147896" y="30080"/>
                    </a:lnTo>
                    <a:lnTo>
                      <a:pt x="149906" y="0"/>
                    </a:lnTo>
                    <a:lnTo>
                      <a:pt x="279779" y="8379"/>
                    </a:lnTo>
                    <a:lnTo>
                      <a:pt x="277852" y="38543"/>
                    </a:lnTo>
                    <a:lnTo>
                      <a:pt x="262435" y="37370"/>
                    </a:lnTo>
                    <a:lnTo>
                      <a:pt x="251542" y="188190"/>
                    </a:lnTo>
                    <a:cubicBezTo>
                      <a:pt x="332617" y="215986"/>
                      <a:pt x="385027" y="294627"/>
                      <a:pt x="379488" y="380150"/>
                    </a:cubicBezTo>
                    <a:close/>
                  </a:path>
                </a:pathLst>
              </a:custGeom>
              <a:solidFill>
                <a:srgbClr val="FFFFFF"/>
              </a:solidFill>
              <a:ln w="8363" cap="flat">
                <a:noFill/>
                <a:prstDash val="solid"/>
                <a:miter/>
              </a:ln>
            </p:spPr>
            <p:txBody>
              <a:bodyPr rtlCol="0" anchor="ctr"/>
              <a:lstStyle/>
              <a:p>
                <a:pPr defTabSz="914378"/>
                <a:endParaRPr lang="en-US"/>
              </a:p>
            </p:txBody>
          </p:sp>
          <p:sp>
            <p:nvSpPr>
              <p:cNvPr id="152" name="Freeform: Shape 151">
                <a:extLst>
                  <a:ext uri="{FF2B5EF4-FFF2-40B4-BE49-F238E27FC236}">
                    <a16:creationId xmlns:a16="http://schemas.microsoft.com/office/drawing/2014/main" xmlns="" id="{02A1BD52-ACBF-4161-9514-2AA75E022A4D}"/>
                  </a:ext>
                </a:extLst>
              </p:cNvPr>
              <p:cNvSpPr/>
              <p:nvPr/>
            </p:nvSpPr>
            <p:spPr>
              <a:xfrm>
                <a:off x="2696047" y="1112678"/>
                <a:ext cx="383001" cy="562688"/>
              </a:xfrm>
              <a:custGeom>
                <a:avLst/>
                <a:gdLst>
                  <a:gd name="connsiteX0" fmla="*/ 382331 w 383001"/>
                  <a:gd name="connsiteY0" fmla="*/ 384424 h 562688"/>
                  <a:gd name="connsiteX1" fmla="*/ 265697 w 383001"/>
                  <a:gd name="connsiteY1" fmla="*/ 547896 h 562688"/>
                  <a:gd name="connsiteX2" fmla="*/ 161715 w 383001"/>
                  <a:gd name="connsiteY2" fmla="*/ 560380 h 562688"/>
                  <a:gd name="connsiteX3" fmla="*/ 8633 w 383001"/>
                  <a:gd name="connsiteY3" fmla="*/ 427994 h 562688"/>
                  <a:gd name="connsiteX4" fmla="*/ 6119 w 383001"/>
                  <a:gd name="connsiteY4" fmla="*/ 322168 h 562688"/>
                  <a:gd name="connsiteX5" fmla="*/ 60163 w 383001"/>
                  <a:gd name="connsiteY5" fmla="*/ 230838 h 562688"/>
                  <a:gd name="connsiteX6" fmla="*/ 154509 w 383001"/>
                  <a:gd name="connsiteY6" fmla="*/ 181738 h 562688"/>
                  <a:gd name="connsiteX7" fmla="*/ 151325 w 383001"/>
                  <a:gd name="connsiteY7" fmla="*/ 185341 h 562688"/>
                  <a:gd name="connsiteX8" fmla="*/ 156520 w 383001"/>
                  <a:gd name="connsiteY8" fmla="*/ 109931 h 562688"/>
                  <a:gd name="connsiteX9" fmla="*/ 162218 w 383001"/>
                  <a:gd name="connsiteY9" fmla="*/ 34521 h 562688"/>
                  <a:gd name="connsiteX10" fmla="*/ 165821 w 383001"/>
                  <a:gd name="connsiteY10" fmla="*/ 38627 h 562688"/>
                  <a:gd name="connsiteX11" fmla="*/ 150488 w 383001"/>
                  <a:gd name="connsiteY11" fmla="*/ 37621 h 562688"/>
                  <a:gd name="connsiteX12" fmla="*/ 146717 w 383001"/>
                  <a:gd name="connsiteY12" fmla="*/ 37621 h 562688"/>
                  <a:gd name="connsiteX13" fmla="*/ 146717 w 383001"/>
                  <a:gd name="connsiteY13" fmla="*/ 33851 h 562688"/>
                  <a:gd name="connsiteX14" fmla="*/ 148812 w 383001"/>
                  <a:gd name="connsiteY14" fmla="*/ 3687 h 562688"/>
                  <a:gd name="connsiteX15" fmla="*/ 148812 w 383001"/>
                  <a:gd name="connsiteY15" fmla="*/ 0 h 562688"/>
                  <a:gd name="connsiteX16" fmla="*/ 152414 w 383001"/>
                  <a:gd name="connsiteY16" fmla="*/ 0 h 562688"/>
                  <a:gd name="connsiteX17" fmla="*/ 282287 w 383001"/>
                  <a:gd name="connsiteY17" fmla="*/ 9720 h 562688"/>
                  <a:gd name="connsiteX18" fmla="*/ 284885 w 383001"/>
                  <a:gd name="connsiteY18" fmla="*/ 9720 h 562688"/>
                  <a:gd name="connsiteX19" fmla="*/ 284885 w 383001"/>
                  <a:gd name="connsiteY19" fmla="*/ 12317 h 562688"/>
                  <a:gd name="connsiteX20" fmla="*/ 282623 w 383001"/>
                  <a:gd name="connsiteY20" fmla="*/ 42397 h 562688"/>
                  <a:gd name="connsiteX21" fmla="*/ 282623 w 383001"/>
                  <a:gd name="connsiteY21" fmla="*/ 44660 h 562688"/>
                  <a:gd name="connsiteX22" fmla="*/ 280360 w 383001"/>
                  <a:gd name="connsiteY22" fmla="*/ 44660 h 562688"/>
                  <a:gd name="connsiteX23" fmla="*/ 265027 w 383001"/>
                  <a:gd name="connsiteY23" fmla="*/ 43570 h 562688"/>
                  <a:gd name="connsiteX24" fmla="*/ 267289 w 383001"/>
                  <a:gd name="connsiteY24" fmla="*/ 41559 h 562688"/>
                  <a:gd name="connsiteX25" fmla="*/ 255056 w 383001"/>
                  <a:gd name="connsiteY25" fmla="*/ 192463 h 562688"/>
                  <a:gd name="connsiteX26" fmla="*/ 254637 w 383001"/>
                  <a:gd name="connsiteY26" fmla="*/ 191793 h 562688"/>
                  <a:gd name="connsiteX27" fmla="*/ 382331 w 383001"/>
                  <a:gd name="connsiteY27" fmla="*/ 384507 h 562688"/>
                  <a:gd name="connsiteX28" fmla="*/ 382331 w 383001"/>
                  <a:gd name="connsiteY28" fmla="*/ 384424 h 562688"/>
                  <a:gd name="connsiteX29" fmla="*/ 254218 w 383001"/>
                  <a:gd name="connsiteY29" fmla="*/ 192882 h 562688"/>
                  <a:gd name="connsiteX30" fmla="*/ 253715 w 383001"/>
                  <a:gd name="connsiteY30" fmla="*/ 192882 h 562688"/>
                  <a:gd name="connsiteX31" fmla="*/ 253715 w 383001"/>
                  <a:gd name="connsiteY31" fmla="*/ 192463 h 562688"/>
                  <a:gd name="connsiteX32" fmla="*/ 263183 w 383001"/>
                  <a:gd name="connsiteY32" fmla="*/ 41643 h 562688"/>
                  <a:gd name="connsiteX33" fmla="*/ 263183 w 383001"/>
                  <a:gd name="connsiteY33" fmla="*/ 39548 h 562688"/>
                  <a:gd name="connsiteX34" fmla="*/ 265362 w 383001"/>
                  <a:gd name="connsiteY34" fmla="*/ 39548 h 562688"/>
                  <a:gd name="connsiteX35" fmla="*/ 280695 w 383001"/>
                  <a:gd name="connsiteY35" fmla="*/ 40386 h 562688"/>
                  <a:gd name="connsiteX36" fmla="*/ 278266 w 383001"/>
                  <a:gd name="connsiteY36" fmla="*/ 42481 h 562688"/>
                  <a:gd name="connsiteX37" fmla="*/ 279941 w 383001"/>
                  <a:gd name="connsiteY37" fmla="*/ 12317 h 562688"/>
                  <a:gd name="connsiteX38" fmla="*/ 282371 w 383001"/>
                  <a:gd name="connsiteY38" fmla="*/ 15082 h 562688"/>
                  <a:gd name="connsiteX39" fmla="*/ 152414 w 383001"/>
                  <a:gd name="connsiteY39" fmla="*/ 7625 h 562688"/>
                  <a:gd name="connsiteX40" fmla="*/ 156269 w 383001"/>
                  <a:gd name="connsiteY40" fmla="*/ 4189 h 562688"/>
                  <a:gd name="connsiteX41" fmla="*/ 154426 w 383001"/>
                  <a:gd name="connsiteY41" fmla="*/ 34270 h 562688"/>
                  <a:gd name="connsiteX42" fmla="*/ 150906 w 383001"/>
                  <a:gd name="connsiteY42" fmla="*/ 30248 h 562688"/>
                  <a:gd name="connsiteX43" fmla="*/ 166240 w 383001"/>
                  <a:gd name="connsiteY43" fmla="*/ 31169 h 562688"/>
                  <a:gd name="connsiteX44" fmla="*/ 170094 w 383001"/>
                  <a:gd name="connsiteY44" fmla="*/ 31169 h 562688"/>
                  <a:gd name="connsiteX45" fmla="*/ 170094 w 383001"/>
                  <a:gd name="connsiteY45" fmla="*/ 35108 h 562688"/>
                  <a:gd name="connsiteX46" fmla="*/ 164983 w 383001"/>
                  <a:gd name="connsiteY46" fmla="*/ 110518 h 562688"/>
                  <a:gd name="connsiteX47" fmla="*/ 159369 w 383001"/>
                  <a:gd name="connsiteY47" fmla="*/ 185928 h 562688"/>
                  <a:gd name="connsiteX48" fmla="*/ 159369 w 383001"/>
                  <a:gd name="connsiteY48" fmla="*/ 188944 h 562688"/>
                  <a:gd name="connsiteX49" fmla="*/ 156436 w 383001"/>
                  <a:gd name="connsiteY49" fmla="*/ 189531 h 562688"/>
                  <a:gd name="connsiteX50" fmla="*/ 65609 w 383001"/>
                  <a:gd name="connsiteY50" fmla="*/ 236201 h 562688"/>
                  <a:gd name="connsiteX51" fmla="*/ 57155 w 383001"/>
                  <a:gd name="connsiteY51" fmla="*/ 501736 h 562688"/>
                  <a:gd name="connsiteX52" fmla="*/ 265697 w 383001"/>
                  <a:gd name="connsiteY52" fmla="*/ 546890 h 562688"/>
                  <a:gd name="connsiteX53" fmla="*/ 383002 w 383001"/>
                  <a:gd name="connsiteY53" fmla="*/ 384424 h 56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3001" h="562688">
                    <a:moveTo>
                      <a:pt x="382331" y="384424"/>
                    </a:moveTo>
                    <a:cubicBezTo>
                      <a:pt x="377715" y="456666"/>
                      <a:pt x="332502" y="520027"/>
                      <a:pt x="265697" y="547896"/>
                    </a:cubicBezTo>
                    <a:cubicBezTo>
                      <a:pt x="232843" y="561536"/>
                      <a:pt x="196865" y="565860"/>
                      <a:pt x="161715" y="560380"/>
                    </a:cubicBezTo>
                    <a:cubicBezTo>
                      <a:pt x="89707" y="548868"/>
                      <a:pt x="30418" y="497589"/>
                      <a:pt x="8633" y="427994"/>
                    </a:cubicBezTo>
                    <a:cubicBezTo>
                      <a:pt x="-1950" y="393624"/>
                      <a:pt x="-2821" y="357000"/>
                      <a:pt x="6119" y="322168"/>
                    </a:cubicBezTo>
                    <a:cubicBezTo>
                      <a:pt x="15143" y="287232"/>
                      <a:pt x="33887" y="255567"/>
                      <a:pt x="60163" y="230838"/>
                    </a:cubicBezTo>
                    <a:cubicBezTo>
                      <a:pt x="86431" y="206012"/>
                      <a:pt x="119109" y="189008"/>
                      <a:pt x="154509" y="181738"/>
                    </a:cubicBezTo>
                    <a:lnTo>
                      <a:pt x="151325" y="185341"/>
                    </a:lnTo>
                    <a:lnTo>
                      <a:pt x="156520" y="109931"/>
                    </a:lnTo>
                    <a:lnTo>
                      <a:pt x="162218" y="34521"/>
                    </a:lnTo>
                    <a:lnTo>
                      <a:pt x="165821" y="38627"/>
                    </a:lnTo>
                    <a:lnTo>
                      <a:pt x="150488" y="37621"/>
                    </a:lnTo>
                    <a:lnTo>
                      <a:pt x="146717" y="37621"/>
                    </a:lnTo>
                    <a:lnTo>
                      <a:pt x="146717" y="33851"/>
                    </a:lnTo>
                    <a:lnTo>
                      <a:pt x="148812" y="3687"/>
                    </a:lnTo>
                    <a:lnTo>
                      <a:pt x="148812" y="0"/>
                    </a:lnTo>
                    <a:lnTo>
                      <a:pt x="152414" y="0"/>
                    </a:lnTo>
                    <a:cubicBezTo>
                      <a:pt x="195733" y="2933"/>
                      <a:pt x="238969" y="6452"/>
                      <a:pt x="282287" y="9720"/>
                    </a:cubicBezTo>
                    <a:lnTo>
                      <a:pt x="284885" y="9720"/>
                    </a:lnTo>
                    <a:lnTo>
                      <a:pt x="284885" y="12317"/>
                    </a:lnTo>
                    <a:lnTo>
                      <a:pt x="282623" y="42397"/>
                    </a:lnTo>
                    <a:lnTo>
                      <a:pt x="282623" y="44660"/>
                    </a:lnTo>
                    <a:lnTo>
                      <a:pt x="280360" y="44660"/>
                    </a:lnTo>
                    <a:lnTo>
                      <a:pt x="265027" y="43570"/>
                    </a:lnTo>
                    <a:lnTo>
                      <a:pt x="267289" y="41559"/>
                    </a:lnTo>
                    <a:lnTo>
                      <a:pt x="255056" y="192463"/>
                    </a:lnTo>
                    <a:lnTo>
                      <a:pt x="254637" y="191793"/>
                    </a:lnTo>
                    <a:cubicBezTo>
                      <a:pt x="335778" y="219897"/>
                      <a:pt x="388079" y="298827"/>
                      <a:pt x="382331" y="384507"/>
                    </a:cubicBezTo>
                    <a:close/>
                    <a:moveTo>
                      <a:pt x="382331" y="384424"/>
                    </a:moveTo>
                    <a:cubicBezTo>
                      <a:pt x="387769" y="298974"/>
                      <a:pt x="335267" y="220480"/>
                      <a:pt x="254218" y="192882"/>
                    </a:cubicBezTo>
                    <a:lnTo>
                      <a:pt x="253715" y="192882"/>
                    </a:lnTo>
                    <a:lnTo>
                      <a:pt x="253715" y="192463"/>
                    </a:lnTo>
                    <a:lnTo>
                      <a:pt x="263183" y="41643"/>
                    </a:lnTo>
                    <a:lnTo>
                      <a:pt x="263183" y="39548"/>
                    </a:lnTo>
                    <a:lnTo>
                      <a:pt x="265362" y="39548"/>
                    </a:lnTo>
                    <a:lnTo>
                      <a:pt x="280695" y="40386"/>
                    </a:lnTo>
                    <a:lnTo>
                      <a:pt x="278266" y="42481"/>
                    </a:lnTo>
                    <a:lnTo>
                      <a:pt x="279941" y="12317"/>
                    </a:lnTo>
                    <a:lnTo>
                      <a:pt x="282371" y="15082"/>
                    </a:lnTo>
                    <a:cubicBezTo>
                      <a:pt x="239052" y="12652"/>
                      <a:pt x="195733" y="10390"/>
                      <a:pt x="152414" y="7625"/>
                    </a:cubicBezTo>
                    <a:lnTo>
                      <a:pt x="156269" y="4189"/>
                    </a:lnTo>
                    <a:lnTo>
                      <a:pt x="154426" y="34270"/>
                    </a:lnTo>
                    <a:lnTo>
                      <a:pt x="150906" y="30248"/>
                    </a:lnTo>
                    <a:lnTo>
                      <a:pt x="166240" y="31169"/>
                    </a:lnTo>
                    <a:lnTo>
                      <a:pt x="170094" y="31169"/>
                    </a:lnTo>
                    <a:lnTo>
                      <a:pt x="170094" y="35108"/>
                    </a:lnTo>
                    <a:lnTo>
                      <a:pt x="164983" y="110518"/>
                    </a:lnTo>
                    <a:lnTo>
                      <a:pt x="159369" y="185928"/>
                    </a:lnTo>
                    <a:lnTo>
                      <a:pt x="159369" y="188944"/>
                    </a:lnTo>
                    <a:lnTo>
                      <a:pt x="156436" y="189531"/>
                    </a:lnTo>
                    <a:cubicBezTo>
                      <a:pt x="122393" y="196301"/>
                      <a:pt x="90930" y="212469"/>
                      <a:pt x="65609" y="236201"/>
                    </a:cubicBezTo>
                    <a:cubicBezTo>
                      <a:pt x="-10052" y="307190"/>
                      <a:pt x="-13839" y="426075"/>
                      <a:pt x="57155" y="501736"/>
                    </a:cubicBezTo>
                    <a:cubicBezTo>
                      <a:pt x="110545" y="558637"/>
                      <a:pt x="193547" y="576610"/>
                      <a:pt x="265697" y="546890"/>
                    </a:cubicBezTo>
                    <a:cubicBezTo>
                      <a:pt x="332586" y="519542"/>
                      <a:pt x="378083" y="456515"/>
                      <a:pt x="383002" y="384424"/>
                    </a:cubicBezTo>
                    <a:close/>
                  </a:path>
                </a:pathLst>
              </a:custGeom>
              <a:solidFill>
                <a:srgbClr val="263238"/>
              </a:solidFill>
              <a:ln w="8363" cap="flat">
                <a:noFill/>
                <a:prstDash val="solid"/>
                <a:miter/>
              </a:ln>
            </p:spPr>
            <p:txBody>
              <a:bodyPr rtlCol="0" anchor="ctr"/>
              <a:lstStyle/>
              <a:p>
                <a:pPr defTabSz="914378"/>
                <a:endParaRPr lang="en-US"/>
              </a:p>
            </p:txBody>
          </p:sp>
        </p:grpSp>
        <p:sp>
          <p:nvSpPr>
            <p:cNvPr id="153" name="Freeform: Shape 152">
              <a:extLst>
                <a:ext uri="{FF2B5EF4-FFF2-40B4-BE49-F238E27FC236}">
                  <a16:creationId xmlns:a16="http://schemas.microsoft.com/office/drawing/2014/main" xmlns="" id="{0E1D8F1D-87FB-4558-9D3C-7652160EAAAF}"/>
                </a:ext>
              </a:extLst>
            </p:cNvPr>
            <p:cNvSpPr/>
            <p:nvPr/>
          </p:nvSpPr>
          <p:spPr>
            <a:xfrm>
              <a:off x="2732641" y="1405688"/>
              <a:ext cx="312065" cy="238287"/>
            </a:xfrm>
            <a:custGeom>
              <a:avLst/>
              <a:gdLst>
                <a:gd name="connsiteX0" fmla="*/ 311719 w 312065"/>
                <a:gd name="connsiteY0" fmla="*/ 89151 h 238287"/>
                <a:gd name="connsiteX1" fmla="*/ 149144 w 312065"/>
                <a:gd name="connsiteY1" fmla="*/ 238136 h 238287"/>
                <a:gd name="connsiteX2" fmla="*/ 150 w 312065"/>
                <a:gd name="connsiteY2" fmla="*/ 75563 h 238287"/>
                <a:gd name="connsiteX3" fmla="*/ 611 w 312065"/>
                <a:gd name="connsiteY3" fmla="*/ 68623 h 238287"/>
                <a:gd name="connsiteX4" fmla="*/ 18123 w 312065"/>
                <a:gd name="connsiteY4" fmla="*/ 6619 h 238287"/>
                <a:gd name="connsiteX5" fmla="*/ 114145 w 312065"/>
                <a:gd name="connsiteY5" fmla="*/ 38124 h 238287"/>
                <a:gd name="connsiteX6" fmla="*/ 290688 w 312065"/>
                <a:gd name="connsiteY6" fmla="*/ 0 h 238287"/>
                <a:gd name="connsiteX7" fmla="*/ 311719 w 312065"/>
                <a:gd name="connsiteY7" fmla="*/ 89151 h 2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065" h="238287">
                  <a:moveTo>
                    <a:pt x="311719" y="89151"/>
                  </a:moveTo>
                  <a:cubicBezTo>
                    <a:pt x="307966" y="175186"/>
                    <a:pt x="235178" y="241890"/>
                    <a:pt x="149144" y="238136"/>
                  </a:cubicBezTo>
                  <a:cubicBezTo>
                    <a:pt x="63109" y="234391"/>
                    <a:pt x="-3595" y="161604"/>
                    <a:pt x="150" y="75563"/>
                  </a:cubicBezTo>
                  <a:cubicBezTo>
                    <a:pt x="251" y="73247"/>
                    <a:pt x="410" y="70932"/>
                    <a:pt x="611" y="68623"/>
                  </a:cubicBezTo>
                  <a:cubicBezTo>
                    <a:pt x="2011" y="46951"/>
                    <a:pt x="7976" y="25820"/>
                    <a:pt x="18123" y="6619"/>
                  </a:cubicBezTo>
                  <a:cubicBezTo>
                    <a:pt x="48404" y="21783"/>
                    <a:pt x="80764" y="32399"/>
                    <a:pt x="114145" y="38124"/>
                  </a:cubicBezTo>
                  <a:cubicBezTo>
                    <a:pt x="181176" y="49687"/>
                    <a:pt x="232204" y="15669"/>
                    <a:pt x="290688" y="0"/>
                  </a:cubicBezTo>
                  <a:cubicBezTo>
                    <a:pt x="306474" y="26940"/>
                    <a:pt x="313797" y="57999"/>
                    <a:pt x="311719" y="89151"/>
                  </a:cubicBezTo>
                  <a:close/>
                </a:path>
              </a:pathLst>
            </a:custGeom>
            <a:solidFill>
              <a:srgbClr val="FFC727"/>
            </a:solidFill>
            <a:ln w="8363" cap="flat">
              <a:noFill/>
              <a:prstDash val="solid"/>
              <a:miter/>
            </a:ln>
          </p:spPr>
          <p:txBody>
            <a:bodyPr rtlCol="0" anchor="ctr"/>
            <a:lstStyle/>
            <a:p>
              <a:pPr defTabSz="914378"/>
              <a:endParaRPr lang="en-US"/>
            </a:p>
          </p:txBody>
        </p:sp>
        <p:sp>
          <p:nvSpPr>
            <p:cNvPr id="154" name="Freeform: Shape 153">
              <a:extLst>
                <a:ext uri="{FF2B5EF4-FFF2-40B4-BE49-F238E27FC236}">
                  <a16:creationId xmlns:a16="http://schemas.microsoft.com/office/drawing/2014/main" xmlns="" id="{522AD304-597C-4B59-B110-8CAD95C4CE20}"/>
                </a:ext>
              </a:extLst>
            </p:cNvPr>
            <p:cNvSpPr/>
            <p:nvPr/>
          </p:nvSpPr>
          <p:spPr>
            <a:xfrm>
              <a:off x="2733252" y="1337483"/>
              <a:ext cx="114707" cy="136827"/>
            </a:xfrm>
            <a:custGeom>
              <a:avLst/>
              <a:gdLst>
                <a:gd name="connsiteX0" fmla="*/ 0 w 114707"/>
                <a:gd name="connsiteY0" fmla="*/ 136827 h 136827"/>
                <a:gd name="connsiteX1" fmla="*/ 114707 w 114707"/>
                <a:gd name="connsiteY1" fmla="*/ 0 h 136827"/>
              </a:gdLst>
              <a:ahLst/>
              <a:cxnLst>
                <a:cxn ang="0">
                  <a:pos x="connsiteX0" y="connsiteY0"/>
                </a:cxn>
                <a:cxn ang="0">
                  <a:pos x="connsiteX1" y="connsiteY1"/>
                </a:cxn>
              </a:cxnLst>
              <a:rect l="l" t="t" r="r" b="b"/>
              <a:pathLst>
                <a:path w="114707" h="136827">
                  <a:moveTo>
                    <a:pt x="0" y="136827"/>
                  </a:moveTo>
                  <a:cubicBezTo>
                    <a:pt x="0" y="136827"/>
                    <a:pt x="2765" y="28991"/>
                    <a:pt x="114707" y="0"/>
                  </a:cubicBezTo>
                </a:path>
              </a:pathLst>
            </a:custGeom>
            <a:solidFill>
              <a:srgbClr val="FFFFFF"/>
            </a:solidFill>
            <a:ln w="8363" cap="flat">
              <a:noFill/>
              <a:prstDash val="solid"/>
              <a:miter/>
            </a:ln>
          </p:spPr>
          <p:txBody>
            <a:bodyPr rtlCol="0" anchor="ctr"/>
            <a:lstStyle/>
            <a:p>
              <a:pPr defTabSz="914378"/>
              <a:endParaRPr lang="en-US"/>
            </a:p>
          </p:txBody>
        </p:sp>
        <p:sp>
          <p:nvSpPr>
            <p:cNvPr id="155" name="Freeform: Shape 154">
              <a:extLst>
                <a:ext uri="{FF2B5EF4-FFF2-40B4-BE49-F238E27FC236}">
                  <a16:creationId xmlns:a16="http://schemas.microsoft.com/office/drawing/2014/main" xmlns="" id="{3D2A244D-29DD-4576-B23B-7FBC982062E5}"/>
                </a:ext>
              </a:extLst>
            </p:cNvPr>
            <p:cNvSpPr/>
            <p:nvPr/>
          </p:nvSpPr>
          <p:spPr>
            <a:xfrm>
              <a:off x="2789110" y="2042617"/>
              <a:ext cx="699" cy="1709"/>
            </a:xfrm>
            <a:custGeom>
              <a:avLst/>
              <a:gdLst>
                <a:gd name="connsiteX0" fmla="*/ 30 w 699"/>
                <a:gd name="connsiteY0" fmla="*/ 369 h 1709"/>
                <a:gd name="connsiteX1" fmla="*/ 700 w 699"/>
                <a:gd name="connsiteY1" fmla="*/ 1709 h 1709"/>
                <a:gd name="connsiteX2" fmla="*/ 30 w 699"/>
                <a:gd name="connsiteY2" fmla="*/ 369 h 1709"/>
              </a:gdLst>
              <a:ahLst/>
              <a:cxnLst>
                <a:cxn ang="0">
                  <a:pos x="connsiteX0" y="connsiteY0"/>
                </a:cxn>
                <a:cxn ang="0">
                  <a:pos x="connsiteX1" y="connsiteY1"/>
                </a:cxn>
                <a:cxn ang="0">
                  <a:pos x="connsiteX2" y="connsiteY2"/>
                </a:cxn>
              </a:cxnLst>
              <a:rect l="l" t="t" r="r" b="b"/>
              <a:pathLst>
                <a:path w="699" h="1709">
                  <a:moveTo>
                    <a:pt x="30" y="369"/>
                  </a:moveTo>
                  <a:cubicBezTo>
                    <a:pt x="30" y="2128"/>
                    <a:pt x="616" y="1458"/>
                    <a:pt x="700" y="1709"/>
                  </a:cubicBezTo>
                  <a:cubicBezTo>
                    <a:pt x="448" y="-1140"/>
                    <a:pt x="-138" y="452"/>
                    <a:pt x="30" y="369"/>
                  </a:cubicBezTo>
                  <a:close/>
                </a:path>
              </a:pathLst>
            </a:custGeom>
            <a:solidFill>
              <a:srgbClr val="37474F"/>
            </a:solidFill>
            <a:ln w="8363" cap="flat">
              <a:noFill/>
              <a:prstDash val="solid"/>
              <a:miter/>
            </a:ln>
          </p:spPr>
          <p:txBody>
            <a:bodyPr rtlCol="0" anchor="ctr"/>
            <a:lstStyle/>
            <a:p>
              <a:pPr defTabSz="914378"/>
              <a:endParaRPr lang="en-US"/>
            </a:p>
          </p:txBody>
        </p:sp>
        <p:sp>
          <p:nvSpPr>
            <p:cNvPr id="156" name="Freeform: Shape 155">
              <a:extLst>
                <a:ext uri="{FF2B5EF4-FFF2-40B4-BE49-F238E27FC236}">
                  <a16:creationId xmlns:a16="http://schemas.microsoft.com/office/drawing/2014/main" xmlns="" id="{1A3C1D06-3560-407B-81DE-C2508D87C1E8}"/>
                </a:ext>
              </a:extLst>
            </p:cNvPr>
            <p:cNvSpPr/>
            <p:nvPr/>
          </p:nvSpPr>
          <p:spPr>
            <a:xfrm>
              <a:off x="2785788" y="2011733"/>
              <a:ext cx="837" cy="4021"/>
            </a:xfrm>
            <a:custGeom>
              <a:avLst/>
              <a:gdLst>
                <a:gd name="connsiteX0" fmla="*/ 503 w 837"/>
                <a:gd name="connsiteY0" fmla="*/ 3603 h 4021"/>
                <a:gd name="connsiteX1" fmla="*/ 838 w 837"/>
                <a:gd name="connsiteY1" fmla="*/ 4022 h 4021"/>
                <a:gd name="connsiteX2" fmla="*/ 0 w 837"/>
                <a:gd name="connsiteY2" fmla="*/ 0 h 4021"/>
                <a:gd name="connsiteX3" fmla="*/ 503 w 837"/>
                <a:gd name="connsiteY3" fmla="*/ 3603 h 4021"/>
              </a:gdLst>
              <a:ahLst/>
              <a:cxnLst>
                <a:cxn ang="0">
                  <a:pos x="connsiteX0" y="connsiteY0"/>
                </a:cxn>
                <a:cxn ang="0">
                  <a:pos x="connsiteX1" y="connsiteY1"/>
                </a:cxn>
                <a:cxn ang="0">
                  <a:pos x="connsiteX2" y="connsiteY2"/>
                </a:cxn>
                <a:cxn ang="0">
                  <a:pos x="connsiteX3" y="connsiteY3"/>
                </a:cxn>
              </a:cxnLst>
              <a:rect l="l" t="t" r="r" b="b"/>
              <a:pathLst>
                <a:path w="837" h="4021">
                  <a:moveTo>
                    <a:pt x="503" y="3603"/>
                  </a:moveTo>
                  <a:lnTo>
                    <a:pt x="838" y="4022"/>
                  </a:lnTo>
                  <a:lnTo>
                    <a:pt x="0" y="0"/>
                  </a:lnTo>
                  <a:lnTo>
                    <a:pt x="503" y="3603"/>
                  </a:lnTo>
                  <a:close/>
                </a:path>
              </a:pathLst>
            </a:custGeom>
            <a:solidFill>
              <a:srgbClr val="37474F"/>
            </a:solidFill>
            <a:ln w="8363" cap="flat">
              <a:noFill/>
              <a:prstDash val="solid"/>
              <a:miter/>
            </a:ln>
          </p:spPr>
          <p:txBody>
            <a:bodyPr rtlCol="0" anchor="ctr"/>
            <a:lstStyle/>
            <a:p>
              <a:pPr defTabSz="914378"/>
              <a:endParaRPr lang="en-US"/>
            </a:p>
          </p:txBody>
        </p:sp>
        <p:sp>
          <p:nvSpPr>
            <p:cNvPr id="157" name="Freeform: Shape 156">
              <a:extLst>
                <a:ext uri="{FF2B5EF4-FFF2-40B4-BE49-F238E27FC236}">
                  <a16:creationId xmlns:a16="http://schemas.microsoft.com/office/drawing/2014/main" xmlns="" id="{FB0EBFDF-1E7B-4D22-BCEB-C786FFC15BBD}"/>
                </a:ext>
              </a:extLst>
            </p:cNvPr>
            <p:cNvSpPr/>
            <p:nvPr/>
          </p:nvSpPr>
          <p:spPr>
            <a:xfrm>
              <a:off x="2784966" y="1989361"/>
              <a:ext cx="1491" cy="16841"/>
            </a:xfrm>
            <a:custGeom>
              <a:avLst/>
              <a:gdLst>
                <a:gd name="connsiteX0" fmla="*/ 68 w 1491"/>
                <a:gd name="connsiteY0" fmla="*/ 0 h 16841"/>
                <a:gd name="connsiteX1" fmla="*/ 570 w 1491"/>
                <a:gd name="connsiteY1" fmla="*/ 13993 h 16841"/>
                <a:gd name="connsiteX2" fmla="*/ 570 w 1491"/>
                <a:gd name="connsiteY2" fmla="*/ 14831 h 16841"/>
                <a:gd name="connsiteX3" fmla="*/ 1492 w 1491"/>
                <a:gd name="connsiteY3" fmla="*/ 16842 h 16841"/>
                <a:gd name="connsiteX4" fmla="*/ 68 w 1491"/>
                <a:gd name="connsiteY4" fmla="*/ 0 h 1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 h="16841">
                  <a:moveTo>
                    <a:pt x="68" y="0"/>
                  </a:moveTo>
                  <a:cubicBezTo>
                    <a:pt x="-108" y="4667"/>
                    <a:pt x="59" y="9351"/>
                    <a:pt x="570" y="13993"/>
                  </a:cubicBezTo>
                  <a:lnTo>
                    <a:pt x="570" y="14831"/>
                  </a:lnTo>
                  <a:lnTo>
                    <a:pt x="1492" y="16842"/>
                  </a:lnTo>
                  <a:cubicBezTo>
                    <a:pt x="905" y="11228"/>
                    <a:pt x="-16" y="3938"/>
                    <a:pt x="68" y="0"/>
                  </a:cubicBezTo>
                  <a:close/>
                </a:path>
              </a:pathLst>
            </a:custGeom>
            <a:solidFill>
              <a:srgbClr val="37474F"/>
            </a:solidFill>
            <a:ln w="8363" cap="flat">
              <a:noFill/>
              <a:prstDash val="solid"/>
              <a:miter/>
            </a:ln>
          </p:spPr>
          <p:txBody>
            <a:bodyPr rtlCol="0" anchor="ctr"/>
            <a:lstStyle/>
            <a:p>
              <a:pPr defTabSz="914378"/>
              <a:endParaRPr lang="en-US"/>
            </a:p>
          </p:txBody>
        </p:sp>
        <p:sp>
          <p:nvSpPr>
            <p:cNvPr id="158" name="Freeform: Shape 157">
              <a:extLst>
                <a:ext uri="{FF2B5EF4-FFF2-40B4-BE49-F238E27FC236}">
                  <a16:creationId xmlns:a16="http://schemas.microsoft.com/office/drawing/2014/main" xmlns="" id="{DC6E432C-4A39-4BAA-8F33-D3D078393BE3}"/>
                </a:ext>
              </a:extLst>
            </p:cNvPr>
            <p:cNvSpPr/>
            <p:nvPr/>
          </p:nvSpPr>
          <p:spPr>
            <a:xfrm>
              <a:off x="2786279" y="1975026"/>
              <a:ext cx="383" cy="3610"/>
            </a:xfrm>
            <a:custGeom>
              <a:avLst/>
              <a:gdLst>
                <a:gd name="connsiteX0" fmla="*/ 346 w 383"/>
                <a:gd name="connsiteY0" fmla="*/ 426 h 3610"/>
                <a:gd name="connsiteX1" fmla="*/ 346 w 383"/>
                <a:gd name="connsiteY1" fmla="*/ 3610 h 3610"/>
                <a:gd name="connsiteX2" fmla="*/ 346 w 383"/>
                <a:gd name="connsiteY2" fmla="*/ 3024 h 3610"/>
                <a:gd name="connsiteX3" fmla="*/ 346 w 383"/>
                <a:gd name="connsiteY3" fmla="*/ 426 h 3610"/>
              </a:gdLst>
              <a:ahLst/>
              <a:cxnLst>
                <a:cxn ang="0">
                  <a:pos x="connsiteX0" y="connsiteY0"/>
                </a:cxn>
                <a:cxn ang="0">
                  <a:pos x="connsiteX1" y="connsiteY1"/>
                </a:cxn>
                <a:cxn ang="0">
                  <a:pos x="connsiteX2" y="connsiteY2"/>
                </a:cxn>
                <a:cxn ang="0">
                  <a:pos x="connsiteX3" y="connsiteY3"/>
                </a:cxn>
              </a:cxnLst>
              <a:rect l="l" t="t" r="r" b="b"/>
              <a:pathLst>
                <a:path w="383" h="3610">
                  <a:moveTo>
                    <a:pt x="346" y="426"/>
                  </a:moveTo>
                  <a:cubicBezTo>
                    <a:pt x="-73" y="1264"/>
                    <a:pt x="-156" y="-2590"/>
                    <a:pt x="346" y="3610"/>
                  </a:cubicBezTo>
                  <a:lnTo>
                    <a:pt x="346" y="3024"/>
                  </a:lnTo>
                  <a:cubicBezTo>
                    <a:pt x="430" y="2437"/>
                    <a:pt x="346" y="1683"/>
                    <a:pt x="346" y="426"/>
                  </a:cubicBezTo>
                  <a:close/>
                </a:path>
              </a:pathLst>
            </a:custGeom>
            <a:solidFill>
              <a:srgbClr val="37474F"/>
            </a:solidFill>
            <a:ln w="8363" cap="flat">
              <a:noFill/>
              <a:prstDash val="solid"/>
              <a:miter/>
            </a:ln>
          </p:spPr>
          <p:txBody>
            <a:bodyPr rtlCol="0" anchor="ctr"/>
            <a:lstStyle/>
            <a:p>
              <a:pPr defTabSz="914378"/>
              <a:endParaRPr lang="en-US"/>
            </a:p>
          </p:txBody>
        </p:sp>
        <p:sp>
          <p:nvSpPr>
            <p:cNvPr id="159" name="Freeform: Shape 158">
              <a:extLst>
                <a:ext uri="{FF2B5EF4-FFF2-40B4-BE49-F238E27FC236}">
                  <a16:creationId xmlns:a16="http://schemas.microsoft.com/office/drawing/2014/main" xmlns="" id="{0DF3D1A8-4466-4AC6-94BF-593ACF731C45}"/>
                </a:ext>
              </a:extLst>
            </p:cNvPr>
            <p:cNvSpPr/>
            <p:nvPr/>
          </p:nvSpPr>
          <p:spPr>
            <a:xfrm>
              <a:off x="2786709" y="1977547"/>
              <a:ext cx="8378" cy="1338"/>
            </a:xfrm>
            <a:custGeom>
              <a:avLst/>
              <a:gdLst>
                <a:gd name="connsiteX0" fmla="*/ 0 w 8378"/>
                <a:gd name="connsiteY0" fmla="*/ 419 h 1338"/>
                <a:gd name="connsiteX1" fmla="*/ 0 w 8378"/>
                <a:gd name="connsiteY1" fmla="*/ 419 h 1338"/>
              </a:gdLst>
              <a:ahLst/>
              <a:cxnLst>
                <a:cxn ang="0">
                  <a:pos x="connsiteX0" y="connsiteY0"/>
                </a:cxn>
                <a:cxn ang="0">
                  <a:pos x="connsiteX1" y="connsiteY1"/>
                </a:cxn>
              </a:cxnLst>
              <a:rect l="l" t="t" r="r" b="b"/>
              <a:pathLst>
                <a:path w="8378" h="1338">
                  <a:moveTo>
                    <a:pt x="0" y="419"/>
                  </a:moveTo>
                  <a:cubicBezTo>
                    <a:pt x="0" y="3184"/>
                    <a:pt x="0" y="-1340"/>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160" name="Freeform: Shape 159">
              <a:extLst>
                <a:ext uri="{FF2B5EF4-FFF2-40B4-BE49-F238E27FC236}">
                  <a16:creationId xmlns:a16="http://schemas.microsoft.com/office/drawing/2014/main" xmlns="" id="{C73AE6EC-ABC8-46D4-BFB0-16B1E40F389F}"/>
                </a:ext>
              </a:extLst>
            </p:cNvPr>
            <p:cNvSpPr/>
            <p:nvPr/>
          </p:nvSpPr>
          <p:spPr>
            <a:xfrm>
              <a:off x="2785871" y="1963575"/>
              <a:ext cx="502" cy="5425"/>
            </a:xfrm>
            <a:custGeom>
              <a:avLst/>
              <a:gdLst>
                <a:gd name="connsiteX0" fmla="*/ 0 w 502"/>
                <a:gd name="connsiteY0" fmla="*/ 1822 h 5425"/>
                <a:gd name="connsiteX1" fmla="*/ 503 w 502"/>
                <a:gd name="connsiteY1" fmla="*/ 5425 h 5425"/>
                <a:gd name="connsiteX2" fmla="*/ 503 w 502"/>
                <a:gd name="connsiteY2" fmla="*/ 2577 h 5425"/>
                <a:gd name="connsiteX3" fmla="*/ 0 w 502"/>
                <a:gd name="connsiteY3" fmla="*/ 1822 h 5425"/>
              </a:gdLst>
              <a:ahLst/>
              <a:cxnLst>
                <a:cxn ang="0">
                  <a:pos x="connsiteX0" y="connsiteY0"/>
                </a:cxn>
                <a:cxn ang="0">
                  <a:pos x="connsiteX1" y="connsiteY1"/>
                </a:cxn>
                <a:cxn ang="0">
                  <a:pos x="connsiteX2" y="connsiteY2"/>
                </a:cxn>
                <a:cxn ang="0">
                  <a:pos x="connsiteX3" y="connsiteY3"/>
                </a:cxn>
              </a:cxnLst>
              <a:rect l="l" t="t" r="r" b="b"/>
              <a:pathLst>
                <a:path w="502" h="5425">
                  <a:moveTo>
                    <a:pt x="0" y="1822"/>
                  </a:moveTo>
                  <a:lnTo>
                    <a:pt x="503" y="5425"/>
                  </a:lnTo>
                  <a:cubicBezTo>
                    <a:pt x="503" y="4588"/>
                    <a:pt x="503" y="1403"/>
                    <a:pt x="503" y="2577"/>
                  </a:cubicBezTo>
                  <a:cubicBezTo>
                    <a:pt x="503" y="-1110"/>
                    <a:pt x="251" y="-356"/>
                    <a:pt x="0" y="1822"/>
                  </a:cubicBezTo>
                  <a:close/>
                </a:path>
              </a:pathLst>
            </a:custGeom>
            <a:solidFill>
              <a:srgbClr val="37474F"/>
            </a:solidFill>
            <a:ln w="8363" cap="flat">
              <a:noFill/>
              <a:prstDash val="solid"/>
              <a:miter/>
            </a:ln>
          </p:spPr>
          <p:txBody>
            <a:bodyPr rtlCol="0" anchor="ctr"/>
            <a:lstStyle/>
            <a:p>
              <a:pPr defTabSz="914378"/>
              <a:endParaRPr lang="en-US"/>
            </a:p>
          </p:txBody>
        </p:sp>
        <p:sp>
          <p:nvSpPr>
            <p:cNvPr id="161" name="Freeform: Shape 160">
              <a:extLst>
                <a:ext uri="{FF2B5EF4-FFF2-40B4-BE49-F238E27FC236}">
                  <a16:creationId xmlns:a16="http://schemas.microsoft.com/office/drawing/2014/main" xmlns="" id="{8F4B2F34-280D-4789-A6C0-07210414A09D}"/>
                </a:ext>
              </a:extLst>
            </p:cNvPr>
            <p:cNvSpPr/>
            <p:nvPr/>
          </p:nvSpPr>
          <p:spPr>
            <a:xfrm>
              <a:off x="2784950" y="1961962"/>
              <a:ext cx="125" cy="1927"/>
            </a:xfrm>
            <a:custGeom>
              <a:avLst/>
              <a:gdLst>
                <a:gd name="connsiteX0" fmla="*/ 0 w 125"/>
                <a:gd name="connsiteY0" fmla="*/ 0 h 1927"/>
                <a:gd name="connsiteX1" fmla="*/ 0 w 125"/>
                <a:gd name="connsiteY1" fmla="*/ 1927 h 1927"/>
                <a:gd name="connsiteX2" fmla="*/ 0 w 125"/>
                <a:gd name="connsiteY2" fmla="*/ 0 h 1927"/>
              </a:gdLst>
              <a:ahLst/>
              <a:cxnLst>
                <a:cxn ang="0">
                  <a:pos x="connsiteX0" y="connsiteY0"/>
                </a:cxn>
                <a:cxn ang="0">
                  <a:pos x="connsiteX1" y="connsiteY1"/>
                </a:cxn>
                <a:cxn ang="0">
                  <a:pos x="connsiteX2" y="connsiteY2"/>
                </a:cxn>
              </a:cxnLst>
              <a:rect l="l" t="t" r="r" b="b"/>
              <a:pathLst>
                <a:path w="125" h="1927">
                  <a:moveTo>
                    <a:pt x="0" y="0"/>
                  </a:moveTo>
                  <a:lnTo>
                    <a:pt x="0" y="1927"/>
                  </a:lnTo>
                  <a:cubicBezTo>
                    <a:pt x="167" y="1299"/>
                    <a:pt x="167" y="62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62" name="Freeform: Shape 161">
              <a:extLst>
                <a:ext uri="{FF2B5EF4-FFF2-40B4-BE49-F238E27FC236}">
                  <a16:creationId xmlns:a16="http://schemas.microsoft.com/office/drawing/2014/main" xmlns="" id="{22F168B2-4BBD-4095-B0A9-3C8D1B10E9DD}"/>
                </a:ext>
              </a:extLst>
            </p:cNvPr>
            <p:cNvSpPr/>
            <p:nvPr/>
          </p:nvSpPr>
          <p:spPr>
            <a:xfrm>
              <a:off x="2784978" y="1963889"/>
              <a:ext cx="726" cy="3938"/>
            </a:xfrm>
            <a:custGeom>
              <a:avLst/>
              <a:gdLst>
                <a:gd name="connsiteX0" fmla="*/ 726 w 726"/>
                <a:gd name="connsiteY0" fmla="*/ 3938 h 3938"/>
                <a:gd name="connsiteX1" fmla="*/ 223 w 726"/>
                <a:gd name="connsiteY1" fmla="*/ 0 h 3938"/>
                <a:gd name="connsiteX2" fmla="*/ 223 w 726"/>
                <a:gd name="connsiteY2" fmla="*/ 1760 h 3938"/>
                <a:gd name="connsiteX3" fmla="*/ 726 w 726"/>
                <a:gd name="connsiteY3" fmla="*/ 3938 h 3938"/>
              </a:gdLst>
              <a:ahLst/>
              <a:cxnLst>
                <a:cxn ang="0">
                  <a:pos x="connsiteX0" y="connsiteY0"/>
                </a:cxn>
                <a:cxn ang="0">
                  <a:pos x="connsiteX1" y="connsiteY1"/>
                </a:cxn>
                <a:cxn ang="0">
                  <a:pos x="connsiteX2" y="connsiteY2"/>
                </a:cxn>
                <a:cxn ang="0">
                  <a:pos x="connsiteX3" y="connsiteY3"/>
                </a:cxn>
              </a:cxnLst>
              <a:rect l="l" t="t" r="r" b="b"/>
              <a:pathLst>
                <a:path w="726" h="3938">
                  <a:moveTo>
                    <a:pt x="726" y="3938"/>
                  </a:moveTo>
                  <a:lnTo>
                    <a:pt x="223" y="0"/>
                  </a:lnTo>
                  <a:cubicBezTo>
                    <a:pt x="223" y="503"/>
                    <a:pt x="-279" y="587"/>
                    <a:pt x="223" y="1760"/>
                  </a:cubicBezTo>
                  <a:cubicBezTo>
                    <a:pt x="56" y="1508"/>
                    <a:pt x="391" y="2262"/>
                    <a:pt x="726" y="3938"/>
                  </a:cubicBezTo>
                  <a:close/>
                </a:path>
              </a:pathLst>
            </a:custGeom>
            <a:solidFill>
              <a:srgbClr val="37474F"/>
            </a:solidFill>
            <a:ln w="8363" cap="flat">
              <a:noFill/>
              <a:prstDash val="solid"/>
              <a:miter/>
            </a:ln>
          </p:spPr>
          <p:txBody>
            <a:bodyPr rtlCol="0" anchor="ctr"/>
            <a:lstStyle/>
            <a:p>
              <a:pPr defTabSz="914378"/>
              <a:endParaRPr lang="en-US"/>
            </a:p>
          </p:txBody>
        </p:sp>
        <p:sp>
          <p:nvSpPr>
            <p:cNvPr id="163" name="Freeform: Shape 162">
              <a:extLst>
                <a:ext uri="{FF2B5EF4-FFF2-40B4-BE49-F238E27FC236}">
                  <a16:creationId xmlns:a16="http://schemas.microsoft.com/office/drawing/2014/main" xmlns="" id="{C69A6CF0-2D59-44D2-AA29-5A5E30E5D885}"/>
                </a:ext>
              </a:extLst>
            </p:cNvPr>
            <p:cNvSpPr/>
            <p:nvPr/>
          </p:nvSpPr>
          <p:spPr>
            <a:xfrm>
              <a:off x="2784950" y="1970090"/>
              <a:ext cx="848" cy="5683"/>
            </a:xfrm>
            <a:custGeom>
              <a:avLst/>
              <a:gdLst>
                <a:gd name="connsiteX0" fmla="*/ 670 w 848"/>
                <a:gd name="connsiteY0" fmla="*/ 0 h 5683"/>
                <a:gd name="connsiteX1" fmla="*/ 0 w 848"/>
                <a:gd name="connsiteY1" fmla="*/ 1005 h 5683"/>
                <a:gd name="connsiteX2" fmla="*/ 670 w 848"/>
                <a:gd name="connsiteY2" fmla="*/ 0 h 5683"/>
              </a:gdLst>
              <a:ahLst/>
              <a:cxnLst>
                <a:cxn ang="0">
                  <a:pos x="connsiteX0" y="connsiteY0"/>
                </a:cxn>
                <a:cxn ang="0">
                  <a:pos x="connsiteX1" y="connsiteY1"/>
                </a:cxn>
                <a:cxn ang="0">
                  <a:pos x="connsiteX2" y="connsiteY2"/>
                </a:cxn>
              </a:cxnLst>
              <a:rect l="l" t="t" r="r" b="b"/>
              <a:pathLst>
                <a:path w="848" h="5683">
                  <a:moveTo>
                    <a:pt x="670" y="0"/>
                  </a:moveTo>
                  <a:cubicBezTo>
                    <a:pt x="670" y="2011"/>
                    <a:pt x="670" y="4608"/>
                    <a:pt x="0" y="1005"/>
                  </a:cubicBezTo>
                  <a:cubicBezTo>
                    <a:pt x="503" y="7876"/>
                    <a:pt x="1173" y="6871"/>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164" name="Freeform: Shape 163">
              <a:extLst>
                <a:ext uri="{FF2B5EF4-FFF2-40B4-BE49-F238E27FC236}">
                  <a16:creationId xmlns:a16="http://schemas.microsoft.com/office/drawing/2014/main" xmlns="" id="{AA411465-D54A-4350-B606-5E4BBECF6D58}"/>
                </a:ext>
              </a:extLst>
            </p:cNvPr>
            <p:cNvSpPr/>
            <p:nvPr/>
          </p:nvSpPr>
          <p:spPr>
            <a:xfrm>
              <a:off x="2783861" y="1988020"/>
              <a:ext cx="502" cy="5027"/>
            </a:xfrm>
            <a:custGeom>
              <a:avLst/>
              <a:gdLst>
                <a:gd name="connsiteX0" fmla="*/ 0 w 502"/>
                <a:gd name="connsiteY0" fmla="*/ 0 h 5027"/>
                <a:gd name="connsiteX1" fmla="*/ 0 w 502"/>
                <a:gd name="connsiteY1" fmla="*/ 2765 h 5027"/>
                <a:gd name="connsiteX2" fmla="*/ 503 w 502"/>
                <a:gd name="connsiteY2" fmla="*/ 5027 h 5027"/>
                <a:gd name="connsiteX3" fmla="*/ 0 w 502"/>
                <a:gd name="connsiteY3" fmla="*/ 0 h 5027"/>
              </a:gdLst>
              <a:ahLst/>
              <a:cxnLst>
                <a:cxn ang="0">
                  <a:pos x="connsiteX0" y="connsiteY0"/>
                </a:cxn>
                <a:cxn ang="0">
                  <a:pos x="connsiteX1" y="connsiteY1"/>
                </a:cxn>
                <a:cxn ang="0">
                  <a:pos x="connsiteX2" y="connsiteY2"/>
                </a:cxn>
                <a:cxn ang="0">
                  <a:pos x="connsiteX3" y="connsiteY3"/>
                </a:cxn>
              </a:cxnLst>
              <a:rect l="l" t="t" r="r" b="b"/>
              <a:pathLst>
                <a:path w="502" h="5027">
                  <a:moveTo>
                    <a:pt x="0" y="0"/>
                  </a:moveTo>
                  <a:lnTo>
                    <a:pt x="0" y="2765"/>
                  </a:lnTo>
                  <a:lnTo>
                    <a:pt x="503" y="5027"/>
                  </a:lnTo>
                  <a:cubicBezTo>
                    <a:pt x="419" y="3343"/>
                    <a:pt x="251" y="16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65" name="Freeform: Shape 164">
              <a:extLst>
                <a:ext uri="{FF2B5EF4-FFF2-40B4-BE49-F238E27FC236}">
                  <a16:creationId xmlns:a16="http://schemas.microsoft.com/office/drawing/2014/main" xmlns="" id="{031A8C48-5CB0-413C-BB17-AEE4A11C5FCA}"/>
                </a:ext>
              </a:extLst>
            </p:cNvPr>
            <p:cNvSpPr/>
            <p:nvPr/>
          </p:nvSpPr>
          <p:spPr>
            <a:xfrm>
              <a:off x="2784447" y="1942858"/>
              <a:ext cx="837" cy="4189"/>
            </a:xfrm>
            <a:custGeom>
              <a:avLst/>
              <a:gdLst>
                <a:gd name="connsiteX0" fmla="*/ 838 w 837"/>
                <a:gd name="connsiteY0" fmla="*/ 0 h 4189"/>
                <a:gd name="connsiteX1" fmla="*/ 0 w 837"/>
                <a:gd name="connsiteY1" fmla="*/ 1592 h 4189"/>
                <a:gd name="connsiteX2" fmla="*/ 0 w 837"/>
                <a:gd name="connsiteY2" fmla="*/ 4189 h 4189"/>
                <a:gd name="connsiteX3" fmla="*/ 838 w 837"/>
                <a:gd name="connsiteY3" fmla="*/ 0 h 4189"/>
              </a:gdLst>
              <a:ahLst/>
              <a:cxnLst>
                <a:cxn ang="0">
                  <a:pos x="connsiteX0" y="connsiteY0"/>
                </a:cxn>
                <a:cxn ang="0">
                  <a:pos x="connsiteX1" y="connsiteY1"/>
                </a:cxn>
                <a:cxn ang="0">
                  <a:pos x="connsiteX2" y="connsiteY2"/>
                </a:cxn>
                <a:cxn ang="0">
                  <a:pos x="connsiteX3" y="connsiteY3"/>
                </a:cxn>
              </a:cxnLst>
              <a:rect l="l" t="t" r="r" b="b"/>
              <a:pathLst>
                <a:path w="837" h="4189">
                  <a:moveTo>
                    <a:pt x="838" y="0"/>
                  </a:moveTo>
                  <a:cubicBezTo>
                    <a:pt x="838" y="0"/>
                    <a:pt x="251" y="1257"/>
                    <a:pt x="0" y="1592"/>
                  </a:cubicBezTo>
                  <a:lnTo>
                    <a:pt x="0" y="4189"/>
                  </a:lnTo>
                  <a:cubicBezTo>
                    <a:pt x="92" y="2765"/>
                    <a:pt x="369" y="1349"/>
                    <a:pt x="838" y="0"/>
                  </a:cubicBezTo>
                  <a:close/>
                </a:path>
              </a:pathLst>
            </a:custGeom>
            <a:solidFill>
              <a:srgbClr val="37474F"/>
            </a:solidFill>
            <a:ln w="8363" cap="flat">
              <a:noFill/>
              <a:prstDash val="solid"/>
              <a:miter/>
            </a:ln>
          </p:spPr>
          <p:txBody>
            <a:bodyPr rtlCol="0" anchor="ctr"/>
            <a:lstStyle/>
            <a:p>
              <a:pPr defTabSz="914378"/>
              <a:endParaRPr lang="en-US"/>
            </a:p>
          </p:txBody>
        </p:sp>
        <p:sp>
          <p:nvSpPr>
            <p:cNvPr id="166" name="Freeform: Shape 165">
              <a:extLst>
                <a:ext uri="{FF2B5EF4-FFF2-40B4-BE49-F238E27FC236}">
                  <a16:creationId xmlns:a16="http://schemas.microsoft.com/office/drawing/2014/main" xmlns="" id="{9A7890F1-C1DA-43D0-993E-258F7C0917FF}"/>
                </a:ext>
              </a:extLst>
            </p:cNvPr>
            <p:cNvSpPr/>
            <p:nvPr/>
          </p:nvSpPr>
          <p:spPr>
            <a:xfrm>
              <a:off x="2783861" y="1940428"/>
              <a:ext cx="586" cy="4047"/>
            </a:xfrm>
            <a:custGeom>
              <a:avLst/>
              <a:gdLst>
                <a:gd name="connsiteX0" fmla="*/ 587 w 586"/>
                <a:gd name="connsiteY0" fmla="*/ 4022 h 4047"/>
                <a:gd name="connsiteX1" fmla="*/ 0 w 586"/>
                <a:gd name="connsiteY1" fmla="*/ 0 h 4047"/>
                <a:gd name="connsiteX2" fmla="*/ 587 w 586"/>
                <a:gd name="connsiteY2" fmla="*/ 4022 h 4047"/>
              </a:gdLst>
              <a:ahLst/>
              <a:cxnLst>
                <a:cxn ang="0">
                  <a:pos x="connsiteX0" y="connsiteY0"/>
                </a:cxn>
                <a:cxn ang="0">
                  <a:pos x="connsiteX1" y="connsiteY1"/>
                </a:cxn>
                <a:cxn ang="0">
                  <a:pos x="connsiteX2" y="connsiteY2"/>
                </a:cxn>
              </a:cxnLst>
              <a:rect l="l" t="t" r="r" b="b"/>
              <a:pathLst>
                <a:path w="586" h="4047">
                  <a:moveTo>
                    <a:pt x="587" y="4022"/>
                  </a:moveTo>
                  <a:lnTo>
                    <a:pt x="0" y="0"/>
                  </a:lnTo>
                  <a:cubicBezTo>
                    <a:pt x="167" y="3603"/>
                    <a:pt x="335" y="4189"/>
                    <a:pt x="587" y="4022"/>
                  </a:cubicBezTo>
                  <a:close/>
                </a:path>
              </a:pathLst>
            </a:custGeom>
            <a:solidFill>
              <a:srgbClr val="37474F"/>
            </a:solidFill>
            <a:ln w="8363" cap="flat">
              <a:noFill/>
              <a:prstDash val="solid"/>
              <a:miter/>
            </a:ln>
          </p:spPr>
          <p:txBody>
            <a:bodyPr rtlCol="0" anchor="ctr"/>
            <a:lstStyle/>
            <a:p>
              <a:pPr defTabSz="914378"/>
              <a:endParaRPr lang="en-US"/>
            </a:p>
          </p:txBody>
        </p:sp>
        <p:sp>
          <p:nvSpPr>
            <p:cNvPr id="167" name="Freeform: Shape 166">
              <a:extLst>
                <a:ext uri="{FF2B5EF4-FFF2-40B4-BE49-F238E27FC236}">
                  <a16:creationId xmlns:a16="http://schemas.microsoft.com/office/drawing/2014/main" xmlns="" id="{E0E926DA-7C54-4E00-BE34-00A877378330}"/>
                </a:ext>
              </a:extLst>
            </p:cNvPr>
            <p:cNvSpPr/>
            <p:nvPr/>
          </p:nvSpPr>
          <p:spPr>
            <a:xfrm>
              <a:off x="2783609" y="1960119"/>
              <a:ext cx="1256" cy="7792"/>
            </a:xfrm>
            <a:custGeom>
              <a:avLst/>
              <a:gdLst>
                <a:gd name="connsiteX0" fmla="*/ 84 w 1256"/>
                <a:gd name="connsiteY0" fmla="*/ 1257 h 7792"/>
                <a:gd name="connsiteX1" fmla="*/ 1257 w 1256"/>
                <a:gd name="connsiteY1" fmla="*/ 7792 h 7792"/>
                <a:gd name="connsiteX2" fmla="*/ 0 w 1256"/>
                <a:gd name="connsiteY2" fmla="*/ 0 h 7792"/>
                <a:gd name="connsiteX3" fmla="*/ 84 w 1256"/>
                <a:gd name="connsiteY3" fmla="*/ 1257 h 7792"/>
              </a:gdLst>
              <a:ahLst/>
              <a:cxnLst>
                <a:cxn ang="0">
                  <a:pos x="connsiteX0" y="connsiteY0"/>
                </a:cxn>
                <a:cxn ang="0">
                  <a:pos x="connsiteX1" y="connsiteY1"/>
                </a:cxn>
                <a:cxn ang="0">
                  <a:pos x="connsiteX2" y="connsiteY2"/>
                </a:cxn>
                <a:cxn ang="0">
                  <a:pos x="connsiteX3" y="connsiteY3"/>
                </a:cxn>
              </a:cxnLst>
              <a:rect l="l" t="t" r="r" b="b"/>
              <a:pathLst>
                <a:path w="1256" h="7792">
                  <a:moveTo>
                    <a:pt x="84" y="1257"/>
                  </a:moveTo>
                  <a:lnTo>
                    <a:pt x="1257" y="7792"/>
                  </a:lnTo>
                  <a:lnTo>
                    <a:pt x="0" y="0"/>
                  </a:lnTo>
                  <a:lnTo>
                    <a:pt x="84" y="1257"/>
                  </a:lnTo>
                  <a:close/>
                </a:path>
              </a:pathLst>
            </a:custGeom>
            <a:solidFill>
              <a:srgbClr val="37474F"/>
            </a:solidFill>
            <a:ln w="8363" cap="flat">
              <a:noFill/>
              <a:prstDash val="solid"/>
              <a:miter/>
            </a:ln>
          </p:spPr>
          <p:txBody>
            <a:bodyPr rtlCol="0" anchor="ctr"/>
            <a:lstStyle/>
            <a:p>
              <a:pPr defTabSz="914378"/>
              <a:endParaRPr lang="en-US"/>
            </a:p>
          </p:txBody>
        </p:sp>
        <p:sp>
          <p:nvSpPr>
            <p:cNvPr id="168" name="Freeform: Shape 167">
              <a:extLst>
                <a:ext uri="{FF2B5EF4-FFF2-40B4-BE49-F238E27FC236}">
                  <a16:creationId xmlns:a16="http://schemas.microsoft.com/office/drawing/2014/main" xmlns="" id="{FBD0BDA1-300A-4935-AD91-0674FF6A5A4E}"/>
                </a:ext>
              </a:extLst>
            </p:cNvPr>
            <p:cNvSpPr/>
            <p:nvPr/>
          </p:nvSpPr>
          <p:spPr>
            <a:xfrm>
              <a:off x="2784196" y="1925933"/>
              <a:ext cx="1005" cy="3938"/>
            </a:xfrm>
            <a:custGeom>
              <a:avLst/>
              <a:gdLst>
                <a:gd name="connsiteX0" fmla="*/ 335 w 1005"/>
                <a:gd name="connsiteY0" fmla="*/ 1760 h 3938"/>
                <a:gd name="connsiteX1" fmla="*/ 1005 w 1005"/>
                <a:gd name="connsiteY1" fmla="*/ 3938 h 3938"/>
                <a:gd name="connsiteX2" fmla="*/ 0 w 1005"/>
                <a:gd name="connsiteY2" fmla="*/ 0 h 3938"/>
                <a:gd name="connsiteX3" fmla="*/ 335 w 1005"/>
                <a:gd name="connsiteY3" fmla="*/ 1760 h 3938"/>
              </a:gdLst>
              <a:ahLst/>
              <a:cxnLst>
                <a:cxn ang="0">
                  <a:pos x="connsiteX0" y="connsiteY0"/>
                </a:cxn>
                <a:cxn ang="0">
                  <a:pos x="connsiteX1" y="connsiteY1"/>
                </a:cxn>
                <a:cxn ang="0">
                  <a:pos x="connsiteX2" y="connsiteY2"/>
                </a:cxn>
                <a:cxn ang="0">
                  <a:pos x="connsiteX3" y="connsiteY3"/>
                </a:cxn>
              </a:cxnLst>
              <a:rect l="l" t="t" r="r" b="b"/>
              <a:pathLst>
                <a:path w="1005" h="3938">
                  <a:moveTo>
                    <a:pt x="335" y="1760"/>
                  </a:moveTo>
                  <a:lnTo>
                    <a:pt x="1005" y="3938"/>
                  </a:lnTo>
                  <a:lnTo>
                    <a:pt x="0" y="0"/>
                  </a:lnTo>
                  <a:lnTo>
                    <a:pt x="335" y="1760"/>
                  </a:lnTo>
                  <a:close/>
                </a:path>
              </a:pathLst>
            </a:custGeom>
            <a:solidFill>
              <a:srgbClr val="37474F"/>
            </a:solidFill>
            <a:ln w="8363" cap="flat">
              <a:noFill/>
              <a:prstDash val="solid"/>
              <a:miter/>
            </a:ln>
          </p:spPr>
          <p:txBody>
            <a:bodyPr rtlCol="0" anchor="ctr"/>
            <a:lstStyle/>
            <a:p>
              <a:pPr defTabSz="914378"/>
              <a:endParaRPr lang="en-US"/>
            </a:p>
          </p:txBody>
        </p:sp>
        <p:sp>
          <p:nvSpPr>
            <p:cNvPr id="169" name="Freeform: Shape 168">
              <a:extLst>
                <a:ext uri="{FF2B5EF4-FFF2-40B4-BE49-F238E27FC236}">
                  <a16:creationId xmlns:a16="http://schemas.microsoft.com/office/drawing/2014/main" xmlns="" id="{0C57BB7F-B90A-4BFB-A5DC-9ADDE07E1DF8}"/>
                </a:ext>
              </a:extLst>
            </p:cNvPr>
            <p:cNvSpPr/>
            <p:nvPr/>
          </p:nvSpPr>
          <p:spPr>
            <a:xfrm>
              <a:off x="2783777" y="1909845"/>
              <a:ext cx="1089" cy="8180"/>
            </a:xfrm>
            <a:custGeom>
              <a:avLst/>
              <a:gdLst>
                <a:gd name="connsiteX0" fmla="*/ 168 w 1089"/>
                <a:gd name="connsiteY0" fmla="*/ 7792 h 8180"/>
                <a:gd name="connsiteX1" fmla="*/ 1089 w 1089"/>
                <a:gd name="connsiteY1" fmla="*/ 7206 h 8180"/>
                <a:gd name="connsiteX2" fmla="*/ 0 w 1089"/>
                <a:gd name="connsiteY2" fmla="*/ 0 h 8180"/>
                <a:gd name="connsiteX3" fmla="*/ 168 w 1089"/>
                <a:gd name="connsiteY3" fmla="*/ 7792 h 8180"/>
              </a:gdLst>
              <a:ahLst/>
              <a:cxnLst>
                <a:cxn ang="0">
                  <a:pos x="connsiteX0" y="connsiteY0"/>
                </a:cxn>
                <a:cxn ang="0">
                  <a:pos x="connsiteX1" y="connsiteY1"/>
                </a:cxn>
                <a:cxn ang="0">
                  <a:pos x="connsiteX2" y="connsiteY2"/>
                </a:cxn>
                <a:cxn ang="0">
                  <a:pos x="connsiteX3" y="connsiteY3"/>
                </a:cxn>
              </a:cxnLst>
              <a:rect l="l" t="t" r="r" b="b"/>
              <a:pathLst>
                <a:path w="1089" h="8180">
                  <a:moveTo>
                    <a:pt x="168" y="7792"/>
                  </a:moveTo>
                  <a:cubicBezTo>
                    <a:pt x="670" y="9384"/>
                    <a:pt x="754" y="5446"/>
                    <a:pt x="1089" y="7206"/>
                  </a:cubicBezTo>
                  <a:cubicBezTo>
                    <a:pt x="905" y="4784"/>
                    <a:pt x="536" y="2371"/>
                    <a:pt x="0" y="0"/>
                  </a:cubicBezTo>
                  <a:cubicBezTo>
                    <a:pt x="277" y="2589"/>
                    <a:pt x="335" y="5195"/>
                    <a:pt x="168" y="7792"/>
                  </a:cubicBezTo>
                  <a:close/>
                </a:path>
              </a:pathLst>
            </a:custGeom>
            <a:solidFill>
              <a:srgbClr val="37474F"/>
            </a:solidFill>
            <a:ln w="8363" cap="flat">
              <a:noFill/>
              <a:prstDash val="solid"/>
              <a:miter/>
            </a:ln>
          </p:spPr>
          <p:txBody>
            <a:bodyPr rtlCol="0" anchor="ctr"/>
            <a:lstStyle/>
            <a:p>
              <a:pPr defTabSz="914378"/>
              <a:endParaRPr lang="en-US"/>
            </a:p>
          </p:txBody>
        </p:sp>
        <p:sp>
          <p:nvSpPr>
            <p:cNvPr id="170" name="Freeform: Shape 169">
              <a:extLst>
                <a:ext uri="{FF2B5EF4-FFF2-40B4-BE49-F238E27FC236}">
                  <a16:creationId xmlns:a16="http://schemas.microsoft.com/office/drawing/2014/main" xmlns="" id="{42D9EF92-6267-4B04-BEAC-FB72EF334BEA}"/>
                </a:ext>
              </a:extLst>
            </p:cNvPr>
            <p:cNvSpPr/>
            <p:nvPr/>
          </p:nvSpPr>
          <p:spPr>
            <a:xfrm>
              <a:off x="2783106" y="1906326"/>
              <a:ext cx="670" cy="3519"/>
            </a:xfrm>
            <a:custGeom>
              <a:avLst/>
              <a:gdLst>
                <a:gd name="connsiteX0" fmla="*/ 0 w 670"/>
                <a:gd name="connsiteY0" fmla="*/ 0 h 3519"/>
                <a:gd name="connsiteX1" fmla="*/ 670 w 670"/>
                <a:gd name="connsiteY1" fmla="*/ 3519 h 3519"/>
                <a:gd name="connsiteX2" fmla="*/ 0 w 670"/>
                <a:gd name="connsiteY2" fmla="*/ 0 h 3519"/>
              </a:gdLst>
              <a:ahLst/>
              <a:cxnLst>
                <a:cxn ang="0">
                  <a:pos x="connsiteX0" y="connsiteY0"/>
                </a:cxn>
                <a:cxn ang="0">
                  <a:pos x="connsiteX1" y="connsiteY1"/>
                </a:cxn>
                <a:cxn ang="0">
                  <a:pos x="connsiteX2" y="connsiteY2"/>
                </a:cxn>
              </a:cxnLst>
              <a:rect l="l" t="t" r="r" b="b"/>
              <a:pathLst>
                <a:path w="670" h="3519">
                  <a:moveTo>
                    <a:pt x="0" y="0"/>
                  </a:moveTo>
                  <a:cubicBezTo>
                    <a:pt x="0" y="1173"/>
                    <a:pt x="419" y="2262"/>
                    <a:pt x="670" y="3519"/>
                  </a:cubicBezTo>
                  <a:cubicBezTo>
                    <a:pt x="528" y="2329"/>
                    <a:pt x="302" y="1156"/>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71" name="Freeform: Shape 170">
              <a:extLst>
                <a:ext uri="{FF2B5EF4-FFF2-40B4-BE49-F238E27FC236}">
                  <a16:creationId xmlns:a16="http://schemas.microsoft.com/office/drawing/2014/main" xmlns="" id="{A6E058CB-F630-46E9-9AC3-25B1DA46922B}"/>
                </a:ext>
              </a:extLst>
            </p:cNvPr>
            <p:cNvSpPr/>
            <p:nvPr/>
          </p:nvSpPr>
          <p:spPr>
            <a:xfrm>
              <a:off x="2783609" y="1930458"/>
              <a:ext cx="542" cy="3100"/>
            </a:xfrm>
            <a:custGeom>
              <a:avLst/>
              <a:gdLst>
                <a:gd name="connsiteX0" fmla="*/ 0 w 542"/>
                <a:gd name="connsiteY0" fmla="*/ 3100 h 3100"/>
                <a:gd name="connsiteX1" fmla="*/ 503 w 542"/>
                <a:gd name="connsiteY1" fmla="*/ 0 h 3100"/>
                <a:gd name="connsiteX2" fmla="*/ 0 w 542"/>
                <a:gd name="connsiteY2" fmla="*/ 1592 h 3100"/>
              </a:gdLst>
              <a:ahLst/>
              <a:cxnLst>
                <a:cxn ang="0">
                  <a:pos x="connsiteX0" y="connsiteY0"/>
                </a:cxn>
                <a:cxn ang="0">
                  <a:pos x="connsiteX1" y="connsiteY1"/>
                </a:cxn>
                <a:cxn ang="0">
                  <a:pos x="connsiteX2" y="connsiteY2"/>
                </a:cxn>
              </a:cxnLst>
              <a:rect l="l" t="t" r="r" b="b"/>
              <a:pathLst>
                <a:path w="542" h="3100">
                  <a:moveTo>
                    <a:pt x="0" y="3100"/>
                  </a:moveTo>
                  <a:cubicBezTo>
                    <a:pt x="453" y="2137"/>
                    <a:pt x="629" y="1064"/>
                    <a:pt x="503" y="0"/>
                  </a:cubicBezTo>
                  <a:lnTo>
                    <a:pt x="0" y="1592"/>
                  </a:lnTo>
                  <a:close/>
                </a:path>
              </a:pathLst>
            </a:custGeom>
            <a:solidFill>
              <a:srgbClr val="37474F"/>
            </a:solidFill>
            <a:ln w="8363" cap="flat">
              <a:noFill/>
              <a:prstDash val="solid"/>
              <a:miter/>
            </a:ln>
          </p:spPr>
          <p:txBody>
            <a:bodyPr rtlCol="0" anchor="ctr"/>
            <a:lstStyle/>
            <a:p>
              <a:pPr defTabSz="914378"/>
              <a:endParaRPr lang="en-US"/>
            </a:p>
          </p:txBody>
        </p:sp>
        <p:sp>
          <p:nvSpPr>
            <p:cNvPr id="172" name="Freeform: Shape 171">
              <a:extLst>
                <a:ext uri="{FF2B5EF4-FFF2-40B4-BE49-F238E27FC236}">
                  <a16:creationId xmlns:a16="http://schemas.microsoft.com/office/drawing/2014/main" xmlns="" id="{1F706E25-1183-417D-8363-7B8563DDB4B4}"/>
                </a:ext>
              </a:extLst>
            </p:cNvPr>
            <p:cNvSpPr/>
            <p:nvPr/>
          </p:nvSpPr>
          <p:spPr>
            <a:xfrm>
              <a:off x="2783525" y="1928698"/>
              <a:ext cx="8378" cy="3435"/>
            </a:xfrm>
            <a:custGeom>
              <a:avLst/>
              <a:gdLst>
                <a:gd name="connsiteX0" fmla="*/ 0 w 8378"/>
                <a:gd name="connsiteY0" fmla="*/ 3435 h 3435"/>
                <a:gd name="connsiteX1" fmla="*/ 0 w 8378"/>
                <a:gd name="connsiteY1" fmla="*/ 3435 h 3435"/>
                <a:gd name="connsiteX2" fmla="*/ 0 w 8378"/>
                <a:gd name="connsiteY2" fmla="*/ 0 h 3435"/>
              </a:gdLst>
              <a:ahLst/>
              <a:cxnLst>
                <a:cxn ang="0">
                  <a:pos x="connsiteX0" y="connsiteY0"/>
                </a:cxn>
                <a:cxn ang="0">
                  <a:pos x="connsiteX1" y="connsiteY1"/>
                </a:cxn>
                <a:cxn ang="0">
                  <a:pos x="connsiteX2" y="connsiteY2"/>
                </a:cxn>
              </a:cxnLst>
              <a:rect l="l" t="t" r="r" b="b"/>
              <a:pathLst>
                <a:path w="8378" h="3435">
                  <a:moveTo>
                    <a:pt x="0" y="3435"/>
                  </a:moveTo>
                  <a:lnTo>
                    <a:pt x="0" y="3435"/>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73" name="Freeform: Shape 172">
              <a:extLst>
                <a:ext uri="{FF2B5EF4-FFF2-40B4-BE49-F238E27FC236}">
                  <a16:creationId xmlns:a16="http://schemas.microsoft.com/office/drawing/2014/main" xmlns="" id="{F2162E3C-3A3A-446D-9185-E725818443FC}"/>
                </a:ext>
              </a:extLst>
            </p:cNvPr>
            <p:cNvSpPr/>
            <p:nvPr/>
          </p:nvSpPr>
          <p:spPr>
            <a:xfrm>
              <a:off x="2783649" y="1933558"/>
              <a:ext cx="44" cy="502"/>
            </a:xfrm>
            <a:custGeom>
              <a:avLst/>
              <a:gdLst>
                <a:gd name="connsiteX0" fmla="*/ 44 w 44"/>
                <a:gd name="connsiteY0" fmla="*/ 503 h 502"/>
                <a:gd name="connsiteX1" fmla="*/ 44 w 44"/>
                <a:gd name="connsiteY1" fmla="*/ 0 h 502"/>
                <a:gd name="connsiteX2" fmla="*/ 44 w 44"/>
                <a:gd name="connsiteY2" fmla="*/ 503 h 502"/>
              </a:gdLst>
              <a:ahLst/>
              <a:cxnLst>
                <a:cxn ang="0">
                  <a:pos x="connsiteX0" y="connsiteY0"/>
                </a:cxn>
                <a:cxn ang="0">
                  <a:pos x="connsiteX1" y="connsiteY1"/>
                </a:cxn>
                <a:cxn ang="0">
                  <a:pos x="connsiteX2" y="connsiteY2"/>
                </a:cxn>
              </a:cxnLst>
              <a:rect l="l" t="t" r="r" b="b"/>
              <a:pathLst>
                <a:path w="44" h="502">
                  <a:moveTo>
                    <a:pt x="44" y="503"/>
                  </a:moveTo>
                  <a:lnTo>
                    <a:pt x="44" y="0"/>
                  </a:lnTo>
                  <a:cubicBezTo>
                    <a:pt x="-15" y="159"/>
                    <a:pt x="-15" y="344"/>
                    <a:pt x="44" y="503"/>
                  </a:cubicBezTo>
                  <a:close/>
                </a:path>
              </a:pathLst>
            </a:custGeom>
            <a:solidFill>
              <a:srgbClr val="37474F"/>
            </a:solidFill>
            <a:ln w="8363" cap="flat">
              <a:noFill/>
              <a:prstDash val="solid"/>
              <a:miter/>
            </a:ln>
          </p:spPr>
          <p:txBody>
            <a:bodyPr rtlCol="0" anchor="ctr"/>
            <a:lstStyle/>
            <a:p>
              <a:pPr defTabSz="914378"/>
              <a:endParaRPr lang="en-US"/>
            </a:p>
          </p:txBody>
        </p:sp>
        <p:sp>
          <p:nvSpPr>
            <p:cNvPr id="174" name="Freeform: Shape 173">
              <a:extLst>
                <a:ext uri="{FF2B5EF4-FFF2-40B4-BE49-F238E27FC236}">
                  <a16:creationId xmlns:a16="http://schemas.microsoft.com/office/drawing/2014/main" xmlns="" id="{3F2D764E-9E95-4421-A8D3-EB76EE2195BD}"/>
                </a:ext>
              </a:extLst>
            </p:cNvPr>
            <p:cNvSpPr/>
            <p:nvPr/>
          </p:nvSpPr>
          <p:spPr>
            <a:xfrm>
              <a:off x="2782352" y="1946500"/>
              <a:ext cx="1424" cy="4402"/>
            </a:xfrm>
            <a:custGeom>
              <a:avLst/>
              <a:gdLst>
                <a:gd name="connsiteX0" fmla="*/ 1424 w 1424"/>
                <a:gd name="connsiteY0" fmla="*/ 4402 h 4402"/>
                <a:gd name="connsiteX1" fmla="*/ 0 w 1424"/>
                <a:gd name="connsiteY1" fmla="*/ 1972 h 4402"/>
                <a:gd name="connsiteX2" fmla="*/ 1424 w 1424"/>
                <a:gd name="connsiteY2" fmla="*/ 4402 h 4402"/>
              </a:gdLst>
              <a:ahLst/>
              <a:cxnLst>
                <a:cxn ang="0">
                  <a:pos x="connsiteX0" y="connsiteY0"/>
                </a:cxn>
                <a:cxn ang="0">
                  <a:pos x="connsiteX1" y="connsiteY1"/>
                </a:cxn>
                <a:cxn ang="0">
                  <a:pos x="connsiteX2" y="connsiteY2"/>
                </a:cxn>
              </a:cxnLst>
              <a:rect l="l" t="t" r="r" b="b"/>
              <a:pathLst>
                <a:path w="1424" h="4402">
                  <a:moveTo>
                    <a:pt x="1424" y="4402"/>
                  </a:moveTo>
                  <a:cubicBezTo>
                    <a:pt x="922" y="2140"/>
                    <a:pt x="335" y="-2720"/>
                    <a:pt x="0" y="1972"/>
                  </a:cubicBezTo>
                  <a:cubicBezTo>
                    <a:pt x="503" y="3816"/>
                    <a:pt x="670" y="967"/>
                    <a:pt x="1424" y="4402"/>
                  </a:cubicBezTo>
                  <a:close/>
                </a:path>
              </a:pathLst>
            </a:custGeom>
            <a:solidFill>
              <a:srgbClr val="37474F"/>
            </a:solidFill>
            <a:ln w="8363" cap="flat">
              <a:noFill/>
              <a:prstDash val="solid"/>
              <a:miter/>
            </a:ln>
          </p:spPr>
          <p:txBody>
            <a:bodyPr rtlCol="0" anchor="ctr"/>
            <a:lstStyle/>
            <a:p>
              <a:pPr defTabSz="914378"/>
              <a:endParaRPr lang="en-US"/>
            </a:p>
          </p:txBody>
        </p:sp>
        <p:sp>
          <p:nvSpPr>
            <p:cNvPr id="175" name="Freeform: Shape 174">
              <a:extLst>
                <a:ext uri="{FF2B5EF4-FFF2-40B4-BE49-F238E27FC236}">
                  <a16:creationId xmlns:a16="http://schemas.microsoft.com/office/drawing/2014/main" xmlns="" id="{B0D4CB2E-26D9-4E7C-96CA-8672752F7951}"/>
                </a:ext>
              </a:extLst>
            </p:cNvPr>
            <p:cNvSpPr/>
            <p:nvPr/>
          </p:nvSpPr>
          <p:spPr>
            <a:xfrm>
              <a:off x="2782939" y="1936071"/>
              <a:ext cx="586" cy="4189"/>
            </a:xfrm>
            <a:custGeom>
              <a:avLst/>
              <a:gdLst>
                <a:gd name="connsiteX0" fmla="*/ 0 w 586"/>
                <a:gd name="connsiteY0" fmla="*/ 0 h 4189"/>
                <a:gd name="connsiteX1" fmla="*/ 0 w 586"/>
                <a:gd name="connsiteY1" fmla="*/ 4189 h 4189"/>
                <a:gd name="connsiteX2" fmla="*/ 586 w 586"/>
                <a:gd name="connsiteY2" fmla="*/ 4189 h 4189"/>
              </a:gdLst>
              <a:ahLst/>
              <a:cxnLst>
                <a:cxn ang="0">
                  <a:pos x="connsiteX0" y="connsiteY0"/>
                </a:cxn>
                <a:cxn ang="0">
                  <a:pos x="connsiteX1" y="connsiteY1"/>
                </a:cxn>
                <a:cxn ang="0">
                  <a:pos x="connsiteX2" y="connsiteY2"/>
                </a:cxn>
              </a:cxnLst>
              <a:rect l="l" t="t" r="r" b="b"/>
              <a:pathLst>
                <a:path w="586" h="4189">
                  <a:moveTo>
                    <a:pt x="0" y="0"/>
                  </a:moveTo>
                  <a:lnTo>
                    <a:pt x="0" y="4189"/>
                  </a:lnTo>
                  <a:cubicBezTo>
                    <a:pt x="0" y="4189"/>
                    <a:pt x="419" y="3352"/>
                    <a:pt x="586" y="4189"/>
                  </a:cubicBezTo>
                  <a:close/>
                </a:path>
              </a:pathLst>
            </a:custGeom>
            <a:solidFill>
              <a:srgbClr val="37474F"/>
            </a:solidFill>
            <a:ln w="8363" cap="flat">
              <a:noFill/>
              <a:prstDash val="solid"/>
              <a:miter/>
            </a:ln>
          </p:spPr>
          <p:txBody>
            <a:bodyPr rtlCol="0" anchor="ctr"/>
            <a:lstStyle/>
            <a:p>
              <a:pPr defTabSz="914378"/>
              <a:endParaRPr lang="en-US"/>
            </a:p>
          </p:txBody>
        </p:sp>
        <p:sp>
          <p:nvSpPr>
            <p:cNvPr id="176" name="Freeform: Shape 175">
              <a:extLst>
                <a:ext uri="{FF2B5EF4-FFF2-40B4-BE49-F238E27FC236}">
                  <a16:creationId xmlns:a16="http://schemas.microsoft.com/office/drawing/2014/main" xmlns="" id="{A1F86345-E5E9-4E84-A225-F7C374F0920D}"/>
                </a:ext>
              </a:extLst>
            </p:cNvPr>
            <p:cNvSpPr/>
            <p:nvPr/>
          </p:nvSpPr>
          <p:spPr>
            <a:xfrm>
              <a:off x="2782688" y="1933977"/>
              <a:ext cx="334" cy="2094"/>
            </a:xfrm>
            <a:custGeom>
              <a:avLst/>
              <a:gdLst>
                <a:gd name="connsiteX0" fmla="*/ 0 w 334"/>
                <a:gd name="connsiteY0" fmla="*/ 0 h 2094"/>
                <a:gd name="connsiteX1" fmla="*/ 335 w 334"/>
                <a:gd name="connsiteY1" fmla="*/ 2095 h 2094"/>
                <a:gd name="connsiteX2" fmla="*/ 251 w 334"/>
                <a:gd name="connsiteY2" fmla="*/ 503 h 2094"/>
                <a:gd name="connsiteX3" fmla="*/ 0 w 334"/>
                <a:gd name="connsiteY3" fmla="*/ 0 h 2094"/>
              </a:gdLst>
              <a:ahLst/>
              <a:cxnLst>
                <a:cxn ang="0">
                  <a:pos x="connsiteX0" y="connsiteY0"/>
                </a:cxn>
                <a:cxn ang="0">
                  <a:pos x="connsiteX1" y="connsiteY1"/>
                </a:cxn>
                <a:cxn ang="0">
                  <a:pos x="connsiteX2" y="connsiteY2"/>
                </a:cxn>
                <a:cxn ang="0">
                  <a:pos x="connsiteX3" y="connsiteY3"/>
                </a:cxn>
              </a:cxnLst>
              <a:rect l="l" t="t" r="r" b="b"/>
              <a:pathLst>
                <a:path w="334" h="2094">
                  <a:moveTo>
                    <a:pt x="0" y="0"/>
                  </a:moveTo>
                  <a:lnTo>
                    <a:pt x="335" y="2095"/>
                  </a:lnTo>
                  <a:lnTo>
                    <a:pt x="251" y="503"/>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77" name="Freeform: Shape 176">
              <a:extLst>
                <a:ext uri="{FF2B5EF4-FFF2-40B4-BE49-F238E27FC236}">
                  <a16:creationId xmlns:a16="http://schemas.microsoft.com/office/drawing/2014/main" xmlns="" id="{ABE50799-FF59-4FB1-851C-E31665B6E391}"/>
                </a:ext>
              </a:extLst>
            </p:cNvPr>
            <p:cNvSpPr/>
            <p:nvPr/>
          </p:nvSpPr>
          <p:spPr>
            <a:xfrm>
              <a:off x="2782269" y="1907583"/>
              <a:ext cx="624" cy="7763"/>
            </a:xfrm>
            <a:custGeom>
              <a:avLst/>
              <a:gdLst>
                <a:gd name="connsiteX0" fmla="*/ 587 w 624"/>
                <a:gd name="connsiteY0" fmla="*/ 6033 h 7763"/>
                <a:gd name="connsiteX1" fmla="*/ 0 w 624"/>
                <a:gd name="connsiteY1" fmla="*/ 0 h 7763"/>
                <a:gd name="connsiteX2" fmla="*/ 0 w 624"/>
                <a:gd name="connsiteY2" fmla="*/ 7290 h 7763"/>
                <a:gd name="connsiteX3" fmla="*/ 587 w 624"/>
                <a:gd name="connsiteY3" fmla="*/ 6033 h 7763"/>
              </a:gdLst>
              <a:ahLst/>
              <a:cxnLst>
                <a:cxn ang="0">
                  <a:pos x="connsiteX0" y="connsiteY0"/>
                </a:cxn>
                <a:cxn ang="0">
                  <a:pos x="connsiteX1" y="connsiteY1"/>
                </a:cxn>
                <a:cxn ang="0">
                  <a:pos x="connsiteX2" y="connsiteY2"/>
                </a:cxn>
                <a:cxn ang="0">
                  <a:pos x="connsiteX3" y="connsiteY3"/>
                </a:cxn>
              </a:cxnLst>
              <a:rect l="l" t="t" r="r" b="b"/>
              <a:pathLst>
                <a:path w="624" h="7763">
                  <a:moveTo>
                    <a:pt x="587" y="6033"/>
                  </a:moveTo>
                  <a:cubicBezTo>
                    <a:pt x="243" y="4039"/>
                    <a:pt x="42" y="2019"/>
                    <a:pt x="0" y="0"/>
                  </a:cubicBezTo>
                  <a:cubicBezTo>
                    <a:pt x="0" y="2430"/>
                    <a:pt x="0" y="4944"/>
                    <a:pt x="0" y="7290"/>
                  </a:cubicBezTo>
                  <a:cubicBezTo>
                    <a:pt x="335" y="7625"/>
                    <a:pt x="754" y="8630"/>
                    <a:pt x="587" y="6033"/>
                  </a:cubicBezTo>
                  <a:close/>
                </a:path>
              </a:pathLst>
            </a:custGeom>
            <a:solidFill>
              <a:srgbClr val="37474F"/>
            </a:solidFill>
            <a:ln w="8363" cap="flat">
              <a:noFill/>
              <a:prstDash val="solid"/>
              <a:miter/>
            </a:ln>
          </p:spPr>
          <p:txBody>
            <a:bodyPr rtlCol="0" anchor="ctr"/>
            <a:lstStyle/>
            <a:p>
              <a:pPr defTabSz="914378"/>
              <a:endParaRPr lang="en-US"/>
            </a:p>
          </p:txBody>
        </p:sp>
        <p:sp>
          <p:nvSpPr>
            <p:cNvPr id="178" name="Freeform: Shape 177">
              <a:extLst>
                <a:ext uri="{FF2B5EF4-FFF2-40B4-BE49-F238E27FC236}">
                  <a16:creationId xmlns:a16="http://schemas.microsoft.com/office/drawing/2014/main" xmlns="" id="{94DAD8CC-F9D4-4F37-8BF7-BFDE47EC4AC9}"/>
                </a:ext>
              </a:extLst>
            </p:cNvPr>
            <p:cNvSpPr/>
            <p:nvPr/>
          </p:nvSpPr>
          <p:spPr>
            <a:xfrm>
              <a:off x="2783116" y="1922665"/>
              <a:ext cx="74" cy="8378"/>
            </a:xfrm>
            <a:custGeom>
              <a:avLst/>
              <a:gdLst>
                <a:gd name="connsiteX0" fmla="*/ 75 w 74"/>
                <a:gd name="connsiteY0" fmla="*/ 0 h 8378"/>
                <a:gd name="connsiteX1" fmla="*/ 75 w 74"/>
                <a:gd name="connsiteY1" fmla="*/ 0 h 8378"/>
                <a:gd name="connsiteX2" fmla="*/ 75 w 74"/>
                <a:gd name="connsiteY2" fmla="*/ 0 h 8378"/>
              </a:gdLst>
              <a:ahLst/>
              <a:cxnLst>
                <a:cxn ang="0">
                  <a:pos x="connsiteX0" y="connsiteY0"/>
                </a:cxn>
                <a:cxn ang="0">
                  <a:pos x="connsiteX1" y="connsiteY1"/>
                </a:cxn>
                <a:cxn ang="0">
                  <a:pos x="connsiteX2" y="connsiteY2"/>
                </a:cxn>
              </a:cxnLst>
              <a:rect l="l" t="t" r="r" b="b"/>
              <a:pathLst>
                <a:path w="74" h="8378">
                  <a:moveTo>
                    <a:pt x="75" y="0"/>
                  </a:moveTo>
                  <a:lnTo>
                    <a:pt x="75" y="0"/>
                  </a:lnTo>
                  <a:cubicBezTo>
                    <a:pt x="75" y="0"/>
                    <a:pt x="-93" y="0"/>
                    <a:pt x="75" y="0"/>
                  </a:cubicBezTo>
                  <a:close/>
                </a:path>
              </a:pathLst>
            </a:custGeom>
            <a:solidFill>
              <a:srgbClr val="37474F"/>
            </a:solidFill>
            <a:ln w="8363" cap="flat">
              <a:noFill/>
              <a:prstDash val="solid"/>
              <a:miter/>
            </a:ln>
          </p:spPr>
          <p:txBody>
            <a:bodyPr rtlCol="0" anchor="ctr"/>
            <a:lstStyle/>
            <a:p>
              <a:pPr defTabSz="914378"/>
              <a:endParaRPr lang="en-US"/>
            </a:p>
          </p:txBody>
        </p:sp>
        <p:sp>
          <p:nvSpPr>
            <p:cNvPr id="179" name="Freeform: Shape 178">
              <a:extLst>
                <a:ext uri="{FF2B5EF4-FFF2-40B4-BE49-F238E27FC236}">
                  <a16:creationId xmlns:a16="http://schemas.microsoft.com/office/drawing/2014/main" xmlns="" id="{444D0CF0-5D05-4599-BECC-D75E6A365C97}"/>
                </a:ext>
              </a:extLst>
            </p:cNvPr>
            <p:cNvSpPr/>
            <p:nvPr/>
          </p:nvSpPr>
          <p:spPr>
            <a:xfrm>
              <a:off x="2781012" y="1885379"/>
              <a:ext cx="167" cy="418"/>
            </a:xfrm>
            <a:custGeom>
              <a:avLst/>
              <a:gdLst>
                <a:gd name="connsiteX0" fmla="*/ 84 w 167"/>
                <a:gd name="connsiteY0" fmla="*/ 0 h 418"/>
                <a:gd name="connsiteX1" fmla="*/ 0 w 167"/>
                <a:gd name="connsiteY1" fmla="*/ 335 h 418"/>
                <a:gd name="connsiteX2" fmla="*/ 167 w 167"/>
                <a:gd name="connsiteY2" fmla="*/ 419 h 418"/>
                <a:gd name="connsiteX3" fmla="*/ 84 w 167"/>
                <a:gd name="connsiteY3" fmla="*/ 0 h 418"/>
              </a:gdLst>
              <a:ahLst/>
              <a:cxnLst>
                <a:cxn ang="0">
                  <a:pos x="connsiteX0" y="connsiteY0"/>
                </a:cxn>
                <a:cxn ang="0">
                  <a:pos x="connsiteX1" y="connsiteY1"/>
                </a:cxn>
                <a:cxn ang="0">
                  <a:pos x="connsiteX2" y="connsiteY2"/>
                </a:cxn>
                <a:cxn ang="0">
                  <a:pos x="connsiteX3" y="connsiteY3"/>
                </a:cxn>
              </a:cxnLst>
              <a:rect l="l" t="t" r="r" b="b"/>
              <a:pathLst>
                <a:path w="167" h="418">
                  <a:moveTo>
                    <a:pt x="84" y="0"/>
                  </a:moveTo>
                  <a:lnTo>
                    <a:pt x="0" y="335"/>
                  </a:lnTo>
                  <a:lnTo>
                    <a:pt x="167" y="419"/>
                  </a:lnTo>
                  <a:lnTo>
                    <a:pt x="84" y="0"/>
                  </a:lnTo>
                  <a:close/>
                </a:path>
              </a:pathLst>
            </a:custGeom>
            <a:solidFill>
              <a:srgbClr val="37474F"/>
            </a:solidFill>
            <a:ln w="8363" cap="flat">
              <a:noFill/>
              <a:prstDash val="solid"/>
              <a:miter/>
            </a:ln>
          </p:spPr>
          <p:txBody>
            <a:bodyPr rtlCol="0" anchor="ctr"/>
            <a:lstStyle/>
            <a:p>
              <a:pPr defTabSz="914378"/>
              <a:endParaRPr lang="en-US"/>
            </a:p>
          </p:txBody>
        </p:sp>
        <p:sp>
          <p:nvSpPr>
            <p:cNvPr id="180" name="Freeform: Shape 179">
              <a:extLst>
                <a:ext uri="{FF2B5EF4-FFF2-40B4-BE49-F238E27FC236}">
                  <a16:creationId xmlns:a16="http://schemas.microsoft.com/office/drawing/2014/main" xmlns="" id="{2C14A4E7-1A9C-4DB2-9B5C-55ACB5AE8AC2}"/>
                </a:ext>
              </a:extLst>
            </p:cNvPr>
            <p:cNvSpPr/>
            <p:nvPr/>
          </p:nvSpPr>
          <p:spPr>
            <a:xfrm>
              <a:off x="2782189" y="1914776"/>
              <a:ext cx="163" cy="4453"/>
            </a:xfrm>
            <a:custGeom>
              <a:avLst/>
              <a:gdLst>
                <a:gd name="connsiteX0" fmla="*/ 163 w 163"/>
                <a:gd name="connsiteY0" fmla="*/ 515 h 4453"/>
                <a:gd name="connsiteX1" fmla="*/ 163 w 163"/>
                <a:gd name="connsiteY1" fmla="*/ 4453 h 4453"/>
                <a:gd name="connsiteX2" fmla="*/ 163 w 163"/>
                <a:gd name="connsiteY2" fmla="*/ 96 h 4453"/>
                <a:gd name="connsiteX3" fmla="*/ 163 w 163"/>
                <a:gd name="connsiteY3" fmla="*/ 515 h 4453"/>
              </a:gdLst>
              <a:ahLst/>
              <a:cxnLst>
                <a:cxn ang="0">
                  <a:pos x="connsiteX0" y="connsiteY0"/>
                </a:cxn>
                <a:cxn ang="0">
                  <a:pos x="connsiteX1" y="connsiteY1"/>
                </a:cxn>
                <a:cxn ang="0">
                  <a:pos x="connsiteX2" y="connsiteY2"/>
                </a:cxn>
                <a:cxn ang="0">
                  <a:pos x="connsiteX3" y="connsiteY3"/>
                </a:cxn>
              </a:cxnLst>
              <a:rect l="l" t="t" r="r" b="b"/>
              <a:pathLst>
                <a:path w="163" h="4453">
                  <a:moveTo>
                    <a:pt x="163" y="515"/>
                  </a:moveTo>
                  <a:cubicBezTo>
                    <a:pt x="-54" y="1822"/>
                    <a:pt x="-54" y="3146"/>
                    <a:pt x="163" y="4453"/>
                  </a:cubicBezTo>
                  <a:cubicBezTo>
                    <a:pt x="163" y="3029"/>
                    <a:pt x="163" y="1605"/>
                    <a:pt x="163" y="96"/>
                  </a:cubicBezTo>
                  <a:cubicBezTo>
                    <a:pt x="163" y="-71"/>
                    <a:pt x="80" y="-71"/>
                    <a:pt x="163" y="515"/>
                  </a:cubicBezTo>
                  <a:close/>
                </a:path>
              </a:pathLst>
            </a:custGeom>
            <a:solidFill>
              <a:srgbClr val="37474F"/>
            </a:solidFill>
            <a:ln w="8363" cap="flat">
              <a:noFill/>
              <a:prstDash val="solid"/>
              <a:miter/>
            </a:ln>
          </p:spPr>
          <p:txBody>
            <a:bodyPr rtlCol="0" anchor="ctr"/>
            <a:lstStyle/>
            <a:p>
              <a:pPr defTabSz="914378"/>
              <a:endParaRPr lang="en-US"/>
            </a:p>
          </p:txBody>
        </p:sp>
        <p:sp>
          <p:nvSpPr>
            <p:cNvPr id="181" name="Freeform: Shape 180">
              <a:extLst>
                <a:ext uri="{FF2B5EF4-FFF2-40B4-BE49-F238E27FC236}">
                  <a16:creationId xmlns:a16="http://schemas.microsoft.com/office/drawing/2014/main" xmlns="" id="{2C018BA3-6F44-4CED-9F8F-1ABD6F296C66}"/>
                </a:ext>
              </a:extLst>
            </p:cNvPr>
            <p:cNvSpPr/>
            <p:nvPr/>
          </p:nvSpPr>
          <p:spPr>
            <a:xfrm>
              <a:off x="2782520" y="1900042"/>
              <a:ext cx="81" cy="3100"/>
            </a:xfrm>
            <a:custGeom>
              <a:avLst/>
              <a:gdLst>
                <a:gd name="connsiteX0" fmla="*/ 0 w 81"/>
                <a:gd name="connsiteY0" fmla="*/ 0 h 3100"/>
                <a:gd name="connsiteX1" fmla="*/ 0 w 81"/>
                <a:gd name="connsiteY1" fmla="*/ 3100 h 3100"/>
                <a:gd name="connsiteX2" fmla="*/ 0 w 81"/>
                <a:gd name="connsiteY2" fmla="*/ 0 h 3100"/>
              </a:gdLst>
              <a:ahLst/>
              <a:cxnLst>
                <a:cxn ang="0">
                  <a:pos x="connsiteX0" y="connsiteY0"/>
                </a:cxn>
                <a:cxn ang="0">
                  <a:pos x="connsiteX1" y="connsiteY1"/>
                </a:cxn>
                <a:cxn ang="0">
                  <a:pos x="connsiteX2" y="connsiteY2"/>
                </a:cxn>
              </a:cxnLst>
              <a:rect l="l" t="t" r="r" b="b"/>
              <a:pathLst>
                <a:path w="81" h="3100">
                  <a:moveTo>
                    <a:pt x="0" y="0"/>
                  </a:moveTo>
                  <a:cubicBezTo>
                    <a:pt x="0" y="922"/>
                    <a:pt x="0" y="2011"/>
                    <a:pt x="0" y="3100"/>
                  </a:cubicBezTo>
                  <a:cubicBezTo>
                    <a:pt x="109" y="2070"/>
                    <a:pt x="109" y="103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82" name="Freeform: Shape 181">
              <a:extLst>
                <a:ext uri="{FF2B5EF4-FFF2-40B4-BE49-F238E27FC236}">
                  <a16:creationId xmlns:a16="http://schemas.microsoft.com/office/drawing/2014/main" xmlns="" id="{86B4FD15-DBE1-4A1D-9378-F7EEA27E917F}"/>
                </a:ext>
              </a:extLst>
            </p:cNvPr>
            <p:cNvSpPr/>
            <p:nvPr/>
          </p:nvSpPr>
          <p:spPr>
            <a:xfrm>
              <a:off x="2783274" y="1921355"/>
              <a:ext cx="62" cy="221"/>
            </a:xfrm>
            <a:custGeom>
              <a:avLst/>
              <a:gdLst>
                <a:gd name="connsiteX0" fmla="*/ 0 w 62"/>
                <a:gd name="connsiteY0" fmla="*/ 221 h 221"/>
                <a:gd name="connsiteX1" fmla="*/ 0 w 62"/>
                <a:gd name="connsiteY1" fmla="*/ 221 h 221"/>
                <a:gd name="connsiteX2" fmla="*/ 0 w 62"/>
                <a:gd name="connsiteY2" fmla="*/ 221 h 221"/>
              </a:gdLst>
              <a:ahLst/>
              <a:cxnLst>
                <a:cxn ang="0">
                  <a:pos x="connsiteX0" y="connsiteY0"/>
                </a:cxn>
                <a:cxn ang="0">
                  <a:pos x="connsiteX1" y="connsiteY1"/>
                </a:cxn>
                <a:cxn ang="0">
                  <a:pos x="connsiteX2" y="connsiteY2"/>
                </a:cxn>
              </a:cxnLst>
              <a:rect l="l" t="t" r="r" b="b"/>
              <a:pathLst>
                <a:path w="62" h="221">
                  <a:moveTo>
                    <a:pt x="0" y="221"/>
                  </a:moveTo>
                  <a:lnTo>
                    <a:pt x="0" y="221"/>
                  </a:lnTo>
                  <a:cubicBezTo>
                    <a:pt x="84" y="-114"/>
                    <a:pt x="84" y="-30"/>
                    <a:pt x="0" y="221"/>
                  </a:cubicBezTo>
                  <a:close/>
                </a:path>
              </a:pathLst>
            </a:custGeom>
            <a:solidFill>
              <a:srgbClr val="37474F"/>
            </a:solidFill>
            <a:ln w="8363" cap="flat">
              <a:noFill/>
              <a:prstDash val="solid"/>
              <a:miter/>
            </a:ln>
          </p:spPr>
          <p:txBody>
            <a:bodyPr rtlCol="0" anchor="ctr"/>
            <a:lstStyle/>
            <a:p>
              <a:pPr defTabSz="914378"/>
              <a:endParaRPr lang="en-US"/>
            </a:p>
          </p:txBody>
        </p:sp>
        <p:sp>
          <p:nvSpPr>
            <p:cNvPr id="183" name="Freeform: Shape 182">
              <a:extLst>
                <a:ext uri="{FF2B5EF4-FFF2-40B4-BE49-F238E27FC236}">
                  <a16:creationId xmlns:a16="http://schemas.microsoft.com/office/drawing/2014/main" xmlns="" id="{DC5227C7-BDE3-4542-943F-F500EDC3AE9A}"/>
                </a:ext>
              </a:extLst>
            </p:cNvPr>
            <p:cNvSpPr/>
            <p:nvPr/>
          </p:nvSpPr>
          <p:spPr>
            <a:xfrm>
              <a:off x="2782734" y="1919230"/>
              <a:ext cx="540" cy="3016"/>
            </a:xfrm>
            <a:custGeom>
              <a:avLst/>
              <a:gdLst>
                <a:gd name="connsiteX0" fmla="*/ 540 w 540"/>
                <a:gd name="connsiteY0" fmla="*/ 2346 h 3016"/>
                <a:gd name="connsiteX1" fmla="*/ 38 w 540"/>
                <a:gd name="connsiteY1" fmla="*/ 0 h 3016"/>
                <a:gd name="connsiteX2" fmla="*/ 38 w 540"/>
                <a:gd name="connsiteY2" fmla="*/ 3016 h 3016"/>
                <a:gd name="connsiteX3" fmla="*/ 540 w 540"/>
                <a:gd name="connsiteY3" fmla="*/ 2346 h 3016"/>
              </a:gdLst>
              <a:ahLst/>
              <a:cxnLst>
                <a:cxn ang="0">
                  <a:pos x="connsiteX0" y="connsiteY0"/>
                </a:cxn>
                <a:cxn ang="0">
                  <a:pos x="connsiteX1" y="connsiteY1"/>
                </a:cxn>
                <a:cxn ang="0">
                  <a:pos x="connsiteX2" y="connsiteY2"/>
                </a:cxn>
                <a:cxn ang="0">
                  <a:pos x="connsiteX3" y="connsiteY3"/>
                </a:cxn>
              </a:cxnLst>
              <a:rect l="l" t="t" r="r" b="b"/>
              <a:pathLst>
                <a:path w="540" h="3016">
                  <a:moveTo>
                    <a:pt x="540" y="2346"/>
                  </a:moveTo>
                  <a:cubicBezTo>
                    <a:pt x="540" y="1425"/>
                    <a:pt x="540" y="754"/>
                    <a:pt x="38" y="0"/>
                  </a:cubicBezTo>
                  <a:cubicBezTo>
                    <a:pt x="-13" y="1006"/>
                    <a:pt x="-13" y="2011"/>
                    <a:pt x="38" y="3016"/>
                  </a:cubicBezTo>
                  <a:cubicBezTo>
                    <a:pt x="147" y="2748"/>
                    <a:pt x="314" y="2522"/>
                    <a:pt x="540" y="2346"/>
                  </a:cubicBezTo>
                  <a:close/>
                </a:path>
              </a:pathLst>
            </a:custGeom>
            <a:solidFill>
              <a:srgbClr val="37474F"/>
            </a:solidFill>
            <a:ln w="8363" cap="flat">
              <a:noFill/>
              <a:prstDash val="solid"/>
              <a:miter/>
            </a:ln>
          </p:spPr>
          <p:txBody>
            <a:bodyPr rtlCol="0" anchor="ctr"/>
            <a:lstStyle/>
            <a:p>
              <a:pPr defTabSz="914378"/>
              <a:endParaRPr lang="en-US"/>
            </a:p>
          </p:txBody>
        </p:sp>
        <p:sp>
          <p:nvSpPr>
            <p:cNvPr id="184" name="Freeform: Shape 183">
              <a:extLst>
                <a:ext uri="{FF2B5EF4-FFF2-40B4-BE49-F238E27FC236}">
                  <a16:creationId xmlns:a16="http://schemas.microsoft.com/office/drawing/2014/main" xmlns="" id="{C93027E2-0BF3-4747-9921-1DEC8C228561}"/>
                </a:ext>
              </a:extLst>
            </p:cNvPr>
            <p:cNvSpPr/>
            <p:nvPr/>
          </p:nvSpPr>
          <p:spPr>
            <a:xfrm>
              <a:off x="2776571" y="1874118"/>
              <a:ext cx="4440" cy="15903"/>
            </a:xfrm>
            <a:custGeom>
              <a:avLst/>
              <a:gdLst>
                <a:gd name="connsiteX0" fmla="*/ 167 w 4440"/>
                <a:gd name="connsiteY0" fmla="*/ 4726 h 15903"/>
                <a:gd name="connsiteX1" fmla="*/ 1173 w 4440"/>
                <a:gd name="connsiteY1" fmla="*/ 13859 h 15903"/>
                <a:gd name="connsiteX2" fmla="*/ 4441 w 4440"/>
                <a:gd name="connsiteY2" fmla="*/ 11596 h 15903"/>
                <a:gd name="connsiteX3" fmla="*/ 3435 w 4440"/>
                <a:gd name="connsiteY3" fmla="*/ 7323 h 15903"/>
                <a:gd name="connsiteX4" fmla="*/ 2430 w 4440"/>
                <a:gd name="connsiteY4" fmla="*/ 13105 h 15903"/>
                <a:gd name="connsiteX5" fmla="*/ 2430 w 4440"/>
                <a:gd name="connsiteY5" fmla="*/ 5899 h 15903"/>
                <a:gd name="connsiteX6" fmla="*/ 0 w 4440"/>
                <a:gd name="connsiteY6" fmla="*/ 117 h 15903"/>
                <a:gd name="connsiteX7" fmla="*/ 587 w 4440"/>
                <a:gd name="connsiteY7" fmla="*/ 4977 h 15903"/>
                <a:gd name="connsiteX8" fmla="*/ 167 w 4440"/>
                <a:gd name="connsiteY8" fmla="*/ 4726 h 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 h="15903">
                  <a:moveTo>
                    <a:pt x="167" y="4726"/>
                  </a:moveTo>
                  <a:cubicBezTo>
                    <a:pt x="1274" y="7633"/>
                    <a:pt x="1626" y="10775"/>
                    <a:pt x="1173" y="13859"/>
                  </a:cubicBezTo>
                  <a:cubicBezTo>
                    <a:pt x="1759" y="17964"/>
                    <a:pt x="3603" y="15199"/>
                    <a:pt x="4441" y="11596"/>
                  </a:cubicBezTo>
                  <a:cubicBezTo>
                    <a:pt x="4441" y="11596"/>
                    <a:pt x="3938" y="11596"/>
                    <a:pt x="3435" y="7323"/>
                  </a:cubicBezTo>
                  <a:cubicBezTo>
                    <a:pt x="3435" y="8831"/>
                    <a:pt x="3435" y="16624"/>
                    <a:pt x="2430" y="13105"/>
                  </a:cubicBezTo>
                  <a:cubicBezTo>
                    <a:pt x="1977" y="10725"/>
                    <a:pt x="1977" y="8278"/>
                    <a:pt x="2430" y="5899"/>
                  </a:cubicBezTo>
                  <a:cubicBezTo>
                    <a:pt x="1843" y="8161"/>
                    <a:pt x="1005" y="-1139"/>
                    <a:pt x="0" y="117"/>
                  </a:cubicBezTo>
                  <a:lnTo>
                    <a:pt x="587" y="4977"/>
                  </a:lnTo>
                  <a:cubicBezTo>
                    <a:pt x="587" y="4977"/>
                    <a:pt x="251" y="3301"/>
                    <a:pt x="167" y="4726"/>
                  </a:cubicBezTo>
                  <a:close/>
                </a:path>
              </a:pathLst>
            </a:custGeom>
            <a:solidFill>
              <a:srgbClr val="37474F"/>
            </a:solidFill>
            <a:ln w="8363" cap="flat">
              <a:noFill/>
              <a:prstDash val="solid"/>
              <a:miter/>
            </a:ln>
          </p:spPr>
          <p:txBody>
            <a:bodyPr rtlCol="0" anchor="ctr"/>
            <a:lstStyle/>
            <a:p>
              <a:pPr defTabSz="914378"/>
              <a:endParaRPr lang="en-US"/>
            </a:p>
          </p:txBody>
        </p:sp>
        <p:sp>
          <p:nvSpPr>
            <p:cNvPr id="185" name="Freeform: Shape 184">
              <a:extLst>
                <a:ext uri="{FF2B5EF4-FFF2-40B4-BE49-F238E27FC236}">
                  <a16:creationId xmlns:a16="http://schemas.microsoft.com/office/drawing/2014/main" xmlns="" id="{19B1D03B-70FC-4ACE-8A3B-EF2E5433AEA4}"/>
                </a:ext>
              </a:extLst>
            </p:cNvPr>
            <p:cNvSpPr/>
            <p:nvPr/>
          </p:nvSpPr>
          <p:spPr>
            <a:xfrm>
              <a:off x="2781012" y="1885798"/>
              <a:ext cx="837" cy="9551"/>
            </a:xfrm>
            <a:custGeom>
              <a:avLst/>
              <a:gdLst>
                <a:gd name="connsiteX0" fmla="*/ 335 w 837"/>
                <a:gd name="connsiteY0" fmla="*/ 7876 h 9551"/>
                <a:gd name="connsiteX1" fmla="*/ 335 w 837"/>
                <a:gd name="connsiteY1" fmla="*/ 9552 h 9551"/>
                <a:gd name="connsiteX2" fmla="*/ 838 w 837"/>
                <a:gd name="connsiteY2" fmla="*/ 3603 h 9551"/>
                <a:gd name="connsiteX3" fmla="*/ 0 w 837"/>
                <a:gd name="connsiteY3" fmla="*/ 0 h 9551"/>
                <a:gd name="connsiteX4" fmla="*/ 0 w 837"/>
                <a:gd name="connsiteY4" fmla="*/ 8379 h 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9551">
                  <a:moveTo>
                    <a:pt x="335" y="7876"/>
                  </a:moveTo>
                  <a:lnTo>
                    <a:pt x="335" y="9552"/>
                  </a:lnTo>
                  <a:cubicBezTo>
                    <a:pt x="360" y="7558"/>
                    <a:pt x="528" y="5572"/>
                    <a:pt x="838" y="3603"/>
                  </a:cubicBezTo>
                  <a:cubicBezTo>
                    <a:pt x="419" y="754"/>
                    <a:pt x="167" y="168"/>
                    <a:pt x="0" y="0"/>
                  </a:cubicBezTo>
                  <a:lnTo>
                    <a:pt x="0" y="8379"/>
                  </a:lnTo>
                  <a:close/>
                </a:path>
              </a:pathLst>
            </a:custGeom>
            <a:solidFill>
              <a:srgbClr val="37474F"/>
            </a:solidFill>
            <a:ln w="8363" cap="flat">
              <a:noFill/>
              <a:prstDash val="solid"/>
              <a:miter/>
            </a:ln>
          </p:spPr>
          <p:txBody>
            <a:bodyPr rtlCol="0" anchor="ctr"/>
            <a:lstStyle/>
            <a:p>
              <a:pPr defTabSz="914378"/>
              <a:endParaRPr lang="en-US"/>
            </a:p>
          </p:txBody>
        </p:sp>
        <p:sp>
          <p:nvSpPr>
            <p:cNvPr id="186" name="Freeform: Shape 185">
              <a:extLst>
                <a:ext uri="{FF2B5EF4-FFF2-40B4-BE49-F238E27FC236}">
                  <a16:creationId xmlns:a16="http://schemas.microsoft.com/office/drawing/2014/main" xmlns="" id="{E28E5324-DA8F-4483-8998-17AE607E7C5A}"/>
                </a:ext>
              </a:extLst>
            </p:cNvPr>
            <p:cNvSpPr/>
            <p:nvPr/>
          </p:nvSpPr>
          <p:spPr>
            <a:xfrm>
              <a:off x="2780174" y="1895182"/>
              <a:ext cx="1759" cy="12400"/>
            </a:xfrm>
            <a:custGeom>
              <a:avLst/>
              <a:gdLst>
                <a:gd name="connsiteX0" fmla="*/ 1759 w 1759"/>
                <a:gd name="connsiteY0" fmla="*/ 7960 h 12400"/>
                <a:gd name="connsiteX1" fmla="*/ 0 w 1759"/>
                <a:gd name="connsiteY1" fmla="*/ 5027 h 12400"/>
                <a:gd name="connsiteX2" fmla="*/ 1173 w 1759"/>
                <a:gd name="connsiteY2" fmla="*/ 11563 h 12400"/>
                <a:gd name="connsiteX3" fmla="*/ 1676 w 1759"/>
                <a:gd name="connsiteY3" fmla="*/ 7960 h 12400"/>
                <a:gd name="connsiteX4" fmla="*/ 1676 w 1759"/>
                <a:gd name="connsiteY4" fmla="*/ 12401 h 12400"/>
                <a:gd name="connsiteX5" fmla="*/ 1676 w 1759"/>
                <a:gd name="connsiteY5" fmla="*/ 8379 h 12400"/>
                <a:gd name="connsiteX6" fmla="*/ 1676 w 1759"/>
                <a:gd name="connsiteY6" fmla="*/ 8379 h 12400"/>
                <a:gd name="connsiteX7" fmla="*/ 1676 w 1759"/>
                <a:gd name="connsiteY7" fmla="*/ 8379 h 12400"/>
                <a:gd name="connsiteX8" fmla="*/ 1676 w 1759"/>
                <a:gd name="connsiteY8" fmla="*/ 8379 h 12400"/>
                <a:gd name="connsiteX9" fmla="*/ 1676 w 1759"/>
                <a:gd name="connsiteY9" fmla="*/ 8379 h 12400"/>
                <a:gd name="connsiteX10" fmla="*/ 1676 w 1759"/>
                <a:gd name="connsiteY10" fmla="*/ 8379 h 12400"/>
                <a:gd name="connsiteX11" fmla="*/ 1676 w 1759"/>
                <a:gd name="connsiteY11" fmla="*/ 8379 h 12400"/>
                <a:gd name="connsiteX12" fmla="*/ 922 w 1759"/>
                <a:gd name="connsiteY12" fmla="*/ 0 h 12400"/>
                <a:gd name="connsiteX13" fmla="*/ 1759 w 1759"/>
                <a:gd name="connsiteY13" fmla="*/ 7960 h 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9" h="12400">
                  <a:moveTo>
                    <a:pt x="1759" y="7960"/>
                  </a:moveTo>
                  <a:cubicBezTo>
                    <a:pt x="1005" y="6619"/>
                    <a:pt x="587" y="2514"/>
                    <a:pt x="0" y="5027"/>
                  </a:cubicBezTo>
                  <a:cubicBezTo>
                    <a:pt x="151" y="7239"/>
                    <a:pt x="545" y="9435"/>
                    <a:pt x="1173" y="11563"/>
                  </a:cubicBezTo>
                  <a:cubicBezTo>
                    <a:pt x="587" y="3184"/>
                    <a:pt x="1173" y="13909"/>
                    <a:pt x="1676" y="7960"/>
                  </a:cubicBezTo>
                  <a:cubicBezTo>
                    <a:pt x="1676" y="9552"/>
                    <a:pt x="1676" y="11060"/>
                    <a:pt x="1676" y="12401"/>
                  </a:cubicBezTo>
                  <a:lnTo>
                    <a:pt x="1676" y="8379"/>
                  </a:lnTo>
                  <a:lnTo>
                    <a:pt x="1676" y="8379"/>
                  </a:lnTo>
                  <a:cubicBezTo>
                    <a:pt x="1676" y="8379"/>
                    <a:pt x="1676" y="8882"/>
                    <a:pt x="1676" y="8379"/>
                  </a:cubicBezTo>
                  <a:lnTo>
                    <a:pt x="1676" y="8379"/>
                  </a:lnTo>
                  <a:lnTo>
                    <a:pt x="1676" y="8379"/>
                  </a:lnTo>
                  <a:cubicBezTo>
                    <a:pt x="1676" y="5949"/>
                    <a:pt x="1676" y="7960"/>
                    <a:pt x="1676" y="8379"/>
                  </a:cubicBezTo>
                  <a:lnTo>
                    <a:pt x="1676" y="8379"/>
                  </a:lnTo>
                  <a:lnTo>
                    <a:pt x="922" y="0"/>
                  </a:lnTo>
                  <a:cubicBezTo>
                    <a:pt x="1341" y="1927"/>
                    <a:pt x="1508" y="4106"/>
                    <a:pt x="1759" y="7960"/>
                  </a:cubicBezTo>
                  <a:close/>
                </a:path>
              </a:pathLst>
            </a:custGeom>
            <a:solidFill>
              <a:srgbClr val="37474F"/>
            </a:solidFill>
            <a:ln w="8363" cap="flat">
              <a:noFill/>
              <a:prstDash val="solid"/>
              <a:miter/>
            </a:ln>
          </p:spPr>
          <p:txBody>
            <a:bodyPr rtlCol="0" anchor="ctr"/>
            <a:lstStyle/>
            <a:p>
              <a:pPr defTabSz="914378"/>
              <a:endParaRPr lang="en-US"/>
            </a:p>
          </p:txBody>
        </p:sp>
        <p:sp>
          <p:nvSpPr>
            <p:cNvPr id="187" name="Freeform: Shape 186">
              <a:extLst>
                <a:ext uri="{FF2B5EF4-FFF2-40B4-BE49-F238E27FC236}">
                  <a16:creationId xmlns:a16="http://schemas.microsoft.com/office/drawing/2014/main" xmlns="" id="{218B82F1-5165-45F6-A7B0-7E59C31C9D35}"/>
                </a:ext>
              </a:extLst>
            </p:cNvPr>
            <p:cNvSpPr/>
            <p:nvPr/>
          </p:nvSpPr>
          <p:spPr>
            <a:xfrm>
              <a:off x="2780760" y="1943752"/>
              <a:ext cx="8378" cy="446"/>
            </a:xfrm>
            <a:custGeom>
              <a:avLst/>
              <a:gdLst>
                <a:gd name="connsiteX0" fmla="*/ 0 w 8378"/>
                <a:gd name="connsiteY0" fmla="*/ 447 h 446"/>
                <a:gd name="connsiteX1" fmla="*/ 0 w 8378"/>
                <a:gd name="connsiteY1" fmla="*/ 447 h 446"/>
                <a:gd name="connsiteX2" fmla="*/ 0 w 8378"/>
                <a:gd name="connsiteY2" fmla="*/ 447 h 446"/>
              </a:gdLst>
              <a:ahLst/>
              <a:cxnLst>
                <a:cxn ang="0">
                  <a:pos x="connsiteX0" y="connsiteY0"/>
                </a:cxn>
                <a:cxn ang="0">
                  <a:pos x="connsiteX1" y="connsiteY1"/>
                </a:cxn>
                <a:cxn ang="0">
                  <a:pos x="connsiteX2" y="connsiteY2"/>
                </a:cxn>
              </a:cxnLst>
              <a:rect l="l" t="t" r="r" b="b"/>
              <a:pathLst>
                <a:path w="8378" h="446">
                  <a:moveTo>
                    <a:pt x="0" y="447"/>
                  </a:moveTo>
                  <a:cubicBezTo>
                    <a:pt x="0" y="447"/>
                    <a:pt x="0" y="447"/>
                    <a:pt x="0" y="447"/>
                  </a:cubicBezTo>
                  <a:cubicBezTo>
                    <a:pt x="0" y="447"/>
                    <a:pt x="0" y="-559"/>
                    <a:pt x="0" y="447"/>
                  </a:cubicBezTo>
                  <a:close/>
                </a:path>
              </a:pathLst>
            </a:custGeom>
            <a:solidFill>
              <a:srgbClr val="37474F"/>
            </a:solidFill>
            <a:ln w="8363" cap="flat">
              <a:noFill/>
              <a:prstDash val="solid"/>
              <a:miter/>
            </a:ln>
          </p:spPr>
          <p:txBody>
            <a:bodyPr rtlCol="0" anchor="ctr"/>
            <a:lstStyle/>
            <a:p>
              <a:pPr defTabSz="914378"/>
              <a:endParaRPr lang="en-US"/>
            </a:p>
          </p:txBody>
        </p:sp>
        <p:sp>
          <p:nvSpPr>
            <p:cNvPr id="188" name="Freeform: Shape 187">
              <a:extLst>
                <a:ext uri="{FF2B5EF4-FFF2-40B4-BE49-F238E27FC236}">
                  <a16:creationId xmlns:a16="http://schemas.microsoft.com/office/drawing/2014/main" xmlns="" id="{A43AC1D4-B5B9-46B9-8F90-02A6B4E22E26}"/>
                </a:ext>
              </a:extLst>
            </p:cNvPr>
            <p:cNvSpPr/>
            <p:nvPr/>
          </p:nvSpPr>
          <p:spPr>
            <a:xfrm>
              <a:off x="2780803" y="1936239"/>
              <a:ext cx="1633" cy="9412"/>
            </a:xfrm>
            <a:custGeom>
              <a:avLst/>
              <a:gdLst>
                <a:gd name="connsiteX0" fmla="*/ 209 w 1633"/>
                <a:gd name="connsiteY0" fmla="*/ 4608 h 9412"/>
                <a:gd name="connsiteX1" fmla="*/ 627 w 1633"/>
                <a:gd name="connsiteY1" fmla="*/ 7625 h 9412"/>
                <a:gd name="connsiteX2" fmla="*/ 125 w 1633"/>
                <a:gd name="connsiteY2" fmla="*/ 7625 h 9412"/>
                <a:gd name="connsiteX3" fmla="*/ 879 w 1633"/>
                <a:gd name="connsiteY3" fmla="*/ 7625 h 9412"/>
                <a:gd name="connsiteX4" fmla="*/ 879 w 1633"/>
                <a:gd name="connsiteY4" fmla="*/ 7038 h 9412"/>
                <a:gd name="connsiteX5" fmla="*/ 1633 w 1633"/>
                <a:gd name="connsiteY5" fmla="*/ 0 h 9412"/>
                <a:gd name="connsiteX6" fmla="*/ 209 w 1633"/>
                <a:gd name="connsiteY6" fmla="*/ 4608 h 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 h="9412">
                  <a:moveTo>
                    <a:pt x="209" y="4608"/>
                  </a:moveTo>
                  <a:cubicBezTo>
                    <a:pt x="493" y="5589"/>
                    <a:pt x="636" y="6603"/>
                    <a:pt x="627" y="7625"/>
                  </a:cubicBezTo>
                  <a:cubicBezTo>
                    <a:pt x="627" y="9300"/>
                    <a:pt x="627" y="7625"/>
                    <a:pt x="125" y="7625"/>
                  </a:cubicBezTo>
                  <a:cubicBezTo>
                    <a:pt x="-378" y="7625"/>
                    <a:pt x="795" y="11647"/>
                    <a:pt x="879" y="7625"/>
                  </a:cubicBezTo>
                  <a:lnTo>
                    <a:pt x="879" y="7038"/>
                  </a:lnTo>
                  <a:cubicBezTo>
                    <a:pt x="887" y="4675"/>
                    <a:pt x="1139" y="2312"/>
                    <a:pt x="1633" y="0"/>
                  </a:cubicBezTo>
                  <a:cubicBezTo>
                    <a:pt x="887" y="1441"/>
                    <a:pt x="401" y="3000"/>
                    <a:pt x="209" y="4608"/>
                  </a:cubicBezTo>
                  <a:close/>
                </a:path>
              </a:pathLst>
            </a:custGeom>
            <a:solidFill>
              <a:srgbClr val="37474F"/>
            </a:solidFill>
            <a:ln w="8363" cap="flat">
              <a:noFill/>
              <a:prstDash val="solid"/>
              <a:miter/>
            </a:ln>
          </p:spPr>
          <p:txBody>
            <a:bodyPr rtlCol="0" anchor="ctr"/>
            <a:lstStyle/>
            <a:p>
              <a:pPr defTabSz="914378"/>
              <a:endParaRPr lang="en-US"/>
            </a:p>
          </p:txBody>
        </p:sp>
        <p:sp>
          <p:nvSpPr>
            <p:cNvPr id="189" name="Freeform: Shape 188">
              <a:extLst>
                <a:ext uri="{FF2B5EF4-FFF2-40B4-BE49-F238E27FC236}">
                  <a16:creationId xmlns:a16="http://schemas.microsoft.com/office/drawing/2014/main" xmlns="" id="{C7CC7BB8-21B4-4F5E-BA8B-C58CE3FE32AC}"/>
                </a:ext>
              </a:extLst>
            </p:cNvPr>
            <p:cNvSpPr/>
            <p:nvPr/>
          </p:nvSpPr>
          <p:spPr>
            <a:xfrm>
              <a:off x="2780677" y="1914957"/>
              <a:ext cx="586" cy="6786"/>
            </a:xfrm>
            <a:custGeom>
              <a:avLst/>
              <a:gdLst>
                <a:gd name="connsiteX0" fmla="*/ 587 w 586"/>
                <a:gd name="connsiteY0" fmla="*/ 6787 h 6786"/>
                <a:gd name="connsiteX1" fmla="*/ 0 w 586"/>
                <a:gd name="connsiteY1" fmla="*/ 0 h 6786"/>
                <a:gd name="connsiteX2" fmla="*/ 0 w 586"/>
                <a:gd name="connsiteY2" fmla="*/ 3519 h 6786"/>
                <a:gd name="connsiteX3" fmla="*/ 0 w 586"/>
                <a:gd name="connsiteY3" fmla="*/ 3519 h 6786"/>
                <a:gd name="connsiteX4" fmla="*/ 587 w 586"/>
                <a:gd name="connsiteY4" fmla="*/ 6787 h 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 h="6786">
                  <a:moveTo>
                    <a:pt x="587" y="6787"/>
                  </a:moveTo>
                  <a:lnTo>
                    <a:pt x="0" y="0"/>
                  </a:lnTo>
                  <a:lnTo>
                    <a:pt x="0" y="3519"/>
                  </a:lnTo>
                  <a:lnTo>
                    <a:pt x="0" y="3519"/>
                  </a:lnTo>
                  <a:cubicBezTo>
                    <a:pt x="0" y="7206"/>
                    <a:pt x="335" y="6368"/>
                    <a:pt x="587" y="6787"/>
                  </a:cubicBezTo>
                  <a:close/>
                </a:path>
              </a:pathLst>
            </a:custGeom>
            <a:solidFill>
              <a:srgbClr val="37474F"/>
            </a:solidFill>
            <a:ln w="8363" cap="flat">
              <a:noFill/>
              <a:prstDash val="solid"/>
              <a:miter/>
            </a:ln>
          </p:spPr>
          <p:txBody>
            <a:bodyPr rtlCol="0" anchor="ctr"/>
            <a:lstStyle/>
            <a:p>
              <a:pPr defTabSz="914378"/>
              <a:endParaRPr lang="en-US"/>
            </a:p>
          </p:txBody>
        </p:sp>
        <p:sp>
          <p:nvSpPr>
            <p:cNvPr id="190" name="Freeform: Shape 189">
              <a:extLst>
                <a:ext uri="{FF2B5EF4-FFF2-40B4-BE49-F238E27FC236}">
                  <a16:creationId xmlns:a16="http://schemas.microsoft.com/office/drawing/2014/main" xmlns="" id="{121AE6B3-FA45-4682-905F-DF5737FFD11D}"/>
                </a:ext>
              </a:extLst>
            </p:cNvPr>
            <p:cNvSpPr/>
            <p:nvPr/>
          </p:nvSpPr>
          <p:spPr>
            <a:xfrm>
              <a:off x="2781012" y="1881525"/>
              <a:ext cx="1089" cy="3854"/>
            </a:xfrm>
            <a:custGeom>
              <a:avLst/>
              <a:gdLst>
                <a:gd name="connsiteX0" fmla="*/ 419 w 1089"/>
                <a:gd name="connsiteY0" fmla="*/ 3016 h 3854"/>
                <a:gd name="connsiteX1" fmla="*/ 1089 w 1089"/>
                <a:gd name="connsiteY1" fmla="*/ 3854 h 3854"/>
                <a:gd name="connsiteX2" fmla="*/ 0 w 1089"/>
                <a:gd name="connsiteY2" fmla="*/ 0 h 3854"/>
                <a:gd name="connsiteX3" fmla="*/ 419 w 1089"/>
                <a:gd name="connsiteY3" fmla="*/ 3016 h 3854"/>
              </a:gdLst>
              <a:ahLst/>
              <a:cxnLst>
                <a:cxn ang="0">
                  <a:pos x="connsiteX0" y="connsiteY0"/>
                </a:cxn>
                <a:cxn ang="0">
                  <a:pos x="connsiteX1" y="connsiteY1"/>
                </a:cxn>
                <a:cxn ang="0">
                  <a:pos x="connsiteX2" y="connsiteY2"/>
                </a:cxn>
                <a:cxn ang="0">
                  <a:pos x="connsiteX3" y="connsiteY3"/>
                </a:cxn>
              </a:cxnLst>
              <a:rect l="l" t="t" r="r" b="b"/>
              <a:pathLst>
                <a:path w="1089" h="3854">
                  <a:moveTo>
                    <a:pt x="419" y="3016"/>
                  </a:moveTo>
                  <a:lnTo>
                    <a:pt x="1089" y="3854"/>
                  </a:lnTo>
                  <a:lnTo>
                    <a:pt x="0" y="0"/>
                  </a:lnTo>
                  <a:lnTo>
                    <a:pt x="419" y="3016"/>
                  </a:lnTo>
                  <a:close/>
                </a:path>
              </a:pathLst>
            </a:custGeom>
            <a:solidFill>
              <a:srgbClr val="37474F"/>
            </a:solidFill>
            <a:ln w="8363" cap="flat">
              <a:noFill/>
              <a:prstDash val="solid"/>
              <a:miter/>
            </a:ln>
          </p:spPr>
          <p:txBody>
            <a:bodyPr rtlCol="0" anchor="ctr"/>
            <a:lstStyle/>
            <a:p>
              <a:pPr defTabSz="914378"/>
              <a:endParaRPr lang="en-US"/>
            </a:p>
          </p:txBody>
        </p:sp>
        <p:sp>
          <p:nvSpPr>
            <p:cNvPr id="191" name="Freeform: Shape 190">
              <a:extLst>
                <a:ext uri="{FF2B5EF4-FFF2-40B4-BE49-F238E27FC236}">
                  <a16:creationId xmlns:a16="http://schemas.microsoft.com/office/drawing/2014/main" xmlns="" id="{576A033F-A610-48DE-87B4-A69A5797A3D7}"/>
                </a:ext>
              </a:extLst>
            </p:cNvPr>
            <p:cNvSpPr/>
            <p:nvPr/>
          </p:nvSpPr>
          <p:spPr>
            <a:xfrm>
              <a:off x="2780844" y="1873732"/>
              <a:ext cx="670" cy="2262"/>
            </a:xfrm>
            <a:custGeom>
              <a:avLst/>
              <a:gdLst>
                <a:gd name="connsiteX0" fmla="*/ 0 w 670"/>
                <a:gd name="connsiteY0" fmla="*/ 2011 h 2262"/>
                <a:gd name="connsiteX1" fmla="*/ 670 w 670"/>
                <a:gd name="connsiteY1" fmla="*/ 2262 h 2262"/>
                <a:gd name="connsiteX2" fmla="*/ 167 w 670"/>
                <a:gd name="connsiteY2" fmla="*/ 0 h 2262"/>
                <a:gd name="connsiteX3" fmla="*/ 0 w 670"/>
                <a:gd name="connsiteY3" fmla="*/ 2011 h 2262"/>
              </a:gdLst>
              <a:ahLst/>
              <a:cxnLst>
                <a:cxn ang="0">
                  <a:pos x="connsiteX0" y="connsiteY0"/>
                </a:cxn>
                <a:cxn ang="0">
                  <a:pos x="connsiteX1" y="connsiteY1"/>
                </a:cxn>
                <a:cxn ang="0">
                  <a:pos x="connsiteX2" y="connsiteY2"/>
                </a:cxn>
                <a:cxn ang="0">
                  <a:pos x="connsiteX3" y="connsiteY3"/>
                </a:cxn>
              </a:cxnLst>
              <a:rect l="l" t="t" r="r" b="b"/>
              <a:pathLst>
                <a:path w="670" h="2262">
                  <a:moveTo>
                    <a:pt x="0" y="2011"/>
                  </a:moveTo>
                  <a:lnTo>
                    <a:pt x="670" y="2262"/>
                  </a:lnTo>
                  <a:lnTo>
                    <a:pt x="167" y="0"/>
                  </a:lnTo>
                  <a:lnTo>
                    <a:pt x="0" y="2011"/>
                  </a:lnTo>
                  <a:close/>
                </a:path>
              </a:pathLst>
            </a:custGeom>
            <a:solidFill>
              <a:srgbClr val="37474F"/>
            </a:solidFill>
            <a:ln w="8363" cap="flat">
              <a:noFill/>
              <a:prstDash val="solid"/>
              <a:miter/>
            </a:ln>
          </p:spPr>
          <p:txBody>
            <a:bodyPr rtlCol="0" anchor="ctr"/>
            <a:lstStyle/>
            <a:p>
              <a:pPr defTabSz="914378"/>
              <a:endParaRPr lang="en-US"/>
            </a:p>
          </p:txBody>
        </p:sp>
        <p:sp>
          <p:nvSpPr>
            <p:cNvPr id="192" name="Freeform: Shape 191">
              <a:extLst>
                <a:ext uri="{FF2B5EF4-FFF2-40B4-BE49-F238E27FC236}">
                  <a16:creationId xmlns:a16="http://schemas.microsoft.com/office/drawing/2014/main" xmlns="" id="{3F221A63-6581-4A2B-A8E7-2CFFD61753EF}"/>
                </a:ext>
              </a:extLst>
            </p:cNvPr>
            <p:cNvSpPr/>
            <p:nvPr/>
          </p:nvSpPr>
          <p:spPr>
            <a:xfrm>
              <a:off x="2494667" y="1870632"/>
              <a:ext cx="37" cy="2010"/>
            </a:xfrm>
            <a:custGeom>
              <a:avLst/>
              <a:gdLst>
                <a:gd name="connsiteX0" fmla="*/ 38 w 37"/>
                <a:gd name="connsiteY0" fmla="*/ 0 h 2010"/>
                <a:gd name="connsiteX1" fmla="*/ 38 w 37"/>
                <a:gd name="connsiteY1" fmla="*/ 2011 h 2010"/>
                <a:gd name="connsiteX2" fmla="*/ 38 w 37"/>
                <a:gd name="connsiteY2" fmla="*/ 0 h 2010"/>
              </a:gdLst>
              <a:ahLst/>
              <a:cxnLst>
                <a:cxn ang="0">
                  <a:pos x="connsiteX0" y="connsiteY0"/>
                </a:cxn>
                <a:cxn ang="0">
                  <a:pos x="connsiteX1" y="connsiteY1"/>
                </a:cxn>
                <a:cxn ang="0">
                  <a:pos x="connsiteX2" y="connsiteY2"/>
                </a:cxn>
              </a:cxnLst>
              <a:rect l="l" t="t" r="r" b="b"/>
              <a:pathLst>
                <a:path w="37" h="2010">
                  <a:moveTo>
                    <a:pt x="38" y="0"/>
                  </a:moveTo>
                  <a:lnTo>
                    <a:pt x="38" y="2011"/>
                  </a:lnTo>
                  <a:cubicBezTo>
                    <a:pt x="-13" y="1341"/>
                    <a:pt x="-13" y="670"/>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193" name="Freeform: Shape 192">
              <a:extLst>
                <a:ext uri="{FF2B5EF4-FFF2-40B4-BE49-F238E27FC236}">
                  <a16:creationId xmlns:a16="http://schemas.microsoft.com/office/drawing/2014/main" xmlns="" id="{C94718D0-29BF-4466-8CE9-CC675BEFE127}"/>
                </a:ext>
              </a:extLst>
            </p:cNvPr>
            <p:cNvSpPr/>
            <p:nvPr/>
          </p:nvSpPr>
          <p:spPr>
            <a:xfrm>
              <a:off x="2494035" y="1856137"/>
              <a:ext cx="8378" cy="351"/>
            </a:xfrm>
            <a:custGeom>
              <a:avLst/>
              <a:gdLst>
                <a:gd name="connsiteX0" fmla="*/ 0 w 8378"/>
                <a:gd name="connsiteY0" fmla="*/ 0 h 351"/>
                <a:gd name="connsiteX1" fmla="*/ 0 w 8378"/>
                <a:gd name="connsiteY1" fmla="*/ 0 h 351"/>
                <a:gd name="connsiteX2" fmla="*/ 0 w 8378"/>
                <a:gd name="connsiteY2" fmla="*/ 0 h 351"/>
              </a:gdLst>
              <a:ahLst/>
              <a:cxnLst>
                <a:cxn ang="0">
                  <a:pos x="connsiteX0" y="connsiteY0"/>
                </a:cxn>
                <a:cxn ang="0">
                  <a:pos x="connsiteX1" y="connsiteY1"/>
                </a:cxn>
                <a:cxn ang="0">
                  <a:pos x="connsiteX2" y="connsiteY2"/>
                </a:cxn>
              </a:cxnLst>
              <a:rect l="l" t="t" r="r" b="b"/>
              <a:pathLst>
                <a:path w="8378" h="351">
                  <a:moveTo>
                    <a:pt x="0" y="0"/>
                  </a:moveTo>
                  <a:lnTo>
                    <a:pt x="0" y="0"/>
                  </a:lnTo>
                  <a:cubicBezTo>
                    <a:pt x="0" y="335"/>
                    <a:pt x="0" y="58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94" name="Freeform: Shape 193">
              <a:extLst>
                <a:ext uri="{FF2B5EF4-FFF2-40B4-BE49-F238E27FC236}">
                  <a16:creationId xmlns:a16="http://schemas.microsoft.com/office/drawing/2014/main" xmlns="" id="{2C9E61EA-31CF-46FE-BB02-CC9DBAADD3B9}"/>
                </a:ext>
              </a:extLst>
            </p:cNvPr>
            <p:cNvSpPr/>
            <p:nvPr/>
          </p:nvSpPr>
          <p:spPr>
            <a:xfrm>
              <a:off x="2664760" y="1760422"/>
              <a:ext cx="5901" cy="1033"/>
            </a:xfrm>
            <a:custGeom>
              <a:avLst/>
              <a:gdLst>
                <a:gd name="connsiteX0" fmla="*/ 5902 w 5901"/>
                <a:gd name="connsiteY0" fmla="*/ 447 h 1033"/>
                <a:gd name="connsiteX1" fmla="*/ 36 w 5901"/>
                <a:gd name="connsiteY1" fmla="*/ 447 h 1033"/>
                <a:gd name="connsiteX2" fmla="*/ 958 w 5901"/>
                <a:gd name="connsiteY2" fmla="*/ 1033 h 1033"/>
                <a:gd name="connsiteX3" fmla="*/ 5902 w 5901"/>
                <a:gd name="connsiteY3" fmla="*/ 447 h 1033"/>
              </a:gdLst>
              <a:ahLst/>
              <a:cxnLst>
                <a:cxn ang="0">
                  <a:pos x="connsiteX0" y="connsiteY0"/>
                </a:cxn>
                <a:cxn ang="0">
                  <a:pos x="connsiteX1" y="connsiteY1"/>
                </a:cxn>
                <a:cxn ang="0">
                  <a:pos x="connsiteX2" y="connsiteY2"/>
                </a:cxn>
                <a:cxn ang="0">
                  <a:pos x="connsiteX3" y="connsiteY3"/>
                </a:cxn>
              </a:cxnLst>
              <a:rect l="l" t="t" r="r" b="b"/>
              <a:pathLst>
                <a:path w="5901" h="1033">
                  <a:moveTo>
                    <a:pt x="5902" y="447"/>
                  </a:moveTo>
                  <a:cubicBezTo>
                    <a:pt x="2885" y="447"/>
                    <a:pt x="-383" y="-559"/>
                    <a:pt x="36" y="447"/>
                  </a:cubicBezTo>
                  <a:lnTo>
                    <a:pt x="958" y="1033"/>
                  </a:lnTo>
                  <a:cubicBezTo>
                    <a:pt x="2969" y="447"/>
                    <a:pt x="4561" y="447"/>
                    <a:pt x="5902" y="447"/>
                  </a:cubicBezTo>
                  <a:close/>
                </a:path>
              </a:pathLst>
            </a:custGeom>
            <a:solidFill>
              <a:srgbClr val="37474F"/>
            </a:solidFill>
            <a:ln w="8363" cap="flat">
              <a:noFill/>
              <a:prstDash val="solid"/>
              <a:miter/>
            </a:ln>
          </p:spPr>
          <p:txBody>
            <a:bodyPr rtlCol="0" anchor="ctr"/>
            <a:lstStyle/>
            <a:p>
              <a:pPr defTabSz="914378"/>
              <a:endParaRPr lang="en-US"/>
            </a:p>
          </p:txBody>
        </p:sp>
        <p:sp>
          <p:nvSpPr>
            <p:cNvPr id="195" name="Freeform: Shape 194">
              <a:extLst>
                <a:ext uri="{FF2B5EF4-FFF2-40B4-BE49-F238E27FC236}">
                  <a16:creationId xmlns:a16="http://schemas.microsoft.com/office/drawing/2014/main" xmlns="" id="{49425362-289E-4DEB-83C9-D66B3AFB7ADC}"/>
                </a:ext>
              </a:extLst>
            </p:cNvPr>
            <p:cNvSpPr/>
            <p:nvPr/>
          </p:nvSpPr>
          <p:spPr>
            <a:xfrm>
              <a:off x="2522272" y="1771510"/>
              <a:ext cx="2765" cy="670"/>
            </a:xfrm>
            <a:custGeom>
              <a:avLst/>
              <a:gdLst>
                <a:gd name="connsiteX0" fmla="*/ 0 w 2765"/>
                <a:gd name="connsiteY0" fmla="*/ 670 h 670"/>
                <a:gd name="connsiteX1" fmla="*/ 838 w 2765"/>
                <a:gd name="connsiteY1" fmla="*/ 670 h 670"/>
                <a:gd name="connsiteX2" fmla="*/ 2765 w 2765"/>
                <a:gd name="connsiteY2" fmla="*/ 0 h 670"/>
              </a:gdLst>
              <a:ahLst/>
              <a:cxnLst>
                <a:cxn ang="0">
                  <a:pos x="connsiteX0" y="connsiteY0"/>
                </a:cxn>
                <a:cxn ang="0">
                  <a:pos x="connsiteX1" y="connsiteY1"/>
                </a:cxn>
                <a:cxn ang="0">
                  <a:pos x="connsiteX2" y="connsiteY2"/>
                </a:cxn>
              </a:cxnLst>
              <a:rect l="l" t="t" r="r" b="b"/>
              <a:pathLst>
                <a:path w="2765" h="670">
                  <a:moveTo>
                    <a:pt x="0" y="670"/>
                  </a:moveTo>
                  <a:lnTo>
                    <a:pt x="838" y="670"/>
                  </a:lnTo>
                  <a:lnTo>
                    <a:pt x="2765" y="0"/>
                  </a:lnTo>
                  <a:close/>
                </a:path>
              </a:pathLst>
            </a:custGeom>
            <a:solidFill>
              <a:srgbClr val="37474F"/>
            </a:solidFill>
            <a:ln w="8363" cap="flat">
              <a:noFill/>
              <a:prstDash val="solid"/>
              <a:miter/>
            </a:ln>
          </p:spPr>
          <p:txBody>
            <a:bodyPr rtlCol="0" anchor="ctr"/>
            <a:lstStyle/>
            <a:p>
              <a:pPr defTabSz="914378"/>
              <a:endParaRPr lang="en-US"/>
            </a:p>
          </p:txBody>
        </p:sp>
        <p:sp>
          <p:nvSpPr>
            <p:cNvPr id="196" name="Freeform: Shape 195">
              <a:extLst>
                <a:ext uri="{FF2B5EF4-FFF2-40B4-BE49-F238E27FC236}">
                  <a16:creationId xmlns:a16="http://schemas.microsoft.com/office/drawing/2014/main" xmlns="" id="{861BF5F8-C6EA-4EB5-8662-A67199D01806}"/>
                </a:ext>
              </a:extLst>
            </p:cNvPr>
            <p:cNvSpPr/>
            <p:nvPr/>
          </p:nvSpPr>
          <p:spPr>
            <a:xfrm>
              <a:off x="2516490" y="1774861"/>
              <a:ext cx="3854" cy="8378"/>
            </a:xfrm>
            <a:custGeom>
              <a:avLst/>
              <a:gdLst>
                <a:gd name="connsiteX0" fmla="*/ 3854 w 3854"/>
                <a:gd name="connsiteY0" fmla="*/ 0 h 8378"/>
                <a:gd name="connsiteX1" fmla="*/ 0 w 3854"/>
                <a:gd name="connsiteY1" fmla="*/ 0 h 8378"/>
              </a:gdLst>
              <a:ahLst/>
              <a:cxnLst>
                <a:cxn ang="0">
                  <a:pos x="connsiteX0" y="connsiteY0"/>
                </a:cxn>
                <a:cxn ang="0">
                  <a:pos x="connsiteX1" y="connsiteY1"/>
                </a:cxn>
              </a:cxnLst>
              <a:rect l="l" t="t" r="r" b="b"/>
              <a:pathLst>
                <a:path w="3854" h="8378">
                  <a:moveTo>
                    <a:pt x="3854"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97" name="Freeform: Shape 196">
              <a:extLst>
                <a:ext uri="{FF2B5EF4-FFF2-40B4-BE49-F238E27FC236}">
                  <a16:creationId xmlns:a16="http://schemas.microsoft.com/office/drawing/2014/main" xmlns="" id="{695569D4-4CE4-490F-90EA-9A3CA8D9A530}"/>
                </a:ext>
              </a:extLst>
            </p:cNvPr>
            <p:cNvSpPr/>
            <p:nvPr/>
          </p:nvSpPr>
          <p:spPr>
            <a:xfrm>
              <a:off x="2499314" y="1949422"/>
              <a:ext cx="754" cy="2401"/>
            </a:xfrm>
            <a:custGeom>
              <a:avLst/>
              <a:gdLst>
                <a:gd name="connsiteX0" fmla="*/ 0 w 754"/>
                <a:gd name="connsiteY0" fmla="*/ 139 h 2401"/>
                <a:gd name="connsiteX1" fmla="*/ 754 w 754"/>
                <a:gd name="connsiteY1" fmla="*/ 2402 h 2401"/>
                <a:gd name="connsiteX2" fmla="*/ 0 w 754"/>
                <a:gd name="connsiteY2" fmla="*/ 139 h 2401"/>
              </a:gdLst>
              <a:ahLst/>
              <a:cxnLst>
                <a:cxn ang="0">
                  <a:pos x="connsiteX0" y="connsiteY0"/>
                </a:cxn>
                <a:cxn ang="0">
                  <a:pos x="connsiteX1" y="connsiteY1"/>
                </a:cxn>
                <a:cxn ang="0">
                  <a:pos x="connsiteX2" y="connsiteY2"/>
                </a:cxn>
              </a:cxnLst>
              <a:rect l="l" t="t" r="r" b="b"/>
              <a:pathLst>
                <a:path w="754" h="2401">
                  <a:moveTo>
                    <a:pt x="0" y="139"/>
                  </a:moveTo>
                  <a:lnTo>
                    <a:pt x="754" y="2402"/>
                  </a:lnTo>
                  <a:cubicBezTo>
                    <a:pt x="586" y="-1201"/>
                    <a:pt x="335" y="391"/>
                    <a:pt x="0" y="139"/>
                  </a:cubicBezTo>
                  <a:close/>
                </a:path>
              </a:pathLst>
            </a:custGeom>
            <a:solidFill>
              <a:srgbClr val="37474F"/>
            </a:solidFill>
            <a:ln w="8363" cap="flat">
              <a:noFill/>
              <a:prstDash val="solid"/>
              <a:miter/>
            </a:ln>
          </p:spPr>
          <p:txBody>
            <a:bodyPr rtlCol="0" anchor="ctr"/>
            <a:lstStyle/>
            <a:p>
              <a:pPr defTabSz="914378"/>
              <a:endParaRPr lang="en-US"/>
            </a:p>
          </p:txBody>
        </p:sp>
        <p:sp>
          <p:nvSpPr>
            <p:cNvPr id="198" name="Freeform: Shape 197">
              <a:extLst>
                <a:ext uri="{FF2B5EF4-FFF2-40B4-BE49-F238E27FC236}">
                  <a16:creationId xmlns:a16="http://schemas.microsoft.com/office/drawing/2014/main" xmlns="" id="{24575D9A-8021-4A2F-9B61-98CF1C0ABDF6}"/>
                </a:ext>
              </a:extLst>
            </p:cNvPr>
            <p:cNvSpPr/>
            <p:nvPr/>
          </p:nvSpPr>
          <p:spPr>
            <a:xfrm>
              <a:off x="2775850" y="1778967"/>
              <a:ext cx="302" cy="6284"/>
            </a:xfrm>
            <a:custGeom>
              <a:avLst/>
              <a:gdLst>
                <a:gd name="connsiteX0" fmla="*/ 302 w 302"/>
                <a:gd name="connsiteY0" fmla="*/ 6284 h 6284"/>
                <a:gd name="connsiteX1" fmla="*/ 302 w 302"/>
                <a:gd name="connsiteY1" fmla="*/ 0 h 6284"/>
                <a:gd name="connsiteX2" fmla="*/ 302 w 302"/>
                <a:gd name="connsiteY2" fmla="*/ 6284 h 6284"/>
              </a:gdLst>
              <a:ahLst/>
              <a:cxnLst>
                <a:cxn ang="0">
                  <a:pos x="connsiteX0" y="connsiteY0"/>
                </a:cxn>
                <a:cxn ang="0">
                  <a:pos x="connsiteX1" y="connsiteY1"/>
                </a:cxn>
                <a:cxn ang="0">
                  <a:pos x="connsiteX2" y="connsiteY2"/>
                </a:cxn>
              </a:cxnLst>
              <a:rect l="l" t="t" r="r" b="b"/>
              <a:pathLst>
                <a:path w="302" h="6284">
                  <a:moveTo>
                    <a:pt x="302" y="6284"/>
                  </a:moveTo>
                  <a:cubicBezTo>
                    <a:pt x="302" y="3770"/>
                    <a:pt x="302" y="1759"/>
                    <a:pt x="302" y="0"/>
                  </a:cubicBezTo>
                  <a:cubicBezTo>
                    <a:pt x="134" y="3100"/>
                    <a:pt x="-284" y="5530"/>
                    <a:pt x="302" y="6284"/>
                  </a:cubicBezTo>
                  <a:close/>
                </a:path>
              </a:pathLst>
            </a:custGeom>
            <a:solidFill>
              <a:srgbClr val="37474F"/>
            </a:solidFill>
            <a:ln w="8363" cap="flat">
              <a:noFill/>
              <a:prstDash val="solid"/>
              <a:miter/>
            </a:ln>
          </p:spPr>
          <p:txBody>
            <a:bodyPr rtlCol="0" anchor="ctr"/>
            <a:lstStyle/>
            <a:p>
              <a:pPr defTabSz="914378"/>
              <a:endParaRPr lang="en-US"/>
            </a:p>
          </p:txBody>
        </p:sp>
        <p:sp>
          <p:nvSpPr>
            <p:cNvPr id="199" name="Freeform: Shape 198">
              <a:extLst>
                <a:ext uri="{FF2B5EF4-FFF2-40B4-BE49-F238E27FC236}">
                  <a16:creationId xmlns:a16="http://schemas.microsoft.com/office/drawing/2014/main" xmlns="" id="{E69C04DB-E02C-4137-BA86-7FAEFD82BA89}"/>
                </a:ext>
              </a:extLst>
            </p:cNvPr>
            <p:cNvSpPr/>
            <p:nvPr/>
          </p:nvSpPr>
          <p:spPr>
            <a:xfrm>
              <a:off x="2487667" y="1865246"/>
              <a:ext cx="37" cy="1708"/>
            </a:xfrm>
            <a:custGeom>
              <a:avLst/>
              <a:gdLst>
                <a:gd name="connsiteX0" fmla="*/ 0 w 37"/>
                <a:gd name="connsiteY0" fmla="*/ 24 h 1708"/>
                <a:gd name="connsiteX1" fmla="*/ 0 w 37"/>
                <a:gd name="connsiteY1" fmla="*/ 1699 h 1708"/>
                <a:gd name="connsiteX2" fmla="*/ 0 w 37"/>
                <a:gd name="connsiteY2" fmla="*/ 24 h 1708"/>
              </a:gdLst>
              <a:ahLst/>
              <a:cxnLst>
                <a:cxn ang="0">
                  <a:pos x="connsiteX0" y="connsiteY0"/>
                </a:cxn>
                <a:cxn ang="0">
                  <a:pos x="connsiteX1" y="connsiteY1"/>
                </a:cxn>
                <a:cxn ang="0">
                  <a:pos x="connsiteX2" y="connsiteY2"/>
                </a:cxn>
              </a:cxnLst>
              <a:rect l="l" t="t" r="r" b="b"/>
              <a:pathLst>
                <a:path w="37" h="1708">
                  <a:moveTo>
                    <a:pt x="0" y="24"/>
                  </a:moveTo>
                  <a:cubicBezTo>
                    <a:pt x="0" y="1280"/>
                    <a:pt x="0" y="1783"/>
                    <a:pt x="0" y="1699"/>
                  </a:cubicBezTo>
                  <a:cubicBezTo>
                    <a:pt x="0" y="1615"/>
                    <a:pt x="84" y="-228"/>
                    <a:pt x="0" y="24"/>
                  </a:cubicBezTo>
                  <a:close/>
                </a:path>
              </a:pathLst>
            </a:custGeom>
            <a:solidFill>
              <a:srgbClr val="37474F"/>
            </a:solidFill>
            <a:ln w="8363" cap="flat">
              <a:noFill/>
              <a:prstDash val="solid"/>
              <a:miter/>
            </a:ln>
          </p:spPr>
          <p:txBody>
            <a:bodyPr rtlCol="0" anchor="ctr"/>
            <a:lstStyle/>
            <a:p>
              <a:pPr defTabSz="914378"/>
              <a:endParaRPr lang="en-US"/>
            </a:p>
          </p:txBody>
        </p:sp>
        <p:sp>
          <p:nvSpPr>
            <p:cNvPr id="200" name="Freeform: Shape 199">
              <a:extLst>
                <a:ext uri="{FF2B5EF4-FFF2-40B4-BE49-F238E27FC236}">
                  <a16:creationId xmlns:a16="http://schemas.microsoft.com/office/drawing/2014/main" xmlns="" id="{93CCBCD5-9D9E-4C43-8A91-8B06328E90DF}"/>
                </a:ext>
              </a:extLst>
            </p:cNvPr>
            <p:cNvSpPr/>
            <p:nvPr/>
          </p:nvSpPr>
          <p:spPr>
            <a:xfrm>
              <a:off x="2775817" y="1771761"/>
              <a:ext cx="528" cy="7205"/>
            </a:xfrm>
            <a:custGeom>
              <a:avLst/>
              <a:gdLst>
                <a:gd name="connsiteX0" fmla="*/ 0 w 528"/>
                <a:gd name="connsiteY0" fmla="*/ 0 h 7205"/>
                <a:gd name="connsiteX1" fmla="*/ 0 w 528"/>
                <a:gd name="connsiteY1" fmla="*/ 1341 h 7205"/>
                <a:gd name="connsiteX2" fmla="*/ 419 w 528"/>
                <a:gd name="connsiteY2" fmla="*/ 7206 h 7205"/>
                <a:gd name="connsiteX3" fmla="*/ 0 w 528"/>
                <a:gd name="connsiteY3" fmla="*/ 0 h 7205"/>
              </a:gdLst>
              <a:ahLst/>
              <a:cxnLst>
                <a:cxn ang="0">
                  <a:pos x="connsiteX0" y="connsiteY0"/>
                </a:cxn>
                <a:cxn ang="0">
                  <a:pos x="connsiteX1" y="connsiteY1"/>
                </a:cxn>
                <a:cxn ang="0">
                  <a:pos x="connsiteX2" y="connsiteY2"/>
                </a:cxn>
                <a:cxn ang="0">
                  <a:pos x="connsiteX3" y="connsiteY3"/>
                </a:cxn>
              </a:cxnLst>
              <a:rect l="l" t="t" r="r" b="b"/>
              <a:pathLst>
                <a:path w="528" h="7205">
                  <a:moveTo>
                    <a:pt x="0" y="0"/>
                  </a:moveTo>
                  <a:lnTo>
                    <a:pt x="0" y="1341"/>
                  </a:lnTo>
                  <a:cubicBezTo>
                    <a:pt x="243" y="3285"/>
                    <a:pt x="377" y="5245"/>
                    <a:pt x="419" y="7206"/>
                  </a:cubicBezTo>
                  <a:cubicBezTo>
                    <a:pt x="654" y="4793"/>
                    <a:pt x="511" y="236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1" name="Freeform: Shape 200">
              <a:extLst>
                <a:ext uri="{FF2B5EF4-FFF2-40B4-BE49-F238E27FC236}">
                  <a16:creationId xmlns:a16="http://schemas.microsoft.com/office/drawing/2014/main" xmlns="" id="{55D71933-D14A-453F-82D6-038A354C167D}"/>
                </a:ext>
              </a:extLst>
            </p:cNvPr>
            <p:cNvSpPr/>
            <p:nvPr/>
          </p:nvSpPr>
          <p:spPr>
            <a:xfrm>
              <a:off x="2677700" y="2046254"/>
              <a:ext cx="670" cy="8378"/>
            </a:xfrm>
            <a:custGeom>
              <a:avLst/>
              <a:gdLst>
                <a:gd name="connsiteX0" fmla="*/ 0 w 670"/>
                <a:gd name="connsiteY0" fmla="*/ 0 h 8378"/>
                <a:gd name="connsiteX1" fmla="*/ 670 w 670"/>
                <a:gd name="connsiteY1" fmla="*/ 0 h 8378"/>
                <a:gd name="connsiteX2" fmla="*/ 0 w 670"/>
                <a:gd name="connsiteY2" fmla="*/ 0 h 8378"/>
              </a:gdLst>
              <a:ahLst/>
              <a:cxnLst>
                <a:cxn ang="0">
                  <a:pos x="connsiteX0" y="connsiteY0"/>
                </a:cxn>
                <a:cxn ang="0">
                  <a:pos x="connsiteX1" y="connsiteY1"/>
                </a:cxn>
                <a:cxn ang="0">
                  <a:pos x="connsiteX2" y="connsiteY2"/>
                </a:cxn>
              </a:cxnLst>
              <a:rect l="l" t="t" r="r" b="b"/>
              <a:pathLst>
                <a:path w="670" h="8378">
                  <a:moveTo>
                    <a:pt x="0" y="0"/>
                  </a:moveTo>
                  <a:lnTo>
                    <a:pt x="670" y="0"/>
                  </a:lnTo>
                  <a:cubicBezTo>
                    <a:pt x="670" y="0"/>
                    <a:pt x="67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2" name="Freeform: Shape 201">
              <a:extLst>
                <a:ext uri="{FF2B5EF4-FFF2-40B4-BE49-F238E27FC236}">
                  <a16:creationId xmlns:a16="http://schemas.microsoft.com/office/drawing/2014/main" xmlns="" id="{C58807DC-09C9-46B0-A98A-A9D3067FFA9E}"/>
                </a:ext>
              </a:extLst>
            </p:cNvPr>
            <p:cNvSpPr/>
            <p:nvPr/>
          </p:nvSpPr>
          <p:spPr>
            <a:xfrm>
              <a:off x="2758054" y="2048516"/>
              <a:ext cx="3435" cy="8378"/>
            </a:xfrm>
            <a:custGeom>
              <a:avLst/>
              <a:gdLst>
                <a:gd name="connsiteX0" fmla="*/ 3435 w 3435"/>
                <a:gd name="connsiteY0" fmla="*/ 0 h 8378"/>
                <a:gd name="connsiteX1" fmla="*/ 0 w 3435"/>
                <a:gd name="connsiteY1" fmla="*/ 0 h 8378"/>
              </a:gdLst>
              <a:ahLst/>
              <a:cxnLst>
                <a:cxn ang="0">
                  <a:pos x="connsiteX0" y="connsiteY0"/>
                </a:cxn>
                <a:cxn ang="0">
                  <a:pos x="connsiteX1" y="connsiteY1"/>
                </a:cxn>
              </a:cxnLst>
              <a:rect l="l" t="t" r="r" b="b"/>
              <a:pathLst>
                <a:path w="3435" h="8378">
                  <a:moveTo>
                    <a:pt x="3435"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03" name="Freeform: Shape 202">
              <a:extLst>
                <a:ext uri="{FF2B5EF4-FFF2-40B4-BE49-F238E27FC236}">
                  <a16:creationId xmlns:a16="http://schemas.microsoft.com/office/drawing/2014/main" xmlns="" id="{BB35FF3A-4537-400A-96EE-CD341A49A986}"/>
                </a:ext>
              </a:extLst>
            </p:cNvPr>
            <p:cNvSpPr/>
            <p:nvPr/>
          </p:nvSpPr>
          <p:spPr>
            <a:xfrm>
              <a:off x="2779420" y="1840133"/>
              <a:ext cx="8378" cy="856"/>
            </a:xfrm>
            <a:custGeom>
              <a:avLst/>
              <a:gdLst>
                <a:gd name="connsiteX0" fmla="*/ 0 w 8378"/>
                <a:gd name="connsiteY0" fmla="*/ 0 h 856"/>
                <a:gd name="connsiteX1" fmla="*/ 0 w 8378"/>
                <a:gd name="connsiteY1" fmla="*/ 0 h 856"/>
              </a:gdLst>
              <a:ahLst/>
              <a:cxnLst>
                <a:cxn ang="0">
                  <a:pos x="connsiteX0" y="connsiteY0"/>
                </a:cxn>
                <a:cxn ang="0">
                  <a:pos x="connsiteX1" y="connsiteY1"/>
                </a:cxn>
              </a:cxnLst>
              <a:rect l="l" t="t" r="r" b="b"/>
              <a:pathLst>
                <a:path w="8378" h="856">
                  <a:moveTo>
                    <a:pt x="0" y="0"/>
                  </a:moveTo>
                  <a:cubicBezTo>
                    <a:pt x="0" y="1927"/>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4" name="Freeform: Shape 203">
              <a:extLst>
                <a:ext uri="{FF2B5EF4-FFF2-40B4-BE49-F238E27FC236}">
                  <a16:creationId xmlns:a16="http://schemas.microsoft.com/office/drawing/2014/main" xmlns="" id="{3EDBD182-763F-43B7-83DC-D45CE0E79027}"/>
                </a:ext>
              </a:extLst>
            </p:cNvPr>
            <p:cNvSpPr/>
            <p:nvPr/>
          </p:nvSpPr>
          <p:spPr>
            <a:xfrm>
              <a:off x="2777325" y="1849015"/>
              <a:ext cx="43" cy="754"/>
            </a:xfrm>
            <a:custGeom>
              <a:avLst/>
              <a:gdLst>
                <a:gd name="connsiteX0" fmla="*/ 0 w 43"/>
                <a:gd name="connsiteY0" fmla="*/ 754 h 754"/>
                <a:gd name="connsiteX1" fmla="*/ 0 w 43"/>
                <a:gd name="connsiteY1" fmla="*/ 0 h 754"/>
                <a:gd name="connsiteX2" fmla="*/ 0 w 43"/>
                <a:gd name="connsiteY2" fmla="*/ 754 h 754"/>
              </a:gdLst>
              <a:ahLst/>
              <a:cxnLst>
                <a:cxn ang="0">
                  <a:pos x="connsiteX0" y="connsiteY0"/>
                </a:cxn>
                <a:cxn ang="0">
                  <a:pos x="connsiteX1" y="connsiteY1"/>
                </a:cxn>
                <a:cxn ang="0">
                  <a:pos x="connsiteX2" y="connsiteY2"/>
                </a:cxn>
              </a:cxnLst>
              <a:rect l="l" t="t" r="r" b="b"/>
              <a:pathLst>
                <a:path w="43" h="754">
                  <a:moveTo>
                    <a:pt x="0" y="754"/>
                  </a:moveTo>
                  <a:cubicBezTo>
                    <a:pt x="0" y="335"/>
                    <a:pt x="0" y="0"/>
                    <a:pt x="0" y="0"/>
                  </a:cubicBezTo>
                  <a:cubicBezTo>
                    <a:pt x="59" y="251"/>
                    <a:pt x="59" y="503"/>
                    <a:pt x="0" y="754"/>
                  </a:cubicBezTo>
                  <a:close/>
                </a:path>
              </a:pathLst>
            </a:custGeom>
            <a:solidFill>
              <a:srgbClr val="37474F"/>
            </a:solidFill>
            <a:ln w="8363" cap="flat">
              <a:noFill/>
              <a:prstDash val="solid"/>
              <a:miter/>
            </a:ln>
          </p:spPr>
          <p:txBody>
            <a:bodyPr rtlCol="0" anchor="ctr"/>
            <a:lstStyle/>
            <a:p>
              <a:pPr defTabSz="914378"/>
              <a:endParaRPr lang="en-US"/>
            </a:p>
          </p:txBody>
        </p:sp>
        <p:sp>
          <p:nvSpPr>
            <p:cNvPr id="205" name="Freeform: Shape 204">
              <a:extLst>
                <a:ext uri="{FF2B5EF4-FFF2-40B4-BE49-F238E27FC236}">
                  <a16:creationId xmlns:a16="http://schemas.microsoft.com/office/drawing/2014/main" xmlns="" id="{D2430099-646C-4158-BCFB-038EA3C9500A}"/>
                </a:ext>
              </a:extLst>
            </p:cNvPr>
            <p:cNvSpPr/>
            <p:nvPr/>
          </p:nvSpPr>
          <p:spPr>
            <a:xfrm>
              <a:off x="2765092" y="17599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06" name="Freeform: Shape 205">
              <a:extLst>
                <a:ext uri="{FF2B5EF4-FFF2-40B4-BE49-F238E27FC236}">
                  <a16:creationId xmlns:a16="http://schemas.microsoft.com/office/drawing/2014/main" xmlns="" id="{2A59A388-63F9-479B-9851-EDD956ABB2A6}"/>
                </a:ext>
              </a:extLst>
            </p:cNvPr>
            <p:cNvSpPr/>
            <p:nvPr/>
          </p:nvSpPr>
          <p:spPr>
            <a:xfrm>
              <a:off x="2778917" y="1840552"/>
              <a:ext cx="8378" cy="2429"/>
            </a:xfrm>
            <a:custGeom>
              <a:avLst/>
              <a:gdLst>
                <a:gd name="connsiteX0" fmla="*/ 0 w 8378"/>
                <a:gd name="connsiteY0" fmla="*/ 2430 h 2429"/>
                <a:gd name="connsiteX1" fmla="*/ 0 w 8378"/>
                <a:gd name="connsiteY1" fmla="*/ 0 h 2429"/>
              </a:gdLst>
              <a:ahLst/>
              <a:cxnLst>
                <a:cxn ang="0">
                  <a:pos x="connsiteX0" y="connsiteY0"/>
                </a:cxn>
                <a:cxn ang="0">
                  <a:pos x="connsiteX1" y="connsiteY1"/>
                </a:cxn>
              </a:cxnLst>
              <a:rect l="l" t="t" r="r" b="b"/>
              <a:pathLst>
                <a:path w="8378" h="2429">
                  <a:moveTo>
                    <a:pt x="0" y="2430"/>
                  </a:moveTo>
                  <a:cubicBezTo>
                    <a:pt x="0" y="1676"/>
                    <a:pt x="0" y="92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7" name="Freeform: Shape 206">
              <a:extLst>
                <a:ext uri="{FF2B5EF4-FFF2-40B4-BE49-F238E27FC236}">
                  <a16:creationId xmlns:a16="http://schemas.microsoft.com/office/drawing/2014/main" xmlns="" id="{AC7F43F7-15CD-4D03-9F79-A43E9771FD70}"/>
                </a:ext>
              </a:extLst>
            </p:cNvPr>
            <p:cNvSpPr/>
            <p:nvPr/>
          </p:nvSpPr>
          <p:spPr>
            <a:xfrm>
              <a:off x="2779504" y="1842563"/>
              <a:ext cx="74" cy="1675"/>
            </a:xfrm>
            <a:custGeom>
              <a:avLst/>
              <a:gdLst>
                <a:gd name="connsiteX0" fmla="*/ 0 w 74"/>
                <a:gd name="connsiteY0" fmla="*/ 0 h 1675"/>
                <a:gd name="connsiteX1" fmla="*/ 0 w 74"/>
                <a:gd name="connsiteY1" fmla="*/ 1676 h 1675"/>
                <a:gd name="connsiteX2" fmla="*/ 0 w 74"/>
                <a:gd name="connsiteY2" fmla="*/ 0 h 1675"/>
              </a:gdLst>
              <a:ahLst/>
              <a:cxnLst>
                <a:cxn ang="0">
                  <a:pos x="connsiteX0" y="connsiteY0"/>
                </a:cxn>
                <a:cxn ang="0">
                  <a:pos x="connsiteX1" y="connsiteY1"/>
                </a:cxn>
                <a:cxn ang="0">
                  <a:pos x="connsiteX2" y="connsiteY2"/>
                </a:cxn>
              </a:cxnLst>
              <a:rect l="l" t="t" r="r" b="b"/>
              <a:pathLst>
                <a:path w="74" h="1675">
                  <a:moveTo>
                    <a:pt x="0" y="0"/>
                  </a:moveTo>
                  <a:lnTo>
                    <a:pt x="0" y="1676"/>
                  </a:lnTo>
                  <a:cubicBezTo>
                    <a:pt x="0" y="1676"/>
                    <a:pt x="167" y="1676"/>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8" name="Freeform: Shape 207">
              <a:extLst>
                <a:ext uri="{FF2B5EF4-FFF2-40B4-BE49-F238E27FC236}">
                  <a16:creationId xmlns:a16="http://schemas.microsoft.com/office/drawing/2014/main" xmlns="" id="{B4D0145F-A40E-4A2A-8C3B-19182B70A44D}"/>
                </a:ext>
              </a:extLst>
            </p:cNvPr>
            <p:cNvSpPr/>
            <p:nvPr/>
          </p:nvSpPr>
          <p:spPr>
            <a:xfrm>
              <a:off x="2778917" y="1837536"/>
              <a:ext cx="8378" cy="3016"/>
            </a:xfrm>
            <a:custGeom>
              <a:avLst/>
              <a:gdLst>
                <a:gd name="connsiteX0" fmla="*/ 0 w 8378"/>
                <a:gd name="connsiteY0" fmla="*/ 0 h 3016"/>
                <a:gd name="connsiteX1" fmla="*/ 0 w 8378"/>
                <a:gd name="connsiteY1" fmla="*/ 3016 h 3016"/>
                <a:gd name="connsiteX2" fmla="*/ 0 w 8378"/>
                <a:gd name="connsiteY2" fmla="*/ 2598 h 3016"/>
              </a:gdLst>
              <a:ahLst/>
              <a:cxnLst>
                <a:cxn ang="0">
                  <a:pos x="connsiteX0" y="connsiteY0"/>
                </a:cxn>
                <a:cxn ang="0">
                  <a:pos x="connsiteX1" y="connsiteY1"/>
                </a:cxn>
                <a:cxn ang="0">
                  <a:pos x="connsiteX2" y="connsiteY2"/>
                </a:cxn>
              </a:cxnLst>
              <a:rect l="l" t="t" r="r" b="b"/>
              <a:pathLst>
                <a:path w="8378" h="3016">
                  <a:moveTo>
                    <a:pt x="0" y="0"/>
                  </a:moveTo>
                  <a:cubicBezTo>
                    <a:pt x="0" y="1089"/>
                    <a:pt x="0" y="2095"/>
                    <a:pt x="0" y="3016"/>
                  </a:cubicBezTo>
                  <a:cubicBezTo>
                    <a:pt x="0" y="3016"/>
                    <a:pt x="0" y="2514"/>
                    <a:pt x="0" y="2598"/>
                  </a:cubicBezTo>
                  <a:close/>
                </a:path>
              </a:pathLst>
            </a:custGeom>
            <a:solidFill>
              <a:srgbClr val="37474F"/>
            </a:solidFill>
            <a:ln w="8363" cap="flat">
              <a:noFill/>
              <a:prstDash val="solid"/>
              <a:miter/>
            </a:ln>
          </p:spPr>
          <p:txBody>
            <a:bodyPr rtlCol="0" anchor="ctr"/>
            <a:lstStyle/>
            <a:p>
              <a:pPr defTabSz="914378"/>
              <a:endParaRPr lang="en-US"/>
            </a:p>
          </p:txBody>
        </p:sp>
        <p:sp>
          <p:nvSpPr>
            <p:cNvPr id="209" name="Freeform: Shape 208">
              <a:extLst>
                <a:ext uri="{FF2B5EF4-FFF2-40B4-BE49-F238E27FC236}">
                  <a16:creationId xmlns:a16="http://schemas.microsoft.com/office/drawing/2014/main" xmlns="" id="{91FEBCA2-1A87-400F-B141-55D3B3CDE32A}"/>
                </a:ext>
              </a:extLst>
            </p:cNvPr>
            <p:cNvSpPr/>
            <p:nvPr/>
          </p:nvSpPr>
          <p:spPr>
            <a:xfrm>
              <a:off x="2524366" y="2055501"/>
              <a:ext cx="1427" cy="221"/>
            </a:xfrm>
            <a:custGeom>
              <a:avLst/>
              <a:gdLst>
                <a:gd name="connsiteX0" fmla="*/ 0 w 1427"/>
                <a:gd name="connsiteY0" fmla="*/ 221 h 221"/>
                <a:gd name="connsiteX1" fmla="*/ 0 w 1427"/>
                <a:gd name="connsiteY1" fmla="*/ 221 h 221"/>
                <a:gd name="connsiteX2" fmla="*/ 0 w 1427"/>
                <a:gd name="connsiteY2" fmla="*/ 221 h 221"/>
              </a:gdLst>
              <a:ahLst/>
              <a:cxnLst>
                <a:cxn ang="0">
                  <a:pos x="connsiteX0" y="connsiteY0"/>
                </a:cxn>
                <a:cxn ang="0">
                  <a:pos x="connsiteX1" y="connsiteY1"/>
                </a:cxn>
                <a:cxn ang="0">
                  <a:pos x="connsiteX2" y="connsiteY2"/>
                </a:cxn>
              </a:cxnLst>
              <a:rect l="l" t="t" r="r" b="b"/>
              <a:pathLst>
                <a:path w="1427" h="221">
                  <a:moveTo>
                    <a:pt x="0" y="221"/>
                  </a:moveTo>
                  <a:lnTo>
                    <a:pt x="0" y="221"/>
                  </a:lnTo>
                  <a:cubicBezTo>
                    <a:pt x="2262" y="-114"/>
                    <a:pt x="1508" y="-30"/>
                    <a:pt x="0" y="221"/>
                  </a:cubicBezTo>
                  <a:close/>
                </a:path>
              </a:pathLst>
            </a:custGeom>
            <a:solidFill>
              <a:srgbClr val="37474F"/>
            </a:solidFill>
            <a:ln w="8363" cap="flat">
              <a:noFill/>
              <a:prstDash val="solid"/>
              <a:miter/>
            </a:ln>
          </p:spPr>
          <p:txBody>
            <a:bodyPr rtlCol="0" anchor="ctr"/>
            <a:lstStyle/>
            <a:p>
              <a:pPr defTabSz="914378"/>
              <a:endParaRPr lang="en-US"/>
            </a:p>
          </p:txBody>
        </p:sp>
        <p:sp>
          <p:nvSpPr>
            <p:cNvPr id="210" name="Freeform: Shape 209">
              <a:extLst>
                <a:ext uri="{FF2B5EF4-FFF2-40B4-BE49-F238E27FC236}">
                  <a16:creationId xmlns:a16="http://schemas.microsoft.com/office/drawing/2014/main" xmlns="" id="{C1260E98-8157-4A8D-9EE2-123354C3BF35}"/>
                </a:ext>
              </a:extLst>
            </p:cNvPr>
            <p:cNvSpPr/>
            <p:nvPr/>
          </p:nvSpPr>
          <p:spPr>
            <a:xfrm>
              <a:off x="2622232" y="17699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11" name="Freeform: Shape 210">
              <a:extLst>
                <a:ext uri="{FF2B5EF4-FFF2-40B4-BE49-F238E27FC236}">
                  <a16:creationId xmlns:a16="http://schemas.microsoft.com/office/drawing/2014/main" xmlns="" id="{B44D36F7-B1E5-4021-AAB5-28B578012C5F}"/>
                </a:ext>
              </a:extLst>
            </p:cNvPr>
            <p:cNvSpPr/>
            <p:nvPr/>
          </p:nvSpPr>
          <p:spPr>
            <a:xfrm>
              <a:off x="2615529" y="1768158"/>
              <a:ext cx="6619" cy="2597"/>
            </a:xfrm>
            <a:custGeom>
              <a:avLst/>
              <a:gdLst>
                <a:gd name="connsiteX0" fmla="*/ 0 w 6619"/>
                <a:gd name="connsiteY0" fmla="*/ 2598 h 2597"/>
                <a:gd name="connsiteX1" fmla="*/ 6619 w 6619"/>
                <a:gd name="connsiteY1" fmla="*/ 1760 h 2597"/>
                <a:gd name="connsiteX2" fmla="*/ 4273 w 6619"/>
                <a:gd name="connsiteY2" fmla="*/ 0 h 2597"/>
              </a:gdLst>
              <a:ahLst/>
              <a:cxnLst>
                <a:cxn ang="0">
                  <a:pos x="connsiteX0" y="connsiteY0"/>
                </a:cxn>
                <a:cxn ang="0">
                  <a:pos x="connsiteX1" y="connsiteY1"/>
                </a:cxn>
                <a:cxn ang="0">
                  <a:pos x="connsiteX2" y="connsiteY2"/>
                </a:cxn>
              </a:cxnLst>
              <a:rect l="l" t="t" r="r" b="b"/>
              <a:pathLst>
                <a:path w="6619" h="2597">
                  <a:moveTo>
                    <a:pt x="0" y="2598"/>
                  </a:moveTo>
                  <a:cubicBezTo>
                    <a:pt x="2128" y="1860"/>
                    <a:pt x="4382" y="1575"/>
                    <a:pt x="6619" y="1760"/>
                  </a:cubicBezTo>
                  <a:lnTo>
                    <a:pt x="4273" y="0"/>
                  </a:lnTo>
                  <a:close/>
                </a:path>
              </a:pathLst>
            </a:custGeom>
            <a:solidFill>
              <a:srgbClr val="37474F"/>
            </a:solidFill>
            <a:ln w="8363" cap="flat">
              <a:noFill/>
              <a:prstDash val="solid"/>
              <a:miter/>
            </a:ln>
          </p:spPr>
          <p:txBody>
            <a:bodyPr rtlCol="0" anchor="ctr"/>
            <a:lstStyle/>
            <a:p>
              <a:pPr defTabSz="914378"/>
              <a:endParaRPr lang="en-US"/>
            </a:p>
          </p:txBody>
        </p:sp>
        <p:sp>
          <p:nvSpPr>
            <p:cNvPr id="212" name="Freeform: Shape 211">
              <a:extLst>
                <a:ext uri="{FF2B5EF4-FFF2-40B4-BE49-F238E27FC236}">
                  <a16:creationId xmlns:a16="http://schemas.microsoft.com/office/drawing/2014/main" xmlns="" id="{FEB09290-9E95-4B0E-AB4E-FCD114B99D7B}"/>
                </a:ext>
              </a:extLst>
            </p:cNvPr>
            <p:cNvSpPr/>
            <p:nvPr/>
          </p:nvSpPr>
          <p:spPr>
            <a:xfrm>
              <a:off x="2486661" y="1755219"/>
              <a:ext cx="295942" cy="306032"/>
            </a:xfrm>
            <a:custGeom>
              <a:avLst/>
              <a:gdLst>
                <a:gd name="connsiteX0" fmla="*/ 9887 w 295942"/>
                <a:gd name="connsiteY0" fmla="*/ 150018 h 306032"/>
                <a:gd name="connsiteX1" fmla="*/ 9887 w 295942"/>
                <a:gd name="connsiteY1" fmla="*/ 145242 h 306032"/>
                <a:gd name="connsiteX2" fmla="*/ 11647 w 295942"/>
                <a:gd name="connsiteY2" fmla="*/ 150604 h 306032"/>
                <a:gd name="connsiteX3" fmla="*/ 8463 w 295942"/>
                <a:gd name="connsiteY3" fmla="*/ 131668 h 306032"/>
                <a:gd name="connsiteX4" fmla="*/ 8463 w 295942"/>
                <a:gd name="connsiteY4" fmla="*/ 128568 h 306032"/>
                <a:gd name="connsiteX5" fmla="*/ 8463 w 295942"/>
                <a:gd name="connsiteY5" fmla="*/ 130411 h 306032"/>
                <a:gd name="connsiteX6" fmla="*/ 6703 w 295942"/>
                <a:gd name="connsiteY6" fmla="*/ 118178 h 306032"/>
                <a:gd name="connsiteX7" fmla="*/ 7290 w 295942"/>
                <a:gd name="connsiteY7" fmla="*/ 115413 h 306032"/>
                <a:gd name="connsiteX8" fmla="*/ 6452 w 295942"/>
                <a:gd name="connsiteY8" fmla="*/ 109380 h 306032"/>
                <a:gd name="connsiteX9" fmla="*/ 6452 w 295942"/>
                <a:gd name="connsiteY9" fmla="*/ 109380 h 306032"/>
                <a:gd name="connsiteX10" fmla="*/ 5865 w 295942"/>
                <a:gd name="connsiteY10" fmla="*/ 100079 h 306032"/>
                <a:gd name="connsiteX11" fmla="*/ 5865 w 295942"/>
                <a:gd name="connsiteY11" fmla="*/ 100079 h 306032"/>
                <a:gd name="connsiteX12" fmla="*/ 4525 w 295942"/>
                <a:gd name="connsiteY12" fmla="*/ 94382 h 306032"/>
                <a:gd name="connsiteX13" fmla="*/ 5027 w 295942"/>
                <a:gd name="connsiteY13" fmla="*/ 94968 h 306032"/>
                <a:gd name="connsiteX14" fmla="*/ 4273 w 295942"/>
                <a:gd name="connsiteY14" fmla="*/ 89857 h 306032"/>
                <a:gd name="connsiteX15" fmla="*/ 5530 w 295942"/>
                <a:gd name="connsiteY15" fmla="*/ 95471 h 306032"/>
                <a:gd name="connsiteX16" fmla="*/ 5530 w 295942"/>
                <a:gd name="connsiteY16" fmla="*/ 80892 h 306032"/>
                <a:gd name="connsiteX17" fmla="*/ 6033 w 295942"/>
                <a:gd name="connsiteY17" fmla="*/ 85752 h 306032"/>
                <a:gd name="connsiteX18" fmla="*/ 6871 w 295942"/>
                <a:gd name="connsiteY18" fmla="*/ 73267 h 306032"/>
                <a:gd name="connsiteX19" fmla="*/ 4860 w 295942"/>
                <a:gd name="connsiteY19" fmla="*/ 78797 h 306032"/>
                <a:gd name="connsiteX20" fmla="*/ 4357 w 295942"/>
                <a:gd name="connsiteY20" fmla="*/ 72178 h 306032"/>
                <a:gd name="connsiteX21" fmla="*/ 4357 w 295942"/>
                <a:gd name="connsiteY21" fmla="*/ 65558 h 306032"/>
                <a:gd name="connsiteX22" fmla="*/ 5279 w 295942"/>
                <a:gd name="connsiteY22" fmla="*/ 65558 h 306032"/>
                <a:gd name="connsiteX23" fmla="*/ 3771 w 295942"/>
                <a:gd name="connsiteY23" fmla="*/ 59693 h 306032"/>
                <a:gd name="connsiteX24" fmla="*/ 4944 w 295942"/>
                <a:gd name="connsiteY24" fmla="*/ 53241 h 306032"/>
                <a:gd name="connsiteX25" fmla="*/ 3435 w 295942"/>
                <a:gd name="connsiteY25" fmla="*/ 49806 h 306032"/>
                <a:gd name="connsiteX26" fmla="*/ 1927 w 295942"/>
                <a:gd name="connsiteY26" fmla="*/ 33048 h 306032"/>
                <a:gd name="connsiteX27" fmla="*/ 2765 w 295942"/>
                <a:gd name="connsiteY27" fmla="*/ 32210 h 306032"/>
                <a:gd name="connsiteX28" fmla="*/ 1843 w 295942"/>
                <a:gd name="connsiteY28" fmla="*/ 28608 h 306032"/>
                <a:gd name="connsiteX29" fmla="*/ 1843 w 295942"/>
                <a:gd name="connsiteY29" fmla="*/ 28189 h 306032"/>
                <a:gd name="connsiteX30" fmla="*/ 419 w 295942"/>
                <a:gd name="connsiteY30" fmla="*/ 23329 h 306032"/>
                <a:gd name="connsiteX31" fmla="*/ 419 w 295942"/>
                <a:gd name="connsiteY31" fmla="*/ 20229 h 306032"/>
                <a:gd name="connsiteX32" fmla="*/ 3771 w 295942"/>
                <a:gd name="connsiteY32" fmla="*/ 20229 h 306032"/>
                <a:gd name="connsiteX33" fmla="*/ 9049 w 295942"/>
                <a:gd name="connsiteY33" fmla="*/ 19726 h 306032"/>
                <a:gd name="connsiteX34" fmla="*/ 9049 w 295942"/>
                <a:gd name="connsiteY34" fmla="*/ 20647 h 306032"/>
                <a:gd name="connsiteX35" fmla="*/ 22707 w 295942"/>
                <a:gd name="connsiteY35" fmla="*/ 18385 h 306032"/>
                <a:gd name="connsiteX36" fmla="*/ 28488 w 295942"/>
                <a:gd name="connsiteY36" fmla="*/ 18385 h 306032"/>
                <a:gd name="connsiteX37" fmla="*/ 34270 w 295942"/>
                <a:gd name="connsiteY37" fmla="*/ 15872 h 306032"/>
                <a:gd name="connsiteX38" fmla="*/ 30583 w 295942"/>
                <a:gd name="connsiteY38" fmla="*/ 15201 h 306032"/>
                <a:gd name="connsiteX39" fmla="*/ 38124 w 295942"/>
                <a:gd name="connsiteY39" fmla="*/ 14363 h 306032"/>
                <a:gd name="connsiteX40" fmla="*/ 37035 w 295942"/>
                <a:gd name="connsiteY40" fmla="*/ 15285 h 306032"/>
                <a:gd name="connsiteX41" fmla="*/ 38375 w 295942"/>
                <a:gd name="connsiteY41" fmla="*/ 15285 h 306032"/>
                <a:gd name="connsiteX42" fmla="*/ 37873 w 295942"/>
                <a:gd name="connsiteY42" fmla="*/ 16793 h 306032"/>
                <a:gd name="connsiteX43" fmla="*/ 35108 w 295942"/>
                <a:gd name="connsiteY43" fmla="*/ 16291 h 306032"/>
                <a:gd name="connsiteX44" fmla="*/ 32007 w 295942"/>
                <a:gd name="connsiteY44" fmla="*/ 18218 h 306032"/>
                <a:gd name="connsiteX45" fmla="*/ 34437 w 295942"/>
                <a:gd name="connsiteY45" fmla="*/ 18218 h 306032"/>
                <a:gd name="connsiteX46" fmla="*/ 33935 w 295942"/>
                <a:gd name="connsiteY46" fmla="*/ 18637 h 306032"/>
                <a:gd name="connsiteX47" fmla="*/ 36113 w 295942"/>
                <a:gd name="connsiteY47" fmla="*/ 18134 h 306032"/>
                <a:gd name="connsiteX48" fmla="*/ 37873 w 295942"/>
                <a:gd name="connsiteY48" fmla="*/ 19139 h 306032"/>
                <a:gd name="connsiteX49" fmla="*/ 37873 w 295942"/>
                <a:gd name="connsiteY49" fmla="*/ 18637 h 306032"/>
                <a:gd name="connsiteX50" fmla="*/ 47760 w 295942"/>
                <a:gd name="connsiteY50" fmla="*/ 18637 h 306032"/>
                <a:gd name="connsiteX51" fmla="*/ 71975 w 295942"/>
                <a:gd name="connsiteY51" fmla="*/ 14447 h 306032"/>
                <a:gd name="connsiteX52" fmla="*/ 71304 w 295942"/>
                <a:gd name="connsiteY52" fmla="*/ 16626 h 306032"/>
                <a:gd name="connsiteX53" fmla="*/ 56893 w 295942"/>
                <a:gd name="connsiteY53" fmla="*/ 17547 h 306032"/>
                <a:gd name="connsiteX54" fmla="*/ 58485 w 295942"/>
                <a:gd name="connsiteY54" fmla="*/ 18134 h 306032"/>
                <a:gd name="connsiteX55" fmla="*/ 68791 w 295942"/>
                <a:gd name="connsiteY55" fmla="*/ 16793 h 306032"/>
                <a:gd name="connsiteX56" fmla="*/ 73734 w 295942"/>
                <a:gd name="connsiteY56" fmla="*/ 17380 h 306032"/>
                <a:gd name="connsiteX57" fmla="*/ 85548 w 295942"/>
                <a:gd name="connsiteY57" fmla="*/ 15369 h 306032"/>
                <a:gd name="connsiteX58" fmla="*/ 79767 w 295942"/>
                <a:gd name="connsiteY58" fmla="*/ 16542 h 306032"/>
                <a:gd name="connsiteX59" fmla="*/ 92587 w 295942"/>
                <a:gd name="connsiteY59" fmla="*/ 15118 h 306032"/>
                <a:gd name="connsiteX60" fmla="*/ 90157 w 295942"/>
                <a:gd name="connsiteY60" fmla="*/ 15118 h 306032"/>
                <a:gd name="connsiteX61" fmla="*/ 98536 w 295942"/>
                <a:gd name="connsiteY61" fmla="*/ 15118 h 306032"/>
                <a:gd name="connsiteX62" fmla="*/ 99541 w 295942"/>
                <a:gd name="connsiteY62" fmla="*/ 15118 h 306032"/>
                <a:gd name="connsiteX63" fmla="*/ 126019 w 295942"/>
                <a:gd name="connsiteY63" fmla="*/ 12604 h 306032"/>
                <a:gd name="connsiteX64" fmla="*/ 124510 w 295942"/>
                <a:gd name="connsiteY64" fmla="*/ 14447 h 306032"/>
                <a:gd name="connsiteX65" fmla="*/ 139174 w 295942"/>
                <a:gd name="connsiteY65" fmla="*/ 9504 h 306032"/>
                <a:gd name="connsiteX66" fmla="*/ 136157 w 295942"/>
                <a:gd name="connsiteY66" fmla="*/ 13861 h 306032"/>
                <a:gd name="connsiteX67" fmla="*/ 144536 w 295942"/>
                <a:gd name="connsiteY67" fmla="*/ 13358 h 306032"/>
                <a:gd name="connsiteX68" fmla="*/ 142944 w 295942"/>
                <a:gd name="connsiteY68" fmla="*/ 11766 h 306032"/>
                <a:gd name="connsiteX69" fmla="*/ 152747 w 295942"/>
                <a:gd name="connsiteY69" fmla="*/ 12939 h 306032"/>
                <a:gd name="connsiteX70" fmla="*/ 156099 w 295942"/>
                <a:gd name="connsiteY70" fmla="*/ 10928 h 306032"/>
                <a:gd name="connsiteX71" fmla="*/ 155261 w 295942"/>
                <a:gd name="connsiteY71" fmla="*/ 12855 h 306032"/>
                <a:gd name="connsiteX72" fmla="*/ 163137 w 295942"/>
                <a:gd name="connsiteY72" fmla="*/ 10760 h 306032"/>
                <a:gd name="connsiteX73" fmla="*/ 164729 w 295942"/>
                <a:gd name="connsiteY73" fmla="*/ 12604 h 306032"/>
                <a:gd name="connsiteX74" fmla="*/ 173694 w 295942"/>
                <a:gd name="connsiteY74" fmla="*/ 12017 h 306032"/>
                <a:gd name="connsiteX75" fmla="*/ 170343 w 295942"/>
                <a:gd name="connsiteY75" fmla="*/ 12017 h 306032"/>
                <a:gd name="connsiteX76" fmla="*/ 188022 w 295942"/>
                <a:gd name="connsiteY76" fmla="*/ 8917 h 306032"/>
                <a:gd name="connsiteX77" fmla="*/ 189950 w 295942"/>
                <a:gd name="connsiteY77" fmla="*/ 11096 h 306032"/>
                <a:gd name="connsiteX78" fmla="*/ 206707 w 295942"/>
                <a:gd name="connsiteY78" fmla="*/ 5566 h 306032"/>
                <a:gd name="connsiteX79" fmla="*/ 208215 w 295942"/>
                <a:gd name="connsiteY79" fmla="*/ 5566 h 306032"/>
                <a:gd name="connsiteX80" fmla="*/ 214248 w 295942"/>
                <a:gd name="connsiteY80" fmla="*/ 4728 h 306032"/>
                <a:gd name="connsiteX81" fmla="*/ 194390 w 295942"/>
                <a:gd name="connsiteY81" fmla="*/ 10760 h 306032"/>
                <a:gd name="connsiteX82" fmla="*/ 200339 w 295942"/>
                <a:gd name="connsiteY82" fmla="*/ 10760 h 306032"/>
                <a:gd name="connsiteX83" fmla="*/ 196150 w 295942"/>
                <a:gd name="connsiteY83" fmla="*/ 11682 h 306032"/>
                <a:gd name="connsiteX84" fmla="*/ 207964 w 295942"/>
                <a:gd name="connsiteY84" fmla="*/ 11682 h 306032"/>
                <a:gd name="connsiteX85" fmla="*/ 216343 w 295942"/>
                <a:gd name="connsiteY85" fmla="*/ 9420 h 306032"/>
                <a:gd name="connsiteX86" fmla="*/ 203691 w 295942"/>
                <a:gd name="connsiteY86" fmla="*/ 11096 h 306032"/>
                <a:gd name="connsiteX87" fmla="*/ 219192 w 295942"/>
                <a:gd name="connsiteY87" fmla="*/ 7660 h 306032"/>
                <a:gd name="connsiteX88" fmla="*/ 217935 w 295942"/>
                <a:gd name="connsiteY88" fmla="*/ 9839 h 306032"/>
                <a:gd name="connsiteX89" fmla="*/ 226314 w 295942"/>
                <a:gd name="connsiteY89" fmla="*/ 9001 h 306032"/>
                <a:gd name="connsiteX90" fmla="*/ 222795 w 295942"/>
                <a:gd name="connsiteY90" fmla="*/ 9755 h 306032"/>
                <a:gd name="connsiteX91" fmla="*/ 235866 w 295942"/>
                <a:gd name="connsiteY91" fmla="*/ 8666 h 306032"/>
                <a:gd name="connsiteX92" fmla="*/ 241982 w 295942"/>
                <a:gd name="connsiteY92" fmla="*/ 9085 h 306032"/>
                <a:gd name="connsiteX93" fmla="*/ 240055 w 295942"/>
                <a:gd name="connsiteY93" fmla="*/ 3722 h 306032"/>
                <a:gd name="connsiteX94" fmla="*/ 252456 w 295942"/>
                <a:gd name="connsiteY94" fmla="*/ 4728 h 306032"/>
                <a:gd name="connsiteX95" fmla="*/ 250529 w 295942"/>
                <a:gd name="connsiteY95" fmla="*/ 7660 h 306032"/>
                <a:gd name="connsiteX96" fmla="*/ 253043 w 295942"/>
                <a:gd name="connsiteY96" fmla="*/ 6822 h 306032"/>
                <a:gd name="connsiteX97" fmla="*/ 256645 w 295942"/>
                <a:gd name="connsiteY97" fmla="*/ 7409 h 306032"/>
                <a:gd name="connsiteX98" fmla="*/ 258656 w 295942"/>
                <a:gd name="connsiteY98" fmla="*/ 6403 h 306032"/>
                <a:gd name="connsiteX99" fmla="*/ 268292 w 295942"/>
                <a:gd name="connsiteY99" fmla="*/ 6403 h 306032"/>
                <a:gd name="connsiteX100" fmla="*/ 276671 w 295942"/>
                <a:gd name="connsiteY100" fmla="*/ 3471 h 306032"/>
                <a:gd name="connsiteX101" fmla="*/ 277928 w 295942"/>
                <a:gd name="connsiteY101" fmla="*/ 4141 h 306032"/>
                <a:gd name="connsiteX102" fmla="*/ 283961 w 295942"/>
                <a:gd name="connsiteY102" fmla="*/ 4141 h 306032"/>
                <a:gd name="connsiteX103" fmla="*/ 283961 w 295942"/>
                <a:gd name="connsiteY103" fmla="*/ 19391 h 306032"/>
                <a:gd name="connsiteX104" fmla="*/ 283123 w 295942"/>
                <a:gd name="connsiteY104" fmla="*/ 22407 h 306032"/>
                <a:gd name="connsiteX105" fmla="*/ 283961 w 295942"/>
                <a:gd name="connsiteY105" fmla="*/ 27183 h 306032"/>
                <a:gd name="connsiteX106" fmla="*/ 282620 w 295942"/>
                <a:gd name="connsiteY106" fmla="*/ 25340 h 306032"/>
                <a:gd name="connsiteX107" fmla="*/ 284296 w 295942"/>
                <a:gd name="connsiteY107" fmla="*/ 35394 h 306032"/>
                <a:gd name="connsiteX108" fmla="*/ 283542 w 295942"/>
                <a:gd name="connsiteY108" fmla="*/ 23496 h 306032"/>
                <a:gd name="connsiteX109" fmla="*/ 287396 w 295942"/>
                <a:gd name="connsiteY109" fmla="*/ 38159 h 306032"/>
                <a:gd name="connsiteX110" fmla="*/ 287396 w 295942"/>
                <a:gd name="connsiteY110" fmla="*/ 42349 h 306032"/>
                <a:gd name="connsiteX111" fmla="*/ 289742 w 295942"/>
                <a:gd name="connsiteY111" fmla="*/ 63799 h 306032"/>
                <a:gd name="connsiteX112" fmla="*/ 287647 w 295942"/>
                <a:gd name="connsiteY112" fmla="*/ 64972 h 306032"/>
                <a:gd name="connsiteX113" fmla="*/ 287647 w 295942"/>
                <a:gd name="connsiteY113" fmla="*/ 52739 h 306032"/>
                <a:gd name="connsiteX114" fmla="*/ 287647 w 295942"/>
                <a:gd name="connsiteY114" fmla="*/ 57347 h 306032"/>
                <a:gd name="connsiteX115" fmla="*/ 286977 w 295942"/>
                <a:gd name="connsiteY115" fmla="*/ 49890 h 306032"/>
                <a:gd name="connsiteX116" fmla="*/ 287815 w 295942"/>
                <a:gd name="connsiteY116" fmla="*/ 81394 h 306032"/>
                <a:gd name="connsiteX117" fmla="*/ 288820 w 295942"/>
                <a:gd name="connsiteY117" fmla="*/ 84662 h 306032"/>
                <a:gd name="connsiteX118" fmla="*/ 288820 w 295942"/>
                <a:gd name="connsiteY118" fmla="*/ 81562 h 306032"/>
                <a:gd name="connsiteX119" fmla="*/ 290077 w 295942"/>
                <a:gd name="connsiteY119" fmla="*/ 83405 h 306032"/>
                <a:gd name="connsiteX120" fmla="*/ 291586 w 295942"/>
                <a:gd name="connsiteY120" fmla="*/ 98152 h 306032"/>
                <a:gd name="connsiteX121" fmla="*/ 290748 w 295942"/>
                <a:gd name="connsiteY121" fmla="*/ 99325 h 306032"/>
                <a:gd name="connsiteX122" fmla="*/ 290748 w 295942"/>
                <a:gd name="connsiteY122" fmla="*/ 93795 h 306032"/>
                <a:gd name="connsiteX123" fmla="*/ 291334 w 295942"/>
                <a:gd name="connsiteY123" fmla="*/ 105526 h 306032"/>
                <a:gd name="connsiteX124" fmla="*/ 291753 w 295942"/>
                <a:gd name="connsiteY124" fmla="*/ 101336 h 306032"/>
                <a:gd name="connsiteX125" fmla="*/ 293596 w 295942"/>
                <a:gd name="connsiteY125" fmla="*/ 115916 h 306032"/>
                <a:gd name="connsiteX126" fmla="*/ 294267 w 295942"/>
                <a:gd name="connsiteY126" fmla="*/ 110972 h 306032"/>
                <a:gd name="connsiteX127" fmla="*/ 292507 w 295942"/>
                <a:gd name="connsiteY127" fmla="*/ 102593 h 306032"/>
                <a:gd name="connsiteX128" fmla="*/ 293513 w 295942"/>
                <a:gd name="connsiteY128" fmla="*/ 90947 h 306032"/>
                <a:gd name="connsiteX129" fmla="*/ 292926 w 295942"/>
                <a:gd name="connsiteY129" fmla="*/ 88349 h 306032"/>
                <a:gd name="connsiteX130" fmla="*/ 292926 w 295942"/>
                <a:gd name="connsiteY130" fmla="*/ 87427 h 306032"/>
                <a:gd name="connsiteX131" fmla="*/ 292926 w 295942"/>
                <a:gd name="connsiteY131" fmla="*/ 87427 h 306032"/>
                <a:gd name="connsiteX132" fmla="*/ 292926 w 295942"/>
                <a:gd name="connsiteY132" fmla="*/ 87427 h 306032"/>
                <a:gd name="connsiteX133" fmla="*/ 292926 w 295942"/>
                <a:gd name="connsiteY133" fmla="*/ 89690 h 306032"/>
                <a:gd name="connsiteX134" fmla="*/ 291334 w 295942"/>
                <a:gd name="connsiteY134" fmla="*/ 78211 h 306032"/>
                <a:gd name="connsiteX135" fmla="*/ 292004 w 295942"/>
                <a:gd name="connsiteY135" fmla="*/ 78211 h 306032"/>
                <a:gd name="connsiteX136" fmla="*/ 291334 w 295942"/>
                <a:gd name="connsiteY136" fmla="*/ 74691 h 306032"/>
                <a:gd name="connsiteX137" fmla="*/ 292758 w 295942"/>
                <a:gd name="connsiteY137" fmla="*/ 73853 h 306032"/>
                <a:gd name="connsiteX138" fmla="*/ 292758 w 295942"/>
                <a:gd name="connsiteY138" fmla="*/ 68323 h 306032"/>
                <a:gd name="connsiteX139" fmla="*/ 292758 w 295942"/>
                <a:gd name="connsiteY139" fmla="*/ 57850 h 306032"/>
                <a:gd name="connsiteX140" fmla="*/ 292758 w 295942"/>
                <a:gd name="connsiteY140" fmla="*/ 53577 h 306032"/>
                <a:gd name="connsiteX141" fmla="*/ 291921 w 295942"/>
                <a:gd name="connsiteY141" fmla="*/ 45198 h 306032"/>
                <a:gd name="connsiteX142" fmla="*/ 291921 w 295942"/>
                <a:gd name="connsiteY142" fmla="*/ 45198 h 306032"/>
                <a:gd name="connsiteX143" fmla="*/ 290664 w 295942"/>
                <a:gd name="connsiteY143" fmla="*/ 17883 h 306032"/>
                <a:gd name="connsiteX144" fmla="*/ 290245 w 295942"/>
                <a:gd name="connsiteY144" fmla="*/ 13274 h 306032"/>
                <a:gd name="connsiteX145" fmla="*/ 290245 w 295942"/>
                <a:gd name="connsiteY145" fmla="*/ 10509 h 306032"/>
                <a:gd name="connsiteX146" fmla="*/ 290245 w 295942"/>
                <a:gd name="connsiteY146" fmla="*/ 5566 h 306032"/>
                <a:gd name="connsiteX147" fmla="*/ 290664 w 295942"/>
                <a:gd name="connsiteY147" fmla="*/ 3722 h 306032"/>
                <a:gd name="connsiteX148" fmla="*/ 290664 w 295942"/>
                <a:gd name="connsiteY148" fmla="*/ 35 h 306032"/>
                <a:gd name="connsiteX149" fmla="*/ 280358 w 295942"/>
                <a:gd name="connsiteY149" fmla="*/ 35 h 306032"/>
                <a:gd name="connsiteX150" fmla="*/ 276085 w 295942"/>
                <a:gd name="connsiteY150" fmla="*/ 454 h 306032"/>
                <a:gd name="connsiteX151" fmla="*/ 251618 w 295942"/>
                <a:gd name="connsiteY151" fmla="*/ 1041 h 306032"/>
                <a:gd name="connsiteX152" fmla="*/ 251618 w 295942"/>
                <a:gd name="connsiteY152" fmla="*/ 1795 h 306032"/>
                <a:gd name="connsiteX153" fmla="*/ 237290 w 295942"/>
                <a:gd name="connsiteY153" fmla="*/ 2968 h 306032"/>
                <a:gd name="connsiteX154" fmla="*/ 237709 w 295942"/>
                <a:gd name="connsiteY154" fmla="*/ 3638 h 306032"/>
                <a:gd name="connsiteX155" fmla="*/ 217851 w 295942"/>
                <a:gd name="connsiteY155" fmla="*/ 4225 h 306032"/>
                <a:gd name="connsiteX156" fmla="*/ 221622 w 295942"/>
                <a:gd name="connsiteY156" fmla="*/ 4225 h 306032"/>
                <a:gd name="connsiteX157" fmla="*/ 194390 w 295942"/>
                <a:gd name="connsiteY157" fmla="*/ 5566 h 306032"/>
                <a:gd name="connsiteX158" fmla="*/ 189447 w 295942"/>
                <a:gd name="connsiteY158" fmla="*/ 5566 h 306032"/>
                <a:gd name="connsiteX159" fmla="*/ 189447 w 295942"/>
                <a:gd name="connsiteY159" fmla="*/ 5566 h 306032"/>
                <a:gd name="connsiteX160" fmla="*/ 186598 w 295942"/>
                <a:gd name="connsiteY160" fmla="*/ 5566 h 306032"/>
                <a:gd name="connsiteX161" fmla="*/ 188944 w 295942"/>
                <a:gd name="connsiteY161" fmla="*/ 5566 h 306032"/>
                <a:gd name="connsiteX162" fmla="*/ 182660 w 295942"/>
                <a:gd name="connsiteY162" fmla="*/ 6152 h 306032"/>
                <a:gd name="connsiteX163" fmla="*/ 181654 w 295942"/>
                <a:gd name="connsiteY163" fmla="*/ 5482 h 306032"/>
                <a:gd name="connsiteX164" fmla="*/ 181068 w 295942"/>
                <a:gd name="connsiteY164" fmla="*/ 5482 h 306032"/>
                <a:gd name="connsiteX165" fmla="*/ 180481 w 295942"/>
                <a:gd name="connsiteY165" fmla="*/ 6320 h 306032"/>
                <a:gd name="connsiteX166" fmla="*/ 177465 w 295942"/>
                <a:gd name="connsiteY166" fmla="*/ 6906 h 306032"/>
                <a:gd name="connsiteX167" fmla="*/ 169086 w 295942"/>
                <a:gd name="connsiteY167" fmla="*/ 6906 h 306032"/>
                <a:gd name="connsiteX168" fmla="*/ 156099 w 295942"/>
                <a:gd name="connsiteY168" fmla="*/ 9252 h 306032"/>
                <a:gd name="connsiteX169" fmla="*/ 156601 w 295942"/>
                <a:gd name="connsiteY169" fmla="*/ 9252 h 306032"/>
                <a:gd name="connsiteX170" fmla="*/ 149061 w 295942"/>
                <a:gd name="connsiteY170" fmla="*/ 9755 h 306032"/>
                <a:gd name="connsiteX171" fmla="*/ 147887 w 295942"/>
                <a:gd name="connsiteY171" fmla="*/ 8917 h 306032"/>
                <a:gd name="connsiteX172" fmla="*/ 142274 w 295942"/>
                <a:gd name="connsiteY172" fmla="*/ 10341 h 306032"/>
                <a:gd name="connsiteX173" fmla="*/ 140766 w 295942"/>
                <a:gd name="connsiteY173" fmla="*/ 8917 h 306032"/>
                <a:gd name="connsiteX174" fmla="*/ 127024 w 295942"/>
                <a:gd name="connsiteY174" fmla="*/ 11012 h 306032"/>
                <a:gd name="connsiteX175" fmla="*/ 127024 w 295942"/>
                <a:gd name="connsiteY175" fmla="*/ 10425 h 306032"/>
                <a:gd name="connsiteX176" fmla="*/ 118645 w 295942"/>
                <a:gd name="connsiteY176" fmla="*/ 11179 h 306032"/>
                <a:gd name="connsiteX177" fmla="*/ 76248 w 295942"/>
                <a:gd name="connsiteY177" fmla="*/ 12101 h 306032"/>
                <a:gd name="connsiteX178" fmla="*/ 68958 w 295942"/>
                <a:gd name="connsiteY178" fmla="*/ 13023 h 306032"/>
                <a:gd name="connsiteX179" fmla="*/ 68372 w 295942"/>
                <a:gd name="connsiteY179" fmla="*/ 12101 h 306032"/>
                <a:gd name="connsiteX180" fmla="*/ 52201 w 295942"/>
                <a:gd name="connsiteY180" fmla="*/ 13358 h 306032"/>
                <a:gd name="connsiteX181" fmla="*/ 52955 w 295942"/>
                <a:gd name="connsiteY181" fmla="*/ 12520 h 306032"/>
                <a:gd name="connsiteX182" fmla="*/ 49854 w 295942"/>
                <a:gd name="connsiteY182" fmla="*/ 12520 h 306032"/>
                <a:gd name="connsiteX183" fmla="*/ 52117 w 295942"/>
                <a:gd name="connsiteY183" fmla="*/ 11850 h 306032"/>
                <a:gd name="connsiteX184" fmla="*/ 43319 w 295942"/>
                <a:gd name="connsiteY184" fmla="*/ 14782 h 306032"/>
                <a:gd name="connsiteX185" fmla="*/ 34940 w 295942"/>
                <a:gd name="connsiteY185" fmla="*/ 15536 h 306032"/>
                <a:gd name="connsiteX186" fmla="*/ 36029 w 295942"/>
                <a:gd name="connsiteY186" fmla="*/ 14531 h 306032"/>
                <a:gd name="connsiteX187" fmla="*/ 19690 w 295942"/>
                <a:gd name="connsiteY187" fmla="*/ 15788 h 306032"/>
                <a:gd name="connsiteX188" fmla="*/ 15250 w 295942"/>
                <a:gd name="connsiteY188" fmla="*/ 15788 h 306032"/>
                <a:gd name="connsiteX189" fmla="*/ 1424 w 295942"/>
                <a:gd name="connsiteY189" fmla="*/ 16374 h 306032"/>
                <a:gd name="connsiteX190" fmla="*/ 3687 w 295942"/>
                <a:gd name="connsiteY190" fmla="*/ 16374 h 306032"/>
                <a:gd name="connsiteX191" fmla="*/ 838 w 295942"/>
                <a:gd name="connsiteY191" fmla="*/ 17045 h 306032"/>
                <a:gd name="connsiteX192" fmla="*/ 838 w 295942"/>
                <a:gd name="connsiteY192" fmla="*/ 20647 h 306032"/>
                <a:gd name="connsiteX193" fmla="*/ 838 w 295942"/>
                <a:gd name="connsiteY193" fmla="*/ 25172 h 306032"/>
                <a:gd name="connsiteX194" fmla="*/ 838 w 295942"/>
                <a:gd name="connsiteY194" fmla="*/ 25172 h 306032"/>
                <a:gd name="connsiteX195" fmla="*/ 838 w 295942"/>
                <a:gd name="connsiteY195" fmla="*/ 40422 h 306032"/>
                <a:gd name="connsiteX196" fmla="*/ 1508 w 295942"/>
                <a:gd name="connsiteY196" fmla="*/ 39835 h 306032"/>
                <a:gd name="connsiteX197" fmla="*/ 2011 w 295942"/>
                <a:gd name="connsiteY197" fmla="*/ 55420 h 306032"/>
                <a:gd name="connsiteX198" fmla="*/ 2011 w 295942"/>
                <a:gd name="connsiteY198" fmla="*/ 53158 h 306032"/>
                <a:gd name="connsiteX199" fmla="*/ 419 w 295942"/>
                <a:gd name="connsiteY199" fmla="*/ 66061 h 306032"/>
                <a:gd name="connsiteX200" fmla="*/ 0 w 295942"/>
                <a:gd name="connsiteY200" fmla="*/ 63883 h 306032"/>
                <a:gd name="connsiteX201" fmla="*/ 1508 w 295942"/>
                <a:gd name="connsiteY201" fmla="*/ 71507 h 306032"/>
                <a:gd name="connsiteX202" fmla="*/ 335 w 295942"/>
                <a:gd name="connsiteY202" fmla="*/ 74440 h 306032"/>
                <a:gd name="connsiteX203" fmla="*/ 1927 w 295942"/>
                <a:gd name="connsiteY203" fmla="*/ 93376 h 306032"/>
                <a:gd name="connsiteX204" fmla="*/ 3016 w 295942"/>
                <a:gd name="connsiteY204" fmla="*/ 93376 h 306032"/>
                <a:gd name="connsiteX205" fmla="*/ 3603 w 295942"/>
                <a:gd name="connsiteY205" fmla="*/ 110134 h 306032"/>
                <a:gd name="connsiteX206" fmla="*/ 3603 w 295942"/>
                <a:gd name="connsiteY206" fmla="*/ 110972 h 306032"/>
                <a:gd name="connsiteX207" fmla="*/ 5446 w 295942"/>
                <a:gd name="connsiteY207" fmla="*/ 124713 h 306032"/>
                <a:gd name="connsiteX208" fmla="*/ 5446 w 295942"/>
                <a:gd name="connsiteY208" fmla="*/ 147001 h 306032"/>
                <a:gd name="connsiteX209" fmla="*/ 6117 w 295942"/>
                <a:gd name="connsiteY209" fmla="*/ 158061 h 306032"/>
                <a:gd name="connsiteX210" fmla="*/ 6117 w 295942"/>
                <a:gd name="connsiteY210" fmla="*/ 158061 h 306032"/>
                <a:gd name="connsiteX211" fmla="*/ 7625 w 295942"/>
                <a:gd name="connsiteY211" fmla="*/ 170043 h 306032"/>
                <a:gd name="connsiteX212" fmla="*/ 7206 w 295942"/>
                <a:gd name="connsiteY212" fmla="*/ 170043 h 306032"/>
                <a:gd name="connsiteX213" fmla="*/ 8965 w 295942"/>
                <a:gd name="connsiteY213" fmla="*/ 189985 h 306032"/>
                <a:gd name="connsiteX214" fmla="*/ 8295 w 295942"/>
                <a:gd name="connsiteY214" fmla="*/ 190907 h 306032"/>
                <a:gd name="connsiteX215" fmla="*/ 9217 w 295942"/>
                <a:gd name="connsiteY215" fmla="*/ 216043 h 306032"/>
                <a:gd name="connsiteX216" fmla="*/ 9217 w 295942"/>
                <a:gd name="connsiteY216" fmla="*/ 214954 h 306032"/>
                <a:gd name="connsiteX217" fmla="*/ 11395 w 295942"/>
                <a:gd name="connsiteY217" fmla="*/ 246291 h 306032"/>
                <a:gd name="connsiteX218" fmla="*/ 12401 w 295942"/>
                <a:gd name="connsiteY218" fmla="*/ 253748 h 306032"/>
                <a:gd name="connsiteX219" fmla="*/ 13909 w 295942"/>
                <a:gd name="connsiteY219" fmla="*/ 251151 h 306032"/>
                <a:gd name="connsiteX220" fmla="*/ 13239 w 295942"/>
                <a:gd name="connsiteY220" fmla="*/ 256346 h 306032"/>
                <a:gd name="connsiteX221" fmla="*/ 13239 w 295942"/>
                <a:gd name="connsiteY221" fmla="*/ 255675 h 306032"/>
                <a:gd name="connsiteX222" fmla="*/ 12401 w 295942"/>
                <a:gd name="connsiteY222" fmla="*/ 267490 h 306032"/>
                <a:gd name="connsiteX223" fmla="*/ 13155 w 295942"/>
                <a:gd name="connsiteY223" fmla="*/ 285504 h 306032"/>
                <a:gd name="connsiteX224" fmla="*/ 13825 w 295942"/>
                <a:gd name="connsiteY224" fmla="*/ 306033 h 306032"/>
                <a:gd name="connsiteX225" fmla="*/ 36700 w 295942"/>
                <a:gd name="connsiteY225" fmla="*/ 305111 h 306032"/>
                <a:gd name="connsiteX226" fmla="*/ 34521 w 295942"/>
                <a:gd name="connsiteY226" fmla="*/ 304189 h 306032"/>
                <a:gd name="connsiteX227" fmla="*/ 40805 w 295942"/>
                <a:gd name="connsiteY227" fmla="*/ 304189 h 306032"/>
                <a:gd name="connsiteX228" fmla="*/ 38543 w 295942"/>
                <a:gd name="connsiteY228" fmla="*/ 305027 h 306032"/>
                <a:gd name="connsiteX229" fmla="*/ 46168 w 295942"/>
                <a:gd name="connsiteY229" fmla="*/ 303938 h 306032"/>
                <a:gd name="connsiteX230" fmla="*/ 45497 w 295942"/>
                <a:gd name="connsiteY230" fmla="*/ 305278 h 306032"/>
                <a:gd name="connsiteX231" fmla="*/ 49100 w 295942"/>
                <a:gd name="connsiteY231" fmla="*/ 305278 h 306032"/>
                <a:gd name="connsiteX232" fmla="*/ 48262 w 295942"/>
                <a:gd name="connsiteY232" fmla="*/ 305278 h 306032"/>
                <a:gd name="connsiteX233" fmla="*/ 56641 w 295942"/>
                <a:gd name="connsiteY233" fmla="*/ 303938 h 306032"/>
                <a:gd name="connsiteX234" fmla="*/ 59742 w 295942"/>
                <a:gd name="connsiteY234" fmla="*/ 304524 h 306032"/>
                <a:gd name="connsiteX235" fmla="*/ 61752 w 295942"/>
                <a:gd name="connsiteY235" fmla="*/ 304524 h 306032"/>
                <a:gd name="connsiteX236" fmla="*/ 69629 w 295942"/>
                <a:gd name="connsiteY236" fmla="*/ 304524 h 306032"/>
                <a:gd name="connsiteX237" fmla="*/ 66445 w 295942"/>
                <a:gd name="connsiteY237" fmla="*/ 303854 h 306032"/>
                <a:gd name="connsiteX238" fmla="*/ 70131 w 295942"/>
                <a:gd name="connsiteY238" fmla="*/ 302765 h 306032"/>
                <a:gd name="connsiteX239" fmla="*/ 102809 w 295942"/>
                <a:gd name="connsiteY239" fmla="*/ 302095 h 306032"/>
                <a:gd name="connsiteX240" fmla="*/ 118394 w 295942"/>
                <a:gd name="connsiteY240" fmla="*/ 300838 h 306032"/>
                <a:gd name="connsiteX241" fmla="*/ 121159 w 295942"/>
                <a:gd name="connsiteY241" fmla="*/ 299665 h 306032"/>
                <a:gd name="connsiteX242" fmla="*/ 134816 w 295942"/>
                <a:gd name="connsiteY242" fmla="*/ 301257 h 306032"/>
                <a:gd name="connsiteX243" fmla="*/ 143195 w 295942"/>
                <a:gd name="connsiteY243" fmla="*/ 299246 h 306032"/>
                <a:gd name="connsiteX244" fmla="*/ 146798 w 295942"/>
                <a:gd name="connsiteY244" fmla="*/ 300251 h 306032"/>
                <a:gd name="connsiteX245" fmla="*/ 181990 w 295942"/>
                <a:gd name="connsiteY245" fmla="*/ 298743 h 306032"/>
                <a:gd name="connsiteX246" fmla="*/ 182744 w 295942"/>
                <a:gd name="connsiteY246" fmla="*/ 297654 h 306032"/>
                <a:gd name="connsiteX247" fmla="*/ 189447 w 295942"/>
                <a:gd name="connsiteY247" fmla="*/ 298659 h 306032"/>
                <a:gd name="connsiteX248" fmla="*/ 196234 w 295942"/>
                <a:gd name="connsiteY248" fmla="*/ 297654 h 306032"/>
                <a:gd name="connsiteX249" fmla="*/ 196234 w 295942"/>
                <a:gd name="connsiteY249" fmla="*/ 297067 h 306032"/>
                <a:gd name="connsiteX250" fmla="*/ 271644 w 295942"/>
                <a:gd name="connsiteY250" fmla="*/ 294637 h 306032"/>
                <a:gd name="connsiteX251" fmla="*/ 273068 w 295942"/>
                <a:gd name="connsiteY251" fmla="*/ 293967 h 306032"/>
                <a:gd name="connsiteX252" fmla="*/ 273068 w 295942"/>
                <a:gd name="connsiteY252" fmla="*/ 292961 h 306032"/>
                <a:gd name="connsiteX253" fmla="*/ 283625 w 295942"/>
                <a:gd name="connsiteY253" fmla="*/ 293464 h 306032"/>
                <a:gd name="connsiteX254" fmla="*/ 295942 w 295942"/>
                <a:gd name="connsiteY254" fmla="*/ 291788 h 306032"/>
                <a:gd name="connsiteX255" fmla="*/ 292675 w 295942"/>
                <a:gd name="connsiteY255" fmla="*/ 291788 h 306032"/>
                <a:gd name="connsiteX256" fmla="*/ 286893 w 295942"/>
                <a:gd name="connsiteY256" fmla="*/ 288269 h 306032"/>
                <a:gd name="connsiteX257" fmla="*/ 265695 w 295942"/>
                <a:gd name="connsiteY257" fmla="*/ 289275 h 306032"/>
                <a:gd name="connsiteX258" fmla="*/ 266198 w 295942"/>
                <a:gd name="connsiteY258" fmla="*/ 288437 h 306032"/>
                <a:gd name="connsiteX259" fmla="*/ 257064 w 295942"/>
                <a:gd name="connsiteY259" fmla="*/ 289359 h 306032"/>
                <a:gd name="connsiteX260" fmla="*/ 257567 w 295942"/>
                <a:gd name="connsiteY260" fmla="*/ 289359 h 306032"/>
                <a:gd name="connsiteX261" fmla="*/ 224051 w 295942"/>
                <a:gd name="connsiteY261" fmla="*/ 290197 h 306032"/>
                <a:gd name="connsiteX262" fmla="*/ 225225 w 295942"/>
                <a:gd name="connsiteY262" fmla="*/ 290783 h 306032"/>
                <a:gd name="connsiteX263" fmla="*/ 219946 w 295942"/>
                <a:gd name="connsiteY263" fmla="*/ 290783 h 306032"/>
                <a:gd name="connsiteX264" fmla="*/ 225476 w 295942"/>
                <a:gd name="connsiteY264" fmla="*/ 291705 h 306032"/>
                <a:gd name="connsiteX265" fmla="*/ 200339 w 295942"/>
                <a:gd name="connsiteY265" fmla="*/ 291705 h 306032"/>
                <a:gd name="connsiteX266" fmla="*/ 196988 w 295942"/>
                <a:gd name="connsiteY266" fmla="*/ 292710 h 306032"/>
                <a:gd name="connsiteX267" fmla="*/ 195731 w 295942"/>
                <a:gd name="connsiteY267" fmla="*/ 292710 h 306032"/>
                <a:gd name="connsiteX268" fmla="*/ 194474 w 295942"/>
                <a:gd name="connsiteY268" fmla="*/ 293297 h 306032"/>
                <a:gd name="connsiteX269" fmla="*/ 189614 w 295942"/>
                <a:gd name="connsiteY269" fmla="*/ 292543 h 306032"/>
                <a:gd name="connsiteX270" fmla="*/ 192547 w 295942"/>
                <a:gd name="connsiteY270" fmla="*/ 292543 h 306032"/>
                <a:gd name="connsiteX271" fmla="*/ 179643 w 295942"/>
                <a:gd name="connsiteY271" fmla="*/ 293213 h 306032"/>
                <a:gd name="connsiteX272" fmla="*/ 184252 w 295942"/>
                <a:gd name="connsiteY272" fmla="*/ 293213 h 306032"/>
                <a:gd name="connsiteX273" fmla="*/ 142357 w 295942"/>
                <a:gd name="connsiteY273" fmla="*/ 295978 h 306032"/>
                <a:gd name="connsiteX274" fmla="*/ 143279 w 295942"/>
                <a:gd name="connsiteY274" fmla="*/ 295978 h 306032"/>
                <a:gd name="connsiteX275" fmla="*/ 124845 w 295942"/>
                <a:gd name="connsiteY275" fmla="*/ 296816 h 306032"/>
                <a:gd name="connsiteX276" fmla="*/ 124845 w 295942"/>
                <a:gd name="connsiteY276" fmla="*/ 296816 h 306032"/>
                <a:gd name="connsiteX277" fmla="*/ 116969 w 295942"/>
                <a:gd name="connsiteY277" fmla="*/ 297654 h 306032"/>
                <a:gd name="connsiteX278" fmla="*/ 115377 w 295942"/>
                <a:gd name="connsiteY278" fmla="*/ 296564 h 306032"/>
                <a:gd name="connsiteX279" fmla="*/ 103312 w 295942"/>
                <a:gd name="connsiteY279" fmla="*/ 298910 h 306032"/>
                <a:gd name="connsiteX280" fmla="*/ 101720 w 295942"/>
                <a:gd name="connsiteY280" fmla="*/ 298408 h 306032"/>
                <a:gd name="connsiteX281" fmla="*/ 93844 w 295942"/>
                <a:gd name="connsiteY281" fmla="*/ 299665 h 306032"/>
                <a:gd name="connsiteX282" fmla="*/ 95268 w 295942"/>
                <a:gd name="connsiteY282" fmla="*/ 298156 h 306032"/>
                <a:gd name="connsiteX283" fmla="*/ 73567 w 295942"/>
                <a:gd name="connsiteY283" fmla="*/ 298743 h 306032"/>
                <a:gd name="connsiteX284" fmla="*/ 80437 w 295942"/>
                <a:gd name="connsiteY284" fmla="*/ 299581 h 306032"/>
                <a:gd name="connsiteX285" fmla="*/ 72729 w 295942"/>
                <a:gd name="connsiteY285" fmla="*/ 300921 h 306032"/>
                <a:gd name="connsiteX286" fmla="*/ 57563 w 295942"/>
                <a:gd name="connsiteY286" fmla="*/ 299748 h 306032"/>
                <a:gd name="connsiteX287" fmla="*/ 59406 w 295942"/>
                <a:gd name="connsiteY287" fmla="*/ 299748 h 306032"/>
                <a:gd name="connsiteX288" fmla="*/ 48765 w 295942"/>
                <a:gd name="connsiteY288" fmla="*/ 299748 h 306032"/>
                <a:gd name="connsiteX289" fmla="*/ 42732 w 295942"/>
                <a:gd name="connsiteY289" fmla="*/ 301173 h 306032"/>
                <a:gd name="connsiteX290" fmla="*/ 51111 w 295942"/>
                <a:gd name="connsiteY290" fmla="*/ 300503 h 306032"/>
                <a:gd name="connsiteX291" fmla="*/ 34354 w 295942"/>
                <a:gd name="connsiteY291" fmla="*/ 302346 h 306032"/>
                <a:gd name="connsiteX292" fmla="*/ 38794 w 295942"/>
                <a:gd name="connsiteY292" fmla="*/ 301424 h 306032"/>
                <a:gd name="connsiteX293" fmla="*/ 32175 w 295942"/>
                <a:gd name="connsiteY293" fmla="*/ 301424 h 306032"/>
                <a:gd name="connsiteX294" fmla="*/ 47089 w 295942"/>
                <a:gd name="connsiteY294" fmla="*/ 299497 h 306032"/>
                <a:gd name="connsiteX295" fmla="*/ 40135 w 295942"/>
                <a:gd name="connsiteY295" fmla="*/ 299497 h 306032"/>
                <a:gd name="connsiteX296" fmla="*/ 25304 w 295942"/>
                <a:gd name="connsiteY296" fmla="*/ 301257 h 306032"/>
                <a:gd name="connsiteX297" fmla="*/ 25304 w 295942"/>
                <a:gd name="connsiteY297" fmla="*/ 300503 h 306032"/>
                <a:gd name="connsiteX298" fmla="*/ 20612 w 295942"/>
                <a:gd name="connsiteY298" fmla="*/ 301173 h 306032"/>
                <a:gd name="connsiteX299" fmla="*/ 23796 w 295942"/>
                <a:gd name="connsiteY299" fmla="*/ 300084 h 306032"/>
                <a:gd name="connsiteX300" fmla="*/ 21366 w 295942"/>
                <a:gd name="connsiteY300" fmla="*/ 300084 h 306032"/>
                <a:gd name="connsiteX301" fmla="*/ 19774 w 295942"/>
                <a:gd name="connsiteY301" fmla="*/ 300084 h 306032"/>
                <a:gd name="connsiteX302" fmla="*/ 18434 w 295942"/>
                <a:gd name="connsiteY302" fmla="*/ 300084 h 306032"/>
                <a:gd name="connsiteX303" fmla="*/ 18434 w 295942"/>
                <a:gd name="connsiteY303" fmla="*/ 298575 h 306032"/>
                <a:gd name="connsiteX304" fmla="*/ 18434 w 295942"/>
                <a:gd name="connsiteY304" fmla="*/ 300251 h 306032"/>
                <a:gd name="connsiteX305" fmla="*/ 18434 w 295942"/>
                <a:gd name="connsiteY305" fmla="*/ 301424 h 306032"/>
                <a:gd name="connsiteX306" fmla="*/ 17512 w 295942"/>
                <a:gd name="connsiteY306" fmla="*/ 301424 h 306032"/>
                <a:gd name="connsiteX307" fmla="*/ 17512 w 295942"/>
                <a:gd name="connsiteY307" fmla="*/ 298408 h 306032"/>
                <a:gd name="connsiteX308" fmla="*/ 18015 w 295942"/>
                <a:gd name="connsiteY308" fmla="*/ 295391 h 306032"/>
                <a:gd name="connsiteX309" fmla="*/ 18015 w 295942"/>
                <a:gd name="connsiteY309" fmla="*/ 284666 h 306032"/>
                <a:gd name="connsiteX310" fmla="*/ 17428 w 295942"/>
                <a:gd name="connsiteY310" fmla="*/ 288772 h 306032"/>
                <a:gd name="connsiteX311" fmla="*/ 17847 w 295942"/>
                <a:gd name="connsiteY311" fmla="*/ 281147 h 306032"/>
                <a:gd name="connsiteX312" fmla="*/ 16590 w 295942"/>
                <a:gd name="connsiteY312" fmla="*/ 278717 h 306032"/>
                <a:gd name="connsiteX313" fmla="*/ 15501 w 295942"/>
                <a:gd name="connsiteY313" fmla="*/ 270338 h 306032"/>
                <a:gd name="connsiteX314" fmla="*/ 15752 w 295942"/>
                <a:gd name="connsiteY314" fmla="*/ 270338 h 306032"/>
                <a:gd name="connsiteX315" fmla="*/ 14160 w 295942"/>
                <a:gd name="connsiteY315" fmla="*/ 258440 h 306032"/>
                <a:gd name="connsiteX316" fmla="*/ 15417 w 295942"/>
                <a:gd name="connsiteY316" fmla="*/ 262295 h 306032"/>
                <a:gd name="connsiteX317" fmla="*/ 14914 w 295942"/>
                <a:gd name="connsiteY317" fmla="*/ 257435 h 306032"/>
                <a:gd name="connsiteX318" fmla="*/ 15752 w 295942"/>
                <a:gd name="connsiteY318" fmla="*/ 258440 h 306032"/>
                <a:gd name="connsiteX319" fmla="*/ 14914 w 295942"/>
                <a:gd name="connsiteY319" fmla="*/ 246375 h 306032"/>
                <a:gd name="connsiteX320" fmla="*/ 13323 w 295942"/>
                <a:gd name="connsiteY320" fmla="*/ 241180 h 306032"/>
                <a:gd name="connsiteX321" fmla="*/ 13323 w 295942"/>
                <a:gd name="connsiteY321" fmla="*/ 236488 h 306032"/>
                <a:gd name="connsiteX322" fmla="*/ 13993 w 295942"/>
                <a:gd name="connsiteY322" fmla="*/ 242353 h 306032"/>
                <a:gd name="connsiteX323" fmla="*/ 14747 w 295942"/>
                <a:gd name="connsiteY323" fmla="*/ 244029 h 306032"/>
                <a:gd name="connsiteX324" fmla="*/ 14747 w 295942"/>
                <a:gd name="connsiteY324" fmla="*/ 233220 h 306032"/>
                <a:gd name="connsiteX325" fmla="*/ 14747 w 295942"/>
                <a:gd name="connsiteY325" fmla="*/ 235817 h 306032"/>
                <a:gd name="connsiteX326" fmla="*/ 13323 w 295942"/>
                <a:gd name="connsiteY326" fmla="*/ 226517 h 306032"/>
                <a:gd name="connsiteX327" fmla="*/ 14077 w 295942"/>
                <a:gd name="connsiteY327" fmla="*/ 227271 h 306032"/>
                <a:gd name="connsiteX328" fmla="*/ 13323 w 295942"/>
                <a:gd name="connsiteY328" fmla="*/ 221322 h 306032"/>
                <a:gd name="connsiteX329" fmla="*/ 14998 w 295942"/>
                <a:gd name="connsiteY329" fmla="*/ 225763 h 306032"/>
                <a:gd name="connsiteX330" fmla="*/ 13909 w 295942"/>
                <a:gd name="connsiteY330" fmla="*/ 216881 h 306032"/>
                <a:gd name="connsiteX331" fmla="*/ 14579 w 295942"/>
                <a:gd name="connsiteY331" fmla="*/ 213362 h 306032"/>
                <a:gd name="connsiteX332" fmla="*/ 12987 w 295942"/>
                <a:gd name="connsiteY332" fmla="*/ 194677 h 306032"/>
                <a:gd name="connsiteX333" fmla="*/ 12568 w 295942"/>
                <a:gd name="connsiteY333" fmla="*/ 192331 h 306032"/>
                <a:gd name="connsiteX334" fmla="*/ 11647 w 295942"/>
                <a:gd name="connsiteY334" fmla="*/ 173395 h 306032"/>
                <a:gd name="connsiteX335" fmla="*/ 12485 w 295942"/>
                <a:gd name="connsiteY335" fmla="*/ 169121 h 306032"/>
                <a:gd name="connsiteX336" fmla="*/ 10641 w 295942"/>
                <a:gd name="connsiteY336" fmla="*/ 165351 h 306032"/>
                <a:gd name="connsiteX337" fmla="*/ 11563 w 295942"/>
                <a:gd name="connsiteY337" fmla="*/ 160407 h 306032"/>
                <a:gd name="connsiteX338" fmla="*/ 10055 w 295942"/>
                <a:gd name="connsiteY338" fmla="*/ 144990 h 306032"/>
                <a:gd name="connsiteX339" fmla="*/ 9887 w 295942"/>
                <a:gd name="connsiteY339" fmla="*/ 150018 h 306032"/>
                <a:gd name="connsiteX340" fmla="*/ 5949 w 295942"/>
                <a:gd name="connsiteY340" fmla="*/ 79467 h 306032"/>
                <a:gd name="connsiteX341" fmla="*/ 5949 w 295942"/>
                <a:gd name="connsiteY341" fmla="*/ 84495 h 306032"/>
                <a:gd name="connsiteX342" fmla="*/ 5949 w 295942"/>
                <a:gd name="connsiteY342" fmla="*/ 79467 h 306032"/>
                <a:gd name="connsiteX343" fmla="*/ 46084 w 295942"/>
                <a:gd name="connsiteY343" fmla="*/ 17799 h 306032"/>
                <a:gd name="connsiteX344" fmla="*/ 41643 w 295942"/>
                <a:gd name="connsiteY344" fmla="*/ 17799 h 306032"/>
                <a:gd name="connsiteX345" fmla="*/ 46084 w 295942"/>
                <a:gd name="connsiteY345" fmla="*/ 17799 h 306032"/>
                <a:gd name="connsiteX346" fmla="*/ 291083 w 295942"/>
                <a:gd name="connsiteY346" fmla="*/ 64469 h 306032"/>
                <a:gd name="connsiteX347" fmla="*/ 291083 w 295942"/>
                <a:gd name="connsiteY347" fmla="*/ 64469 h 306032"/>
                <a:gd name="connsiteX348" fmla="*/ 291083 w 295942"/>
                <a:gd name="connsiteY348" fmla="*/ 64469 h 306032"/>
                <a:gd name="connsiteX349" fmla="*/ 291083 w 295942"/>
                <a:gd name="connsiteY349" fmla="*/ 70753 h 306032"/>
                <a:gd name="connsiteX350" fmla="*/ 291083 w 295942"/>
                <a:gd name="connsiteY350" fmla="*/ 70753 h 306032"/>
                <a:gd name="connsiteX351" fmla="*/ 291083 w 295942"/>
                <a:gd name="connsiteY351" fmla="*/ 67318 h 306032"/>
                <a:gd name="connsiteX352" fmla="*/ 291083 w 295942"/>
                <a:gd name="connsiteY352" fmla="*/ 70753 h 306032"/>
                <a:gd name="connsiteX353" fmla="*/ 57647 w 295942"/>
                <a:gd name="connsiteY353" fmla="*/ 304022 h 306032"/>
                <a:gd name="connsiteX354" fmla="*/ 56390 w 295942"/>
                <a:gd name="connsiteY354" fmla="*/ 304022 h 306032"/>
                <a:gd name="connsiteX355" fmla="*/ 57647 w 295942"/>
                <a:gd name="connsiteY355" fmla="*/ 304022 h 3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295942" h="306032">
                  <a:moveTo>
                    <a:pt x="9887" y="150018"/>
                  </a:moveTo>
                  <a:lnTo>
                    <a:pt x="9887" y="145242"/>
                  </a:lnTo>
                  <a:cubicBezTo>
                    <a:pt x="11144" y="150939"/>
                    <a:pt x="11060" y="155045"/>
                    <a:pt x="11647" y="150604"/>
                  </a:cubicBezTo>
                  <a:cubicBezTo>
                    <a:pt x="9552" y="150018"/>
                    <a:pt x="10474" y="132254"/>
                    <a:pt x="8463" y="131668"/>
                  </a:cubicBezTo>
                  <a:lnTo>
                    <a:pt x="8463" y="128568"/>
                  </a:lnTo>
                  <a:cubicBezTo>
                    <a:pt x="8463" y="129406"/>
                    <a:pt x="8463" y="129573"/>
                    <a:pt x="8463" y="130411"/>
                  </a:cubicBezTo>
                  <a:cubicBezTo>
                    <a:pt x="9133" y="124378"/>
                    <a:pt x="6787" y="126054"/>
                    <a:pt x="6703" y="118178"/>
                  </a:cubicBezTo>
                  <a:cubicBezTo>
                    <a:pt x="6703" y="115497"/>
                    <a:pt x="6703" y="113569"/>
                    <a:pt x="7290" y="115413"/>
                  </a:cubicBezTo>
                  <a:lnTo>
                    <a:pt x="6452" y="109380"/>
                  </a:lnTo>
                  <a:cubicBezTo>
                    <a:pt x="6452" y="107620"/>
                    <a:pt x="6452" y="108039"/>
                    <a:pt x="6452" y="109380"/>
                  </a:cubicBezTo>
                  <a:lnTo>
                    <a:pt x="5865" y="100079"/>
                  </a:lnTo>
                  <a:lnTo>
                    <a:pt x="5865" y="100079"/>
                  </a:lnTo>
                  <a:cubicBezTo>
                    <a:pt x="5446" y="98823"/>
                    <a:pt x="4860" y="95806"/>
                    <a:pt x="4525" y="94382"/>
                  </a:cubicBezTo>
                  <a:cubicBezTo>
                    <a:pt x="4189" y="92957"/>
                    <a:pt x="4525" y="95555"/>
                    <a:pt x="5027" y="94968"/>
                  </a:cubicBezTo>
                  <a:lnTo>
                    <a:pt x="4273" y="89857"/>
                  </a:lnTo>
                  <a:cubicBezTo>
                    <a:pt x="4273" y="87762"/>
                    <a:pt x="5446" y="91952"/>
                    <a:pt x="5530" y="95471"/>
                  </a:cubicBezTo>
                  <a:cubicBezTo>
                    <a:pt x="7290" y="90611"/>
                    <a:pt x="4776" y="91282"/>
                    <a:pt x="5530" y="80892"/>
                  </a:cubicBezTo>
                  <a:lnTo>
                    <a:pt x="6033" y="85752"/>
                  </a:lnTo>
                  <a:cubicBezTo>
                    <a:pt x="6686" y="81621"/>
                    <a:pt x="6971" y="77448"/>
                    <a:pt x="6871" y="73267"/>
                  </a:cubicBezTo>
                  <a:cubicBezTo>
                    <a:pt x="6871" y="74608"/>
                    <a:pt x="5614" y="84327"/>
                    <a:pt x="4860" y="78797"/>
                  </a:cubicBezTo>
                  <a:cubicBezTo>
                    <a:pt x="4944" y="76577"/>
                    <a:pt x="4768" y="74356"/>
                    <a:pt x="4357" y="72178"/>
                  </a:cubicBezTo>
                  <a:cubicBezTo>
                    <a:pt x="5027" y="72178"/>
                    <a:pt x="4357" y="69161"/>
                    <a:pt x="4357" y="65558"/>
                  </a:cubicBezTo>
                  <a:lnTo>
                    <a:pt x="5279" y="65558"/>
                  </a:lnTo>
                  <a:cubicBezTo>
                    <a:pt x="5027" y="63547"/>
                    <a:pt x="4525" y="61578"/>
                    <a:pt x="3771" y="59693"/>
                  </a:cubicBezTo>
                  <a:cubicBezTo>
                    <a:pt x="3427" y="57473"/>
                    <a:pt x="3838" y="55202"/>
                    <a:pt x="4944" y="53241"/>
                  </a:cubicBezTo>
                  <a:cubicBezTo>
                    <a:pt x="4944" y="46119"/>
                    <a:pt x="4022" y="58185"/>
                    <a:pt x="3435" y="49806"/>
                  </a:cubicBezTo>
                  <a:cubicBezTo>
                    <a:pt x="3326" y="44192"/>
                    <a:pt x="2824" y="38595"/>
                    <a:pt x="1927" y="33048"/>
                  </a:cubicBezTo>
                  <a:cubicBezTo>
                    <a:pt x="1927" y="28943"/>
                    <a:pt x="2597" y="33719"/>
                    <a:pt x="2765" y="32210"/>
                  </a:cubicBezTo>
                  <a:lnTo>
                    <a:pt x="1843" y="28608"/>
                  </a:lnTo>
                  <a:cubicBezTo>
                    <a:pt x="1843" y="27770"/>
                    <a:pt x="1843" y="28021"/>
                    <a:pt x="1843" y="28189"/>
                  </a:cubicBezTo>
                  <a:cubicBezTo>
                    <a:pt x="1424" y="25172"/>
                    <a:pt x="922" y="28189"/>
                    <a:pt x="419" y="23329"/>
                  </a:cubicBezTo>
                  <a:cubicBezTo>
                    <a:pt x="-84" y="23329"/>
                    <a:pt x="419" y="21485"/>
                    <a:pt x="419" y="20229"/>
                  </a:cubicBezTo>
                  <a:lnTo>
                    <a:pt x="3771" y="20229"/>
                  </a:lnTo>
                  <a:cubicBezTo>
                    <a:pt x="5539" y="20229"/>
                    <a:pt x="7306" y="20061"/>
                    <a:pt x="9049" y="19726"/>
                  </a:cubicBezTo>
                  <a:cubicBezTo>
                    <a:pt x="10557" y="19726"/>
                    <a:pt x="8379" y="20312"/>
                    <a:pt x="9049" y="20647"/>
                  </a:cubicBezTo>
                  <a:cubicBezTo>
                    <a:pt x="17428" y="19474"/>
                    <a:pt x="16004" y="19726"/>
                    <a:pt x="22707" y="18385"/>
                  </a:cubicBezTo>
                  <a:lnTo>
                    <a:pt x="28488" y="18385"/>
                  </a:lnTo>
                  <a:cubicBezTo>
                    <a:pt x="24215" y="17883"/>
                    <a:pt x="29577" y="16793"/>
                    <a:pt x="34270" y="15872"/>
                  </a:cubicBezTo>
                  <a:lnTo>
                    <a:pt x="30583" y="15201"/>
                  </a:lnTo>
                  <a:lnTo>
                    <a:pt x="38124" y="14363"/>
                  </a:lnTo>
                  <a:cubicBezTo>
                    <a:pt x="39046" y="14363"/>
                    <a:pt x="38124" y="14782"/>
                    <a:pt x="37035" y="15285"/>
                  </a:cubicBezTo>
                  <a:lnTo>
                    <a:pt x="38375" y="15285"/>
                  </a:lnTo>
                  <a:cubicBezTo>
                    <a:pt x="41140" y="15285"/>
                    <a:pt x="39716" y="16123"/>
                    <a:pt x="37873" y="16793"/>
                  </a:cubicBezTo>
                  <a:lnTo>
                    <a:pt x="35108" y="16291"/>
                  </a:lnTo>
                  <a:cubicBezTo>
                    <a:pt x="33264" y="16961"/>
                    <a:pt x="31588" y="17715"/>
                    <a:pt x="32007" y="18218"/>
                  </a:cubicBezTo>
                  <a:lnTo>
                    <a:pt x="34437" y="18218"/>
                  </a:lnTo>
                  <a:cubicBezTo>
                    <a:pt x="33935" y="18218"/>
                    <a:pt x="33683" y="18218"/>
                    <a:pt x="33935" y="18637"/>
                  </a:cubicBezTo>
                  <a:cubicBezTo>
                    <a:pt x="34680" y="18578"/>
                    <a:pt x="35418" y="18410"/>
                    <a:pt x="36113" y="18134"/>
                  </a:cubicBezTo>
                  <a:lnTo>
                    <a:pt x="37873" y="19139"/>
                  </a:lnTo>
                  <a:lnTo>
                    <a:pt x="37873" y="18637"/>
                  </a:lnTo>
                  <a:lnTo>
                    <a:pt x="47760" y="18637"/>
                  </a:lnTo>
                  <a:cubicBezTo>
                    <a:pt x="55728" y="16684"/>
                    <a:pt x="63814" y="15285"/>
                    <a:pt x="71975" y="14447"/>
                  </a:cubicBezTo>
                  <a:cubicBezTo>
                    <a:pt x="69210" y="15285"/>
                    <a:pt x="71472" y="15704"/>
                    <a:pt x="71304" y="16626"/>
                  </a:cubicBezTo>
                  <a:cubicBezTo>
                    <a:pt x="66486" y="16550"/>
                    <a:pt x="61669" y="16860"/>
                    <a:pt x="56893" y="17547"/>
                  </a:cubicBezTo>
                  <a:cubicBezTo>
                    <a:pt x="59909" y="17547"/>
                    <a:pt x="59239" y="17966"/>
                    <a:pt x="58485" y="18134"/>
                  </a:cubicBezTo>
                  <a:lnTo>
                    <a:pt x="68791" y="16793"/>
                  </a:lnTo>
                  <a:cubicBezTo>
                    <a:pt x="68791" y="17547"/>
                    <a:pt x="71053" y="17212"/>
                    <a:pt x="73734" y="17380"/>
                  </a:cubicBezTo>
                  <a:cubicBezTo>
                    <a:pt x="71640" y="16039"/>
                    <a:pt x="81443" y="16039"/>
                    <a:pt x="85548" y="15369"/>
                  </a:cubicBezTo>
                  <a:cubicBezTo>
                    <a:pt x="85548" y="15369"/>
                    <a:pt x="84878" y="16374"/>
                    <a:pt x="79767" y="16542"/>
                  </a:cubicBezTo>
                  <a:cubicBezTo>
                    <a:pt x="85465" y="17380"/>
                    <a:pt x="86973" y="14447"/>
                    <a:pt x="92587" y="15118"/>
                  </a:cubicBezTo>
                  <a:cubicBezTo>
                    <a:pt x="91782" y="14992"/>
                    <a:pt x="90961" y="14992"/>
                    <a:pt x="90157" y="15118"/>
                  </a:cubicBezTo>
                  <a:cubicBezTo>
                    <a:pt x="93090" y="14531"/>
                    <a:pt x="100211" y="14531"/>
                    <a:pt x="98536" y="15118"/>
                  </a:cubicBezTo>
                  <a:lnTo>
                    <a:pt x="99541" y="15118"/>
                  </a:lnTo>
                  <a:cubicBezTo>
                    <a:pt x="108431" y="15151"/>
                    <a:pt x="117296" y="14305"/>
                    <a:pt x="126019" y="12604"/>
                  </a:cubicBezTo>
                  <a:cubicBezTo>
                    <a:pt x="125641" y="13308"/>
                    <a:pt x="125122" y="13936"/>
                    <a:pt x="124510" y="14447"/>
                  </a:cubicBezTo>
                  <a:lnTo>
                    <a:pt x="139174" y="9504"/>
                  </a:lnTo>
                  <a:cubicBezTo>
                    <a:pt x="137916" y="10593"/>
                    <a:pt x="143028" y="12939"/>
                    <a:pt x="136157" y="13861"/>
                  </a:cubicBezTo>
                  <a:cubicBezTo>
                    <a:pt x="138956" y="13961"/>
                    <a:pt x="141763" y="13794"/>
                    <a:pt x="144536" y="13358"/>
                  </a:cubicBezTo>
                  <a:cubicBezTo>
                    <a:pt x="143195" y="13358"/>
                    <a:pt x="141100" y="12017"/>
                    <a:pt x="142944" y="11766"/>
                  </a:cubicBezTo>
                  <a:cubicBezTo>
                    <a:pt x="146178" y="12394"/>
                    <a:pt x="149454" y="12788"/>
                    <a:pt x="152747" y="12939"/>
                  </a:cubicBezTo>
                  <a:cubicBezTo>
                    <a:pt x="150736" y="12939"/>
                    <a:pt x="152747" y="11012"/>
                    <a:pt x="156099" y="10928"/>
                  </a:cubicBezTo>
                  <a:cubicBezTo>
                    <a:pt x="155596" y="10928"/>
                    <a:pt x="156099" y="12604"/>
                    <a:pt x="155261" y="12855"/>
                  </a:cubicBezTo>
                  <a:lnTo>
                    <a:pt x="163137" y="10760"/>
                  </a:lnTo>
                  <a:cubicBezTo>
                    <a:pt x="161210" y="11179"/>
                    <a:pt x="163137" y="12185"/>
                    <a:pt x="164729" y="12604"/>
                  </a:cubicBezTo>
                  <a:cubicBezTo>
                    <a:pt x="163891" y="12604"/>
                    <a:pt x="171600" y="12604"/>
                    <a:pt x="173694" y="12017"/>
                  </a:cubicBezTo>
                  <a:lnTo>
                    <a:pt x="170343" y="12017"/>
                  </a:lnTo>
                  <a:cubicBezTo>
                    <a:pt x="179308" y="12017"/>
                    <a:pt x="178722" y="9252"/>
                    <a:pt x="188022" y="8917"/>
                  </a:cubicBezTo>
                  <a:cubicBezTo>
                    <a:pt x="186933" y="8917"/>
                    <a:pt x="185425" y="11096"/>
                    <a:pt x="189950" y="11096"/>
                  </a:cubicBezTo>
                  <a:cubicBezTo>
                    <a:pt x="195228" y="8414"/>
                    <a:pt x="200876" y="6554"/>
                    <a:pt x="206707" y="5566"/>
                  </a:cubicBezTo>
                  <a:lnTo>
                    <a:pt x="208215" y="5566"/>
                  </a:lnTo>
                  <a:lnTo>
                    <a:pt x="214248" y="4728"/>
                  </a:lnTo>
                  <a:cubicBezTo>
                    <a:pt x="207746" y="7099"/>
                    <a:pt x="201110" y="9110"/>
                    <a:pt x="194390" y="10760"/>
                  </a:cubicBezTo>
                  <a:cubicBezTo>
                    <a:pt x="196368" y="11012"/>
                    <a:pt x="198362" y="11012"/>
                    <a:pt x="200339" y="10760"/>
                  </a:cubicBezTo>
                  <a:cubicBezTo>
                    <a:pt x="202183" y="10760"/>
                    <a:pt x="197658" y="11515"/>
                    <a:pt x="196150" y="11682"/>
                  </a:cubicBezTo>
                  <a:lnTo>
                    <a:pt x="207964" y="11682"/>
                  </a:lnTo>
                  <a:cubicBezTo>
                    <a:pt x="207378" y="10760"/>
                    <a:pt x="216846" y="10258"/>
                    <a:pt x="216343" y="9420"/>
                  </a:cubicBezTo>
                  <a:lnTo>
                    <a:pt x="203691" y="11096"/>
                  </a:lnTo>
                  <a:cubicBezTo>
                    <a:pt x="203104" y="10174"/>
                    <a:pt x="210897" y="7912"/>
                    <a:pt x="219192" y="7660"/>
                  </a:cubicBezTo>
                  <a:cubicBezTo>
                    <a:pt x="221370" y="7660"/>
                    <a:pt x="217684" y="9504"/>
                    <a:pt x="217935" y="9839"/>
                  </a:cubicBezTo>
                  <a:cubicBezTo>
                    <a:pt x="220692" y="9294"/>
                    <a:pt x="223499" y="9018"/>
                    <a:pt x="226314" y="9001"/>
                  </a:cubicBezTo>
                  <a:lnTo>
                    <a:pt x="222795" y="9755"/>
                  </a:lnTo>
                  <a:cubicBezTo>
                    <a:pt x="227118" y="9060"/>
                    <a:pt x="231484" y="8699"/>
                    <a:pt x="235866" y="8666"/>
                  </a:cubicBezTo>
                  <a:cubicBezTo>
                    <a:pt x="237793" y="8666"/>
                    <a:pt x="241731" y="9671"/>
                    <a:pt x="241982" y="9085"/>
                  </a:cubicBezTo>
                  <a:cubicBezTo>
                    <a:pt x="238798" y="8079"/>
                    <a:pt x="238044" y="4644"/>
                    <a:pt x="240055" y="3722"/>
                  </a:cubicBezTo>
                  <a:cubicBezTo>
                    <a:pt x="240726" y="3722"/>
                    <a:pt x="250194" y="4309"/>
                    <a:pt x="252456" y="4728"/>
                  </a:cubicBezTo>
                  <a:cubicBezTo>
                    <a:pt x="254718" y="5147"/>
                    <a:pt x="247764" y="7074"/>
                    <a:pt x="250529" y="7660"/>
                  </a:cubicBezTo>
                  <a:cubicBezTo>
                    <a:pt x="251317" y="7250"/>
                    <a:pt x="252163" y="6965"/>
                    <a:pt x="253043" y="6822"/>
                  </a:cubicBezTo>
                  <a:cubicBezTo>
                    <a:pt x="255053" y="6822"/>
                    <a:pt x="252289" y="7744"/>
                    <a:pt x="256645" y="7409"/>
                  </a:cubicBezTo>
                  <a:cubicBezTo>
                    <a:pt x="257316" y="6320"/>
                    <a:pt x="265527" y="7409"/>
                    <a:pt x="258656" y="6403"/>
                  </a:cubicBezTo>
                  <a:cubicBezTo>
                    <a:pt x="262930" y="5901"/>
                    <a:pt x="263265" y="6403"/>
                    <a:pt x="268292" y="6403"/>
                  </a:cubicBezTo>
                  <a:cubicBezTo>
                    <a:pt x="266616" y="5817"/>
                    <a:pt x="272649" y="3974"/>
                    <a:pt x="276671" y="3471"/>
                  </a:cubicBezTo>
                  <a:cubicBezTo>
                    <a:pt x="276671" y="3471"/>
                    <a:pt x="277425" y="3974"/>
                    <a:pt x="277928" y="4141"/>
                  </a:cubicBezTo>
                  <a:lnTo>
                    <a:pt x="283961" y="4141"/>
                  </a:lnTo>
                  <a:cubicBezTo>
                    <a:pt x="283961" y="9252"/>
                    <a:pt x="283961" y="13274"/>
                    <a:pt x="283961" y="19391"/>
                  </a:cubicBezTo>
                  <a:cubicBezTo>
                    <a:pt x="283961" y="20145"/>
                    <a:pt x="283961" y="24083"/>
                    <a:pt x="283123" y="22407"/>
                  </a:cubicBezTo>
                  <a:cubicBezTo>
                    <a:pt x="283567" y="23966"/>
                    <a:pt x="283843" y="25566"/>
                    <a:pt x="283961" y="27183"/>
                  </a:cubicBezTo>
                  <a:cubicBezTo>
                    <a:pt x="283290" y="32127"/>
                    <a:pt x="283542" y="21569"/>
                    <a:pt x="282620" y="25340"/>
                  </a:cubicBezTo>
                  <a:cubicBezTo>
                    <a:pt x="283533" y="28624"/>
                    <a:pt x="284095" y="31993"/>
                    <a:pt x="284296" y="35394"/>
                  </a:cubicBezTo>
                  <a:cubicBezTo>
                    <a:pt x="284648" y="31414"/>
                    <a:pt x="284396" y="27401"/>
                    <a:pt x="283542" y="23496"/>
                  </a:cubicBezTo>
                  <a:cubicBezTo>
                    <a:pt x="284798" y="23496"/>
                    <a:pt x="286390" y="29613"/>
                    <a:pt x="287396" y="38159"/>
                  </a:cubicBezTo>
                  <a:cubicBezTo>
                    <a:pt x="288066" y="44946"/>
                    <a:pt x="286726" y="41176"/>
                    <a:pt x="287396" y="42349"/>
                  </a:cubicBezTo>
                  <a:cubicBezTo>
                    <a:pt x="287396" y="55169"/>
                    <a:pt x="290077" y="53158"/>
                    <a:pt x="289742" y="63799"/>
                  </a:cubicBezTo>
                  <a:cubicBezTo>
                    <a:pt x="289156" y="68072"/>
                    <a:pt x="288150" y="63799"/>
                    <a:pt x="287647" y="64972"/>
                  </a:cubicBezTo>
                  <a:cubicBezTo>
                    <a:pt x="287061" y="59442"/>
                    <a:pt x="287647" y="56593"/>
                    <a:pt x="287647" y="52739"/>
                  </a:cubicBezTo>
                  <a:lnTo>
                    <a:pt x="287647" y="57347"/>
                  </a:lnTo>
                  <a:cubicBezTo>
                    <a:pt x="287161" y="54892"/>
                    <a:pt x="286935" y="52395"/>
                    <a:pt x="286977" y="49890"/>
                  </a:cubicBezTo>
                  <a:cubicBezTo>
                    <a:pt x="286474" y="53493"/>
                    <a:pt x="287982" y="71507"/>
                    <a:pt x="287815" y="81394"/>
                  </a:cubicBezTo>
                  <a:cubicBezTo>
                    <a:pt x="287815" y="83154"/>
                    <a:pt x="288569" y="86170"/>
                    <a:pt x="288820" y="84662"/>
                  </a:cubicBezTo>
                  <a:lnTo>
                    <a:pt x="288820" y="81562"/>
                  </a:lnTo>
                  <a:cubicBezTo>
                    <a:pt x="289323" y="78713"/>
                    <a:pt x="289994" y="87427"/>
                    <a:pt x="290077" y="83405"/>
                  </a:cubicBezTo>
                  <a:cubicBezTo>
                    <a:pt x="291041" y="88265"/>
                    <a:pt x="291544" y="93200"/>
                    <a:pt x="291586" y="98152"/>
                  </a:cubicBezTo>
                  <a:lnTo>
                    <a:pt x="290748" y="99325"/>
                  </a:lnTo>
                  <a:cubicBezTo>
                    <a:pt x="291058" y="97499"/>
                    <a:pt x="291058" y="95622"/>
                    <a:pt x="290748" y="93795"/>
                  </a:cubicBezTo>
                  <a:cubicBezTo>
                    <a:pt x="291250" y="96225"/>
                    <a:pt x="289994" y="102928"/>
                    <a:pt x="291334" y="105526"/>
                  </a:cubicBezTo>
                  <a:lnTo>
                    <a:pt x="291753" y="101336"/>
                  </a:lnTo>
                  <a:cubicBezTo>
                    <a:pt x="292717" y="106146"/>
                    <a:pt x="293337" y="111014"/>
                    <a:pt x="293596" y="115916"/>
                  </a:cubicBezTo>
                  <a:cubicBezTo>
                    <a:pt x="294350" y="113486"/>
                    <a:pt x="293596" y="114743"/>
                    <a:pt x="294267" y="110972"/>
                  </a:cubicBezTo>
                  <a:cubicBezTo>
                    <a:pt x="293094" y="114240"/>
                    <a:pt x="293680" y="97650"/>
                    <a:pt x="292507" y="102593"/>
                  </a:cubicBezTo>
                  <a:cubicBezTo>
                    <a:pt x="293060" y="98730"/>
                    <a:pt x="293395" y="94843"/>
                    <a:pt x="293513" y="90947"/>
                  </a:cubicBezTo>
                  <a:cubicBezTo>
                    <a:pt x="293513" y="90947"/>
                    <a:pt x="293010" y="92706"/>
                    <a:pt x="292926" y="88349"/>
                  </a:cubicBezTo>
                  <a:cubicBezTo>
                    <a:pt x="292926" y="88349"/>
                    <a:pt x="292926" y="87679"/>
                    <a:pt x="292926" y="87427"/>
                  </a:cubicBezTo>
                  <a:lnTo>
                    <a:pt x="292926" y="87427"/>
                  </a:lnTo>
                  <a:lnTo>
                    <a:pt x="292926" y="87427"/>
                  </a:lnTo>
                  <a:cubicBezTo>
                    <a:pt x="293027" y="88181"/>
                    <a:pt x="293027" y="88936"/>
                    <a:pt x="292926" y="89690"/>
                  </a:cubicBezTo>
                  <a:cubicBezTo>
                    <a:pt x="292172" y="87595"/>
                    <a:pt x="291837" y="80557"/>
                    <a:pt x="291334" y="78211"/>
                  </a:cubicBezTo>
                  <a:cubicBezTo>
                    <a:pt x="290831" y="75864"/>
                    <a:pt x="291753" y="79300"/>
                    <a:pt x="292004" y="78211"/>
                  </a:cubicBezTo>
                  <a:lnTo>
                    <a:pt x="291334" y="74691"/>
                  </a:lnTo>
                  <a:cubicBezTo>
                    <a:pt x="291921" y="74691"/>
                    <a:pt x="292088" y="67737"/>
                    <a:pt x="292758" y="73853"/>
                  </a:cubicBezTo>
                  <a:lnTo>
                    <a:pt x="292758" y="68323"/>
                  </a:lnTo>
                  <a:cubicBezTo>
                    <a:pt x="293060" y="64838"/>
                    <a:pt x="293060" y="61335"/>
                    <a:pt x="292758" y="57850"/>
                  </a:cubicBezTo>
                  <a:cubicBezTo>
                    <a:pt x="292758" y="55252"/>
                    <a:pt x="291753" y="51314"/>
                    <a:pt x="292758" y="53577"/>
                  </a:cubicBezTo>
                  <a:lnTo>
                    <a:pt x="291921" y="45198"/>
                  </a:lnTo>
                  <a:lnTo>
                    <a:pt x="291921" y="45198"/>
                  </a:lnTo>
                  <a:cubicBezTo>
                    <a:pt x="290974" y="36123"/>
                    <a:pt x="290555" y="27007"/>
                    <a:pt x="290664" y="17883"/>
                  </a:cubicBezTo>
                  <a:cubicBezTo>
                    <a:pt x="290664" y="16374"/>
                    <a:pt x="290664" y="14950"/>
                    <a:pt x="290245" y="13274"/>
                  </a:cubicBezTo>
                  <a:cubicBezTo>
                    <a:pt x="290195" y="12352"/>
                    <a:pt x="290195" y="11431"/>
                    <a:pt x="290245" y="10509"/>
                  </a:cubicBezTo>
                  <a:cubicBezTo>
                    <a:pt x="290245" y="9001"/>
                    <a:pt x="290245" y="7409"/>
                    <a:pt x="290245" y="5566"/>
                  </a:cubicBezTo>
                  <a:lnTo>
                    <a:pt x="290664" y="3722"/>
                  </a:lnTo>
                  <a:lnTo>
                    <a:pt x="290664" y="35"/>
                  </a:lnTo>
                  <a:lnTo>
                    <a:pt x="280358" y="35"/>
                  </a:lnTo>
                  <a:cubicBezTo>
                    <a:pt x="278916" y="-73"/>
                    <a:pt x="277475" y="69"/>
                    <a:pt x="276085" y="454"/>
                  </a:cubicBezTo>
                  <a:cubicBezTo>
                    <a:pt x="267924" y="-40"/>
                    <a:pt x="259746" y="161"/>
                    <a:pt x="251618" y="1041"/>
                  </a:cubicBezTo>
                  <a:lnTo>
                    <a:pt x="251618" y="1795"/>
                  </a:lnTo>
                  <a:cubicBezTo>
                    <a:pt x="247093" y="1795"/>
                    <a:pt x="242820" y="2382"/>
                    <a:pt x="237290" y="2968"/>
                  </a:cubicBezTo>
                  <a:lnTo>
                    <a:pt x="237709" y="3638"/>
                  </a:lnTo>
                  <a:cubicBezTo>
                    <a:pt x="232933" y="4393"/>
                    <a:pt x="225392" y="3638"/>
                    <a:pt x="217851" y="4225"/>
                  </a:cubicBezTo>
                  <a:cubicBezTo>
                    <a:pt x="219100" y="3982"/>
                    <a:pt x="220373" y="3982"/>
                    <a:pt x="221622" y="4225"/>
                  </a:cubicBezTo>
                  <a:cubicBezTo>
                    <a:pt x="212489" y="3220"/>
                    <a:pt x="202602" y="6236"/>
                    <a:pt x="194390" y="5566"/>
                  </a:cubicBezTo>
                  <a:cubicBezTo>
                    <a:pt x="192748" y="5758"/>
                    <a:pt x="191089" y="5758"/>
                    <a:pt x="189447" y="5566"/>
                  </a:cubicBezTo>
                  <a:lnTo>
                    <a:pt x="189447" y="5566"/>
                  </a:lnTo>
                  <a:lnTo>
                    <a:pt x="186598" y="5566"/>
                  </a:lnTo>
                  <a:lnTo>
                    <a:pt x="188944" y="5566"/>
                  </a:lnTo>
                  <a:lnTo>
                    <a:pt x="182660" y="6152"/>
                  </a:lnTo>
                  <a:lnTo>
                    <a:pt x="181654" y="5482"/>
                  </a:lnTo>
                  <a:lnTo>
                    <a:pt x="181068" y="5482"/>
                  </a:lnTo>
                  <a:cubicBezTo>
                    <a:pt x="178805" y="5482"/>
                    <a:pt x="179308" y="5901"/>
                    <a:pt x="180481" y="6320"/>
                  </a:cubicBezTo>
                  <a:lnTo>
                    <a:pt x="177465" y="6906"/>
                  </a:lnTo>
                  <a:cubicBezTo>
                    <a:pt x="175538" y="5901"/>
                    <a:pt x="171348" y="7660"/>
                    <a:pt x="169086" y="6906"/>
                  </a:cubicBezTo>
                  <a:cubicBezTo>
                    <a:pt x="167494" y="7576"/>
                    <a:pt x="157272" y="7912"/>
                    <a:pt x="156099" y="9252"/>
                  </a:cubicBezTo>
                  <a:cubicBezTo>
                    <a:pt x="156099" y="9252"/>
                    <a:pt x="155345" y="9252"/>
                    <a:pt x="156601" y="9252"/>
                  </a:cubicBezTo>
                  <a:cubicBezTo>
                    <a:pt x="154079" y="9160"/>
                    <a:pt x="151549" y="9328"/>
                    <a:pt x="149061" y="9755"/>
                  </a:cubicBezTo>
                  <a:lnTo>
                    <a:pt x="147887" y="8917"/>
                  </a:lnTo>
                  <a:lnTo>
                    <a:pt x="142274" y="10341"/>
                  </a:lnTo>
                  <a:cubicBezTo>
                    <a:pt x="138754" y="10341"/>
                    <a:pt x="137330" y="9755"/>
                    <a:pt x="140766" y="8917"/>
                  </a:cubicBezTo>
                  <a:cubicBezTo>
                    <a:pt x="132387" y="10341"/>
                    <a:pt x="133978" y="9671"/>
                    <a:pt x="127024" y="11012"/>
                  </a:cubicBezTo>
                  <a:lnTo>
                    <a:pt x="127024" y="10425"/>
                  </a:lnTo>
                  <a:cubicBezTo>
                    <a:pt x="124259" y="10936"/>
                    <a:pt x="121452" y="11188"/>
                    <a:pt x="118645" y="11179"/>
                  </a:cubicBezTo>
                  <a:cubicBezTo>
                    <a:pt x="112948" y="10341"/>
                    <a:pt x="90744" y="12436"/>
                    <a:pt x="76248" y="12101"/>
                  </a:cubicBezTo>
                  <a:cubicBezTo>
                    <a:pt x="79097" y="13693"/>
                    <a:pt x="69461" y="12101"/>
                    <a:pt x="68958" y="13023"/>
                  </a:cubicBezTo>
                  <a:cubicBezTo>
                    <a:pt x="68037" y="13023"/>
                    <a:pt x="66026" y="12520"/>
                    <a:pt x="68372" y="12101"/>
                  </a:cubicBezTo>
                  <a:cubicBezTo>
                    <a:pt x="62959" y="12135"/>
                    <a:pt x="57555" y="12554"/>
                    <a:pt x="52201" y="13358"/>
                  </a:cubicBezTo>
                  <a:cubicBezTo>
                    <a:pt x="51279" y="13358"/>
                    <a:pt x="53709" y="12688"/>
                    <a:pt x="52955" y="12520"/>
                  </a:cubicBezTo>
                  <a:cubicBezTo>
                    <a:pt x="51924" y="12654"/>
                    <a:pt x="50885" y="12654"/>
                    <a:pt x="49854" y="12520"/>
                  </a:cubicBezTo>
                  <a:cubicBezTo>
                    <a:pt x="49100" y="12520"/>
                    <a:pt x="50944" y="12101"/>
                    <a:pt x="52117" y="11850"/>
                  </a:cubicBezTo>
                  <a:cubicBezTo>
                    <a:pt x="44492" y="12352"/>
                    <a:pt x="43738" y="13609"/>
                    <a:pt x="43319" y="14782"/>
                  </a:cubicBezTo>
                  <a:cubicBezTo>
                    <a:pt x="40504" y="14363"/>
                    <a:pt x="37630" y="14623"/>
                    <a:pt x="34940" y="15536"/>
                  </a:cubicBezTo>
                  <a:cubicBezTo>
                    <a:pt x="33599" y="15536"/>
                    <a:pt x="31337" y="14950"/>
                    <a:pt x="36029" y="14531"/>
                  </a:cubicBezTo>
                  <a:cubicBezTo>
                    <a:pt x="30558" y="14389"/>
                    <a:pt x="25078" y="14807"/>
                    <a:pt x="19690" y="15788"/>
                  </a:cubicBezTo>
                  <a:cubicBezTo>
                    <a:pt x="18216" y="15578"/>
                    <a:pt x="16724" y="15578"/>
                    <a:pt x="15250" y="15788"/>
                  </a:cubicBezTo>
                  <a:cubicBezTo>
                    <a:pt x="9133" y="15788"/>
                    <a:pt x="9552" y="15788"/>
                    <a:pt x="1424" y="16374"/>
                  </a:cubicBezTo>
                  <a:lnTo>
                    <a:pt x="3687" y="16374"/>
                  </a:lnTo>
                  <a:cubicBezTo>
                    <a:pt x="2790" y="16785"/>
                    <a:pt x="1827" y="17011"/>
                    <a:pt x="838" y="17045"/>
                  </a:cubicBezTo>
                  <a:cubicBezTo>
                    <a:pt x="838" y="18134"/>
                    <a:pt x="838" y="19307"/>
                    <a:pt x="838" y="20647"/>
                  </a:cubicBezTo>
                  <a:cubicBezTo>
                    <a:pt x="838" y="21988"/>
                    <a:pt x="838" y="23832"/>
                    <a:pt x="838" y="25172"/>
                  </a:cubicBezTo>
                  <a:lnTo>
                    <a:pt x="838" y="25172"/>
                  </a:lnTo>
                  <a:cubicBezTo>
                    <a:pt x="838" y="35981"/>
                    <a:pt x="1424" y="29781"/>
                    <a:pt x="838" y="40422"/>
                  </a:cubicBezTo>
                  <a:lnTo>
                    <a:pt x="1508" y="39835"/>
                  </a:lnTo>
                  <a:cubicBezTo>
                    <a:pt x="3100" y="40757"/>
                    <a:pt x="1508" y="49303"/>
                    <a:pt x="2011" y="55420"/>
                  </a:cubicBezTo>
                  <a:lnTo>
                    <a:pt x="2011" y="53158"/>
                  </a:lnTo>
                  <a:cubicBezTo>
                    <a:pt x="1885" y="57498"/>
                    <a:pt x="1357" y="61821"/>
                    <a:pt x="419" y="66061"/>
                  </a:cubicBezTo>
                  <a:cubicBezTo>
                    <a:pt x="419" y="66815"/>
                    <a:pt x="419" y="64888"/>
                    <a:pt x="0" y="63883"/>
                  </a:cubicBezTo>
                  <a:cubicBezTo>
                    <a:pt x="0" y="72764"/>
                    <a:pt x="1006" y="64972"/>
                    <a:pt x="1508" y="71507"/>
                  </a:cubicBezTo>
                  <a:cubicBezTo>
                    <a:pt x="1508" y="72764"/>
                    <a:pt x="168" y="69999"/>
                    <a:pt x="335" y="74440"/>
                  </a:cubicBezTo>
                  <a:cubicBezTo>
                    <a:pt x="1240" y="80716"/>
                    <a:pt x="1776" y="87042"/>
                    <a:pt x="1927" y="93376"/>
                  </a:cubicBezTo>
                  <a:cubicBezTo>
                    <a:pt x="1927" y="92036"/>
                    <a:pt x="2597" y="90695"/>
                    <a:pt x="3016" y="93376"/>
                  </a:cubicBezTo>
                  <a:cubicBezTo>
                    <a:pt x="2673" y="98965"/>
                    <a:pt x="2866" y="104579"/>
                    <a:pt x="3603" y="110134"/>
                  </a:cubicBezTo>
                  <a:cubicBezTo>
                    <a:pt x="3603" y="110721"/>
                    <a:pt x="3603" y="110972"/>
                    <a:pt x="3603" y="110972"/>
                  </a:cubicBezTo>
                  <a:cubicBezTo>
                    <a:pt x="4106" y="114575"/>
                    <a:pt x="4692" y="122619"/>
                    <a:pt x="5446" y="124713"/>
                  </a:cubicBezTo>
                  <a:cubicBezTo>
                    <a:pt x="3184" y="128149"/>
                    <a:pt x="7792" y="147001"/>
                    <a:pt x="5446" y="147001"/>
                  </a:cubicBezTo>
                  <a:lnTo>
                    <a:pt x="6117" y="158061"/>
                  </a:lnTo>
                  <a:lnTo>
                    <a:pt x="6117" y="158061"/>
                  </a:lnTo>
                  <a:cubicBezTo>
                    <a:pt x="6125" y="162100"/>
                    <a:pt x="6636" y="166122"/>
                    <a:pt x="7625" y="170043"/>
                  </a:cubicBezTo>
                  <a:cubicBezTo>
                    <a:pt x="7625" y="171719"/>
                    <a:pt x="7625" y="170546"/>
                    <a:pt x="7206" y="170043"/>
                  </a:cubicBezTo>
                  <a:cubicBezTo>
                    <a:pt x="6963" y="176738"/>
                    <a:pt x="7558" y="183433"/>
                    <a:pt x="8965" y="189985"/>
                  </a:cubicBezTo>
                  <a:lnTo>
                    <a:pt x="8295" y="190907"/>
                  </a:lnTo>
                  <a:cubicBezTo>
                    <a:pt x="8798" y="193253"/>
                    <a:pt x="7876" y="205821"/>
                    <a:pt x="9217" y="216043"/>
                  </a:cubicBezTo>
                  <a:cubicBezTo>
                    <a:pt x="9217" y="216043"/>
                    <a:pt x="9217" y="216043"/>
                    <a:pt x="9217" y="214954"/>
                  </a:cubicBezTo>
                  <a:cubicBezTo>
                    <a:pt x="10641" y="226266"/>
                    <a:pt x="8547" y="242269"/>
                    <a:pt x="11395" y="246291"/>
                  </a:cubicBezTo>
                  <a:lnTo>
                    <a:pt x="12401" y="253748"/>
                  </a:lnTo>
                  <a:cubicBezTo>
                    <a:pt x="12401" y="244113"/>
                    <a:pt x="13658" y="255173"/>
                    <a:pt x="13909" y="251151"/>
                  </a:cubicBezTo>
                  <a:cubicBezTo>
                    <a:pt x="13909" y="255005"/>
                    <a:pt x="13909" y="261038"/>
                    <a:pt x="13239" y="256346"/>
                  </a:cubicBezTo>
                  <a:lnTo>
                    <a:pt x="13239" y="255675"/>
                  </a:lnTo>
                  <a:cubicBezTo>
                    <a:pt x="11731" y="254000"/>
                    <a:pt x="13239" y="267741"/>
                    <a:pt x="12401" y="267490"/>
                  </a:cubicBezTo>
                  <a:lnTo>
                    <a:pt x="13155" y="285504"/>
                  </a:lnTo>
                  <a:cubicBezTo>
                    <a:pt x="13155" y="292375"/>
                    <a:pt x="13574" y="299246"/>
                    <a:pt x="13825" y="306033"/>
                  </a:cubicBezTo>
                  <a:lnTo>
                    <a:pt x="36700" y="305111"/>
                  </a:lnTo>
                  <a:lnTo>
                    <a:pt x="34521" y="304189"/>
                  </a:lnTo>
                  <a:lnTo>
                    <a:pt x="40805" y="304189"/>
                  </a:lnTo>
                  <a:cubicBezTo>
                    <a:pt x="42481" y="304189"/>
                    <a:pt x="43068" y="304860"/>
                    <a:pt x="38543" y="305027"/>
                  </a:cubicBezTo>
                  <a:cubicBezTo>
                    <a:pt x="41132" y="305220"/>
                    <a:pt x="43738" y="304851"/>
                    <a:pt x="46168" y="303938"/>
                  </a:cubicBezTo>
                  <a:cubicBezTo>
                    <a:pt x="54547" y="303938"/>
                    <a:pt x="42816" y="305362"/>
                    <a:pt x="45497" y="305278"/>
                  </a:cubicBezTo>
                  <a:lnTo>
                    <a:pt x="49100" y="305278"/>
                  </a:lnTo>
                  <a:lnTo>
                    <a:pt x="48262" y="305278"/>
                  </a:lnTo>
                  <a:cubicBezTo>
                    <a:pt x="50985" y="304482"/>
                    <a:pt x="53801" y="304030"/>
                    <a:pt x="56641" y="303938"/>
                  </a:cubicBezTo>
                  <a:cubicBezTo>
                    <a:pt x="59993" y="303938"/>
                    <a:pt x="58401" y="304524"/>
                    <a:pt x="59742" y="304524"/>
                  </a:cubicBezTo>
                  <a:cubicBezTo>
                    <a:pt x="59742" y="304524"/>
                    <a:pt x="60160" y="304524"/>
                    <a:pt x="61752" y="304524"/>
                  </a:cubicBezTo>
                  <a:lnTo>
                    <a:pt x="69629" y="304524"/>
                  </a:lnTo>
                  <a:lnTo>
                    <a:pt x="66445" y="303854"/>
                  </a:lnTo>
                  <a:cubicBezTo>
                    <a:pt x="69880" y="303268"/>
                    <a:pt x="73818" y="303854"/>
                    <a:pt x="70131" y="302765"/>
                  </a:cubicBezTo>
                  <a:cubicBezTo>
                    <a:pt x="75578" y="304022"/>
                    <a:pt x="99457" y="301843"/>
                    <a:pt x="102809" y="302095"/>
                  </a:cubicBezTo>
                  <a:cubicBezTo>
                    <a:pt x="107971" y="301299"/>
                    <a:pt x="113174" y="300880"/>
                    <a:pt x="118394" y="300838"/>
                  </a:cubicBezTo>
                  <a:cubicBezTo>
                    <a:pt x="116969" y="300838"/>
                    <a:pt x="115964" y="299832"/>
                    <a:pt x="121159" y="299665"/>
                  </a:cubicBezTo>
                  <a:cubicBezTo>
                    <a:pt x="119399" y="301759"/>
                    <a:pt x="130627" y="299665"/>
                    <a:pt x="134816" y="301257"/>
                  </a:cubicBezTo>
                  <a:cubicBezTo>
                    <a:pt x="131046" y="300503"/>
                    <a:pt x="149479" y="300251"/>
                    <a:pt x="143195" y="299246"/>
                  </a:cubicBezTo>
                  <a:cubicBezTo>
                    <a:pt x="147552" y="299246"/>
                    <a:pt x="143195" y="300000"/>
                    <a:pt x="146798" y="300251"/>
                  </a:cubicBezTo>
                  <a:cubicBezTo>
                    <a:pt x="157020" y="298994"/>
                    <a:pt x="169337" y="299665"/>
                    <a:pt x="181990" y="298743"/>
                  </a:cubicBezTo>
                  <a:cubicBezTo>
                    <a:pt x="181990" y="298743"/>
                    <a:pt x="179979" y="298156"/>
                    <a:pt x="182744" y="297654"/>
                  </a:cubicBezTo>
                  <a:lnTo>
                    <a:pt x="189447" y="298659"/>
                  </a:lnTo>
                  <a:cubicBezTo>
                    <a:pt x="191960" y="298659"/>
                    <a:pt x="191625" y="296983"/>
                    <a:pt x="196234" y="297654"/>
                  </a:cubicBezTo>
                  <a:cubicBezTo>
                    <a:pt x="195647" y="297654"/>
                    <a:pt x="194642" y="297235"/>
                    <a:pt x="196234" y="297067"/>
                  </a:cubicBezTo>
                  <a:cubicBezTo>
                    <a:pt x="221370" y="297067"/>
                    <a:pt x="246507" y="293464"/>
                    <a:pt x="271644" y="294637"/>
                  </a:cubicBezTo>
                  <a:cubicBezTo>
                    <a:pt x="268208" y="294637"/>
                    <a:pt x="270471" y="294135"/>
                    <a:pt x="273068" y="293967"/>
                  </a:cubicBezTo>
                  <a:cubicBezTo>
                    <a:pt x="271392" y="293967"/>
                    <a:pt x="273068" y="293297"/>
                    <a:pt x="273068" y="292961"/>
                  </a:cubicBezTo>
                  <a:lnTo>
                    <a:pt x="283625" y="293464"/>
                  </a:lnTo>
                  <a:cubicBezTo>
                    <a:pt x="285553" y="292375"/>
                    <a:pt x="294937" y="292794"/>
                    <a:pt x="295942" y="291788"/>
                  </a:cubicBezTo>
                  <a:lnTo>
                    <a:pt x="292675" y="291788"/>
                  </a:lnTo>
                  <a:cubicBezTo>
                    <a:pt x="297032" y="290532"/>
                    <a:pt x="286307" y="289694"/>
                    <a:pt x="286893" y="288269"/>
                  </a:cubicBezTo>
                  <a:cubicBezTo>
                    <a:pt x="282033" y="289778"/>
                    <a:pt x="273738" y="287096"/>
                    <a:pt x="265695" y="289275"/>
                  </a:cubicBezTo>
                  <a:cubicBezTo>
                    <a:pt x="263851" y="289275"/>
                    <a:pt x="267203" y="288688"/>
                    <a:pt x="266198" y="288437"/>
                  </a:cubicBezTo>
                  <a:cubicBezTo>
                    <a:pt x="263231" y="289300"/>
                    <a:pt x="260139" y="289618"/>
                    <a:pt x="257064" y="289359"/>
                  </a:cubicBezTo>
                  <a:lnTo>
                    <a:pt x="257567" y="289359"/>
                  </a:lnTo>
                  <a:cubicBezTo>
                    <a:pt x="244580" y="290113"/>
                    <a:pt x="239050" y="289861"/>
                    <a:pt x="224051" y="290197"/>
                  </a:cubicBezTo>
                  <a:lnTo>
                    <a:pt x="225225" y="290783"/>
                  </a:lnTo>
                  <a:cubicBezTo>
                    <a:pt x="223465" y="290900"/>
                    <a:pt x="221705" y="290900"/>
                    <a:pt x="219946" y="290783"/>
                  </a:cubicBezTo>
                  <a:cubicBezTo>
                    <a:pt x="216427" y="291956"/>
                    <a:pt x="228744" y="290364"/>
                    <a:pt x="225476" y="291705"/>
                  </a:cubicBezTo>
                  <a:cubicBezTo>
                    <a:pt x="221287" y="290532"/>
                    <a:pt x="203439" y="292794"/>
                    <a:pt x="200339" y="291705"/>
                  </a:cubicBezTo>
                  <a:cubicBezTo>
                    <a:pt x="195563" y="291705"/>
                    <a:pt x="201847" y="292459"/>
                    <a:pt x="196988" y="292710"/>
                  </a:cubicBezTo>
                  <a:lnTo>
                    <a:pt x="195731" y="292710"/>
                  </a:lnTo>
                  <a:lnTo>
                    <a:pt x="194474" y="293297"/>
                  </a:lnTo>
                  <a:cubicBezTo>
                    <a:pt x="191374" y="293297"/>
                    <a:pt x="189698" y="292878"/>
                    <a:pt x="189614" y="292543"/>
                  </a:cubicBezTo>
                  <a:cubicBezTo>
                    <a:pt x="189530" y="292207"/>
                    <a:pt x="191793" y="292543"/>
                    <a:pt x="192547" y="292543"/>
                  </a:cubicBezTo>
                  <a:cubicBezTo>
                    <a:pt x="188441" y="292543"/>
                    <a:pt x="181068" y="293297"/>
                    <a:pt x="179643" y="293213"/>
                  </a:cubicBezTo>
                  <a:lnTo>
                    <a:pt x="184252" y="293213"/>
                  </a:lnTo>
                  <a:cubicBezTo>
                    <a:pt x="171181" y="294218"/>
                    <a:pt x="155093" y="294470"/>
                    <a:pt x="142357" y="295978"/>
                  </a:cubicBezTo>
                  <a:lnTo>
                    <a:pt x="143279" y="295978"/>
                  </a:lnTo>
                  <a:cubicBezTo>
                    <a:pt x="133643" y="297067"/>
                    <a:pt x="135487" y="295978"/>
                    <a:pt x="124845" y="296816"/>
                  </a:cubicBezTo>
                  <a:lnTo>
                    <a:pt x="124845" y="296816"/>
                  </a:lnTo>
                  <a:cubicBezTo>
                    <a:pt x="122240" y="297260"/>
                    <a:pt x="119609" y="297545"/>
                    <a:pt x="116969" y="297654"/>
                  </a:cubicBezTo>
                  <a:cubicBezTo>
                    <a:pt x="119651" y="297151"/>
                    <a:pt x="111858" y="297151"/>
                    <a:pt x="115377" y="296564"/>
                  </a:cubicBezTo>
                  <a:cubicBezTo>
                    <a:pt x="111263" y="296774"/>
                    <a:pt x="107208" y="297570"/>
                    <a:pt x="103312" y="298910"/>
                  </a:cubicBezTo>
                  <a:lnTo>
                    <a:pt x="101720" y="298408"/>
                  </a:lnTo>
                  <a:cubicBezTo>
                    <a:pt x="99173" y="299204"/>
                    <a:pt x="96517" y="299623"/>
                    <a:pt x="93844" y="299665"/>
                  </a:cubicBezTo>
                  <a:cubicBezTo>
                    <a:pt x="98201" y="298994"/>
                    <a:pt x="90408" y="299078"/>
                    <a:pt x="95268" y="298156"/>
                  </a:cubicBezTo>
                  <a:cubicBezTo>
                    <a:pt x="84040" y="297570"/>
                    <a:pt x="78510" y="300251"/>
                    <a:pt x="73567" y="298743"/>
                  </a:cubicBezTo>
                  <a:cubicBezTo>
                    <a:pt x="68539" y="300503"/>
                    <a:pt x="83286" y="298743"/>
                    <a:pt x="80437" y="299581"/>
                  </a:cubicBezTo>
                  <a:cubicBezTo>
                    <a:pt x="82867" y="299581"/>
                    <a:pt x="76248" y="300921"/>
                    <a:pt x="72729" y="300921"/>
                  </a:cubicBezTo>
                  <a:cubicBezTo>
                    <a:pt x="67710" y="300134"/>
                    <a:pt x="62641" y="299740"/>
                    <a:pt x="57563" y="299748"/>
                  </a:cubicBezTo>
                  <a:lnTo>
                    <a:pt x="59406" y="299748"/>
                  </a:lnTo>
                  <a:cubicBezTo>
                    <a:pt x="56055" y="299748"/>
                    <a:pt x="52871" y="300586"/>
                    <a:pt x="48765" y="299748"/>
                  </a:cubicBezTo>
                  <a:cubicBezTo>
                    <a:pt x="46503" y="300754"/>
                    <a:pt x="43403" y="299748"/>
                    <a:pt x="42732" y="301173"/>
                  </a:cubicBezTo>
                  <a:lnTo>
                    <a:pt x="51111" y="300503"/>
                  </a:lnTo>
                  <a:cubicBezTo>
                    <a:pt x="45598" y="301676"/>
                    <a:pt x="39984" y="302296"/>
                    <a:pt x="34354" y="302346"/>
                  </a:cubicBezTo>
                  <a:cubicBezTo>
                    <a:pt x="35811" y="301952"/>
                    <a:pt x="37294" y="301650"/>
                    <a:pt x="38794" y="301424"/>
                  </a:cubicBezTo>
                  <a:cubicBezTo>
                    <a:pt x="36532" y="301424"/>
                    <a:pt x="34521" y="301424"/>
                    <a:pt x="32175" y="301424"/>
                  </a:cubicBezTo>
                  <a:cubicBezTo>
                    <a:pt x="37102" y="300494"/>
                    <a:pt x="42087" y="299849"/>
                    <a:pt x="47089" y="299497"/>
                  </a:cubicBezTo>
                  <a:cubicBezTo>
                    <a:pt x="44660" y="299497"/>
                    <a:pt x="37705" y="300838"/>
                    <a:pt x="40135" y="299497"/>
                  </a:cubicBezTo>
                  <a:cubicBezTo>
                    <a:pt x="36616" y="301257"/>
                    <a:pt x="31253" y="299497"/>
                    <a:pt x="25304" y="301257"/>
                  </a:cubicBezTo>
                  <a:lnTo>
                    <a:pt x="25304" y="300503"/>
                  </a:lnTo>
                  <a:cubicBezTo>
                    <a:pt x="23754" y="300829"/>
                    <a:pt x="22187" y="301047"/>
                    <a:pt x="20612" y="301173"/>
                  </a:cubicBezTo>
                  <a:lnTo>
                    <a:pt x="23796" y="300084"/>
                  </a:lnTo>
                  <a:cubicBezTo>
                    <a:pt x="22992" y="300167"/>
                    <a:pt x="22171" y="300167"/>
                    <a:pt x="21366" y="300084"/>
                  </a:cubicBezTo>
                  <a:lnTo>
                    <a:pt x="19774" y="300084"/>
                  </a:lnTo>
                  <a:lnTo>
                    <a:pt x="18434" y="300084"/>
                  </a:lnTo>
                  <a:cubicBezTo>
                    <a:pt x="18559" y="299589"/>
                    <a:pt x="18559" y="299070"/>
                    <a:pt x="18434" y="298575"/>
                  </a:cubicBezTo>
                  <a:cubicBezTo>
                    <a:pt x="18542" y="299128"/>
                    <a:pt x="18542" y="299698"/>
                    <a:pt x="18434" y="300251"/>
                  </a:cubicBezTo>
                  <a:cubicBezTo>
                    <a:pt x="18434" y="300251"/>
                    <a:pt x="16925" y="301089"/>
                    <a:pt x="18434" y="301424"/>
                  </a:cubicBezTo>
                  <a:lnTo>
                    <a:pt x="17512" y="301424"/>
                  </a:lnTo>
                  <a:cubicBezTo>
                    <a:pt x="17395" y="300419"/>
                    <a:pt x="17395" y="299413"/>
                    <a:pt x="17512" y="298408"/>
                  </a:cubicBezTo>
                  <a:cubicBezTo>
                    <a:pt x="17621" y="297394"/>
                    <a:pt x="17788" y="296388"/>
                    <a:pt x="18015" y="295391"/>
                  </a:cubicBezTo>
                  <a:cubicBezTo>
                    <a:pt x="18584" y="291839"/>
                    <a:pt x="18584" y="288219"/>
                    <a:pt x="18015" y="284666"/>
                  </a:cubicBezTo>
                  <a:cubicBezTo>
                    <a:pt x="18015" y="286510"/>
                    <a:pt x="18015" y="291621"/>
                    <a:pt x="17428" y="288772"/>
                  </a:cubicBezTo>
                  <a:cubicBezTo>
                    <a:pt x="17369" y="286225"/>
                    <a:pt x="17512" y="283678"/>
                    <a:pt x="17847" y="281147"/>
                  </a:cubicBezTo>
                  <a:cubicBezTo>
                    <a:pt x="17260" y="272098"/>
                    <a:pt x="17177" y="282572"/>
                    <a:pt x="16590" y="278717"/>
                  </a:cubicBezTo>
                  <a:cubicBezTo>
                    <a:pt x="17260" y="275617"/>
                    <a:pt x="16004" y="274277"/>
                    <a:pt x="15501" y="270338"/>
                  </a:cubicBezTo>
                  <a:lnTo>
                    <a:pt x="15752" y="270338"/>
                  </a:lnTo>
                  <a:cubicBezTo>
                    <a:pt x="15752" y="260032"/>
                    <a:pt x="14077" y="267741"/>
                    <a:pt x="14160" y="258440"/>
                  </a:cubicBezTo>
                  <a:lnTo>
                    <a:pt x="15417" y="262295"/>
                  </a:lnTo>
                  <a:lnTo>
                    <a:pt x="14914" y="257435"/>
                  </a:lnTo>
                  <a:lnTo>
                    <a:pt x="15752" y="258440"/>
                  </a:lnTo>
                  <a:cubicBezTo>
                    <a:pt x="15057" y="254461"/>
                    <a:pt x="14780" y="250414"/>
                    <a:pt x="14914" y="246375"/>
                  </a:cubicBezTo>
                  <a:cubicBezTo>
                    <a:pt x="14496" y="247632"/>
                    <a:pt x="13574" y="245788"/>
                    <a:pt x="13323" y="241180"/>
                  </a:cubicBezTo>
                  <a:cubicBezTo>
                    <a:pt x="13323" y="238080"/>
                    <a:pt x="14077" y="242940"/>
                    <a:pt x="13323" y="236488"/>
                  </a:cubicBezTo>
                  <a:cubicBezTo>
                    <a:pt x="14135" y="238331"/>
                    <a:pt x="14370" y="240376"/>
                    <a:pt x="13993" y="242353"/>
                  </a:cubicBezTo>
                  <a:cubicBezTo>
                    <a:pt x="13993" y="242353"/>
                    <a:pt x="14496" y="243777"/>
                    <a:pt x="14747" y="244029"/>
                  </a:cubicBezTo>
                  <a:cubicBezTo>
                    <a:pt x="14973" y="240426"/>
                    <a:pt x="14973" y="236823"/>
                    <a:pt x="14747" y="233220"/>
                  </a:cubicBezTo>
                  <a:cubicBezTo>
                    <a:pt x="14797" y="234083"/>
                    <a:pt x="14797" y="234954"/>
                    <a:pt x="14747" y="235817"/>
                  </a:cubicBezTo>
                  <a:lnTo>
                    <a:pt x="13323" y="226517"/>
                  </a:lnTo>
                  <a:cubicBezTo>
                    <a:pt x="13323" y="225009"/>
                    <a:pt x="13825" y="226517"/>
                    <a:pt x="14077" y="227271"/>
                  </a:cubicBezTo>
                  <a:cubicBezTo>
                    <a:pt x="14077" y="225428"/>
                    <a:pt x="13490" y="224087"/>
                    <a:pt x="13323" y="221322"/>
                  </a:cubicBezTo>
                  <a:cubicBezTo>
                    <a:pt x="13909" y="221992"/>
                    <a:pt x="14496" y="221825"/>
                    <a:pt x="14998" y="225763"/>
                  </a:cubicBezTo>
                  <a:lnTo>
                    <a:pt x="13909" y="216881"/>
                  </a:lnTo>
                  <a:cubicBezTo>
                    <a:pt x="13909" y="216211"/>
                    <a:pt x="14328" y="212273"/>
                    <a:pt x="14579" y="213362"/>
                  </a:cubicBezTo>
                  <a:cubicBezTo>
                    <a:pt x="14579" y="208418"/>
                    <a:pt x="12904" y="201296"/>
                    <a:pt x="12987" y="194677"/>
                  </a:cubicBezTo>
                  <a:cubicBezTo>
                    <a:pt x="12795" y="193906"/>
                    <a:pt x="12652" y="193119"/>
                    <a:pt x="12568" y="192331"/>
                  </a:cubicBezTo>
                  <a:cubicBezTo>
                    <a:pt x="12736" y="186005"/>
                    <a:pt x="12434" y="179670"/>
                    <a:pt x="11647" y="173395"/>
                  </a:cubicBezTo>
                  <a:lnTo>
                    <a:pt x="12485" y="169121"/>
                  </a:lnTo>
                  <a:cubicBezTo>
                    <a:pt x="11982" y="163424"/>
                    <a:pt x="11479" y="174819"/>
                    <a:pt x="10641" y="165351"/>
                  </a:cubicBezTo>
                  <a:cubicBezTo>
                    <a:pt x="9971" y="158564"/>
                    <a:pt x="11395" y="162754"/>
                    <a:pt x="11563" y="160407"/>
                  </a:cubicBezTo>
                  <a:cubicBezTo>
                    <a:pt x="10239" y="155380"/>
                    <a:pt x="9736" y="150177"/>
                    <a:pt x="10055" y="144990"/>
                  </a:cubicBezTo>
                  <a:cubicBezTo>
                    <a:pt x="9803" y="146498"/>
                    <a:pt x="9720" y="148090"/>
                    <a:pt x="9887" y="150018"/>
                  </a:cubicBezTo>
                  <a:close/>
                  <a:moveTo>
                    <a:pt x="5949" y="79467"/>
                  </a:moveTo>
                  <a:cubicBezTo>
                    <a:pt x="6184" y="81135"/>
                    <a:pt x="6184" y="82827"/>
                    <a:pt x="5949" y="84495"/>
                  </a:cubicBezTo>
                  <a:cubicBezTo>
                    <a:pt x="5446" y="82986"/>
                    <a:pt x="5781" y="81813"/>
                    <a:pt x="5949" y="79467"/>
                  </a:cubicBezTo>
                  <a:close/>
                  <a:moveTo>
                    <a:pt x="46084" y="17799"/>
                  </a:moveTo>
                  <a:cubicBezTo>
                    <a:pt x="44618" y="18058"/>
                    <a:pt x="43110" y="18058"/>
                    <a:pt x="41643" y="17799"/>
                  </a:cubicBezTo>
                  <a:cubicBezTo>
                    <a:pt x="43118" y="17673"/>
                    <a:pt x="44609" y="17673"/>
                    <a:pt x="46084" y="17799"/>
                  </a:cubicBezTo>
                  <a:close/>
                  <a:moveTo>
                    <a:pt x="291083" y="64469"/>
                  </a:moveTo>
                  <a:lnTo>
                    <a:pt x="291083" y="64469"/>
                  </a:lnTo>
                  <a:cubicBezTo>
                    <a:pt x="291166" y="61034"/>
                    <a:pt x="291166" y="62291"/>
                    <a:pt x="291083" y="64469"/>
                  </a:cubicBezTo>
                  <a:close/>
                  <a:moveTo>
                    <a:pt x="291083" y="70753"/>
                  </a:moveTo>
                  <a:cubicBezTo>
                    <a:pt x="291083" y="71424"/>
                    <a:pt x="291083" y="71340"/>
                    <a:pt x="291083" y="70753"/>
                  </a:cubicBezTo>
                  <a:cubicBezTo>
                    <a:pt x="290982" y="69614"/>
                    <a:pt x="290982" y="68458"/>
                    <a:pt x="291083" y="67318"/>
                  </a:cubicBezTo>
                  <a:cubicBezTo>
                    <a:pt x="290790" y="68441"/>
                    <a:pt x="290790" y="69631"/>
                    <a:pt x="291083" y="70753"/>
                  </a:cubicBezTo>
                  <a:close/>
                  <a:moveTo>
                    <a:pt x="57647" y="304022"/>
                  </a:moveTo>
                  <a:lnTo>
                    <a:pt x="56390" y="304022"/>
                  </a:lnTo>
                  <a:cubicBezTo>
                    <a:pt x="59490" y="304022"/>
                    <a:pt x="58736" y="304022"/>
                    <a:pt x="57647" y="304022"/>
                  </a:cubicBezTo>
                  <a:close/>
                </a:path>
              </a:pathLst>
            </a:custGeom>
            <a:solidFill>
              <a:srgbClr val="37474F"/>
            </a:solidFill>
            <a:ln w="8363" cap="flat">
              <a:noFill/>
              <a:prstDash val="solid"/>
              <a:miter/>
            </a:ln>
          </p:spPr>
          <p:txBody>
            <a:bodyPr rtlCol="0" anchor="ctr"/>
            <a:lstStyle/>
            <a:p>
              <a:pPr defTabSz="914378"/>
              <a:endParaRPr lang="en-US"/>
            </a:p>
          </p:txBody>
        </p:sp>
        <p:sp>
          <p:nvSpPr>
            <p:cNvPr id="213" name="Freeform: Shape 212">
              <a:extLst>
                <a:ext uri="{FF2B5EF4-FFF2-40B4-BE49-F238E27FC236}">
                  <a16:creationId xmlns:a16="http://schemas.microsoft.com/office/drawing/2014/main" xmlns="" id="{5F7D3FED-1FB1-4154-B726-FA9C3219FB74}"/>
                </a:ext>
              </a:extLst>
            </p:cNvPr>
            <p:cNvSpPr/>
            <p:nvPr/>
          </p:nvSpPr>
          <p:spPr>
            <a:xfrm>
              <a:off x="2519735" y="1774359"/>
              <a:ext cx="860" cy="8378"/>
            </a:xfrm>
            <a:custGeom>
              <a:avLst/>
              <a:gdLst>
                <a:gd name="connsiteX0" fmla="*/ 861 w 860"/>
                <a:gd name="connsiteY0" fmla="*/ 0 h 8378"/>
                <a:gd name="connsiteX1" fmla="*/ 274 w 860"/>
                <a:gd name="connsiteY1" fmla="*/ 0 h 8378"/>
                <a:gd name="connsiteX2" fmla="*/ 861 w 860"/>
                <a:gd name="connsiteY2" fmla="*/ 0 h 8378"/>
              </a:gdLst>
              <a:ahLst/>
              <a:cxnLst>
                <a:cxn ang="0">
                  <a:pos x="connsiteX0" y="connsiteY0"/>
                </a:cxn>
                <a:cxn ang="0">
                  <a:pos x="connsiteX1" y="connsiteY1"/>
                </a:cxn>
                <a:cxn ang="0">
                  <a:pos x="connsiteX2" y="connsiteY2"/>
                </a:cxn>
              </a:cxnLst>
              <a:rect l="l" t="t" r="r" b="b"/>
              <a:pathLst>
                <a:path w="860" h="8378">
                  <a:moveTo>
                    <a:pt x="861" y="0"/>
                  </a:moveTo>
                  <a:cubicBezTo>
                    <a:pt x="861" y="0"/>
                    <a:pt x="358" y="0"/>
                    <a:pt x="274" y="0"/>
                  </a:cubicBezTo>
                  <a:cubicBezTo>
                    <a:pt x="190" y="0"/>
                    <a:pt x="-564" y="0"/>
                    <a:pt x="861" y="0"/>
                  </a:cubicBezTo>
                  <a:close/>
                </a:path>
              </a:pathLst>
            </a:custGeom>
            <a:solidFill>
              <a:srgbClr val="37474F"/>
            </a:solidFill>
            <a:ln w="8363" cap="flat">
              <a:noFill/>
              <a:prstDash val="solid"/>
              <a:miter/>
            </a:ln>
          </p:spPr>
          <p:txBody>
            <a:bodyPr rtlCol="0" anchor="ctr"/>
            <a:lstStyle/>
            <a:p>
              <a:pPr defTabSz="914378"/>
              <a:endParaRPr lang="en-US"/>
            </a:p>
          </p:txBody>
        </p:sp>
        <p:sp>
          <p:nvSpPr>
            <p:cNvPr id="214" name="Freeform: Shape 213">
              <a:extLst>
                <a:ext uri="{FF2B5EF4-FFF2-40B4-BE49-F238E27FC236}">
                  <a16:creationId xmlns:a16="http://schemas.microsoft.com/office/drawing/2014/main" xmlns="" id="{41FCAA80-2A79-401A-93C1-4D8991EC3641}"/>
                </a:ext>
              </a:extLst>
            </p:cNvPr>
            <p:cNvSpPr/>
            <p:nvPr/>
          </p:nvSpPr>
          <p:spPr>
            <a:xfrm>
              <a:off x="2499146" y="19491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15" name="Freeform: Shape 214">
              <a:extLst>
                <a:ext uri="{FF2B5EF4-FFF2-40B4-BE49-F238E27FC236}">
                  <a16:creationId xmlns:a16="http://schemas.microsoft.com/office/drawing/2014/main" xmlns="" id="{2E8FF6E0-200F-442F-A79A-82EBEC813713}"/>
                </a:ext>
              </a:extLst>
            </p:cNvPr>
            <p:cNvSpPr/>
            <p:nvPr/>
          </p:nvSpPr>
          <p:spPr>
            <a:xfrm>
              <a:off x="2737441" y="1763969"/>
              <a:ext cx="2513" cy="94"/>
            </a:xfrm>
            <a:custGeom>
              <a:avLst/>
              <a:gdLst>
                <a:gd name="connsiteX0" fmla="*/ 2514 w 2513"/>
                <a:gd name="connsiteY0" fmla="*/ 0 h 94"/>
                <a:gd name="connsiteX1" fmla="*/ 0 w 2513"/>
                <a:gd name="connsiteY1" fmla="*/ 0 h 94"/>
                <a:gd name="connsiteX2" fmla="*/ 2514 w 2513"/>
                <a:gd name="connsiteY2" fmla="*/ 0 h 94"/>
              </a:gdLst>
              <a:ahLst/>
              <a:cxnLst>
                <a:cxn ang="0">
                  <a:pos x="connsiteX0" y="connsiteY0"/>
                </a:cxn>
                <a:cxn ang="0">
                  <a:pos x="connsiteX1" y="connsiteY1"/>
                </a:cxn>
                <a:cxn ang="0">
                  <a:pos x="connsiteX2" y="connsiteY2"/>
                </a:cxn>
              </a:cxnLst>
              <a:rect l="l" t="t" r="r" b="b"/>
              <a:pathLst>
                <a:path w="2513" h="94">
                  <a:moveTo>
                    <a:pt x="2514" y="0"/>
                  </a:moveTo>
                  <a:cubicBezTo>
                    <a:pt x="1684" y="126"/>
                    <a:pt x="830" y="126"/>
                    <a:pt x="0" y="0"/>
                  </a:cubicBezTo>
                  <a:cubicBezTo>
                    <a:pt x="0" y="0"/>
                    <a:pt x="503" y="84"/>
                    <a:pt x="2514" y="0"/>
                  </a:cubicBezTo>
                  <a:close/>
                </a:path>
              </a:pathLst>
            </a:custGeom>
            <a:solidFill>
              <a:srgbClr val="37474F"/>
            </a:solidFill>
            <a:ln w="8363" cap="flat">
              <a:noFill/>
              <a:prstDash val="solid"/>
              <a:miter/>
            </a:ln>
          </p:spPr>
          <p:txBody>
            <a:bodyPr rtlCol="0" anchor="ctr"/>
            <a:lstStyle/>
            <a:p>
              <a:pPr defTabSz="914378"/>
              <a:endParaRPr lang="en-US"/>
            </a:p>
          </p:txBody>
        </p:sp>
        <p:sp>
          <p:nvSpPr>
            <p:cNvPr id="216" name="Freeform: Shape 215">
              <a:extLst>
                <a:ext uri="{FF2B5EF4-FFF2-40B4-BE49-F238E27FC236}">
                  <a16:creationId xmlns:a16="http://schemas.microsoft.com/office/drawing/2014/main" xmlns="" id="{DA22DEE4-054E-4F03-A615-2DCEB85390E2}"/>
                </a:ext>
              </a:extLst>
            </p:cNvPr>
            <p:cNvSpPr/>
            <p:nvPr/>
          </p:nvSpPr>
          <p:spPr>
            <a:xfrm>
              <a:off x="2780639" y="1855466"/>
              <a:ext cx="100" cy="4105"/>
            </a:xfrm>
            <a:custGeom>
              <a:avLst/>
              <a:gdLst>
                <a:gd name="connsiteX0" fmla="*/ 37 w 100"/>
                <a:gd name="connsiteY0" fmla="*/ 4106 h 4105"/>
                <a:gd name="connsiteX1" fmla="*/ 37 w 100"/>
                <a:gd name="connsiteY1" fmla="*/ 0 h 4105"/>
                <a:gd name="connsiteX2" fmla="*/ 37 w 100"/>
                <a:gd name="connsiteY2" fmla="*/ 3687 h 4105"/>
                <a:gd name="connsiteX3" fmla="*/ 37 w 100"/>
                <a:gd name="connsiteY3" fmla="*/ 4106 h 4105"/>
              </a:gdLst>
              <a:ahLst/>
              <a:cxnLst>
                <a:cxn ang="0">
                  <a:pos x="connsiteX0" y="connsiteY0"/>
                </a:cxn>
                <a:cxn ang="0">
                  <a:pos x="connsiteX1" y="connsiteY1"/>
                </a:cxn>
                <a:cxn ang="0">
                  <a:pos x="connsiteX2" y="connsiteY2"/>
                </a:cxn>
                <a:cxn ang="0">
                  <a:pos x="connsiteX3" y="connsiteY3"/>
                </a:cxn>
              </a:cxnLst>
              <a:rect l="l" t="t" r="r" b="b"/>
              <a:pathLst>
                <a:path w="100" h="4105">
                  <a:moveTo>
                    <a:pt x="37" y="4106"/>
                  </a:moveTo>
                  <a:lnTo>
                    <a:pt x="37" y="0"/>
                  </a:lnTo>
                  <a:cubicBezTo>
                    <a:pt x="121" y="1223"/>
                    <a:pt x="121" y="2463"/>
                    <a:pt x="37" y="3687"/>
                  </a:cubicBezTo>
                  <a:cubicBezTo>
                    <a:pt x="37" y="3687"/>
                    <a:pt x="-46" y="2681"/>
                    <a:pt x="37" y="4106"/>
                  </a:cubicBezTo>
                  <a:close/>
                </a:path>
              </a:pathLst>
            </a:custGeom>
            <a:solidFill>
              <a:srgbClr val="37474F"/>
            </a:solidFill>
            <a:ln w="8363" cap="flat">
              <a:noFill/>
              <a:prstDash val="solid"/>
              <a:miter/>
            </a:ln>
          </p:spPr>
          <p:txBody>
            <a:bodyPr rtlCol="0" anchor="ctr"/>
            <a:lstStyle/>
            <a:p>
              <a:pPr defTabSz="914378"/>
              <a:endParaRPr lang="en-US"/>
            </a:p>
          </p:txBody>
        </p:sp>
        <p:sp>
          <p:nvSpPr>
            <p:cNvPr id="217" name="Freeform: Shape 216">
              <a:extLst>
                <a:ext uri="{FF2B5EF4-FFF2-40B4-BE49-F238E27FC236}">
                  <a16:creationId xmlns:a16="http://schemas.microsoft.com/office/drawing/2014/main" xmlns="" id="{F48EC289-2789-45B6-AE69-6D7D29CFBEF2}"/>
                </a:ext>
              </a:extLst>
            </p:cNvPr>
            <p:cNvSpPr/>
            <p:nvPr/>
          </p:nvSpPr>
          <p:spPr>
            <a:xfrm>
              <a:off x="2778079" y="1893684"/>
              <a:ext cx="148" cy="3173"/>
            </a:xfrm>
            <a:custGeom>
              <a:avLst/>
              <a:gdLst>
                <a:gd name="connsiteX0" fmla="*/ 0 w 148"/>
                <a:gd name="connsiteY0" fmla="*/ 1331 h 3173"/>
                <a:gd name="connsiteX1" fmla="*/ 0 w 148"/>
                <a:gd name="connsiteY1" fmla="*/ 3174 h 3173"/>
                <a:gd name="connsiteX2" fmla="*/ 0 w 148"/>
                <a:gd name="connsiteY2" fmla="*/ 3174 h 3173"/>
                <a:gd name="connsiteX3" fmla="*/ 0 w 148"/>
                <a:gd name="connsiteY3" fmla="*/ 1331 h 3173"/>
              </a:gdLst>
              <a:ahLst/>
              <a:cxnLst>
                <a:cxn ang="0">
                  <a:pos x="connsiteX0" y="connsiteY0"/>
                </a:cxn>
                <a:cxn ang="0">
                  <a:pos x="connsiteX1" y="connsiteY1"/>
                </a:cxn>
                <a:cxn ang="0">
                  <a:pos x="connsiteX2" y="connsiteY2"/>
                </a:cxn>
                <a:cxn ang="0">
                  <a:pos x="connsiteX3" y="connsiteY3"/>
                </a:cxn>
              </a:cxnLst>
              <a:rect l="l" t="t" r="r" b="b"/>
              <a:pathLst>
                <a:path w="148" h="3173">
                  <a:moveTo>
                    <a:pt x="0" y="1331"/>
                  </a:moveTo>
                  <a:cubicBezTo>
                    <a:pt x="0" y="1917"/>
                    <a:pt x="0" y="2587"/>
                    <a:pt x="0" y="3174"/>
                  </a:cubicBezTo>
                  <a:lnTo>
                    <a:pt x="0" y="3174"/>
                  </a:lnTo>
                  <a:cubicBezTo>
                    <a:pt x="335" y="409"/>
                    <a:pt x="0" y="-1351"/>
                    <a:pt x="0" y="1331"/>
                  </a:cubicBezTo>
                  <a:close/>
                </a:path>
              </a:pathLst>
            </a:custGeom>
            <a:solidFill>
              <a:srgbClr val="37474F"/>
            </a:solidFill>
            <a:ln w="8363" cap="flat">
              <a:noFill/>
              <a:prstDash val="solid"/>
              <a:miter/>
            </a:ln>
          </p:spPr>
          <p:txBody>
            <a:bodyPr rtlCol="0" anchor="ctr"/>
            <a:lstStyle/>
            <a:p>
              <a:pPr defTabSz="914378"/>
              <a:endParaRPr lang="en-US"/>
            </a:p>
          </p:txBody>
        </p:sp>
        <p:sp>
          <p:nvSpPr>
            <p:cNvPr id="218" name="Freeform: Shape 217">
              <a:extLst>
                <a:ext uri="{FF2B5EF4-FFF2-40B4-BE49-F238E27FC236}">
                  <a16:creationId xmlns:a16="http://schemas.microsoft.com/office/drawing/2014/main" xmlns="" id="{95E532B6-B307-429F-BAEF-20CB91DE8AB7}"/>
                </a:ext>
              </a:extLst>
            </p:cNvPr>
            <p:cNvSpPr/>
            <p:nvPr/>
          </p:nvSpPr>
          <p:spPr>
            <a:xfrm>
              <a:off x="2778656" y="1863426"/>
              <a:ext cx="446" cy="5697"/>
            </a:xfrm>
            <a:custGeom>
              <a:avLst/>
              <a:gdLst>
                <a:gd name="connsiteX0" fmla="*/ 261 w 446"/>
                <a:gd name="connsiteY0" fmla="*/ 0 h 5697"/>
                <a:gd name="connsiteX1" fmla="*/ 261 w 446"/>
                <a:gd name="connsiteY1" fmla="*/ 5698 h 5697"/>
                <a:gd name="connsiteX2" fmla="*/ 261 w 446"/>
                <a:gd name="connsiteY2" fmla="*/ 5195 h 5697"/>
                <a:gd name="connsiteX3" fmla="*/ 261 w 446"/>
                <a:gd name="connsiteY3" fmla="*/ 0 h 5697"/>
              </a:gdLst>
              <a:ahLst/>
              <a:cxnLst>
                <a:cxn ang="0">
                  <a:pos x="connsiteX0" y="connsiteY0"/>
                </a:cxn>
                <a:cxn ang="0">
                  <a:pos x="connsiteX1" y="connsiteY1"/>
                </a:cxn>
                <a:cxn ang="0">
                  <a:pos x="connsiteX2" y="connsiteY2"/>
                </a:cxn>
                <a:cxn ang="0">
                  <a:pos x="connsiteX3" y="connsiteY3"/>
                </a:cxn>
              </a:cxnLst>
              <a:rect l="l" t="t" r="r" b="b"/>
              <a:pathLst>
                <a:path w="446" h="5697">
                  <a:moveTo>
                    <a:pt x="261" y="0"/>
                  </a:moveTo>
                  <a:cubicBezTo>
                    <a:pt x="-326" y="0"/>
                    <a:pt x="261" y="2849"/>
                    <a:pt x="261" y="5698"/>
                  </a:cubicBezTo>
                  <a:lnTo>
                    <a:pt x="261" y="5195"/>
                  </a:lnTo>
                  <a:cubicBezTo>
                    <a:pt x="680" y="6033"/>
                    <a:pt x="261" y="310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219" name="Freeform: Shape 218">
              <a:extLst>
                <a:ext uri="{FF2B5EF4-FFF2-40B4-BE49-F238E27FC236}">
                  <a16:creationId xmlns:a16="http://schemas.microsoft.com/office/drawing/2014/main" xmlns="" id="{05F01F1F-188E-4D5D-9756-5E07910E31D4}"/>
                </a:ext>
              </a:extLst>
            </p:cNvPr>
            <p:cNvSpPr/>
            <p:nvPr/>
          </p:nvSpPr>
          <p:spPr>
            <a:xfrm>
              <a:off x="2778917" y="1869794"/>
              <a:ext cx="8378" cy="2806"/>
            </a:xfrm>
            <a:custGeom>
              <a:avLst/>
              <a:gdLst>
                <a:gd name="connsiteX0" fmla="*/ 0 w 8378"/>
                <a:gd name="connsiteY0" fmla="*/ 0 h 2806"/>
                <a:gd name="connsiteX1" fmla="*/ 0 w 8378"/>
                <a:gd name="connsiteY1" fmla="*/ 2597 h 2806"/>
                <a:gd name="connsiteX2" fmla="*/ 0 w 8378"/>
                <a:gd name="connsiteY2" fmla="*/ 0 h 2806"/>
              </a:gdLst>
              <a:ahLst/>
              <a:cxnLst>
                <a:cxn ang="0">
                  <a:pos x="connsiteX0" y="connsiteY0"/>
                </a:cxn>
                <a:cxn ang="0">
                  <a:pos x="connsiteX1" y="connsiteY1"/>
                </a:cxn>
                <a:cxn ang="0">
                  <a:pos x="connsiteX2" y="connsiteY2"/>
                </a:cxn>
              </a:cxnLst>
              <a:rect l="l" t="t" r="r" b="b"/>
              <a:pathLst>
                <a:path w="8378" h="2806">
                  <a:moveTo>
                    <a:pt x="0" y="0"/>
                  </a:moveTo>
                  <a:cubicBezTo>
                    <a:pt x="0" y="838"/>
                    <a:pt x="0" y="1760"/>
                    <a:pt x="0" y="2597"/>
                  </a:cubicBezTo>
                  <a:cubicBezTo>
                    <a:pt x="0" y="3435"/>
                    <a:pt x="0" y="159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20" name="Freeform: Shape 219">
              <a:extLst>
                <a:ext uri="{FF2B5EF4-FFF2-40B4-BE49-F238E27FC236}">
                  <a16:creationId xmlns:a16="http://schemas.microsoft.com/office/drawing/2014/main" xmlns="" id="{81D42ED6-D8BB-4664-B1EE-44BFC1F5BD68}"/>
                </a:ext>
              </a:extLst>
            </p:cNvPr>
            <p:cNvSpPr/>
            <p:nvPr/>
          </p:nvSpPr>
          <p:spPr>
            <a:xfrm>
              <a:off x="2778512" y="1831238"/>
              <a:ext cx="1038" cy="4412"/>
            </a:xfrm>
            <a:custGeom>
              <a:avLst/>
              <a:gdLst>
                <a:gd name="connsiteX0" fmla="*/ 405 w 1038"/>
                <a:gd name="connsiteY0" fmla="*/ 2779 h 4412"/>
                <a:gd name="connsiteX1" fmla="*/ 992 w 1038"/>
                <a:gd name="connsiteY1" fmla="*/ 4371 h 4412"/>
                <a:gd name="connsiteX2" fmla="*/ 405 w 1038"/>
                <a:gd name="connsiteY2" fmla="*/ 2779 h 4412"/>
              </a:gdLst>
              <a:ahLst/>
              <a:cxnLst>
                <a:cxn ang="0">
                  <a:pos x="connsiteX0" y="connsiteY0"/>
                </a:cxn>
                <a:cxn ang="0">
                  <a:pos x="connsiteX1" y="connsiteY1"/>
                </a:cxn>
                <a:cxn ang="0">
                  <a:pos x="connsiteX2" y="connsiteY2"/>
                </a:cxn>
              </a:cxnLst>
              <a:rect l="l" t="t" r="r" b="b"/>
              <a:pathLst>
                <a:path w="1038" h="4412">
                  <a:moveTo>
                    <a:pt x="405" y="2779"/>
                  </a:moveTo>
                  <a:cubicBezTo>
                    <a:pt x="405" y="4119"/>
                    <a:pt x="1243" y="3617"/>
                    <a:pt x="992" y="4371"/>
                  </a:cubicBezTo>
                  <a:cubicBezTo>
                    <a:pt x="740" y="5125"/>
                    <a:pt x="-684" y="-4595"/>
                    <a:pt x="405" y="2779"/>
                  </a:cubicBezTo>
                  <a:close/>
                </a:path>
              </a:pathLst>
            </a:custGeom>
            <a:solidFill>
              <a:srgbClr val="37474F"/>
            </a:solidFill>
            <a:ln w="8363" cap="flat">
              <a:noFill/>
              <a:prstDash val="solid"/>
              <a:miter/>
            </a:ln>
          </p:spPr>
          <p:txBody>
            <a:bodyPr rtlCol="0" anchor="ctr"/>
            <a:lstStyle/>
            <a:p>
              <a:pPr defTabSz="914378"/>
              <a:endParaRPr lang="en-US"/>
            </a:p>
          </p:txBody>
        </p:sp>
        <p:sp>
          <p:nvSpPr>
            <p:cNvPr id="221" name="Freeform: Shape 220">
              <a:extLst>
                <a:ext uri="{FF2B5EF4-FFF2-40B4-BE49-F238E27FC236}">
                  <a16:creationId xmlns:a16="http://schemas.microsoft.com/office/drawing/2014/main" xmlns="" id="{C35FD3DC-ECF7-46AD-B175-67A3544C7940}"/>
                </a:ext>
              </a:extLst>
            </p:cNvPr>
            <p:cNvSpPr/>
            <p:nvPr/>
          </p:nvSpPr>
          <p:spPr>
            <a:xfrm>
              <a:off x="2776655" y="1863175"/>
              <a:ext cx="670" cy="2597"/>
            </a:xfrm>
            <a:custGeom>
              <a:avLst/>
              <a:gdLst>
                <a:gd name="connsiteX0" fmla="*/ 0 w 670"/>
                <a:gd name="connsiteY0" fmla="*/ 2597 h 2597"/>
                <a:gd name="connsiteX1" fmla="*/ 670 w 670"/>
                <a:gd name="connsiteY1" fmla="*/ 1592 h 2597"/>
                <a:gd name="connsiteX2" fmla="*/ 0 w 670"/>
                <a:gd name="connsiteY2" fmla="*/ 0 h 2597"/>
                <a:gd name="connsiteX3" fmla="*/ 0 w 670"/>
                <a:gd name="connsiteY3" fmla="*/ 2597 h 2597"/>
              </a:gdLst>
              <a:ahLst/>
              <a:cxnLst>
                <a:cxn ang="0">
                  <a:pos x="connsiteX0" y="connsiteY0"/>
                </a:cxn>
                <a:cxn ang="0">
                  <a:pos x="connsiteX1" y="connsiteY1"/>
                </a:cxn>
                <a:cxn ang="0">
                  <a:pos x="connsiteX2" y="connsiteY2"/>
                </a:cxn>
                <a:cxn ang="0">
                  <a:pos x="connsiteX3" y="connsiteY3"/>
                </a:cxn>
              </a:cxnLst>
              <a:rect l="l" t="t" r="r" b="b"/>
              <a:pathLst>
                <a:path w="670" h="2597">
                  <a:moveTo>
                    <a:pt x="0" y="2597"/>
                  </a:moveTo>
                  <a:lnTo>
                    <a:pt x="670" y="1592"/>
                  </a:lnTo>
                  <a:lnTo>
                    <a:pt x="0" y="0"/>
                  </a:lnTo>
                  <a:lnTo>
                    <a:pt x="0" y="2597"/>
                  </a:lnTo>
                  <a:close/>
                </a:path>
              </a:pathLst>
            </a:custGeom>
            <a:solidFill>
              <a:srgbClr val="37474F"/>
            </a:solidFill>
            <a:ln w="8363" cap="flat">
              <a:noFill/>
              <a:prstDash val="solid"/>
              <a:miter/>
            </a:ln>
          </p:spPr>
          <p:txBody>
            <a:bodyPr rtlCol="0" anchor="ctr"/>
            <a:lstStyle/>
            <a:p>
              <a:pPr defTabSz="914378"/>
              <a:endParaRPr lang="en-US"/>
            </a:p>
          </p:txBody>
        </p:sp>
        <p:sp>
          <p:nvSpPr>
            <p:cNvPr id="222" name="Freeform: Shape 221">
              <a:extLst>
                <a:ext uri="{FF2B5EF4-FFF2-40B4-BE49-F238E27FC236}">
                  <a16:creationId xmlns:a16="http://schemas.microsoft.com/office/drawing/2014/main" xmlns="" id="{F7C28F63-2516-4E4F-A19A-2BEF73E1498B}"/>
                </a:ext>
              </a:extLst>
            </p:cNvPr>
            <p:cNvSpPr/>
            <p:nvPr/>
          </p:nvSpPr>
          <p:spPr>
            <a:xfrm>
              <a:off x="2776068" y="1843317"/>
              <a:ext cx="144" cy="5781"/>
            </a:xfrm>
            <a:custGeom>
              <a:avLst/>
              <a:gdLst>
                <a:gd name="connsiteX0" fmla="*/ 0 w 144"/>
                <a:gd name="connsiteY0" fmla="*/ 0 h 5781"/>
                <a:gd name="connsiteX1" fmla="*/ 0 w 144"/>
                <a:gd name="connsiteY1" fmla="*/ 4608 h 5781"/>
                <a:gd name="connsiteX2" fmla="*/ 0 w 144"/>
                <a:gd name="connsiteY2" fmla="*/ 5781 h 5781"/>
                <a:gd name="connsiteX3" fmla="*/ 0 w 144"/>
                <a:gd name="connsiteY3" fmla="*/ 0 h 5781"/>
              </a:gdLst>
              <a:ahLst/>
              <a:cxnLst>
                <a:cxn ang="0">
                  <a:pos x="connsiteX0" y="connsiteY0"/>
                </a:cxn>
                <a:cxn ang="0">
                  <a:pos x="connsiteX1" y="connsiteY1"/>
                </a:cxn>
                <a:cxn ang="0">
                  <a:pos x="connsiteX2" y="connsiteY2"/>
                </a:cxn>
                <a:cxn ang="0">
                  <a:pos x="connsiteX3" y="connsiteY3"/>
                </a:cxn>
              </a:cxnLst>
              <a:rect l="l" t="t" r="r" b="b"/>
              <a:pathLst>
                <a:path w="144" h="5781">
                  <a:moveTo>
                    <a:pt x="0" y="0"/>
                  </a:moveTo>
                  <a:lnTo>
                    <a:pt x="0" y="4608"/>
                  </a:lnTo>
                  <a:cubicBezTo>
                    <a:pt x="0" y="4608"/>
                    <a:pt x="0" y="5027"/>
                    <a:pt x="0" y="5781"/>
                  </a:cubicBezTo>
                  <a:cubicBezTo>
                    <a:pt x="193" y="3863"/>
                    <a:pt x="193" y="19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23" name="Freeform: Shape 222">
              <a:extLst>
                <a:ext uri="{FF2B5EF4-FFF2-40B4-BE49-F238E27FC236}">
                  <a16:creationId xmlns:a16="http://schemas.microsoft.com/office/drawing/2014/main" xmlns="" id="{2BCDE070-4C20-4556-9DD1-18DF62252125}"/>
                </a:ext>
              </a:extLst>
            </p:cNvPr>
            <p:cNvSpPr/>
            <p:nvPr/>
          </p:nvSpPr>
          <p:spPr>
            <a:xfrm>
              <a:off x="2776347" y="1849098"/>
              <a:ext cx="215" cy="3602"/>
            </a:xfrm>
            <a:custGeom>
              <a:avLst/>
              <a:gdLst>
                <a:gd name="connsiteX0" fmla="*/ 57 w 215"/>
                <a:gd name="connsiteY0" fmla="*/ 0 h 3602"/>
                <a:gd name="connsiteX1" fmla="*/ 57 w 215"/>
                <a:gd name="connsiteY1" fmla="*/ 3603 h 3602"/>
                <a:gd name="connsiteX2" fmla="*/ 57 w 215"/>
                <a:gd name="connsiteY2" fmla="*/ 0 h 3602"/>
              </a:gdLst>
              <a:ahLst/>
              <a:cxnLst>
                <a:cxn ang="0">
                  <a:pos x="connsiteX0" y="connsiteY0"/>
                </a:cxn>
                <a:cxn ang="0">
                  <a:pos x="connsiteX1" y="connsiteY1"/>
                </a:cxn>
                <a:cxn ang="0">
                  <a:pos x="connsiteX2" y="connsiteY2"/>
                </a:cxn>
              </a:cxnLst>
              <a:rect l="l" t="t" r="r" b="b"/>
              <a:pathLst>
                <a:path w="215" h="3602">
                  <a:moveTo>
                    <a:pt x="57" y="0"/>
                  </a:moveTo>
                  <a:cubicBezTo>
                    <a:pt x="-19" y="1198"/>
                    <a:pt x="-19" y="2405"/>
                    <a:pt x="57" y="3603"/>
                  </a:cubicBezTo>
                  <a:cubicBezTo>
                    <a:pt x="308" y="2849"/>
                    <a:pt x="224" y="1173"/>
                    <a:pt x="57" y="0"/>
                  </a:cubicBezTo>
                  <a:close/>
                </a:path>
              </a:pathLst>
            </a:custGeom>
            <a:solidFill>
              <a:srgbClr val="37474F"/>
            </a:solidFill>
            <a:ln w="8363" cap="flat">
              <a:noFill/>
              <a:prstDash val="solid"/>
              <a:miter/>
            </a:ln>
          </p:spPr>
          <p:txBody>
            <a:bodyPr rtlCol="0" anchor="ctr"/>
            <a:lstStyle/>
            <a:p>
              <a:pPr defTabSz="914378"/>
              <a:endParaRPr lang="en-US"/>
            </a:p>
          </p:txBody>
        </p:sp>
        <p:sp>
          <p:nvSpPr>
            <p:cNvPr id="224" name="Freeform: Shape 223">
              <a:extLst>
                <a:ext uri="{FF2B5EF4-FFF2-40B4-BE49-F238E27FC236}">
                  <a16:creationId xmlns:a16="http://schemas.microsoft.com/office/drawing/2014/main" xmlns="" id="{8D5B98DE-2DFB-4741-AED4-E856735849F8}"/>
                </a:ext>
              </a:extLst>
            </p:cNvPr>
            <p:cNvSpPr/>
            <p:nvPr/>
          </p:nvSpPr>
          <p:spPr>
            <a:xfrm>
              <a:off x="2776152" y="1855048"/>
              <a:ext cx="83" cy="4608"/>
            </a:xfrm>
            <a:custGeom>
              <a:avLst/>
              <a:gdLst>
                <a:gd name="connsiteX0" fmla="*/ 0 w 83"/>
                <a:gd name="connsiteY0" fmla="*/ 4608 h 4608"/>
                <a:gd name="connsiteX1" fmla="*/ 84 w 83"/>
                <a:gd name="connsiteY1" fmla="*/ 3184 h 4608"/>
                <a:gd name="connsiteX2" fmla="*/ 0 w 83"/>
                <a:gd name="connsiteY2" fmla="*/ 0 h 4608"/>
                <a:gd name="connsiteX3" fmla="*/ 0 w 83"/>
                <a:gd name="connsiteY3" fmla="*/ 4608 h 4608"/>
              </a:gdLst>
              <a:ahLst/>
              <a:cxnLst>
                <a:cxn ang="0">
                  <a:pos x="connsiteX0" y="connsiteY0"/>
                </a:cxn>
                <a:cxn ang="0">
                  <a:pos x="connsiteX1" y="connsiteY1"/>
                </a:cxn>
                <a:cxn ang="0">
                  <a:pos x="connsiteX2" y="connsiteY2"/>
                </a:cxn>
                <a:cxn ang="0">
                  <a:pos x="connsiteX3" y="connsiteY3"/>
                </a:cxn>
              </a:cxnLst>
              <a:rect l="l" t="t" r="r" b="b"/>
              <a:pathLst>
                <a:path w="83" h="4608">
                  <a:moveTo>
                    <a:pt x="0" y="4608"/>
                  </a:moveTo>
                  <a:lnTo>
                    <a:pt x="84" y="3184"/>
                  </a:lnTo>
                  <a:lnTo>
                    <a:pt x="0" y="0"/>
                  </a:lnTo>
                  <a:lnTo>
                    <a:pt x="0" y="4608"/>
                  </a:lnTo>
                  <a:close/>
                </a:path>
              </a:pathLst>
            </a:custGeom>
            <a:solidFill>
              <a:srgbClr val="37474F"/>
            </a:solidFill>
            <a:ln w="8363" cap="flat">
              <a:noFill/>
              <a:prstDash val="solid"/>
              <a:miter/>
            </a:ln>
          </p:spPr>
          <p:txBody>
            <a:bodyPr rtlCol="0" anchor="ctr"/>
            <a:lstStyle/>
            <a:p>
              <a:pPr defTabSz="914378"/>
              <a:endParaRPr lang="en-US"/>
            </a:p>
          </p:txBody>
        </p:sp>
        <p:sp>
          <p:nvSpPr>
            <p:cNvPr id="225" name="Freeform: Shape 224">
              <a:extLst>
                <a:ext uri="{FF2B5EF4-FFF2-40B4-BE49-F238E27FC236}">
                  <a16:creationId xmlns:a16="http://schemas.microsoft.com/office/drawing/2014/main" xmlns="" id="{BB908E55-014C-421F-8E45-ADBBB2B140CA}"/>
                </a:ext>
              </a:extLst>
            </p:cNvPr>
            <p:cNvSpPr/>
            <p:nvPr/>
          </p:nvSpPr>
          <p:spPr>
            <a:xfrm>
              <a:off x="2773303" y="1789418"/>
              <a:ext cx="502" cy="5281"/>
            </a:xfrm>
            <a:custGeom>
              <a:avLst/>
              <a:gdLst>
                <a:gd name="connsiteX0" fmla="*/ 503 w 502"/>
                <a:gd name="connsiteY0" fmla="*/ 5050 h 5281"/>
                <a:gd name="connsiteX1" fmla="*/ 0 w 502"/>
                <a:gd name="connsiteY1" fmla="*/ 107 h 5281"/>
                <a:gd name="connsiteX2" fmla="*/ 0 w 502"/>
                <a:gd name="connsiteY2" fmla="*/ 2788 h 5281"/>
                <a:gd name="connsiteX3" fmla="*/ 503 w 502"/>
                <a:gd name="connsiteY3" fmla="*/ 5050 h 5281"/>
              </a:gdLst>
              <a:ahLst/>
              <a:cxnLst>
                <a:cxn ang="0">
                  <a:pos x="connsiteX0" y="connsiteY0"/>
                </a:cxn>
                <a:cxn ang="0">
                  <a:pos x="connsiteX1" y="connsiteY1"/>
                </a:cxn>
                <a:cxn ang="0">
                  <a:pos x="connsiteX2" y="connsiteY2"/>
                </a:cxn>
                <a:cxn ang="0">
                  <a:pos x="connsiteX3" y="connsiteY3"/>
                </a:cxn>
              </a:cxnLst>
              <a:rect l="l" t="t" r="r" b="b"/>
              <a:pathLst>
                <a:path w="502" h="5281">
                  <a:moveTo>
                    <a:pt x="503" y="5050"/>
                  </a:moveTo>
                  <a:lnTo>
                    <a:pt x="0" y="107"/>
                  </a:lnTo>
                  <a:cubicBezTo>
                    <a:pt x="0" y="-396"/>
                    <a:pt x="0" y="944"/>
                    <a:pt x="0" y="2788"/>
                  </a:cubicBezTo>
                  <a:cubicBezTo>
                    <a:pt x="0" y="4631"/>
                    <a:pt x="251" y="5804"/>
                    <a:pt x="503" y="5050"/>
                  </a:cubicBezTo>
                  <a:close/>
                </a:path>
              </a:pathLst>
            </a:custGeom>
            <a:solidFill>
              <a:srgbClr val="37474F"/>
            </a:solidFill>
            <a:ln w="8363" cap="flat">
              <a:noFill/>
              <a:prstDash val="solid"/>
              <a:miter/>
            </a:ln>
          </p:spPr>
          <p:txBody>
            <a:bodyPr rtlCol="0" anchor="ctr"/>
            <a:lstStyle/>
            <a:p>
              <a:pPr defTabSz="914378"/>
              <a:endParaRPr lang="en-US"/>
            </a:p>
          </p:txBody>
        </p:sp>
        <p:sp>
          <p:nvSpPr>
            <p:cNvPr id="226" name="Freeform: Shape 225">
              <a:extLst>
                <a:ext uri="{FF2B5EF4-FFF2-40B4-BE49-F238E27FC236}">
                  <a16:creationId xmlns:a16="http://schemas.microsoft.com/office/drawing/2014/main" xmlns="" id="{A8B28960-E3A3-47CE-A851-5E113F06348B}"/>
                </a:ext>
              </a:extLst>
            </p:cNvPr>
            <p:cNvSpPr/>
            <p:nvPr/>
          </p:nvSpPr>
          <p:spPr>
            <a:xfrm>
              <a:off x="2772046" y="1807372"/>
              <a:ext cx="921" cy="2178"/>
            </a:xfrm>
            <a:custGeom>
              <a:avLst/>
              <a:gdLst>
                <a:gd name="connsiteX0" fmla="*/ 503 w 921"/>
                <a:gd name="connsiteY0" fmla="*/ 2178 h 2178"/>
                <a:gd name="connsiteX1" fmla="*/ 922 w 921"/>
                <a:gd name="connsiteY1" fmla="*/ 0 h 2178"/>
                <a:gd name="connsiteX2" fmla="*/ 0 w 921"/>
                <a:gd name="connsiteY2" fmla="*/ 0 h 2178"/>
              </a:gdLst>
              <a:ahLst/>
              <a:cxnLst>
                <a:cxn ang="0">
                  <a:pos x="connsiteX0" y="connsiteY0"/>
                </a:cxn>
                <a:cxn ang="0">
                  <a:pos x="connsiteX1" y="connsiteY1"/>
                </a:cxn>
                <a:cxn ang="0">
                  <a:pos x="connsiteX2" y="connsiteY2"/>
                </a:cxn>
              </a:cxnLst>
              <a:rect l="l" t="t" r="r" b="b"/>
              <a:pathLst>
                <a:path w="921" h="2178">
                  <a:moveTo>
                    <a:pt x="503" y="2178"/>
                  </a:moveTo>
                  <a:cubicBezTo>
                    <a:pt x="503" y="1433"/>
                    <a:pt x="645" y="695"/>
                    <a:pt x="922"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27" name="Freeform: Shape 226">
              <a:extLst>
                <a:ext uri="{FF2B5EF4-FFF2-40B4-BE49-F238E27FC236}">
                  <a16:creationId xmlns:a16="http://schemas.microsoft.com/office/drawing/2014/main" xmlns="" id="{AC3E9BC0-CDCD-49FC-96C2-7ED16F2D37CA}"/>
                </a:ext>
              </a:extLst>
            </p:cNvPr>
            <p:cNvSpPr/>
            <p:nvPr/>
          </p:nvSpPr>
          <p:spPr>
            <a:xfrm>
              <a:off x="2770777" y="1791544"/>
              <a:ext cx="775" cy="5412"/>
            </a:xfrm>
            <a:custGeom>
              <a:avLst/>
              <a:gdLst>
                <a:gd name="connsiteX0" fmla="*/ 766 w 775"/>
                <a:gd name="connsiteY0" fmla="*/ 3594 h 5412"/>
                <a:gd name="connsiteX1" fmla="*/ 96 w 775"/>
                <a:gd name="connsiteY1" fmla="*/ 2672 h 5412"/>
                <a:gd name="connsiteX2" fmla="*/ 766 w 775"/>
                <a:gd name="connsiteY2" fmla="*/ 3594 h 5412"/>
              </a:gdLst>
              <a:ahLst/>
              <a:cxnLst>
                <a:cxn ang="0">
                  <a:pos x="connsiteX0" y="connsiteY0"/>
                </a:cxn>
                <a:cxn ang="0">
                  <a:pos x="connsiteX1" y="connsiteY1"/>
                </a:cxn>
                <a:cxn ang="0">
                  <a:pos x="connsiteX2" y="connsiteY2"/>
                </a:cxn>
              </a:cxnLst>
              <a:rect l="l" t="t" r="r" b="b"/>
              <a:pathLst>
                <a:path w="775" h="5412">
                  <a:moveTo>
                    <a:pt x="766" y="3594"/>
                  </a:moveTo>
                  <a:cubicBezTo>
                    <a:pt x="766" y="3091"/>
                    <a:pt x="-323" y="-3612"/>
                    <a:pt x="96" y="2672"/>
                  </a:cubicBezTo>
                  <a:cubicBezTo>
                    <a:pt x="347" y="3175"/>
                    <a:pt x="850" y="7951"/>
                    <a:pt x="766" y="3594"/>
                  </a:cubicBezTo>
                  <a:close/>
                </a:path>
              </a:pathLst>
            </a:custGeom>
            <a:solidFill>
              <a:srgbClr val="37474F"/>
            </a:solidFill>
            <a:ln w="8363" cap="flat">
              <a:noFill/>
              <a:prstDash val="solid"/>
              <a:miter/>
            </a:ln>
          </p:spPr>
          <p:txBody>
            <a:bodyPr rtlCol="0" anchor="ctr"/>
            <a:lstStyle/>
            <a:p>
              <a:pPr defTabSz="914378"/>
              <a:endParaRPr lang="en-US"/>
            </a:p>
          </p:txBody>
        </p:sp>
        <p:sp>
          <p:nvSpPr>
            <p:cNvPr id="228" name="Freeform: Shape 227">
              <a:extLst>
                <a:ext uri="{FF2B5EF4-FFF2-40B4-BE49-F238E27FC236}">
                  <a16:creationId xmlns:a16="http://schemas.microsoft.com/office/drawing/2014/main" xmlns="" id="{6329591A-6ACA-447C-A281-9350E66BE904}"/>
                </a:ext>
              </a:extLst>
            </p:cNvPr>
            <p:cNvSpPr/>
            <p:nvPr/>
          </p:nvSpPr>
          <p:spPr>
            <a:xfrm>
              <a:off x="2732163" y="1760282"/>
              <a:ext cx="1256" cy="1591"/>
            </a:xfrm>
            <a:custGeom>
              <a:avLst/>
              <a:gdLst>
                <a:gd name="connsiteX0" fmla="*/ 0 w 1256"/>
                <a:gd name="connsiteY0" fmla="*/ 1592 h 1591"/>
                <a:gd name="connsiteX1" fmla="*/ 1257 w 1256"/>
                <a:gd name="connsiteY1" fmla="*/ 1508 h 1591"/>
                <a:gd name="connsiteX2" fmla="*/ 1005 w 1256"/>
                <a:gd name="connsiteY2" fmla="*/ 0 h 1591"/>
                <a:gd name="connsiteX3" fmla="*/ 0 w 1256"/>
                <a:gd name="connsiteY3" fmla="*/ 1592 h 1591"/>
              </a:gdLst>
              <a:ahLst/>
              <a:cxnLst>
                <a:cxn ang="0">
                  <a:pos x="connsiteX0" y="connsiteY0"/>
                </a:cxn>
                <a:cxn ang="0">
                  <a:pos x="connsiteX1" y="connsiteY1"/>
                </a:cxn>
                <a:cxn ang="0">
                  <a:pos x="connsiteX2" y="connsiteY2"/>
                </a:cxn>
                <a:cxn ang="0">
                  <a:pos x="connsiteX3" y="connsiteY3"/>
                </a:cxn>
              </a:cxnLst>
              <a:rect l="l" t="t" r="r" b="b"/>
              <a:pathLst>
                <a:path w="1256" h="1591">
                  <a:moveTo>
                    <a:pt x="0" y="1592"/>
                  </a:moveTo>
                  <a:lnTo>
                    <a:pt x="1257" y="1508"/>
                  </a:lnTo>
                  <a:lnTo>
                    <a:pt x="1005" y="0"/>
                  </a:lnTo>
                  <a:lnTo>
                    <a:pt x="0" y="1592"/>
                  </a:lnTo>
                  <a:close/>
                </a:path>
              </a:pathLst>
            </a:custGeom>
            <a:solidFill>
              <a:srgbClr val="37474F"/>
            </a:solidFill>
            <a:ln w="8363" cap="flat">
              <a:noFill/>
              <a:prstDash val="solid"/>
              <a:miter/>
            </a:ln>
          </p:spPr>
          <p:txBody>
            <a:bodyPr rtlCol="0" anchor="ctr"/>
            <a:lstStyle/>
            <a:p>
              <a:pPr defTabSz="914378"/>
              <a:endParaRPr lang="en-US"/>
            </a:p>
          </p:txBody>
        </p:sp>
        <p:sp>
          <p:nvSpPr>
            <p:cNvPr id="229" name="Freeform: Shape 228">
              <a:extLst>
                <a:ext uri="{FF2B5EF4-FFF2-40B4-BE49-F238E27FC236}">
                  <a16:creationId xmlns:a16="http://schemas.microsoft.com/office/drawing/2014/main" xmlns="" id="{9D10FCFF-3804-4943-9B0E-CE2DF388A82D}"/>
                </a:ext>
              </a:extLst>
            </p:cNvPr>
            <p:cNvSpPr/>
            <p:nvPr/>
          </p:nvSpPr>
          <p:spPr>
            <a:xfrm>
              <a:off x="2665860" y="1767404"/>
              <a:ext cx="7521" cy="1340"/>
            </a:xfrm>
            <a:custGeom>
              <a:avLst/>
              <a:gdLst>
                <a:gd name="connsiteX0" fmla="*/ 613 w 7521"/>
                <a:gd name="connsiteY0" fmla="*/ 1341 h 1340"/>
                <a:gd name="connsiteX1" fmla="*/ 7316 w 7521"/>
                <a:gd name="connsiteY1" fmla="*/ 503 h 1340"/>
                <a:gd name="connsiteX2" fmla="*/ 4383 w 7521"/>
                <a:gd name="connsiteY2" fmla="*/ 0 h 1340"/>
                <a:gd name="connsiteX3" fmla="*/ 613 w 7521"/>
                <a:gd name="connsiteY3" fmla="*/ 1341 h 1340"/>
              </a:gdLst>
              <a:ahLst/>
              <a:cxnLst>
                <a:cxn ang="0">
                  <a:pos x="connsiteX0" y="connsiteY0"/>
                </a:cxn>
                <a:cxn ang="0">
                  <a:pos x="connsiteX1" y="connsiteY1"/>
                </a:cxn>
                <a:cxn ang="0">
                  <a:pos x="connsiteX2" y="connsiteY2"/>
                </a:cxn>
                <a:cxn ang="0">
                  <a:pos x="connsiteX3" y="connsiteY3"/>
                </a:cxn>
              </a:cxnLst>
              <a:rect l="l" t="t" r="r" b="b"/>
              <a:pathLst>
                <a:path w="7521" h="1340">
                  <a:moveTo>
                    <a:pt x="613" y="1341"/>
                  </a:moveTo>
                  <a:cubicBezTo>
                    <a:pt x="6562" y="1341"/>
                    <a:pt x="1953" y="335"/>
                    <a:pt x="7316" y="503"/>
                  </a:cubicBezTo>
                  <a:cubicBezTo>
                    <a:pt x="8657" y="503"/>
                    <a:pt x="2959" y="503"/>
                    <a:pt x="4383" y="0"/>
                  </a:cubicBezTo>
                  <a:cubicBezTo>
                    <a:pt x="864" y="587"/>
                    <a:pt x="-1063" y="419"/>
                    <a:pt x="613" y="1341"/>
                  </a:cubicBezTo>
                  <a:close/>
                </a:path>
              </a:pathLst>
            </a:custGeom>
            <a:solidFill>
              <a:srgbClr val="37474F"/>
            </a:solidFill>
            <a:ln w="8363" cap="flat">
              <a:noFill/>
              <a:prstDash val="solid"/>
              <a:miter/>
            </a:ln>
          </p:spPr>
          <p:txBody>
            <a:bodyPr rtlCol="0" anchor="ctr"/>
            <a:lstStyle/>
            <a:p>
              <a:pPr defTabSz="914378"/>
              <a:endParaRPr lang="en-US"/>
            </a:p>
          </p:txBody>
        </p:sp>
        <p:sp>
          <p:nvSpPr>
            <p:cNvPr id="230" name="Freeform: Shape 229">
              <a:extLst>
                <a:ext uri="{FF2B5EF4-FFF2-40B4-BE49-F238E27FC236}">
                  <a16:creationId xmlns:a16="http://schemas.microsoft.com/office/drawing/2014/main" xmlns="" id="{244E2A8D-2007-4790-94BD-50D0949C9DA5}"/>
                </a:ext>
              </a:extLst>
            </p:cNvPr>
            <p:cNvSpPr/>
            <p:nvPr/>
          </p:nvSpPr>
          <p:spPr>
            <a:xfrm>
              <a:off x="2669991" y="1767404"/>
              <a:ext cx="1759" cy="8378"/>
            </a:xfrm>
            <a:custGeom>
              <a:avLst/>
              <a:gdLst>
                <a:gd name="connsiteX0" fmla="*/ 0 w 1759"/>
                <a:gd name="connsiteY0" fmla="*/ 0 h 8378"/>
                <a:gd name="connsiteX1" fmla="*/ 1759 w 1759"/>
                <a:gd name="connsiteY1" fmla="*/ 0 h 8378"/>
              </a:gdLst>
              <a:ahLst/>
              <a:cxnLst>
                <a:cxn ang="0">
                  <a:pos x="connsiteX0" y="connsiteY0"/>
                </a:cxn>
                <a:cxn ang="0">
                  <a:pos x="connsiteX1" y="connsiteY1"/>
                </a:cxn>
              </a:cxnLst>
              <a:rect l="l" t="t" r="r" b="b"/>
              <a:pathLst>
                <a:path w="1759" h="8378">
                  <a:moveTo>
                    <a:pt x="0" y="0"/>
                  </a:moveTo>
                  <a:lnTo>
                    <a:pt x="1759" y="0"/>
                  </a:lnTo>
                  <a:close/>
                </a:path>
              </a:pathLst>
            </a:custGeom>
            <a:solidFill>
              <a:srgbClr val="37474F"/>
            </a:solidFill>
            <a:ln w="8363" cap="flat">
              <a:noFill/>
              <a:prstDash val="solid"/>
              <a:miter/>
            </a:ln>
          </p:spPr>
          <p:txBody>
            <a:bodyPr rtlCol="0" anchor="ctr"/>
            <a:lstStyle/>
            <a:p>
              <a:pPr defTabSz="914378"/>
              <a:endParaRPr lang="en-US"/>
            </a:p>
          </p:txBody>
        </p:sp>
        <p:sp>
          <p:nvSpPr>
            <p:cNvPr id="231" name="Freeform: Shape 230">
              <a:extLst>
                <a:ext uri="{FF2B5EF4-FFF2-40B4-BE49-F238E27FC236}">
                  <a16:creationId xmlns:a16="http://schemas.microsoft.com/office/drawing/2014/main" xmlns="" id="{436DFD1A-76CB-4FB9-96C6-A292BFFF8BB8}"/>
                </a:ext>
              </a:extLst>
            </p:cNvPr>
            <p:cNvSpPr/>
            <p:nvPr/>
          </p:nvSpPr>
          <p:spPr>
            <a:xfrm>
              <a:off x="2775398" y="2048348"/>
              <a:ext cx="3770" cy="418"/>
            </a:xfrm>
            <a:custGeom>
              <a:avLst/>
              <a:gdLst>
                <a:gd name="connsiteX0" fmla="*/ 0 w 3770"/>
                <a:gd name="connsiteY0" fmla="*/ 335 h 418"/>
                <a:gd name="connsiteX1" fmla="*/ 3771 w 3770"/>
                <a:gd name="connsiteY1" fmla="*/ 419 h 418"/>
                <a:gd name="connsiteX2" fmla="*/ 1341 w 3770"/>
                <a:gd name="connsiteY2" fmla="*/ 0 h 418"/>
                <a:gd name="connsiteX3" fmla="*/ 0 w 3770"/>
                <a:gd name="connsiteY3" fmla="*/ 335 h 418"/>
              </a:gdLst>
              <a:ahLst/>
              <a:cxnLst>
                <a:cxn ang="0">
                  <a:pos x="connsiteX0" y="connsiteY0"/>
                </a:cxn>
                <a:cxn ang="0">
                  <a:pos x="connsiteX1" y="connsiteY1"/>
                </a:cxn>
                <a:cxn ang="0">
                  <a:pos x="connsiteX2" y="connsiteY2"/>
                </a:cxn>
                <a:cxn ang="0">
                  <a:pos x="connsiteX3" y="connsiteY3"/>
                </a:cxn>
              </a:cxnLst>
              <a:rect l="l" t="t" r="r" b="b"/>
              <a:pathLst>
                <a:path w="3770" h="418">
                  <a:moveTo>
                    <a:pt x="0" y="335"/>
                  </a:moveTo>
                  <a:lnTo>
                    <a:pt x="3771" y="419"/>
                  </a:lnTo>
                  <a:lnTo>
                    <a:pt x="1341" y="0"/>
                  </a:lnTo>
                  <a:lnTo>
                    <a:pt x="0" y="335"/>
                  </a:lnTo>
                  <a:close/>
                </a:path>
              </a:pathLst>
            </a:custGeom>
            <a:solidFill>
              <a:srgbClr val="37474F"/>
            </a:solidFill>
            <a:ln w="8363" cap="flat">
              <a:noFill/>
              <a:prstDash val="solid"/>
              <a:miter/>
            </a:ln>
          </p:spPr>
          <p:txBody>
            <a:bodyPr rtlCol="0" anchor="ctr"/>
            <a:lstStyle/>
            <a:p>
              <a:pPr defTabSz="914378"/>
              <a:endParaRPr lang="en-US"/>
            </a:p>
          </p:txBody>
        </p:sp>
        <p:sp>
          <p:nvSpPr>
            <p:cNvPr id="232" name="Freeform: Shape 231">
              <a:extLst>
                <a:ext uri="{FF2B5EF4-FFF2-40B4-BE49-F238E27FC236}">
                  <a16:creationId xmlns:a16="http://schemas.microsoft.com/office/drawing/2014/main" xmlns="" id="{CB1A00FA-0AF9-4D59-9250-638F80579351}"/>
                </a:ext>
              </a:extLst>
            </p:cNvPr>
            <p:cNvSpPr/>
            <p:nvPr/>
          </p:nvSpPr>
          <p:spPr>
            <a:xfrm>
              <a:off x="2782604" y="2047092"/>
              <a:ext cx="3100" cy="1005"/>
            </a:xfrm>
            <a:custGeom>
              <a:avLst/>
              <a:gdLst>
                <a:gd name="connsiteX0" fmla="*/ 0 w 3100"/>
                <a:gd name="connsiteY0" fmla="*/ 84 h 1005"/>
                <a:gd name="connsiteX1" fmla="*/ 922 w 3100"/>
                <a:gd name="connsiteY1" fmla="*/ 1005 h 1005"/>
                <a:gd name="connsiteX2" fmla="*/ 3100 w 3100"/>
                <a:gd name="connsiteY2" fmla="*/ 0 h 1005"/>
                <a:gd name="connsiteX3" fmla="*/ 0 w 3100"/>
                <a:gd name="connsiteY3" fmla="*/ 84 h 1005"/>
              </a:gdLst>
              <a:ahLst/>
              <a:cxnLst>
                <a:cxn ang="0">
                  <a:pos x="connsiteX0" y="connsiteY0"/>
                </a:cxn>
                <a:cxn ang="0">
                  <a:pos x="connsiteX1" y="connsiteY1"/>
                </a:cxn>
                <a:cxn ang="0">
                  <a:pos x="connsiteX2" y="connsiteY2"/>
                </a:cxn>
                <a:cxn ang="0">
                  <a:pos x="connsiteX3" y="connsiteY3"/>
                </a:cxn>
              </a:cxnLst>
              <a:rect l="l" t="t" r="r" b="b"/>
              <a:pathLst>
                <a:path w="3100" h="1005">
                  <a:moveTo>
                    <a:pt x="0" y="84"/>
                  </a:moveTo>
                  <a:lnTo>
                    <a:pt x="922" y="1005"/>
                  </a:lnTo>
                  <a:lnTo>
                    <a:pt x="3100" y="0"/>
                  </a:lnTo>
                  <a:cubicBezTo>
                    <a:pt x="2078" y="151"/>
                    <a:pt x="1030" y="176"/>
                    <a:pt x="0" y="84"/>
                  </a:cubicBezTo>
                  <a:close/>
                </a:path>
              </a:pathLst>
            </a:custGeom>
            <a:solidFill>
              <a:srgbClr val="37474F"/>
            </a:solidFill>
            <a:ln w="8363" cap="flat">
              <a:noFill/>
              <a:prstDash val="solid"/>
              <a:miter/>
            </a:ln>
          </p:spPr>
          <p:txBody>
            <a:bodyPr rtlCol="0" anchor="ctr"/>
            <a:lstStyle/>
            <a:p>
              <a:pPr defTabSz="914378"/>
              <a:endParaRPr lang="en-US"/>
            </a:p>
          </p:txBody>
        </p:sp>
        <p:sp>
          <p:nvSpPr>
            <p:cNvPr id="233" name="Freeform: Shape 232">
              <a:extLst>
                <a:ext uri="{FF2B5EF4-FFF2-40B4-BE49-F238E27FC236}">
                  <a16:creationId xmlns:a16="http://schemas.microsoft.com/office/drawing/2014/main" xmlns="" id="{FDA09F0F-2FD2-434C-9320-0406A2682493}"/>
                </a:ext>
              </a:extLst>
            </p:cNvPr>
            <p:cNvSpPr/>
            <p:nvPr/>
          </p:nvSpPr>
          <p:spPr>
            <a:xfrm>
              <a:off x="2493922" y="1824046"/>
              <a:ext cx="113" cy="3267"/>
            </a:xfrm>
            <a:custGeom>
              <a:avLst/>
              <a:gdLst>
                <a:gd name="connsiteX0" fmla="*/ 113 w 113"/>
                <a:gd name="connsiteY0" fmla="*/ 0 h 3267"/>
                <a:gd name="connsiteX1" fmla="*/ 113 w 113"/>
                <a:gd name="connsiteY1" fmla="*/ 0 h 3267"/>
                <a:gd name="connsiteX2" fmla="*/ 113 w 113"/>
                <a:gd name="connsiteY2" fmla="*/ 3268 h 3267"/>
              </a:gdLst>
              <a:ahLst/>
              <a:cxnLst>
                <a:cxn ang="0">
                  <a:pos x="connsiteX0" y="connsiteY0"/>
                </a:cxn>
                <a:cxn ang="0">
                  <a:pos x="connsiteX1" y="connsiteY1"/>
                </a:cxn>
                <a:cxn ang="0">
                  <a:pos x="connsiteX2" y="connsiteY2"/>
                </a:cxn>
              </a:cxnLst>
              <a:rect l="l" t="t" r="r" b="b"/>
              <a:pathLst>
                <a:path w="113" h="3267">
                  <a:moveTo>
                    <a:pt x="113" y="0"/>
                  </a:moveTo>
                  <a:lnTo>
                    <a:pt x="113" y="0"/>
                  </a:lnTo>
                  <a:cubicBezTo>
                    <a:pt x="-38" y="1081"/>
                    <a:pt x="-38" y="2187"/>
                    <a:pt x="113" y="3268"/>
                  </a:cubicBezTo>
                  <a:close/>
                </a:path>
              </a:pathLst>
            </a:custGeom>
            <a:solidFill>
              <a:srgbClr val="37474F"/>
            </a:solidFill>
            <a:ln w="8363" cap="flat">
              <a:noFill/>
              <a:prstDash val="solid"/>
              <a:miter/>
            </a:ln>
          </p:spPr>
          <p:txBody>
            <a:bodyPr rtlCol="0" anchor="ctr"/>
            <a:lstStyle/>
            <a:p>
              <a:pPr defTabSz="914378"/>
              <a:endParaRPr lang="en-US"/>
            </a:p>
          </p:txBody>
        </p:sp>
        <p:sp>
          <p:nvSpPr>
            <p:cNvPr id="234" name="Freeform: Shape 233">
              <a:extLst>
                <a:ext uri="{FF2B5EF4-FFF2-40B4-BE49-F238E27FC236}">
                  <a16:creationId xmlns:a16="http://schemas.microsoft.com/office/drawing/2014/main" xmlns="" id="{C6998F76-2D16-4FC1-854E-0C3C8B66EC36}"/>
                </a:ext>
              </a:extLst>
            </p:cNvPr>
            <p:cNvSpPr/>
            <p:nvPr/>
          </p:nvSpPr>
          <p:spPr>
            <a:xfrm>
              <a:off x="2495040" y="1874486"/>
              <a:ext cx="837" cy="1675"/>
            </a:xfrm>
            <a:custGeom>
              <a:avLst/>
              <a:gdLst>
                <a:gd name="connsiteX0" fmla="*/ 838 w 837"/>
                <a:gd name="connsiteY0" fmla="*/ 838 h 1675"/>
                <a:gd name="connsiteX1" fmla="*/ 754 w 837"/>
                <a:gd name="connsiteY1" fmla="*/ 0 h 1675"/>
                <a:gd name="connsiteX2" fmla="*/ 0 w 837"/>
                <a:gd name="connsiteY2" fmla="*/ 1676 h 1675"/>
                <a:gd name="connsiteX3" fmla="*/ 838 w 837"/>
                <a:gd name="connsiteY3" fmla="*/ 838 h 1675"/>
              </a:gdLst>
              <a:ahLst/>
              <a:cxnLst>
                <a:cxn ang="0">
                  <a:pos x="connsiteX0" y="connsiteY0"/>
                </a:cxn>
                <a:cxn ang="0">
                  <a:pos x="connsiteX1" y="connsiteY1"/>
                </a:cxn>
                <a:cxn ang="0">
                  <a:pos x="connsiteX2" y="connsiteY2"/>
                </a:cxn>
                <a:cxn ang="0">
                  <a:pos x="connsiteX3" y="connsiteY3"/>
                </a:cxn>
              </a:cxnLst>
              <a:rect l="l" t="t" r="r" b="b"/>
              <a:pathLst>
                <a:path w="837" h="1675">
                  <a:moveTo>
                    <a:pt x="838" y="838"/>
                  </a:moveTo>
                  <a:lnTo>
                    <a:pt x="754" y="0"/>
                  </a:lnTo>
                  <a:lnTo>
                    <a:pt x="0" y="1676"/>
                  </a:lnTo>
                  <a:lnTo>
                    <a:pt x="838" y="838"/>
                  </a:lnTo>
                  <a:close/>
                </a:path>
              </a:pathLst>
            </a:custGeom>
            <a:solidFill>
              <a:srgbClr val="37474F"/>
            </a:solidFill>
            <a:ln w="8363" cap="flat">
              <a:noFill/>
              <a:prstDash val="solid"/>
              <a:miter/>
            </a:ln>
          </p:spPr>
          <p:txBody>
            <a:bodyPr rtlCol="0" anchor="ctr"/>
            <a:lstStyle/>
            <a:p>
              <a:pPr defTabSz="914378"/>
              <a:endParaRPr lang="en-US"/>
            </a:p>
          </p:txBody>
        </p:sp>
        <p:sp>
          <p:nvSpPr>
            <p:cNvPr id="235" name="Freeform: Shape 234">
              <a:extLst>
                <a:ext uri="{FF2B5EF4-FFF2-40B4-BE49-F238E27FC236}">
                  <a16:creationId xmlns:a16="http://schemas.microsoft.com/office/drawing/2014/main" xmlns="" id="{432E10A3-BA72-4C61-BC10-0AEA4B74800C}"/>
                </a:ext>
              </a:extLst>
            </p:cNvPr>
            <p:cNvSpPr/>
            <p:nvPr/>
          </p:nvSpPr>
          <p:spPr>
            <a:xfrm>
              <a:off x="2498615" y="1912694"/>
              <a:ext cx="446" cy="5689"/>
            </a:xfrm>
            <a:custGeom>
              <a:avLst/>
              <a:gdLst>
                <a:gd name="connsiteX0" fmla="*/ 447 w 446"/>
                <a:gd name="connsiteY0" fmla="*/ 5614 h 5689"/>
                <a:gd name="connsiteX1" fmla="*/ 447 w 446"/>
                <a:gd name="connsiteY1" fmla="*/ 0 h 5689"/>
                <a:gd name="connsiteX2" fmla="*/ 447 w 446"/>
                <a:gd name="connsiteY2" fmla="*/ 5614 h 5689"/>
              </a:gdLst>
              <a:ahLst/>
              <a:cxnLst>
                <a:cxn ang="0">
                  <a:pos x="connsiteX0" y="connsiteY0"/>
                </a:cxn>
                <a:cxn ang="0">
                  <a:pos x="connsiteX1" y="connsiteY1"/>
                </a:cxn>
                <a:cxn ang="0">
                  <a:pos x="connsiteX2" y="connsiteY2"/>
                </a:cxn>
              </a:cxnLst>
              <a:rect l="l" t="t" r="r" b="b"/>
              <a:pathLst>
                <a:path w="446" h="5689">
                  <a:moveTo>
                    <a:pt x="447" y="5614"/>
                  </a:moveTo>
                  <a:cubicBezTo>
                    <a:pt x="447" y="3854"/>
                    <a:pt x="447" y="1760"/>
                    <a:pt x="447" y="0"/>
                  </a:cubicBezTo>
                  <a:cubicBezTo>
                    <a:pt x="447" y="4106"/>
                    <a:pt x="-559" y="6117"/>
                    <a:pt x="447" y="5614"/>
                  </a:cubicBezTo>
                  <a:close/>
                </a:path>
              </a:pathLst>
            </a:custGeom>
            <a:solidFill>
              <a:srgbClr val="37474F"/>
            </a:solidFill>
            <a:ln w="8363" cap="flat">
              <a:noFill/>
              <a:prstDash val="solid"/>
              <a:miter/>
            </a:ln>
          </p:spPr>
          <p:txBody>
            <a:bodyPr rtlCol="0" anchor="ctr"/>
            <a:lstStyle/>
            <a:p>
              <a:pPr defTabSz="914378"/>
              <a:endParaRPr lang="en-US"/>
            </a:p>
          </p:txBody>
        </p:sp>
        <p:sp>
          <p:nvSpPr>
            <p:cNvPr id="236" name="Freeform: Shape 235">
              <a:extLst>
                <a:ext uri="{FF2B5EF4-FFF2-40B4-BE49-F238E27FC236}">
                  <a16:creationId xmlns:a16="http://schemas.microsoft.com/office/drawing/2014/main" xmlns="" id="{1061B4E3-94D1-4107-87E9-5612822D41CF}"/>
                </a:ext>
              </a:extLst>
            </p:cNvPr>
            <p:cNvSpPr/>
            <p:nvPr/>
          </p:nvSpPr>
          <p:spPr>
            <a:xfrm>
              <a:off x="2786055" y="2063766"/>
              <a:ext cx="421" cy="754"/>
            </a:xfrm>
            <a:custGeom>
              <a:avLst/>
              <a:gdLst>
                <a:gd name="connsiteX0" fmla="*/ 235 w 421"/>
                <a:gd name="connsiteY0" fmla="*/ 754 h 754"/>
                <a:gd name="connsiteX1" fmla="*/ 235 w 421"/>
                <a:gd name="connsiteY1" fmla="*/ 0 h 754"/>
                <a:gd name="connsiteX2" fmla="*/ 42 w 421"/>
                <a:gd name="connsiteY2" fmla="*/ 561 h 754"/>
                <a:gd name="connsiteX3" fmla="*/ 235 w 421"/>
                <a:gd name="connsiteY3" fmla="*/ 754 h 754"/>
              </a:gdLst>
              <a:ahLst/>
              <a:cxnLst>
                <a:cxn ang="0">
                  <a:pos x="connsiteX0" y="connsiteY0"/>
                </a:cxn>
                <a:cxn ang="0">
                  <a:pos x="connsiteX1" y="connsiteY1"/>
                </a:cxn>
                <a:cxn ang="0">
                  <a:pos x="connsiteX2" y="connsiteY2"/>
                </a:cxn>
                <a:cxn ang="0">
                  <a:pos x="connsiteX3" y="connsiteY3"/>
                </a:cxn>
              </a:cxnLst>
              <a:rect l="l" t="t" r="r" b="b"/>
              <a:pathLst>
                <a:path w="421" h="754">
                  <a:moveTo>
                    <a:pt x="235" y="754"/>
                  </a:moveTo>
                  <a:cubicBezTo>
                    <a:pt x="654" y="754"/>
                    <a:pt x="235" y="168"/>
                    <a:pt x="235" y="0"/>
                  </a:cubicBezTo>
                  <a:cubicBezTo>
                    <a:pt x="26" y="101"/>
                    <a:pt x="-58" y="352"/>
                    <a:pt x="42" y="561"/>
                  </a:cubicBezTo>
                  <a:cubicBezTo>
                    <a:pt x="84" y="645"/>
                    <a:pt x="151" y="712"/>
                    <a:pt x="235" y="754"/>
                  </a:cubicBezTo>
                  <a:close/>
                </a:path>
              </a:pathLst>
            </a:custGeom>
            <a:solidFill>
              <a:srgbClr val="37474F"/>
            </a:solidFill>
            <a:ln w="8363" cap="flat">
              <a:noFill/>
              <a:prstDash val="solid"/>
              <a:miter/>
            </a:ln>
          </p:spPr>
          <p:txBody>
            <a:bodyPr rtlCol="0" anchor="ctr"/>
            <a:lstStyle/>
            <a:p>
              <a:pPr defTabSz="914378"/>
              <a:endParaRPr lang="en-US"/>
            </a:p>
          </p:txBody>
        </p:sp>
        <p:sp>
          <p:nvSpPr>
            <p:cNvPr id="237" name="Freeform: Shape 236">
              <a:extLst>
                <a:ext uri="{FF2B5EF4-FFF2-40B4-BE49-F238E27FC236}">
                  <a16:creationId xmlns:a16="http://schemas.microsoft.com/office/drawing/2014/main" xmlns="" id="{FF4088D1-6AC8-4AE9-B37B-A8AC5DD17060}"/>
                </a:ext>
              </a:extLst>
            </p:cNvPr>
            <p:cNvSpPr/>
            <p:nvPr/>
          </p:nvSpPr>
          <p:spPr>
            <a:xfrm>
              <a:off x="2778498" y="2065944"/>
              <a:ext cx="1005" cy="670"/>
            </a:xfrm>
            <a:custGeom>
              <a:avLst/>
              <a:gdLst>
                <a:gd name="connsiteX0" fmla="*/ 922 w 1005"/>
                <a:gd name="connsiteY0" fmla="*/ 251 h 670"/>
                <a:gd name="connsiteX1" fmla="*/ 1005 w 1005"/>
                <a:gd name="connsiteY1" fmla="*/ 0 h 670"/>
                <a:gd name="connsiteX2" fmla="*/ 0 w 1005"/>
                <a:gd name="connsiteY2" fmla="*/ 670 h 670"/>
                <a:gd name="connsiteX3" fmla="*/ 922 w 1005"/>
                <a:gd name="connsiteY3" fmla="*/ 251 h 670"/>
              </a:gdLst>
              <a:ahLst/>
              <a:cxnLst>
                <a:cxn ang="0">
                  <a:pos x="connsiteX0" y="connsiteY0"/>
                </a:cxn>
                <a:cxn ang="0">
                  <a:pos x="connsiteX1" y="connsiteY1"/>
                </a:cxn>
                <a:cxn ang="0">
                  <a:pos x="connsiteX2" y="connsiteY2"/>
                </a:cxn>
                <a:cxn ang="0">
                  <a:pos x="connsiteX3" y="connsiteY3"/>
                </a:cxn>
              </a:cxnLst>
              <a:rect l="l" t="t" r="r" b="b"/>
              <a:pathLst>
                <a:path w="1005" h="670">
                  <a:moveTo>
                    <a:pt x="922" y="251"/>
                  </a:moveTo>
                  <a:lnTo>
                    <a:pt x="1005" y="0"/>
                  </a:lnTo>
                  <a:lnTo>
                    <a:pt x="0" y="670"/>
                  </a:lnTo>
                  <a:lnTo>
                    <a:pt x="922" y="251"/>
                  </a:lnTo>
                  <a:close/>
                </a:path>
              </a:pathLst>
            </a:custGeom>
            <a:solidFill>
              <a:srgbClr val="37474F"/>
            </a:solidFill>
            <a:ln w="8363" cap="flat">
              <a:noFill/>
              <a:prstDash val="solid"/>
              <a:miter/>
            </a:ln>
          </p:spPr>
          <p:txBody>
            <a:bodyPr rtlCol="0" anchor="ctr"/>
            <a:lstStyle/>
            <a:p>
              <a:pPr defTabSz="914378"/>
              <a:endParaRPr lang="en-US"/>
            </a:p>
          </p:txBody>
        </p:sp>
        <p:sp>
          <p:nvSpPr>
            <p:cNvPr id="238" name="Freeform: Shape 237">
              <a:extLst>
                <a:ext uri="{FF2B5EF4-FFF2-40B4-BE49-F238E27FC236}">
                  <a16:creationId xmlns:a16="http://schemas.microsoft.com/office/drawing/2014/main" xmlns="" id="{797BACBA-C42E-47DD-A8CC-E757DF729D3E}"/>
                </a:ext>
              </a:extLst>
            </p:cNvPr>
            <p:cNvSpPr/>
            <p:nvPr/>
          </p:nvSpPr>
          <p:spPr>
            <a:xfrm>
              <a:off x="2772884" y="2065693"/>
              <a:ext cx="3519" cy="1284"/>
            </a:xfrm>
            <a:custGeom>
              <a:avLst/>
              <a:gdLst>
                <a:gd name="connsiteX0" fmla="*/ 0 w 3519"/>
                <a:gd name="connsiteY0" fmla="*/ 838 h 1284"/>
                <a:gd name="connsiteX1" fmla="*/ 3519 w 3519"/>
                <a:gd name="connsiteY1" fmla="*/ 838 h 1284"/>
                <a:gd name="connsiteX2" fmla="*/ 3519 w 3519"/>
                <a:gd name="connsiteY2" fmla="*/ 838 h 1284"/>
                <a:gd name="connsiteX3" fmla="*/ 3519 w 3519"/>
                <a:gd name="connsiteY3" fmla="*/ 0 h 1284"/>
                <a:gd name="connsiteX4" fmla="*/ 0 w 3519"/>
                <a:gd name="connsiteY4" fmla="*/ 838 h 1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 h="1284">
                  <a:moveTo>
                    <a:pt x="0" y="838"/>
                  </a:moveTo>
                  <a:cubicBezTo>
                    <a:pt x="670" y="1843"/>
                    <a:pt x="2346" y="838"/>
                    <a:pt x="3519" y="838"/>
                  </a:cubicBezTo>
                  <a:lnTo>
                    <a:pt x="3519" y="838"/>
                  </a:lnTo>
                  <a:lnTo>
                    <a:pt x="3519" y="0"/>
                  </a:lnTo>
                  <a:cubicBezTo>
                    <a:pt x="2380" y="411"/>
                    <a:pt x="1198" y="687"/>
                    <a:pt x="0" y="838"/>
                  </a:cubicBezTo>
                  <a:close/>
                </a:path>
              </a:pathLst>
            </a:custGeom>
            <a:solidFill>
              <a:srgbClr val="37474F"/>
            </a:solidFill>
            <a:ln w="8363" cap="flat">
              <a:noFill/>
              <a:prstDash val="solid"/>
              <a:miter/>
            </a:ln>
          </p:spPr>
          <p:txBody>
            <a:bodyPr rtlCol="0" anchor="ctr"/>
            <a:lstStyle/>
            <a:p>
              <a:pPr defTabSz="914378"/>
              <a:endParaRPr lang="en-US"/>
            </a:p>
          </p:txBody>
        </p:sp>
        <p:sp>
          <p:nvSpPr>
            <p:cNvPr id="239" name="Freeform: Shape 238">
              <a:extLst>
                <a:ext uri="{FF2B5EF4-FFF2-40B4-BE49-F238E27FC236}">
                  <a16:creationId xmlns:a16="http://schemas.microsoft.com/office/drawing/2014/main" xmlns="" id="{F5E3AB47-6895-424F-9A92-23861238975A}"/>
                </a:ext>
              </a:extLst>
            </p:cNvPr>
            <p:cNvSpPr/>
            <p:nvPr/>
          </p:nvSpPr>
          <p:spPr>
            <a:xfrm>
              <a:off x="2769176" y="2064436"/>
              <a:ext cx="942" cy="8378"/>
            </a:xfrm>
            <a:custGeom>
              <a:avLst/>
              <a:gdLst>
                <a:gd name="connsiteX0" fmla="*/ 188 w 942"/>
                <a:gd name="connsiteY0" fmla="*/ 0 h 8378"/>
                <a:gd name="connsiteX1" fmla="*/ 943 w 942"/>
                <a:gd name="connsiteY1" fmla="*/ 0 h 8378"/>
                <a:gd name="connsiteX2" fmla="*/ 188 w 942"/>
                <a:gd name="connsiteY2" fmla="*/ 0 h 8378"/>
              </a:gdLst>
              <a:ahLst/>
              <a:cxnLst>
                <a:cxn ang="0">
                  <a:pos x="connsiteX0" y="connsiteY0"/>
                </a:cxn>
                <a:cxn ang="0">
                  <a:pos x="connsiteX1" y="connsiteY1"/>
                </a:cxn>
                <a:cxn ang="0">
                  <a:pos x="connsiteX2" y="connsiteY2"/>
                </a:cxn>
              </a:cxnLst>
              <a:rect l="l" t="t" r="r" b="b"/>
              <a:pathLst>
                <a:path w="942" h="8378">
                  <a:moveTo>
                    <a:pt x="188" y="0"/>
                  </a:moveTo>
                  <a:cubicBezTo>
                    <a:pt x="188" y="0"/>
                    <a:pt x="-566" y="0"/>
                    <a:pt x="943" y="0"/>
                  </a:cubicBezTo>
                  <a:lnTo>
                    <a:pt x="188" y="0"/>
                  </a:lnTo>
                  <a:close/>
                </a:path>
              </a:pathLst>
            </a:custGeom>
            <a:solidFill>
              <a:srgbClr val="37474F"/>
            </a:solidFill>
            <a:ln w="8363" cap="flat">
              <a:noFill/>
              <a:prstDash val="solid"/>
              <a:miter/>
            </a:ln>
          </p:spPr>
          <p:txBody>
            <a:bodyPr rtlCol="0" anchor="ctr"/>
            <a:lstStyle/>
            <a:p>
              <a:pPr defTabSz="914378"/>
              <a:endParaRPr lang="en-US"/>
            </a:p>
          </p:txBody>
        </p:sp>
        <p:sp>
          <p:nvSpPr>
            <p:cNvPr id="240" name="Freeform: Shape 239">
              <a:extLst>
                <a:ext uri="{FF2B5EF4-FFF2-40B4-BE49-F238E27FC236}">
                  <a16:creationId xmlns:a16="http://schemas.microsoft.com/office/drawing/2014/main" xmlns="" id="{E8A299DF-70BA-41BB-AF4B-44FEEDA175EE}"/>
                </a:ext>
              </a:extLst>
            </p:cNvPr>
            <p:cNvSpPr/>
            <p:nvPr/>
          </p:nvSpPr>
          <p:spPr>
            <a:xfrm>
              <a:off x="2769858" y="2064436"/>
              <a:ext cx="352" cy="8378"/>
            </a:xfrm>
            <a:custGeom>
              <a:avLst/>
              <a:gdLst>
                <a:gd name="connsiteX0" fmla="*/ 93 w 352"/>
                <a:gd name="connsiteY0" fmla="*/ 0 h 8378"/>
                <a:gd name="connsiteX1" fmla="*/ 93 w 352"/>
                <a:gd name="connsiteY1" fmla="*/ 0 h 8378"/>
              </a:gdLst>
              <a:ahLst/>
              <a:cxnLst>
                <a:cxn ang="0">
                  <a:pos x="connsiteX0" y="connsiteY0"/>
                </a:cxn>
                <a:cxn ang="0">
                  <a:pos x="connsiteX1" y="connsiteY1"/>
                </a:cxn>
              </a:cxnLst>
              <a:rect l="l" t="t" r="r" b="b"/>
              <a:pathLst>
                <a:path w="352" h="8378">
                  <a:moveTo>
                    <a:pt x="93" y="0"/>
                  </a:moveTo>
                  <a:cubicBezTo>
                    <a:pt x="847" y="0"/>
                    <a:pt x="-326" y="0"/>
                    <a:pt x="93" y="0"/>
                  </a:cubicBezTo>
                  <a:close/>
                </a:path>
              </a:pathLst>
            </a:custGeom>
            <a:solidFill>
              <a:srgbClr val="37474F"/>
            </a:solidFill>
            <a:ln w="8363" cap="flat">
              <a:noFill/>
              <a:prstDash val="solid"/>
              <a:miter/>
            </a:ln>
          </p:spPr>
          <p:txBody>
            <a:bodyPr rtlCol="0" anchor="ctr"/>
            <a:lstStyle/>
            <a:p>
              <a:pPr defTabSz="914378"/>
              <a:endParaRPr lang="en-US"/>
            </a:p>
          </p:txBody>
        </p:sp>
        <p:sp>
          <p:nvSpPr>
            <p:cNvPr id="241" name="Freeform: Shape 240">
              <a:extLst>
                <a:ext uri="{FF2B5EF4-FFF2-40B4-BE49-F238E27FC236}">
                  <a16:creationId xmlns:a16="http://schemas.microsoft.com/office/drawing/2014/main" xmlns="" id="{9CDC8827-B786-4A22-853E-CBC55E1597A2}"/>
                </a:ext>
              </a:extLst>
            </p:cNvPr>
            <p:cNvSpPr/>
            <p:nvPr/>
          </p:nvSpPr>
          <p:spPr>
            <a:xfrm>
              <a:off x="2766675" y="2064262"/>
              <a:ext cx="1014" cy="592"/>
            </a:xfrm>
            <a:custGeom>
              <a:avLst/>
              <a:gdLst>
                <a:gd name="connsiteX0" fmla="*/ 177 w 1014"/>
                <a:gd name="connsiteY0" fmla="*/ 592 h 592"/>
                <a:gd name="connsiteX1" fmla="*/ 1015 w 1014"/>
                <a:gd name="connsiteY1" fmla="*/ 592 h 592"/>
                <a:gd name="connsiteX2" fmla="*/ 344 w 1014"/>
                <a:gd name="connsiteY2" fmla="*/ 173 h 592"/>
                <a:gd name="connsiteX3" fmla="*/ 177 w 1014"/>
                <a:gd name="connsiteY3" fmla="*/ 592 h 592"/>
              </a:gdLst>
              <a:ahLst/>
              <a:cxnLst>
                <a:cxn ang="0">
                  <a:pos x="connsiteX0" y="connsiteY0"/>
                </a:cxn>
                <a:cxn ang="0">
                  <a:pos x="connsiteX1" y="connsiteY1"/>
                </a:cxn>
                <a:cxn ang="0">
                  <a:pos x="connsiteX2" y="connsiteY2"/>
                </a:cxn>
                <a:cxn ang="0">
                  <a:pos x="connsiteX3" y="connsiteY3"/>
                </a:cxn>
              </a:cxnLst>
              <a:rect l="l" t="t" r="r" b="b"/>
              <a:pathLst>
                <a:path w="1014" h="592">
                  <a:moveTo>
                    <a:pt x="177" y="592"/>
                  </a:moveTo>
                  <a:lnTo>
                    <a:pt x="1015" y="592"/>
                  </a:lnTo>
                  <a:cubicBezTo>
                    <a:pt x="1015" y="592"/>
                    <a:pt x="9" y="592"/>
                    <a:pt x="344" y="173"/>
                  </a:cubicBezTo>
                  <a:cubicBezTo>
                    <a:pt x="680" y="-245"/>
                    <a:pt x="-410" y="173"/>
                    <a:pt x="177" y="592"/>
                  </a:cubicBezTo>
                  <a:close/>
                </a:path>
              </a:pathLst>
            </a:custGeom>
            <a:solidFill>
              <a:srgbClr val="37474F"/>
            </a:solidFill>
            <a:ln w="8363" cap="flat">
              <a:noFill/>
              <a:prstDash val="solid"/>
              <a:miter/>
            </a:ln>
          </p:spPr>
          <p:txBody>
            <a:bodyPr rtlCol="0" anchor="ctr"/>
            <a:lstStyle/>
            <a:p>
              <a:pPr defTabSz="914378"/>
              <a:endParaRPr lang="en-US"/>
            </a:p>
          </p:txBody>
        </p:sp>
        <p:sp>
          <p:nvSpPr>
            <p:cNvPr id="242" name="Freeform: Shape 241">
              <a:extLst>
                <a:ext uri="{FF2B5EF4-FFF2-40B4-BE49-F238E27FC236}">
                  <a16:creationId xmlns:a16="http://schemas.microsoft.com/office/drawing/2014/main" xmlns="" id="{7C0081BD-B45F-429C-AA91-A47F772D0781}"/>
                </a:ext>
              </a:extLst>
            </p:cNvPr>
            <p:cNvSpPr/>
            <p:nvPr/>
          </p:nvSpPr>
          <p:spPr>
            <a:xfrm>
              <a:off x="2766013" y="2065497"/>
              <a:ext cx="502" cy="111"/>
            </a:xfrm>
            <a:custGeom>
              <a:avLst/>
              <a:gdLst>
                <a:gd name="connsiteX0" fmla="*/ 0 w 502"/>
                <a:gd name="connsiteY0" fmla="*/ 112 h 111"/>
                <a:gd name="connsiteX1" fmla="*/ 503 w 502"/>
                <a:gd name="connsiteY1" fmla="*/ 112 h 111"/>
                <a:gd name="connsiteX2" fmla="*/ 0 w 502"/>
                <a:gd name="connsiteY2" fmla="*/ 112 h 111"/>
              </a:gdLst>
              <a:ahLst/>
              <a:cxnLst>
                <a:cxn ang="0">
                  <a:pos x="connsiteX0" y="connsiteY0"/>
                </a:cxn>
                <a:cxn ang="0">
                  <a:pos x="connsiteX1" y="connsiteY1"/>
                </a:cxn>
                <a:cxn ang="0">
                  <a:pos x="connsiteX2" y="connsiteY2"/>
                </a:cxn>
              </a:cxnLst>
              <a:rect l="l" t="t" r="r" b="b"/>
              <a:pathLst>
                <a:path w="502" h="111">
                  <a:moveTo>
                    <a:pt x="0" y="112"/>
                  </a:moveTo>
                  <a:lnTo>
                    <a:pt x="503" y="112"/>
                  </a:lnTo>
                  <a:cubicBezTo>
                    <a:pt x="503" y="112"/>
                    <a:pt x="251"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243" name="Freeform: Shape 242">
              <a:extLst>
                <a:ext uri="{FF2B5EF4-FFF2-40B4-BE49-F238E27FC236}">
                  <a16:creationId xmlns:a16="http://schemas.microsoft.com/office/drawing/2014/main" xmlns="" id="{C757784A-A553-4CDC-A462-4D9C0D480A17}"/>
                </a:ext>
              </a:extLst>
            </p:cNvPr>
            <p:cNvSpPr/>
            <p:nvPr/>
          </p:nvSpPr>
          <p:spPr>
            <a:xfrm>
              <a:off x="2766516" y="2064929"/>
              <a:ext cx="921" cy="400"/>
            </a:xfrm>
            <a:custGeom>
              <a:avLst/>
              <a:gdLst>
                <a:gd name="connsiteX0" fmla="*/ 922 w 921"/>
                <a:gd name="connsiteY0" fmla="*/ 177 h 400"/>
                <a:gd name="connsiteX1" fmla="*/ 0 w 921"/>
                <a:gd name="connsiteY1" fmla="*/ 177 h 400"/>
                <a:gd name="connsiteX2" fmla="*/ 419 w 921"/>
                <a:gd name="connsiteY2" fmla="*/ 177 h 400"/>
                <a:gd name="connsiteX3" fmla="*/ 922 w 921"/>
                <a:gd name="connsiteY3" fmla="*/ 177 h 400"/>
              </a:gdLst>
              <a:ahLst/>
              <a:cxnLst>
                <a:cxn ang="0">
                  <a:pos x="connsiteX0" y="connsiteY0"/>
                </a:cxn>
                <a:cxn ang="0">
                  <a:pos x="connsiteX1" y="connsiteY1"/>
                </a:cxn>
                <a:cxn ang="0">
                  <a:pos x="connsiteX2" y="connsiteY2"/>
                </a:cxn>
                <a:cxn ang="0">
                  <a:pos x="connsiteX3" y="connsiteY3"/>
                </a:cxn>
              </a:cxnLst>
              <a:rect l="l" t="t" r="r" b="b"/>
              <a:pathLst>
                <a:path w="921" h="400">
                  <a:moveTo>
                    <a:pt x="922" y="177"/>
                  </a:moveTo>
                  <a:lnTo>
                    <a:pt x="0" y="177"/>
                  </a:lnTo>
                  <a:cubicBezTo>
                    <a:pt x="0" y="177"/>
                    <a:pt x="0" y="680"/>
                    <a:pt x="419" y="177"/>
                  </a:cubicBezTo>
                  <a:cubicBezTo>
                    <a:pt x="838" y="-326"/>
                    <a:pt x="503" y="428"/>
                    <a:pt x="922" y="177"/>
                  </a:cubicBezTo>
                  <a:close/>
                </a:path>
              </a:pathLst>
            </a:custGeom>
            <a:solidFill>
              <a:srgbClr val="37474F"/>
            </a:solidFill>
            <a:ln w="8363" cap="flat">
              <a:noFill/>
              <a:prstDash val="solid"/>
              <a:miter/>
            </a:ln>
          </p:spPr>
          <p:txBody>
            <a:bodyPr rtlCol="0" anchor="ctr"/>
            <a:lstStyle/>
            <a:p>
              <a:pPr defTabSz="914378"/>
              <a:endParaRPr lang="en-US"/>
            </a:p>
          </p:txBody>
        </p:sp>
        <p:sp>
          <p:nvSpPr>
            <p:cNvPr id="244" name="Freeform: Shape 243">
              <a:extLst>
                <a:ext uri="{FF2B5EF4-FFF2-40B4-BE49-F238E27FC236}">
                  <a16:creationId xmlns:a16="http://schemas.microsoft.com/office/drawing/2014/main" xmlns="" id="{1B1A84FA-3F1B-4008-B044-28D7C8748DF0}"/>
                </a:ext>
              </a:extLst>
            </p:cNvPr>
            <p:cNvSpPr/>
            <p:nvPr/>
          </p:nvSpPr>
          <p:spPr>
            <a:xfrm>
              <a:off x="2768025" y="2065164"/>
              <a:ext cx="1385" cy="780"/>
            </a:xfrm>
            <a:custGeom>
              <a:avLst/>
              <a:gdLst>
                <a:gd name="connsiteX0" fmla="*/ 0 w 1385"/>
                <a:gd name="connsiteY0" fmla="*/ 27 h 780"/>
                <a:gd name="connsiteX1" fmla="*/ 0 w 1385"/>
                <a:gd name="connsiteY1" fmla="*/ 781 h 780"/>
                <a:gd name="connsiteX2" fmla="*/ 0 w 1385"/>
                <a:gd name="connsiteY2" fmla="*/ 27 h 780"/>
              </a:gdLst>
              <a:ahLst/>
              <a:cxnLst>
                <a:cxn ang="0">
                  <a:pos x="connsiteX0" y="connsiteY0"/>
                </a:cxn>
                <a:cxn ang="0">
                  <a:pos x="connsiteX1" y="connsiteY1"/>
                </a:cxn>
                <a:cxn ang="0">
                  <a:pos x="connsiteX2" y="connsiteY2"/>
                </a:cxn>
              </a:cxnLst>
              <a:rect l="l" t="t" r="r" b="b"/>
              <a:pathLst>
                <a:path w="1385" h="780">
                  <a:moveTo>
                    <a:pt x="0" y="27"/>
                  </a:moveTo>
                  <a:cubicBezTo>
                    <a:pt x="503" y="27"/>
                    <a:pt x="1173" y="27"/>
                    <a:pt x="0" y="781"/>
                  </a:cubicBezTo>
                  <a:cubicBezTo>
                    <a:pt x="2011" y="529"/>
                    <a:pt x="1676" y="-141"/>
                    <a:pt x="0" y="27"/>
                  </a:cubicBezTo>
                  <a:close/>
                </a:path>
              </a:pathLst>
            </a:custGeom>
            <a:solidFill>
              <a:srgbClr val="37474F"/>
            </a:solidFill>
            <a:ln w="8363" cap="flat">
              <a:noFill/>
              <a:prstDash val="solid"/>
              <a:miter/>
            </a:ln>
          </p:spPr>
          <p:txBody>
            <a:bodyPr rtlCol="0" anchor="ctr"/>
            <a:lstStyle/>
            <a:p>
              <a:pPr defTabSz="914378"/>
              <a:endParaRPr lang="en-US"/>
            </a:p>
          </p:txBody>
        </p:sp>
        <p:sp>
          <p:nvSpPr>
            <p:cNvPr id="245" name="Freeform: Shape 244">
              <a:extLst>
                <a:ext uri="{FF2B5EF4-FFF2-40B4-BE49-F238E27FC236}">
                  <a16:creationId xmlns:a16="http://schemas.microsoft.com/office/drawing/2014/main" xmlns="" id="{228F0615-752F-4C2A-9F5E-2F1F9F786231}"/>
                </a:ext>
              </a:extLst>
            </p:cNvPr>
            <p:cNvSpPr/>
            <p:nvPr/>
          </p:nvSpPr>
          <p:spPr>
            <a:xfrm>
              <a:off x="2772629" y="2067620"/>
              <a:ext cx="1260" cy="8378"/>
            </a:xfrm>
            <a:custGeom>
              <a:avLst/>
              <a:gdLst>
                <a:gd name="connsiteX0" fmla="*/ 4 w 1260"/>
                <a:gd name="connsiteY0" fmla="*/ 0 h 8378"/>
                <a:gd name="connsiteX1" fmla="*/ 674 w 1260"/>
                <a:gd name="connsiteY1" fmla="*/ 0 h 8378"/>
                <a:gd name="connsiteX2" fmla="*/ 1261 w 1260"/>
                <a:gd name="connsiteY2" fmla="*/ 0 h 8378"/>
                <a:gd name="connsiteX3" fmla="*/ 4 w 1260"/>
                <a:gd name="connsiteY3" fmla="*/ 0 h 8378"/>
              </a:gdLst>
              <a:ahLst/>
              <a:cxnLst>
                <a:cxn ang="0">
                  <a:pos x="connsiteX0" y="connsiteY0"/>
                </a:cxn>
                <a:cxn ang="0">
                  <a:pos x="connsiteX1" y="connsiteY1"/>
                </a:cxn>
                <a:cxn ang="0">
                  <a:pos x="connsiteX2" y="connsiteY2"/>
                </a:cxn>
                <a:cxn ang="0">
                  <a:pos x="connsiteX3" y="connsiteY3"/>
                </a:cxn>
              </a:cxnLst>
              <a:rect l="l" t="t" r="r" b="b"/>
              <a:pathLst>
                <a:path w="1260" h="8378">
                  <a:moveTo>
                    <a:pt x="4" y="0"/>
                  </a:moveTo>
                  <a:lnTo>
                    <a:pt x="674" y="0"/>
                  </a:lnTo>
                  <a:lnTo>
                    <a:pt x="1261" y="0"/>
                  </a:lnTo>
                  <a:cubicBezTo>
                    <a:pt x="1261" y="0"/>
                    <a:pt x="-80" y="0"/>
                    <a:pt x="4" y="0"/>
                  </a:cubicBezTo>
                  <a:close/>
                </a:path>
              </a:pathLst>
            </a:custGeom>
            <a:solidFill>
              <a:srgbClr val="37474F"/>
            </a:solidFill>
            <a:ln w="8363" cap="flat">
              <a:noFill/>
              <a:prstDash val="solid"/>
              <a:miter/>
            </a:ln>
          </p:spPr>
          <p:txBody>
            <a:bodyPr rtlCol="0" anchor="ctr"/>
            <a:lstStyle/>
            <a:p>
              <a:pPr defTabSz="914378"/>
              <a:endParaRPr lang="en-US"/>
            </a:p>
          </p:txBody>
        </p:sp>
        <p:sp>
          <p:nvSpPr>
            <p:cNvPr id="246" name="Freeform: Shape 245">
              <a:extLst>
                <a:ext uri="{FF2B5EF4-FFF2-40B4-BE49-F238E27FC236}">
                  <a16:creationId xmlns:a16="http://schemas.microsoft.com/office/drawing/2014/main" xmlns="" id="{91BA8595-2F22-43F9-91E9-7FDB0D2F5F3B}"/>
                </a:ext>
              </a:extLst>
            </p:cNvPr>
            <p:cNvSpPr/>
            <p:nvPr/>
          </p:nvSpPr>
          <p:spPr>
            <a:xfrm>
              <a:off x="2761238" y="2064604"/>
              <a:ext cx="670" cy="837"/>
            </a:xfrm>
            <a:custGeom>
              <a:avLst/>
              <a:gdLst>
                <a:gd name="connsiteX0" fmla="*/ 0 w 670"/>
                <a:gd name="connsiteY0" fmla="*/ 0 h 837"/>
                <a:gd name="connsiteX1" fmla="*/ 0 w 670"/>
                <a:gd name="connsiteY1" fmla="*/ 838 h 837"/>
                <a:gd name="connsiteX2" fmla="*/ 670 w 670"/>
                <a:gd name="connsiteY2" fmla="*/ 838 h 837"/>
                <a:gd name="connsiteX3" fmla="*/ 0 w 670"/>
                <a:gd name="connsiteY3" fmla="*/ 0 h 837"/>
              </a:gdLst>
              <a:ahLst/>
              <a:cxnLst>
                <a:cxn ang="0">
                  <a:pos x="connsiteX0" y="connsiteY0"/>
                </a:cxn>
                <a:cxn ang="0">
                  <a:pos x="connsiteX1" y="connsiteY1"/>
                </a:cxn>
                <a:cxn ang="0">
                  <a:pos x="connsiteX2" y="connsiteY2"/>
                </a:cxn>
                <a:cxn ang="0">
                  <a:pos x="connsiteX3" y="connsiteY3"/>
                </a:cxn>
              </a:cxnLst>
              <a:rect l="l" t="t" r="r" b="b"/>
              <a:pathLst>
                <a:path w="670" h="837">
                  <a:moveTo>
                    <a:pt x="0" y="0"/>
                  </a:moveTo>
                  <a:cubicBezTo>
                    <a:pt x="0" y="0"/>
                    <a:pt x="0" y="503"/>
                    <a:pt x="0" y="838"/>
                  </a:cubicBezTo>
                  <a:lnTo>
                    <a:pt x="670" y="838"/>
                  </a:lnTo>
                  <a:cubicBezTo>
                    <a:pt x="670" y="838"/>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47" name="Freeform: Shape 246">
              <a:extLst>
                <a:ext uri="{FF2B5EF4-FFF2-40B4-BE49-F238E27FC236}">
                  <a16:creationId xmlns:a16="http://schemas.microsoft.com/office/drawing/2014/main" xmlns="" id="{B67EDAB1-EAC4-42CC-8159-2725B2188780}"/>
                </a:ext>
              </a:extLst>
            </p:cNvPr>
            <p:cNvSpPr/>
            <p:nvPr/>
          </p:nvSpPr>
          <p:spPr>
            <a:xfrm>
              <a:off x="2760651" y="2065441"/>
              <a:ext cx="940" cy="255"/>
            </a:xfrm>
            <a:custGeom>
              <a:avLst/>
              <a:gdLst>
                <a:gd name="connsiteX0" fmla="*/ 922 w 940"/>
                <a:gd name="connsiteY0" fmla="*/ 0 h 255"/>
                <a:gd name="connsiteX1" fmla="*/ 0 w 940"/>
                <a:gd name="connsiteY1" fmla="*/ 0 h 255"/>
                <a:gd name="connsiteX2" fmla="*/ 922 w 940"/>
                <a:gd name="connsiteY2" fmla="*/ 0 h 255"/>
              </a:gdLst>
              <a:ahLst/>
              <a:cxnLst>
                <a:cxn ang="0">
                  <a:pos x="connsiteX0" y="connsiteY0"/>
                </a:cxn>
                <a:cxn ang="0">
                  <a:pos x="connsiteX1" y="connsiteY1"/>
                </a:cxn>
                <a:cxn ang="0">
                  <a:pos x="connsiteX2" y="connsiteY2"/>
                </a:cxn>
              </a:cxnLst>
              <a:rect l="l" t="t" r="r" b="b"/>
              <a:pathLst>
                <a:path w="940" h="255">
                  <a:moveTo>
                    <a:pt x="922" y="0"/>
                  </a:moveTo>
                  <a:lnTo>
                    <a:pt x="0" y="0"/>
                  </a:lnTo>
                  <a:cubicBezTo>
                    <a:pt x="838" y="419"/>
                    <a:pt x="1005" y="251"/>
                    <a:pt x="922" y="0"/>
                  </a:cubicBezTo>
                  <a:close/>
                </a:path>
              </a:pathLst>
            </a:custGeom>
            <a:solidFill>
              <a:srgbClr val="37474F"/>
            </a:solidFill>
            <a:ln w="8363" cap="flat">
              <a:noFill/>
              <a:prstDash val="solid"/>
              <a:miter/>
            </a:ln>
          </p:spPr>
          <p:txBody>
            <a:bodyPr rtlCol="0" anchor="ctr"/>
            <a:lstStyle/>
            <a:p>
              <a:pPr defTabSz="914378"/>
              <a:endParaRPr lang="en-US"/>
            </a:p>
          </p:txBody>
        </p:sp>
        <p:sp>
          <p:nvSpPr>
            <p:cNvPr id="248" name="Freeform: Shape 247">
              <a:extLst>
                <a:ext uri="{FF2B5EF4-FFF2-40B4-BE49-F238E27FC236}">
                  <a16:creationId xmlns:a16="http://schemas.microsoft.com/office/drawing/2014/main" xmlns="" id="{92D54C54-5DA7-42FF-A13E-EB75BF51497F}"/>
                </a:ext>
              </a:extLst>
            </p:cNvPr>
            <p:cNvSpPr/>
            <p:nvPr/>
          </p:nvSpPr>
          <p:spPr>
            <a:xfrm>
              <a:off x="2765595" y="2065944"/>
              <a:ext cx="1927" cy="921"/>
            </a:xfrm>
            <a:custGeom>
              <a:avLst/>
              <a:gdLst>
                <a:gd name="connsiteX0" fmla="*/ 335 w 1927"/>
                <a:gd name="connsiteY0" fmla="*/ 838 h 921"/>
                <a:gd name="connsiteX1" fmla="*/ 1927 w 1927"/>
                <a:gd name="connsiteY1" fmla="*/ 0 h 921"/>
                <a:gd name="connsiteX2" fmla="*/ 0 w 1927"/>
                <a:gd name="connsiteY2" fmla="*/ 922 h 921"/>
                <a:gd name="connsiteX3" fmla="*/ 335 w 1927"/>
                <a:gd name="connsiteY3" fmla="*/ 838 h 921"/>
              </a:gdLst>
              <a:ahLst/>
              <a:cxnLst>
                <a:cxn ang="0">
                  <a:pos x="connsiteX0" y="connsiteY0"/>
                </a:cxn>
                <a:cxn ang="0">
                  <a:pos x="connsiteX1" y="connsiteY1"/>
                </a:cxn>
                <a:cxn ang="0">
                  <a:pos x="connsiteX2" y="connsiteY2"/>
                </a:cxn>
                <a:cxn ang="0">
                  <a:pos x="connsiteX3" y="connsiteY3"/>
                </a:cxn>
              </a:cxnLst>
              <a:rect l="l" t="t" r="r" b="b"/>
              <a:pathLst>
                <a:path w="1927" h="921">
                  <a:moveTo>
                    <a:pt x="335" y="838"/>
                  </a:moveTo>
                  <a:lnTo>
                    <a:pt x="1927" y="0"/>
                  </a:lnTo>
                  <a:lnTo>
                    <a:pt x="0" y="922"/>
                  </a:lnTo>
                  <a:lnTo>
                    <a:pt x="335" y="838"/>
                  </a:lnTo>
                  <a:close/>
                </a:path>
              </a:pathLst>
            </a:custGeom>
            <a:solidFill>
              <a:srgbClr val="37474F"/>
            </a:solidFill>
            <a:ln w="8363" cap="flat">
              <a:noFill/>
              <a:prstDash val="solid"/>
              <a:miter/>
            </a:ln>
          </p:spPr>
          <p:txBody>
            <a:bodyPr rtlCol="0" anchor="ctr"/>
            <a:lstStyle/>
            <a:p>
              <a:pPr defTabSz="914378"/>
              <a:endParaRPr lang="en-US"/>
            </a:p>
          </p:txBody>
        </p:sp>
        <p:sp>
          <p:nvSpPr>
            <p:cNvPr id="249" name="Freeform: Shape 248">
              <a:extLst>
                <a:ext uri="{FF2B5EF4-FFF2-40B4-BE49-F238E27FC236}">
                  <a16:creationId xmlns:a16="http://schemas.microsoft.com/office/drawing/2014/main" xmlns="" id="{895216E7-A607-48D3-8293-0DEF68E47326}"/>
                </a:ext>
              </a:extLst>
            </p:cNvPr>
            <p:cNvSpPr/>
            <p:nvPr/>
          </p:nvSpPr>
          <p:spPr>
            <a:xfrm>
              <a:off x="2756964" y="2064185"/>
              <a:ext cx="1005" cy="837"/>
            </a:xfrm>
            <a:custGeom>
              <a:avLst/>
              <a:gdLst>
                <a:gd name="connsiteX0" fmla="*/ 419 w 1005"/>
                <a:gd name="connsiteY0" fmla="*/ 587 h 837"/>
                <a:gd name="connsiteX1" fmla="*/ 1005 w 1005"/>
                <a:gd name="connsiteY1" fmla="*/ 0 h 837"/>
                <a:gd name="connsiteX2" fmla="*/ 0 w 1005"/>
                <a:gd name="connsiteY2" fmla="*/ 838 h 837"/>
                <a:gd name="connsiteX3" fmla="*/ 419 w 1005"/>
                <a:gd name="connsiteY3" fmla="*/ 587 h 837"/>
              </a:gdLst>
              <a:ahLst/>
              <a:cxnLst>
                <a:cxn ang="0">
                  <a:pos x="connsiteX0" y="connsiteY0"/>
                </a:cxn>
                <a:cxn ang="0">
                  <a:pos x="connsiteX1" y="connsiteY1"/>
                </a:cxn>
                <a:cxn ang="0">
                  <a:pos x="connsiteX2" y="connsiteY2"/>
                </a:cxn>
                <a:cxn ang="0">
                  <a:pos x="connsiteX3" y="connsiteY3"/>
                </a:cxn>
              </a:cxnLst>
              <a:rect l="l" t="t" r="r" b="b"/>
              <a:pathLst>
                <a:path w="1005" h="837">
                  <a:moveTo>
                    <a:pt x="419" y="587"/>
                  </a:moveTo>
                  <a:lnTo>
                    <a:pt x="1005" y="0"/>
                  </a:lnTo>
                  <a:lnTo>
                    <a:pt x="0" y="838"/>
                  </a:lnTo>
                  <a:lnTo>
                    <a:pt x="419" y="587"/>
                  </a:lnTo>
                  <a:close/>
                </a:path>
              </a:pathLst>
            </a:custGeom>
            <a:solidFill>
              <a:srgbClr val="37474F"/>
            </a:solidFill>
            <a:ln w="8363" cap="flat">
              <a:noFill/>
              <a:prstDash val="solid"/>
              <a:miter/>
            </a:ln>
          </p:spPr>
          <p:txBody>
            <a:bodyPr rtlCol="0" anchor="ctr"/>
            <a:lstStyle/>
            <a:p>
              <a:pPr defTabSz="914378"/>
              <a:endParaRPr lang="en-US"/>
            </a:p>
          </p:txBody>
        </p:sp>
        <p:sp>
          <p:nvSpPr>
            <p:cNvPr id="250" name="Freeform: Shape 249">
              <a:extLst>
                <a:ext uri="{FF2B5EF4-FFF2-40B4-BE49-F238E27FC236}">
                  <a16:creationId xmlns:a16="http://schemas.microsoft.com/office/drawing/2014/main" xmlns="" id="{AD5BB50C-0DBD-4AF2-9A3B-1EECEF82E39E}"/>
                </a:ext>
              </a:extLst>
            </p:cNvPr>
            <p:cNvSpPr/>
            <p:nvPr/>
          </p:nvSpPr>
          <p:spPr>
            <a:xfrm>
              <a:off x="2753110" y="2063933"/>
              <a:ext cx="1864" cy="1005"/>
            </a:xfrm>
            <a:custGeom>
              <a:avLst/>
              <a:gdLst>
                <a:gd name="connsiteX0" fmla="*/ 1759 w 1864"/>
                <a:gd name="connsiteY0" fmla="*/ 1005 h 1005"/>
                <a:gd name="connsiteX1" fmla="*/ 1759 w 1864"/>
                <a:gd name="connsiteY1" fmla="*/ 0 h 1005"/>
                <a:gd name="connsiteX2" fmla="*/ 0 w 1864"/>
                <a:gd name="connsiteY2" fmla="*/ 922 h 1005"/>
                <a:gd name="connsiteX3" fmla="*/ 1759 w 1864"/>
                <a:gd name="connsiteY3" fmla="*/ 1005 h 1005"/>
              </a:gdLst>
              <a:ahLst/>
              <a:cxnLst>
                <a:cxn ang="0">
                  <a:pos x="connsiteX0" y="connsiteY0"/>
                </a:cxn>
                <a:cxn ang="0">
                  <a:pos x="connsiteX1" y="connsiteY1"/>
                </a:cxn>
                <a:cxn ang="0">
                  <a:pos x="connsiteX2" y="connsiteY2"/>
                </a:cxn>
                <a:cxn ang="0">
                  <a:pos x="connsiteX3" y="connsiteY3"/>
                </a:cxn>
              </a:cxnLst>
              <a:rect l="l" t="t" r="r" b="b"/>
              <a:pathLst>
                <a:path w="1864" h="1005">
                  <a:moveTo>
                    <a:pt x="1759" y="1005"/>
                  </a:moveTo>
                  <a:cubicBezTo>
                    <a:pt x="2178" y="587"/>
                    <a:pt x="1173" y="335"/>
                    <a:pt x="1759" y="0"/>
                  </a:cubicBezTo>
                  <a:cubicBezTo>
                    <a:pt x="1114" y="168"/>
                    <a:pt x="511" y="486"/>
                    <a:pt x="0" y="922"/>
                  </a:cubicBezTo>
                  <a:cubicBezTo>
                    <a:pt x="570" y="712"/>
                    <a:pt x="1206" y="737"/>
                    <a:pt x="1759" y="1005"/>
                  </a:cubicBezTo>
                  <a:close/>
                </a:path>
              </a:pathLst>
            </a:custGeom>
            <a:solidFill>
              <a:srgbClr val="37474F"/>
            </a:solidFill>
            <a:ln w="8363" cap="flat">
              <a:noFill/>
              <a:prstDash val="solid"/>
              <a:miter/>
            </a:ln>
          </p:spPr>
          <p:txBody>
            <a:bodyPr rtlCol="0" anchor="ctr"/>
            <a:lstStyle/>
            <a:p>
              <a:pPr defTabSz="914378"/>
              <a:endParaRPr lang="en-US"/>
            </a:p>
          </p:txBody>
        </p:sp>
        <p:sp>
          <p:nvSpPr>
            <p:cNvPr id="251" name="Freeform: Shape 250">
              <a:extLst>
                <a:ext uri="{FF2B5EF4-FFF2-40B4-BE49-F238E27FC236}">
                  <a16:creationId xmlns:a16="http://schemas.microsoft.com/office/drawing/2014/main" xmlns="" id="{D4DB808B-D5EF-4DA6-B7D3-8ACE48248051}"/>
                </a:ext>
              </a:extLst>
            </p:cNvPr>
            <p:cNvSpPr/>
            <p:nvPr/>
          </p:nvSpPr>
          <p:spPr>
            <a:xfrm>
              <a:off x="2752104" y="2064855"/>
              <a:ext cx="837" cy="502"/>
            </a:xfrm>
            <a:custGeom>
              <a:avLst/>
              <a:gdLst>
                <a:gd name="connsiteX0" fmla="*/ 0 w 837"/>
                <a:gd name="connsiteY0" fmla="*/ 503 h 502"/>
                <a:gd name="connsiteX1" fmla="*/ 838 w 837"/>
                <a:gd name="connsiteY1" fmla="*/ 0 h 502"/>
                <a:gd name="connsiteX2" fmla="*/ 0 w 837"/>
                <a:gd name="connsiteY2" fmla="*/ 503 h 502"/>
              </a:gdLst>
              <a:ahLst/>
              <a:cxnLst>
                <a:cxn ang="0">
                  <a:pos x="connsiteX0" y="connsiteY0"/>
                </a:cxn>
                <a:cxn ang="0">
                  <a:pos x="connsiteX1" y="connsiteY1"/>
                </a:cxn>
                <a:cxn ang="0">
                  <a:pos x="connsiteX2" y="connsiteY2"/>
                </a:cxn>
              </a:cxnLst>
              <a:rect l="l" t="t" r="r" b="b"/>
              <a:pathLst>
                <a:path w="837" h="502">
                  <a:moveTo>
                    <a:pt x="0" y="503"/>
                  </a:moveTo>
                  <a:lnTo>
                    <a:pt x="838" y="0"/>
                  </a:lnTo>
                  <a:cubicBezTo>
                    <a:pt x="520" y="84"/>
                    <a:pt x="226" y="260"/>
                    <a:pt x="0" y="503"/>
                  </a:cubicBezTo>
                  <a:close/>
                </a:path>
              </a:pathLst>
            </a:custGeom>
            <a:solidFill>
              <a:srgbClr val="37474F"/>
            </a:solidFill>
            <a:ln w="8363" cap="flat">
              <a:noFill/>
              <a:prstDash val="solid"/>
              <a:miter/>
            </a:ln>
          </p:spPr>
          <p:txBody>
            <a:bodyPr rtlCol="0" anchor="ctr"/>
            <a:lstStyle/>
            <a:p>
              <a:pPr defTabSz="914378"/>
              <a:endParaRPr lang="en-US"/>
            </a:p>
          </p:txBody>
        </p:sp>
        <p:sp>
          <p:nvSpPr>
            <p:cNvPr id="252" name="Freeform: Shape 251">
              <a:extLst>
                <a:ext uri="{FF2B5EF4-FFF2-40B4-BE49-F238E27FC236}">
                  <a16:creationId xmlns:a16="http://schemas.microsoft.com/office/drawing/2014/main" xmlns="" id="{746737B3-5EE0-40B6-97AD-53D696EFADC9}"/>
                </a:ext>
              </a:extLst>
            </p:cNvPr>
            <p:cNvSpPr/>
            <p:nvPr/>
          </p:nvSpPr>
          <p:spPr>
            <a:xfrm>
              <a:off x="2758137" y="2065274"/>
              <a:ext cx="837" cy="586"/>
            </a:xfrm>
            <a:custGeom>
              <a:avLst/>
              <a:gdLst>
                <a:gd name="connsiteX0" fmla="*/ 838 w 837"/>
                <a:gd name="connsiteY0" fmla="*/ 586 h 586"/>
                <a:gd name="connsiteX1" fmla="*/ 0 w 837"/>
                <a:gd name="connsiteY1" fmla="*/ 0 h 586"/>
                <a:gd name="connsiteX2" fmla="*/ 419 w 837"/>
                <a:gd name="connsiteY2" fmla="*/ 586 h 586"/>
              </a:gdLst>
              <a:ahLst/>
              <a:cxnLst>
                <a:cxn ang="0">
                  <a:pos x="connsiteX0" y="connsiteY0"/>
                </a:cxn>
                <a:cxn ang="0">
                  <a:pos x="connsiteX1" y="connsiteY1"/>
                </a:cxn>
                <a:cxn ang="0">
                  <a:pos x="connsiteX2" y="connsiteY2"/>
                </a:cxn>
              </a:cxnLst>
              <a:rect l="l" t="t" r="r" b="b"/>
              <a:pathLst>
                <a:path w="837" h="586">
                  <a:moveTo>
                    <a:pt x="838" y="586"/>
                  </a:moveTo>
                  <a:cubicBezTo>
                    <a:pt x="687" y="251"/>
                    <a:pt x="369" y="25"/>
                    <a:pt x="0" y="0"/>
                  </a:cubicBezTo>
                  <a:lnTo>
                    <a:pt x="419" y="586"/>
                  </a:lnTo>
                  <a:close/>
                </a:path>
              </a:pathLst>
            </a:custGeom>
            <a:solidFill>
              <a:srgbClr val="37474F"/>
            </a:solidFill>
            <a:ln w="8363" cap="flat">
              <a:noFill/>
              <a:prstDash val="solid"/>
              <a:miter/>
            </a:ln>
          </p:spPr>
          <p:txBody>
            <a:bodyPr rtlCol="0" anchor="ctr"/>
            <a:lstStyle/>
            <a:p>
              <a:pPr defTabSz="914378"/>
              <a:endParaRPr lang="en-US"/>
            </a:p>
          </p:txBody>
        </p:sp>
        <p:sp>
          <p:nvSpPr>
            <p:cNvPr id="253" name="Freeform: Shape 252">
              <a:extLst>
                <a:ext uri="{FF2B5EF4-FFF2-40B4-BE49-F238E27FC236}">
                  <a16:creationId xmlns:a16="http://schemas.microsoft.com/office/drawing/2014/main" xmlns="" id="{F459EF54-C44B-4378-83ED-461D2EF23F6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254" name="Freeform: Shape 253">
              <a:extLst>
                <a:ext uri="{FF2B5EF4-FFF2-40B4-BE49-F238E27FC236}">
                  <a16:creationId xmlns:a16="http://schemas.microsoft.com/office/drawing/2014/main" xmlns="" id="{977AD7CE-030A-428B-9BD8-073899CCC66C}"/>
                </a:ext>
              </a:extLst>
            </p:cNvPr>
            <p:cNvSpPr/>
            <p:nvPr/>
          </p:nvSpPr>
          <p:spPr>
            <a:xfrm>
              <a:off x="2759022" y="2065860"/>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255" name="Freeform: Shape 254">
              <a:extLst>
                <a:ext uri="{FF2B5EF4-FFF2-40B4-BE49-F238E27FC236}">
                  <a16:creationId xmlns:a16="http://schemas.microsoft.com/office/drawing/2014/main" xmlns="" id="{52D5F12B-9137-4A8B-B6A1-B437A9FE9D3E}"/>
                </a:ext>
              </a:extLst>
            </p:cNvPr>
            <p:cNvSpPr/>
            <p:nvPr/>
          </p:nvSpPr>
          <p:spPr>
            <a:xfrm>
              <a:off x="2762204" y="2066363"/>
              <a:ext cx="1044" cy="1350"/>
            </a:xfrm>
            <a:custGeom>
              <a:avLst/>
              <a:gdLst>
                <a:gd name="connsiteX0" fmla="*/ 1044 w 1044"/>
                <a:gd name="connsiteY0" fmla="*/ 0 h 1350"/>
                <a:gd name="connsiteX1" fmla="*/ 542 w 1044"/>
                <a:gd name="connsiteY1" fmla="*/ 1257 h 1350"/>
                <a:gd name="connsiteX2" fmla="*/ 1044 w 1044"/>
                <a:gd name="connsiteY2" fmla="*/ 0 h 1350"/>
              </a:gdLst>
              <a:ahLst/>
              <a:cxnLst>
                <a:cxn ang="0">
                  <a:pos x="connsiteX0" y="connsiteY0"/>
                </a:cxn>
                <a:cxn ang="0">
                  <a:pos x="connsiteX1" y="connsiteY1"/>
                </a:cxn>
                <a:cxn ang="0">
                  <a:pos x="connsiteX2" y="connsiteY2"/>
                </a:cxn>
              </a:cxnLst>
              <a:rect l="l" t="t" r="r" b="b"/>
              <a:pathLst>
                <a:path w="1044" h="1350">
                  <a:moveTo>
                    <a:pt x="1044" y="0"/>
                  </a:moveTo>
                  <a:cubicBezTo>
                    <a:pt x="542" y="419"/>
                    <a:pt x="-715" y="838"/>
                    <a:pt x="542" y="1257"/>
                  </a:cubicBezTo>
                  <a:cubicBezTo>
                    <a:pt x="1798" y="1676"/>
                    <a:pt x="-45" y="586"/>
                    <a:pt x="1044" y="0"/>
                  </a:cubicBezTo>
                  <a:close/>
                </a:path>
              </a:pathLst>
            </a:custGeom>
            <a:solidFill>
              <a:srgbClr val="37474F"/>
            </a:solidFill>
            <a:ln w="8363" cap="flat">
              <a:noFill/>
              <a:prstDash val="solid"/>
              <a:miter/>
            </a:ln>
          </p:spPr>
          <p:txBody>
            <a:bodyPr rtlCol="0" anchor="ctr"/>
            <a:lstStyle/>
            <a:p>
              <a:pPr defTabSz="914378"/>
              <a:endParaRPr lang="en-US"/>
            </a:p>
          </p:txBody>
        </p:sp>
        <p:sp>
          <p:nvSpPr>
            <p:cNvPr id="256" name="Freeform: Shape 255">
              <a:extLst>
                <a:ext uri="{FF2B5EF4-FFF2-40B4-BE49-F238E27FC236}">
                  <a16:creationId xmlns:a16="http://schemas.microsoft.com/office/drawing/2014/main" xmlns="" id="{69420933-4CE0-40BC-8E72-D0B1FC40BF7B}"/>
                </a:ext>
              </a:extLst>
            </p:cNvPr>
            <p:cNvSpPr/>
            <p:nvPr/>
          </p:nvSpPr>
          <p:spPr>
            <a:xfrm>
              <a:off x="2759562" y="2066028"/>
              <a:ext cx="1089" cy="586"/>
            </a:xfrm>
            <a:custGeom>
              <a:avLst/>
              <a:gdLst>
                <a:gd name="connsiteX0" fmla="*/ 0 w 1089"/>
                <a:gd name="connsiteY0" fmla="*/ 587 h 586"/>
                <a:gd name="connsiteX1" fmla="*/ 1089 w 1089"/>
                <a:gd name="connsiteY1" fmla="*/ 587 h 586"/>
                <a:gd name="connsiteX2" fmla="*/ 1089 w 1089"/>
                <a:gd name="connsiteY2" fmla="*/ 0 h 586"/>
              </a:gdLst>
              <a:ahLst/>
              <a:cxnLst>
                <a:cxn ang="0">
                  <a:pos x="connsiteX0" y="connsiteY0"/>
                </a:cxn>
                <a:cxn ang="0">
                  <a:pos x="connsiteX1" y="connsiteY1"/>
                </a:cxn>
                <a:cxn ang="0">
                  <a:pos x="connsiteX2" y="connsiteY2"/>
                </a:cxn>
              </a:cxnLst>
              <a:rect l="l" t="t" r="r" b="b"/>
              <a:pathLst>
                <a:path w="1089" h="586">
                  <a:moveTo>
                    <a:pt x="0" y="587"/>
                  </a:moveTo>
                  <a:lnTo>
                    <a:pt x="1089" y="587"/>
                  </a:lnTo>
                  <a:cubicBezTo>
                    <a:pt x="1089" y="587"/>
                    <a:pt x="1089" y="587"/>
                    <a:pt x="1089" y="0"/>
                  </a:cubicBezTo>
                  <a:close/>
                </a:path>
              </a:pathLst>
            </a:custGeom>
            <a:solidFill>
              <a:srgbClr val="37474F"/>
            </a:solidFill>
            <a:ln w="8363" cap="flat">
              <a:noFill/>
              <a:prstDash val="solid"/>
              <a:miter/>
            </a:ln>
          </p:spPr>
          <p:txBody>
            <a:bodyPr rtlCol="0" anchor="ctr"/>
            <a:lstStyle/>
            <a:p>
              <a:pPr defTabSz="914378"/>
              <a:endParaRPr lang="en-US"/>
            </a:p>
          </p:txBody>
        </p:sp>
        <p:sp>
          <p:nvSpPr>
            <p:cNvPr id="257" name="Freeform: Shape 256">
              <a:extLst>
                <a:ext uri="{FF2B5EF4-FFF2-40B4-BE49-F238E27FC236}">
                  <a16:creationId xmlns:a16="http://schemas.microsoft.com/office/drawing/2014/main" xmlns="" id="{CEF8F514-BCD4-4545-8499-0B411E1B596D}"/>
                </a:ext>
              </a:extLst>
            </p:cNvPr>
            <p:cNvSpPr/>
            <p:nvPr/>
          </p:nvSpPr>
          <p:spPr>
            <a:xfrm>
              <a:off x="2759059" y="2066531"/>
              <a:ext cx="502" cy="251"/>
            </a:xfrm>
            <a:custGeom>
              <a:avLst/>
              <a:gdLst>
                <a:gd name="connsiteX0" fmla="*/ 0 w 502"/>
                <a:gd name="connsiteY0" fmla="*/ 251 h 251"/>
                <a:gd name="connsiteX1" fmla="*/ 503 w 502"/>
                <a:gd name="connsiteY1" fmla="*/ 84 h 251"/>
                <a:gd name="connsiteX2" fmla="*/ 84 w 502"/>
                <a:gd name="connsiteY2" fmla="*/ 0 h 251"/>
                <a:gd name="connsiteX3" fmla="*/ 0 w 502"/>
                <a:gd name="connsiteY3" fmla="*/ 251 h 251"/>
              </a:gdLst>
              <a:ahLst/>
              <a:cxnLst>
                <a:cxn ang="0">
                  <a:pos x="connsiteX0" y="connsiteY0"/>
                </a:cxn>
                <a:cxn ang="0">
                  <a:pos x="connsiteX1" y="connsiteY1"/>
                </a:cxn>
                <a:cxn ang="0">
                  <a:pos x="connsiteX2" y="connsiteY2"/>
                </a:cxn>
                <a:cxn ang="0">
                  <a:pos x="connsiteX3" y="connsiteY3"/>
                </a:cxn>
              </a:cxnLst>
              <a:rect l="l" t="t" r="r" b="b"/>
              <a:pathLst>
                <a:path w="502" h="251">
                  <a:moveTo>
                    <a:pt x="0" y="251"/>
                  </a:moveTo>
                  <a:lnTo>
                    <a:pt x="503" y="84"/>
                  </a:lnTo>
                  <a:lnTo>
                    <a:pt x="84"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258" name="Freeform: Shape 257">
              <a:extLst>
                <a:ext uri="{FF2B5EF4-FFF2-40B4-BE49-F238E27FC236}">
                  <a16:creationId xmlns:a16="http://schemas.microsoft.com/office/drawing/2014/main" xmlns="" id="{4127BEC6-94CB-499B-BFFB-76F1282622EA}"/>
                </a:ext>
              </a:extLst>
            </p:cNvPr>
            <p:cNvSpPr/>
            <p:nvPr/>
          </p:nvSpPr>
          <p:spPr>
            <a:xfrm>
              <a:off x="2752272" y="2065851"/>
              <a:ext cx="1959" cy="428"/>
            </a:xfrm>
            <a:custGeom>
              <a:avLst/>
              <a:gdLst>
                <a:gd name="connsiteX0" fmla="*/ 1508 w 1959"/>
                <a:gd name="connsiteY0" fmla="*/ 9 h 428"/>
                <a:gd name="connsiteX1" fmla="*/ 0 w 1959"/>
                <a:gd name="connsiteY1" fmla="*/ 428 h 428"/>
                <a:gd name="connsiteX2" fmla="*/ 1843 w 1959"/>
                <a:gd name="connsiteY2" fmla="*/ 428 h 428"/>
                <a:gd name="connsiteX3" fmla="*/ 1508 w 1959"/>
                <a:gd name="connsiteY3" fmla="*/ 9 h 428"/>
              </a:gdLst>
              <a:ahLst/>
              <a:cxnLst>
                <a:cxn ang="0">
                  <a:pos x="connsiteX0" y="connsiteY0"/>
                </a:cxn>
                <a:cxn ang="0">
                  <a:pos x="connsiteX1" y="connsiteY1"/>
                </a:cxn>
                <a:cxn ang="0">
                  <a:pos x="connsiteX2" y="connsiteY2"/>
                </a:cxn>
                <a:cxn ang="0">
                  <a:pos x="connsiteX3" y="connsiteY3"/>
                </a:cxn>
              </a:cxnLst>
              <a:rect l="l" t="t" r="r" b="b"/>
              <a:pathLst>
                <a:path w="1959" h="428">
                  <a:moveTo>
                    <a:pt x="1508" y="9"/>
                  </a:moveTo>
                  <a:cubicBezTo>
                    <a:pt x="1030" y="227"/>
                    <a:pt x="519" y="370"/>
                    <a:pt x="0" y="428"/>
                  </a:cubicBezTo>
                  <a:lnTo>
                    <a:pt x="1843" y="428"/>
                  </a:lnTo>
                  <a:cubicBezTo>
                    <a:pt x="1843" y="428"/>
                    <a:pt x="2262" y="-74"/>
                    <a:pt x="1508" y="9"/>
                  </a:cubicBezTo>
                  <a:close/>
                </a:path>
              </a:pathLst>
            </a:custGeom>
            <a:solidFill>
              <a:srgbClr val="37474F"/>
            </a:solidFill>
            <a:ln w="8363" cap="flat">
              <a:noFill/>
              <a:prstDash val="solid"/>
              <a:miter/>
            </a:ln>
          </p:spPr>
          <p:txBody>
            <a:bodyPr rtlCol="0" anchor="ctr"/>
            <a:lstStyle/>
            <a:p>
              <a:pPr defTabSz="914378"/>
              <a:endParaRPr lang="en-US"/>
            </a:p>
          </p:txBody>
        </p:sp>
        <p:sp>
          <p:nvSpPr>
            <p:cNvPr id="259" name="Freeform: Shape 258">
              <a:extLst>
                <a:ext uri="{FF2B5EF4-FFF2-40B4-BE49-F238E27FC236}">
                  <a16:creationId xmlns:a16="http://schemas.microsoft.com/office/drawing/2014/main" xmlns="" id="{DFEC2BC3-4EEC-4C93-B113-D6F6F48CB747}"/>
                </a:ext>
              </a:extLst>
            </p:cNvPr>
            <p:cNvSpPr/>
            <p:nvPr/>
          </p:nvSpPr>
          <p:spPr>
            <a:xfrm>
              <a:off x="2756210"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60" name="Freeform: Shape 259">
              <a:extLst>
                <a:ext uri="{FF2B5EF4-FFF2-40B4-BE49-F238E27FC236}">
                  <a16:creationId xmlns:a16="http://schemas.microsoft.com/office/drawing/2014/main" xmlns="" id="{2D3DC578-F662-4F65-BB80-56F79718F259}"/>
                </a:ext>
              </a:extLst>
            </p:cNvPr>
            <p:cNvSpPr/>
            <p:nvPr/>
          </p:nvSpPr>
          <p:spPr>
            <a:xfrm>
              <a:off x="2746826" y="20665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61" name="Freeform: Shape 260">
              <a:extLst>
                <a:ext uri="{FF2B5EF4-FFF2-40B4-BE49-F238E27FC236}">
                  <a16:creationId xmlns:a16="http://schemas.microsoft.com/office/drawing/2014/main" xmlns="" id="{F2B8D4FE-855C-4B5F-A1E5-1C2E030AA807}"/>
                </a:ext>
              </a:extLst>
            </p:cNvPr>
            <p:cNvSpPr/>
            <p:nvPr/>
          </p:nvSpPr>
          <p:spPr>
            <a:xfrm>
              <a:off x="2754262" y="2066447"/>
              <a:ext cx="1026" cy="157"/>
            </a:xfrm>
            <a:custGeom>
              <a:avLst/>
              <a:gdLst>
                <a:gd name="connsiteX0" fmla="*/ 105 w 1026"/>
                <a:gd name="connsiteY0" fmla="*/ 0 h 157"/>
                <a:gd name="connsiteX1" fmla="*/ 1026 w 1026"/>
                <a:gd name="connsiteY1" fmla="*/ 0 h 157"/>
                <a:gd name="connsiteX2" fmla="*/ 21 w 1026"/>
                <a:gd name="connsiteY2" fmla="*/ 0 h 157"/>
                <a:gd name="connsiteX3" fmla="*/ 105 w 1026"/>
                <a:gd name="connsiteY3" fmla="*/ 0 h 157"/>
              </a:gdLst>
              <a:ahLst/>
              <a:cxnLst>
                <a:cxn ang="0">
                  <a:pos x="connsiteX0" y="connsiteY0"/>
                </a:cxn>
                <a:cxn ang="0">
                  <a:pos x="connsiteX1" y="connsiteY1"/>
                </a:cxn>
                <a:cxn ang="0">
                  <a:pos x="connsiteX2" y="connsiteY2"/>
                </a:cxn>
                <a:cxn ang="0">
                  <a:pos x="connsiteX3" y="connsiteY3"/>
                </a:cxn>
              </a:cxnLst>
              <a:rect l="l" t="t" r="r" b="b"/>
              <a:pathLst>
                <a:path w="1026" h="157">
                  <a:moveTo>
                    <a:pt x="105" y="0"/>
                  </a:moveTo>
                  <a:cubicBezTo>
                    <a:pt x="373" y="209"/>
                    <a:pt x="758" y="209"/>
                    <a:pt x="1026" y="0"/>
                  </a:cubicBezTo>
                  <a:lnTo>
                    <a:pt x="21" y="0"/>
                  </a:lnTo>
                  <a:cubicBezTo>
                    <a:pt x="21" y="0"/>
                    <a:pt x="-63" y="84"/>
                    <a:pt x="105" y="0"/>
                  </a:cubicBezTo>
                  <a:close/>
                </a:path>
              </a:pathLst>
            </a:custGeom>
            <a:solidFill>
              <a:srgbClr val="37474F"/>
            </a:solidFill>
            <a:ln w="8363" cap="flat">
              <a:noFill/>
              <a:prstDash val="solid"/>
              <a:miter/>
            </a:ln>
          </p:spPr>
          <p:txBody>
            <a:bodyPr rtlCol="0" anchor="ctr"/>
            <a:lstStyle/>
            <a:p>
              <a:pPr defTabSz="914378"/>
              <a:endParaRPr lang="en-US"/>
            </a:p>
          </p:txBody>
        </p:sp>
        <p:sp>
          <p:nvSpPr>
            <p:cNvPr id="262" name="Freeform: Shape 261">
              <a:extLst>
                <a:ext uri="{FF2B5EF4-FFF2-40B4-BE49-F238E27FC236}">
                  <a16:creationId xmlns:a16="http://schemas.microsoft.com/office/drawing/2014/main" xmlns="" id="{FF979623-7A56-4608-8600-9C4FB5CB4266}"/>
                </a:ext>
              </a:extLst>
            </p:cNvPr>
            <p:cNvSpPr/>
            <p:nvPr/>
          </p:nvSpPr>
          <p:spPr>
            <a:xfrm>
              <a:off x="2750512" y="2065618"/>
              <a:ext cx="837" cy="74"/>
            </a:xfrm>
            <a:custGeom>
              <a:avLst/>
              <a:gdLst>
                <a:gd name="connsiteX0" fmla="*/ 0 w 837"/>
                <a:gd name="connsiteY0" fmla="*/ 74 h 74"/>
                <a:gd name="connsiteX1" fmla="*/ 838 w 837"/>
                <a:gd name="connsiteY1" fmla="*/ 74 h 74"/>
                <a:gd name="connsiteX2" fmla="*/ 0 w 837"/>
                <a:gd name="connsiteY2" fmla="*/ 74 h 74"/>
              </a:gdLst>
              <a:ahLst/>
              <a:cxnLst>
                <a:cxn ang="0">
                  <a:pos x="connsiteX0" y="connsiteY0"/>
                </a:cxn>
                <a:cxn ang="0">
                  <a:pos x="connsiteX1" y="connsiteY1"/>
                </a:cxn>
                <a:cxn ang="0">
                  <a:pos x="connsiteX2" y="connsiteY2"/>
                </a:cxn>
              </a:cxnLst>
              <a:rect l="l" t="t" r="r" b="b"/>
              <a:pathLst>
                <a:path w="837" h="74">
                  <a:moveTo>
                    <a:pt x="0" y="74"/>
                  </a:moveTo>
                  <a:lnTo>
                    <a:pt x="838" y="74"/>
                  </a:lnTo>
                  <a:cubicBezTo>
                    <a:pt x="838" y="74"/>
                    <a:pt x="84"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263" name="Freeform: Shape 262">
              <a:extLst>
                <a:ext uri="{FF2B5EF4-FFF2-40B4-BE49-F238E27FC236}">
                  <a16:creationId xmlns:a16="http://schemas.microsoft.com/office/drawing/2014/main" xmlns="" id="{3B07F2AB-F066-4021-A995-C7FC31B0582F}"/>
                </a:ext>
              </a:extLst>
            </p:cNvPr>
            <p:cNvSpPr/>
            <p:nvPr/>
          </p:nvSpPr>
          <p:spPr>
            <a:xfrm>
              <a:off x="2755875" y="2065739"/>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264" name="Freeform: Shape 263">
              <a:extLst>
                <a:ext uri="{FF2B5EF4-FFF2-40B4-BE49-F238E27FC236}">
                  <a16:creationId xmlns:a16="http://schemas.microsoft.com/office/drawing/2014/main" xmlns="" id="{D897CD74-6CD6-49B9-AA7C-4715F84D71DB}"/>
                </a:ext>
              </a:extLst>
            </p:cNvPr>
            <p:cNvSpPr/>
            <p:nvPr/>
          </p:nvSpPr>
          <p:spPr>
            <a:xfrm>
              <a:off x="2755289" y="2065777"/>
              <a:ext cx="754" cy="418"/>
            </a:xfrm>
            <a:custGeom>
              <a:avLst/>
              <a:gdLst>
                <a:gd name="connsiteX0" fmla="*/ 587 w 754"/>
                <a:gd name="connsiteY0" fmla="*/ 0 h 418"/>
                <a:gd name="connsiteX1" fmla="*/ 0 w 754"/>
                <a:gd name="connsiteY1" fmla="*/ 419 h 418"/>
                <a:gd name="connsiteX2" fmla="*/ 754 w 754"/>
                <a:gd name="connsiteY2" fmla="*/ 419 h 418"/>
              </a:gdLst>
              <a:ahLst/>
              <a:cxnLst>
                <a:cxn ang="0">
                  <a:pos x="connsiteX0" y="connsiteY0"/>
                </a:cxn>
                <a:cxn ang="0">
                  <a:pos x="connsiteX1" y="connsiteY1"/>
                </a:cxn>
                <a:cxn ang="0">
                  <a:pos x="connsiteX2" y="connsiteY2"/>
                </a:cxn>
              </a:cxnLst>
              <a:rect l="l" t="t" r="r" b="b"/>
              <a:pathLst>
                <a:path w="754" h="418">
                  <a:moveTo>
                    <a:pt x="587" y="0"/>
                  </a:moveTo>
                  <a:lnTo>
                    <a:pt x="0" y="419"/>
                  </a:lnTo>
                  <a:lnTo>
                    <a:pt x="754" y="419"/>
                  </a:lnTo>
                  <a:close/>
                </a:path>
              </a:pathLst>
            </a:custGeom>
            <a:solidFill>
              <a:srgbClr val="37474F"/>
            </a:solidFill>
            <a:ln w="8363" cap="flat">
              <a:noFill/>
              <a:prstDash val="solid"/>
              <a:miter/>
            </a:ln>
          </p:spPr>
          <p:txBody>
            <a:bodyPr rtlCol="0" anchor="ctr"/>
            <a:lstStyle/>
            <a:p>
              <a:pPr defTabSz="914378"/>
              <a:endParaRPr lang="en-US"/>
            </a:p>
          </p:txBody>
        </p:sp>
        <p:sp>
          <p:nvSpPr>
            <p:cNvPr id="265" name="Freeform: Shape 264">
              <a:extLst>
                <a:ext uri="{FF2B5EF4-FFF2-40B4-BE49-F238E27FC236}">
                  <a16:creationId xmlns:a16="http://schemas.microsoft.com/office/drawing/2014/main" xmlns="" id="{37B22F50-07EE-46CC-A67B-81F164535CB7}"/>
                </a:ext>
              </a:extLst>
            </p:cNvPr>
            <p:cNvSpPr/>
            <p:nvPr/>
          </p:nvSpPr>
          <p:spPr>
            <a:xfrm>
              <a:off x="2744194" y="2066614"/>
              <a:ext cx="3929" cy="4273"/>
            </a:xfrm>
            <a:custGeom>
              <a:avLst/>
              <a:gdLst>
                <a:gd name="connsiteX0" fmla="*/ 1207 w 3929"/>
                <a:gd name="connsiteY0" fmla="*/ 4022 h 4273"/>
                <a:gd name="connsiteX1" fmla="*/ 3469 w 3929"/>
                <a:gd name="connsiteY1" fmla="*/ 3435 h 4273"/>
                <a:gd name="connsiteX2" fmla="*/ 2715 w 3929"/>
                <a:gd name="connsiteY2" fmla="*/ 0 h 4273"/>
                <a:gd name="connsiteX3" fmla="*/ 1710 w 3929"/>
                <a:gd name="connsiteY3" fmla="*/ 922 h 4273"/>
                <a:gd name="connsiteX4" fmla="*/ 3218 w 3929"/>
                <a:gd name="connsiteY4" fmla="*/ 2095 h 4273"/>
                <a:gd name="connsiteX5" fmla="*/ 1375 w 3929"/>
                <a:gd name="connsiteY5" fmla="*/ 2095 h 4273"/>
                <a:gd name="connsiteX6" fmla="*/ 34 w 3929"/>
                <a:gd name="connsiteY6" fmla="*/ 4273 h 4273"/>
                <a:gd name="connsiteX7" fmla="*/ 1207 w 3929"/>
                <a:gd name="connsiteY7" fmla="*/ 3854 h 4273"/>
                <a:gd name="connsiteX8" fmla="*/ 1207 w 3929"/>
                <a:gd name="connsiteY8" fmla="*/ 4022 h 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 h="4273">
                  <a:moveTo>
                    <a:pt x="1207" y="4022"/>
                  </a:moveTo>
                  <a:cubicBezTo>
                    <a:pt x="1207" y="3435"/>
                    <a:pt x="2380" y="2849"/>
                    <a:pt x="3469" y="3435"/>
                  </a:cubicBezTo>
                  <a:cubicBezTo>
                    <a:pt x="4559" y="4022"/>
                    <a:pt x="3469" y="1089"/>
                    <a:pt x="2715" y="0"/>
                  </a:cubicBezTo>
                  <a:cubicBezTo>
                    <a:pt x="2715" y="0"/>
                    <a:pt x="2715" y="503"/>
                    <a:pt x="1710" y="922"/>
                  </a:cubicBezTo>
                  <a:cubicBezTo>
                    <a:pt x="2129" y="922"/>
                    <a:pt x="4056" y="1508"/>
                    <a:pt x="3218" y="2095"/>
                  </a:cubicBezTo>
                  <a:cubicBezTo>
                    <a:pt x="2380" y="2681"/>
                    <a:pt x="2045" y="2095"/>
                    <a:pt x="1375" y="2095"/>
                  </a:cubicBezTo>
                  <a:cubicBezTo>
                    <a:pt x="1961" y="2849"/>
                    <a:pt x="-301" y="3268"/>
                    <a:pt x="34" y="4273"/>
                  </a:cubicBezTo>
                  <a:lnTo>
                    <a:pt x="1207" y="3854"/>
                  </a:lnTo>
                  <a:cubicBezTo>
                    <a:pt x="1207" y="3854"/>
                    <a:pt x="1207" y="3938"/>
                    <a:pt x="1207" y="4022"/>
                  </a:cubicBezTo>
                  <a:close/>
                </a:path>
              </a:pathLst>
            </a:custGeom>
            <a:solidFill>
              <a:srgbClr val="37474F"/>
            </a:solidFill>
            <a:ln w="8363" cap="flat">
              <a:noFill/>
              <a:prstDash val="solid"/>
              <a:miter/>
            </a:ln>
          </p:spPr>
          <p:txBody>
            <a:bodyPr rtlCol="0" anchor="ctr"/>
            <a:lstStyle/>
            <a:p>
              <a:pPr defTabSz="914378"/>
              <a:endParaRPr lang="en-US"/>
            </a:p>
          </p:txBody>
        </p:sp>
        <p:sp>
          <p:nvSpPr>
            <p:cNvPr id="266" name="Freeform: Shape 265">
              <a:extLst>
                <a:ext uri="{FF2B5EF4-FFF2-40B4-BE49-F238E27FC236}">
                  <a16:creationId xmlns:a16="http://schemas.microsoft.com/office/drawing/2014/main" xmlns="" id="{F33F6392-C984-46B1-B4AB-715C2D93D816}"/>
                </a:ext>
              </a:extLst>
            </p:cNvPr>
            <p:cNvSpPr/>
            <p:nvPr/>
          </p:nvSpPr>
          <p:spPr>
            <a:xfrm>
              <a:off x="2746993" y="2065860"/>
              <a:ext cx="2346" cy="754"/>
            </a:xfrm>
            <a:custGeom>
              <a:avLst/>
              <a:gdLst>
                <a:gd name="connsiteX0" fmla="*/ 1927 w 2346"/>
                <a:gd name="connsiteY0" fmla="*/ 754 h 754"/>
                <a:gd name="connsiteX1" fmla="*/ 2346 w 2346"/>
                <a:gd name="connsiteY1" fmla="*/ 754 h 754"/>
                <a:gd name="connsiteX2" fmla="*/ 838 w 2346"/>
                <a:gd name="connsiteY2" fmla="*/ 0 h 754"/>
                <a:gd name="connsiteX3" fmla="*/ 0 w 2346"/>
                <a:gd name="connsiteY3" fmla="*/ 754 h 754"/>
                <a:gd name="connsiteX4" fmla="*/ 1927 w 2346"/>
                <a:gd name="connsiteY4" fmla="*/ 754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 h="754">
                  <a:moveTo>
                    <a:pt x="1927" y="754"/>
                  </a:moveTo>
                  <a:lnTo>
                    <a:pt x="2346" y="754"/>
                  </a:lnTo>
                  <a:cubicBezTo>
                    <a:pt x="1801" y="612"/>
                    <a:pt x="1282" y="352"/>
                    <a:pt x="838" y="0"/>
                  </a:cubicBezTo>
                  <a:cubicBezTo>
                    <a:pt x="167" y="0"/>
                    <a:pt x="0" y="587"/>
                    <a:pt x="0" y="754"/>
                  </a:cubicBezTo>
                  <a:lnTo>
                    <a:pt x="1927" y="754"/>
                  </a:lnTo>
                  <a:close/>
                </a:path>
              </a:pathLst>
            </a:custGeom>
            <a:solidFill>
              <a:srgbClr val="37474F"/>
            </a:solidFill>
            <a:ln w="8363" cap="flat">
              <a:noFill/>
              <a:prstDash val="solid"/>
              <a:miter/>
            </a:ln>
          </p:spPr>
          <p:txBody>
            <a:bodyPr rtlCol="0" anchor="ctr"/>
            <a:lstStyle/>
            <a:p>
              <a:pPr defTabSz="914378"/>
              <a:endParaRPr lang="en-US"/>
            </a:p>
          </p:txBody>
        </p:sp>
        <p:sp>
          <p:nvSpPr>
            <p:cNvPr id="267" name="Freeform: Shape 266">
              <a:extLst>
                <a:ext uri="{FF2B5EF4-FFF2-40B4-BE49-F238E27FC236}">
                  <a16:creationId xmlns:a16="http://schemas.microsoft.com/office/drawing/2014/main" xmlns="" id="{9A48F05C-A918-49C0-8BD8-F306B4B2B7F9}"/>
                </a:ext>
              </a:extLst>
            </p:cNvPr>
            <p:cNvSpPr/>
            <p:nvPr/>
          </p:nvSpPr>
          <p:spPr>
            <a:xfrm>
              <a:off x="2749256" y="2066447"/>
              <a:ext cx="3184" cy="1785"/>
            </a:xfrm>
            <a:custGeom>
              <a:avLst/>
              <a:gdLst>
                <a:gd name="connsiteX0" fmla="*/ 2011 w 3184"/>
                <a:gd name="connsiteY0" fmla="*/ 0 h 1785"/>
                <a:gd name="connsiteX1" fmla="*/ 1425 w 3184"/>
                <a:gd name="connsiteY1" fmla="*/ 1592 h 1785"/>
                <a:gd name="connsiteX2" fmla="*/ 3017 w 3184"/>
                <a:gd name="connsiteY2" fmla="*/ 670 h 1785"/>
                <a:gd name="connsiteX3" fmla="*/ 2095 w 3184"/>
                <a:gd name="connsiteY3" fmla="*/ 0 h 1785"/>
                <a:gd name="connsiteX4" fmla="*/ 3184 w 3184"/>
                <a:gd name="connsiteY4" fmla="*/ 0 h 1785"/>
                <a:gd name="connsiteX5" fmla="*/ 2095 w 3184"/>
                <a:gd name="connsiteY5" fmla="*/ 0 h 1785"/>
                <a:gd name="connsiteX6" fmla="*/ 2095 w 3184"/>
                <a:gd name="connsiteY6" fmla="*/ 0 h 1785"/>
                <a:gd name="connsiteX7" fmla="*/ 2095 w 3184"/>
                <a:gd name="connsiteY7" fmla="*/ 0 h 1785"/>
                <a:gd name="connsiteX8" fmla="*/ 2095 w 3184"/>
                <a:gd name="connsiteY8" fmla="*/ 0 h 1785"/>
                <a:gd name="connsiteX9" fmla="*/ 2095 w 3184"/>
                <a:gd name="connsiteY9" fmla="*/ 0 h 1785"/>
                <a:gd name="connsiteX10" fmla="*/ 2095 w 3184"/>
                <a:gd name="connsiteY10" fmla="*/ 0 h 1785"/>
                <a:gd name="connsiteX11" fmla="*/ 2095 w 3184"/>
                <a:gd name="connsiteY11" fmla="*/ 0 h 1785"/>
                <a:gd name="connsiteX12" fmla="*/ 0 w 3184"/>
                <a:gd name="connsiteY12" fmla="*/ 503 h 1785"/>
                <a:gd name="connsiteX13" fmla="*/ 2011 w 3184"/>
                <a:gd name="connsiteY13" fmla="*/ 0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4" h="1785">
                  <a:moveTo>
                    <a:pt x="2011" y="0"/>
                  </a:moveTo>
                  <a:cubicBezTo>
                    <a:pt x="2011" y="586"/>
                    <a:pt x="754" y="922"/>
                    <a:pt x="1425" y="1592"/>
                  </a:cubicBezTo>
                  <a:cubicBezTo>
                    <a:pt x="2095" y="2262"/>
                    <a:pt x="2262" y="1005"/>
                    <a:pt x="3017" y="670"/>
                  </a:cubicBezTo>
                  <a:cubicBezTo>
                    <a:pt x="922" y="670"/>
                    <a:pt x="3519" y="670"/>
                    <a:pt x="2095" y="0"/>
                  </a:cubicBezTo>
                  <a:lnTo>
                    <a:pt x="3184" y="0"/>
                  </a:lnTo>
                  <a:lnTo>
                    <a:pt x="2095" y="0"/>
                  </a:lnTo>
                  <a:lnTo>
                    <a:pt x="2095" y="0"/>
                  </a:lnTo>
                  <a:cubicBezTo>
                    <a:pt x="2095" y="0"/>
                    <a:pt x="2095" y="0"/>
                    <a:pt x="2095" y="0"/>
                  </a:cubicBezTo>
                  <a:lnTo>
                    <a:pt x="2095" y="0"/>
                  </a:lnTo>
                  <a:lnTo>
                    <a:pt x="2095" y="0"/>
                  </a:lnTo>
                  <a:cubicBezTo>
                    <a:pt x="1508" y="0"/>
                    <a:pt x="2095" y="0"/>
                    <a:pt x="2095" y="0"/>
                  </a:cubicBezTo>
                  <a:lnTo>
                    <a:pt x="2095" y="0"/>
                  </a:lnTo>
                  <a:lnTo>
                    <a:pt x="0" y="503"/>
                  </a:lnTo>
                  <a:cubicBezTo>
                    <a:pt x="687" y="419"/>
                    <a:pt x="1366" y="251"/>
                    <a:pt x="2011" y="0"/>
                  </a:cubicBezTo>
                  <a:close/>
                </a:path>
              </a:pathLst>
            </a:custGeom>
            <a:solidFill>
              <a:srgbClr val="37474F"/>
            </a:solidFill>
            <a:ln w="8363" cap="flat">
              <a:noFill/>
              <a:prstDash val="solid"/>
              <a:miter/>
            </a:ln>
          </p:spPr>
          <p:txBody>
            <a:bodyPr rtlCol="0" anchor="ctr"/>
            <a:lstStyle/>
            <a:p>
              <a:pPr defTabSz="914378"/>
              <a:endParaRPr lang="en-US"/>
            </a:p>
          </p:txBody>
        </p:sp>
        <p:sp>
          <p:nvSpPr>
            <p:cNvPr id="268" name="Freeform: Shape 267">
              <a:extLst>
                <a:ext uri="{FF2B5EF4-FFF2-40B4-BE49-F238E27FC236}">
                  <a16:creationId xmlns:a16="http://schemas.microsoft.com/office/drawing/2014/main" xmlns="" id="{31C37A13-C168-4A50-A57F-C7AED18831AD}"/>
                </a:ext>
              </a:extLst>
            </p:cNvPr>
            <p:cNvSpPr/>
            <p:nvPr/>
          </p:nvSpPr>
          <p:spPr>
            <a:xfrm>
              <a:off x="2761861" y="2069044"/>
              <a:ext cx="297" cy="8378"/>
            </a:xfrm>
            <a:custGeom>
              <a:avLst/>
              <a:gdLst>
                <a:gd name="connsiteX0" fmla="*/ 298 w 297"/>
                <a:gd name="connsiteY0" fmla="*/ 0 h 8378"/>
                <a:gd name="connsiteX1" fmla="*/ 298 w 297"/>
                <a:gd name="connsiteY1" fmla="*/ 0 h 8378"/>
                <a:gd name="connsiteX2" fmla="*/ 298 w 297"/>
                <a:gd name="connsiteY2" fmla="*/ 0 h 8378"/>
              </a:gdLst>
              <a:ahLst/>
              <a:cxnLst>
                <a:cxn ang="0">
                  <a:pos x="connsiteX0" y="connsiteY0"/>
                </a:cxn>
                <a:cxn ang="0">
                  <a:pos x="connsiteX1" y="connsiteY1"/>
                </a:cxn>
                <a:cxn ang="0">
                  <a:pos x="connsiteX2" y="connsiteY2"/>
                </a:cxn>
              </a:cxnLst>
              <a:rect l="l" t="t" r="r" b="b"/>
              <a:pathLst>
                <a:path w="297" h="8378">
                  <a:moveTo>
                    <a:pt x="298" y="0"/>
                  </a:moveTo>
                  <a:lnTo>
                    <a:pt x="298" y="0"/>
                  </a:lnTo>
                  <a:cubicBezTo>
                    <a:pt x="298" y="0"/>
                    <a:pt x="-372" y="0"/>
                    <a:pt x="298" y="0"/>
                  </a:cubicBezTo>
                  <a:close/>
                </a:path>
              </a:pathLst>
            </a:custGeom>
            <a:solidFill>
              <a:srgbClr val="37474F"/>
            </a:solidFill>
            <a:ln w="8363" cap="flat">
              <a:noFill/>
              <a:prstDash val="solid"/>
              <a:miter/>
            </a:ln>
          </p:spPr>
          <p:txBody>
            <a:bodyPr rtlCol="0" anchor="ctr"/>
            <a:lstStyle/>
            <a:p>
              <a:pPr defTabSz="914378"/>
              <a:endParaRPr lang="en-US"/>
            </a:p>
          </p:txBody>
        </p:sp>
        <p:sp>
          <p:nvSpPr>
            <p:cNvPr id="269" name="Freeform: Shape 268">
              <a:extLst>
                <a:ext uri="{FF2B5EF4-FFF2-40B4-BE49-F238E27FC236}">
                  <a16:creationId xmlns:a16="http://schemas.microsoft.com/office/drawing/2014/main" xmlns="" id="{5CDC6153-CBD6-423B-BFCD-4150809818B9}"/>
                </a:ext>
              </a:extLst>
            </p:cNvPr>
            <p:cNvSpPr/>
            <p:nvPr/>
          </p:nvSpPr>
          <p:spPr>
            <a:xfrm>
              <a:off x="2759729" y="2067369"/>
              <a:ext cx="2290" cy="1981"/>
            </a:xfrm>
            <a:custGeom>
              <a:avLst/>
              <a:gdLst>
                <a:gd name="connsiteX0" fmla="*/ 1089 w 2290"/>
                <a:gd name="connsiteY0" fmla="*/ 1341 h 1981"/>
                <a:gd name="connsiteX1" fmla="*/ 1843 w 2290"/>
                <a:gd name="connsiteY1" fmla="*/ 1341 h 1981"/>
                <a:gd name="connsiteX2" fmla="*/ 1843 w 2290"/>
                <a:gd name="connsiteY2" fmla="*/ 1843 h 1981"/>
                <a:gd name="connsiteX3" fmla="*/ 1843 w 2290"/>
                <a:gd name="connsiteY3" fmla="*/ 1005 h 1981"/>
                <a:gd name="connsiteX4" fmla="*/ 1843 w 2290"/>
                <a:gd name="connsiteY4" fmla="*/ 1005 h 1981"/>
                <a:gd name="connsiteX5" fmla="*/ 0 w 2290"/>
                <a:gd name="connsiteY5" fmla="*/ 0 h 1981"/>
                <a:gd name="connsiteX6" fmla="*/ 1089 w 2290"/>
                <a:gd name="connsiteY6" fmla="*/ 1341 h 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 h="1981">
                  <a:moveTo>
                    <a:pt x="1089" y="1341"/>
                  </a:moveTo>
                  <a:cubicBezTo>
                    <a:pt x="1089" y="1341"/>
                    <a:pt x="1089" y="1341"/>
                    <a:pt x="1843" y="1341"/>
                  </a:cubicBezTo>
                  <a:cubicBezTo>
                    <a:pt x="2597" y="1341"/>
                    <a:pt x="1843" y="1341"/>
                    <a:pt x="1843" y="1843"/>
                  </a:cubicBezTo>
                  <a:cubicBezTo>
                    <a:pt x="1843" y="2346"/>
                    <a:pt x="2849" y="1341"/>
                    <a:pt x="1843" y="1005"/>
                  </a:cubicBezTo>
                  <a:lnTo>
                    <a:pt x="1843" y="1005"/>
                  </a:lnTo>
                  <a:cubicBezTo>
                    <a:pt x="1148" y="855"/>
                    <a:pt x="503" y="503"/>
                    <a:pt x="0" y="0"/>
                  </a:cubicBezTo>
                  <a:cubicBezTo>
                    <a:pt x="285" y="503"/>
                    <a:pt x="654" y="955"/>
                    <a:pt x="1089" y="1341"/>
                  </a:cubicBezTo>
                  <a:close/>
                </a:path>
              </a:pathLst>
            </a:custGeom>
            <a:solidFill>
              <a:srgbClr val="37474F"/>
            </a:solidFill>
            <a:ln w="8363" cap="flat">
              <a:noFill/>
              <a:prstDash val="solid"/>
              <a:miter/>
            </a:ln>
          </p:spPr>
          <p:txBody>
            <a:bodyPr rtlCol="0" anchor="ctr"/>
            <a:lstStyle/>
            <a:p>
              <a:pPr defTabSz="914378"/>
              <a:endParaRPr lang="en-US"/>
            </a:p>
          </p:txBody>
        </p:sp>
        <p:sp>
          <p:nvSpPr>
            <p:cNvPr id="270" name="Freeform: Shape 269">
              <a:extLst>
                <a:ext uri="{FF2B5EF4-FFF2-40B4-BE49-F238E27FC236}">
                  <a16:creationId xmlns:a16="http://schemas.microsoft.com/office/drawing/2014/main" xmlns="" id="{3F8357CD-AFC6-4701-BA1D-37220911451F}"/>
                </a:ext>
              </a:extLst>
            </p:cNvPr>
            <p:cNvSpPr/>
            <p:nvPr/>
          </p:nvSpPr>
          <p:spPr>
            <a:xfrm>
              <a:off x="2754367" y="2067620"/>
              <a:ext cx="1675" cy="921"/>
            </a:xfrm>
            <a:custGeom>
              <a:avLst/>
              <a:gdLst>
                <a:gd name="connsiteX0" fmla="*/ 1676 w 1675"/>
                <a:gd name="connsiteY0" fmla="*/ 0 h 921"/>
                <a:gd name="connsiteX1" fmla="*/ 0 w 1675"/>
                <a:gd name="connsiteY1" fmla="*/ 419 h 921"/>
                <a:gd name="connsiteX2" fmla="*/ 838 w 1675"/>
                <a:gd name="connsiteY2" fmla="*/ 922 h 921"/>
                <a:gd name="connsiteX3" fmla="*/ 838 w 1675"/>
                <a:gd name="connsiteY3" fmla="*/ 922 h 921"/>
                <a:gd name="connsiteX4" fmla="*/ 1676 w 1675"/>
                <a:gd name="connsiteY4" fmla="*/ 0 h 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 h="921">
                  <a:moveTo>
                    <a:pt x="1676" y="0"/>
                  </a:moveTo>
                  <a:lnTo>
                    <a:pt x="0" y="419"/>
                  </a:lnTo>
                  <a:lnTo>
                    <a:pt x="838" y="922"/>
                  </a:lnTo>
                  <a:lnTo>
                    <a:pt x="838" y="922"/>
                  </a:lnTo>
                  <a:cubicBezTo>
                    <a:pt x="1759" y="754"/>
                    <a:pt x="1508" y="419"/>
                    <a:pt x="1676" y="0"/>
                  </a:cubicBezTo>
                  <a:close/>
                </a:path>
              </a:pathLst>
            </a:custGeom>
            <a:solidFill>
              <a:srgbClr val="37474F"/>
            </a:solidFill>
            <a:ln w="8363" cap="flat">
              <a:noFill/>
              <a:prstDash val="solid"/>
              <a:miter/>
            </a:ln>
          </p:spPr>
          <p:txBody>
            <a:bodyPr rtlCol="0" anchor="ctr"/>
            <a:lstStyle/>
            <a:p>
              <a:pPr defTabSz="914378"/>
              <a:endParaRPr lang="en-US"/>
            </a:p>
          </p:txBody>
        </p:sp>
        <p:sp>
          <p:nvSpPr>
            <p:cNvPr id="271" name="Freeform: Shape 270">
              <a:extLst>
                <a:ext uri="{FF2B5EF4-FFF2-40B4-BE49-F238E27FC236}">
                  <a16:creationId xmlns:a16="http://schemas.microsoft.com/office/drawing/2014/main" xmlns="" id="{1E3C7BCF-D6DE-4A7E-ACB5-1598DC7448B3}"/>
                </a:ext>
              </a:extLst>
            </p:cNvPr>
            <p:cNvSpPr/>
            <p:nvPr/>
          </p:nvSpPr>
          <p:spPr>
            <a:xfrm>
              <a:off x="2745904" y="2065525"/>
              <a:ext cx="921" cy="1005"/>
            </a:xfrm>
            <a:custGeom>
              <a:avLst/>
              <a:gdLst>
                <a:gd name="connsiteX0" fmla="*/ 754 w 921"/>
                <a:gd name="connsiteY0" fmla="*/ 754 h 1005"/>
                <a:gd name="connsiteX1" fmla="*/ 922 w 921"/>
                <a:gd name="connsiteY1" fmla="*/ 0 h 1005"/>
                <a:gd name="connsiteX2" fmla="*/ 0 w 921"/>
                <a:gd name="connsiteY2" fmla="*/ 1005 h 1005"/>
                <a:gd name="connsiteX3" fmla="*/ 754 w 921"/>
                <a:gd name="connsiteY3" fmla="*/ 754 h 1005"/>
              </a:gdLst>
              <a:ahLst/>
              <a:cxnLst>
                <a:cxn ang="0">
                  <a:pos x="connsiteX0" y="connsiteY0"/>
                </a:cxn>
                <a:cxn ang="0">
                  <a:pos x="connsiteX1" y="connsiteY1"/>
                </a:cxn>
                <a:cxn ang="0">
                  <a:pos x="connsiteX2" y="connsiteY2"/>
                </a:cxn>
                <a:cxn ang="0">
                  <a:pos x="connsiteX3" y="connsiteY3"/>
                </a:cxn>
              </a:cxnLst>
              <a:rect l="l" t="t" r="r" b="b"/>
              <a:pathLst>
                <a:path w="921" h="1005">
                  <a:moveTo>
                    <a:pt x="754" y="754"/>
                  </a:moveTo>
                  <a:lnTo>
                    <a:pt x="922" y="0"/>
                  </a:lnTo>
                  <a:lnTo>
                    <a:pt x="0" y="1005"/>
                  </a:lnTo>
                  <a:lnTo>
                    <a:pt x="754" y="754"/>
                  </a:lnTo>
                  <a:close/>
                </a:path>
              </a:pathLst>
            </a:custGeom>
            <a:solidFill>
              <a:srgbClr val="37474F"/>
            </a:solidFill>
            <a:ln w="8363" cap="flat">
              <a:noFill/>
              <a:prstDash val="solid"/>
              <a:miter/>
            </a:ln>
          </p:spPr>
          <p:txBody>
            <a:bodyPr rtlCol="0" anchor="ctr"/>
            <a:lstStyle/>
            <a:p>
              <a:pPr defTabSz="914378"/>
              <a:endParaRPr lang="en-US"/>
            </a:p>
          </p:txBody>
        </p:sp>
        <p:sp>
          <p:nvSpPr>
            <p:cNvPr id="272" name="Freeform: Shape 271">
              <a:extLst>
                <a:ext uri="{FF2B5EF4-FFF2-40B4-BE49-F238E27FC236}">
                  <a16:creationId xmlns:a16="http://schemas.microsoft.com/office/drawing/2014/main" xmlns="" id="{790CBA60-79ED-4F4F-9957-FF71E78E03ED}"/>
                </a:ext>
              </a:extLst>
            </p:cNvPr>
            <p:cNvSpPr/>
            <p:nvPr/>
          </p:nvSpPr>
          <p:spPr>
            <a:xfrm>
              <a:off x="2743893" y="2065860"/>
              <a:ext cx="586" cy="586"/>
            </a:xfrm>
            <a:custGeom>
              <a:avLst/>
              <a:gdLst>
                <a:gd name="connsiteX0" fmla="*/ 503 w 586"/>
                <a:gd name="connsiteY0" fmla="*/ 587 h 586"/>
                <a:gd name="connsiteX1" fmla="*/ 587 w 586"/>
                <a:gd name="connsiteY1" fmla="*/ 0 h 586"/>
                <a:gd name="connsiteX2" fmla="*/ 0 w 586"/>
                <a:gd name="connsiteY2" fmla="*/ 335 h 586"/>
                <a:gd name="connsiteX3" fmla="*/ 503 w 586"/>
                <a:gd name="connsiteY3" fmla="*/ 587 h 586"/>
              </a:gdLst>
              <a:ahLst/>
              <a:cxnLst>
                <a:cxn ang="0">
                  <a:pos x="connsiteX0" y="connsiteY0"/>
                </a:cxn>
                <a:cxn ang="0">
                  <a:pos x="connsiteX1" y="connsiteY1"/>
                </a:cxn>
                <a:cxn ang="0">
                  <a:pos x="connsiteX2" y="connsiteY2"/>
                </a:cxn>
                <a:cxn ang="0">
                  <a:pos x="connsiteX3" y="connsiteY3"/>
                </a:cxn>
              </a:cxnLst>
              <a:rect l="l" t="t" r="r" b="b"/>
              <a:pathLst>
                <a:path w="586" h="586">
                  <a:moveTo>
                    <a:pt x="503" y="587"/>
                  </a:moveTo>
                  <a:lnTo>
                    <a:pt x="587" y="0"/>
                  </a:lnTo>
                  <a:lnTo>
                    <a:pt x="0" y="335"/>
                  </a:lnTo>
                  <a:lnTo>
                    <a:pt x="503" y="587"/>
                  </a:lnTo>
                  <a:close/>
                </a:path>
              </a:pathLst>
            </a:custGeom>
            <a:solidFill>
              <a:srgbClr val="37474F"/>
            </a:solidFill>
            <a:ln w="8363" cap="flat">
              <a:noFill/>
              <a:prstDash val="solid"/>
              <a:miter/>
            </a:ln>
          </p:spPr>
          <p:txBody>
            <a:bodyPr rtlCol="0" anchor="ctr"/>
            <a:lstStyle/>
            <a:p>
              <a:pPr defTabSz="914378"/>
              <a:endParaRPr lang="en-US"/>
            </a:p>
          </p:txBody>
        </p:sp>
        <p:sp>
          <p:nvSpPr>
            <p:cNvPr id="273" name="Freeform: Shape 272">
              <a:extLst>
                <a:ext uri="{FF2B5EF4-FFF2-40B4-BE49-F238E27FC236}">
                  <a16:creationId xmlns:a16="http://schemas.microsoft.com/office/drawing/2014/main" xmlns="" id="{52D1093A-9FBF-4FEA-8B85-01A8F93EAEE3}"/>
                </a:ext>
              </a:extLst>
            </p:cNvPr>
            <p:cNvSpPr/>
            <p:nvPr/>
          </p:nvSpPr>
          <p:spPr>
            <a:xfrm>
              <a:off x="2619718" y="2079853"/>
              <a:ext cx="502" cy="8378"/>
            </a:xfrm>
            <a:custGeom>
              <a:avLst/>
              <a:gdLst>
                <a:gd name="connsiteX0" fmla="*/ 503 w 502"/>
                <a:gd name="connsiteY0" fmla="*/ 0 h 8378"/>
                <a:gd name="connsiteX1" fmla="*/ 0 w 502"/>
                <a:gd name="connsiteY1" fmla="*/ 0 h 8378"/>
              </a:gdLst>
              <a:ahLst/>
              <a:cxnLst>
                <a:cxn ang="0">
                  <a:pos x="connsiteX0" y="connsiteY0"/>
                </a:cxn>
                <a:cxn ang="0">
                  <a:pos x="connsiteX1" y="connsiteY1"/>
                </a:cxn>
              </a:cxnLst>
              <a:rect l="l" t="t" r="r" b="b"/>
              <a:pathLst>
                <a:path w="502" h="8378">
                  <a:moveTo>
                    <a:pt x="503"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74" name="Freeform: Shape 273">
              <a:extLst>
                <a:ext uri="{FF2B5EF4-FFF2-40B4-BE49-F238E27FC236}">
                  <a16:creationId xmlns:a16="http://schemas.microsoft.com/office/drawing/2014/main" xmlns="" id="{6A533E45-A97F-4AEA-9BCA-F48FC95C22DE}"/>
                </a:ext>
              </a:extLst>
            </p:cNvPr>
            <p:cNvSpPr/>
            <p:nvPr/>
          </p:nvSpPr>
          <p:spPr>
            <a:xfrm>
              <a:off x="2623749" y="2079686"/>
              <a:ext cx="74" cy="8378"/>
            </a:xfrm>
            <a:custGeom>
              <a:avLst/>
              <a:gdLst>
                <a:gd name="connsiteX0" fmla="*/ 74 w 74"/>
                <a:gd name="connsiteY0" fmla="*/ 0 h 8378"/>
                <a:gd name="connsiteX1" fmla="*/ 74 w 74"/>
                <a:gd name="connsiteY1" fmla="*/ 0 h 8378"/>
                <a:gd name="connsiteX2" fmla="*/ 74 w 74"/>
                <a:gd name="connsiteY2" fmla="*/ 0 h 8378"/>
              </a:gdLst>
              <a:ahLst/>
              <a:cxnLst>
                <a:cxn ang="0">
                  <a:pos x="connsiteX0" y="connsiteY0"/>
                </a:cxn>
                <a:cxn ang="0">
                  <a:pos x="connsiteX1" y="connsiteY1"/>
                </a:cxn>
                <a:cxn ang="0">
                  <a:pos x="connsiteX2" y="connsiteY2"/>
                </a:cxn>
              </a:cxnLst>
              <a:rect l="l" t="t" r="r" b="b"/>
              <a:pathLst>
                <a:path w="74" h="8378">
                  <a:moveTo>
                    <a:pt x="74" y="0"/>
                  </a:moveTo>
                  <a:lnTo>
                    <a:pt x="74" y="0"/>
                  </a:lnTo>
                  <a:cubicBezTo>
                    <a:pt x="74" y="0"/>
                    <a:pt x="-93" y="0"/>
                    <a:pt x="74" y="0"/>
                  </a:cubicBezTo>
                  <a:close/>
                </a:path>
              </a:pathLst>
            </a:custGeom>
            <a:solidFill>
              <a:srgbClr val="37474F"/>
            </a:solidFill>
            <a:ln w="8363" cap="flat">
              <a:noFill/>
              <a:prstDash val="solid"/>
              <a:miter/>
            </a:ln>
          </p:spPr>
          <p:txBody>
            <a:bodyPr rtlCol="0" anchor="ctr"/>
            <a:lstStyle/>
            <a:p>
              <a:pPr defTabSz="914378"/>
              <a:endParaRPr lang="en-US"/>
            </a:p>
          </p:txBody>
        </p:sp>
        <p:sp>
          <p:nvSpPr>
            <p:cNvPr id="275" name="Freeform: Shape 274">
              <a:extLst>
                <a:ext uri="{FF2B5EF4-FFF2-40B4-BE49-F238E27FC236}">
                  <a16:creationId xmlns:a16="http://schemas.microsoft.com/office/drawing/2014/main" xmlns="" id="{BDC93728-0DAB-4138-ACB7-D6AAE1915235}"/>
                </a:ext>
              </a:extLst>
            </p:cNvPr>
            <p:cNvSpPr/>
            <p:nvPr/>
          </p:nvSpPr>
          <p:spPr>
            <a:xfrm>
              <a:off x="2688739" y="2068292"/>
              <a:ext cx="1446" cy="919"/>
            </a:xfrm>
            <a:custGeom>
              <a:avLst/>
              <a:gdLst>
                <a:gd name="connsiteX0" fmla="*/ 1446 w 1446"/>
                <a:gd name="connsiteY0" fmla="*/ 920 h 919"/>
                <a:gd name="connsiteX1" fmla="*/ 22 w 1446"/>
                <a:gd name="connsiteY1" fmla="*/ 249 h 919"/>
                <a:gd name="connsiteX2" fmla="*/ 22 w 1446"/>
                <a:gd name="connsiteY2" fmla="*/ 920 h 919"/>
                <a:gd name="connsiteX3" fmla="*/ 1446 w 1446"/>
                <a:gd name="connsiteY3" fmla="*/ 920 h 919"/>
              </a:gdLst>
              <a:ahLst/>
              <a:cxnLst>
                <a:cxn ang="0">
                  <a:pos x="connsiteX0" y="connsiteY0"/>
                </a:cxn>
                <a:cxn ang="0">
                  <a:pos x="connsiteX1" y="connsiteY1"/>
                </a:cxn>
                <a:cxn ang="0">
                  <a:pos x="connsiteX2" y="connsiteY2"/>
                </a:cxn>
                <a:cxn ang="0">
                  <a:pos x="connsiteX3" y="connsiteY3"/>
                </a:cxn>
              </a:cxnLst>
              <a:rect l="l" t="t" r="r" b="b"/>
              <a:pathLst>
                <a:path w="1446" h="919">
                  <a:moveTo>
                    <a:pt x="1446" y="920"/>
                  </a:moveTo>
                  <a:cubicBezTo>
                    <a:pt x="692" y="417"/>
                    <a:pt x="-146" y="-421"/>
                    <a:pt x="22" y="249"/>
                  </a:cubicBezTo>
                  <a:lnTo>
                    <a:pt x="22" y="920"/>
                  </a:lnTo>
                  <a:cubicBezTo>
                    <a:pt x="474" y="727"/>
                    <a:pt x="994" y="727"/>
                    <a:pt x="1446" y="920"/>
                  </a:cubicBezTo>
                  <a:close/>
                </a:path>
              </a:pathLst>
            </a:custGeom>
            <a:solidFill>
              <a:srgbClr val="37474F"/>
            </a:solidFill>
            <a:ln w="8363" cap="flat">
              <a:noFill/>
              <a:prstDash val="solid"/>
              <a:miter/>
            </a:ln>
          </p:spPr>
          <p:txBody>
            <a:bodyPr rtlCol="0" anchor="ctr"/>
            <a:lstStyle/>
            <a:p>
              <a:pPr defTabSz="914378"/>
              <a:endParaRPr lang="en-US"/>
            </a:p>
          </p:txBody>
        </p:sp>
        <p:sp>
          <p:nvSpPr>
            <p:cNvPr id="276" name="Freeform: Shape 275">
              <a:extLst>
                <a:ext uri="{FF2B5EF4-FFF2-40B4-BE49-F238E27FC236}">
                  <a16:creationId xmlns:a16="http://schemas.microsoft.com/office/drawing/2014/main" xmlns="" id="{740E6055-9440-43C7-B5C1-09ED63851867}"/>
                </a:ext>
              </a:extLst>
            </p:cNvPr>
            <p:cNvSpPr/>
            <p:nvPr/>
          </p:nvSpPr>
          <p:spPr>
            <a:xfrm>
              <a:off x="2653234" y="2074155"/>
              <a:ext cx="502" cy="670"/>
            </a:xfrm>
            <a:custGeom>
              <a:avLst/>
              <a:gdLst>
                <a:gd name="connsiteX0" fmla="*/ 0 w 502"/>
                <a:gd name="connsiteY0" fmla="*/ 670 h 670"/>
                <a:gd name="connsiteX1" fmla="*/ 0 w 502"/>
                <a:gd name="connsiteY1" fmla="*/ 670 h 670"/>
                <a:gd name="connsiteX2" fmla="*/ 503 w 502"/>
                <a:gd name="connsiteY2" fmla="*/ 0 h 670"/>
              </a:gdLst>
              <a:ahLst/>
              <a:cxnLst>
                <a:cxn ang="0">
                  <a:pos x="connsiteX0" y="connsiteY0"/>
                </a:cxn>
                <a:cxn ang="0">
                  <a:pos x="connsiteX1" y="connsiteY1"/>
                </a:cxn>
                <a:cxn ang="0">
                  <a:pos x="connsiteX2" y="connsiteY2"/>
                </a:cxn>
              </a:cxnLst>
              <a:rect l="l" t="t" r="r" b="b"/>
              <a:pathLst>
                <a:path w="502" h="670">
                  <a:moveTo>
                    <a:pt x="0" y="670"/>
                  </a:moveTo>
                  <a:lnTo>
                    <a:pt x="0" y="670"/>
                  </a:lnTo>
                  <a:lnTo>
                    <a:pt x="503" y="0"/>
                  </a:lnTo>
                  <a:close/>
                </a:path>
              </a:pathLst>
            </a:custGeom>
            <a:solidFill>
              <a:srgbClr val="37474F"/>
            </a:solidFill>
            <a:ln w="8363" cap="flat">
              <a:noFill/>
              <a:prstDash val="solid"/>
              <a:miter/>
            </a:ln>
          </p:spPr>
          <p:txBody>
            <a:bodyPr rtlCol="0" anchor="ctr"/>
            <a:lstStyle/>
            <a:p>
              <a:pPr defTabSz="914378"/>
              <a:endParaRPr lang="en-US"/>
            </a:p>
          </p:txBody>
        </p:sp>
        <p:sp>
          <p:nvSpPr>
            <p:cNvPr id="277" name="Freeform: Shape 276">
              <a:extLst>
                <a:ext uri="{FF2B5EF4-FFF2-40B4-BE49-F238E27FC236}">
                  <a16:creationId xmlns:a16="http://schemas.microsoft.com/office/drawing/2014/main" xmlns="" id="{F128FAC9-740C-489A-9DC9-2E957BC5B36B}"/>
                </a:ext>
              </a:extLst>
            </p:cNvPr>
            <p:cNvSpPr/>
            <p:nvPr/>
          </p:nvSpPr>
          <p:spPr>
            <a:xfrm>
              <a:off x="2652228" y="2077507"/>
              <a:ext cx="1005" cy="8378"/>
            </a:xfrm>
            <a:custGeom>
              <a:avLst/>
              <a:gdLst>
                <a:gd name="connsiteX0" fmla="*/ 1005 w 1005"/>
                <a:gd name="connsiteY0" fmla="*/ 0 h 8378"/>
                <a:gd name="connsiteX1" fmla="*/ 0 w 1005"/>
                <a:gd name="connsiteY1" fmla="*/ 0 h 8378"/>
              </a:gdLst>
              <a:ahLst/>
              <a:cxnLst>
                <a:cxn ang="0">
                  <a:pos x="connsiteX0" y="connsiteY0"/>
                </a:cxn>
                <a:cxn ang="0">
                  <a:pos x="connsiteX1" y="connsiteY1"/>
                </a:cxn>
              </a:cxnLst>
              <a:rect l="l" t="t" r="r" b="b"/>
              <a:pathLst>
                <a:path w="1005" h="8378">
                  <a:moveTo>
                    <a:pt x="1005"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78" name="Freeform: Shape 277">
              <a:extLst>
                <a:ext uri="{FF2B5EF4-FFF2-40B4-BE49-F238E27FC236}">
                  <a16:creationId xmlns:a16="http://schemas.microsoft.com/office/drawing/2014/main" xmlns="" id="{3CD816AB-B2C1-4D57-9515-68B7C2752397}"/>
                </a:ext>
              </a:extLst>
            </p:cNvPr>
            <p:cNvSpPr/>
            <p:nvPr/>
          </p:nvSpPr>
          <p:spPr>
            <a:xfrm>
              <a:off x="2599944" y="2081529"/>
              <a:ext cx="610" cy="670"/>
            </a:xfrm>
            <a:custGeom>
              <a:avLst/>
              <a:gdLst>
                <a:gd name="connsiteX0" fmla="*/ 586 w 610"/>
                <a:gd name="connsiteY0" fmla="*/ 0 h 670"/>
                <a:gd name="connsiteX1" fmla="*/ 0 w 610"/>
                <a:gd name="connsiteY1" fmla="*/ 670 h 670"/>
                <a:gd name="connsiteX2" fmla="*/ 586 w 610"/>
                <a:gd name="connsiteY2" fmla="*/ 0 h 670"/>
              </a:gdLst>
              <a:ahLst/>
              <a:cxnLst>
                <a:cxn ang="0">
                  <a:pos x="connsiteX0" y="connsiteY0"/>
                </a:cxn>
                <a:cxn ang="0">
                  <a:pos x="connsiteX1" y="connsiteY1"/>
                </a:cxn>
                <a:cxn ang="0">
                  <a:pos x="connsiteX2" y="connsiteY2"/>
                </a:cxn>
              </a:cxnLst>
              <a:rect l="l" t="t" r="r" b="b"/>
              <a:pathLst>
                <a:path w="610" h="670">
                  <a:moveTo>
                    <a:pt x="586" y="0"/>
                  </a:moveTo>
                  <a:lnTo>
                    <a:pt x="0" y="670"/>
                  </a:lnTo>
                  <a:cubicBezTo>
                    <a:pt x="922" y="670"/>
                    <a:pt x="503" y="335"/>
                    <a:pt x="586" y="0"/>
                  </a:cubicBezTo>
                  <a:close/>
                </a:path>
              </a:pathLst>
            </a:custGeom>
            <a:solidFill>
              <a:srgbClr val="37474F"/>
            </a:solidFill>
            <a:ln w="8363" cap="flat">
              <a:noFill/>
              <a:prstDash val="solid"/>
              <a:miter/>
            </a:ln>
          </p:spPr>
          <p:txBody>
            <a:bodyPr rtlCol="0" anchor="ctr"/>
            <a:lstStyle/>
            <a:p>
              <a:pPr defTabSz="914378"/>
              <a:endParaRPr lang="en-US"/>
            </a:p>
          </p:txBody>
        </p:sp>
        <p:sp>
          <p:nvSpPr>
            <p:cNvPr id="279" name="Freeform: Shape 278">
              <a:extLst>
                <a:ext uri="{FF2B5EF4-FFF2-40B4-BE49-F238E27FC236}">
                  <a16:creationId xmlns:a16="http://schemas.microsoft.com/office/drawing/2014/main" xmlns="" id="{718FF8A9-4EFE-4981-9A11-077AA26B2423}"/>
                </a:ext>
              </a:extLst>
            </p:cNvPr>
            <p:cNvSpPr/>
            <p:nvPr/>
          </p:nvSpPr>
          <p:spPr>
            <a:xfrm>
              <a:off x="2720265" y="2067582"/>
              <a:ext cx="1592" cy="372"/>
            </a:xfrm>
            <a:custGeom>
              <a:avLst/>
              <a:gdLst>
                <a:gd name="connsiteX0" fmla="*/ 1592 w 1592"/>
                <a:gd name="connsiteY0" fmla="*/ 38 h 372"/>
                <a:gd name="connsiteX1" fmla="*/ 0 w 1592"/>
                <a:gd name="connsiteY1" fmla="*/ 38 h 372"/>
                <a:gd name="connsiteX2" fmla="*/ 1592 w 1592"/>
                <a:gd name="connsiteY2" fmla="*/ 38 h 372"/>
              </a:gdLst>
              <a:ahLst/>
              <a:cxnLst>
                <a:cxn ang="0">
                  <a:pos x="connsiteX0" y="connsiteY0"/>
                </a:cxn>
                <a:cxn ang="0">
                  <a:pos x="connsiteX1" y="connsiteY1"/>
                </a:cxn>
                <a:cxn ang="0">
                  <a:pos x="connsiteX2" y="connsiteY2"/>
                </a:cxn>
              </a:cxnLst>
              <a:rect l="l" t="t" r="r" b="b"/>
              <a:pathLst>
                <a:path w="1592" h="372">
                  <a:moveTo>
                    <a:pt x="1592" y="38"/>
                  </a:moveTo>
                  <a:cubicBezTo>
                    <a:pt x="1064" y="-13"/>
                    <a:pt x="528" y="-13"/>
                    <a:pt x="0" y="38"/>
                  </a:cubicBezTo>
                  <a:cubicBezTo>
                    <a:pt x="754" y="38"/>
                    <a:pt x="1425" y="792"/>
                    <a:pt x="1592" y="38"/>
                  </a:cubicBezTo>
                  <a:close/>
                </a:path>
              </a:pathLst>
            </a:custGeom>
            <a:solidFill>
              <a:srgbClr val="37474F"/>
            </a:solidFill>
            <a:ln w="8363" cap="flat">
              <a:noFill/>
              <a:prstDash val="solid"/>
              <a:miter/>
            </a:ln>
          </p:spPr>
          <p:txBody>
            <a:bodyPr rtlCol="0" anchor="ctr"/>
            <a:lstStyle/>
            <a:p>
              <a:pPr defTabSz="914378"/>
              <a:endParaRPr lang="en-US"/>
            </a:p>
          </p:txBody>
        </p:sp>
        <p:sp>
          <p:nvSpPr>
            <p:cNvPr id="280" name="Freeform: Shape 279">
              <a:extLst>
                <a:ext uri="{FF2B5EF4-FFF2-40B4-BE49-F238E27FC236}">
                  <a16:creationId xmlns:a16="http://schemas.microsoft.com/office/drawing/2014/main" xmlns="" id="{BD829193-377F-4FEE-A65F-D71F344B6BFC}"/>
                </a:ext>
              </a:extLst>
            </p:cNvPr>
            <p:cNvSpPr/>
            <p:nvPr/>
          </p:nvSpPr>
          <p:spPr>
            <a:xfrm>
              <a:off x="2620891" y="2073066"/>
              <a:ext cx="428" cy="74"/>
            </a:xfrm>
            <a:custGeom>
              <a:avLst/>
              <a:gdLst>
                <a:gd name="connsiteX0" fmla="*/ 419 w 428"/>
                <a:gd name="connsiteY0" fmla="*/ 0 h 74"/>
                <a:gd name="connsiteX1" fmla="*/ 0 w 428"/>
                <a:gd name="connsiteY1" fmla="*/ 0 h 74"/>
                <a:gd name="connsiteX2" fmla="*/ 419 w 428"/>
                <a:gd name="connsiteY2" fmla="*/ 0 h 74"/>
              </a:gdLst>
              <a:ahLst/>
              <a:cxnLst>
                <a:cxn ang="0">
                  <a:pos x="connsiteX0" y="connsiteY0"/>
                </a:cxn>
                <a:cxn ang="0">
                  <a:pos x="connsiteX1" y="connsiteY1"/>
                </a:cxn>
                <a:cxn ang="0">
                  <a:pos x="connsiteX2" y="connsiteY2"/>
                </a:cxn>
              </a:cxnLst>
              <a:rect l="l" t="t" r="r" b="b"/>
              <a:pathLst>
                <a:path w="428" h="74">
                  <a:moveTo>
                    <a:pt x="419" y="0"/>
                  </a:moveTo>
                  <a:cubicBezTo>
                    <a:pt x="419" y="0"/>
                    <a:pt x="0" y="0"/>
                    <a:pt x="0" y="0"/>
                  </a:cubicBezTo>
                  <a:cubicBezTo>
                    <a:pt x="0" y="0"/>
                    <a:pt x="503" y="168"/>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281" name="Freeform: Shape 280">
              <a:extLst>
                <a:ext uri="{FF2B5EF4-FFF2-40B4-BE49-F238E27FC236}">
                  <a16:creationId xmlns:a16="http://schemas.microsoft.com/office/drawing/2014/main" xmlns="" id="{C94951B6-E007-4E5D-B87E-702E5F14B749}"/>
                </a:ext>
              </a:extLst>
            </p:cNvPr>
            <p:cNvSpPr/>
            <p:nvPr/>
          </p:nvSpPr>
          <p:spPr>
            <a:xfrm>
              <a:off x="2718421" y="2067457"/>
              <a:ext cx="1508" cy="163"/>
            </a:xfrm>
            <a:custGeom>
              <a:avLst/>
              <a:gdLst>
                <a:gd name="connsiteX0" fmla="*/ 0 w 1508"/>
                <a:gd name="connsiteY0" fmla="*/ 163 h 163"/>
                <a:gd name="connsiteX1" fmla="*/ 0 w 1508"/>
                <a:gd name="connsiteY1" fmla="*/ 163 h 163"/>
                <a:gd name="connsiteX2" fmla="*/ 1508 w 1508"/>
                <a:gd name="connsiteY2" fmla="*/ 163 h 163"/>
                <a:gd name="connsiteX3" fmla="*/ 0 w 1508"/>
                <a:gd name="connsiteY3" fmla="*/ 163 h 163"/>
              </a:gdLst>
              <a:ahLst/>
              <a:cxnLst>
                <a:cxn ang="0">
                  <a:pos x="connsiteX0" y="connsiteY0"/>
                </a:cxn>
                <a:cxn ang="0">
                  <a:pos x="connsiteX1" y="connsiteY1"/>
                </a:cxn>
                <a:cxn ang="0">
                  <a:pos x="connsiteX2" y="connsiteY2"/>
                </a:cxn>
                <a:cxn ang="0">
                  <a:pos x="connsiteX3" y="connsiteY3"/>
                </a:cxn>
              </a:cxnLst>
              <a:rect l="l" t="t" r="r" b="b"/>
              <a:pathLst>
                <a:path w="1508" h="163">
                  <a:moveTo>
                    <a:pt x="0" y="163"/>
                  </a:moveTo>
                  <a:lnTo>
                    <a:pt x="0" y="163"/>
                  </a:lnTo>
                  <a:cubicBezTo>
                    <a:pt x="503" y="121"/>
                    <a:pt x="1005" y="121"/>
                    <a:pt x="1508" y="163"/>
                  </a:cubicBezTo>
                  <a:cubicBezTo>
                    <a:pt x="1031" y="-54"/>
                    <a:pt x="478" y="-54"/>
                    <a:pt x="0" y="163"/>
                  </a:cubicBezTo>
                  <a:close/>
                </a:path>
              </a:pathLst>
            </a:custGeom>
            <a:solidFill>
              <a:srgbClr val="37474F"/>
            </a:solidFill>
            <a:ln w="8363" cap="flat">
              <a:noFill/>
              <a:prstDash val="solid"/>
              <a:miter/>
            </a:ln>
          </p:spPr>
          <p:txBody>
            <a:bodyPr rtlCol="0" anchor="ctr"/>
            <a:lstStyle/>
            <a:p>
              <a:pPr defTabSz="914378"/>
              <a:endParaRPr lang="en-US"/>
            </a:p>
          </p:txBody>
        </p:sp>
        <p:sp>
          <p:nvSpPr>
            <p:cNvPr id="282" name="Freeform: Shape 281">
              <a:extLst>
                <a:ext uri="{FF2B5EF4-FFF2-40B4-BE49-F238E27FC236}">
                  <a16:creationId xmlns:a16="http://schemas.microsoft.com/office/drawing/2014/main" xmlns="" id="{CCE3A3E4-8343-4667-87A4-9CBD264B1D09}"/>
                </a:ext>
              </a:extLst>
            </p:cNvPr>
            <p:cNvSpPr/>
            <p:nvPr/>
          </p:nvSpPr>
          <p:spPr>
            <a:xfrm>
              <a:off x="2528891" y="2084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3" name="Freeform: Shape 282">
              <a:extLst>
                <a:ext uri="{FF2B5EF4-FFF2-40B4-BE49-F238E27FC236}">
                  <a16:creationId xmlns:a16="http://schemas.microsoft.com/office/drawing/2014/main" xmlns="" id="{144B6A4F-351E-4AB7-8E8A-5B4F85C4ED06}"/>
                </a:ext>
              </a:extLst>
            </p:cNvPr>
            <p:cNvSpPr/>
            <p:nvPr/>
          </p:nvSpPr>
          <p:spPr>
            <a:xfrm>
              <a:off x="2507692" y="20791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4" name="Freeform: Shape 283">
              <a:extLst>
                <a:ext uri="{FF2B5EF4-FFF2-40B4-BE49-F238E27FC236}">
                  <a16:creationId xmlns:a16="http://schemas.microsoft.com/office/drawing/2014/main" xmlns="" id="{CFB8EFA4-269A-4292-9AE3-036A7D978EDF}"/>
                </a:ext>
              </a:extLst>
            </p:cNvPr>
            <p:cNvSpPr/>
            <p:nvPr/>
          </p:nvSpPr>
          <p:spPr>
            <a:xfrm>
              <a:off x="2735514" y="2066614"/>
              <a:ext cx="223" cy="8378"/>
            </a:xfrm>
            <a:custGeom>
              <a:avLst/>
              <a:gdLst>
                <a:gd name="connsiteX0" fmla="*/ 0 w 223"/>
                <a:gd name="connsiteY0" fmla="*/ 0 h 8378"/>
                <a:gd name="connsiteX1" fmla="*/ 0 w 223"/>
                <a:gd name="connsiteY1" fmla="*/ 0 h 8378"/>
              </a:gdLst>
              <a:ahLst/>
              <a:cxnLst>
                <a:cxn ang="0">
                  <a:pos x="connsiteX0" y="connsiteY0"/>
                </a:cxn>
                <a:cxn ang="0">
                  <a:pos x="connsiteX1" y="connsiteY1"/>
                </a:cxn>
              </a:cxnLst>
              <a:rect l="l" t="t" r="r" b="b"/>
              <a:pathLst>
                <a:path w="223" h="8378">
                  <a:moveTo>
                    <a:pt x="0" y="0"/>
                  </a:moveTo>
                  <a:cubicBezTo>
                    <a:pt x="503"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85" name="Freeform: Shape 284">
              <a:extLst>
                <a:ext uri="{FF2B5EF4-FFF2-40B4-BE49-F238E27FC236}">
                  <a16:creationId xmlns:a16="http://schemas.microsoft.com/office/drawing/2014/main" xmlns="" id="{2B985EA8-D781-47FC-84AB-758EF3F75BE2}"/>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286" name="Freeform: Shape 285">
              <a:extLst>
                <a:ext uri="{FF2B5EF4-FFF2-40B4-BE49-F238E27FC236}">
                  <a16:creationId xmlns:a16="http://schemas.microsoft.com/office/drawing/2014/main" xmlns="" id="{59245C7B-9F76-4FE5-8EB6-1CD4E42029AC}"/>
                </a:ext>
              </a:extLst>
            </p:cNvPr>
            <p:cNvSpPr/>
            <p:nvPr/>
          </p:nvSpPr>
          <p:spPr>
            <a:xfrm>
              <a:off x="2713981" y="207180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7" name="Freeform: Shape 286">
              <a:extLst>
                <a:ext uri="{FF2B5EF4-FFF2-40B4-BE49-F238E27FC236}">
                  <a16:creationId xmlns:a16="http://schemas.microsoft.com/office/drawing/2014/main" xmlns="" id="{57390A57-21ED-4C54-BE95-166F5992A20F}"/>
                </a:ext>
              </a:extLst>
            </p:cNvPr>
            <p:cNvSpPr/>
            <p:nvPr/>
          </p:nvSpPr>
          <p:spPr>
            <a:xfrm>
              <a:off x="2735682" y="2066866"/>
              <a:ext cx="586" cy="8378"/>
            </a:xfrm>
            <a:custGeom>
              <a:avLst/>
              <a:gdLst>
                <a:gd name="connsiteX0" fmla="*/ 587 w 586"/>
                <a:gd name="connsiteY0" fmla="*/ 0 h 8378"/>
                <a:gd name="connsiteX1" fmla="*/ 0 w 586"/>
                <a:gd name="connsiteY1" fmla="*/ 0 h 8378"/>
              </a:gdLst>
              <a:ahLst/>
              <a:cxnLst>
                <a:cxn ang="0">
                  <a:pos x="connsiteX0" y="connsiteY0"/>
                </a:cxn>
                <a:cxn ang="0">
                  <a:pos x="connsiteX1" y="connsiteY1"/>
                </a:cxn>
              </a:cxnLst>
              <a:rect l="l" t="t" r="r" b="b"/>
              <a:pathLst>
                <a:path w="586" h="8378">
                  <a:moveTo>
                    <a:pt x="587"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8" name="Freeform: Shape 287">
              <a:extLst>
                <a:ext uri="{FF2B5EF4-FFF2-40B4-BE49-F238E27FC236}">
                  <a16:creationId xmlns:a16="http://schemas.microsoft.com/office/drawing/2014/main" xmlns="" id="{7159DE80-A830-4DDA-A01A-BC0344F249EB}"/>
                </a:ext>
              </a:extLst>
            </p:cNvPr>
            <p:cNvSpPr/>
            <p:nvPr/>
          </p:nvSpPr>
          <p:spPr>
            <a:xfrm>
              <a:off x="2736185" y="2066493"/>
              <a:ext cx="837" cy="37"/>
            </a:xfrm>
            <a:custGeom>
              <a:avLst/>
              <a:gdLst>
                <a:gd name="connsiteX0" fmla="*/ 0 w 837"/>
                <a:gd name="connsiteY0" fmla="*/ 37 h 37"/>
                <a:gd name="connsiteX1" fmla="*/ 838 w 837"/>
                <a:gd name="connsiteY1" fmla="*/ 37 h 37"/>
                <a:gd name="connsiteX2" fmla="*/ 0 w 837"/>
                <a:gd name="connsiteY2" fmla="*/ 37 h 37"/>
              </a:gdLst>
              <a:ahLst/>
              <a:cxnLst>
                <a:cxn ang="0">
                  <a:pos x="connsiteX0" y="connsiteY0"/>
                </a:cxn>
                <a:cxn ang="0">
                  <a:pos x="connsiteX1" y="connsiteY1"/>
                </a:cxn>
                <a:cxn ang="0">
                  <a:pos x="connsiteX2" y="connsiteY2"/>
                </a:cxn>
              </a:cxnLst>
              <a:rect l="l" t="t" r="r" b="b"/>
              <a:pathLst>
                <a:path w="837" h="37">
                  <a:moveTo>
                    <a:pt x="0" y="37"/>
                  </a:moveTo>
                  <a:lnTo>
                    <a:pt x="838" y="37"/>
                  </a:lnTo>
                  <a:cubicBezTo>
                    <a:pt x="838" y="37"/>
                    <a:pt x="838"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289" name="Freeform: Shape 288">
              <a:extLst>
                <a:ext uri="{FF2B5EF4-FFF2-40B4-BE49-F238E27FC236}">
                  <a16:creationId xmlns:a16="http://schemas.microsoft.com/office/drawing/2014/main" xmlns="" id="{B453FCC4-2A1C-48AA-806B-F5FDBECEF3BA}"/>
                </a:ext>
              </a:extLst>
            </p:cNvPr>
            <p:cNvSpPr/>
            <p:nvPr/>
          </p:nvSpPr>
          <p:spPr>
            <a:xfrm>
              <a:off x="2734928" y="20666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90" name="Freeform: Shape 289">
              <a:extLst>
                <a:ext uri="{FF2B5EF4-FFF2-40B4-BE49-F238E27FC236}">
                  <a16:creationId xmlns:a16="http://schemas.microsoft.com/office/drawing/2014/main" xmlns="" id="{F0025671-B475-4769-A451-6B37BDD2A1DD}"/>
                </a:ext>
              </a:extLst>
            </p:cNvPr>
            <p:cNvSpPr/>
            <p:nvPr/>
          </p:nvSpPr>
          <p:spPr>
            <a:xfrm>
              <a:off x="2566996" y="2080942"/>
              <a:ext cx="186" cy="74"/>
            </a:xfrm>
            <a:custGeom>
              <a:avLst/>
              <a:gdLst>
                <a:gd name="connsiteX0" fmla="*/ 186 w 186"/>
                <a:gd name="connsiteY0" fmla="*/ 0 h 74"/>
                <a:gd name="connsiteX1" fmla="*/ 186 w 186"/>
                <a:gd name="connsiteY1" fmla="*/ 0 h 74"/>
                <a:gd name="connsiteX2" fmla="*/ 186 w 186"/>
                <a:gd name="connsiteY2" fmla="*/ 0 h 74"/>
              </a:gdLst>
              <a:ahLst/>
              <a:cxnLst>
                <a:cxn ang="0">
                  <a:pos x="connsiteX0" y="connsiteY0"/>
                </a:cxn>
                <a:cxn ang="0">
                  <a:pos x="connsiteX1" y="connsiteY1"/>
                </a:cxn>
                <a:cxn ang="0">
                  <a:pos x="connsiteX2" y="connsiteY2"/>
                </a:cxn>
              </a:cxnLst>
              <a:rect l="l" t="t" r="r" b="b"/>
              <a:pathLst>
                <a:path w="186" h="74">
                  <a:moveTo>
                    <a:pt x="186" y="0"/>
                  </a:moveTo>
                  <a:lnTo>
                    <a:pt x="186" y="0"/>
                  </a:lnTo>
                  <a:cubicBezTo>
                    <a:pt x="186" y="0"/>
                    <a:pt x="-233" y="168"/>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291" name="Freeform: Shape 290">
              <a:extLst>
                <a:ext uri="{FF2B5EF4-FFF2-40B4-BE49-F238E27FC236}">
                  <a16:creationId xmlns:a16="http://schemas.microsoft.com/office/drawing/2014/main" xmlns="" id="{985043F0-97A1-42B8-A610-2FC462E9DEFD}"/>
                </a:ext>
              </a:extLst>
            </p:cNvPr>
            <p:cNvSpPr/>
            <p:nvPr/>
          </p:nvSpPr>
          <p:spPr>
            <a:xfrm>
              <a:off x="2678370" y="2076334"/>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292" name="Freeform: Shape 291">
              <a:extLst>
                <a:ext uri="{FF2B5EF4-FFF2-40B4-BE49-F238E27FC236}">
                  <a16:creationId xmlns:a16="http://schemas.microsoft.com/office/drawing/2014/main" xmlns="" id="{CBA48FB8-15E3-4F5C-9EBB-FFA060EDDF59}"/>
                </a:ext>
              </a:extLst>
            </p:cNvPr>
            <p:cNvSpPr/>
            <p:nvPr/>
          </p:nvSpPr>
          <p:spPr>
            <a:xfrm>
              <a:off x="2676694" y="2074574"/>
              <a:ext cx="1675" cy="2429"/>
            </a:xfrm>
            <a:custGeom>
              <a:avLst/>
              <a:gdLst>
                <a:gd name="connsiteX0" fmla="*/ 0 w 1675"/>
                <a:gd name="connsiteY0" fmla="*/ 2430 h 2429"/>
                <a:gd name="connsiteX1" fmla="*/ 1676 w 1675"/>
                <a:gd name="connsiteY1" fmla="*/ 1759 h 2429"/>
                <a:gd name="connsiteX2" fmla="*/ 1006 w 1675"/>
                <a:gd name="connsiteY2" fmla="*/ 0 h 2429"/>
              </a:gdLst>
              <a:ahLst/>
              <a:cxnLst>
                <a:cxn ang="0">
                  <a:pos x="connsiteX0" y="connsiteY0"/>
                </a:cxn>
                <a:cxn ang="0">
                  <a:pos x="connsiteX1" y="connsiteY1"/>
                </a:cxn>
                <a:cxn ang="0">
                  <a:pos x="connsiteX2" y="connsiteY2"/>
                </a:cxn>
              </a:cxnLst>
              <a:rect l="l" t="t" r="r" b="b"/>
              <a:pathLst>
                <a:path w="1675" h="2429">
                  <a:moveTo>
                    <a:pt x="0" y="2430"/>
                  </a:moveTo>
                  <a:cubicBezTo>
                    <a:pt x="327" y="1835"/>
                    <a:pt x="1031" y="1559"/>
                    <a:pt x="1676" y="1759"/>
                  </a:cubicBezTo>
                  <a:lnTo>
                    <a:pt x="1006" y="0"/>
                  </a:lnTo>
                  <a:close/>
                </a:path>
              </a:pathLst>
            </a:custGeom>
            <a:solidFill>
              <a:srgbClr val="37474F"/>
            </a:solidFill>
            <a:ln w="8363" cap="flat">
              <a:noFill/>
              <a:prstDash val="solid"/>
              <a:miter/>
            </a:ln>
          </p:spPr>
          <p:txBody>
            <a:bodyPr rtlCol="0" anchor="ctr"/>
            <a:lstStyle/>
            <a:p>
              <a:pPr defTabSz="914378"/>
              <a:endParaRPr lang="en-US"/>
            </a:p>
          </p:txBody>
        </p:sp>
        <p:sp>
          <p:nvSpPr>
            <p:cNvPr id="293" name="Freeform: Shape 292">
              <a:extLst>
                <a:ext uri="{FF2B5EF4-FFF2-40B4-BE49-F238E27FC236}">
                  <a16:creationId xmlns:a16="http://schemas.microsoft.com/office/drawing/2014/main" xmlns="" id="{97407F09-4D63-488A-A552-E7A440B9A4B4}"/>
                </a:ext>
              </a:extLst>
            </p:cNvPr>
            <p:cNvSpPr/>
            <p:nvPr/>
          </p:nvSpPr>
          <p:spPr>
            <a:xfrm>
              <a:off x="2502581" y="2064976"/>
              <a:ext cx="240138" cy="17687"/>
            </a:xfrm>
            <a:custGeom>
              <a:avLst/>
              <a:gdLst>
                <a:gd name="connsiteX0" fmla="*/ 108758 w 240138"/>
                <a:gd name="connsiteY0" fmla="*/ 15547 h 17687"/>
                <a:gd name="connsiteX1" fmla="*/ 109931 w 240138"/>
                <a:gd name="connsiteY1" fmla="*/ 16050 h 17687"/>
                <a:gd name="connsiteX2" fmla="*/ 108674 w 240138"/>
                <a:gd name="connsiteY2" fmla="*/ 17475 h 17687"/>
                <a:gd name="connsiteX3" fmla="*/ 113283 w 240138"/>
                <a:gd name="connsiteY3" fmla="*/ 15045 h 17687"/>
                <a:gd name="connsiteX4" fmla="*/ 114121 w 240138"/>
                <a:gd name="connsiteY4" fmla="*/ 15464 h 17687"/>
                <a:gd name="connsiteX5" fmla="*/ 113618 w 240138"/>
                <a:gd name="connsiteY5" fmla="*/ 15464 h 17687"/>
                <a:gd name="connsiteX6" fmla="*/ 116634 w 240138"/>
                <a:gd name="connsiteY6" fmla="*/ 14123 h 17687"/>
                <a:gd name="connsiteX7" fmla="*/ 117388 w 240138"/>
                <a:gd name="connsiteY7" fmla="*/ 14793 h 17687"/>
                <a:gd name="connsiteX8" fmla="*/ 118896 w 240138"/>
                <a:gd name="connsiteY8" fmla="*/ 14207 h 17687"/>
                <a:gd name="connsiteX9" fmla="*/ 118896 w 240138"/>
                <a:gd name="connsiteY9" fmla="*/ 14626 h 17687"/>
                <a:gd name="connsiteX10" fmla="*/ 121159 w 240138"/>
                <a:gd name="connsiteY10" fmla="*/ 14626 h 17687"/>
                <a:gd name="connsiteX11" fmla="*/ 121159 w 240138"/>
                <a:gd name="connsiteY11" fmla="*/ 14626 h 17687"/>
                <a:gd name="connsiteX12" fmla="*/ 122499 w 240138"/>
                <a:gd name="connsiteY12" fmla="*/ 13537 h 17687"/>
                <a:gd name="connsiteX13" fmla="*/ 122499 w 240138"/>
                <a:gd name="connsiteY13" fmla="*/ 14039 h 17687"/>
                <a:gd name="connsiteX14" fmla="*/ 123756 w 240138"/>
                <a:gd name="connsiteY14" fmla="*/ 13453 h 17687"/>
                <a:gd name="connsiteX15" fmla="*/ 122416 w 240138"/>
                <a:gd name="connsiteY15" fmla="*/ 14458 h 17687"/>
                <a:gd name="connsiteX16" fmla="*/ 126018 w 240138"/>
                <a:gd name="connsiteY16" fmla="*/ 14961 h 17687"/>
                <a:gd name="connsiteX17" fmla="*/ 124846 w 240138"/>
                <a:gd name="connsiteY17" fmla="*/ 14961 h 17687"/>
                <a:gd name="connsiteX18" fmla="*/ 128029 w 240138"/>
                <a:gd name="connsiteY18" fmla="*/ 16218 h 17687"/>
                <a:gd name="connsiteX19" fmla="*/ 126521 w 240138"/>
                <a:gd name="connsiteY19" fmla="*/ 14039 h 17687"/>
                <a:gd name="connsiteX20" fmla="*/ 128197 w 240138"/>
                <a:gd name="connsiteY20" fmla="*/ 14039 h 17687"/>
                <a:gd name="connsiteX21" fmla="*/ 129873 w 240138"/>
                <a:gd name="connsiteY21" fmla="*/ 14039 h 17687"/>
                <a:gd name="connsiteX22" fmla="*/ 129873 w 240138"/>
                <a:gd name="connsiteY22" fmla="*/ 15045 h 17687"/>
                <a:gd name="connsiteX23" fmla="*/ 131297 w 240138"/>
                <a:gd name="connsiteY23" fmla="*/ 13788 h 17687"/>
                <a:gd name="connsiteX24" fmla="*/ 132973 w 240138"/>
                <a:gd name="connsiteY24" fmla="*/ 15129 h 17687"/>
                <a:gd name="connsiteX25" fmla="*/ 133811 w 240138"/>
                <a:gd name="connsiteY25" fmla="*/ 13704 h 17687"/>
                <a:gd name="connsiteX26" fmla="*/ 138000 w 240138"/>
                <a:gd name="connsiteY26" fmla="*/ 12950 h 17687"/>
                <a:gd name="connsiteX27" fmla="*/ 138000 w 240138"/>
                <a:gd name="connsiteY27" fmla="*/ 13788 h 17687"/>
                <a:gd name="connsiteX28" fmla="*/ 138838 w 240138"/>
                <a:gd name="connsiteY28" fmla="*/ 12950 h 17687"/>
                <a:gd name="connsiteX29" fmla="*/ 138838 w 240138"/>
                <a:gd name="connsiteY29" fmla="*/ 13369 h 17687"/>
                <a:gd name="connsiteX30" fmla="*/ 140011 w 240138"/>
                <a:gd name="connsiteY30" fmla="*/ 12112 h 17687"/>
                <a:gd name="connsiteX31" fmla="*/ 144033 w 240138"/>
                <a:gd name="connsiteY31" fmla="*/ 12112 h 17687"/>
                <a:gd name="connsiteX32" fmla="*/ 144033 w 240138"/>
                <a:gd name="connsiteY32" fmla="*/ 13034 h 17687"/>
                <a:gd name="connsiteX33" fmla="*/ 147385 w 240138"/>
                <a:gd name="connsiteY33" fmla="*/ 11274 h 17687"/>
                <a:gd name="connsiteX34" fmla="*/ 148809 w 240138"/>
                <a:gd name="connsiteY34" fmla="*/ 11861 h 17687"/>
                <a:gd name="connsiteX35" fmla="*/ 150150 w 240138"/>
                <a:gd name="connsiteY35" fmla="*/ 9515 h 17687"/>
                <a:gd name="connsiteX36" fmla="*/ 149228 w 240138"/>
                <a:gd name="connsiteY36" fmla="*/ 8844 h 17687"/>
                <a:gd name="connsiteX37" fmla="*/ 151071 w 240138"/>
                <a:gd name="connsiteY37" fmla="*/ 8258 h 17687"/>
                <a:gd name="connsiteX38" fmla="*/ 151071 w 240138"/>
                <a:gd name="connsiteY38" fmla="*/ 9096 h 17687"/>
                <a:gd name="connsiteX39" fmla="*/ 151071 w 240138"/>
                <a:gd name="connsiteY39" fmla="*/ 9096 h 17687"/>
                <a:gd name="connsiteX40" fmla="*/ 151071 w 240138"/>
                <a:gd name="connsiteY40" fmla="*/ 10520 h 17687"/>
                <a:gd name="connsiteX41" fmla="*/ 150317 w 240138"/>
                <a:gd name="connsiteY41" fmla="*/ 10018 h 17687"/>
                <a:gd name="connsiteX42" fmla="*/ 149647 w 240138"/>
                <a:gd name="connsiteY42" fmla="*/ 11777 h 17687"/>
                <a:gd name="connsiteX43" fmla="*/ 150234 w 240138"/>
                <a:gd name="connsiteY43" fmla="*/ 11777 h 17687"/>
                <a:gd name="connsiteX44" fmla="*/ 150234 w 240138"/>
                <a:gd name="connsiteY44" fmla="*/ 11777 h 17687"/>
                <a:gd name="connsiteX45" fmla="*/ 150820 w 240138"/>
                <a:gd name="connsiteY45" fmla="*/ 11777 h 17687"/>
                <a:gd name="connsiteX46" fmla="*/ 151323 w 240138"/>
                <a:gd name="connsiteY46" fmla="*/ 12783 h 17687"/>
                <a:gd name="connsiteX47" fmla="*/ 151323 w 240138"/>
                <a:gd name="connsiteY47" fmla="*/ 12364 h 17687"/>
                <a:gd name="connsiteX48" fmla="*/ 153753 w 240138"/>
                <a:gd name="connsiteY48" fmla="*/ 12866 h 17687"/>
                <a:gd name="connsiteX49" fmla="*/ 159702 w 240138"/>
                <a:gd name="connsiteY49" fmla="*/ 9599 h 17687"/>
                <a:gd name="connsiteX50" fmla="*/ 159702 w 240138"/>
                <a:gd name="connsiteY50" fmla="*/ 11693 h 17687"/>
                <a:gd name="connsiteX51" fmla="*/ 156099 w 240138"/>
                <a:gd name="connsiteY51" fmla="*/ 12112 h 17687"/>
                <a:gd name="connsiteX52" fmla="*/ 156518 w 240138"/>
                <a:gd name="connsiteY52" fmla="*/ 12783 h 17687"/>
                <a:gd name="connsiteX53" fmla="*/ 159115 w 240138"/>
                <a:gd name="connsiteY53" fmla="*/ 11777 h 17687"/>
                <a:gd name="connsiteX54" fmla="*/ 160372 w 240138"/>
                <a:gd name="connsiteY54" fmla="*/ 12615 h 17687"/>
                <a:gd name="connsiteX55" fmla="*/ 163305 w 240138"/>
                <a:gd name="connsiteY55" fmla="*/ 11023 h 17687"/>
                <a:gd name="connsiteX56" fmla="*/ 161880 w 240138"/>
                <a:gd name="connsiteY56" fmla="*/ 11945 h 17687"/>
                <a:gd name="connsiteX57" fmla="*/ 164980 w 240138"/>
                <a:gd name="connsiteY57" fmla="*/ 11023 h 17687"/>
                <a:gd name="connsiteX58" fmla="*/ 164394 w 240138"/>
                <a:gd name="connsiteY58" fmla="*/ 11023 h 17687"/>
                <a:gd name="connsiteX59" fmla="*/ 166572 w 240138"/>
                <a:gd name="connsiteY59" fmla="*/ 11023 h 17687"/>
                <a:gd name="connsiteX60" fmla="*/ 166572 w 240138"/>
                <a:gd name="connsiteY60" fmla="*/ 11023 h 17687"/>
                <a:gd name="connsiteX61" fmla="*/ 173108 w 240138"/>
                <a:gd name="connsiteY61" fmla="*/ 9431 h 17687"/>
                <a:gd name="connsiteX62" fmla="*/ 173108 w 240138"/>
                <a:gd name="connsiteY62" fmla="*/ 11191 h 17687"/>
                <a:gd name="connsiteX63" fmla="*/ 176543 w 240138"/>
                <a:gd name="connsiteY63" fmla="*/ 6833 h 17687"/>
                <a:gd name="connsiteX64" fmla="*/ 175957 w 240138"/>
                <a:gd name="connsiteY64" fmla="*/ 11107 h 17687"/>
                <a:gd name="connsiteX65" fmla="*/ 178135 w 240138"/>
                <a:gd name="connsiteY65" fmla="*/ 11107 h 17687"/>
                <a:gd name="connsiteX66" fmla="*/ 177716 w 240138"/>
                <a:gd name="connsiteY66" fmla="*/ 9431 h 17687"/>
                <a:gd name="connsiteX67" fmla="*/ 180230 w 240138"/>
                <a:gd name="connsiteY67" fmla="*/ 11023 h 17687"/>
                <a:gd name="connsiteX68" fmla="*/ 180984 w 240138"/>
                <a:gd name="connsiteY68" fmla="*/ 9096 h 17687"/>
                <a:gd name="connsiteX69" fmla="*/ 180984 w 240138"/>
                <a:gd name="connsiteY69" fmla="*/ 10939 h 17687"/>
                <a:gd name="connsiteX70" fmla="*/ 182911 w 240138"/>
                <a:gd name="connsiteY70" fmla="*/ 9180 h 17687"/>
                <a:gd name="connsiteX71" fmla="*/ 183330 w 240138"/>
                <a:gd name="connsiteY71" fmla="*/ 11023 h 17687"/>
                <a:gd name="connsiteX72" fmla="*/ 185592 w 240138"/>
                <a:gd name="connsiteY72" fmla="*/ 11023 h 17687"/>
                <a:gd name="connsiteX73" fmla="*/ 184755 w 240138"/>
                <a:gd name="connsiteY73" fmla="*/ 11023 h 17687"/>
                <a:gd name="connsiteX74" fmla="*/ 189111 w 240138"/>
                <a:gd name="connsiteY74" fmla="*/ 8593 h 17687"/>
                <a:gd name="connsiteX75" fmla="*/ 189698 w 240138"/>
                <a:gd name="connsiteY75" fmla="*/ 10855 h 17687"/>
                <a:gd name="connsiteX76" fmla="*/ 193720 w 240138"/>
                <a:gd name="connsiteY76" fmla="*/ 5912 h 17687"/>
                <a:gd name="connsiteX77" fmla="*/ 193720 w 240138"/>
                <a:gd name="connsiteY77" fmla="*/ 6415 h 17687"/>
                <a:gd name="connsiteX78" fmla="*/ 195144 w 240138"/>
                <a:gd name="connsiteY78" fmla="*/ 5744 h 17687"/>
                <a:gd name="connsiteX79" fmla="*/ 190368 w 240138"/>
                <a:gd name="connsiteY79" fmla="*/ 11023 h 17687"/>
                <a:gd name="connsiteX80" fmla="*/ 191877 w 240138"/>
                <a:gd name="connsiteY80" fmla="*/ 11442 h 17687"/>
                <a:gd name="connsiteX81" fmla="*/ 190871 w 240138"/>
                <a:gd name="connsiteY81" fmla="*/ 12196 h 17687"/>
                <a:gd name="connsiteX82" fmla="*/ 193888 w 240138"/>
                <a:gd name="connsiteY82" fmla="*/ 12196 h 17687"/>
                <a:gd name="connsiteX83" fmla="*/ 195898 w 240138"/>
                <a:gd name="connsiteY83" fmla="*/ 10269 h 17687"/>
                <a:gd name="connsiteX84" fmla="*/ 192547 w 240138"/>
                <a:gd name="connsiteY84" fmla="*/ 11023 h 17687"/>
                <a:gd name="connsiteX85" fmla="*/ 196401 w 240138"/>
                <a:gd name="connsiteY85" fmla="*/ 8258 h 17687"/>
                <a:gd name="connsiteX86" fmla="*/ 196401 w 240138"/>
                <a:gd name="connsiteY86" fmla="*/ 10353 h 17687"/>
                <a:gd name="connsiteX87" fmla="*/ 198496 w 240138"/>
                <a:gd name="connsiteY87" fmla="*/ 9850 h 17687"/>
                <a:gd name="connsiteX88" fmla="*/ 197658 w 240138"/>
                <a:gd name="connsiteY88" fmla="*/ 10353 h 17687"/>
                <a:gd name="connsiteX89" fmla="*/ 200926 w 240138"/>
                <a:gd name="connsiteY89" fmla="*/ 9850 h 17687"/>
                <a:gd name="connsiteX90" fmla="*/ 202518 w 240138"/>
                <a:gd name="connsiteY90" fmla="*/ 10436 h 17687"/>
                <a:gd name="connsiteX91" fmla="*/ 201764 w 240138"/>
                <a:gd name="connsiteY91" fmla="*/ 5074 h 17687"/>
                <a:gd name="connsiteX92" fmla="*/ 204948 w 240138"/>
                <a:gd name="connsiteY92" fmla="*/ 6498 h 17687"/>
                <a:gd name="connsiteX93" fmla="*/ 204529 w 240138"/>
                <a:gd name="connsiteY93" fmla="*/ 9431 h 17687"/>
                <a:gd name="connsiteX94" fmla="*/ 205199 w 240138"/>
                <a:gd name="connsiteY94" fmla="*/ 8677 h 17687"/>
                <a:gd name="connsiteX95" fmla="*/ 206121 w 240138"/>
                <a:gd name="connsiteY95" fmla="*/ 9347 h 17687"/>
                <a:gd name="connsiteX96" fmla="*/ 206540 w 240138"/>
                <a:gd name="connsiteY96" fmla="*/ 8425 h 17687"/>
                <a:gd name="connsiteX97" fmla="*/ 208969 w 240138"/>
                <a:gd name="connsiteY97" fmla="*/ 8425 h 17687"/>
                <a:gd name="connsiteX98" fmla="*/ 211064 w 240138"/>
                <a:gd name="connsiteY98" fmla="*/ 5828 h 17687"/>
                <a:gd name="connsiteX99" fmla="*/ 211064 w 240138"/>
                <a:gd name="connsiteY99" fmla="*/ 6582 h 17687"/>
                <a:gd name="connsiteX100" fmla="*/ 216510 w 240138"/>
                <a:gd name="connsiteY100" fmla="*/ 6582 h 17687"/>
                <a:gd name="connsiteX101" fmla="*/ 217348 w 240138"/>
                <a:gd name="connsiteY101" fmla="*/ 7504 h 17687"/>
                <a:gd name="connsiteX102" fmla="*/ 218521 w 240138"/>
                <a:gd name="connsiteY102" fmla="*/ 6917 h 17687"/>
                <a:gd name="connsiteX103" fmla="*/ 218102 w 240138"/>
                <a:gd name="connsiteY103" fmla="*/ 8090 h 17687"/>
                <a:gd name="connsiteX104" fmla="*/ 220532 w 240138"/>
                <a:gd name="connsiteY104" fmla="*/ 6833 h 17687"/>
                <a:gd name="connsiteX105" fmla="*/ 217600 w 240138"/>
                <a:gd name="connsiteY105" fmla="*/ 6833 h 17687"/>
                <a:gd name="connsiteX106" fmla="*/ 221119 w 240138"/>
                <a:gd name="connsiteY106" fmla="*/ 3482 h 17687"/>
                <a:gd name="connsiteX107" fmla="*/ 222208 w 240138"/>
                <a:gd name="connsiteY107" fmla="*/ 4068 h 17687"/>
                <a:gd name="connsiteX108" fmla="*/ 227487 w 240138"/>
                <a:gd name="connsiteY108" fmla="*/ 2560 h 17687"/>
                <a:gd name="connsiteX109" fmla="*/ 227906 w 240138"/>
                <a:gd name="connsiteY109" fmla="*/ 4655 h 17687"/>
                <a:gd name="connsiteX110" fmla="*/ 224806 w 240138"/>
                <a:gd name="connsiteY110" fmla="*/ 4655 h 17687"/>
                <a:gd name="connsiteX111" fmla="*/ 225979 w 240138"/>
                <a:gd name="connsiteY111" fmla="*/ 4655 h 17687"/>
                <a:gd name="connsiteX112" fmla="*/ 224135 w 240138"/>
                <a:gd name="connsiteY112" fmla="*/ 4655 h 17687"/>
                <a:gd name="connsiteX113" fmla="*/ 232011 w 240138"/>
                <a:gd name="connsiteY113" fmla="*/ 5074 h 17687"/>
                <a:gd name="connsiteX114" fmla="*/ 232849 w 240138"/>
                <a:gd name="connsiteY114" fmla="*/ 4152 h 17687"/>
                <a:gd name="connsiteX115" fmla="*/ 232011 w 240138"/>
                <a:gd name="connsiteY115" fmla="*/ 4152 h 17687"/>
                <a:gd name="connsiteX116" fmla="*/ 232430 w 240138"/>
                <a:gd name="connsiteY116" fmla="*/ 2979 h 17687"/>
                <a:gd name="connsiteX117" fmla="*/ 236117 w 240138"/>
                <a:gd name="connsiteY117" fmla="*/ 1974 h 17687"/>
                <a:gd name="connsiteX118" fmla="*/ 236117 w 240138"/>
                <a:gd name="connsiteY118" fmla="*/ 2895 h 17687"/>
                <a:gd name="connsiteX119" fmla="*/ 234693 w 240138"/>
                <a:gd name="connsiteY119" fmla="*/ 2895 h 17687"/>
                <a:gd name="connsiteX120" fmla="*/ 237625 w 240138"/>
                <a:gd name="connsiteY120" fmla="*/ 2895 h 17687"/>
                <a:gd name="connsiteX121" fmla="*/ 236536 w 240138"/>
                <a:gd name="connsiteY121" fmla="*/ 2309 h 17687"/>
                <a:gd name="connsiteX122" fmla="*/ 240139 w 240138"/>
                <a:gd name="connsiteY122" fmla="*/ 1052 h 17687"/>
                <a:gd name="connsiteX123" fmla="*/ 238882 w 240138"/>
                <a:gd name="connsiteY123" fmla="*/ 130 h 17687"/>
                <a:gd name="connsiteX124" fmla="*/ 236955 w 240138"/>
                <a:gd name="connsiteY124" fmla="*/ 1555 h 17687"/>
                <a:gd name="connsiteX125" fmla="*/ 233939 w 240138"/>
                <a:gd name="connsiteY125" fmla="*/ 130 h 17687"/>
                <a:gd name="connsiteX126" fmla="*/ 233352 w 240138"/>
                <a:gd name="connsiteY126" fmla="*/ 633 h 17687"/>
                <a:gd name="connsiteX127" fmla="*/ 233352 w 240138"/>
                <a:gd name="connsiteY127" fmla="*/ 633 h 17687"/>
                <a:gd name="connsiteX128" fmla="*/ 233352 w 240138"/>
                <a:gd name="connsiteY128" fmla="*/ 633 h 17687"/>
                <a:gd name="connsiteX129" fmla="*/ 233939 w 240138"/>
                <a:gd name="connsiteY129" fmla="*/ 1052 h 17687"/>
                <a:gd name="connsiteX130" fmla="*/ 231090 w 240138"/>
                <a:gd name="connsiteY130" fmla="*/ 2225 h 17687"/>
                <a:gd name="connsiteX131" fmla="*/ 231090 w 240138"/>
                <a:gd name="connsiteY131" fmla="*/ 1555 h 17687"/>
                <a:gd name="connsiteX132" fmla="*/ 230252 w 240138"/>
                <a:gd name="connsiteY132" fmla="*/ 2141 h 17687"/>
                <a:gd name="connsiteX133" fmla="*/ 230252 w 240138"/>
                <a:gd name="connsiteY133" fmla="*/ 717 h 17687"/>
                <a:gd name="connsiteX134" fmla="*/ 228911 w 240138"/>
                <a:gd name="connsiteY134" fmla="*/ 717 h 17687"/>
                <a:gd name="connsiteX135" fmla="*/ 226314 w 240138"/>
                <a:gd name="connsiteY135" fmla="*/ 717 h 17687"/>
                <a:gd name="connsiteX136" fmla="*/ 225224 w 240138"/>
                <a:gd name="connsiteY136" fmla="*/ 717 h 17687"/>
                <a:gd name="connsiteX137" fmla="*/ 223046 w 240138"/>
                <a:gd name="connsiteY137" fmla="*/ 1220 h 17687"/>
                <a:gd name="connsiteX138" fmla="*/ 223046 w 240138"/>
                <a:gd name="connsiteY138" fmla="*/ 1220 h 17687"/>
                <a:gd name="connsiteX139" fmla="*/ 216175 w 240138"/>
                <a:gd name="connsiteY139" fmla="*/ 1220 h 17687"/>
                <a:gd name="connsiteX140" fmla="*/ 213578 w 240138"/>
                <a:gd name="connsiteY140" fmla="*/ 1220 h 17687"/>
                <a:gd name="connsiteX141" fmla="*/ 213578 w 240138"/>
                <a:gd name="connsiteY141" fmla="*/ 633 h 17687"/>
                <a:gd name="connsiteX142" fmla="*/ 210478 w 240138"/>
                <a:gd name="connsiteY142" fmla="*/ 633 h 17687"/>
                <a:gd name="connsiteX143" fmla="*/ 204361 w 240138"/>
                <a:gd name="connsiteY143" fmla="*/ 633 h 17687"/>
                <a:gd name="connsiteX144" fmla="*/ 204361 w 240138"/>
                <a:gd name="connsiteY144" fmla="*/ 1387 h 17687"/>
                <a:gd name="connsiteX145" fmla="*/ 200842 w 240138"/>
                <a:gd name="connsiteY145" fmla="*/ 1974 h 17687"/>
                <a:gd name="connsiteX146" fmla="*/ 200842 w 240138"/>
                <a:gd name="connsiteY146" fmla="*/ 2644 h 17687"/>
                <a:gd name="connsiteX147" fmla="*/ 195898 w 240138"/>
                <a:gd name="connsiteY147" fmla="*/ 2644 h 17687"/>
                <a:gd name="connsiteX148" fmla="*/ 196820 w 240138"/>
                <a:gd name="connsiteY148" fmla="*/ 2644 h 17687"/>
                <a:gd name="connsiteX149" fmla="*/ 190033 w 240138"/>
                <a:gd name="connsiteY149" fmla="*/ 2644 h 17687"/>
                <a:gd name="connsiteX150" fmla="*/ 188776 w 240138"/>
                <a:gd name="connsiteY150" fmla="*/ 2644 h 17687"/>
                <a:gd name="connsiteX151" fmla="*/ 188776 w 240138"/>
                <a:gd name="connsiteY151" fmla="*/ 2644 h 17687"/>
                <a:gd name="connsiteX152" fmla="*/ 188022 w 240138"/>
                <a:gd name="connsiteY152" fmla="*/ 2644 h 17687"/>
                <a:gd name="connsiteX153" fmla="*/ 188693 w 240138"/>
                <a:gd name="connsiteY153" fmla="*/ 2644 h 17687"/>
                <a:gd name="connsiteX154" fmla="*/ 187101 w 240138"/>
                <a:gd name="connsiteY154" fmla="*/ 2644 h 17687"/>
                <a:gd name="connsiteX155" fmla="*/ 187101 w 240138"/>
                <a:gd name="connsiteY155" fmla="*/ 1974 h 17687"/>
                <a:gd name="connsiteX156" fmla="*/ 187101 w 240138"/>
                <a:gd name="connsiteY156" fmla="*/ 1974 h 17687"/>
                <a:gd name="connsiteX157" fmla="*/ 187101 w 240138"/>
                <a:gd name="connsiteY157" fmla="*/ 2812 h 17687"/>
                <a:gd name="connsiteX158" fmla="*/ 186347 w 240138"/>
                <a:gd name="connsiteY158" fmla="*/ 3314 h 17687"/>
                <a:gd name="connsiteX159" fmla="*/ 184084 w 240138"/>
                <a:gd name="connsiteY159" fmla="*/ 2560 h 17687"/>
                <a:gd name="connsiteX160" fmla="*/ 180984 w 240138"/>
                <a:gd name="connsiteY160" fmla="*/ 4404 h 17687"/>
                <a:gd name="connsiteX161" fmla="*/ 180984 w 240138"/>
                <a:gd name="connsiteY161" fmla="*/ 4404 h 17687"/>
                <a:gd name="connsiteX162" fmla="*/ 179057 w 240138"/>
                <a:gd name="connsiteY162" fmla="*/ 4404 h 17687"/>
                <a:gd name="connsiteX163" fmla="*/ 179057 w 240138"/>
                <a:gd name="connsiteY163" fmla="*/ 3566 h 17687"/>
                <a:gd name="connsiteX164" fmla="*/ 177716 w 240138"/>
                <a:gd name="connsiteY164" fmla="*/ 4823 h 17687"/>
                <a:gd name="connsiteX165" fmla="*/ 177716 w 240138"/>
                <a:gd name="connsiteY165" fmla="*/ 3314 h 17687"/>
                <a:gd name="connsiteX166" fmla="*/ 174365 w 240138"/>
                <a:gd name="connsiteY166" fmla="*/ 4906 h 17687"/>
                <a:gd name="connsiteX167" fmla="*/ 174365 w 240138"/>
                <a:gd name="connsiteY167" fmla="*/ 4320 h 17687"/>
                <a:gd name="connsiteX168" fmla="*/ 172354 w 240138"/>
                <a:gd name="connsiteY168" fmla="*/ 4320 h 17687"/>
                <a:gd name="connsiteX169" fmla="*/ 161713 w 240138"/>
                <a:gd name="connsiteY169" fmla="*/ 3649 h 17687"/>
                <a:gd name="connsiteX170" fmla="*/ 159953 w 240138"/>
                <a:gd name="connsiteY170" fmla="*/ 4320 h 17687"/>
                <a:gd name="connsiteX171" fmla="*/ 159953 w 240138"/>
                <a:gd name="connsiteY171" fmla="*/ 3314 h 17687"/>
                <a:gd name="connsiteX172" fmla="*/ 155931 w 240138"/>
                <a:gd name="connsiteY172" fmla="*/ 4068 h 17687"/>
                <a:gd name="connsiteX173" fmla="*/ 155931 w 240138"/>
                <a:gd name="connsiteY173" fmla="*/ 3147 h 17687"/>
                <a:gd name="connsiteX174" fmla="*/ 155177 w 240138"/>
                <a:gd name="connsiteY174" fmla="*/ 3147 h 17687"/>
                <a:gd name="connsiteX175" fmla="*/ 155763 w 240138"/>
                <a:gd name="connsiteY175" fmla="*/ 2644 h 17687"/>
                <a:gd name="connsiteX176" fmla="*/ 153669 w 240138"/>
                <a:gd name="connsiteY176" fmla="*/ 5241 h 17687"/>
                <a:gd name="connsiteX177" fmla="*/ 151574 w 240138"/>
                <a:gd name="connsiteY177" fmla="*/ 5241 h 17687"/>
                <a:gd name="connsiteX178" fmla="*/ 151574 w 240138"/>
                <a:gd name="connsiteY178" fmla="*/ 4320 h 17687"/>
                <a:gd name="connsiteX179" fmla="*/ 147552 w 240138"/>
                <a:gd name="connsiteY179" fmla="*/ 4906 h 17687"/>
                <a:gd name="connsiteX180" fmla="*/ 146463 w 240138"/>
                <a:gd name="connsiteY180" fmla="*/ 4906 h 17687"/>
                <a:gd name="connsiteX181" fmla="*/ 143363 w 240138"/>
                <a:gd name="connsiteY181" fmla="*/ 4906 h 17687"/>
                <a:gd name="connsiteX182" fmla="*/ 142274 w 240138"/>
                <a:gd name="connsiteY182" fmla="*/ 4906 h 17687"/>
                <a:gd name="connsiteX183" fmla="*/ 139927 w 240138"/>
                <a:gd name="connsiteY183" fmla="*/ 5409 h 17687"/>
                <a:gd name="connsiteX184" fmla="*/ 139927 w 240138"/>
                <a:gd name="connsiteY184" fmla="*/ 5409 h 17687"/>
                <a:gd name="connsiteX185" fmla="*/ 136073 w 240138"/>
                <a:gd name="connsiteY185" fmla="*/ 5409 h 17687"/>
                <a:gd name="connsiteX186" fmla="*/ 136073 w 240138"/>
                <a:gd name="connsiteY186" fmla="*/ 6079 h 17687"/>
                <a:gd name="connsiteX187" fmla="*/ 132219 w 240138"/>
                <a:gd name="connsiteY187" fmla="*/ 6079 h 17687"/>
                <a:gd name="connsiteX188" fmla="*/ 132805 w 240138"/>
                <a:gd name="connsiteY188" fmla="*/ 6079 h 17687"/>
                <a:gd name="connsiteX189" fmla="*/ 129454 w 240138"/>
                <a:gd name="connsiteY189" fmla="*/ 3985 h 17687"/>
                <a:gd name="connsiteX190" fmla="*/ 130040 w 240138"/>
                <a:gd name="connsiteY190" fmla="*/ 3985 h 17687"/>
                <a:gd name="connsiteX191" fmla="*/ 128113 w 240138"/>
                <a:gd name="connsiteY191" fmla="*/ 5241 h 17687"/>
                <a:gd name="connsiteX192" fmla="*/ 127359 w 240138"/>
                <a:gd name="connsiteY192" fmla="*/ 3901 h 17687"/>
                <a:gd name="connsiteX193" fmla="*/ 122667 w 240138"/>
                <a:gd name="connsiteY193" fmla="*/ 4823 h 17687"/>
                <a:gd name="connsiteX194" fmla="*/ 122667 w 240138"/>
                <a:gd name="connsiteY194" fmla="*/ 5828 h 17687"/>
                <a:gd name="connsiteX195" fmla="*/ 118478 w 240138"/>
                <a:gd name="connsiteY195" fmla="*/ 5828 h 17687"/>
                <a:gd name="connsiteX196" fmla="*/ 118478 w 240138"/>
                <a:gd name="connsiteY196" fmla="*/ 5828 h 17687"/>
                <a:gd name="connsiteX197" fmla="*/ 115042 w 240138"/>
                <a:gd name="connsiteY197" fmla="*/ 7169 h 17687"/>
                <a:gd name="connsiteX198" fmla="*/ 109428 w 240138"/>
                <a:gd name="connsiteY198" fmla="*/ 6331 h 17687"/>
                <a:gd name="connsiteX199" fmla="*/ 106747 w 240138"/>
                <a:gd name="connsiteY199" fmla="*/ 6331 h 17687"/>
                <a:gd name="connsiteX200" fmla="*/ 106747 w 240138"/>
                <a:gd name="connsiteY200" fmla="*/ 6331 h 17687"/>
                <a:gd name="connsiteX201" fmla="*/ 103814 w 240138"/>
                <a:gd name="connsiteY201" fmla="*/ 7420 h 17687"/>
                <a:gd name="connsiteX202" fmla="*/ 103814 w 240138"/>
                <a:gd name="connsiteY202" fmla="*/ 6917 h 17687"/>
                <a:gd name="connsiteX203" fmla="*/ 98871 w 240138"/>
                <a:gd name="connsiteY203" fmla="*/ 7923 h 17687"/>
                <a:gd name="connsiteX204" fmla="*/ 98871 w 240138"/>
                <a:gd name="connsiteY204" fmla="*/ 7169 h 17687"/>
                <a:gd name="connsiteX205" fmla="*/ 92587 w 240138"/>
                <a:gd name="connsiteY205" fmla="*/ 7169 h 17687"/>
                <a:gd name="connsiteX206" fmla="*/ 84794 w 240138"/>
                <a:gd name="connsiteY206" fmla="*/ 8174 h 17687"/>
                <a:gd name="connsiteX207" fmla="*/ 82951 w 240138"/>
                <a:gd name="connsiteY207" fmla="*/ 8928 h 17687"/>
                <a:gd name="connsiteX208" fmla="*/ 83621 w 240138"/>
                <a:gd name="connsiteY208" fmla="*/ 10436 h 17687"/>
                <a:gd name="connsiteX209" fmla="*/ 82281 w 240138"/>
                <a:gd name="connsiteY209" fmla="*/ 9599 h 17687"/>
                <a:gd name="connsiteX210" fmla="*/ 82281 w 240138"/>
                <a:gd name="connsiteY210" fmla="*/ 9599 h 17687"/>
                <a:gd name="connsiteX211" fmla="*/ 79264 w 240138"/>
                <a:gd name="connsiteY211" fmla="*/ 8342 h 17687"/>
                <a:gd name="connsiteX212" fmla="*/ 65271 w 240138"/>
                <a:gd name="connsiteY212" fmla="*/ 8342 h 17687"/>
                <a:gd name="connsiteX213" fmla="*/ 65858 w 240138"/>
                <a:gd name="connsiteY213" fmla="*/ 9431 h 17687"/>
                <a:gd name="connsiteX214" fmla="*/ 64266 w 240138"/>
                <a:gd name="connsiteY214" fmla="*/ 9431 h 17687"/>
                <a:gd name="connsiteX215" fmla="*/ 64853 w 240138"/>
                <a:gd name="connsiteY215" fmla="*/ 8593 h 17687"/>
                <a:gd name="connsiteX216" fmla="*/ 62925 w 240138"/>
                <a:gd name="connsiteY216" fmla="*/ 9431 h 17687"/>
                <a:gd name="connsiteX217" fmla="*/ 62925 w 240138"/>
                <a:gd name="connsiteY217" fmla="*/ 8174 h 17687"/>
                <a:gd name="connsiteX218" fmla="*/ 62004 w 240138"/>
                <a:gd name="connsiteY218" fmla="*/ 8174 h 17687"/>
                <a:gd name="connsiteX219" fmla="*/ 62004 w 240138"/>
                <a:gd name="connsiteY219" fmla="*/ 8174 h 17687"/>
                <a:gd name="connsiteX220" fmla="*/ 59909 w 240138"/>
                <a:gd name="connsiteY220" fmla="*/ 9096 h 17687"/>
                <a:gd name="connsiteX221" fmla="*/ 59071 w 240138"/>
                <a:gd name="connsiteY221" fmla="*/ 8425 h 17687"/>
                <a:gd name="connsiteX222" fmla="*/ 58568 w 240138"/>
                <a:gd name="connsiteY222" fmla="*/ 8425 h 17687"/>
                <a:gd name="connsiteX223" fmla="*/ 56557 w 240138"/>
                <a:gd name="connsiteY223" fmla="*/ 8425 h 17687"/>
                <a:gd name="connsiteX224" fmla="*/ 57395 w 240138"/>
                <a:gd name="connsiteY224" fmla="*/ 9263 h 17687"/>
                <a:gd name="connsiteX225" fmla="*/ 56557 w 240138"/>
                <a:gd name="connsiteY225" fmla="*/ 10185 h 17687"/>
                <a:gd name="connsiteX226" fmla="*/ 48178 w 240138"/>
                <a:gd name="connsiteY226" fmla="*/ 9599 h 17687"/>
                <a:gd name="connsiteX227" fmla="*/ 44240 w 240138"/>
                <a:gd name="connsiteY227" fmla="*/ 10353 h 17687"/>
                <a:gd name="connsiteX228" fmla="*/ 43654 w 240138"/>
                <a:gd name="connsiteY228" fmla="*/ 11442 h 17687"/>
                <a:gd name="connsiteX229" fmla="*/ 40135 w 240138"/>
                <a:gd name="connsiteY229" fmla="*/ 9347 h 17687"/>
                <a:gd name="connsiteX230" fmla="*/ 38040 w 240138"/>
                <a:gd name="connsiteY230" fmla="*/ 11023 h 17687"/>
                <a:gd name="connsiteX231" fmla="*/ 37035 w 240138"/>
                <a:gd name="connsiteY231" fmla="*/ 9850 h 17687"/>
                <a:gd name="connsiteX232" fmla="*/ 28237 w 240138"/>
                <a:gd name="connsiteY232" fmla="*/ 9850 h 17687"/>
                <a:gd name="connsiteX233" fmla="*/ 28237 w 240138"/>
                <a:gd name="connsiteY233" fmla="*/ 10939 h 17687"/>
                <a:gd name="connsiteX234" fmla="*/ 26477 w 240138"/>
                <a:gd name="connsiteY234" fmla="*/ 9682 h 17687"/>
                <a:gd name="connsiteX235" fmla="*/ 24801 w 240138"/>
                <a:gd name="connsiteY235" fmla="*/ 10353 h 17687"/>
                <a:gd name="connsiteX236" fmla="*/ 24801 w 240138"/>
                <a:gd name="connsiteY236" fmla="*/ 11023 h 17687"/>
                <a:gd name="connsiteX237" fmla="*/ 5781 w 240138"/>
                <a:gd name="connsiteY237" fmla="*/ 11023 h 17687"/>
                <a:gd name="connsiteX238" fmla="*/ 5781 w 240138"/>
                <a:gd name="connsiteY238" fmla="*/ 11610 h 17687"/>
                <a:gd name="connsiteX239" fmla="*/ 5781 w 240138"/>
                <a:gd name="connsiteY239" fmla="*/ 12615 h 17687"/>
                <a:gd name="connsiteX240" fmla="*/ 3100 w 240138"/>
                <a:gd name="connsiteY240" fmla="*/ 11777 h 17687"/>
                <a:gd name="connsiteX241" fmla="*/ 0 w 240138"/>
                <a:gd name="connsiteY241" fmla="*/ 12950 h 17687"/>
                <a:gd name="connsiteX242" fmla="*/ 838 w 240138"/>
                <a:gd name="connsiteY242" fmla="*/ 12950 h 17687"/>
                <a:gd name="connsiteX243" fmla="*/ 2430 w 240138"/>
                <a:gd name="connsiteY243" fmla="*/ 16721 h 17687"/>
                <a:gd name="connsiteX244" fmla="*/ 7709 w 240138"/>
                <a:gd name="connsiteY244" fmla="*/ 16721 h 17687"/>
                <a:gd name="connsiteX245" fmla="*/ 7709 w 240138"/>
                <a:gd name="connsiteY245" fmla="*/ 17475 h 17687"/>
                <a:gd name="connsiteX246" fmla="*/ 9971 w 240138"/>
                <a:gd name="connsiteY246" fmla="*/ 16888 h 17687"/>
                <a:gd name="connsiteX247" fmla="*/ 9971 w 240138"/>
                <a:gd name="connsiteY247" fmla="*/ 16888 h 17687"/>
                <a:gd name="connsiteX248" fmla="*/ 18350 w 240138"/>
                <a:gd name="connsiteY248" fmla="*/ 17307 h 17687"/>
                <a:gd name="connsiteX249" fmla="*/ 18350 w 240138"/>
                <a:gd name="connsiteY249" fmla="*/ 16637 h 17687"/>
                <a:gd name="connsiteX250" fmla="*/ 19690 w 240138"/>
                <a:gd name="connsiteY250" fmla="*/ 17056 h 17687"/>
                <a:gd name="connsiteX251" fmla="*/ 18182 w 240138"/>
                <a:gd name="connsiteY251" fmla="*/ 15883 h 17687"/>
                <a:gd name="connsiteX252" fmla="*/ 24550 w 240138"/>
                <a:gd name="connsiteY252" fmla="*/ 17223 h 17687"/>
                <a:gd name="connsiteX253" fmla="*/ 25304 w 240138"/>
                <a:gd name="connsiteY253" fmla="*/ 16385 h 17687"/>
                <a:gd name="connsiteX254" fmla="*/ 25304 w 240138"/>
                <a:gd name="connsiteY254" fmla="*/ 16804 h 17687"/>
                <a:gd name="connsiteX255" fmla="*/ 25304 w 240138"/>
                <a:gd name="connsiteY255" fmla="*/ 16218 h 17687"/>
                <a:gd name="connsiteX256" fmla="*/ 26561 w 240138"/>
                <a:gd name="connsiteY256" fmla="*/ 17139 h 17687"/>
                <a:gd name="connsiteX257" fmla="*/ 25807 w 240138"/>
                <a:gd name="connsiteY257" fmla="*/ 17139 h 17687"/>
                <a:gd name="connsiteX258" fmla="*/ 29075 w 240138"/>
                <a:gd name="connsiteY258" fmla="*/ 17139 h 17687"/>
                <a:gd name="connsiteX259" fmla="*/ 27902 w 240138"/>
                <a:gd name="connsiteY259" fmla="*/ 17139 h 17687"/>
                <a:gd name="connsiteX260" fmla="*/ 38291 w 240138"/>
                <a:gd name="connsiteY260" fmla="*/ 15883 h 17687"/>
                <a:gd name="connsiteX261" fmla="*/ 38291 w 240138"/>
                <a:gd name="connsiteY261" fmla="*/ 15883 h 17687"/>
                <a:gd name="connsiteX262" fmla="*/ 42900 w 240138"/>
                <a:gd name="connsiteY262" fmla="*/ 15883 h 17687"/>
                <a:gd name="connsiteX263" fmla="*/ 42900 w 240138"/>
                <a:gd name="connsiteY263" fmla="*/ 15883 h 17687"/>
                <a:gd name="connsiteX264" fmla="*/ 44827 w 240138"/>
                <a:gd name="connsiteY264" fmla="*/ 15296 h 17687"/>
                <a:gd name="connsiteX265" fmla="*/ 45246 w 240138"/>
                <a:gd name="connsiteY265" fmla="*/ 16469 h 17687"/>
                <a:gd name="connsiteX266" fmla="*/ 48262 w 240138"/>
                <a:gd name="connsiteY266" fmla="*/ 14542 h 17687"/>
                <a:gd name="connsiteX267" fmla="*/ 48681 w 240138"/>
                <a:gd name="connsiteY267" fmla="*/ 15045 h 17687"/>
                <a:gd name="connsiteX268" fmla="*/ 50608 w 240138"/>
                <a:gd name="connsiteY268" fmla="*/ 14123 h 17687"/>
                <a:gd name="connsiteX269" fmla="*/ 50608 w 240138"/>
                <a:gd name="connsiteY269" fmla="*/ 15547 h 17687"/>
                <a:gd name="connsiteX270" fmla="*/ 56055 w 240138"/>
                <a:gd name="connsiteY270" fmla="*/ 15547 h 17687"/>
                <a:gd name="connsiteX271" fmla="*/ 54295 w 240138"/>
                <a:gd name="connsiteY271" fmla="*/ 14542 h 17687"/>
                <a:gd name="connsiteX272" fmla="*/ 56222 w 240138"/>
                <a:gd name="connsiteY272" fmla="*/ 13453 h 17687"/>
                <a:gd name="connsiteX273" fmla="*/ 60077 w 240138"/>
                <a:gd name="connsiteY273" fmla="*/ 15129 h 17687"/>
                <a:gd name="connsiteX274" fmla="*/ 59574 w 240138"/>
                <a:gd name="connsiteY274" fmla="*/ 15129 h 17687"/>
                <a:gd name="connsiteX275" fmla="*/ 62255 w 240138"/>
                <a:gd name="connsiteY275" fmla="*/ 15129 h 17687"/>
                <a:gd name="connsiteX276" fmla="*/ 63763 w 240138"/>
                <a:gd name="connsiteY276" fmla="*/ 13956 h 17687"/>
                <a:gd name="connsiteX277" fmla="*/ 61669 w 240138"/>
                <a:gd name="connsiteY277" fmla="*/ 14374 h 17687"/>
                <a:gd name="connsiteX278" fmla="*/ 65858 w 240138"/>
                <a:gd name="connsiteY278" fmla="*/ 13118 h 17687"/>
                <a:gd name="connsiteX279" fmla="*/ 64769 w 240138"/>
                <a:gd name="connsiteY279" fmla="*/ 13872 h 17687"/>
                <a:gd name="connsiteX280" fmla="*/ 66445 w 240138"/>
                <a:gd name="connsiteY280" fmla="*/ 13872 h 17687"/>
                <a:gd name="connsiteX281" fmla="*/ 62758 w 240138"/>
                <a:gd name="connsiteY281" fmla="*/ 15212 h 17687"/>
                <a:gd name="connsiteX282" fmla="*/ 64434 w 240138"/>
                <a:gd name="connsiteY282" fmla="*/ 15212 h 17687"/>
                <a:gd name="connsiteX283" fmla="*/ 68120 w 240138"/>
                <a:gd name="connsiteY283" fmla="*/ 13956 h 17687"/>
                <a:gd name="connsiteX284" fmla="*/ 68120 w 240138"/>
                <a:gd name="connsiteY284" fmla="*/ 14710 h 17687"/>
                <a:gd name="connsiteX285" fmla="*/ 69210 w 240138"/>
                <a:gd name="connsiteY285" fmla="*/ 14207 h 17687"/>
                <a:gd name="connsiteX286" fmla="*/ 68456 w 240138"/>
                <a:gd name="connsiteY286" fmla="*/ 15129 h 17687"/>
                <a:gd name="connsiteX287" fmla="*/ 72058 w 240138"/>
                <a:gd name="connsiteY287" fmla="*/ 15129 h 17687"/>
                <a:gd name="connsiteX288" fmla="*/ 70383 w 240138"/>
                <a:gd name="connsiteY288" fmla="*/ 13872 h 17687"/>
                <a:gd name="connsiteX289" fmla="*/ 75661 w 240138"/>
                <a:gd name="connsiteY289" fmla="*/ 15045 h 17687"/>
                <a:gd name="connsiteX290" fmla="*/ 74572 w 240138"/>
                <a:gd name="connsiteY290" fmla="*/ 14374 h 17687"/>
                <a:gd name="connsiteX291" fmla="*/ 76499 w 240138"/>
                <a:gd name="connsiteY291" fmla="*/ 15045 h 17687"/>
                <a:gd name="connsiteX292" fmla="*/ 77086 w 240138"/>
                <a:gd name="connsiteY292" fmla="*/ 13872 h 17687"/>
                <a:gd name="connsiteX293" fmla="*/ 79180 w 240138"/>
                <a:gd name="connsiteY293" fmla="*/ 13201 h 17687"/>
                <a:gd name="connsiteX294" fmla="*/ 79180 w 240138"/>
                <a:gd name="connsiteY294" fmla="*/ 13872 h 17687"/>
                <a:gd name="connsiteX295" fmla="*/ 82113 w 240138"/>
                <a:gd name="connsiteY295" fmla="*/ 12783 h 17687"/>
                <a:gd name="connsiteX296" fmla="*/ 81191 w 240138"/>
                <a:gd name="connsiteY296" fmla="*/ 13872 h 17687"/>
                <a:gd name="connsiteX297" fmla="*/ 82365 w 240138"/>
                <a:gd name="connsiteY297" fmla="*/ 13872 h 17687"/>
                <a:gd name="connsiteX298" fmla="*/ 82365 w 240138"/>
                <a:gd name="connsiteY298" fmla="*/ 14710 h 17687"/>
                <a:gd name="connsiteX299" fmla="*/ 85381 w 240138"/>
                <a:gd name="connsiteY299" fmla="*/ 14291 h 17687"/>
                <a:gd name="connsiteX300" fmla="*/ 86638 w 240138"/>
                <a:gd name="connsiteY300" fmla="*/ 12950 h 17687"/>
                <a:gd name="connsiteX301" fmla="*/ 87811 w 240138"/>
                <a:gd name="connsiteY301" fmla="*/ 13453 h 17687"/>
                <a:gd name="connsiteX302" fmla="*/ 86386 w 240138"/>
                <a:gd name="connsiteY302" fmla="*/ 13872 h 17687"/>
                <a:gd name="connsiteX303" fmla="*/ 85967 w 240138"/>
                <a:gd name="connsiteY303" fmla="*/ 14542 h 17687"/>
                <a:gd name="connsiteX304" fmla="*/ 88649 w 240138"/>
                <a:gd name="connsiteY304" fmla="*/ 14542 h 17687"/>
                <a:gd name="connsiteX305" fmla="*/ 87978 w 240138"/>
                <a:gd name="connsiteY305" fmla="*/ 14542 h 17687"/>
                <a:gd name="connsiteX306" fmla="*/ 90324 w 240138"/>
                <a:gd name="connsiteY306" fmla="*/ 13453 h 17687"/>
                <a:gd name="connsiteX307" fmla="*/ 90324 w 240138"/>
                <a:gd name="connsiteY307" fmla="*/ 14207 h 17687"/>
                <a:gd name="connsiteX308" fmla="*/ 91749 w 240138"/>
                <a:gd name="connsiteY308" fmla="*/ 13620 h 17687"/>
                <a:gd name="connsiteX309" fmla="*/ 90743 w 240138"/>
                <a:gd name="connsiteY309" fmla="*/ 15129 h 17687"/>
                <a:gd name="connsiteX310" fmla="*/ 92922 w 240138"/>
                <a:gd name="connsiteY310" fmla="*/ 14374 h 17687"/>
                <a:gd name="connsiteX311" fmla="*/ 93844 w 240138"/>
                <a:gd name="connsiteY311" fmla="*/ 15212 h 17687"/>
                <a:gd name="connsiteX312" fmla="*/ 98452 w 240138"/>
                <a:gd name="connsiteY312" fmla="*/ 14291 h 17687"/>
                <a:gd name="connsiteX313" fmla="*/ 99038 w 240138"/>
                <a:gd name="connsiteY313" fmla="*/ 14291 h 17687"/>
                <a:gd name="connsiteX314" fmla="*/ 103814 w 240138"/>
                <a:gd name="connsiteY314" fmla="*/ 14291 h 17687"/>
                <a:gd name="connsiteX315" fmla="*/ 104904 w 240138"/>
                <a:gd name="connsiteY315" fmla="*/ 15296 h 17687"/>
                <a:gd name="connsiteX316" fmla="*/ 105742 w 240138"/>
                <a:gd name="connsiteY316" fmla="*/ 13537 h 17687"/>
                <a:gd name="connsiteX317" fmla="*/ 107082 w 240138"/>
                <a:gd name="connsiteY317" fmla="*/ 14626 h 17687"/>
                <a:gd name="connsiteX318" fmla="*/ 110853 w 240138"/>
                <a:gd name="connsiteY318" fmla="*/ 13704 h 17687"/>
                <a:gd name="connsiteX319" fmla="*/ 108758 w 240138"/>
                <a:gd name="connsiteY319" fmla="*/ 15547 h 17687"/>
                <a:gd name="connsiteX320" fmla="*/ 126354 w 240138"/>
                <a:gd name="connsiteY320" fmla="*/ 14207 h 17687"/>
                <a:gd name="connsiteX321" fmla="*/ 125097 w 240138"/>
                <a:gd name="connsiteY321" fmla="*/ 14207 h 17687"/>
                <a:gd name="connsiteX322" fmla="*/ 126605 w 240138"/>
                <a:gd name="connsiteY322" fmla="*/ 14207 h 17687"/>
                <a:gd name="connsiteX323" fmla="*/ 153082 w 240138"/>
                <a:gd name="connsiteY323" fmla="*/ 11107 h 17687"/>
                <a:gd name="connsiteX324" fmla="*/ 151993 w 240138"/>
                <a:gd name="connsiteY324" fmla="*/ 11107 h 17687"/>
                <a:gd name="connsiteX325" fmla="*/ 153334 w 240138"/>
                <a:gd name="connsiteY325" fmla="*/ 11023 h 17687"/>
                <a:gd name="connsiteX326" fmla="*/ 229246 w 240138"/>
                <a:gd name="connsiteY326" fmla="*/ 2728 h 17687"/>
                <a:gd name="connsiteX327" fmla="*/ 229246 w 240138"/>
                <a:gd name="connsiteY327" fmla="*/ 2728 h 17687"/>
                <a:gd name="connsiteX328" fmla="*/ 228409 w 240138"/>
                <a:gd name="connsiteY328" fmla="*/ 2728 h 17687"/>
                <a:gd name="connsiteX329" fmla="*/ 229498 w 240138"/>
                <a:gd name="connsiteY329" fmla="*/ 2644 h 17687"/>
                <a:gd name="connsiteX330" fmla="*/ 59071 w 240138"/>
                <a:gd name="connsiteY330" fmla="*/ 11526 h 17687"/>
                <a:gd name="connsiteX331" fmla="*/ 59071 w 240138"/>
                <a:gd name="connsiteY331" fmla="*/ 11526 h 17687"/>
                <a:gd name="connsiteX332" fmla="*/ 59323 w 240138"/>
                <a:gd name="connsiteY332" fmla="*/ 11442 h 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240138" h="17687">
                  <a:moveTo>
                    <a:pt x="108758" y="15547"/>
                  </a:moveTo>
                  <a:lnTo>
                    <a:pt x="109931" y="16050"/>
                  </a:lnTo>
                  <a:cubicBezTo>
                    <a:pt x="108590" y="17056"/>
                    <a:pt x="107501" y="16721"/>
                    <a:pt x="108674" y="17475"/>
                  </a:cubicBezTo>
                  <a:cubicBezTo>
                    <a:pt x="108674" y="15547"/>
                    <a:pt x="113199" y="17056"/>
                    <a:pt x="113283" y="15045"/>
                  </a:cubicBezTo>
                  <a:lnTo>
                    <a:pt x="114121" y="15464"/>
                  </a:lnTo>
                  <a:lnTo>
                    <a:pt x="113618" y="15464"/>
                  </a:lnTo>
                  <a:cubicBezTo>
                    <a:pt x="115210" y="16385"/>
                    <a:pt x="114707" y="13956"/>
                    <a:pt x="116634" y="14123"/>
                  </a:cubicBezTo>
                  <a:cubicBezTo>
                    <a:pt x="117304" y="14123"/>
                    <a:pt x="117807" y="14542"/>
                    <a:pt x="117388" y="14793"/>
                  </a:cubicBezTo>
                  <a:lnTo>
                    <a:pt x="118896" y="14207"/>
                  </a:lnTo>
                  <a:cubicBezTo>
                    <a:pt x="119315" y="14207"/>
                    <a:pt x="118896" y="14626"/>
                    <a:pt x="118896" y="14626"/>
                  </a:cubicBezTo>
                  <a:lnTo>
                    <a:pt x="121159" y="14626"/>
                  </a:lnTo>
                  <a:lnTo>
                    <a:pt x="121159" y="14626"/>
                  </a:lnTo>
                  <a:lnTo>
                    <a:pt x="122499" y="13537"/>
                  </a:lnTo>
                  <a:cubicBezTo>
                    <a:pt x="123170" y="13537"/>
                    <a:pt x="122499" y="13537"/>
                    <a:pt x="122499" y="14039"/>
                  </a:cubicBezTo>
                  <a:lnTo>
                    <a:pt x="123756" y="13453"/>
                  </a:lnTo>
                  <a:cubicBezTo>
                    <a:pt x="124343" y="13956"/>
                    <a:pt x="123254" y="14542"/>
                    <a:pt x="122416" y="14458"/>
                  </a:cubicBezTo>
                  <a:cubicBezTo>
                    <a:pt x="123672" y="16385"/>
                    <a:pt x="123421" y="13956"/>
                    <a:pt x="126018" y="14961"/>
                  </a:cubicBezTo>
                  <a:lnTo>
                    <a:pt x="124846" y="14961"/>
                  </a:lnTo>
                  <a:cubicBezTo>
                    <a:pt x="125683" y="16050"/>
                    <a:pt x="126605" y="15547"/>
                    <a:pt x="128029" y="16218"/>
                  </a:cubicBezTo>
                  <a:cubicBezTo>
                    <a:pt x="128029" y="16218"/>
                    <a:pt x="125181" y="14542"/>
                    <a:pt x="126521" y="14039"/>
                  </a:cubicBezTo>
                  <a:cubicBezTo>
                    <a:pt x="127057" y="14266"/>
                    <a:pt x="127661" y="14266"/>
                    <a:pt x="128197" y="14039"/>
                  </a:cubicBezTo>
                  <a:cubicBezTo>
                    <a:pt x="128197" y="14710"/>
                    <a:pt x="128951" y="14458"/>
                    <a:pt x="129873" y="14039"/>
                  </a:cubicBezTo>
                  <a:lnTo>
                    <a:pt x="129873" y="15045"/>
                  </a:lnTo>
                  <a:cubicBezTo>
                    <a:pt x="130878" y="15045"/>
                    <a:pt x="130711" y="14207"/>
                    <a:pt x="131297" y="13788"/>
                  </a:cubicBezTo>
                  <a:cubicBezTo>
                    <a:pt x="131884" y="13369"/>
                    <a:pt x="132638" y="14542"/>
                    <a:pt x="132973" y="15129"/>
                  </a:cubicBezTo>
                  <a:cubicBezTo>
                    <a:pt x="134733" y="15129"/>
                    <a:pt x="131716" y="14039"/>
                    <a:pt x="133811" y="13704"/>
                  </a:cubicBezTo>
                  <a:cubicBezTo>
                    <a:pt x="135252" y="13922"/>
                    <a:pt x="136727" y="13654"/>
                    <a:pt x="138000" y="12950"/>
                  </a:cubicBezTo>
                  <a:cubicBezTo>
                    <a:pt x="139006" y="12950"/>
                    <a:pt x="138000" y="13537"/>
                    <a:pt x="138000" y="13788"/>
                  </a:cubicBezTo>
                  <a:lnTo>
                    <a:pt x="138838" y="12950"/>
                  </a:lnTo>
                  <a:cubicBezTo>
                    <a:pt x="138838" y="12950"/>
                    <a:pt x="138838" y="12950"/>
                    <a:pt x="138838" y="13369"/>
                  </a:cubicBezTo>
                  <a:cubicBezTo>
                    <a:pt x="138838" y="13788"/>
                    <a:pt x="138838" y="12364"/>
                    <a:pt x="140011" y="12112"/>
                  </a:cubicBezTo>
                  <a:cubicBezTo>
                    <a:pt x="141184" y="11861"/>
                    <a:pt x="142609" y="13453"/>
                    <a:pt x="144033" y="12112"/>
                  </a:cubicBezTo>
                  <a:cubicBezTo>
                    <a:pt x="144033" y="12112"/>
                    <a:pt x="144033" y="12699"/>
                    <a:pt x="144033" y="13034"/>
                  </a:cubicBezTo>
                  <a:cubicBezTo>
                    <a:pt x="145248" y="12648"/>
                    <a:pt x="146379" y="12054"/>
                    <a:pt x="147385" y="11274"/>
                  </a:cubicBezTo>
                  <a:lnTo>
                    <a:pt x="148809" y="11861"/>
                  </a:lnTo>
                  <a:cubicBezTo>
                    <a:pt x="147720" y="11191"/>
                    <a:pt x="148809" y="10269"/>
                    <a:pt x="150150" y="9515"/>
                  </a:cubicBezTo>
                  <a:cubicBezTo>
                    <a:pt x="149873" y="9255"/>
                    <a:pt x="149563" y="9029"/>
                    <a:pt x="149228" y="8844"/>
                  </a:cubicBezTo>
                  <a:lnTo>
                    <a:pt x="151071" y="8258"/>
                  </a:lnTo>
                  <a:cubicBezTo>
                    <a:pt x="151071" y="8258"/>
                    <a:pt x="151071" y="8258"/>
                    <a:pt x="151071" y="9096"/>
                  </a:cubicBezTo>
                  <a:lnTo>
                    <a:pt x="151071" y="9096"/>
                  </a:lnTo>
                  <a:cubicBezTo>
                    <a:pt x="151742" y="9096"/>
                    <a:pt x="151071" y="10018"/>
                    <a:pt x="151071" y="10520"/>
                  </a:cubicBezTo>
                  <a:lnTo>
                    <a:pt x="150317" y="10018"/>
                  </a:lnTo>
                  <a:cubicBezTo>
                    <a:pt x="150317" y="10604"/>
                    <a:pt x="149479" y="11274"/>
                    <a:pt x="149647" y="11777"/>
                  </a:cubicBezTo>
                  <a:cubicBezTo>
                    <a:pt x="149840" y="11710"/>
                    <a:pt x="150041" y="11710"/>
                    <a:pt x="150234" y="11777"/>
                  </a:cubicBezTo>
                  <a:cubicBezTo>
                    <a:pt x="150234" y="11777"/>
                    <a:pt x="150234" y="11777"/>
                    <a:pt x="150234" y="11777"/>
                  </a:cubicBezTo>
                  <a:cubicBezTo>
                    <a:pt x="150234" y="11777"/>
                    <a:pt x="150234" y="11777"/>
                    <a:pt x="150820" y="11777"/>
                  </a:cubicBezTo>
                  <a:lnTo>
                    <a:pt x="151323" y="12783"/>
                  </a:lnTo>
                  <a:lnTo>
                    <a:pt x="151323" y="12364"/>
                  </a:lnTo>
                  <a:lnTo>
                    <a:pt x="153753" y="12866"/>
                  </a:lnTo>
                  <a:cubicBezTo>
                    <a:pt x="155470" y="11350"/>
                    <a:pt x="157498" y="10235"/>
                    <a:pt x="159702" y="9599"/>
                  </a:cubicBezTo>
                  <a:cubicBezTo>
                    <a:pt x="159031" y="10353"/>
                    <a:pt x="159702" y="10855"/>
                    <a:pt x="159702" y="11693"/>
                  </a:cubicBezTo>
                  <a:cubicBezTo>
                    <a:pt x="158947" y="10772"/>
                    <a:pt x="157607" y="12280"/>
                    <a:pt x="156099" y="12112"/>
                  </a:cubicBezTo>
                  <a:cubicBezTo>
                    <a:pt x="156853" y="12112"/>
                    <a:pt x="156769" y="12615"/>
                    <a:pt x="156518" y="12783"/>
                  </a:cubicBezTo>
                  <a:lnTo>
                    <a:pt x="159115" y="11777"/>
                  </a:lnTo>
                  <a:cubicBezTo>
                    <a:pt x="159115" y="12531"/>
                    <a:pt x="159702" y="12280"/>
                    <a:pt x="160372" y="12615"/>
                  </a:cubicBezTo>
                  <a:cubicBezTo>
                    <a:pt x="159785" y="11107"/>
                    <a:pt x="162215" y="11526"/>
                    <a:pt x="163305" y="11023"/>
                  </a:cubicBezTo>
                  <a:cubicBezTo>
                    <a:pt x="164394" y="10520"/>
                    <a:pt x="163305" y="12028"/>
                    <a:pt x="161880" y="11945"/>
                  </a:cubicBezTo>
                  <a:cubicBezTo>
                    <a:pt x="163305" y="13034"/>
                    <a:pt x="163556" y="10185"/>
                    <a:pt x="164980" y="11023"/>
                  </a:cubicBezTo>
                  <a:cubicBezTo>
                    <a:pt x="164980" y="11023"/>
                    <a:pt x="164561" y="11023"/>
                    <a:pt x="164394" y="11023"/>
                  </a:cubicBezTo>
                  <a:cubicBezTo>
                    <a:pt x="164226" y="11023"/>
                    <a:pt x="166907" y="11023"/>
                    <a:pt x="166572" y="11023"/>
                  </a:cubicBezTo>
                  <a:lnTo>
                    <a:pt x="166572" y="11023"/>
                  </a:lnTo>
                  <a:cubicBezTo>
                    <a:pt x="168667" y="11023"/>
                    <a:pt x="172856" y="11023"/>
                    <a:pt x="173108" y="9431"/>
                  </a:cubicBezTo>
                  <a:cubicBezTo>
                    <a:pt x="173183" y="10018"/>
                    <a:pt x="173183" y="10604"/>
                    <a:pt x="173108" y="11191"/>
                  </a:cubicBezTo>
                  <a:lnTo>
                    <a:pt x="176543" y="6833"/>
                  </a:lnTo>
                  <a:cubicBezTo>
                    <a:pt x="176543" y="7923"/>
                    <a:pt x="177716" y="10353"/>
                    <a:pt x="175957" y="11107"/>
                  </a:cubicBezTo>
                  <a:cubicBezTo>
                    <a:pt x="176661" y="11341"/>
                    <a:pt x="177431" y="11341"/>
                    <a:pt x="178135" y="11107"/>
                  </a:cubicBezTo>
                  <a:cubicBezTo>
                    <a:pt x="178135" y="11107"/>
                    <a:pt x="177214" y="9599"/>
                    <a:pt x="177716" y="9431"/>
                  </a:cubicBezTo>
                  <a:cubicBezTo>
                    <a:pt x="178973" y="10604"/>
                    <a:pt x="178638" y="10018"/>
                    <a:pt x="180230" y="11023"/>
                  </a:cubicBezTo>
                  <a:cubicBezTo>
                    <a:pt x="179727" y="11023"/>
                    <a:pt x="180230" y="9096"/>
                    <a:pt x="180984" y="9096"/>
                  </a:cubicBezTo>
                  <a:cubicBezTo>
                    <a:pt x="181738" y="9096"/>
                    <a:pt x="180984" y="10772"/>
                    <a:pt x="180984" y="10939"/>
                  </a:cubicBezTo>
                  <a:lnTo>
                    <a:pt x="182911" y="9180"/>
                  </a:lnTo>
                  <a:cubicBezTo>
                    <a:pt x="182408" y="9180"/>
                    <a:pt x="182911" y="10604"/>
                    <a:pt x="183330" y="11023"/>
                  </a:cubicBezTo>
                  <a:cubicBezTo>
                    <a:pt x="183749" y="11442"/>
                    <a:pt x="185090" y="11023"/>
                    <a:pt x="185592" y="11023"/>
                  </a:cubicBezTo>
                  <a:lnTo>
                    <a:pt x="184755" y="11023"/>
                  </a:lnTo>
                  <a:cubicBezTo>
                    <a:pt x="187017" y="11023"/>
                    <a:pt x="186849" y="8593"/>
                    <a:pt x="189111" y="8593"/>
                  </a:cubicBezTo>
                  <a:cubicBezTo>
                    <a:pt x="189111" y="8593"/>
                    <a:pt x="188525" y="10688"/>
                    <a:pt x="189698" y="10855"/>
                  </a:cubicBezTo>
                  <a:cubicBezTo>
                    <a:pt x="190871" y="11023"/>
                    <a:pt x="191793" y="6666"/>
                    <a:pt x="193720" y="5912"/>
                  </a:cubicBezTo>
                  <a:lnTo>
                    <a:pt x="193720" y="6415"/>
                  </a:lnTo>
                  <a:lnTo>
                    <a:pt x="195144" y="5744"/>
                  </a:lnTo>
                  <a:cubicBezTo>
                    <a:pt x="193779" y="7696"/>
                    <a:pt x="192178" y="9473"/>
                    <a:pt x="190368" y="11023"/>
                  </a:cubicBezTo>
                  <a:cubicBezTo>
                    <a:pt x="191290" y="11023"/>
                    <a:pt x="190368" y="11610"/>
                    <a:pt x="191877" y="11442"/>
                  </a:cubicBezTo>
                  <a:cubicBezTo>
                    <a:pt x="193385" y="11274"/>
                    <a:pt x="191290" y="12196"/>
                    <a:pt x="190871" y="12196"/>
                  </a:cubicBezTo>
                  <a:lnTo>
                    <a:pt x="193888" y="12196"/>
                  </a:lnTo>
                  <a:cubicBezTo>
                    <a:pt x="193888" y="11191"/>
                    <a:pt x="196066" y="11107"/>
                    <a:pt x="195898" y="10269"/>
                  </a:cubicBezTo>
                  <a:lnTo>
                    <a:pt x="192547" y="11023"/>
                  </a:lnTo>
                  <a:cubicBezTo>
                    <a:pt x="192547" y="10101"/>
                    <a:pt x="194306" y="8174"/>
                    <a:pt x="196401" y="8258"/>
                  </a:cubicBezTo>
                  <a:cubicBezTo>
                    <a:pt x="196904" y="8258"/>
                    <a:pt x="196401" y="10018"/>
                    <a:pt x="196401" y="10353"/>
                  </a:cubicBezTo>
                  <a:cubicBezTo>
                    <a:pt x="196401" y="10688"/>
                    <a:pt x="198328" y="9599"/>
                    <a:pt x="198496" y="9850"/>
                  </a:cubicBezTo>
                  <a:lnTo>
                    <a:pt x="197658" y="10353"/>
                  </a:lnTo>
                  <a:cubicBezTo>
                    <a:pt x="198831" y="10353"/>
                    <a:pt x="199501" y="9012"/>
                    <a:pt x="200926" y="9850"/>
                  </a:cubicBezTo>
                  <a:cubicBezTo>
                    <a:pt x="202350" y="10688"/>
                    <a:pt x="202434" y="11023"/>
                    <a:pt x="202518" y="10436"/>
                  </a:cubicBezTo>
                  <a:cubicBezTo>
                    <a:pt x="201630" y="8794"/>
                    <a:pt x="201370" y="6892"/>
                    <a:pt x="201764" y="5074"/>
                  </a:cubicBezTo>
                  <a:cubicBezTo>
                    <a:pt x="202878" y="5409"/>
                    <a:pt x="203950" y="5895"/>
                    <a:pt x="204948" y="6498"/>
                  </a:cubicBezTo>
                  <a:cubicBezTo>
                    <a:pt x="205785" y="7336"/>
                    <a:pt x="203858" y="8677"/>
                    <a:pt x="204529" y="9431"/>
                  </a:cubicBezTo>
                  <a:cubicBezTo>
                    <a:pt x="204663" y="9113"/>
                    <a:pt x="204897" y="8844"/>
                    <a:pt x="205199" y="8677"/>
                  </a:cubicBezTo>
                  <a:cubicBezTo>
                    <a:pt x="205702" y="8677"/>
                    <a:pt x="205199" y="9515"/>
                    <a:pt x="206121" y="9347"/>
                  </a:cubicBezTo>
                  <a:cubicBezTo>
                    <a:pt x="207042" y="9180"/>
                    <a:pt x="208299" y="9347"/>
                    <a:pt x="206540" y="8425"/>
                  </a:cubicBezTo>
                  <a:cubicBezTo>
                    <a:pt x="207629" y="8425"/>
                    <a:pt x="207713" y="8425"/>
                    <a:pt x="208969" y="8425"/>
                  </a:cubicBezTo>
                  <a:cubicBezTo>
                    <a:pt x="208969" y="7755"/>
                    <a:pt x="209975" y="6163"/>
                    <a:pt x="211064" y="5828"/>
                  </a:cubicBezTo>
                  <a:cubicBezTo>
                    <a:pt x="212153" y="5493"/>
                    <a:pt x="211064" y="6415"/>
                    <a:pt x="211064" y="6582"/>
                  </a:cubicBezTo>
                  <a:cubicBezTo>
                    <a:pt x="213243" y="6582"/>
                    <a:pt x="214500" y="6582"/>
                    <a:pt x="216510" y="6582"/>
                  </a:cubicBezTo>
                  <a:cubicBezTo>
                    <a:pt x="216510" y="6582"/>
                    <a:pt x="217684" y="7085"/>
                    <a:pt x="217348" y="7504"/>
                  </a:cubicBezTo>
                  <a:cubicBezTo>
                    <a:pt x="217667" y="7194"/>
                    <a:pt x="218077" y="6984"/>
                    <a:pt x="218521" y="6917"/>
                  </a:cubicBezTo>
                  <a:cubicBezTo>
                    <a:pt x="219778" y="7671"/>
                    <a:pt x="217097" y="6917"/>
                    <a:pt x="218102" y="8090"/>
                  </a:cubicBezTo>
                  <a:cubicBezTo>
                    <a:pt x="218102" y="7504"/>
                    <a:pt x="219694" y="7252"/>
                    <a:pt x="220532" y="6833"/>
                  </a:cubicBezTo>
                  <a:cubicBezTo>
                    <a:pt x="221370" y="6415"/>
                    <a:pt x="218438" y="6833"/>
                    <a:pt x="217600" y="6833"/>
                  </a:cubicBezTo>
                  <a:cubicBezTo>
                    <a:pt x="217600" y="5577"/>
                    <a:pt x="219024" y="4236"/>
                    <a:pt x="221119" y="3482"/>
                  </a:cubicBezTo>
                  <a:cubicBezTo>
                    <a:pt x="223214" y="2728"/>
                    <a:pt x="221873" y="4320"/>
                    <a:pt x="222208" y="4068"/>
                  </a:cubicBezTo>
                  <a:cubicBezTo>
                    <a:pt x="225392" y="4068"/>
                    <a:pt x="224806" y="1806"/>
                    <a:pt x="227487" y="2560"/>
                  </a:cubicBezTo>
                  <a:cubicBezTo>
                    <a:pt x="228576" y="3314"/>
                    <a:pt x="227487" y="4152"/>
                    <a:pt x="227906" y="4655"/>
                  </a:cubicBezTo>
                  <a:cubicBezTo>
                    <a:pt x="226481" y="4655"/>
                    <a:pt x="225727" y="4655"/>
                    <a:pt x="224806" y="4655"/>
                  </a:cubicBezTo>
                  <a:lnTo>
                    <a:pt x="225979" y="4655"/>
                  </a:lnTo>
                  <a:cubicBezTo>
                    <a:pt x="225400" y="4940"/>
                    <a:pt x="224713" y="4940"/>
                    <a:pt x="224135" y="4655"/>
                  </a:cubicBezTo>
                  <a:cubicBezTo>
                    <a:pt x="225057" y="5325"/>
                    <a:pt x="229498" y="4655"/>
                    <a:pt x="232011" y="5074"/>
                  </a:cubicBezTo>
                  <a:cubicBezTo>
                    <a:pt x="232430" y="5074"/>
                    <a:pt x="233185" y="4487"/>
                    <a:pt x="232849" y="4152"/>
                  </a:cubicBezTo>
                  <a:lnTo>
                    <a:pt x="232011" y="4152"/>
                  </a:lnTo>
                  <a:cubicBezTo>
                    <a:pt x="231257" y="3566"/>
                    <a:pt x="233436" y="3231"/>
                    <a:pt x="232430" y="2979"/>
                  </a:cubicBezTo>
                  <a:cubicBezTo>
                    <a:pt x="233511" y="2250"/>
                    <a:pt x="234810" y="1898"/>
                    <a:pt x="236117" y="1974"/>
                  </a:cubicBezTo>
                  <a:lnTo>
                    <a:pt x="236117" y="2895"/>
                  </a:lnTo>
                  <a:cubicBezTo>
                    <a:pt x="236117" y="2895"/>
                    <a:pt x="235112" y="2393"/>
                    <a:pt x="234693" y="2895"/>
                  </a:cubicBezTo>
                  <a:cubicBezTo>
                    <a:pt x="234274" y="3398"/>
                    <a:pt x="237039" y="3985"/>
                    <a:pt x="237625" y="2895"/>
                  </a:cubicBezTo>
                  <a:lnTo>
                    <a:pt x="236536" y="2309"/>
                  </a:lnTo>
                  <a:cubicBezTo>
                    <a:pt x="237625" y="1806"/>
                    <a:pt x="238882" y="801"/>
                    <a:pt x="240139" y="1052"/>
                  </a:cubicBezTo>
                  <a:cubicBezTo>
                    <a:pt x="239552" y="130"/>
                    <a:pt x="240139" y="1052"/>
                    <a:pt x="238882" y="130"/>
                  </a:cubicBezTo>
                  <a:cubicBezTo>
                    <a:pt x="239804" y="1387"/>
                    <a:pt x="235531" y="130"/>
                    <a:pt x="236955" y="1555"/>
                  </a:cubicBezTo>
                  <a:cubicBezTo>
                    <a:pt x="235866" y="382"/>
                    <a:pt x="235279" y="1136"/>
                    <a:pt x="233939" y="130"/>
                  </a:cubicBezTo>
                  <a:cubicBezTo>
                    <a:pt x="233939" y="130"/>
                    <a:pt x="234441" y="717"/>
                    <a:pt x="233352" y="633"/>
                  </a:cubicBezTo>
                  <a:lnTo>
                    <a:pt x="233352" y="633"/>
                  </a:lnTo>
                  <a:lnTo>
                    <a:pt x="233352" y="633"/>
                  </a:lnTo>
                  <a:cubicBezTo>
                    <a:pt x="233352" y="633"/>
                    <a:pt x="233855" y="633"/>
                    <a:pt x="233939" y="1052"/>
                  </a:cubicBezTo>
                  <a:cubicBezTo>
                    <a:pt x="234022" y="1471"/>
                    <a:pt x="231676" y="1890"/>
                    <a:pt x="231090" y="2225"/>
                  </a:cubicBezTo>
                  <a:cubicBezTo>
                    <a:pt x="230503" y="2560"/>
                    <a:pt x="231090" y="2225"/>
                    <a:pt x="231090" y="1555"/>
                  </a:cubicBezTo>
                  <a:lnTo>
                    <a:pt x="230252" y="2141"/>
                  </a:lnTo>
                  <a:cubicBezTo>
                    <a:pt x="230252" y="1471"/>
                    <a:pt x="228409" y="1136"/>
                    <a:pt x="230252" y="717"/>
                  </a:cubicBezTo>
                  <a:lnTo>
                    <a:pt x="228911" y="717"/>
                  </a:lnTo>
                  <a:cubicBezTo>
                    <a:pt x="228073" y="382"/>
                    <a:pt x="227152" y="382"/>
                    <a:pt x="226314" y="717"/>
                  </a:cubicBezTo>
                  <a:cubicBezTo>
                    <a:pt x="225644" y="717"/>
                    <a:pt x="224638" y="1471"/>
                    <a:pt x="225224" y="717"/>
                  </a:cubicBezTo>
                  <a:lnTo>
                    <a:pt x="223046" y="1220"/>
                  </a:lnTo>
                  <a:lnTo>
                    <a:pt x="223046" y="1220"/>
                  </a:lnTo>
                  <a:cubicBezTo>
                    <a:pt x="220868" y="1220"/>
                    <a:pt x="218689" y="2560"/>
                    <a:pt x="216175" y="1220"/>
                  </a:cubicBezTo>
                  <a:cubicBezTo>
                    <a:pt x="215321" y="1421"/>
                    <a:pt x="214433" y="1421"/>
                    <a:pt x="213578" y="1220"/>
                  </a:cubicBezTo>
                  <a:lnTo>
                    <a:pt x="213578" y="633"/>
                  </a:lnTo>
                  <a:cubicBezTo>
                    <a:pt x="212740" y="633"/>
                    <a:pt x="210813" y="633"/>
                    <a:pt x="210478" y="633"/>
                  </a:cubicBezTo>
                  <a:cubicBezTo>
                    <a:pt x="209389" y="-791"/>
                    <a:pt x="205953" y="633"/>
                    <a:pt x="204361" y="633"/>
                  </a:cubicBezTo>
                  <a:lnTo>
                    <a:pt x="204361" y="1387"/>
                  </a:lnTo>
                  <a:cubicBezTo>
                    <a:pt x="203171" y="1438"/>
                    <a:pt x="201990" y="1639"/>
                    <a:pt x="200842" y="1974"/>
                  </a:cubicBezTo>
                  <a:lnTo>
                    <a:pt x="200842" y="2644"/>
                  </a:lnTo>
                  <a:cubicBezTo>
                    <a:pt x="199669" y="3231"/>
                    <a:pt x="197742" y="2644"/>
                    <a:pt x="195898" y="2644"/>
                  </a:cubicBezTo>
                  <a:cubicBezTo>
                    <a:pt x="195898" y="2644"/>
                    <a:pt x="196485" y="2644"/>
                    <a:pt x="196820" y="2644"/>
                  </a:cubicBezTo>
                  <a:cubicBezTo>
                    <a:pt x="194474" y="1303"/>
                    <a:pt x="192128" y="3985"/>
                    <a:pt x="190033" y="2644"/>
                  </a:cubicBezTo>
                  <a:cubicBezTo>
                    <a:pt x="189640" y="2853"/>
                    <a:pt x="189170" y="2853"/>
                    <a:pt x="188776" y="2644"/>
                  </a:cubicBezTo>
                  <a:lnTo>
                    <a:pt x="188776" y="2644"/>
                  </a:lnTo>
                  <a:lnTo>
                    <a:pt x="188022" y="2644"/>
                  </a:lnTo>
                  <a:lnTo>
                    <a:pt x="188693" y="2644"/>
                  </a:lnTo>
                  <a:cubicBezTo>
                    <a:pt x="188165" y="2585"/>
                    <a:pt x="187628" y="2585"/>
                    <a:pt x="187101" y="2644"/>
                  </a:cubicBezTo>
                  <a:lnTo>
                    <a:pt x="187101" y="1974"/>
                  </a:lnTo>
                  <a:lnTo>
                    <a:pt x="187101" y="1974"/>
                  </a:lnTo>
                  <a:cubicBezTo>
                    <a:pt x="186514" y="1974"/>
                    <a:pt x="186682" y="1974"/>
                    <a:pt x="187101" y="2812"/>
                  </a:cubicBezTo>
                  <a:lnTo>
                    <a:pt x="186347" y="3314"/>
                  </a:lnTo>
                  <a:cubicBezTo>
                    <a:pt x="185760" y="2225"/>
                    <a:pt x="184838" y="3733"/>
                    <a:pt x="184084" y="2560"/>
                  </a:cubicBezTo>
                  <a:cubicBezTo>
                    <a:pt x="184084" y="3231"/>
                    <a:pt x="181152" y="3147"/>
                    <a:pt x="180984" y="4404"/>
                  </a:cubicBezTo>
                  <a:cubicBezTo>
                    <a:pt x="180984" y="4404"/>
                    <a:pt x="180984" y="4404"/>
                    <a:pt x="180984" y="4404"/>
                  </a:cubicBezTo>
                  <a:cubicBezTo>
                    <a:pt x="180356" y="4194"/>
                    <a:pt x="179685" y="4194"/>
                    <a:pt x="179057" y="4404"/>
                  </a:cubicBezTo>
                  <a:lnTo>
                    <a:pt x="179057" y="3566"/>
                  </a:lnTo>
                  <a:lnTo>
                    <a:pt x="177716" y="4823"/>
                  </a:lnTo>
                  <a:cubicBezTo>
                    <a:pt x="176878" y="4320"/>
                    <a:pt x="176459" y="3985"/>
                    <a:pt x="177716" y="3314"/>
                  </a:cubicBezTo>
                  <a:cubicBezTo>
                    <a:pt x="175705" y="4487"/>
                    <a:pt x="176040" y="3314"/>
                    <a:pt x="174365" y="4906"/>
                  </a:cubicBezTo>
                  <a:lnTo>
                    <a:pt x="174365" y="4320"/>
                  </a:lnTo>
                  <a:cubicBezTo>
                    <a:pt x="173778" y="4320"/>
                    <a:pt x="172773" y="5241"/>
                    <a:pt x="172354" y="4320"/>
                  </a:cubicBezTo>
                  <a:cubicBezTo>
                    <a:pt x="171935" y="3398"/>
                    <a:pt x="165399" y="4320"/>
                    <a:pt x="161713" y="3649"/>
                  </a:cubicBezTo>
                  <a:cubicBezTo>
                    <a:pt x="162551" y="5325"/>
                    <a:pt x="160037" y="2979"/>
                    <a:pt x="159953" y="4320"/>
                  </a:cubicBezTo>
                  <a:cubicBezTo>
                    <a:pt x="159953" y="4320"/>
                    <a:pt x="159199" y="3733"/>
                    <a:pt x="159953" y="3314"/>
                  </a:cubicBezTo>
                  <a:cubicBezTo>
                    <a:pt x="158110" y="3817"/>
                    <a:pt x="157104" y="2812"/>
                    <a:pt x="155931" y="4068"/>
                  </a:cubicBezTo>
                  <a:cubicBezTo>
                    <a:pt x="155931" y="4068"/>
                    <a:pt x="155931" y="3398"/>
                    <a:pt x="155931" y="3147"/>
                  </a:cubicBezTo>
                  <a:cubicBezTo>
                    <a:pt x="155931" y="2895"/>
                    <a:pt x="155428" y="3147"/>
                    <a:pt x="155177" y="3147"/>
                  </a:cubicBezTo>
                  <a:cubicBezTo>
                    <a:pt x="154926" y="3147"/>
                    <a:pt x="155177" y="3147"/>
                    <a:pt x="155763" y="2644"/>
                  </a:cubicBezTo>
                  <a:cubicBezTo>
                    <a:pt x="153836" y="2644"/>
                    <a:pt x="153753" y="4068"/>
                    <a:pt x="153669" y="5241"/>
                  </a:cubicBezTo>
                  <a:cubicBezTo>
                    <a:pt x="152663" y="4739"/>
                    <a:pt x="152161" y="5241"/>
                    <a:pt x="151574" y="5241"/>
                  </a:cubicBezTo>
                  <a:cubicBezTo>
                    <a:pt x="150988" y="5241"/>
                    <a:pt x="150569" y="4571"/>
                    <a:pt x="151574" y="4320"/>
                  </a:cubicBezTo>
                  <a:cubicBezTo>
                    <a:pt x="150904" y="4320"/>
                    <a:pt x="147552" y="4320"/>
                    <a:pt x="147552" y="4906"/>
                  </a:cubicBezTo>
                  <a:cubicBezTo>
                    <a:pt x="147552" y="5493"/>
                    <a:pt x="146630" y="4906"/>
                    <a:pt x="146463" y="4906"/>
                  </a:cubicBezTo>
                  <a:cubicBezTo>
                    <a:pt x="144955" y="4906"/>
                    <a:pt x="144787" y="4906"/>
                    <a:pt x="143363" y="4906"/>
                  </a:cubicBezTo>
                  <a:lnTo>
                    <a:pt x="142274" y="4906"/>
                  </a:lnTo>
                  <a:cubicBezTo>
                    <a:pt x="141771" y="6079"/>
                    <a:pt x="141100" y="4906"/>
                    <a:pt x="139927" y="5409"/>
                  </a:cubicBezTo>
                  <a:lnTo>
                    <a:pt x="139927" y="5409"/>
                  </a:lnTo>
                  <a:cubicBezTo>
                    <a:pt x="137163" y="4739"/>
                    <a:pt x="138754" y="5828"/>
                    <a:pt x="136073" y="5409"/>
                  </a:cubicBezTo>
                  <a:lnTo>
                    <a:pt x="136073" y="6079"/>
                  </a:lnTo>
                  <a:cubicBezTo>
                    <a:pt x="136073" y="7588"/>
                    <a:pt x="133727" y="5325"/>
                    <a:pt x="132219" y="6079"/>
                  </a:cubicBezTo>
                  <a:lnTo>
                    <a:pt x="132805" y="6079"/>
                  </a:lnTo>
                  <a:cubicBezTo>
                    <a:pt x="131967" y="6666"/>
                    <a:pt x="130292" y="4152"/>
                    <a:pt x="129454" y="3985"/>
                  </a:cubicBezTo>
                  <a:cubicBezTo>
                    <a:pt x="128616" y="3817"/>
                    <a:pt x="129454" y="3985"/>
                    <a:pt x="130040" y="3985"/>
                  </a:cubicBezTo>
                  <a:cubicBezTo>
                    <a:pt x="127778" y="3231"/>
                    <a:pt x="130040" y="4906"/>
                    <a:pt x="128113" y="5241"/>
                  </a:cubicBezTo>
                  <a:cubicBezTo>
                    <a:pt x="128113" y="4739"/>
                    <a:pt x="128113" y="3985"/>
                    <a:pt x="127359" y="3901"/>
                  </a:cubicBezTo>
                  <a:cubicBezTo>
                    <a:pt x="126605" y="3817"/>
                    <a:pt x="124175" y="5660"/>
                    <a:pt x="122667" y="4823"/>
                  </a:cubicBezTo>
                  <a:cubicBezTo>
                    <a:pt x="122667" y="4823"/>
                    <a:pt x="123337" y="5577"/>
                    <a:pt x="122667" y="5828"/>
                  </a:cubicBezTo>
                  <a:cubicBezTo>
                    <a:pt x="121996" y="6079"/>
                    <a:pt x="119399" y="4571"/>
                    <a:pt x="118478" y="5828"/>
                  </a:cubicBezTo>
                  <a:cubicBezTo>
                    <a:pt x="118478" y="5828"/>
                    <a:pt x="118478" y="5828"/>
                    <a:pt x="118478" y="5828"/>
                  </a:cubicBezTo>
                  <a:cubicBezTo>
                    <a:pt x="117556" y="5828"/>
                    <a:pt x="115545" y="6498"/>
                    <a:pt x="115042" y="7169"/>
                  </a:cubicBezTo>
                  <a:cubicBezTo>
                    <a:pt x="114121" y="4739"/>
                    <a:pt x="109596" y="8593"/>
                    <a:pt x="109428" y="6331"/>
                  </a:cubicBezTo>
                  <a:lnTo>
                    <a:pt x="106747" y="6331"/>
                  </a:lnTo>
                  <a:lnTo>
                    <a:pt x="106747" y="6331"/>
                  </a:lnTo>
                  <a:cubicBezTo>
                    <a:pt x="105649" y="6155"/>
                    <a:pt x="104535" y="6565"/>
                    <a:pt x="103814" y="7420"/>
                  </a:cubicBezTo>
                  <a:cubicBezTo>
                    <a:pt x="103395" y="7420"/>
                    <a:pt x="103814" y="7001"/>
                    <a:pt x="103814" y="6917"/>
                  </a:cubicBezTo>
                  <a:cubicBezTo>
                    <a:pt x="102105" y="6423"/>
                    <a:pt x="100253" y="6800"/>
                    <a:pt x="98871" y="7923"/>
                  </a:cubicBezTo>
                  <a:lnTo>
                    <a:pt x="98871" y="7169"/>
                  </a:lnTo>
                  <a:cubicBezTo>
                    <a:pt x="98284" y="7671"/>
                    <a:pt x="95100" y="6247"/>
                    <a:pt x="92587" y="7169"/>
                  </a:cubicBezTo>
                  <a:cubicBezTo>
                    <a:pt x="89822" y="8090"/>
                    <a:pt x="85716" y="5493"/>
                    <a:pt x="84794" y="8174"/>
                  </a:cubicBezTo>
                  <a:lnTo>
                    <a:pt x="82951" y="8928"/>
                  </a:lnTo>
                  <a:cubicBezTo>
                    <a:pt x="85381" y="8928"/>
                    <a:pt x="82951" y="10101"/>
                    <a:pt x="83621" y="10436"/>
                  </a:cubicBezTo>
                  <a:cubicBezTo>
                    <a:pt x="82700" y="10436"/>
                    <a:pt x="81108" y="9766"/>
                    <a:pt x="82281" y="9599"/>
                  </a:cubicBezTo>
                  <a:lnTo>
                    <a:pt x="82281" y="9599"/>
                  </a:lnTo>
                  <a:cubicBezTo>
                    <a:pt x="82281" y="8258"/>
                    <a:pt x="79180" y="9599"/>
                    <a:pt x="79264" y="8342"/>
                  </a:cubicBezTo>
                  <a:cubicBezTo>
                    <a:pt x="74488" y="8342"/>
                    <a:pt x="69796" y="8342"/>
                    <a:pt x="65271" y="8342"/>
                  </a:cubicBezTo>
                  <a:lnTo>
                    <a:pt x="65858" y="9431"/>
                  </a:lnTo>
                  <a:lnTo>
                    <a:pt x="64266" y="9431"/>
                  </a:lnTo>
                  <a:cubicBezTo>
                    <a:pt x="63847" y="9431"/>
                    <a:pt x="63679" y="8593"/>
                    <a:pt x="64853" y="8593"/>
                  </a:cubicBezTo>
                  <a:cubicBezTo>
                    <a:pt x="64182" y="8007"/>
                    <a:pt x="63009" y="9180"/>
                    <a:pt x="62925" y="9431"/>
                  </a:cubicBezTo>
                  <a:cubicBezTo>
                    <a:pt x="60747" y="9431"/>
                    <a:pt x="63763" y="8174"/>
                    <a:pt x="62925" y="8174"/>
                  </a:cubicBezTo>
                  <a:lnTo>
                    <a:pt x="62004" y="8174"/>
                  </a:lnTo>
                  <a:lnTo>
                    <a:pt x="62004" y="8174"/>
                  </a:lnTo>
                  <a:cubicBezTo>
                    <a:pt x="61250" y="8174"/>
                    <a:pt x="61250" y="9096"/>
                    <a:pt x="59909" y="9096"/>
                  </a:cubicBezTo>
                  <a:cubicBezTo>
                    <a:pt x="58568" y="9096"/>
                    <a:pt x="59406" y="8509"/>
                    <a:pt x="59071" y="8425"/>
                  </a:cubicBezTo>
                  <a:cubicBezTo>
                    <a:pt x="58736" y="8342"/>
                    <a:pt x="59071" y="8425"/>
                    <a:pt x="58568" y="8425"/>
                  </a:cubicBezTo>
                  <a:lnTo>
                    <a:pt x="56557" y="8425"/>
                  </a:lnTo>
                  <a:lnTo>
                    <a:pt x="57395" y="9263"/>
                  </a:lnTo>
                  <a:cubicBezTo>
                    <a:pt x="56557" y="9263"/>
                    <a:pt x="55552" y="9263"/>
                    <a:pt x="56557" y="10185"/>
                  </a:cubicBezTo>
                  <a:cubicBezTo>
                    <a:pt x="55133" y="8844"/>
                    <a:pt x="49184" y="10185"/>
                    <a:pt x="48178" y="9599"/>
                  </a:cubicBezTo>
                  <a:cubicBezTo>
                    <a:pt x="46972" y="10244"/>
                    <a:pt x="45598" y="10503"/>
                    <a:pt x="44240" y="10353"/>
                  </a:cubicBezTo>
                  <a:cubicBezTo>
                    <a:pt x="44660" y="10353"/>
                    <a:pt x="44911" y="11442"/>
                    <a:pt x="43654" y="11442"/>
                  </a:cubicBezTo>
                  <a:cubicBezTo>
                    <a:pt x="43654" y="9431"/>
                    <a:pt x="41224" y="10688"/>
                    <a:pt x="40135" y="9347"/>
                  </a:cubicBezTo>
                  <a:cubicBezTo>
                    <a:pt x="41140" y="10185"/>
                    <a:pt x="36448" y="9766"/>
                    <a:pt x="38040" y="11023"/>
                  </a:cubicBezTo>
                  <a:cubicBezTo>
                    <a:pt x="36951" y="11023"/>
                    <a:pt x="38040" y="10269"/>
                    <a:pt x="37035" y="9850"/>
                  </a:cubicBezTo>
                  <a:cubicBezTo>
                    <a:pt x="34102" y="10068"/>
                    <a:pt x="31169" y="10068"/>
                    <a:pt x="28237" y="9850"/>
                  </a:cubicBezTo>
                  <a:cubicBezTo>
                    <a:pt x="28237" y="9850"/>
                    <a:pt x="28740" y="10520"/>
                    <a:pt x="28237" y="10939"/>
                  </a:cubicBezTo>
                  <a:lnTo>
                    <a:pt x="26477" y="9682"/>
                  </a:lnTo>
                  <a:cubicBezTo>
                    <a:pt x="25891" y="9682"/>
                    <a:pt x="25974" y="11191"/>
                    <a:pt x="24801" y="10353"/>
                  </a:cubicBezTo>
                  <a:cubicBezTo>
                    <a:pt x="24801" y="10353"/>
                    <a:pt x="24801" y="10939"/>
                    <a:pt x="24801" y="11023"/>
                  </a:cubicBezTo>
                  <a:cubicBezTo>
                    <a:pt x="18517" y="10101"/>
                    <a:pt x="12233" y="12699"/>
                    <a:pt x="5781" y="11023"/>
                  </a:cubicBezTo>
                  <a:cubicBezTo>
                    <a:pt x="6703" y="11526"/>
                    <a:pt x="5781" y="11610"/>
                    <a:pt x="5781" y="11610"/>
                  </a:cubicBezTo>
                  <a:cubicBezTo>
                    <a:pt x="5781" y="11610"/>
                    <a:pt x="5781" y="12280"/>
                    <a:pt x="5781" y="12615"/>
                  </a:cubicBezTo>
                  <a:lnTo>
                    <a:pt x="3100" y="11777"/>
                  </a:lnTo>
                  <a:cubicBezTo>
                    <a:pt x="2681" y="12783"/>
                    <a:pt x="251" y="11777"/>
                    <a:pt x="0" y="12950"/>
                  </a:cubicBezTo>
                  <a:lnTo>
                    <a:pt x="838" y="12950"/>
                  </a:lnTo>
                  <a:cubicBezTo>
                    <a:pt x="-168" y="14123"/>
                    <a:pt x="2514" y="15296"/>
                    <a:pt x="2430" y="16721"/>
                  </a:cubicBezTo>
                  <a:cubicBezTo>
                    <a:pt x="3603" y="15464"/>
                    <a:pt x="5781" y="18396"/>
                    <a:pt x="7709" y="16721"/>
                  </a:cubicBezTo>
                  <a:cubicBezTo>
                    <a:pt x="8211" y="16721"/>
                    <a:pt x="7709" y="16721"/>
                    <a:pt x="7709" y="17475"/>
                  </a:cubicBezTo>
                  <a:cubicBezTo>
                    <a:pt x="7709" y="18229"/>
                    <a:pt x="8798" y="16721"/>
                    <a:pt x="9971" y="16888"/>
                  </a:cubicBezTo>
                  <a:lnTo>
                    <a:pt x="9971" y="16888"/>
                  </a:lnTo>
                  <a:cubicBezTo>
                    <a:pt x="12769" y="16788"/>
                    <a:pt x="15576" y="16922"/>
                    <a:pt x="18350" y="17307"/>
                  </a:cubicBezTo>
                  <a:lnTo>
                    <a:pt x="18350" y="16637"/>
                  </a:lnTo>
                  <a:cubicBezTo>
                    <a:pt x="18819" y="16687"/>
                    <a:pt x="19271" y="16829"/>
                    <a:pt x="19690" y="17056"/>
                  </a:cubicBezTo>
                  <a:cubicBezTo>
                    <a:pt x="20528" y="15966"/>
                    <a:pt x="17428" y="17056"/>
                    <a:pt x="18182" y="15883"/>
                  </a:cubicBezTo>
                  <a:cubicBezTo>
                    <a:pt x="19355" y="17307"/>
                    <a:pt x="23712" y="15883"/>
                    <a:pt x="24550" y="17223"/>
                  </a:cubicBezTo>
                  <a:cubicBezTo>
                    <a:pt x="25723" y="17223"/>
                    <a:pt x="24131" y="16469"/>
                    <a:pt x="25304" y="16385"/>
                  </a:cubicBezTo>
                  <a:lnTo>
                    <a:pt x="25304" y="16804"/>
                  </a:lnTo>
                  <a:lnTo>
                    <a:pt x="25304" y="16218"/>
                  </a:lnTo>
                  <a:cubicBezTo>
                    <a:pt x="25866" y="16251"/>
                    <a:pt x="26360" y="16612"/>
                    <a:pt x="26561" y="17139"/>
                  </a:cubicBezTo>
                  <a:lnTo>
                    <a:pt x="25807" y="17139"/>
                  </a:lnTo>
                  <a:cubicBezTo>
                    <a:pt x="26812" y="17558"/>
                    <a:pt x="28656" y="17139"/>
                    <a:pt x="29075" y="17139"/>
                  </a:cubicBezTo>
                  <a:lnTo>
                    <a:pt x="27902" y="17139"/>
                  </a:lnTo>
                  <a:cubicBezTo>
                    <a:pt x="31387" y="16980"/>
                    <a:pt x="34865" y="16561"/>
                    <a:pt x="38291" y="15883"/>
                  </a:cubicBezTo>
                  <a:lnTo>
                    <a:pt x="38291" y="15883"/>
                  </a:lnTo>
                  <a:cubicBezTo>
                    <a:pt x="40721" y="15212"/>
                    <a:pt x="40219" y="15883"/>
                    <a:pt x="42900" y="15883"/>
                  </a:cubicBezTo>
                  <a:lnTo>
                    <a:pt x="42900" y="15883"/>
                  </a:lnTo>
                  <a:cubicBezTo>
                    <a:pt x="43461" y="15480"/>
                    <a:pt x="44140" y="15271"/>
                    <a:pt x="44827" y="15296"/>
                  </a:cubicBezTo>
                  <a:cubicBezTo>
                    <a:pt x="44157" y="15715"/>
                    <a:pt x="46168" y="15966"/>
                    <a:pt x="45246" y="16469"/>
                  </a:cubicBezTo>
                  <a:cubicBezTo>
                    <a:pt x="47844" y="15631"/>
                    <a:pt x="46586" y="15883"/>
                    <a:pt x="48262" y="14542"/>
                  </a:cubicBezTo>
                  <a:lnTo>
                    <a:pt x="48681" y="15045"/>
                  </a:lnTo>
                  <a:cubicBezTo>
                    <a:pt x="49150" y="14458"/>
                    <a:pt x="49854" y="14115"/>
                    <a:pt x="50608" y="14123"/>
                  </a:cubicBezTo>
                  <a:cubicBezTo>
                    <a:pt x="49519" y="14626"/>
                    <a:pt x="51446" y="14877"/>
                    <a:pt x="50608" y="15547"/>
                  </a:cubicBezTo>
                  <a:cubicBezTo>
                    <a:pt x="53457" y="16637"/>
                    <a:pt x="54714" y="14123"/>
                    <a:pt x="56055" y="15547"/>
                  </a:cubicBezTo>
                  <a:cubicBezTo>
                    <a:pt x="57311" y="14039"/>
                    <a:pt x="53625" y="14877"/>
                    <a:pt x="54295" y="14542"/>
                  </a:cubicBezTo>
                  <a:cubicBezTo>
                    <a:pt x="53709" y="14039"/>
                    <a:pt x="55301" y="13285"/>
                    <a:pt x="56222" y="13453"/>
                  </a:cubicBezTo>
                  <a:cubicBezTo>
                    <a:pt x="57144" y="13620"/>
                    <a:pt x="57814" y="15296"/>
                    <a:pt x="60077" y="15129"/>
                  </a:cubicBezTo>
                  <a:cubicBezTo>
                    <a:pt x="60077" y="15129"/>
                    <a:pt x="60077" y="15129"/>
                    <a:pt x="59574" y="15129"/>
                  </a:cubicBezTo>
                  <a:cubicBezTo>
                    <a:pt x="59071" y="15129"/>
                    <a:pt x="61250" y="14458"/>
                    <a:pt x="62255" y="15129"/>
                  </a:cubicBezTo>
                  <a:cubicBezTo>
                    <a:pt x="62842" y="14207"/>
                    <a:pt x="63596" y="15129"/>
                    <a:pt x="63763" y="13956"/>
                  </a:cubicBezTo>
                  <a:lnTo>
                    <a:pt x="61669" y="14374"/>
                  </a:lnTo>
                  <a:cubicBezTo>
                    <a:pt x="62842" y="13956"/>
                    <a:pt x="63847" y="12531"/>
                    <a:pt x="65858" y="13118"/>
                  </a:cubicBezTo>
                  <a:cubicBezTo>
                    <a:pt x="65548" y="13436"/>
                    <a:pt x="65179" y="13687"/>
                    <a:pt x="64769" y="13872"/>
                  </a:cubicBezTo>
                  <a:cubicBezTo>
                    <a:pt x="65355" y="13872"/>
                    <a:pt x="65774" y="13872"/>
                    <a:pt x="66445" y="13872"/>
                  </a:cubicBezTo>
                  <a:cubicBezTo>
                    <a:pt x="67115" y="13872"/>
                    <a:pt x="63931" y="13872"/>
                    <a:pt x="62758" y="15212"/>
                  </a:cubicBezTo>
                  <a:cubicBezTo>
                    <a:pt x="63344" y="15631"/>
                    <a:pt x="65020" y="14207"/>
                    <a:pt x="64434" y="15212"/>
                  </a:cubicBezTo>
                  <a:cubicBezTo>
                    <a:pt x="65271" y="13537"/>
                    <a:pt x="66696" y="15212"/>
                    <a:pt x="68120" y="13956"/>
                  </a:cubicBezTo>
                  <a:lnTo>
                    <a:pt x="68120" y="14710"/>
                  </a:lnTo>
                  <a:cubicBezTo>
                    <a:pt x="68422" y="14433"/>
                    <a:pt x="68799" y="14257"/>
                    <a:pt x="69210" y="14207"/>
                  </a:cubicBezTo>
                  <a:lnTo>
                    <a:pt x="68456" y="15129"/>
                  </a:lnTo>
                  <a:cubicBezTo>
                    <a:pt x="69712" y="14291"/>
                    <a:pt x="70885" y="15715"/>
                    <a:pt x="72058" y="15129"/>
                  </a:cubicBezTo>
                  <a:cubicBezTo>
                    <a:pt x="69545" y="15129"/>
                    <a:pt x="71472" y="14291"/>
                    <a:pt x="70383" y="13872"/>
                  </a:cubicBezTo>
                  <a:cubicBezTo>
                    <a:pt x="73399" y="12783"/>
                    <a:pt x="72226" y="15631"/>
                    <a:pt x="75661" y="15045"/>
                  </a:cubicBezTo>
                  <a:cubicBezTo>
                    <a:pt x="75159" y="15045"/>
                    <a:pt x="73902" y="15045"/>
                    <a:pt x="74572" y="14374"/>
                  </a:cubicBezTo>
                  <a:cubicBezTo>
                    <a:pt x="75251" y="14483"/>
                    <a:pt x="75904" y="14710"/>
                    <a:pt x="76499" y="15045"/>
                  </a:cubicBezTo>
                  <a:cubicBezTo>
                    <a:pt x="78762" y="15045"/>
                    <a:pt x="76499" y="14374"/>
                    <a:pt x="77086" y="13872"/>
                  </a:cubicBezTo>
                  <a:cubicBezTo>
                    <a:pt x="77924" y="14710"/>
                    <a:pt x="78175" y="13872"/>
                    <a:pt x="79180" y="13201"/>
                  </a:cubicBezTo>
                  <a:lnTo>
                    <a:pt x="79180" y="13872"/>
                  </a:lnTo>
                  <a:cubicBezTo>
                    <a:pt x="81778" y="13872"/>
                    <a:pt x="79767" y="12364"/>
                    <a:pt x="82113" y="12783"/>
                  </a:cubicBezTo>
                  <a:lnTo>
                    <a:pt x="81191" y="13872"/>
                  </a:lnTo>
                  <a:lnTo>
                    <a:pt x="82365" y="13872"/>
                  </a:lnTo>
                  <a:lnTo>
                    <a:pt x="82365" y="14710"/>
                  </a:lnTo>
                  <a:cubicBezTo>
                    <a:pt x="83269" y="14165"/>
                    <a:pt x="84359" y="14014"/>
                    <a:pt x="85381" y="14291"/>
                  </a:cubicBezTo>
                  <a:cubicBezTo>
                    <a:pt x="85381" y="13788"/>
                    <a:pt x="85381" y="13034"/>
                    <a:pt x="86638" y="12950"/>
                  </a:cubicBezTo>
                  <a:cubicBezTo>
                    <a:pt x="87895" y="12866"/>
                    <a:pt x="86219" y="13620"/>
                    <a:pt x="87811" y="13453"/>
                  </a:cubicBezTo>
                  <a:cubicBezTo>
                    <a:pt x="87811" y="13872"/>
                    <a:pt x="87141" y="14458"/>
                    <a:pt x="86386" y="13872"/>
                  </a:cubicBezTo>
                  <a:cubicBezTo>
                    <a:pt x="86269" y="14106"/>
                    <a:pt x="86127" y="14333"/>
                    <a:pt x="85967" y="14542"/>
                  </a:cubicBezTo>
                  <a:cubicBezTo>
                    <a:pt x="86805" y="15045"/>
                    <a:pt x="88062" y="14542"/>
                    <a:pt x="88649" y="14542"/>
                  </a:cubicBezTo>
                  <a:lnTo>
                    <a:pt x="87978" y="14542"/>
                  </a:lnTo>
                  <a:lnTo>
                    <a:pt x="90324" y="13453"/>
                  </a:lnTo>
                  <a:cubicBezTo>
                    <a:pt x="90324" y="13453"/>
                    <a:pt x="90324" y="13956"/>
                    <a:pt x="90324" y="14207"/>
                  </a:cubicBezTo>
                  <a:cubicBezTo>
                    <a:pt x="90760" y="13930"/>
                    <a:pt x="91246" y="13729"/>
                    <a:pt x="91749" y="13620"/>
                  </a:cubicBezTo>
                  <a:cubicBezTo>
                    <a:pt x="91749" y="14207"/>
                    <a:pt x="91749" y="14793"/>
                    <a:pt x="90743" y="15129"/>
                  </a:cubicBezTo>
                  <a:lnTo>
                    <a:pt x="92922" y="14374"/>
                  </a:lnTo>
                  <a:cubicBezTo>
                    <a:pt x="92922" y="14374"/>
                    <a:pt x="94095" y="15045"/>
                    <a:pt x="93844" y="15212"/>
                  </a:cubicBezTo>
                  <a:cubicBezTo>
                    <a:pt x="95100" y="15212"/>
                    <a:pt x="96776" y="13956"/>
                    <a:pt x="98452" y="14291"/>
                  </a:cubicBezTo>
                  <a:lnTo>
                    <a:pt x="99038" y="14291"/>
                  </a:lnTo>
                  <a:cubicBezTo>
                    <a:pt x="100630" y="14291"/>
                    <a:pt x="101971" y="14961"/>
                    <a:pt x="103814" y="14291"/>
                  </a:cubicBezTo>
                  <a:lnTo>
                    <a:pt x="104904" y="15296"/>
                  </a:lnTo>
                  <a:cubicBezTo>
                    <a:pt x="106328" y="15296"/>
                    <a:pt x="103395" y="14039"/>
                    <a:pt x="105742" y="13537"/>
                  </a:cubicBezTo>
                  <a:cubicBezTo>
                    <a:pt x="108088" y="13034"/>
                    <a:pt x="106412" y="14374"/>
                    <a:pt x="107082" y="14626"/>
                  </a:cubicBezTo>
                  <a:cubicBezTo>
                    <a:pt x="107753" y="14877"/>
                    <a:pt x="109261" y="12950"/>
                    <a:pt x="110853" y="13704"/>
                  </a:cubicBezTo>
                  <a:cubicBezTo>
                    <a:pt x="109847" y="15547"/>
                    <a:pt x="109428" y="15380"/>
                    <a:pt x="108758" y="15547"/>
                  </a:cubicBezTo>
                  <a:close/>
                  <a:moveTo>
                    <a:pt x="126354" y="14207"/>
                  </a:moveTo>
                  <a:cubicBezTo>
                    <a:pt x="126354" y="14207"/>
                    <a:pt x="125348" y="14793"/>
                    <a:pt x="125097" y="14207"/>
                  </a:cubicBezTo>
                  <a:cubicBezTo>
                    <a:pt x="124846" y="13620"/>
                    <a:pt x="126018" y="13956"/>
                    <a:pt x="126605" y="14207"/>
                  </a:cubicBezTo>
                  <a:close/>
                  <a:moveTo>
                    <a:pt x="153082" y="11107"/>
                  </a:moveTo>
                  <a:cubicBezTo>
                    <a:pt x="153082" y="11107"/>
                    <a:pt x="152496" y="11107"/>
                    <a:pt x="151993" y="11107"/>
                  </a:cubicBezTo>
                  <a:cubicBezTo>
                    <a:pt x="152412" y="10889"/>
                    <a:pt x="152898" y="10864"/>
                    <a:pt x="153334" y="11023"/>
                  </a:cubicBezTo>
                  <a:close/>
                  <a:moveTo>
                    <a:pt x="229246" y="2728"/>
                  </a:moveTo>
                  <a:lnTo>
                    <a:pt x="229246" y="2728"/>
                  </a:lnTo>
                  <a:cubicBezTo>
                    <a:pt x="229246" y="2728"/>
                    <a:pt x="228827" y="2728"/>
                    <a:pt x="228409" y="2728"/>
                  </a:cubicBezTo>
                  <a:cubicBezTo>
                    <a:pt x="227990" y="2728"/>
                    <a:pt x="228995" y="2644"/>
                    <a:pt x="229498" y="2644"/>
                  </a:cubicBezTo>
                  <a:close/>
                  <a:moveTo>
                    <a:pt x="59071" y="11526"/>
                  </a:moveTo>
                  <a:lnTo>
                    <a:pt x="59071" y="11526"/>
                  </a:lnTo>
                  <a:cubicBezTo>
                    <a:pt x="58987" y="11861"/>
                    <a:pt x="59155" y="11693"/>
                    <a:pt x="59323" y="11442"/>
                  </a:cubicBezTo>
                  <a:close/>
                </a:path>
              </a:pathLst>
            </a:custGeom>
            <a:solidFill>
              <a:srgbClr val="37474F"/>
            </a:solidFill>
            <a:ln w="8363" cap="flat">
              <a:noFill/>
              <a:prstDash val="solid"/>
              <a:miter/>
            </a:ln>
          </p:spPr>
          <p:txBody>
            <a:bodyPr rtlCol="0" anchor="ctr"/>
            <a:lstStyle/>
            <a:p>
              <a:pPr defTabSz="914378"/>
              <a:endParaRPr lang="en-US"/>
            </a:p>
          </p:txBody>
        </p:sp>
        <p:sp>
          <p:nvSpPr>
            <p:cNvPr id="294" name="Freeform: Shape 293">
              <a:extLst>
                <a:ext uri="{FF2B5EF4-FFF2-40B4-BE49-F238E27FC236}">
                  <a16:creationId xmlns:a16="http://schemas.microsoft.com/office/drawing/2014/main" xmlns="" id="{CE592838-B1AA-4B7A-B546-2D7D600F7B64}"/>
                </a:ext>
              </a:extLst>
            </p:cNvPr>
            <p:cNvSpPr/>
            <p:nvPr/>
          </p:nvSpPr>
          <p:spPr>
            <a:xfrm>
              <a:off x="2652973" y="2076837"/>
              <a:ext cx="260" cy="418"/>
            </a:xfrm>
            <a:custGeom>
              <a:avLst/>
              <a:gdLst>
                <a:gd name="connsiteX0" fmla="*/ 261 w 260"/>
                <a:gd name="connsiteY0" fmla="*/ 419 h 418"/>
                <a:gd name="connsiteX1" fmla="*/ 261 w 260"/>
                <a:gd name="connsiteY1" fmla="*/ 0 h 418"/>
                <a:gd name="connsiteX2" fmla="*/ 261 w 260"/>
                <a:gd name="connsiteY2" fmla="*/ 419 h 418"/>
              </a:gdLst>
              <a:ahLst/>
              <a:cxnLst>
                <a:cxn ang="0">
                  <a:pos x="connsiteX0" y="connsiteY0"/>
                </a:cxn>
                <a:cxn ang="0">
                  <a:pos x="connsiteX1" y="connsiteY1"/>
                </a:cxn>
                <a:cxn ang="0">
                  <a:pos x="connsiteX2" y="connsiteY2"/>
                </a:cxn>
              </a:cxnLst>
              <a:rect l="l" t="t" r="r" b="b"/>
              <a:pathLst>
                <a:path w="260" h="418">
                  <a:moveTo>
                    <a:pt x="261" y="419"/>
                  </a:moveTo>
                  <a:cubicBezTo>
                    <a:pt x="202" y="285"/>
                    <a:pt x="202" y="134"/>
                    <a:pt x="261" y="0"/>
                  </a:cubicBezTo>
                  <a:cubicBezTo>
                    <a:pt x="261" y="0"/>
                    <a:pt x="-326" y="251"/>
                    <a:pt x="261" y="419"/>
                  </a:cubicBezTo>
                  <a:close/>
                </a:path>
              </a:pathLst>
            </a:custGeom>
            <a:solidFill>
              <a:srgbClr val="37474F"/>
            </a:solidFill>
            <a:ln w="8363" cap="flat">
              <a:noFill/>
              <a:prstDash val="solid"/>
              <a:miter/>
            </a:ln>
          </p:spPr>
          <p:txBody>
            <a:bodyPr rtlCol="0" anchor="ctr"/>
            <a:lstStyle/>
            <a:p>
              <a:pPr defTabSz="914378"/>
              <a:endParaRPr lang="en-US"/>
            </a:p>
          </p:txBody>
        </p:sp>
        <p:sp>
          <p:nvSpPr>
            <p:cNvPr id="295" name="Freeform: Shape 294">
              <a:extLst>
                <a:ext uri="{FF2B5EF4-FFF2-40B4-BE49-F238E27FC236}">
                  <a16:creationId xmlns:a16="http://schemas.microsoft.com/office/drawing/2014/main" xmlns="" id="{94FF90A6-35AB-4316-A15D-38AB6A271688}"/>
                </a:ext>
              </a:extLst>
            </p:cNvPr>
            <p:cNvSpPr/>
            <p:nvPr/>
          </p:nvSpPr>
          <p:spPr>
            <a:xfrm>
              <a:off x="2600614" y="208144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96" name="Freeform: Shape 295">
              <a:extLst>
                <a:ext uri="{FF2B5EF4-FFF2-40B4-BE49-F238E27FC236}">
                  <a16:creationId xmlns:a16="http://schemas.microsoft.com/office/drawing/2014/main" xmlns="" id="{F161BC1C-C848-4747-AA57-6E4CCE5E7350}"/>
                </a:ext>
              </a:extLst>
            </p:cNvPr>
            <p:cNvSpPr/>
            <p:nvPr/>
          </p:nvSpPr>
          <p:spPr>
            <a:xfrm>
              <a:off x="2707110" y="2074872"/>
              <a:ext cx="670" cy="37"/>
            </a:xfrm>
            <a:custGeom>
              <a:avLst/>
              <a:gdLst>
                <a:gd name="connsiteX0" fmla="*/ 670 w 670"/>
                <a:gd name="connsiteY0" fmla="*/ 37 h 37"/>
                <a:gd name="connsiteX1" fmla="*/ 0 w 670"/>
                <a:gd name="connsiteY1" fmla="*/ 37 h 37"/>
                <a:gd name="connsiteX2" fmla="*/ 670 w 670"/>
                <a:gd name="connsiteY2" fmla="*/ 37 h 37"/>
              </a:gdLst>
              <a:ahLst/>
              <a:cxnLst>
                <a:cxn ang="0">
                  <a:pos x="connsiteX0" y="connsiteY0"/>
                </a:cxn>
                <a:cxn ang="0">
                  <a:pos x="connsiteX1" y="connsiteY1"/>
                </a:cxn>
                <a:cxn ang="0">
                  <a:pos x="connsiteX2" y="connsiteY2"/>
                </a:cxn>
              </a:cxnLst>
              <a:rect l="l" t="t" r="r" b="b"/>
              <a:pathLst>
                <a:path w="670" h="37">
                  <a:moveTo>
                    <a:pt x="670" y="37"/>
                  </a:moveTo>
                  <a:lnTo>
                    <a:pt x="0" y="37"/>
                  </a:lnTo>
                  <a:cubicBezTo>
                    <a:pt x="0" y="37"/>
                    <a:pt x="168" y="-47"/>
                    <a:pt x="670" y="37"/>
                  </a:cubicBezTo>
                  <a:close/>
                </a:path>
              </a:pathLst>
            </a:custGeom>
            <a:solidFill>
              <a:srgbClr val="37474F"/>
            </a:solidFill>
            <a:ln w="8363" cap="flat">
              <a:noFill/>
              <a:prstDash val="solid"/>
              <a:miter/>
            </a:ln>
          </p:spPr>
          <p:txBody>
            <a:bodyPr rtlCol="0" anchor="ctr"/>
            <a:lstStyle/>
            <a:p>
              <a:pPr defTabSz="914378"/>
              <a:endParaRPr lang="en-US"/>
            </a:p>
          </p:txBody>
        </p:sp>
        <p:sp>
          <p:nvSpPr>
            <p:cNvPr id="297" name="Freeform: Shape 296">
              <a:extLst>
                <a:ext uri="{FF2B5EF4-FFF2-40B4-BE49-F238E27FC236}">
                  <a16:creationId xmlns:a16="http://schemas.microsoft.com/office/drawing/2014/main" xmlns="" id="{ABE3D8D4-33C2-4643-8892-9620C9A5731A}"/>
                </a:ext>
              </a:extLst>
            </p:cNvPr>
            <p:cNvSpPr/>
            <p:nvPr/>
          </p:nvSpPr>
          <p:spPr>
            <a:xfrm>
              <a:off x="2739369" y="2065953"/>
              <a:ext cx="1005" cy="75"/>
            </a:xfrm>
            <a:custGeom>
              <a:avLst/>
              <a:gdLst>
                <a:gd name="connsiteX0" fmla="*/ 1005 w 1005"/>
                <a:gd name="connsiteY0" fmla="*/ 75 h 75"/>
                <a:gd name="connsiteX1" fmla="*/ 0 w 1005"/>
                <a:gd name="connsiteY1" fmla="*/ 75 h 75"/>
                <a:gd name="connsiteX2" fmla="*/ 922 w 1005"/>
                <a:gd name="connsiteY2" fmla="*/ 75 h 75"/>
                <a:gd name="connsiteX3" fmla="*/ 1005 w 1005"/>
                <a:gd name="connsiteY3" fmla="*/ 75 h 75"/>
              </a:gdLst>
              <a:ahLst/>
              <a:cxnLst>
                <a:cxn ang="0">
                  <a:pos x="connsiteX0" y="connsiteY0"/>
                </a:cxn>
                <a:cxn ang="0">
                  <a:pos x="connsiteX1" y="connsiteY1"/>
                </a:cxn>
                <a:cxn ang="0">
                  <a:pos x="connsiteX2" y="connsiteY2"/>
                </a:cxn>
                <a:cxn ang="0">
                  <a:pos x="connsiteX3" y="connsiteY3"/>
                </a:cxn>
              </a:cxnLst>
              <a:rect l="l" t="t" r="r" b="b"/>
              <a:pathLst>
                <a:path w="1005" h="75">
                  <a:moveTo>
                    <a:pt x="1005" y="75"/>
                  </a:moveTo>
                  <a:lnTo>
                    <a:pt x="0" y="75"/>
                  </a:lnTo>
                  <a:cubicBezTo>
                    <a:pt x="302" y="-25"/>
                    <a:pt x="620" y="-25"/>
                    <a:pt x="922" y="75"/>
                  </a:cubicBezTo>
                  <a:cubicBezTo>
                    <a:pt x="922" y="75"/>
                    <a:pt x="670" y="75"/>
                    <a:pt x="1005" y="75"/>
                  </a:cubicBezTo>
                  <a:close/>
                </a:path>
              </a:pathLst>
            </a:custGeom>
            <a:solidFill>
              <a:srgbClr val="37474F"/>
            </a:solidFill>
            <a:ln w="8363" cap="flat">
              <a:noFill/>
              <a:prstDash val="solid"/>
              <a:miter/>
            </a:ln>
          </p:spPr>
          <p:txBody>
            <a:bodyPr rtlCol="0" anchor="ctr"/>
            <a:lstStyle/>
            <a:p>
              <a:pPr defTabSz="914378"/>
              <a:endParaRPr lang="en-US"/>
            </a:p>
          </p:txBody>
        </p:sp>
        <p:sp>
          <p:nvSpPr>
            <p:cNvPr id="298" name="Freeform: Shape 297">
              <a:extLst>
                <a:ext uri="{FF2B5EF4-FFF2-40B4-BE49-F238E27FC236}">
                  <a16:creationId xmlns:a16="http://schemas.microsoft.com/office/drawing/2014/main" xmlns="" id="{E5506773-87C1-4F62-927A-4B8DA1569D49}"/>
                </a:ext>
              </a:extLst>
            </p:cNvPr>
            <p:cNvSpPr/>
            <p:nvPr/>
          </p:nvSpPr>
          <p:spPr>
            <a:xfrm>
              <a:off x="2749061" y="2069760"/>
              <a:ext cx="362" cy="206"/>
            </a:xfrm>
            <a:custGeom>
              <a:avLst/>
              <a:gdLst>
                <a:gd name="connsiteX0" fmla="*/ 362 w 362"/>
                <a:gd name="connsiteY0" fmla="*/ 206 h 206"/>
                <a:gd name="connsiteX1" fmla="*/ 362 w 362"/>
                <a:gd name="connsiteY1" fmla="*/ 206 h 206"/>
                <a:gd name="connsiteX2" fmla="*/ 362 w 362"/>
                <a:gd name="connsiteY2" fmla="*/ 206 h 206"/>
                <a:gd name="connsiteX3" fmla="*/ 362 w 362"/>
                <a:gd name="connsiteY3" fmla="*/ 206 h 206"/>
              </a:gdLst>
              <a:ahLst/>
              <a:cxnLst>
                <a:cxn ang="0">
                  <a:pos x="connsiteX0" y="connsiteY0"/>
                </a:cxn>
                <a:cxn ang="0">
                  <a:pos x="connsiteX1" y="connsiteY1"/>
                </a:cxn>
                <a:cxn ang="0">
                  <a:pos x="connsiteX2" y="connsiteY2"/>
                </a:cxn>
                <a:cxn ang="0">
                  <a:pos x="connsiteX3" y="connsiteY3"/>
                </a:cxn>
              </a:cxnLst>
              <a:rect l="l" t="t" r="r" b="b"/>
              <a:pathLst>
                <a:path w="362" h="206">
                  <a:moveTo>
                    <a:pt x="362" y="206"/>
                  </a:moveTo>
                  <a:lnTo>
                    <a:pt x="362" y="206"/>
                  </a:lnTo>
                  <a:lnTo>
                    <a:pt x="362" y="206"/>
                  </a:lnTo>
                  <a:cubicBezTo>
                    <a:pt x="111" y="-213"/>
                    <a:pt x="-308" y="123"/>
                    <a:pt x="362" y="206"/>
                  </a:cubicBezTo>
                  <a:close/>
                </a:path>
              </a:pathLst>
            </a:custGeom>
            <a:solidFill>
              <a:srgbClr val="37474F"/>
            </a:solidFill>
            <a:ln w="8363" cap="flat">
              <a:noFill/>
              <a:prstDash val="solid"/>
              <a:miter/>
            </a:ln>
          </p:spPr>
          <p:txBody>
            <a:bodyPr rtlCol="0" anchor="ctr"/>
            <a:lstStyle/>
            <a:p>
              <a:pPr defTabSz="914378"/>
              <a:endParaRPr lang="en-US"/>
            </a:p>
          </p:txBody>
        </p:sp>
        <p:sp>
          <p:nvSpPr>
            <p:cNvPr id="299" name="Freeform: Shape 298">
              <a:extLst>
                <a:ext uri="{FF2B5EF4-FFF2-40B4-BE49-F238E27FC236}">
                  <a16:creationId xmlns:a16="http://schemas.microsoft.com/office/drawing/2014/main" xmlns="" id="{E74E4DCA-18BE-47D8-8EE7-1E1BC936D00F}"/>
                </a:ext>
              </a:extLst>
            </p:cNvPr>
            <p:cNvSpPr/>
            <p:nvPr/>
          </p:nvSpPr>
          <p:spPr>
            <a:xfrm>
              <a:off x="2741463" y="2067951"/>
              <a:ext cx="1424" cy="683"/>
            </a:xfrm>
            <a:custGeom>
              <a:avLst/>
              <a:gdLst>
                <a:gd name="connsiteX0" fmla="*/ 0 w 1424"/>
                <a:gd name="connsiteY0" fmla="*/ 423 h 683"/>
                <a:gd name="connsiteX1" fmla="*/ 1425 w 1424"/>
                <a:gd name="connsiteY1" fmla="*/ 423 h 683"/>
                <a:gd name="connsiteX2" fmla="*/ 1425 w 1424"/>
                <a:gd name="connsiteY2" fmla="*/ 423 h 683"/>
                <a:gd name="connsiteX3" fmla="*/ 0 w 1424"/>
                <a:gd name="connsiteY3" fmla="*/ 423 h 683"/>
              </a:gdLst>
              <a:ahLst/>
              <a:cxnLst>
                <a:cxn ang="0">
                  <a:pos x="connsiteX0" y="connsiteY0"/>
                </a:cxn>
                <a:cxn ang="0">
                  <a:pos x="connsiteX1" y="connsiteY1"/>
                </a:cxn>
                <a:cxn ang="0">
                  <a:pos x="connsiteX2" y="connsiteY2"/>
                </a:cxn>
                <a:cxn ang="0">
                  <a:pos x="connsiteX3" y="connsiteY3"/>
                </a:cxn>
              </a:cxnLst>
              <a:rect l="l" t="t" r="r" b="b"/>
              <a:pathLst>
                <a:path w="1424" h="683">
                  <a:moveTo>
                    <a:pt x="0" y="423"/>
                  </a:moveTo>
                  <a:cubicBezTo>
                    <a:pt x="0" y="1009"/>
                    <a:pt x="670" y="423"/>
                    <a:pt x="1425" y="423"/>
                  </a:cubicBezTo>
                  <a:lnTo>
                    <a:pt x="1425" y="423"/>
                  </a:lnTo>
                  <a:cubicBezTo>
                    <a:pt x="1425" y="-331"/>
                    <a:pt x="670" y="87"/>
                    <a:pt x="0" y="423"/>
                  </a:cubicBezTo>
                  <a:close/>
                </a:path>
              </a:pathLst>
            </a:custGeom>
            <a:solidFill>
              <a:srgbClr val="37474F"/>
            </a:solidFill>
            <a:ln w="8363" cap="flat">
              <a:noFill/>
              <a:prstDash val="solid"/>
              <a:miter/>
            </a:ln>
          </p:spPr>
          <p:txBody>
            <a:bodyPr rtlCol="0" anchor="ctr"/>
            <a:lstStyle/>
            <a:p>
              <a:pPr defTabSz="914378"/>
              <a:endParaRPr lang="en-US"/>
            </a:p>
          </p:txBody>
        </p:sp>
        <p:sp>
          <p:nvSpPr>
            <p:cNvPr id="300" name="Freeform: Shape 299">
              <a:extLst>
                <a:ext uri="{FF2B5EF4-FFF2-40B4-BE49-F238E27FC236}">
                  <a16:creationId xmlns:a16="http://schemas.microsoft.com/office/drawing/2014/main" xmlns="" id="{73B9C344-B91A-45DE-8A62-9AC854859D5F}"/>
                </a:ext>
              </a:extLst>
            </p:cNvPr>
            <p:cNvSpPr/>
            <p:nvPr/>
          </p:nvSpPr>
          <p:spPr>
            <a:xfrm>
              <a:off x="2743055" y="2068467"/>
              <a:ext cx="670" cy="74"/>
            </a:xfrm>
            <a:custGeom>
              <a:avLst/>
              <a:gdLst>
                <a:gd name="connsiteX0" fmla="*/ 0 w 670"/>
                <a:gd name="connsiteY0" fmla="*/ 74 h 74"/>
                <a:gd name="connsiteX1" fmla="*/ 670 w 670"/>
                <a:gd name="connsiteY1" fmla="*/ 74 h 74"/>
                <a:gd name="connsiteX2" fmla="*/ 0 w 670"/>
                <a:gd name="connsiteY2" fmla="*/ 74 h 74"/>
              </a:gdLst>
              <a:ahLst/>
              <a:cxnLst>
                <a:cxn ang="0">
                  <a:pos x="connsiteX0" y="connsiteY0"/>
                </a:cxn>
                <a:cxn ang="0">
                  <a:pos x="connsiteX1" y="connsiteY1"/>
                </a:cxn>
                <a:cxn ang="0">
                  <a:pos x="connsiteX2" y="connsiteY2"/>
                </a:cxn>
              </a:cxnLst>
              <a:rect l="l" t="t" r="r" b="b"/>
              <a:pathLst>
                <a:path w="670" h="74">
                  <a:moveTo>
                    <a:pt x="0" y="74"/>
                  </a:moveTo>
                  <a:lnTo>
                    <a:pt x="670" y="74"/>
                  </a:lnTo>
                  <a:cubicBezTo>
                    <a:pt x="670" y="74"/>
                    <a:pt x="335"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301" name="Freeform: Shape 300">
              <a:extLst>
                <a:ext uri="{FF2B5EF4-FFF2-40B4-BE49-F238E27FC236}">
                  <a16:creationId xmlns:a16="http://schemas.microsoft.com/office/drawing/2014/main" xmlns="" id="{36C89AB2-6157-4BC4-A2D9-768C131E54A9}"/>
                </a:ext>
              </a:extLst>
            </p:cNvPr>
            <p:cNvSpPr/>
            <p:nvPr/>
          </p:nvSpPr>
          <p:spPr>
            <a:xfrm>
              <a:off x="2733352" y="2066986"/>
              <a:ext cx="1118" cy="633"/>
            </a:xfrm>
            <a:custGeom>
              <a:avLst/>
              <a:gdLst>
                <a:gd name="connsiteX0" fmla="*/ 654 w 1118"/>
                <a:gd name="connsiteY0" fmla="*/ 634 h 633"/>
                <a:gd name="connsiteX1" fmla="*/ 1073 w 1118"/>
                <a:gd name="connsiteY1" fmla="*/ 47 h 633"/>
                <a:gd name="connsiteX2" fmla="*/ 654 w 1118"/>
                <a:gd name="connsiteY2" fmla="*/ 634 h 633"/>
              </a:gdLst>
              <a:ahLst/>
              <a:cxnLst>
                <a:cxn ang="0">
                  <a:pos x="connsiteX0" y="connsiteY0"/>
                </a:cxn>
                <a:cxn ang="0">
                  <a:pos x="connsiteX1" y="connsiteY1"/>
                </a:cxn>
                <a:cxn ang="0">
                  <a:pos x="connsiteX2" y="connsiteY2"/>
                </a:cxn>
              </a:cxnLst>
              <a:rect l="l" t="t" r="r" b="b"/>
              <a:pathLst>
                <a:path w="1118" h="633">
                  <a:moveTo>
                    <a:pt x="654" y="634"/>
                  </a:moveTo>
                  <a:cubicBezTo>
                    <a:pt x="654" y="634"/>
                    <a:pt x="654" y="-204"/>
                    <a:pt x="1073" y="47"/>
                  </a:cubicBezTo>
                  <a:cubicBezTo>
                    <a:pt x="1492" y="299"/>
                    <a:pt x="-1189" y="634"/>
                    <a:pt x="654" y="634"/>
                  </a:cubicBezTo>
                  <a:close/>
                </a:path>
              </a:pathLst>
            </a:custGeom>
            <a:solidFill>
              <a:srgbClr val="37474F"/>
            </a:solidFill>
            <a:ln w="8363" cap="flat">
              <a:noFill/>
              <a:prstDash val="solid"/>
              <a:miter/>
            </a:ln>
          </p:spPr>
          <p:txBody>
            <a:bodyPr rtlCol="0" anchor="ctr"/>
            <a:lstStyle/>
            <a:p>
              <a:pPr defTabSz="914378"/>
              <a:endParaRPr lang="en-US"/>
            </a:p>
          </p:txBody>
        </p:sp>
        <p:sp>
          <p:nvSpPr>
            <p:cNvPr id="302" name="Freeform: Shape 301">
              <a:extLst>
                <a:ext uri="{FF2B5EF4-FFF2-40B4-BE49-F238E27FC236}">
                  <a16:creationId xmlns:a16="http://schemas.microsoft.com/office/drawing/2014/main" xmlns="" id="{D81E411F-8D76-4614-8D50-DBBFC0526D78}"/>
                </a:ext>
              </a:extLst>
            </p:cNvPr>
            <p:cNvSpPr/>
            <p:nvPr/>
          </p:nvSpPr>
          <p:spPr>
            <a:xfrm>
              <a:off x="2741463" y="2069547"/>
              <a:ext cx="670" cy="754"/>
            </a:xfrm>
            <a:custGeom>
              <a:avLst/>
              <a:gdLst>
                <a:gd name="connsiteX0" fmla="*/ 670 w 670"/>
                <a:gd name="connsiteY0" fmla="*/ 754 h 754"/>
                <a:gd name="connsiteX1" fmla="*/ 335 w 670"/>
                <a:gd name="connsiteY1" fmla="*/ 0 h 754"/>
                <a:gd name="connsiteX2" fmla="*/ 0 w 670"/>
                <a:gd name="connsiteY2" fmla="*/ 587 h 754"/>
                <a:gd name="connsiteX3" fmla="*/ 670 w 670"/>
                <a:gd name="connsiteY3" fmla="*/ 754 h 754"/>
              </a:gdLst>
              <a:ahLst/>
              <a:cxnLst>
                <a:cxn ang="0">
                  <a:pos x="connsiteX0" y="connsiteY0"/>
                </a:cxn>
                <a:cxn ang="0">
                  <a:pos x="connsiteX1" y="connsiteY1"/>
                </a:cxn>
                <a:cxn ang="0">
                  <a:pos x="connsiteX2" y="connsiteY2"/>
                </a:cxn>
                <a:cxn ang="0">
                  <a:pos x="connsiteX3" y="connsiteY3"/>
                </a:cxn>
              </a:cxnLst>
              <a:rect l="l" t="t" r="r" b="b"/>
              <a:pathLst>
                <a:path w="670" h="754">
                  <a:moveTo>
                    <a:pt x="670" y="754"/>
                  </a:moveTo>
                  <a:lnTo>
                    <a:pt x="335" y="0"/>
                  </a:lnTo>
                  <a:lnTo>
                    <a:pt x="0" y="587"/>
                  </a:lnTo>
                  <a:lnTo>
                    <a:pt x="670" y="754"/>
                  </a:lnTo>
                  <a:close/>
                </a:path>
              </a:pathLst>
            </a:custGeom>
            <a:solidFill>
              <a:srgbClr val="37474F"/>
            </a:solidFill>
            <a:ln w="8363" cap="flat">
              <a:noFill/>
              <a:prstDash val="solid"/>
              <a:miter/>
            </a:ln>
          </p:spPr>
          <p:txBody>
            <a:bodyPr rtlCol="0" anchor="ctr"/>
            <a:lstStyle/>
            <a:p>
              <a:pPr defTabSz="914378"/>
              <a:endParaRPr lang="en-US"/>
            </a:p>
          </p:txBody>
        </p:sp>
        <p:sp>
          <p:nvSpPr>
            <p:cNvPr id="303" name="Freeform: Shape 302">
              <a:extLst>
                <a:ext uri="{FF2B5EF4-FFF2-40B4-BE49-F238E27FC236}">
                  <a16:creationId xmlns:a16="http://schemas.microsoft.com/office/drawing/2014/main" xmlns="" id="{58958656-B690-4A03-A90D-D88F8492E67D}"/>
                </a:ext>
              </a:extLst>
            </p:cNvPr>
            <p:cNvSpPr/>
            <p:nvPr/>
          </p:nvSpPr>
          <p:spPr>
            <a:xfrm>
              <a:off x="2736436" y="2069938"/>
              <a:ext cx="1173" cy="111"/>
            </a:xfrm>
            <a:custGeom>
              <a:avLst/>
              <a:gdLst>
                <a:gd name="connsiteX0" fmla="*/ 0 w 1173"/>
                <a:gd name="connsiteY0" fmla="*/ 112 h 111"/>
                <a:gd name="connsiteX1" fmla="*/ 1173 w 1173"/>
                <a:gd name="connsiteY1" fmla="*/ 112 h 111"/>
                <a:gd name="connsiteX2" fmla="*/ 1173 w 1173"/>
                <a:gd name="connsiteY2" fmla="*/ 112 h 111"/>
                <a:gd name="connsiteX3" fmla="*/ 0 w 1173"/>
                <a:gd name="connsiteY3" fmla="*/ 112 h 111"/>
              </a:gdLst>
              <a:ahLst/>
              <a:cxnLst>
                <a:cxn ang="0">
                  <a:pos x="connsiteX0" y="connsiteY0"/>
                </a:cxn>
                <a:cxn ang="0">
                  <a:pos x="connsiteX1" y="connsiteY1"/>
                </a:cxn>
                <a:cxn ang="0">
                  <a:pos x="connsiteX2" y="connsiteY2"/>
                </a:cxn>
                <a:cxn ang="0">
                  <a:pos x="connsiteX3" y="connsiteY3"/>
                </a:cxn>
              </a:cxnLst>
              <a:rect l="l" t="t" r="r" b="b"/>
              <a:pathLst>
                <a:path w="1173" h="111">
                  <a:moveTo>
                    <a:pt x="0" y="112"/>
                  </a:moveTo>
                  <a:lnTo>
                    <a:pt x="1173" y="112"/>
                  </a:lnTo>
                  <a:cubicBezTo>
                    <a:pt x="1173" y="112"/>
                    <a:pt x="1173" y="112"/>
                    <a:pt x="1173" y="112"/>
                  </a:cubicBezTo>
                  <a:cubicBezTo>
                    <a:pt x="1173"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304" name="Freeform: Shape 303">
              <a:extLst>
                <a:ext uri="{FF2B5EF4-FFF2-40B4-BE49-F238E27FC236}">
                  <a16:creationId xmlns:a16="http://schemas.microsoft.com/office/drawing/2014/main" xmlns="" id="{DD76F928-348B-4549-9E91-BEE8FF04F32D}"/>
                </a:ext>
              </a:extLst>
            </p:cNvPr>
            <p:cNvSpPr/>
            <p:nvPr/>
          </p:nvSpPr>
          <p:spPr>
            <a:xfrm>
              <a:off x="2737944" y="2069882"/>
              <a:ext cx="837" cy="69"/>
            </a:xfrm>
            <a:custGeom>
              <a:avLst/>
              <a:gdLst>
                <a:gd name="connsiteX0" fmla="*/ 0 w 837"/>
                <a:gd name="connsiteY0" fmla="*/ 0 h 69"/>
                <a:gd name="connsiteX1" fmla="*/ 838 w 837"/>
                <a:gd name="connsiteY1" fmla="*/ 0 h 69"/>
              </a:gdLst>
              <a:ahLst/>
              <a:cxnLst>
                <a:cxn ang="0">
                  <a:pos x="connsiteX0" y="connsiteY0"/>
                </a:cxn>
                <a:cxn ang="0">
                  <a:pos x="connsiteX1" y="connsiteY1"/>
                </a:cxn>
              </a:cxnLst>
              <a:rect l="l" t="t" r="r" b="b"/>
              <a:pathLst>
                <a:path w="837" h="69">
                  <a:moveTo>
                    <a:pt x="0" y="0"/>
                  </a:moveTo>
                  <a:cubicBezTo>
                    <a:pt x="268" y="92"/>
                    <a:pt x="570" y="92"/>
                    <a:pt x="838" y="0"/>
                  </a:cubicBezTo>
                  <a:close/>
                </a:path>
              </a:pathLst>
            </a:custGeom>
            <a:solidFill>
              <a:srgbClr val="37474F"/>
            </a:solidFill>
            <a:ln w="8363" cap="flat">
              <a:noFill/>
              <a:prstDash val="solid"/>
              <a:miter/>
            </a:ln>
          </p:spPr>
          <p:txBody>
            <a:bodyPr rtlCol="0" anchor="ctr"/>
            <a:lstStyle/>
            <a:p>
              <a:pPr defTabSz="914378"/>
              <a:endParaRPr lang="en-US"/>
            </a:p>
          </p:txBody>
        </p:sp>
        <p:sp>
          <p:nvSpPr>
            <p:cNvPr id="305" name="Freeform: Shape 304">
              <a:extLst>
                <a:ext uri="{FF2B5EF4-FFF2-40B4-BE49-F238E27FC236}">
                  <a16:creationId xmlns:a16="http://schemas.microsoft.com/office/drawing/2014/main" xmlns="" id="{434B9569-6FF2-4E8C-8943-AC5C76B3D351}"/>
                </a:ext>
              </a:extLst>
            </p:cNvPr>
            <p:cNvSpPr/>
            <p:nvPr/>
          </p:nvSpPr>
          <p:spPr>
            <a:xfrm>
              <a:off x="2739453" y="2070385"/>
              <a:ext cx="1089" cy="167"/>
            </a:xfrm>
            <a:custGeom>
              <a:avLst/>
              <a:gdLst>
                <a:gd name="connsiteX0" fmla="*/ 1089 w 1089"/>
                <a:gd name="connsiteY0" fmla="*/ 168 h 167"/>
                <a:gd name="connsiteX1" fmla="*/ 754 w 1089"/>
                <a:gd name="connsiteY1" fmla="*/ 84 h 167"/>
                <a:gd name="connsiteX2" fmla="*/ 0 w 1089"/>
                <a:gd name="connsiteY2" fmla="*/ 0 h 167"/>
                <a:gd name="connsiteX3" fmla="*/ 1089 w 1089"/>
                <a:gd name="connsiteY3" fmla="*/ 168 h 167"/>
              </a:gdLst>
              <a:ahLst/>
              <a:cxnLst>
                <a:cxn ang="0">
                  <a:pos x="connsiteX0" y="connsiteY0"/>
                </a:cxn>
                <a:cxn ang="0">
                  <a:pos x="connsiteX1" y="connsiteY1"/>
                </a:cxn>
                <a:cxn ang="0">
                  <a:pos x="connsiteX2" y="connsiteY2"/>
                </a:cxn>
                <a:cxn ang="0">
                  <a:pos x="connsiteX3" y="connsiteY3"/>
                </a:cxn>
              </a:cxnLst>
              <a:rect l="l" t="t" r="r" b="b"/>
              <a:pathLst>
                <a:path w="1089" h="167">
                  <a:moveTo>
                    <a:pt x="1089" y="168"/>
                  </a:moveTo>
                  <a:lnTo>
                    <a:pt x="754" y="84"/>
                  </a:lnTo>
                  <a:lnTo>
                    <a:pt x="0" y="0"/>
                  </a:lnTo>
                  <a:lnTo>
                    <a:pt x="1089" y="168"/>
                  </a:lnTo>
                  <a:close/>
                </a:path>
              </a:pathLst>
            </a:custGeom>
            <a:solidFill>
              <a:srgbClr val="37474F"/>
            </a:solidFill>
            <a:ln w="8363" cap="flat">
              <a:noFill/>
              <a:prstDash val="solid"/>
              <a:miter/>
            </a:ln>
          </p:spPr>
          <p:txBody>
            <a:bodyPr rtlCol="0" anchor="ctr"/>
            <a:lstStyle/>
            <a:p>
              <a:pPr defTabSz="914378"/>
              <a:endParaRPr lang="en-US"/>
            </a:p>
          </p:txBody>
        </p:sp>
        <p:sp>
          <p:nvSpPr>
            <p:cNvPr id="306" name="Freeform: Shape 305">
              <a:extLst>
                <a:ext uri="{FF2B5EF4-FFF2-40B4-BE49-F238E27FC236}">
                  <a16:creationId xmlns:a16="http://schemas.microsoft.com/office/drawing/2014/main" xmlns="" id="{03BAA4D0-F38E-4637-BA72-79348081235E}"/>
                </a:ext>
              </a:extLst>
            </p:cNvPr>
            <p:cNvSpPr/>
            <p:nvPr/>
          </p:nvSpPr>
          <p:spPr>
            <a:xfrm>
              <a:off x="2723030" y="2070469"/>
              <a:ext cx="1331" cy="111"/>
            </a:xfrm>
            <a:custGeom>
              <a:avLst/>
              <a:gdLst>
                <a:gd name="connsiteX0" fmla="*/ 1257 w 1331"/>
                <a:gd name="connsiteY0" fmla="*/ 0 h 111"/>
                <a:gd name="connsiteX1" fmla="*/ 0 w 1331"/>
                <a:gd name="connsiteY1" fmla="*/ 0 h 111"/>
                <a:gd name="connsiteX2" fmla="*/ 670 w 1331"/>
                <a:gd name="connsiteY2" fmla="*/ 0 h 111"/>
                <a:gd name="connsiteX3" fmla="*/ 1257 w 1331"/>
                <a:gd name="connsiteY3" fmla="*/ 0 h 111"/>
              </a:gdLst>
              <a:ahLst/>
              <a:cxnLst>
                <a:cxn ang="0">
                  <a:pos x="connsiteX0" y="connsiteY0"/>
                </a:cxn>
                <a:cxn ang="0">
                  <a:pos x="connsiteX1" y="connsiteY1"/>
                </a:cxn>
                <a:cxn ang="0">
                  <a:pos x="connsiteX2" y="connsiteY2"/>
                </a:cxn>
                <a:cxn ang="0">
                  <a:pos x="connsiteX3" y="connsiteY3"/>
                </a:cxn>
              </a:cxnLst>
              <a:rect l="l" t="t" r="r" b="b"/>
              <a:pathLst>
                <a:path w="1331" h="111">
                  <a:moveTo>
                    <a:pt x="1257" y="0"/>
                  </a:moveTo>
                  <a:lnTo>
                    <a:pt x="0" y="0"/>
                  </a:lnTo>
                  <a:cubicBezTo>
                    <a:pt x="0" y="0"/>
                    <a:pt x="0" y="0"/>
                    <a:pt x="670" y="0"/>
                  </a:cubicBezTo>
                  <a:cubicBezTo>
                    <a:pt x="1341" y="0"/>
                    <a:pt x="1425" y="251"/>
                    <a:pt x="1257" y="0"/>
                  </a:cubicBezTo>
                  <a:close/>
                </a:path>
              </a:pathLst>
            </a:custGeom>
            <a:solidFill>
              <a:srgbClr val="37474F"/>
            </a:solidFill>
            <a:ln w="8363" cap="flat">
              <a:noFill/>
              <a:prstDash val="solid"/>
              <a:miter/>
            </a:ln>
          </p:spPr>
          <p:txBody>
            <a:bodyPr rtlCol="0" anchor="ctr"/>
            <a:lstStyle/>
            <a:p>
              <a:pPr defTabSz="914378"/>
              <a:endParaRPr lang="en-US"/>
            </a:p>
          </p:txBody>
        </p:sp>
        <p:sp>
          <p:nvSpPr>
            <p:cNvPr id="307" name="Freeform: Shape 306">
              <a:extLst>
                <a:ext uri="{FF2B5EF4-FFF2-40B4-BE49-F238E27FC236}">
                  <a16:creationId xmlns:a16="http://schemas.microsoft.com/office/drawing/2014/main" xmlns="" id="{1E4EE20E-C620-476F-B9A4-70AACF565E30}"/>
                </a:ext>
              </a:extLst>
            </p:cNvPr>
            <p:cNvSpPr/>
            <p:nvPr/>
          </p:nvSpPr>
          <p:spPr>
            <a:xfrm>
              <a:off x="2727554" y="2071809"/>
              <a:ext cx="502" cy="837"/>
            </a:xfrm>
            <a:custGeom>
              <a:avLst/>
              <a:gdLst>
                <a:gd name="connsiteX0" fmla="*/ 503 w 502"/>
                <a:gd name="connsiteY0" fmla="*/ 503 h 837"/>
                <a:gd name="connsiteX1" fmla="*/ 0 w 502"/>
                <a:gd name="connsiteY1" fmla="*/ 0 h 837"/>
                <a:gd name="connsiteX2" fmla="*/ 0 w 502"/>
                <a:gd name="connsiteY2" fmla="*/ 838 h 837"/>
              </a:gdLst>
              <a:ahLst/>
              <a:cxnLst>
                <a:cxn ang="0">
                  <a:pos x="connsiteX0" y="connsiteY0"/>
                </a:cxn>
                <a:cxn ang="0">
                  <a:pos x="connsiteX1" y="connsiteY1"/>
                </a:cxn>
                <a:cxn ang="0">
                  <a:pos x="connsiteX2" y="connsiteY2"/>
                </a:cxn>
              </a:cxnLst>
              <a:rect l="l" t="t" r="r" b="b"/>
              <a:pathLst>
                <a:path w="502" h="837">
                  <a:moveTo>
                    <a:pt x="503" y="503"/>
                  </a:moveTo>
                  <a:cubicBezTo>
                    <a:pt x="503" y="503"/>
                    <a:pt x="503" y="503"/>
                    <a:pt x="0" y="0"/>
                  </a:cubicBez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308" name="Freeform: Shape 307">
              <a:extLst>
                <a:ext uri="{FF2B5EF4-FFF2-40B4-BE49-F238E27FC236}">
                  <a16:creationId xmlns:a16="http://schemas.microsoft.com/office/drawing/2014/main" xmlns="" id="{9068023C-B77D-4BE1-AC0B-F4F3DFEB9868}"/>
                </a:ext>
              </a:extLst>
            </p:cNvPr>
            <p:cNvSpPr/>
            <p:nvPr/>
          </p:nvSpPr>
          <p:spPr>
            <a:xfrm>
              <a:off x="2723672" y="2072731"/>
              <a:ext cx="1285" cy="676"/>
            </a:xfrm>
            <a:custGeom>
              <a:avLst/>
              <a:gdLst>
                <a:gd name="connsiteX0" fmla="*/ 782 w 1285"/>
                <a:gd name="connsiteY0" fmla="*/ 0 h 676"/>
                <a:gd name="connsiteX1" fmla="*/ 782 w 1285"/>
                <a:gd name="connsiteY1" fmla="*/ 670 h 676"/>
                <a:gd name="connsiteX2" fmla="*/ 782 w 1285"/>
                <a:gd name="connsiteY2" fmla="*/ 0 h 676"/>
              </a:gdLst>
              <a:ahLst/>
              <a:cxnLst>
                <a:cxn ang="0">
                  <a:pos x="connsiteX0" y="connsiteY0"/>
                </a:cxn>
                <a:cxn ang="0">
                  <a:pos x="connsiteX1" y="connsiteY1"/>
                </a:cxn>
                <a:cxn ang="0">
                  <a:pos x="connsiteX2" y="connsiteY2"/>
                </a:cxn>
              </a:cxnLst>
              <a:rect l="l" t="t" r="r" b="b"/>
              <a:pathLst>
                <a:path w="1285" h="676">
                  <a:moveTo>
                    <a:pt x="782" y="0"/>
                  </a:moveTo>
                  <a:cubicBezTo>
                    <a:pt x="782" y="0"/>
                    <a:pt x="-977" y="754"/>
                    <a:pt x="782" y="670"/>
                  </a:cubicBezTo>
                  <a:cubicBezTo>
                    <a:pt x="698" y="419"/>
                    <a:pt x="1955" y="84"/>
                    <a:pt x="782" y="0"/>
                  </a:cubicBezTo>
                  <a:close/>
                </a:path>
              </a:pathLst>
            </a:custGeom>
            <a:solidFill>
              <a:srgbClr val="37474F"/>
            </a:solidFill>
            <a:ln w="8363" cap="flat">
              <a:noFill/>
              <a:prstDash val="solid"/>
              <a:miter/>
            </a:ln>
          </p:spPr>
          <p:txBody>
            <a:bodyPr rtlCol="0" anchor="ctr"/>
            <a:lstStyle/>
            <a:p>
              <a:pPr defTabSz="914378"/>
              <a:endParaRPr lang="en-US"/>
            </a:p>
          </p:txBody>
        </p:sp>
        <p:sp>
          <p:nvSpPr>
            <p:cNvPr id="309" name="Freeform: Shape 308">
              <a:extLst>
                <a:ext uri="{FF2B5EF4-FFF2-40B4-BE49-F238E27FC236}">
                  <a16:creationId xmlns:a16="http://schemas.microsoft.com/office/drawing/2014/main" xmlns="" id="{1C39FAB6-9F5C-43AB-A801-F5A9B314DCAC}"/>
                </a:ext>
              </a:extLst>
            </p:cNvPr>
            <p:cNvSpPr/>
            <p:nvPr/>
          </p:nvSpPr>
          <p:spPr>
            <a:xfrm>
              <a:off x="2705769" y="2070971"/>
              <a:ext cx="335" cy="1508"/>
            </a:xfrm>
            <a:custGeom>
              <a:avLst/>
              <a:gdLst>
                <a:gd name="connsiteX0" fmla="*/ 0 w 335"/>
                <a:gd name="connsiteY0" fmla="*/ 1508 h 1508"/>
                <a:gd name="connsiteX1" fmla="*/ 335 w 335"/>
                <a:gd name="connsiteY1" fmla="*/ 1508 h 1508"/>
                <a:gd name="connsiteX2" fmla="*/ 168 w 335"/>
                <a:gd name="connsiteY2" fmla="*/ 0 h 1508"/>
                <a:gd name="connsiteX3" fmla="*/ 0 w 335"/>
                <a:gd name="connsiteY3" fmla="*/ 1508 h 1508"/>
              </a:gdLst>
              <a:ahLst/>
              <a:cxnLst>
                <a:cxn ang="0">
                  <a:pos x="connsiteX0" y="connsiteY0"/>
                </a:cxn>
                <a:cxn ang="0">
                  <a:pos x="connsiteX1" y="connsiteY1"/>
                </a:cxn>
                <a:cxn ang="0">
                  <a:pos x="connsiteX2" y="connsiteY2"/>
                </a:cxn>
                <a:cxn ang="0">
                  <a:pos x="connsiteX3" y="connsiteY3"/>
                </a:cxn>
              </a:cxnLst>
              <a:rect l="l" t="t" r="r" b="b"/>
              <a:pathLst>
                <a:path w="335" h="1508">
                  <a:moveTo>
                    <a:pt x="0" y="1508"/>
                  </a:moveTo>
                  <a:lnTo>
                    <a:pt x="335" y="1508"/>
                  </a:lnTo>
                  <a:lnTo>
                    <a:pt x="168" y="0"/>
                  </a:lnTo>
                  <a:lnTo>
                    <a:pt x="0" y="1508"/>
                  </a:lnTo>
                  <a:close/>
                </a:path>
              </a:pathLst>
            </a:custGeom>
            <a:solidFill>
              <a:srgbClr val="37474F"/>
            </a:solidFill>
            <a:ln w="8363" cap="flat">
              <a:noFill/>
              <a:prstDash val="solid"/>
              <a:miter/>
            </a:ln>
          </p:spPr>
          <p:txBody>
            <a:bodyPr rtlCol="0" anchor="ctr"/>
            <a:lstStyle/>
            <a:p>
              <a:pPr defTabSz="914378"/>
              <a:endParaRPr lang="en-US"/>
            </a:p>
          </p:txBody>
        </p:sp>
        <p:sp>
          <p:nvSpPr>
            <p:cNvPr id="310" name="Freeform: Shape 309">
              <a:extLst>
                <a:ext uri="{FF2B5EF4-FFF2-40B4-BE49-F238E27FC236}">
                  <a16:creationId xmlns:a16="http://schemas.microsoft.com/office/drawing/2014/main" xmlns="" id="{D85ECA67-2A68-4595-8F52-9C79C9A9F85A}"/>
                </a:ext>
              </a:extLst>
            </p:cNvPr>
            <p:cNvSpPr/>
            <p:nvPr/>
          </p:nvSpPr>
          <p:spPr>
            <a:xfrm>
              <a:off x="2689363" y="2075445"/>
              <a:ext cx="2287" cy="1392"/>
            </a:xfrm>
            <a:custGeom>
              <a:avLst/>
              <a:gdLst>
                <a:gd name="connsiteX0" fmla="*/ 68 w 2287"/>
                <a:gd name="connsiteY0" fmla="*/ 1392 h 1392"/>
                <a:gd name="connsiteX1" fmla="*/ 1743 w 2287"/>
                <a:gd name="connsiteY1" fmla="*/ 889 h 1392"/>
                <a:gd name="connsiteX2" fmla="*/ 989 w 2287"/>
                <a:gd name="connsiteY2" fmla="*/ 219 h 1392"/>
                <a:gd name="connsiteX3" fmla="*/ 68 w 2287"/>
                <a:gd name="connsiteY3" fmla="*/ 1392 h 1392"/>
              </a:gdLst>
              <a:ahLst/>
              <a:cxnLst>
                <a:cxn ang="0">
                  <a:pos x="connsiteX0" y="connsiteY0"/>
                </a:cxn>
                <a:cxn ang="0">
                  <a:pos x="connsiteX1" y="connsiteY1"/>
                </a:cxn>
                <a:cxn ang="0">
                  <a:pos x="connsiteX2" y="connsiteY2"/>
                </a:cxn>
                <a:cxn ang="0">
                  <a:pos x="connsiteX3" y="connsiteY3"/>
                </a:cxn>
              </a:cxnLst>
              <a:rect l="l" t="t" r="r" b="b"/>
              <a:pathLst>
                <a:path w="2287" h="1392">
                  <a:moveTo>
                    <a:pt x="68" y="1392"/>
                  </a:moveTo>
                  <a:cubicBezTo>
                    <a:pt x="1576" y="1392"/>
                    <a:pt x="68" y="470"/>
                    <a:pt x="1743" y="889"/>
                  </a:cubicBezTo>
                  <a:cubicBezTo>
                    <a:pt x="3419" y="1308"/>
                    <a:pt x="654" y="889"/>
                    <a:pt x="989" y="219"/>
                  </a:cubicBezTo>
                  <a:cubicBezTo>
                    <a:pt x="1325" y="-451"/>
                    <a:pt x="-351" y="554"/>
                    <a:pt x="68" y="1392"/>
                  </a:cubicBezTo>
                  <a:close/>
                </a:path>
              </a:pathLst>
            </a:custGeom>
            <a:solidFill>
              <a:srgbClr val="37474F"/>
            </a:solidFill>
            <a:ln w="8363" cap="flat">
              <a:noFill/>
              <a:prstDash val="solid"/>
              <a:miter/>
            </a:ln>
          </p:spPr>
          <p:txBody>
            <a:bodyPr rtlCol="0" anchor="ctr"/>
            <a:lstStyle/>
            <a:p>
              <a:pPr defTabSz="914378"/>
              <a:endParaRPr lang="en-US"/>
            </a:p>
          </p:txBody>
        </p:sp>
        <p:sp>
          <p:nvSpPr>
            <p:cNvPr id="311" name="Freeform: Shape 310">
              <a:extLst>
                <a:ext uri="{FF2B5EF4-FFF2-40B4-BE49-F238E27FC236}">
                  <a16:creationId xmlns:a16="http://schemas.microsoft.com/office/drawing/2014/main" xmlns="" id="{AB2260C0-6B2B-4179-AC5E-D6F4577385E4}"/>
                </a:ext>
              </a:extLst>
            </p:cNvPr>
            <p:cNvSpPr/>
            <p:nvPr/>
          </p:nvSpPr>
          <p:spPr>
            <a:xfrm>
              <a:off x="2690352" y="2075999"/>
              <a:ext cx="419" cy="8378"/>
            </a:xfrm>
            <a:custGeom>
              <a:avLst/>
              <a:gdLst>
                <a:gd name="connsiteX0" fmla="*/ 0 w 419"/>
                <a:gd name="connsiteY0" fmla="*/ 0 h 8378"/>
                <a:gd name="connsiteX1" fmla="*/ 419 w 419"/>
                <a:gd name="connsiteY1" fmla="*/ 0 h 8378"/>
              </a:gdLst>
              <a:ahLst/>
              <a:cxnLst>
                <a:cxn ang="0">
                  <a:pos x="connsiteX0" y="connsiteY0"/>
                </a:cxn>
                <a:cxn ang="0">
                  <a:pos x="connsiteX1" y="connsiteY1"/>
                </a:cxn>
              </a:cxnLst>
              <a:rect l="l" t="t" r="r" b="b"/>
              <a:pathLst>
                <a:path w="419" h="8378">
                  <a:moveTo>
                    <a:pt x="0" y="0"/>
                  </a:moveTo>
                  <a:lnTo>
                    <a:pt x="419" y="0"/>
                  </a:lnTo>
                  <a:close/>
                </a:path>
              </a:pathLst>
            </a:custGeom>
            <a:solidFill>
              <a:srgbClr val="37474F"/>
            </a:solidFill>
            <a:ln w="8363" cap="flat">
              <a:noFill/>
              <a:prstDash val="solid"/>
              <a:miter/>
            </a:ln>
          </p:spPr>
          <p:txBody>
            <a:bodyPr rtlCol="0" anchor="ctr"/>
            <a:lstStyle/>
            <a:p>
              <a:pPr defTabSz="914378"/>
              <a:endParaRPr lang="en-US"/>
            </a:p>
          </p:txBody>
        </p:sp>
        <p:sp>
          <p:nvSpPr>
            <p:cNvPr id="312" name="Freeform: Shape 311">
              <a:extLst>
                <a:ext uri="{FF2B5EF4-FFF2-40B4-BE49-F238E27FC236}">
                  <a16:creationId xmlns:a16="http://schemas.microsoft.com/office/drawing/2014/main" xmlns="" id="{E5B937D4-960C-4C98-B5F9-894408BFBB3C}"/>
                </a:ext>
              </a:extLst>
            </p:cNvPr>
            <p:cNvSpPr/>
            <p:nvPr/>
          </p:nvSpPr>
          <p:spPr>
            <a:xfrm>
              <a:off x="2503252" y="2078345"/>
              <a:ext cx="921" cy="418"/>
            </a:xfrm>
            <a:custGeom>
              <a:avLst/>
              <a:gdLst>
                <a:gd name="connsiteX0" fmla="*/ 922 w 921"/>
                <a:gd name="connsiteY0" fmla="*/ 251 h 418"/>
                <a:gd name="connsiteX1" fmla="*/ 0 w 921"/>
                <a:gd name="connsiteY1" fmla="*/ 0 h 418"/>
                <a:gd name="connsiteX2" fmla="*/ 586 w 921"/>
                <a:gd name="connsiteY2" fmla="*/ 419 h 418"/>
                <a:gd name="connsiteX3" fmla="*/ 922 w 921"/>
                <a:gd name="connsiteY3" fmla="*/ 251 h 418"/>
              </a:gdLst>
              <a:ahLst/>
              <a:cxnLst>
                <a:cxn ang="0">
                  <a:pos x="connsiteX0" y="connsiteY0"/>
                </a:cxn>
                <a:cxn ang="0">
                  <a:pos x="connsiteX1" y="connsiteY1"/>
                </a:cxn>
                <a:cxn ang="0">
                  <a:pos x="connsiteX2" y="connsiteY2"/>
                </a:cxn>
                <a:cxn ang="0">
                  <a:pos x="connsiteX3" y="connsiteY3"/>
                </a:cxn>
              </a:cxnLst>
              <a:rect l="l" t="t" r="r" b="b"/>
              <a:pathLst>
                <a:path w="921" h="418">
                  <a:moveTo>
                    <a:pt x="922" y="251"/>
                  </a:moveTo>
                  <a:lnTo>
                    <a:pt x="0" y="0"/>
                  </a:lnTo>
                  <a:lnTo>
                    <a:pt x="586" y="419"/>
                  </a:lnTo>
                  <a:lnTo>
                    <a:pt x="922" y="251"/>
                  </a:lnTo>
                  <a:close/>
                </a:path>
              </a:pathLst>
            </a:custGeom>
            <a:solidFill>
              <a:srgbClr val="37474F"/>
            </a:solidFill>
            <a:ln w="8363" cap="flat">
              <a:noFill/>
              <a:prstDash val="solid"/>
              <a:miter/>
            </a:ln>
          </p:spPr>
          <p:txBody>
            <a:bodyPr rtlCol="0" anchor="ctr"/>
            <a:lstStyle/>
            <a:p>
              <a:pPr defTabSz="914378"/>
              <a:endParaRPr lang="en-US"/>
            </a:p>
          </p:txBody>
        </p:sp>
        <p:sp>
          <p:nvSpPr>
            <p:cNvPr id="313" name="Freeform: Shape 312">
              <a:extLst>
                <a:ext uri="{FF2B5EF4-FFF2-40B4-BE49-F238E27FC236}">
                  <a16:creationId xmlns:a16="http://schemas.microsoft.com/office/drawing/2014/main" xmlns="" id="{5B75DFFA-C4F4-49F5-BFBB-432184ABEF4E}"/>
                </a:ext>
              </a:extLst>
            </p:cNvPr>
            <p:cNvSpPr/>
            <p:nvPr/>
          </p:nvSpPr>
          <p:spPr>
            <a:xfrm>
              <a:off x="2501911" y="2078848"/>
              <a:ext cx="502" cy="921"/>
            </a:xfrm>
            <a:custGeom>
              <a:avLst/>
              <a:gdLst>
                <a:gd name="connsiteX0" fmla="*/ 503 w 502"/>
                <a:gd name="connsiteY0" fmla="*/ 922 h 921"/>
                <a:gd name="connsiteX1" fmla="*/ 503 w 502"/>
                <a:gd name="connsiteY1" fmla="*/ 0 h 921"/>
                <a:gd name="connsiteX2" fmla="*/ 0 w 502"/>
                <a:gd name="connsiteY2" fmla="*/ 922 h 921"/>
                <a:gd name="connsiteX3" fmla="*/ 503 w 502"/>
                <a:gd name="connsiteY3" fmla="*/ 922 h 921"/>
              </a:gdLst>
              <a:ahLst/>
              <a:cxnLst>
                <a:cxn ang="0">
                  <a:pos x="connsiteX0" y="connsiteY0"/>
                </a:cxn>
                <a:cxn ang="0">
                  <a:pos x="connsiteX1" y="connsiteY1"/>
                </a:cxn>
                <a:cxn ang="0">
                  <a:pos x="connsiteX2" y="connsiteY2"/>
                </a:cxn>
                <a:cxn ang="0">
                  <a:pos x="connsiteX3" y="connsiteY3"/>
                </a:cxn>
              </a:cxnLst>
              <a:rect l="l" t="t" r="r" b="b"/>
              <a:pathLst>
                <a:path w="502" h="921">
                  <a:moveTo>
                    <a:pt x="503" y="922"/>
                  </a:moveTo>
                  <a:lnTo>
                    <a:pt x="503" y="0"/>
                  </a:lnTo>
                  <a:lnTo>
                    <a:pt x="0" y="922"/>
                  </a:lnTo>
                  <a:cubicBezTo>
                    <a:pt x="0" y="922"/>
                    <a:pt x="503" y="754"/>
                    <a:pt x="503" y="922"/>
                  </a:cubicBezTo>
                  <a:close/>
                </a:path>
              </a:pathLst>
            </a:custGeom>
            <a:solidFill>
              <a:srgbClr val="37474F"/>
            </a:solidFill>
            <a:ln w="8363" cap="flat">
              <a:noFill/>
              <a:prstDash val="solid"/>
              <a:miter/>
            </a:ln>
          </p:spPr>
          <p:txBody>
            <a:bodyPr rtlCol="0" anchor="ctr"/>
            <a:lstStyle/>
            <a:p>
              <a:pPr defTabSz="914378"/>
              <a:endParaRPr lang="en-US"/>
            </a:p>
          </p:txBody>
        </p:sp>
        <p:sp>
          <p:nvSpPr>
            <p:cNvPr id="314" name="Freeform: Shape 313">
              <a:extLst>
                <a:ext uri="{FF2B5EF4-FFF2-40B4-BE49-F238E27FC236}">
                  <a16:creationId xmlns:a16="http://schemas.microsoft.com/office/drawing/2014/main" xmlns="" id="{55408484-0F5C-4A83-8462-A4644E36ACCC}"/>
                </a:ext>
              </a:extLst>
            </p:cNvPr>
            <p:cNvSpPr/>
            <p:nvPr/>
          </p:nvSpPr>
          <p:spPr>
            <a:xfrm>
              <a:off x="2631030" y="2080942"/>
              <a:ext cx="837" cy="8378"/>
            </a:xfrm>
            <a:custGeom>
              <a:avLst/>
              <a:gdLst>
                <a:gd name="connsiteX0" fmla="*/ 838 w 837"/>
                <a:gd name="connsiteY0" fmla="*/ 0 h 8378"/>
                <a:gd name="connsiteX1" fmla="*/ 838 w 837"/>
                <a:gd name="connsiteY1" fmla="*/ 0 h 8378"/>
                <a:gd name="connsiteX2" fmla="*/ 0 w 837"/>
                <a:gd name="connsiteY2" fmla="*/ 0 h 8378"/>
              </a:gdLst>
              <a:ahLst/>
              <a:cxnLst>
                <a:cxn ang="0">
                  <a:pos x="connsiteX0" y="connsiteY0"/>
                </a:cxn>
                <a:cxn ang="0">
                  <a:pos x="connsiteX1" y="connsiteY1"/>
                </a:cxn>
                <a:cxn ang="0">
                  <a:pos x="connsiteX2" y="connsiteY2"/>
                </a:cxn>
              </a:cxnLst>
              <a:rect l="l" t="t" r="r" b="b"/>
              <a:pathLst>
                <a:path w="837" h="8378">
                  <a:moveTo>
                    <a:pt x="838" y="0"/>
                  </a:moveTo>
                  <a:lnTo>
                    <a:pt x="838" y="0"/>
                  </a:lnTo>
                  <a:cubicBezTo>
                    <a:pt x="838" y="0"/>
                    <a:pt x="838"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15" name="Freeform: Shape 314">
              <a:extLst>
                <a:ext uri="{FF2B5EF4-FFF2-40B4-BE49-F238E27FC236}">
                  <a16:creationId xmlns:a16="http://schemas.microsoft.com/office/drawing/2014/main" xmlns="" id="{437AF154-0F4A-4DA7-B74A-DBA1CEC3FB3F}"/>
                </a:ext>
              </a:extLst>
            </p:cNvPr>
            <p:cNvSpPr/>
            <p:nvPr/>
          </p:nvSpPr>
          <p:spPr>
            <a:xfrm>
              <a:off x="2618797" y="2080021"/>
              <a:ext cx="502" cy="837"/>
            </a:xfrm>
            <a:custGeom>
              <a:avLst/>
              <a:gdLst>
                <a:gd name="connsiteX0" fmla="*/ 251 w 502"/>
                <a:gd name="connsiteY0" fmla="*/ 838 h 837"/>
                <a:gd name="connsiteX1" fmla="*/ 503 w 502"/>
                <a:gd name="connsiteY1" fmla="*/ 838 h 837"/>
                <a:gd name="connsiteX2" fmla="*/ 0 w 502"/>
                <a:gd name="connsiteY2" fmla="*/ 0 h 837"/>
                <a:gd name="connsiteX3" fmla="*/ 251 w 502"/>
                <a:gd name="connsiteY3" fmla="*/ 838 h 837"/>
              </a:gdLst>
              <a:ahLst/>
              <a:cxnLst>
                <a:cxn ang="0">
                  <a:pos x="connsiteX0" y="connsiteY0"/>
                </a:cxn>
                <a:cxn ang="0">
                  <a:pos x="connsiteX1" y="connsiteY1"/>
                </a:cxn>
                <a:cxn ang="0">
                  <a:pos x="connsiteX2" y="connsiteY2"/>
                </a:cxn>
                <a:cxn ang="0">
                  <a:pos x="connsiteX3" y="connsiteY3"/>
                </a:cxn>
              </a:cxnLst>
              <a:rect l="l" t="t" r="r" b="b"/>
              <a:pathLst>
                <a:path w="502" h="837">
                  <a:moveTo>
                    <a:pt x="251" y="838"/>
                  </a:moveTo>
                  <a:lnTo>
                    <a:pt x="503" y="838"/>
                  </a:lnTo>
                  <a:lnTo>
                    <a:pt x="0" y="0"/>
                  </a:lnTo>
                  <a:lnTo>
                    <a:pt x="251" y="838"/>
                  </a:lnTo>
                  <a:close/>
                </a:path>
              </a:pathLst>
            </a:custGeom>
            <a:solidFill>
              <a:srgbClr val="37474F"/>
            </a:solidFill>
            <a:ln w="8363" cap="flat">
              <a:noFill/>
              <a:prstDash val="solid"/>
              <a:miter/>
            </a:ln>
          </p:spPr>
          <p:txBody>
            <a:bodyPr rtlCol="0" anchor="ctr"/>
            <a:lstStyle/>
            <a:p>
              <a:pPr defTabSz="914378"/>
              <a:endParaRPr lang="en-US"/>
            </a:p>
          </p:txBody>
        </p:sp>
        <p:sp>
          <p:nvSpPr>
            <p:cNvPr id="316" name="Freeform: Shape 315">
              <a:extLst>
                <a:ext uri="{FF2B5EF4-FFF2-40B4-BE49-F238E27FC236}">
                  <a16:creationId xmlns:a16="http://schemas.microsoft.com/office/drawing/2014/main" xmlns="" id="{63482434-C6CC-4F57-8469-E64A3ED848DB}"/>
                </a:ext>
              </a:extLst>
            </p:cNvPr>
            <p:cNvSpPr/>
            <p:nvPr/>
          </p:nvSpPr>
          <p:spPr>
            <a:xfrm>
              <a:off x="2608297" y="2082050"/>
              <a:ext cx="1450" cy="484"/>
            </a:xfrm>
            <a:custGeom>
              <a:avLst/>
              <a:gdLst>
                <a:gd name="connsiteX0" fmla="*/ 26 w 1450"/>
                <a:gd name="connsiteY0" fmla="*/ 484 h 484"/>
                <a:gd name="connsiteX1" fmla="*/ 1450 w 1450"/>
                <a:gd name="connsiteY1" fmla="*/ 484 h 484"/>
                <a:gd name="connsiteX2" fmla="*/ 26 w 1450"/>
                <a:gd name="connsiteY2" fmla="*/ 484 h 484"/>
              </a:gdLst>
              <a:ahLst/>
              <a:cxnLst>
                <a:cxn ang="0">
                  <a:pos x="connsiteX0" y="connsiteY0"/>
                </a:cxn>
                <a:cxn ang="0">
                  <a:pos x="connsiteX1" y="connsiteY1"/>
                </a:cxn>
                <a:cxn ang="0">
                  <a:pos x="connsiteX2" y="connsiteY2"/>
                </a:cxn>
              </a:cxnLst>
              <a:rect l="l" t="t" r="r" b="b"/>
              <a:pathLst>
                <a:path w="1450" h="484">
                  <a:moveTo>
                    <a:pt x="26" y="484"/>
                  </a:moveTo>
                  <a:cubicBezTo>
                    <a:pt x="529" y="484"/>
                    <a:pt x="1031" y="484"/>
                    <a:pt x="1450" y="484"/>
                  </a:cubicBezTo>
                  <a:cubicBezTo>
                    <a:pt x="529" y="484"/>
                    <a:pt x="-142" y="-605"/>
                    <a:pt x="26" y="484"/>
                  </a:cubicBezTo>
                  <a:close/>
                </a:path>
              </a:pathLst>
            </a:custGeom>
            <a:solidFill>
              <a:srgbClr val="37474F"/>
            </a:solidFill>
            <a:ln w="8363" cap="flat">
              <a:noFill/>
              <a:prstDash val="solid"/>
              <a:miter/>
            </a:ln>
          </p:spPr>
          <p:txBody>
            <a:bodyPr rtlCol="0" anchor="ctr"/>
            <a:lstStyle/>
            <a:p>
              <a:pPr defTabSz="914378"/>
              <a:endParaRPr lang="en-US"/>
            </a:p>
          </p:txBody>
        </p:sp>
        <p:sp>
          <p:nvSpPr>
            <p:cNvPr id="317" name="Freeform: Shape 316">
              <a:extLst>
                <a:ext uri="{FF2B5EF4-FFF2-40B4-BE49-F238E27FC236}">
                  <a16:creationId xmlns:a16="http://schemas.microsoft.com/office/drawing/2014/main" xmlns="" id="{4B954A83-CABD-473A-B10E-E53126A805BC}"/>
                </a:ext>
              </a:extLst>
            </p:cNvPr>
            <p:cNvSpPr/>
            <p:nvPr/>
          </p:nvSpPr>
          <p:spPr>
            <a:xfrm>
              <a:off x="2505765" y="20910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18" name="Freeform: Shape 317">
              <a:extLst>
                <a:ext uri="{FF2B5EF4-FFF2-40B4-BE49-F238E27FC236}">
                  <a16:creationId xmlns:a16="http://schemas.microsoft.com/office/drawing/2014/main" xmlns="" id="{3D1FCD45-A499-4CC3-9A12-5EF009EF563F}"/>
                </a:ext>
              </a:extLst>
            </p:cNvPr>
            <p:cNvSpPr/>
            <p:nvPr/>
          </p:nvSpPr>
          <p:spPr>
            <a:xfrm>
              <a:off x="2504006" y="2090662"/>
              <a:ext cx="586" cy="83"/>
            </a:xfrm>
            <a:custGeom>
              <a:avLst/>
              <a:gdLst>
                <a:gd name="connsiteX0" fmla="*/ 335 w 586"/>
                <a:gd name="connsiteY0" fmla="*/ 84 h 83"/>
                <a:gd name="connsiteX1" fmla="*/ 586 w 586"/>
                <a:gd name="connsiteY1" fmla="*/ 84 h 83"/>
                <a:gd name="connsiteX2" fmla="*/ 0 w 586"/>
                <a:gd name="connsiteY2" fmla="*/ 0 h 83"/>
                <a:gd name="connsiteX3" fmla="*/ 335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335" y="84"/>
                  </a:moveTo>
                  <a:lnTo>
                    <a:pt x="586" y="84"/>
                  </a:lnTo>
                  <a:lnTo>
                    <a:pt x="0" y="0"/>
                  </a:lnTo>
                  <a:lnTo>
                    <a:pt x="335" y="84"/>
                  </a:lnTo>
                  <a:close/>
                </a:path>
              </a:pathLst>
            </a:custGeom>
            <a:solidFill>
              <a:srgbClr val="37474F"/>
            </a:solidFill>
            <a:ln w="8363" cap="flat">
              <a:noFill/>
              <a:prstDash val="solid"/>
              <a:miter/>
            </a:ln>
          </p:spPr>
          <p:txBody>
            <a:bodyPr rtlCol="0" anchor="ctr"/>
            <a:lstStyle/>
            <a:p>
              <a:pPr defTabSz="914378"/>
              <a:endParaRPr lang="en-US"/>
            </a:p>
          </p:txBody>
        </p:sp>
        <p:sp>
          <p:nvSpPr>
            <p:cNvPr id="319" name="Freeform: Shape 318">
              <a:extLst>
                <a:ext uri="{FF2B5EF4-FFF2-40B4-BE49-F238E27FC236}">
                  <a16:creationId xmlns:a16="http://schemas.microsoft.com/office/drawing/2014/main" xmlns="" id="{6889A501-053B-4EFA-9555-DAFE605AA9BC}"/>
                </a:ext>
              </a:extLst>
            </p:cNvPr>
            <p:cNvSpPr/>
            <p:nvPr/>
          </p:nvSpPr>
          <p:spPr>
            <a:xfrm>
              <a:off x="2503894" y="2090327"/>
              <a:ext cx="1033" cy="37"/>
            </a:xfrm>
            <a:custGeom>
              <a:avLst/>
              <a:gdLst>
                <a:gd name="connsiteX0" fmla="*/ 447 w 1033"/>
                <a:gd name="connsiteY0" fmla="*/ 0 h 37"/>
                <a:gd name="connsiteX1" fmla="*/ 447 w 1033"/>
                <a:gd name="connsiteY1" fmla="*/ 0 h 37"/>
                <a:gd name="connsiteX2" fmla="*/ 1033 w 1033"/>
                <a:gd name="connsiteY2" fmla="*/ 0 h 37"/>
                <a:gd name="connsiteX3" fmla="*/ 447 w 1033"/>
                <a:gd name="connsiteY3" fmla="*/ 0 h 37"/>
              </a:gdLst>
              <a:ahLst/>
              <a:cxnLst>
                <a:cxn ang="0">
                  <a:pos x="connsiteX0" y="connsiteY0"/>
                </a:cxn>
                <a:cxn ang="0">
                  <a:pos x="connsiteX1" y="connsiteY1"/>
                </a:cxn>
                <a:cxn ang="0">
                  <a:pos x="connsiteX2" y="connsiteY2"/>
                </a:cxn>
                <a:cxn ang="0">
                  <a:pos x="connsiteX3" y="connsiteY3"/>
                </a:cxn>
              </a:cxnLst>
              <a:rect l="l" t="t" r="r" b="b"/>
              <a:pathLst>
                <a:path w="1033" h="37">
                  <a:moveTo>
                    <a:pt x="447" y="0"/>
                  </a:moveTo>
                  <a:cubicBezTo>
                    <a:pt x="-559" y="0"/>
                    <a:pt x="447" y="0"/>
                    <a:pt x="447" y="0"/>
                  </a:cubicBezTo>
                  <a:lnTo>
                    <a:pt x="1033" y="0"/>
                  </a:lnTo>
                  <a:cubicBezTo>
                    <a:pt x="1033" y="0"/>
                    <a:pt x="195" y="84"/>
                    <a:pt x="447" y="0"/>
                  </a:cubicBezTo>
                  <a:close/>
                </a:path>
              </a:pathLst>
            </a:custGeom>
            <a:solidFill>
              <a:srgbClr val="37474F"/>
            </a:solidFill>
            <a:ln w="8363" cap="flat">
              <a:noFill/>
              <a:prstDash val="solid"/>
              <a:miter/>
            </a:ln>
          </p:spPr>
          <p:txBody>
            <a:bodyPr rtlCol="0" anchor="ctr"/>
            <a:lstStyle/>
            <a:p>
              <a:pPr defTabSz="914378"/>
              <a:endParaRPr lang="en-US"/>
            </a:p>
          </p:txBody>
        </p:sp>
        <p:sp>
          <p:nvSpPr>
            <p:cNvPr id="320" name="Freeform: Shape 319">
              <a:extLst>
                <a:ext uri="{FF2B5EF4-FFF2-40B4-BE49-F238E27FC236}">
                  <a16:creationId xmlns:a16="http://schemas.microsoft.com/office/drawing/2014/main" xmlns="" id="{C117B12D-AB02-40DB-A4A2-FA43A5FFE281}"/>
                </a:ext>
              </a:extLst>
            </p:cNvPr>
            <p:cNvSpPr/>
            <p:nvPr/>
          </p:nvSpPr>
          <p:spPr>
            <a:xfrm>
              <a:off x="2506417" y="2089908"/>
              <a:ext cx="186" cy="8378"/>
            </a:xfrm>
            <a:custGeom>
              <a:avLst/>
              <a:gdLst>
                <a:gd name="connsiteX0" fmla="*/ 186 w 186"/>
                <a:gd name="connsiteY0" fmla="*/ 0 h 8378"/>
                <a:gd name="connsiteX1" fmla="*/ 186 w 186"/>
                <a:gd name="connsiteY1" fmla="*/ 0 h 8378"/>
                <a:gd name="connsiteX2" fmla="*/ 186 w 186"/>
                <a:gd name="connsiteY2" fmla="*/ 0 h 8378"/>
              </a:gdLst>
              <a:ahLst/>
              <a:cxnLst>
                <a:cxn ang="0">
                  <a:pos x="connsiteX0" y="connsiteY0"/>
                </a:cxn>
                <a:cxn ang="0">
                  <a:pos x="connsiteX1" y="connsiteY1"/>
                </a:cxn>
                <a:cxn ang="0">
                  <a:pos x="connsiteX2" y="connsiteY2"/>
                </a:cxn>
              </a:cxnLst>
              <a:rect l="l" t="t" r="r" b="b"/>
              <a:pathLst>
                <a:path w="186" h="8378">
                  <a:moveTo>
                    <a:pt x="186" y="0"/>
                  </a:moveTo>
                  <a:cubicBezTo>
                    <a:pt x="-233" y="0"/>
                    <a:pt x="186" y="0"/>
                    <a:pt x="186" y="0"/>
                  </a:cubicBezTo>
                  <a:lnTo>
                    <a:pt x="186" y="0"/>
                  </a:lnTo>
                  <a:close/>
                </a:path>
              </a:pathLst>
            </a:custGeom>
            <a:solidFill>
              <a:srgbClr val="37474F"/>
            </a:solidFill>
            <a:ln w="8363" cap="flat">
              <a:noFill/>
              <a:prstDash val="solid"/>
              <a:miter/>
            </a:ln>
          </p:spPr>
          <p:txBody>
            <a:bodyPr rtlCol="0" anchor="ctr"/>
            <a:lstStyle/>
            <a:p>
              <a:pPr defTabSz="914378"/>
              <a:endParaRPr lang="en-US"/>
            </a:p>
          </p:txBody>
        </p:sp>
        <p:sp>
          <p:nvSpPr>
            <p:cNvPr id="321" name="Freeform: Shape 320">
              <a:extLst>
                <a:ext uri="{FF2B5EF4-FFF2-40B4-BE49-F238E27FC236}">
                  <a16:creationId xmlns:a16="http://schemas.microsoft.com/office/drawing/2014/main" xmlns="" id="{F37CCFC9-206B-4A18-B38C-206DBC0335BC}"/>
                </a:ext>
              </a:extLst>
            </p:cNvPr>
            <p:cNvSpPr/>
            <p:nvPr/>
          </p:nvSpPr>
          <p:spPr>
            <a:xfrm>
              <a:off x="2506603" y="208999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2" name="Freeform: Shape 321">
              <a:extLst>
                <a:ext uri="{FF2B5EF4-FFF2-40B4-BE49-F238E27FC236}">
                  <a16:creationId xmlns:a16="http://schemas.microsoft.com/office/drawing/2014/main" xmlns="" id="{315553C0-04A2-4122-B0F0-1890DF93D0C2}"/>
                </a:ext>
              </a:extLst>
            </p:cNvPr>
            <p:cNvSpPr/>
            <p:nvPr/>
          </p:nvSpPr>
          <p:spPr>
            <a:xfrm>
              <a:off x="2506352"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3" name="Freeform: Shape 322">
              <a:extLst>
                <a:ext uri="{FF2B5EF4-FFF2-40B4-BE49-F238E27FC236}">
                  <a16:creationId xmlns:a16="http://schemas.microsoft.com/office/drawing/2014/main" xmlns="" id="{C84A406C-4BF2-4CA8-8C6E-7125939A1FBF}"/>
                </a:ext>
              </a:extLst>
            </p:cNvPr>
            <p:cNvSpPr/>
            <p:nvPr/>
          </p:nvSpPr>
          <p:spPr>
            <a:xfrm>
              <a:off x="2505598" y="208974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4" name="Freeform: Shape 323">
              <a:extLst>
                <a:ext uri="{FF2B5EF4-FFF2-40B4-BE49-F238E27FC236}">
                  <a16:creationId xmlns:a16="http://schemas.microsoft.com/office/drawing/2014/main" xmlns="" id="{BE8A7A19-D988-494E-BD4B-534C0DF58D5E}"/>
                </a:ext>
              </a:extLst>
            </p:cNvPr>
            <p:cNvSpPr/>
            <p:nvPr/>
          </p:nvSpPr>
          <p:spPr>
            <a:xfrm>
              <a:off x="2506100"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5" name="Freeform: Shape 324">
              <a:extLst>
                <a:ext uri="{FF2B5EF4-FFF2-40B4-BE49-F238E27FC236}">
                  <a16:creationId xmlns:a16="http://schemas.microsoft.com/office/drawing/2014/main" xmlns="" id="{967C0299-12A0-4E1D-9A97-E6863E52DF79}"/>
                </a:ext>
              </a:extLst>
            </p:cNvPr>
            <p:cNvSpPr/>
            <p:nvPr/>
          </p:nvSpPr>
          <p:spPr>
            <a:xfrm>
              <a:off x="2505179" y="2089908"/>
              <a:ext cx="774" cy="37"/>
            </a:xfrm>
            <a:custGeom>
              <a:avLst/>
              <a:gdLst>
                <a:gd name="connsiteX0" fmla="*/ 754 w 774"/>
                <a:gd name="connsiteY0" fmla="*/ 0 h 37"/>
                <a:gd name="connsiteX1" fmla="*/ 0 w 774"/>
                <a:gd name="connsiteY1" fmla="*/ 0 h 37"/>
                <a:gd name="connsiteX2" fmla="*/ 754 w 774"/>
                <a:gd name="connsiteY2" fmla="*/ 0 h 37"/>
              </a:gdLst>
              <a:ahLst/>
              <a:cxnLst>
                <a:cxn ang="0">
                  <a:pos x="connsiteX0" y="connsiteY0"/>
                </a:cxn>
                <a:cxn ang="0">
                  <a:pos x="connsiteX1" y="connsiteY1"/>
                </a:cxn>
                <a:cxn ang="0">
                  <a:pos x="connsiteX2" y="connsiteY2"/>
                </a:cxn>
              </a:cxnLst>
              <a:rect l="l" t="t" r="r" b="b"/>
              <a:pathLst>
                <a:path w="774" h="37">
                  <a:moveTo>
                    <a:pt x="754" y="0"/>
                  </a:moveTo>
                  <a:lnTo>
                    <a:pt x="0" y="0"/>
                  </a:lnTo>
                  <a:cubicBezTo>
                    <a:pt x="0" y="0"/>
                    <a:pt x="922" y="84"/>
                    <a:pt x="754" y="0"/>
                  </a:cubicBezTo>
                  <a:close/>
                </a:path>
              </a:pathLst>
            </a:custGeom>
            <a:solidFill>
              <a:srgbClr val="37474F"/>
            </a:solidFill>
            <a:ln w="8363" cap="flat">
              <a:noFill/>
              <a:prstDash val="solid"/>
              <a:miter/>
            </a:ln>
          </p:spPr>
          <p:txBody>
            <a:bodyPr rtlCol="0" anchor="ctr"/>
            <a:lstStyle/>
            <a:p>
              <a:pPr defTabSz="914378"/>
              <a:endParaRPr lang="en-US"/>
            </a:p>
          </p:txBody>
        </p:sp>
        <p:sp>
          <p:nvSpPr>
            <p:cNvPr id="326" name="Freeform: Shape 325">
              <a:extLst>
                <a:ext uri="{FF2B5EF4-FFF2-40B4-BE49-F238E27FC236}">
                  <a16:creationId xmlns:a16="http://schemas.microsoft.com/office/drawing/2014/main" xmlns="" id="{74B963BA-8EA2-4E1E-B9D7-271A048A76AE}"/>
                </a:ext>
              </a:extLst>
            </p:cNvPr>
            <p:cNvSpPr/>
            <p:nvPr/>
          </p:nvSpPr>
          <p:spPr>
            <a:xfrm>
              <a:off x="2503252" y="2090327"/>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7" name="Freeform: Shape 326">
              <a:extLst>
                <a:ext uri="{FF2B5EF4-FFF2-40B4-BE49-F238E27FC236}">
                  <a16:creationId xmlns:a16="http://schemas.microsoft.com/office/drawing/2014/main" xmlns="" id="{D5710E30-467C-423F-A9EB-EDDD13E2A3E9}"/>
                </a:ext>
              </a:extLst>
            </p:cNvPr>
            <p:cNvSpPr/>
            <p:nvPr/>
          </p:nvSpPr>
          <p:spPr>
            <a:xfrm>
              <a:off x="2506854"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8" name="Freeform: Shape 327">
              <a:extLst>
                <a:ext uri="{FF2B5EF4-FFF2-40B4-BE49-F238E27FC236}">
                  <a16:creationId xmlns:a16="http://schemas.microsoft.com/office/drawing/2014/main" xmlns="" id="{7C9AC469-0005-4CC7-991C-B19BF2B0D607}"/>
                </a:ext>
              </a:extLst>
            </p:cNvPr>
            <p:cNvSpPr/>
            <p:nvPr/>
          </p:nvSpPr>
          <p:spPr>
            <a:xfrm>
              <a:off x="2505598" y="2089489"/>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167" y="0"/>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329" name="Freeform: Shape 328">
              <a:extLst>
                <a:ext uri="{FF2B5EF4-FFF2-40B4-BE49-F238E27FC236}">
                  <a16:creationId xmlns:a16="http://schemas.microsoft.com/office/drawing/2014/main" xmlns="" id="{A270E889-CC4F-4D78-8B30-59E935DFEDEB}"/>
                </a:ext>
              </a:extLst>
            </p:cNvPr>
            <p:cNvSpPr/>
            <p:nvPr/>
          </p:nvSpPr>
          <p:spPr>
            <a:xfrm>
              <a:off x="2504425" y="2089824"/>
              <a:ext cx="837" cy="83"/>
            </a:xfrm>
            <a:custGeom>
              <a:avLst/>
              <a:gdLst>
                <a:gd name="connsiteX0" fmla="*/ 0 w 837"/>
                <a:gd name="connsiteY0" fmla="*/ 0 h 83"/>
                <a:gd name="connsiteX1" fmla="*/ 838 w 837"/>
                <a:gd name="connsiteY1" fmla="*/ 84 h 83"/>
                <a:gd name="connsiteX2" fmla="*/ 0 w 837"/>
                <a:gd name="connsiteY2" fmla="*/ 0 h 83"/>
                <a:gd name="connsiteX3" fmla="*/ 0 w 837"/>
                <a:gd name="connsiteY3" fmla="*/ 0 h 83"/>
              </a:gdLst>
              <a:ahLst/>
              <a:cxnLst>
                <a:cxn ang="0">
                  <a:pos x="connsiteX0" y="connsiteY0"/>
                </a:cxn>
                <a:cxn ang="0">
                  <a:pos x="connsiteX1" y="connsiteY1"/>
                </a:cxn>
                <a:cxn ang="0">
                  <a:pos x="connsiteX2" y="connsiteY2"/>
                </a:cxn>
                <a:cxn ang="0">
                  <a:pos x="connsiteX3" y="connsiteY3"/>
                </a:cxn>
              </a:cxnLst>
              <a:rect l="l" t="t" r="r" b="b"/>
              <a:pathLst>
                <a:path w="837" h="83">
                  <a:moveTo>
                    <a:pt x="0" y="0"/>
                  </a:moveTo>
                  <a:lnTo>
                    <a:pt x="838" y="84"/>
                  </a:ln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0" name="Freeform: Shape 329">
              <a:extLst>
                <a:ext uri="{FF2B5EF4-FFF2-40B4-BE49-F238E27FC236}">
                  <a16:creationId xmlns:a16="http://schemas.microsoft.com/office/drawing/2014/main" xmlns="" id="{FF7AAE45-C953-414E-9CA1-FEE9109E703F}"/>
                </a:ext>
              </a:extLst>
            </p:cNvPr>
            <p:cNvSpPr/>
            <p:nvPr/>
          </p:nvSpPr>
          <p:spPr>
            <a:xfrm>
              <a:off x="2506603" y="2089154"/>
              <a:ext cx="837" cy="8378"/>
            </a:xfrm>
            <a:custGeom>
              <a:avLst/>
              <a:gdLst>
                <a:gd name="connsiteX0" fmla="*/ 251 w 837"/>
                <a:gd name="connsiteY0" fmla="*/ 0 h 8378"/>
                <a:gd name="connsiteX1" fmla="*/ 838 w 837"/>
                <a:gd name="connsiteY1" fmla="*/ 0 h 8378"/>
                <a:gd name="connsiteX2" fmla="*/ 0 w 837"/>
                <a:gd name="connsiteY2" fmla="*/ 0 h 8378"/>
                <a:gd name="connsiteX3" fmla="*/ 251 w 837"/>
                <a:gd name="connsiteY3" fmla="*/ 0 h 8378"/>
              </a:gdLst>
              <a:ahLst/>
              <a:cxnLst>
                <a:cxn ang="0">
                  <a:pos x="connsiteX0" y="connsiteY0"/>
                </a:cxn>
                <a:cxn ang="0">
                  <a:pos x="connsiteX1" y="connsiteY1"/>
                </a:cxn>
                <a:cxn ang="0">
                  <a:pos x="connsiteX2" y="connsiteY2"/>
                </a:cxn>
                <a:cxn ang="0">
                  <a:pos x="connsiteX3" y="connsiteY3"/>
                </a:cxn>
              </a:cxnLst>
              <a:rect l="l" t="t" r="r" b="b"/>
              <a:pathLst>
                <a:path w="837" h="8378">
                  <a:moveTo>
                    <a:pt x="251" y="0"/>
                  </a:moveTo>
                  <a:lnTo>
                    <a:pt x="838" y="0"/>
                  </a:lnTo>
                  <a:lnTo>
                    <a:pt x="0" y="0"/>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331" name="Freeform: Shape 330">
              <a:extLst>
                <a:ext uri="{FF2B5EF4-FFF2-40B4-BE49-F238E27FC236}">
                  <a16:creationId xmlns:a16="http://schemas.microsoft.com/office/drawing/2014/main" xmlns="" id="{E73EE680-8EA1-4B1D-B9D7-0DC96A8B6C38}"/>
                </a:ext>
              </a:extLst>
            </p:cNvPr>
            <p:cNvSpPr/>
            <p:nvPr/>
          </p:nvSpPr>
          <p:spPr>
            <a:xfrm>
              <a:off x="2506771" y="2088949"/>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332" name="Freeform: Shape 331">
              <a:extLst>
                <a:ext uri="{FF2B5EF4-FFF2-40B4-BE49-F238E27FC236}">
                  <a16:creationId xmlns:a16="http://schemas.microsoft.com/office/drawing/2014/main" xmlns="" id="{4FF4F414-ED52-46EF-8548-F4D03DDBA31A}"/>
                </a:ext>
              </a:extLst>
            </p:cNvPr>
            <p:cNvSpPr/>
            <p:nvPr/>
          </p:nvSpPr>
          <p:spPr>
            <a:xfrm>
              <a:off x="2506519"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3" name="Freeform: Shape 332">
              <a:extLst>
                <a:ext uri="{FF2B5EF4-FFF2-40B4-BE49-F238E27FC236}">
                  <a16:creationId xmlns:a16="http://schemas.microsoft.com/office/drawing/2014/main" xmlns="" id="{5668344D-D88D-4E01-81CD-549308F23ED8}"/>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4" name="Freeform: Shape 333">
              <a:extLst>
                <a:ext uri="{FF2B5EF4-FFF2-40B4-BE49-F238E27FC236}">
                  <a16:creationId xmlns:a16="http://schemas.microsoft.com/office/drawing/2014/main" xmlns="" id="{EB77B2E8-2620-4565-945A-1FB2869C0CAF}"/>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5" name="Freeform: Shape 334">
              <a:extLst>
                <a:ext uri="{FF2B5EF4-FFF2-40B4-BE49-F238E27FC236}">
                  <a16:creationId xmlns:a16="http://schemas.microsoft.com/office/drawing/2014/main" xmlns="" id="{8CD4E889-43B1-4C42-B1E7-A3FC412000F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36" name="Freeform: Shape 335">
              <a:extLst>
                <a:ext uri="{FF2B5EF4-FFF2-40B4-BE49-F238E27FC236}">
                  <a16:creationId xmlns:a16="http://schemas.microsoft.com/office/drawing/2014/main" xmlns="" id="{C18C8345-77F9-43A0-B721-75B30BB15FB9}"/>
                </a:ext>
              </a:extLst>
            </p:cNvPr>
            <p:cNvSpPr/>
            <p:nvPr/>
          </p:nvSpPr>
          <p:spPr>
            <a:xfrm>
              <a:off x="2505011"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7" name="Freeform: Shape 336">
              <a:extLst>
                <a:ext uri="{FF2B5EF4-FFF2-40B4-BE49-F238E27FC236}">
                  <a16:creationId xmlns:a16="http://schemas.microsoft.com/office/drawing/2014/main" xmlns="" id="{10DABEA9-8260-4C80-8C17-7401AA12E751}"/>
                </a:ext>
              </a:extLst>
            </p:cNvPr>
            <p:cNvSpPr/>
            <p:nvPr/>
          </p:nvSpPr>
          <p:spPr>
            <a:xfrm>
              <a:off x="2504927"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8" name="Freeform: Shape 337">
              <a:extLst>
                <a:ext uri="{FF2B5EF4-FFF2-40B4-BE49-F238E27FC236}">
                  <a16:creationId xmlns:a16="http://schemas.microsoft.com/office/drawing/2014/main" xmlns="" id="{230BE6E1-4143-4F0A-947F-5BF2364B6BDB}"/>
                </a:ext>
              </a:extLst>
            </p:cNvPr>
            <p:cNvSpPr/>
            <p:nvPr/>
          </p:nvSpPr>
          <p:spPr>
            <a:xfrm>
              <a:off x="2504760" y="2089321"/>
              <a:ext cx="251" cy="83"/>
            </a:xfrm>
            <a:custGeom>
              <a:avLst/>
              <a:gdLst>
                <a:gd name="connsiteX0" fmla="*/ 0 w 251"/>
                <a:gd name="connsiteY0" fmla="*/ 0 h 83"/>
                <a:gd name="connsiteX1" fmla="*/ 168 w 251"/>
                <a:gd name="connsiteY1" fmla="*/ 84 h 83"/>
                <a:gd name="connsiteX2" fmla="*/ 251 w 251"/>
                <a:gd name="connsiteY2" fmla="*/ 0 h 83"/>
                <a:gd name="connsiteX3" fmla="*/ 0 w 251"/>
                <a:gd name="connsiteY3" fmla="*/ 0 h 83"/>
              </a:gdLst>
              <a:ahLst/>
              <a:cxnLst>
                <a:cxn ang="0">
                  <a:pos x="connsiteX0" y="connsiteY0"/>
                </a:cxn>
                <a:cxn ang="0">
                  <a:pos x="connsiteX1" y="connsiteY1"/>
                </a:cxn>
                <a:cxn ang="0">
                  <a:pos x="connsiteX2" y="connsiteY2"/>
                </a:cxn>
                <a:cxn ang="0">
                  <a:pos x="connsiteX3" y="connsiteY3"/>
                </a:cxn>
              </a:cxnLst>
              <a:rect l="l" t="t" r="r" b="b"/>
              <a:pathLst>
                <a:path w="251" h="83">
                  <a:moveTo>
                    <a:pt x="0" y="0"/>
                  </a:moveTo>
                  <a:lnTo>
                    <a:pt x="168" y="84"/>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9" name="Freeform: Shape 338">
              <a:extLst>
                <a:ext uri="{FF2B5EF4-FFF2-40B4-BE49-F238E27FC236}">
                  <a16:creationId xmlns:a16="http://schemas.microsoft.com/office/drawing/2014/main" xmlns="" id="{90F49EC8-4747-4120-878C-1EE1D3983175}"/>
                </a:ext>
              </a:extLst>
            </p:cNvPr>
            <p:cNvSpPr/>
            <p:nvPr/>
          </p:nvSpPr>
          <p:spPr>
            <a:xfrm>
              <a:off x="2505933"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40" name="Freeform: Shape 339">
              <a:extLst>
                <a:ext uri="{FF2B5EF4-FFF2-40B4-BE49-F238E27FC236}">
                  <a16:creationId xmlns:a16="http://schemas.microsoft.com/office/drawing/2014/main" xmlns="" id="{193F4E45-C9D8-457B-ABEE-F3BF925D941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41" name="Freeform: Shape 340">
              <a:extLst>
                <a:ext uri="{FF2B5EF4-FFF2-40B4-BE49-F238E27FC236}">
                  <a16:creationId xmlns:a16="http://schemas.microsoft.com/office/drawing/2014/main" xmlns="" id="{2B58FB0B-2EC8-48D4-B13E-E0B41361D4A0}"/>
                </a:ext>
              </a:extLst>
            </p:cNvPr>
            <p:cNvSpPr/>
            <p:nvPr/>
          </p:nvSpPr>
          <p:spPr>
            <a:xfrm>
              <a:off x="2505598" y="2088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2" name="Freeform: Shape 341">
              <a:extLst>
                <a:ext uri="{FF2B5EF4-FFF2-40B4-BE49-F238E27FC236}">
                  <a16:creationId xmlns:a16="http://schemas.microsoft.com/office/drawing/2014/main" xmlns="" id="{86974C50-AEC4-4F08-A08E-48AFF071B723}"/>
                </a:ext>
              </a:extLst>
            </p:cNvPr>
            <p:cNvSpPr/>
            <p:nvPr/>
          </p:nvSpPr>
          <p:spPr>
            <a:xfrm>
              <a:off x="2505262"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3" name="Freeform: Shape 342">
              <a:extLst>
                <a:ext uri="{FF2B5EF4-FFF2-40B4-BE49-F238E27FC236}">
                  <a16:creationId xmlns:a16="http://schemas.microsoft.com/office/drawing/2014/main" xmlns="" id="{8847751F-7596-4C7F-8A67-9E4E899502E3}"/>
                </a:ext>
              </a:extLst>
            </p:cNvPr>
            <p:cNvSpPr/>
            <p:nvPr/>
          </p:nvSpPr>
          <p:spPr>
            <a:xfrm>
              <a:off x="2506184" y="208873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4" name="Freeform: Shape 343">
              <a:extLst>
                <a:ext uri="{FF2B5EF4-FFF2-40B4-BE49-F238E27FC236}">
                  <a16:creationId xmlns:a16="http://schemas.microsoft.com/office/drawing/2014/main" xmlns="" id="{4A5013ED-99A0-4BCD-B9FE-77BF28D7D3D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45" name="Freeform: Shape 344">
              <a:extLst>
                <a:ext uri="{FF2B5EF4-FFF2-40B4-BE49-F238E27FC236}">
                  <a16:creationId xmlns:a16="http://schemas.microsoft.com/office/drawing/2014/main" xmlns="" id="{27940FC3-ACB4-4AB1-B996-B4270A6E96DC}"/>
                </a:ext>
              </a:extLst>
            </p:cNvPr>
            <p:cNvSpPr/>
            <p:nvPr/>
          </p:nvSpPr>
          <p:spPr>
            <a:xfrm>
              <a:off x="2505933" y="2089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6" name="Freeform: Shape 345">
              <a:extLst>
                <a:ext uri="{FF2B5EF4-FFF2-40B4-BE49-F238E27FC236}">
                  <a16:creationId xmlns:a16="http://schemas.microsoft.com/office/drawing/2014/main" xmlns="" id="{F3638AA4-14E3-4FE0-A1EA-2D29B0144DF7}"/>
                </a:ext>
              </a:extLst>
            </p:cNvPr>
            <p:cNvSpPr/>
            <p:nvPr/>
          </p:nvSpPr>
          <p:spPr>
            <a:xfrm>
              <a:off x="2501576" y="2088567"/>
              <a:ext cx="3854" cy="8378"/>
            </a:xfrm>
            <a:custGeom>
              <a:avLst/>
              <a:gdLst>
                <a:gd name="connsiteX0" fmla="*/ 0 w 3854"/>
                <a:gd name="connsiteY0" fmla="*/ 0 h 8378"/>
                <a:gd name="connsiteX1" fmla="*/ 503 w 3854"/>
                <a:gd name="connsiteY1" fmla="*/ 0 h 8378"/>
                <a:gd name="connsiteX2" fmla="*/ 3854 w 3854"/>
                <a:gd name="connsiteY2" fmla="*/ 0 h 8378"/>
                <a:gd name="connsiteX3" fmla="*/ 3016 w 3854"/>
                <a:gd name="connsiteY3" fmla="*/ 0 h 8378"/>
                <a:gd name="connsiteX4" fmla="*/ 1760 w 3854"/>
                <a:gd name="connsiteY4" fmla="*/ 0 h 8378"/>
                <a:gd name="connsiteX5" fmla="*/ 2262 w 3854"/>
                <a:gd name="connsiteY5" fmla="*/ 0 h 8378"/>
                <a:gd name="connsiteX6" fmla="*/ 0 w 3854"/>
                <a:gd name="connsiteY6"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4" h="8378">
                  <a:moveTo>
                    <a:pt x="0" y="0"/>
                  </a:moveTo>
                  <a:cubicBezTo>
                    <a:pt x="587" y="0"/>
                    <a:pt x="1089" y="0"/>
                    <a:pt x="503" y="0"/>
                  </a:cubicBezTo>
                  <a:lnTo>
                    <a:pt x="3854" y="0"/>
                  </a:lnTo>
                  <a:lnTo>
                    <a:pt x="3016" y="0"/>
                  </a:lnTo>
                  <a:lnTo>
                    <a:pt x="1760" y="0"/>
                  </a:lnTo>
                  <a:cubicBezTo>
                    <a:pt x="1760" y="0"/>
                    <a:pt x="1760" y="0"/>
                    <a:pt x="2262"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7" name="Freeform: Shape 346">
              <a:extLst>
                <a:ext uri="{FF2B5EF4-FFF2-40B4-BE49-F238E27FC236}">
                  <a16:creationId xmlns:a16="http://schemas.microsoft.com/office/drawing/2014/main" xmlns="" id="{A4C5AC12-190C-4FA4-82C1-D59FBC8C2BAC}"/>
                </a:ext>
              </a:extLst>
            </p:cNvPr>
            <p:cNvSpPr/>
            <p:nvPr/>
          </p:nvSpPr>
          <p:spPr>
            <a:xfrm>
              <a:off x="2505430" y="208865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8" name="Freeform: Shape 347">
              <a:extLst>
                <a:ext uri="{FF2B5EF4-FFF2-40B4-BE49-F238E27FC236}">
                  <a16:creationId xmlns:a16="http://schemas.microsoft.com/office/drawing/2014/main" xmlns="" id="{728E952E-27F3-41B5-8E09-6A1AE781174F}"/>
                </a:ext>
              </a:extLst>
            </p:cNvPr>
            <p:cNvSpPr/>
            <p:nvPr/>
          </p:nvSpPr>
          <p:spPr>
            <a:xfrm>
              <a:off x="2504676" y="2088781"/>
              <a:ext cx="837" cy="37"/>
            </a:xfrm>
            <a:custGeom>
              <a:avLst/>
              <a:gdLst>
                <a:gd name="connsiteX0" fmla="*/ 838 w 837"/>
                <a:gd name="connsiteY0" fmla="*/ 37 h 37"/>
                <a:gd name="connsiteX1" fmla="*/ 0 w 837"/>
                <a:gd name="connsiteY1" fmla="*/ 37 h 37"/>
                <a:gd name="connsiteX2" fmla="*/ 754 w 837"/>
                <a:gd name="connsiteY2" fmla="*/ 37 h 37"/>
                <a:gd name="connsiteX3" fmla="*/ 754 w 837"/>
                <a:gd name="connsiteY3" fmla="*/ 37 h 37"/>
                <a:gd name="connsiteX4" fmla="*/ 754 w 837"/>
                <a:gd name="connsiteY4" fmla="*/ 37 h 37"/>
                <a:gd name="connsiteX5" fmla="*/ 838 w 837"/>
                <a:gd name="connsiteY5"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 h="37">
                  <a:moveTo>
                    <a:pt x="838" y="37"/>
                  </a:moveTo>
                  <a:lnTo>
                    <a:pt x="0" y="37"/>
                  </a:lnTo>
                  <a:cubicBezTo>
                    <a:pt x="0" y="37"/>
                    <a:pt x="0" y="37"/>
                    <a:pt x="754" y="37"/>
                  </a:cubicBezTo>
                  <a:lnTo>
                    <a:pt x="754" y="37"/>
                  </a:lnTo>
                  <a:lnTo>
                    <a:pt x="754" y="37"/>
                  </a:lnTo>
                  <a:cubicBezTo>
                    <a:pt x="754" y="37"/>
                    <a:pt x="754" y="-47"/>
                    <a:pt x="838" y="37"/>
                  </a:cubicBezTo>
                  <a:close/>
                </a:path>
              </a:pathLst>
            </a:custGeom>
            <a:solidFill>
              <a:srgbClr val="37474F"/>
            </a:solidFill>
            <a:ln w="8363" cap="flat">
              <a:noFill/>
              <a:prstDash val="solid"/>
              <a:miter/>
            </a:ln>
          </p:spPr>
          <p:txBody>
            <a:bodyPr rtlCol="0" anchor="ctr"/>
            <a:lstStyle/>
            <a:p>
              <a:pPr defTabSz="914378"/>
              <a:endParaRPr lang="en-US"/>
            </a:p>
          </p:txBody>
        </p:sp>
        <p:sp>
          <p:nvSpPr>
            <p:cNvPr id="349" name="Freeform: Shape 348">
              <a:extLst>
                <a:ext uri="{FF2B5EF4-FFF2-40B4-BE49-F238E27FC236}">
                  <a16:creationId xmlns:a16="http://schemas.microsoft.com/office/drawing/2014/main" xmlns="" id="{50DF1AA1-4E90-4325-BD32-AFC211C96626}"/>
                </a:ext>
              </a:extLst>
            </p:cNvPr>
            <p:cNvSpPr/>
            <p:nvPr/>
          </p:nvSpPr>
          <p:spPr>
            <a:xfrm>
              <a:off x="2502414"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0" name="Freeform: Shape 349">
              <a:extLst>
                <a:ext uri="{FF2B5EF4-FFF2-40B4-BE49-F238E27FC236}">
                  <a16:creationId xmlns:a16="http://schemas.microsoft.com/office/drawing/2014/main" xmlns="" id="{B930254A-AD30-4E48-9E58-9BBF7D8B56B5}"/>
                </a:ext>
              </a:extLst>
            </p:cNvPr>
            <p:cNvSpPr/>
            <p:nvPr/>
          </p:nvSpPr>
          <p:spPr>
            <a:xfrm>
              <a:off x="2502414" y="2089573"/>
              <a:ext cx="1508" cy="8378"/>
            </a:xfrm>
            <a:custGeom>
              <a:avLst/>
              <a:gdLst>
                <a:gd name="connsiteX0" fmla="*/ 0 w 1508"/>
                <a:gd name="connsiteY0" fmla="*/ 0 h 8378"/>
                <a:gd name="connsiteX1" fmla="*/ 419 w 1508"/>
                <a:gd name="connsiteY1" fmla="*/ 0 h 8378"/>
                <a:gd name="connsiteX2" fmla="*/ 1508 w 1508"/>
                <a:gd name="connsiteY2" fmla="*/ 0 h 8378"/>
              </a:gdLst>
              <a:ahLst/>
              <a:cxnLst>
                <a:cxn ang="0">
                  <a:pos x="connsiteX0" y="connsiteY0"/>
                </a:cxn>
                <a:cxn ang="0">
                  <a:pos x="connsiteX1" y="connsiteY1"/>
                </a:cxn>
                <a:cxn ang="0">
                  <a:pos x="connsiteX2" y="connsiteY2"/>
                </a:cxn>
              </a:cxnLst>
              <a:rect l="l" t="t" r="r" b="b"/>
              <a:pathLst>
                <a:path w="1508" h="8378">
                  <a:moveTo>
                    <a:pt x="0" y="0"/>
                  </a:moveTo>
                  <a:lnTo>
                    <a:pt x="419" y="0"/>
                  </a:lnTo>
                  <a:lnTo>
                    <a:pt x="1508" y="0"/>
                  </a:lnTo>
                  <a:close/>
                </a:path>
              </a:pathLst>
            </a:custGeom>
            <a:solidFill>
              <a:srgbClr val="37474F"/>
            </a:solidFill>
            <a:ln w="8363" cap="flat">
              <a:noFill/>
              <a:prstDash val="solid"/>
              <a:miter/>
            </a:ln>
          </p:spPr>
          <p:txBody>
            <a:bodyPr rtlCol="0" anchor="ctr"/>
            <a:lstStyle/>
            <a:p>
              <a:pPr defTabSz="914378"/>
              <a:endParaRPr lang="en-US"/>
            </a:p>
          </p:txBody>
        </p:sp>
        <p:sp>
          <p:nvSpPr>
            <p:cNvPr id="351" name="Freeform: Shape 350">
              <a:extLst>
                <a:ext uri="{FF2B5EF4-FFF2-40B4-BE49-F238E27FC236}">
                  <a16:creationId xmlns:a16="http://schemas.microsoft.com/office/drawing/2014/main" xmlns="" id="{893BE2BE-A925-4416-8A6E-5F5FF9939845}"/>
                </a:ext>
              </a:extLst>
            </p:cNvPr>
            <p:cNvSpPr/>
            <p:nvPr/>
          </p:nvSpPr>
          <p:spPr>
            <a:xfrm>
              <a:off x="2503419" y="2089154"/>
              <a:ext cx="502" cy="37"/>
            </a:xfrm>
            <a:custGeom>
              <a:avLst/>
              <a:gdLst>
                <a:gd name="connsiteX0" fmla="*/ 503 w 502"/>
                <a:gd name="connsiteY0" fmla="*/ 0 h 37"/>
                <a:gd name="connsiteX1" fmla="*/ 0 w 502"/>
                <a:gd name="connsiteY1" fmla="*/ 0 h 37"/>
                <a:gd name="connsiteX2" fmla="*/ 503 w 502"/>
                <a:gd name="connsiteY2" fmla="*/ 0 h 37"/>
              </a:gdLst>
              <a:ahLst/>
              <a:cxnLst>
                <a:cxn ang="0">
                  <a:pos x="connsiteX0" y="connsiteY0"/>
                </a:cxn>
                <a:cxn ang="0">
                  <a:pos x="connsiteX1" y="connsiteY1"/>
                </a:cxn>
                <a:cxn ang="0">
                  <a:pos x="connsiteX2" y="connsiteY2"/>
                </a:cxn>
              </a:cxnLst>
              <a:rect l="l" t="t" r="r" b="b"/>
              <a:pathLst>
                <a:path w="502" h="37">
                  <a:moveTo>
                    <a:pt x="503" y="0"/>
                  </a:moveTo>
                  <a:lnTo>
                    <a:pt x="0" y="0"/>
                  </a:lnTo>
                  <a:cubicBezTo>
                    <a:pt x="0" y="0"/>
                    <a:pt x="251" y="84"/>
                    <a:pt x="503" y="0"/>
                  </a:cubicBezTo>
                  <a:close/>
                </a:path>
              </a:pathLst>
            </a:custGeom>
            <a:solidFill>
              <a:srgbClr val="37474F"/>
            </a:solidFill>
            <a:ln w="8363" cap="flat">
              <a:noFill/>
              <a:prstDash val="solid"/>
              <a:miter/>
            </a:ln>
          </p:spPr>
          <p:txBody>
            <a:bodyPr rtlCol="0" anchor="ctr"/>
            <a:lstStyle/>
            <a:p>
              <a:pPr defTabSz="914378"/>
              <a:endParaRPr lang="en-US"/>
            </a:p>
          </p:txBody>
        </p:sp>
        <p:sp>
          <p:nvSpPr>
            <p:cNvPr id="352" name="Freeform: Shape 351">
              <a:extLst>
                <a:ext uri="{FF2B5EF4-FFF2-40B4-BE49-F238E27FC236}">
                  <a16:creationId xmlns:a16="http://schemas.microsoft.com/office/drawing/2014/main" xmlns="" id="{B6175442-1D4E-4F87-A532-E6CEE7A86975}"/>
                </a:ext>
              </a:extLst>
            </p:cNvPr>
            <p:cNvSpPr/>
            <p:nvPr/>
          </p:nvSpPr>
          <p:spPr>
            <a:xfrm>
              <a:off x="2505598" y="2088483"/>
              <a:ext cx="1005" cy="8378"/>
            </a:xfrm>
            <a:custGeom>
              <a:avLst/>
              <a:gdLst>
                <a:gd name="connsiteX0" fmla="*/ 251 w 1005"/>
                <a:gd name="connsiteY0" fmla="*/ 0 h 8378"/>
                <a:gd name="connsiteX1" fmla="*/ 1005 w 1005"/>
                <a:gd name="connsiteY1" fmla="*/ 0 h 8378"/>
                <a:gd name="connsiteX2" fmla="*/ 0 w 1005"/>
                <a:gd name="connsiteY2" fmla="*/ 0 h 8378"/>
                <a:gd name="connsiteX3" fmla="*/ 251 w 1005"/>
                <a:gd name="connsiteY3" fmla="*/ 0 h 8378"/>
              </a:gdLst>
              <a:ahLst/>
              <a:cxnLst>
                <a:cxn ang="0">
                  <a:pos x="connsiteX0" y="connsiteY0"/>
                </a:cxn>
                <a:cxn ang="0">
                  <a:pos x="connsiteX1" y="connsiteY1"/>
                </a:cxn>
                <a:cxn ang="0">
                  <a:pos x="connsiteX2" y="connsiteY2"/>
                </a:cxn>
                <a:cxn ang="0">
                  <a:pos x="connsiteX3" y="connsiteY3"/>
                </a:cxn>
              </a:cxnLst>
              <a:rect l="l" t="t" r="r" b="b"/>
              <a:pathLst>
                <a:path w="1005" h="8378">
                  <a:moveTo>
                    <a:pt x="251" y="0"/>
                  </a:moveTo>
                  <a:lnTo>
                    <a:pt x="1005" y="0"/>
                  </a:lnTo>
                  <a:lnTo>
                    <a:pt x="0" y="0"/>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353" name="Freeform: Shape 352">
              <a:extLst>
                <a:ext uri="{FF2B5EF4-FFF2-40B4-BE49-F238E27FC236}">
                  <a16:creationId xmlns:a16="http://schemas.microsoft.com/office/drawing/2014/main" xmlns="" id="{B9B8583B-659A-45C9-87E1-5CB6E29CFAB8}"/>
                </a:ext>
              </a:extLst>
            </p:cNvPr>
            <p:cNvSpPr/>
            <p:nvPr/>
          </p:nvSpPr>
          <p:spPr>
            <a:xfrm>
              <a:off x="2505849" y="2088316"/>
              <a:ext cx="502" cy="8378"/>
            </a:xfrm>
            <a:custGeom>
              <a:avLst/>
              <a:gdLst>
                <a:gd name="connsiteX0" fmla="*/ 0 w 502"/>
                <a:gd name="connsiteY0" fmla="*/ 0 h 8378"/>
                <a:gd name="connsiteX1" fmla="*/ 503 w 502"/>
                <a:gd name="connsiteY1" fmla="*/ 0 h 8378"/>
                <a:gd name="connsiteX2" fmla="*/ 167 w 502"/>
                <a:gd name="connsiteY2" fmla="*/ 0 h 8378"/>
                <a:gd name="connsiteX3" fmla="*/ 0 w 502"/>
                <a:gd name="connsiteY3" fmla="*/ 0 h 8378"/>
              </a:gdLst>
              <a:ahLst/>
              <a:cxnLst>
                <a:cxn ang="0">
                  <a:pos x="connsiteX0" y="connsiteY0"/>
                </a:cxn>
                <a:cxn ang="0">
                  <a:pos x="connsiteX1" y="connsiteY1"/>
                </a:cxn>
                <a:cxn ang="0">
                  <a:pos x="connsiteX2" y="connsiteY2"/>
                </a:cxn>
                <a:cxn ang="0">
                  <a:pos x="connsiteX3" y="connsiteY3"/>
                </a:cxn>
              </a:cxnLst>
              <a:rect l="l" t="t" r="r" b="b"/>
              <a:pathLst>
                <a:path w="502" h="8378">
                  <a:moveTo>
                    <a:pt x="0" y="0"/>
                  </a:moveTo>
                  <a:lnTo>
                    <a:pt x="503" y="0"/>
                  </a:lnTo>
                  <a:lnTo>
                    <a:pt x="167"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4" name="Freeform: Shape 353">
              <a:extLst>
                <a:ext uri="{FF2B5EF4-FFF2-40B4-BE49-F238E27FC236}">
                  <a16:creationId xmlns:a16="http://schemas.microsoft.com/office/drawing/2014/main" xmlns="" id="{974C08EC-0D14-4D20-BC89-2D22C9F9B584}"/>
                </a:ext>
              </a:extLst>
            </p:cNvPr>
            <p:cNvSpPr/>
            <p:nvPr/>
          </p:nvSpPr>
          <p:spPr>
            <a:xfrm>
              <a:off x="2498224" y="208052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5" name="Freeform: Shape 354">
              <a:extLst>
                <a:ext uri="{FF2B5EF4-FFF2-40B4-BE49-F238E27FC236}">
                  <a16:creationId xmlns:a16="http://schemas.microsoft.com/office/drawing/2014/main" xmlns="" id="{7ABBBEF7-F531-4BA5-B946-2B2380157389}"/>
                </a:ext>
              </a:extLst>
            </p:cNvPr>
            <p:cNvSpPr/>
            <p:nvPr/>
          </p:nvSpPr>
          <p:spPr>
            <a:xfrm>
              <a:off x="2498140" y="208077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6" name="Freeform: Shape 355">
              <a:extLst>
                <a:ext uri="{FF2B5EF4-FFF2-40B4-BE49-F238E27FC236}">
                  <a16:creationId xmlns:a16="http://schemas.microsoft.com/office/drawing/2014/main" xmlns="" id="{56EE91F6-CC26-49C6-8244-8D6163B16A02}"/>
                </a:ext>
              </a:extLst>
            </p:cNvPr>
            <p:cNvSpPr/>
            <p:nvPr/>
          </p:nvSpPr>
          <p:spPr>
            <a:xfrm>
              <a:off x="2505598" y="2084610"/>
              <a:ext cx="919" cy="186"/>
            </a:xfrm>
            <a:custGeom>
              <a:avLst/>
              <a:gdLst>
                <a:gd name="connsiteX0" fmla="*/ 0 w 919"/>
                <a:gd name="connsiteY0" fmla="*/ 186 h 186"/>
                <a:gd name="connsiteX1" fmla="*/ 670 w 919"/>
                <a:gd name="connsiteY1" fmla="*/ 186 h 186"/>
                <a:gd name="connsiteX2" fmla="*/ 84 w 919"/>
                <a:gd name="connsiteY2" fmla="*/ 186 h 186"/>
                <a:gd name="connsiteX3" fmla="*/ 0 w 919"/>
                <a:gd name="connsiteY3" fmla="*/ 186 h 186"/>
              </a:gdLst>
              <a:ahLst/>
              <a:cxnLst>
                <a:cxn ang="0">
                  <a:pos x="connsiteX0" y="connsiteY0"/>
                </a:cxn>
                <a:cxn ang="0">
                  <a:pos x="connsiteX1" y="connsiteY1"/>
                </a:cxn>
                <a:cxn ang="0">
                  <a:pos x="connsiteX2" y="connsiteY2"/>
                </a:cxn>
                <a:cxn ang="0">
                  <a:pos x="connsiteX3" y="connsiteY3"/>
                </a:cxn>
              </a:cxnLst>
              <a:rect l="l" t="t" r="r" b="b"/>
              <a:pathLst>
                <a:path w="919" h="186">
                  <a:moveTo>
                    <a:pt x="0" y="186"/>
                  </a:moveTo>
                  <a:cubicBezTo>
                    <a:pt x="503" y="186"/>
                    <a:pt x="1341" y="186"/>
                    <a:pt x="670" y="186"/>
                  </a:cubicBezTo>
                  <a:lnTo>
                    <a:pt x="84" y="186"/>
                  </a:lnTo>
                  <a:cubicBezTo>
                    <a:pt x="84" y="186"/>
                    <a:pt x="84" y="-233"/>
                    <a:pt x="0" y="186"/>
                  </a:cubicBezTo>
                  <a:close/>
                </a:path>
              </a:pathLst>
            </a:custGeom>
            <a:solidFill>
              <a:srgbClr val="37474F"/>
            </a:solidFill>
            <a:ln w="8363" cap="flat">
              <a:noFill/>
              <a:prstDash val="solid"/>
              <a:miter/>
            </a:ln>
          </p:spPr>
          <p:txBody>
            <a:bodyPr rtlCol="0" anchor="ctr"/>
            <a:lstStyle/>
            <a:p>
              <a:pPr defTabSz="914378"/>
              <a:endParaRPr lang="en-US"/>
            </a:p>
          </p:txBody>
        </p:sp>
        <p:sp>
          <p:nvSpPr>
            <p:cNvPr id="357" name="Freeform: Shape 356">
              <a:extLst>
                <a:ext uri="{FF2B5EF4-FFF2-40B4-BE49-F238E27FC236}">
                  <a16:creationId xmlns:a16="http://schemas.microsoft.com/office/drawing/2014/main" xmlns="" id="{4CDB9214-FA23-4696-9B7D-88DF62ED75F3}"/>
                </a:ext>
              </a:extLst>
            </p:cNvPr>
            <p:cNvSpPr/>
            <p:nvPr/>
          </p:nvSpPr>
          <p:spPr>
            <a:xfrm>
              <a:off x="2501660" y="20825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8" name="Freeform: Shape 357">
              <a:extLst>
                <a:ext uri="{FF2B5EF4-FFF2-40B4-BE49-F238E27FC236}">
                  <a16:creationId xmlns:a16="http://schemas.microsoft.com/office/drawing/2014/main" xmlns="" id="{C515B0F4-A020-4EF2-8A3F-CFEB51FFBEC6}"/>
                </a:ext>
              </a:extLst>
            </p:cNvPr>
            <p:cNvSpPr/>
            <p:nvPr/>
          </p:nvSpPr>
          <p:spPr>
            <a:xfrm>
              <a:off x="2498978"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9" name="Freeform: Shape 358">
              <a:extLst>
                <a:ext uri="{FF2B5EF4-FFF2-40B4-BE49-F238E27FC236}">
                  <a16:creationId xmlns:a16="http://schemas.microsoft.com/office/drawing/2014/main" xmlns="" id="{7E440BA9-AB78-491A-A9A1-2705E6477F08}"/>
                </a:ext>
              </a:extLst>
            </p:cNvPr>
            <p:cNvSpPr/>
            <p:nvPr/>
          </p:nvSpPr>
          <p:spPr>
            <a:xfrm>
              <a:off x="2497470" y="207926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0" name="Freeform: Shape 359">
              <a:extLst>
                <a:ext uri="{FF2B5EF4-FFF2-40B4-BE49-F238E27FC236}">
                  <a16:creationId xmlns:a16="http://schemas.microsoft.com/office/drawing/2014/main" xmlns="" id="{A81594BE-FD11-42CB-AC17-D81321290803}"/>
                </a:ext>
              </a:extLst>
            </p:cNvPr>
            <p:cNvSpPr/>
            <p:nvPr/>
          </p:nvSpPr>
          <p:spPr>
            <a:xfrm>
              <a:off x="2505253" y="2086891"/>
              <a:ext cx="260" cy="8378"/>
            </a:xfrm>
            <a:custGeom>
              <a:avLst/>
              <a:gdLst>
                <a:gd name="connsiteX0" fmla="*/ 261 w 260"/>
                <a:gd name="connsiteY0" fmla="*/ 0 h 8378"/>
                <a:gd name="connsiteX1" fmla="*/ 261 w 260"/>
                <a:gd name="connsiteY1" fmla="*/ 0 h 8378"/>
                <a:gd name="connsiteX2" fmla="*/ 261 w 260"/>
                <a:gd name="connsiteY2" fmla="*/ 0 h 8378"/>
              </a:gdLst>
              <a:ahLst/>
              <a:cxnLst>
                <a:cxn ang="0">
                  <a:pos x="connsiteX0" y="connsiteY0"/>
                </a:cxn>
                <a:cxn ang="0">
                  <a:pos x="connsiteX1" y="connsiteY1"/>
                </a:cxn>
                <a:cxn ang="0">
                  <a:pos x="connsiteX2" y="connsiteY2"/>
                </a:cxn>
              </a:cxnLst>
              <a:rect l="l" t="t" r="r" b="b"/>
              <a:pathLst>
                <a:path w="260" h="8378">
                  <a:moveTo>
                    <a:pt x="261" y="0"/>
                  </a:moveTo>
                  <a:lnTo>
                    <a:pt x="261" y="0"/>
                  </a:lnTo>
                  <a:cubicBezTo>
                    <a:pt x="261" y="0"/>
                    <a:pt x="-326"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361" name="Freeform: Shape 360">
              <a:extLst>
                <a:ext uri="{FF2B5EF4-FFF2-40B4-BE49-F238E27FC236}">
                  <a16:creationId xmlns:a16="http://schemas.microsoft.com/office/drawing/2014/main" xmlns="" id="{AFAE1FF2-80D0-4814-9C4A-B885F3B65CC3}"/>
                </a:ext>
              </a:extLst>
            </p:cNvPr>
            <p:cNvSpPr/>
            <p:nvPr/>
          </p:nvSpPr>
          <p:spPr>
            <a:xfrm>
              <a:off x="2504927" y="208027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2" name="Freeform: Shape 361">
              <a:extLst>
                <a:ext uri="{FF2B5EF4-FFF2-40B4-BE49-F238E27FC236}">
                  <a16:creationId xmlns:a16="http://schemas.microsoft.com/office/drawing/2014/main" xmlns="" id="{B5A406BC-1D2B-4C21-AA0D-B5A66E108C30}"/>
                </a:ext>
              </a:extLst>
            </p:cNvPr>
            <p:cNvSpPr/>
            <p:nvPr/>
          </p:nvSpPr>
          <p:spPr>
            <a:xfrm>
              <a:off x="2505849" y="2086640"/>
              <a:ext cx="223" cy="8378"/>
            </a:xfrm>
            <a:custGeom>
              <a:avLst/>
              <a:gdLst>
                <a:gd name="connsiteX0" fmla="*/ 0 w 223"/>
                <a:gd name="connsiteY0" fmla="*/ 0 h 8378"/>
                <a:gd name="connsiteX1" fmla="*/ 0 w 223"/>
                <a:gd name="connsiteY1" fmla="*/ 0 h 8378"/>
                <a:gd name="connsiteX2" fmla="*/ 0 w 223"/>
                <a:gd name="connsiteY2" fmla="*/ 0 h 8378"/>
              </a:gdLst>
              <a:ahLst/>
              <a:cxnLst>
                <a:cxn ang="0">
                  <a:pos x="connsiteX0" y="connsiteY0"/>
                </a:cxn>
                <a:cxn ang="0">
                  <a:pos x="connsiteX1" y="connsiteY1"/>
                </a:cxn>
                <a:cxn ang="0">
                  <a:pos x="connsiteX2" y="connsiteY2"/>
                </a:cxn>
              </a:cxnLst>
              <a:rect l="l" t="t" r="r" b="b"/>
              <a:pathLst>
                <a:path w="223" h="8378">
                  <a:moveTo>
                    <a:pt x="0" y="0"/>
                  </a:moveTo>
                  <a:lnTo>
                    <a:pt x="0" y="0"/>
                  </a:lnTo>
                  <a:cubicBezTo>
                    <a:pt x="0"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63" name="Freeform: Shape 362">
              <a:extLst>
                <a:ext uri="{FF2B5EF4-FFF2-40B4-BE49-F238E27FC236}">
                  <a16:creationId xmlns:a16="http://schemas.microsoft.com/office/drawing/2014/main" xmlns="" id="{F7573F34-09DB-45A0-B2EF-F36E665F8F09}"/>
                </a:ext>
              </a:extLst>
            </p:cNvPr>
            <p:cNvSpPr/>
            <p:nvPr/>
          </p:nvSpPr>
          <p:spPr>
            <a:xfrm>
              <a:off x="2497722"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4" name="Freeform: Shape 363">
              <a:extLst>
                <a:ext uri="{FF2B5EF4-FFF2-40B4-BE49-F238E27FC236}">
                  <a16:creationId xmlns:a16="http://schemas.microsoft.com/office/drawing/2014/main" xmlns="" id="{978BDC79-1B70-47D9-BF43-7CE5A4673E1C}"/>
                </a:ext>
              </a:extLst>
            </p:cNvPr>
            <p:cNvSpPr/>
            <p:nvPr/>
          </p:nvSpPr>
          <p:spPr>
            <a:xfrm>
              <a:off x="2504089" y="207281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5" name="Freeform: Shape 364">
              <a:extLst>
                <a:ext uri="{FF2B5EF4-FFF2-40B4-BE49-F238E27FC236}">
                  <a16:creationId xmlns:a16="http://schemas.microsoft.com/office/drawing/2014/main" xmlns="" id="{340807E5-2503-4E43-9092-AE79D295DC0D}"/>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66" name="Freeform: Shape 365">
              <a:extLst>
                <a:ext uri="{FF2B5EF4-FFF2-40B4-BE49-F238E27FC236}">
                  <a16:creationId xmlns:a16="http://schemas.microsoft.com/office/drawing/2014/main" xmlns="" id="{93772980-C0CA-4616-9EE7-AC8B2233107E}"/>
                </a:ext>
              </a:extLst>
            </p:cNvPr>
            <p:cNvSpPr/>
            <p:nvPr/>
          </p:nvSpPr>
          <p:spPr>
            <a:xfrm>
              <a:off x="2503587" y="2087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7" name="Freeform: Shape 366">
              <a:extLst>
                <a:ext uri="{FF2B5EF4-FFF2-40B4-BE49-F238E27FC236}">
                  <a16:creationId xmlns:a16="http://schemas.microsoft.com/office/drawing/2014/main" xmlns="" id="{7BF8A13C-5634-4ACF-ADF8-A2A7D864E46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68" name="Freeform: Shape 367">
              <a:extLst>
                <a:ext uri="{FF2B5EF4-FFF2-40B4-BE49-F238E27FC236}">
                  <a16:creationId xmlns:a16="http://schemas.microsoft.com/office/drawing/2014/main" xmlns="" id="{C52BC113-70F1-44DE-9F30-8492228E8755}"/>
                </a:ext>
              </a:extLst>
            </p:cNvPr>
            <p:cNvSpPr/>
            <p:nvPr/>
          </p:nvSpPr>
          <p:spPr>
            <a:xfrm>
              <a:off x="2505765"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9" name="Freeform: Shape 368">
              <a:extLst>
                <a:ext uri="{FF2B5EF4-FFF2-40B4-BE49-F238E27FC236}">
                  <a16:creationId xmlns:a16="http://schemas.microsoft.com/office/drawing/2014/main" xmlns="" id="{B51E58DC-9F32-443F-9D80-ACB522656DC4}"/>
                </a:ext>
              </a:extLst>
            </p:cNvPr>
            <p:cNvSpPr/>
            <p:nvPr/>
          </p:nvSpPr>
          <p:spPr>
            <a:xfrm>
              <a:off x="2506100"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0" name="Freeform: Shape 369">
              <a:extLst>
                <a:ext uri="{FF2B5EF4-FFF2-40B4-BE49-F238E27FC236}">
                  <a16:creationId xmlns:a16="http://schemas.microsoft.com/office/drawing/2014/main" xmlns="" id="{C32F6722-0D0C-4F40-97DE-B00627284F14}"/>
                </a:ext>
              </a:extLst>
            </p:cNvPr>
            <p:cNvSpPr/>
            <p:nvPr/>
          </p:nvSpPr>
          <p:spPr>
            <a:xfrm>
              <a:off x="2506017" y="208772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1" name="Freeform: Shape 370">
              <a:extLst>
                <a:ext uri="{FF2B5EF4-FFF2-40B4-BE49-F238E27FC236}">
                  <a16:creationId xmlns:a16="http://schemas.microsoft.com/office/drawing/2014/main" xmlns="" id="{A314A55E-9E86-4114-9190-A8880A0207E5}"/>
                </a:ext>
              </a:extLst>
            </p:cNvPr>
            <p:cNvSpPr/>
            <p:nvPr/>
          </p:nvSpPr>
          <p:spPr>
            <a:xfrm>
              <a:off x="2499565" y="20769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2" name="Freeform: Shape 371">
              <a:extLst>
                <a:ext uri="{FF2B5EF4-FFF2-40B4-BE49-F238E27FC236}">
                  <a16:creationId xmlns:a16="http://schemas.microsoft.com/office/drawing/2014/main" xmlns="" id="{8F3F3390-8D28-448D-A188-06A8346FA281}"/>
                </a:ext>
              </a:extLst>
            </p:cNvPr>
            <p:cNvSpPr/>
            <p:nvPr/>
          </p:nvSpPr>
          <p:spPr>
            <a:xfrm>
              <a:off x="2498895" y="2084294"/>
              <a:ext cx="83" cy="8378"/>
            </a:xfrm>
            <a:custGeom>
              <a:avLst/>
              <a:gdLst>
                <a:gd name="connsiteX0" fmla="*/ 0 w 83"/>
                <a:gd name="connsiteY0" fmla="*/ 0 h 8378"/>
                <a:gd name="connsiteX1" fmla="*/ 84 w 83"/>
                <a:gd name="connsiteY1" fmla="*/ 0 h 8378"/>
                <a:gd name="connsiteX2" fmla="*/ 84 w 83"/>
                <a:gd name="connsiteY2" fmla="*/ 0 h 8378"/>
                <a:gd name="connsiteX3" fmla="*/ 0 w 83"/>
                <a:gd name="connsiteY3" fmla="*/ 0 h 8378"/>
              </a:gdLst>
              <a:ahLst/>
              <a:cxnLst>
                <a:cxn ang="0">
                  <a:pos x="connsiteX0" y="connsiteY0"/>
                </a:cxn>
                <a:cxn ang="0">
                  <a:pos x="connsiteX1" y="connsiteY1"/>
                </a:cxn>
                <a:cxn ang="0">
                  <a:pos x="connsiteX2" y="connsiteY2"/>
                </a:cxn>
                <a:cxn ang="0">
                  <a:pos x="connsiteX3" y="connsiteY3"/>
                </a:cxn>
              </a:cxnLst>
              <a:rect l="l" t="t" r="r" b="b"/>
              <a:pathLst>
                <a:path w="83" h="8378">
                  <a:moveTo>
                    <a:pt x="0" y="0"/>
                  </a:moveTo>
                  <a:lnTo>
                    <a:pt x="84" y="0"/>
                  </a:lnTo>
                  <a:lnTo>
                    <a:pt x="84"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3" name="Freeform: Shape 372">
              <a:extLst>
                <a:ext uri="{FF2B5EF4-FFF2-40B4-BE49-F238E27FC236}">
                  <a16:creationId xmlns:a16="http://schemas.microsoft.com/office/drawing/2014/main" xmlns="" id="{407860CE-3C75-4001-A093-3A2E6A02B71E}"/>
                </a:ext>
              </a:extLst>
            </p:cNvPr>
            <p:cNvSpPr/>
            <p:nvPr/>
          </p:nvSpPr>
          <p:spPr>
            <a:xfrm>
              <a:off x="2498392" y="2084378"/>
              <a:ext cx="695" cy="8378"/>
            </a:xfrm>
            <a:custGeom>
              <a:avLst/>
              <a:gdLst>
                <a:gd name="connsiteX0" fmla="*/ 0 w 695"/>
                <a:gd name="connsiteY0" fmla="*/ 0 h 8378"/>
                <a:gd name="connsiteX1" fmla="*/ 586 w 695"/>
                <a:gd name="connsiteY1" fmla="*/ 0 h 8378"/>
                <a:gd name="connsiteX2" fmla="*/ 0 w 695"/>
                <a:gd name="connsiteY2" fmla="*/ 0 h 8378"/>
              </a:gdLst>
              <a:ahLst/>
              <a:cxnLst>
                <a:cxn ang="0">
                  <a:pos x="connsiteX0" y="connsiteY0"/>
                </a:cxn>
                <a:cxn ang="0">
                  <a:pos x="connsiteX1" y="connsiteY1"/>
                </a:cxn>
                <a:cxn ang="0">
                  <a:pos x="connsiteX2" y="connsiteY2"/>
                </a:cxn>
              </a:cxnLst>
              <a:rect l="l" t="t" r="r" b="b"/>
              <a:pathLst>
                <a:path w="695" h="8378">
                  <a:moveTo>
                    <a:pt x="0" y="0"/>
                  </a:moveTo>
                  <a:cubicBezTo>
                    <a:pt x="838" y="0"/>
                    <a:pt x="754" y="0"/>
                    <a:pt x="586"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4" name="Freeform: Shape 373">
              <a:extLst>
                <a:ext uri="{FF2B5EF4-FFF2-40B4-BE49-F238E27FC236}">
                  <a16:creationId xmlns:a16="http://schemas.microsoft.com/office/drawing/2014/main" xmlns="" id="{1991A4B1-C569-4B8D-A7E4-D6B571341A53}"/>
                </a:ext>
              </a:extLst>
            </p:cNvPr>
            <p:cNvSpPr/>
            <p:nvPr/>
          </p:nvSpPr>
          <p:spPr>
            <a:xfrm>
              <a:off x="2495543" y="2073988"/>
              <a:ext cx="11670" cy="13573"/>
            </a:xfrm>
            <a:custGeom>
              <a:avLst/>
              <a:gdLst>
                <a:gd name="connsiteX0" fmla="*/ 2430 w 11670"/>
                <a:gd name="connsiteY0" fmla="*/ 5949 h 13573"/>
                <a:gd name="connsiteX1" fmla="*/ 419 w 11670"/>
                <a:gd name="connsiteY1" fmla="*/ 5949 h 13573"/>
                <a:gd name="connsiteX2" fmla="*/ 2681 w 11670"/>
                <a:gd name="connsiteY2" fmla="*/ 5949 h 13573"/>
                <a:gd name="connsiteX3" fmla="*/ 2179 w 11670"/>
                <a:gd name="connsiteY3" fmla="*/ 5949 h 13573"/>
                <a:gd name="connsiteX4" fmla="*/ 3352 w 11670"/>
                <a:gd name="connsiteY4" fmla="*/ 5949 h 13573"/>
                <a:gd name="connsiteX5" fmla="*/ 2765 w 11670"/>
                <a:gd name="connsiteY5" fmla="*/ 5949 h 13573"/>
                <a:gd name="connsiteX6" fmla="*/ 2765 w 11670"/>
                <a:gd name="connsiteY6" fmla="*/ 5949 h 13573"/>
                <a:gd name="connsiteX7" fmla="*/ 3771 w 11670"/>
                <a:gd name="connsiteY7" fmla="*/ 5949 h 13573"/>
                <a:gd name="connsiteX8" fmla="*/ 3268 w 11670"/>
                <a:gd name="connsiteY8" fmla="*/ 5949 h 13573"/>
                <a:gd name="connsiteX9" fmla="*/ 3771 w 11670"/>
                <a:gd name="connsiteY9" fmla="*/ 5949 h 13573"/>
                <a:gd name="connsiteX10" fmla="*/ 2849 w 11670"/>
                <a:gd name="connsiteY10" fmla="*/ 5949 h 13573"/>
                <a:gd name="connsiteX11" fmla="*/ 2179 w 11670"/>
                <a:gd name="connsiteY11" fmla="*/ 5949 h 13573"/>
                <a:gd name="connsiteX12" fmla="*/ 2179 w 11670"/>
                <a:gd name="connsiteY12" fmla="*/ 5949 h 13573"/>
                <a:gd name="connsiteX13" fmla="*/ 754 w 11670"/>
                <a:gd name="connsiteY13" fmla="*/ 5949 h 13573"/>
                <a:gd name="connsiteX14" fmla="*/ 3016 w 11670"/>
                <a:gd name="connsiteY14" fmla="*/ 5949 h 13573"/>
                <a:gd name="connsiteX15" fmla="*/ 3016 w 11670"/>
                <a:gd name="connsiteY15" fmla="*/ 5949 h 13573"/>
                <a:gd name="connsiteX16" fmla="*/ 2514 w 11670"/>
                <a:gd name="connsiteY16" fmla="*/ 5949 h 13573"/>
                <a:gd name="connsiteX17" fmla="*/ 1592 w 11670"/>
                <a:gd name="connsiteY17" fmla="*/ 5949 h 13573"/>
                <a:gd name="connsiteX18" fmla="*/ 2765 w 11670"/>
                <a:gd name="connsiteY18" fmla="*/ 5949 h 13573"/>
                <a:gd name="connsiteX19" fmla="*/ 1341 w 11670"/>
                <a:gd name="connsiteY19" fmla="*/ 5949 h 13573"/>
                <a:gd name="connsiteX20" fmla="*/ 2681 w 11670"/>
                <a:gd name="connsiteY20" fmla="*/ 5949 h 13573"/>
                <a:gd name="connsiteX21" fmla="*/ 3268 w 11670"/>
                <a:gd name="connsiteY21" fmla="*/ 5949 h 13573"/>
                <a:gd name="connsiteX22" fmla="*/ 3268 w 11670"/>
                <a:gd name="connsiteY22" fmla="*/ 5949 h 13573"/>
                <a:gd name="connsiteX23" fmla="*/ 3268 w 11670"/>
                <a:gd name="connsiteY23" fmla="*/ 5949 h 13573"/>
                <a:gd name="connsiteX24" fmla="*/ 4441 w 11670"/>
                <a:gd name="connsiteY24" fmla="*/ 5949 h 13573"/>
                <a:gd name="connsiteX25" fmla="*/ 4441 w 11670"/>
                <a:gd name="connsiteY25" fmla="*/ 5949 h 13573"/>
                <a:gd name="connsiteX26" fmla="*/ 3519 w 11670"/>
                <a:gd name="connsiteY26" fmla="*/ 5949 h 13573"/>
                <a:gd name="connsiteX27" fmla="*/ 5111 w 11670"/>
                <a:gd name="connsiteY27" fmla="*/ 5949 h 13573"/>
                <a:gd name="connsiteX28" fmla="*/ 4441 w 11670"/>
                <a:gd name="connsiteY28" fmla="*/ 5949 h 13573"/>
                <a:gd name="connsiteX29" fmla="*/ 3771 w 11670"/>
                <a:gd name="connsiteY29" fmla="*/ 5949 h 13573"/>
                <a:gd name="connsiteX30" fmla="*/ 6787 w 11670"/>
                <a:gd name="connsiteY30" fmla="*/ 5949 h 13573"/>
                <a:gd name="connsiteX31" fmla="*/ 4692 w 11670"/>
                <a:gd name="connsiteY31" fmla="*/ 5949 h 13573"/>
                <a:gd name="connsiteX32" fmla="*/ 4692 w 11670"/>
                <a:gd name="connsiteY32" fmla="*/ 5949 h 13573"/>
                <a:gd name="connsiteX33" fmla="*/ 4692 w 11670"/>
                <a:gd name="connsiteY33" fmla="*/ 5949 h 13573"/>
                <a:gd name="connsiteX34" fmla="*/ 3854 w 11670"/>
                <a:gd name="connsiteY34" fmla="*/ 5949 h 13573"/>
                <a:gd name="connsiteX35" fmla="*/ 5279 w 11670"/>
                <a:gd name="connsiteY35" fmla="*/ 5949 h 13573"/>
                <a:gd name="connsiteX36" fmla="*/ 4441 w 11670"/>
                <a:gd name="connsiteY36" fmla="*/ 5949 h 13573"/>
                <a:gd name="connsiteX37" fmla="*/ 5195 w 11670"/>
                <a:gd name="connsiteY37" fmla="*/ 5949 h 13573"/>
                <a:gd name="connsiteX38" fmla="*/ 5195 w 11670"/>
                <a:gd name="connsiteY38" fmla="*/ 5949 h 13573"/>
                <a:gd name="connsiteX39" fmla="*/ 5195 w 11670"/>
                <a:gd name="connsiteY39" fmla="*/ 5949 h 13573"/>
                <a:gd name="connsiteX40" fmla="*/ 5195 w 11670"/>
                <a:gd name="connsiteY40" fmla="*/ 5949 h 13573"/>
                <a:gd name="connsiteX41" fmla="*/ 6452 w 11670"/>
                <a:gd name="connsiteY41" fmla="*/ 5949 h 13573"/>
                <a:gd name="connsiteX42" fmla="*/ 8882 w 11670"/>
                <a:gd name="connsiteY42" fmla="*/ 5949 h 13573"/>
                <a:gd name="connsiteX43" fmla="*/ 4692 w 11670"/>
                <a:gd name="connsiteY43" fmla="*/ 5949 h 13573"/>
                <a:gd name="connsiteX44" fmla="*/ 4692 w 11670"/>
                <a:gd name="connsiteY44" fmla="*/ 5949 h 13573"/>
                <a:gd name="connsiteX45" fmla="*/ 6368 w 11670"/>
                <a:gd name="connsiteY45" fmla="*/ 5949 h 13573"/>
                <a:gd name="connsiteX46" fmla="*/ 4692 w 11670"/>
                <a:gd name="connsiteY46" fmla="*/ 5949 h 13573"/>
                <a:gd name="connsiteX47" fmla="*/ 6536 w 11670"/>
                <a:gd name="connsiteY47" fmla="*/ 5949 h 13573"/>
                <a:gd name="connsiteX48" fmla="*/ 6536 w 11670"/>
                <a:gd name="connsiteY48" fmla="*/ 5949 h 13573"/>
                <a:gd name="connsiteX49" fmla="*/ 4692 w 11670"/>
                <a:gd name="connsiteY49" fmla="*/ 5949 h 13573"/>
                <a:gd name="connsiteX50" fmla="*/ 4692 w 11670"/>
                <a:gd name="connsiteY50" fmla="*/ 5949 h 13573"/>
                <a:gd name="connsiteX51" fmla="*/ 4692 w 11670"/>
                <a:gd name="connsiteY51" fmla="*/ 5949 h 13573"/>
                <a:gd name="connsiteX52" fmla="*/ 6954 w 11670"/>
                <a:gd name="connsiteY52" fmla="*/ 5949 h 13573"/>
                <a:gd name="connsiteX53" fmla="*/ 4692 w 11670"/>
                <a:gd name="connsiteY53" fmla="*/ 5949 h 13573"/>
                <a:gd name="connsiteX54" fmla="*/ 4692 w 11670"/>
                <a:gd name="connsiteY54" fmla="*/ 5949 h 13573"/>
                <a:gd name="connsiteX55" fmla="*/ 4189 w 11670"/>
                <a:gd name="connsiteY55" fmla="*/ 5949 h 13573"/>
                <a:gd name="connsiteX56" fmla="*/ 3435 w 11670"/>
                <a:gd name="connsiteY56" fmla="*/ 5949 h 13573"/>
                <a:gd name="connsiteX57" fmla="*/ 3435 w 11670"/>
                <a:gd name="connsiteY57" fmla="*/ 5949 h 13573"/>
                <a:gd name="connsiteX58" fmla="*/ 5279 w 11670"/>
                <a:gd name="connsiteY58" fmla="*/ 5949 h 13573"/>
                <a:gd name="connsiteX59" fmla="*/ 4189 w 11670"/>
                <a:gd name="connsiteY59" fmla="*/ 5949 h 13573"/>
                <a:gd name="connsiteX60" fmla="*/ 6871 w 11670"/>
                <a:gd name="connsiteY60" fmla="*/ 5949 h 13573"/>
                <a:gd name="connsiteX61" fmla="*/ 4776 w 11670"/>
                <a:gd name="connsiteY61" fmla="*/ 5949 h 13573"/>
                <a:gd name="connsiteX62" fmla="*/ 4776 w 11670"/>
                <a:gd name="connsiteY62" fmla="*/ 5949 h 13573"/>
                <a:gd name="connsiteX63" fmla="*/ 4273 w 11670"/>
                <a:gd name="connsiteY63" fmla="*/ 5949 h 13573"/>
                <a:gd name="connsiteX64" fmla="*/ 4273 w 11670"/>
                <a:gd name="connsiteY64" fmla="*/ 5949 h 13573"/>
                <a:gd name="connsiteX65" fmla="*/ 3603 w 11670"/>
                <a:gd name="connsiteY65" fmla="*/ 5949 h 13573"/>
                <a:gd name="connsiteX66" fmla="*/ 9049 w 11670"/>
                <a:gd name="connsiteY66" fmla="*/ 5949 h 13573"/>
                <a:gd name="connsiteX67" fmla="*/ 7457 w 11670"/>
                <a:gd name="connsiteY67" fmla="*/ 5949 h 13573"/>
                <a:gd name="connsiteX68" fmla="*/ 4608 w 11670"/>
                <a:gd name="connsiteY68" fmla="*/ 5949 h 13573"/>
                <a:gd name="connsiteX69" fmla="*/ 5279 w 11670"/>
                <a:gd name="connsiteY69" fmla="*/ 5949 h 13573"/>
                <a:gd name="connsiteX70" fmla="*/ 4608 w 11670"/>
                <a:gd name="connsiteY70" fmla="*/ 5949 h 13573"/>
                <a:gd name="connsiteX71" fmla="*/ 5446 w 11670"/>
                <a:gd name="connsiteY71" fmla="*/ 5949 h 13573"/>
                <a:gd name="connsiteX72" fmla="*/ 5446 w 11670"/>
                <a:gd name="connsiteY72" fmla="*/ 5949 h 13573"/>
                <a:gd name="connsiteX73" fmla="*/ 7206 w 11670"/>
                <a:gd name="connsiteY73" fmla="*/ 5949 h 13573"/>
                <a:gd name="connsiteX74" fmla="*/ 6619 w 11670"/>
                <a:gd name="connsiteY74" fmla="*/ 5949 h 13573"/>
                <a:gd name="connsiteX75" fmla="*/ 6200 w 11670"/>
                <a:gd name="connsiteY75" fmla="*/ 5949 h 13573"/>
                <a:gd name="connsiteX76" fmla="*/ 5027 w 11670"/>
                <a:gd name="connsiteY76" fmla="*/ 5949 h 13573"/>
                <a:gd name="connsiteX77" fmla="*/ 6200 w 11670"/>
                <a:gd name="connsiteY77" fmla="*/ 5949 h 13573"/>
                <a:gd name="connsiteX78" fmla="*/ 6200 w 11670"/>
                <a:gd name="connsiteY78" fmla="*/ 5949 h 13573"/>
                <a:gd name="connsiteX79" fmla="*/ 9301 w 11670"/>
                <a:gd name="connsiteY79" fmla="*/ 5949 h 13573"/>
                <a:gd name="connsiteX80" fmla="*/ 8714 w 11670"/>
                <a:gd name="connsiteY80" fmla="*/ 5949 h 13573"/>
                <a:gd name="connsiteX81" fmla="*/ 9971 w 11670"/>
                <a:gd name="connsiteY81" fmla="*/ 5949 h 13573"/>
                <a:gd name="connsiteX82" fmla="*/ 7876 w 11670"/>
                <a:gd name="connsiteY82" fmla="*/ 5949 h 13573"/>
                <a:gd name="connsiteX83" fmla="*/ 8295 w 11670"/>
                <a:gd name="connsiteY83" fmla="*/ 5949 h 13573"/>
                <a:gd name="connsiteX84" fmla="*/ 6871 w 11670"/>
                <a:gd name="connsiteY84" fmla="*/ 5949 h 13573"/>
                <a:gd name="connsiteX85" fmla="*/ 6117 w 11670"/>
                <a:gd name="connsiteY85" fmla="*/ 6452 h 13573"/>
                <a:gd name="connsiteX86" fmla="*/ 6954 w 11670"/>
                <a:gd name="connsiteY86" fmla="*/ 6452 h 13573"/>
                <a:gd name="connsiteX87" fmla="*/ 6954 w 11670"/>
                <a:gd name="connsiteY87" fmla="*/ 6452 h 13573"/>
                <a:gd name="connsiteX88" fmla="*/ 8128 w 11670"/>
                <a:gd name="connsiteY88" fmla="*/ 6452 h 13573"/>
                <a:gd name="connsiteX89" fmla="*/ 8882 w 11670"/>
                <a:gd name="connsiteY89" fmla="*/ 6452 h 13573"/>
                <a:gd name="connsiteX90" fmla="*/ 8044 w 11670"/>
                <a:gd name="connsiteY90" fmla="*/ 6452 h 13573"/>
                <a:gd name="connsiteX91" fmla="*/ 8044 w 11670"/>
                <a:gd name="connsiteY91" fmla="*/ 6452 h 13573"/>
                <a:gd name="connsiteX92" fmla="*/ 8044 w 11670"/>
                <a:gd name="connsiteY92" fmla="*/ 6452 h 13573"/>
                <a:gd name="connsiteX93" fmla="*/ 8714 w 11670"/>
                <a:gd name="connsiteY93" fmla="*/ 6452 h 13573"/>
                <a:gd name="connsiteX94" fmla="*/ 9803 w 11670"/>
                <a:gd name="connsiteY94" fmla="*/ 6452 h 13573"/>
                <a:gd name="connsiteX95" fmla="*/ 10725 w 11670"/>
                <a:gd name="connsiteY95" fmla="*/ 6452 h 13573"/>
                <a:gd name="connsiteX96" fmla="*/ 9468 w 11670"/>
                <a:gd name="connsiteY96" fmla="*/ 6452 h 13573"/>
                <a:gd name="connsiteX97" fmla="*/ 10976 w 11670"/>
                <a:gd name="connsiteY97" fmla="*/ 6452 h 13573"/>
                <a:gd name="connsiteX98" fmla="*/ 9803 w 11670"/>
                <a:gd name="connsiteY98" fmla="*/ 6452 h 13573"/>
                <a:gd name="connsiteX99" fmla="*/ 8798 w 11670"/>
                <a:gd name="connsiteY99" fmla="*/ 6452 h 13573"/>
                <a:gd name="connsiteX100" fmla="*/ 9468 w 11670"/>
                <a:gd name="connsiteY100" fmla="*/ 6452 h 13573"/>
                <a:gd name="connsiteX101" fmla="*/ 8882 w 11670"/>
                <a:gd name="connsiteY101" fmla="*/ 6452 h 13573"/>
                <a:gd name="connsiteX102" fmla="*/ 10390 w 11670"/>
                <a:gd name="connsiteY102" fmla="*/ 6452 h 13573"/>
                <a:gd name="connsiteX103" fmla="*/ 10390 w 11670"/>
                <a:gd name="connsiteY103" fmla="*/ 6452 h 13573"/>
                <a:gd name="connsiteX104" fmla="*/ 10390 w 11670"/>
                <a:gd name="connsiteY104" fmla="*/ 6452 h 13573"/>
                <a:gd name="connsiteX105" fmla="*/ 10390 w 11670"/>
                <a:gd name="connsiteY105" fmla="*/ 6452 h 13573"/>
                <a:gd name="connsiteX106" fmla="*/ 10390 w 11670"/>
                <a:gd name="connsiteY106" fmla="*/ 6452 h 13573"/>
                <a:gd name="connsiteX107" fmla="*/ 10390 w 11670"/>
                <a:gd name="connsiteY107" fmla="*/ 5949 h 13573"/>
                <a:gd name="connsiteX108" fmla="*/ 10390 w 11670"/>
                <a:gd name="connsiteY108" fmla="*/ 5949 h 13573"/>
                <a:gd name="connsiteX109" fmla="*/ 10976 w 11670"/>
                <a:gd name="connsiteY109" fmla="*/ 5949 h 13573"/>
                <a:gd name="connsiteX110" fmla="*/ 10976 w 11670"/>
                <a:gd name="connsiteY110" fmla="*/ 5949 h 13573"/>
                <a:gd name="connsiteX111" fmla="*/ 11563 w 11670"/>
                <a:gd name="connsiteY111" fmla="*/ 5530 h 13573"/>
                <a:gd name="connsiteX112" fmla="*/ 10809 w 11670"/>
                <a:gd name="connsiteY112" fmla="*/ 5530 h 13573"/>
                <a:gd name="connsiteX113" fmla="*/ 10306 w 11670"/>
                <a:gd name="connsiteY113" fmla="*/ 5530 h 13573"/>
                <a:gd name="connsiteX114" fmla="*/ 9636 w 11670"/>
                <a:gd name="connsiteY114" fmla="*/ 5530 h 13573"/>
                <a:gd name="connsiteX115" fmla="*/ 10055 w 11670"/>
                <a:gd name="connsiteY115" fmla="*/ 5530 h 13573"/>
                <a:gd name="connsiteX116" fmla="*/ 10055 w 11670"/>
                <a:gd name="connsiteY116" fmla="*/ 5530 h 13573"/>
                <a:gd name="connsiteX117" fmla="*/ 10055 w 11670"/>
                <a:gd name="connsiteY117" fmla="*/ 5111 h 13573"/>
                <a:gd name="connsiteX118" fmla="*/ 10055 w 11670"/>
                <a:gd name="connsiteY118" fmla="*/ 5111 h 13573"/>
                <a:gd name="connsiteX119" fmla="*/ 9217 w 11670"/>
                <a:gd name="connsiteY119" fmla="*/ 5111 h 13573"/>
                <a:gd name="connsiteX120" fmla="*/ 10055 w 11670"/>
                <a:gd name="connsiteY120" fmla="*/ 5111 h 13573"/>
                <a:gd name="connsiteX121" fmla="*/ 8295 w 11670"/>
                <a:gd name="connsiteY121" fmla="*/ 5111 h 13573"/>
                <a:gd name="connsiteX122" fmla="*/ 8295 w 11670"/>
                <a:gd name="connsiteY122" fmla="*/ 5111 h 13573"/>
                <a:gd name="connsiteX123" fmla="*/ 8295 w 11670"/>
                <a:gd name="connsiteY123" fmla="*/ 5111 h 13573"/>
                <a:gd name="connsiteX124" fmla="*/ 9468 w 11670"/>
                <a:gd name="connsiteY124" fmla="*/ 5111 h 13573"/>
                <a:gd name="connsiteX125" fmla="*/ 8044 w 11670"/>
                <a:gd name="connsiteY125" fmla="*/ 5111 h 13573"/>
                <a:gd name="connsiteX126" fmla="*/ 8630 w 11670"/>
                <a:gd name="connsiteY126" fmla="*/ 5111 h 13573"/>
                <a:gd name="connsiteX127" fmla="*/ 8630 w 11670"/>
                <a:gd name="connsiteY127" fmla="*/ 5111 h 13573"/>
                <a:gd name="connsiteX128" fmla="*/ 9803 w 11670"/>
                <a:gd name="connsiteY128" fmla="*/ 4357 h 13573"/>
                <a:gd name="connsiteX129" fmla="*/ 9217 w 11670"/>
                <a:gd name="connsiteY129" fmla="*/ 4357 h 13573"/>
                <a:gd name="connsiteX130" fmla="*/ 10222 w 11670"/>
                <a:gd name="connsiteY130" fmla="*/ 4357 h 13573"/>
                <a:gd name="connsiteX131" fmla="*/ 9720 w 11670"/>
                <a:gd name="connsiteY131" fmla="*/ 4357 h 13573"/>
                <a:gd name="connsiteX132" fmla="*/ 10557 w 11670"/>
                <a:gd name="connsiteY132" fmla="*/ 4357 h 13573"/>
                <a:gd name="connsiteX133" fmla="*/ 10557 w 11670"/>
                <a:gd name="connsiteY133" fmla="*/ 4357 h 13573"/>
                <a:gd name="connsiteX134" fmla="*/ 8630 w 11670"/>
                <a:gd name="connsiteY134" fmla="*/ 4357 h 13573"/>
                <a:gd name="connsiteX135" fmla="*/ 8630 w 11670"/>
                <a:gd name="connsiteY135" fmla="*/ 4357 h 13573"/>
                <a:gd name="connsiteX136" fmla="*/ 9552 w 11670"/>
                <a:gd name="connsiteY136" fmla="*/ 4357 h 13573"/>
                <a:gd name="connsiteX137" fmla="*/ 9552 w 11670"/>
                <a:gd name="connsiteY137" fmla="*/ 4357 h 13573"/>
                <a:gd name="connsiteX138" fmla="*/ 9552 w 11670"/>
                <a:gd name="connsiteY138" fmla="*/ 4357 h 13573"/>
                <a:gd name="connsiteX139" fmla="*/ 9552 w 11670"/>
                <a:gd name="connsiteY139" fmla="*/ 4357 h 13573"/>
                <a:gd name="connsiteX140" fmla="*/ 9552 w 11670"/>
                <a:gd name="connsiteY140" fmla="*/ 4357 h 13573"/>
                <a:gd name="connsiteX141" fmla="*/ 9552 w 11670"/>
                <a:gd name="connsiteY141" fmla="*/ 4357 h 13573"/>
                <a:gd name="connsiteX142" fmla="*/ 9552 w 11670"/>
                <a:gd name="connsiteY142" fmla="*/ 4357 h 13573"/>
                <a:gd name="connsiteX143" fmla="*/ 10139 w 11670"/>
                <a:gd name="connsiteY143" fmla="*/ 4357 h 13573"/>
                <a:gd name="connsiteX144" fmla="*/ 9384 w 11670"/>
                <a:gd name="connsiteY144" fmla="*/ 4357 h 13573"/>
                <a:gd name="connsiteX145" fmla="*/ 9384 w 11670"/>
                <a:gd name="connsiteY145" fmla="*/ 4357 h 13573"/>
                <a:gd name="connsiteX146" fmla="*/ 8965 w 11670"/>
                <a:gd name="connsiteY146" fmla="*/ 4357 h 13573"/>
                <a:gd name="connsiteX147" fmla="*/ 11228 w 11670"/>
                <a:gd name="connsiteY147" fmla="*/ 4357 h 13573"/>
                <a:gd name="connsiteX148" fmla="*/ 11228 w 11670"/>
                <a:gd name="connsiteY148" fmla="*/ 4357 h 13573"/>
                <a:gd name="connsiteX149" fmla="*/ 10139 w 11670"/>
                <a:gd name="connsiteY149" fmla="*/ 4357 h 13573"/>
                <a:gd name="connsiteX150" fmla="*/ 11479 w 11670"/>
                <a:gd name="connsiteY150" fmla="*/ 4357 h 13573"/>
                <a:gd name="connsiteX151" fmla="*/ 10809 w 11670"/>
                <a:gd name="connsiteY151" fmla="*/ 4357 h 13573"/>
                <a:gd name="connsiteX152" fmla="*/ 9720 w 11670"/>
                <a:gd name="connsiteY152" fmla="*/ 4357 h 13573"/>
                <a:gd name="connsiteX153" fmla="*/ 9720 w 11670"/>
                <a:gd name="connsiteY153" fmla="*/ 4357 h 13573"/>
                <a:gd name="connsiteX154" fmla="*/ 9720 w 11670"/>
                <a:gd name="connsiteY154" fmla="*/ 4357 h 13573"/>
                <a:gd name="connsiteX155" fmla="*/ 8547 w 11670"/>
                <a:gd name="connsiteY155" fmla="*/ 4357 h 13573"/>
                <a:gd name="connsiteX156" fmla="*/ 9552 w 11670"/>
                <a:gd name="connsiteY156" fmla="*/ 3938 h 13573"/>
                <a:gd name="connsiteX157" fmla="*/ 9552 w 11670"/>
                <a:gd name="connsiteY157" fmla="*/ 3938 h 13573"/>
                <a:gd name="connsiteX158" fmla="*/ 9552 w 11670"/>
                <a:gd name="connsiteY158" fmla="*/ 3938 h 13573"/>
                <a:gd name="connsiteX159" fmla="*/ 8630 w 11670"/>
                <a:gd name="connsiteY159" fmla="*/ 3938 h 13573"/>
                <a:gd name="connsiteX160" fmla="*/ 9133 w 11670"/>
                <a:gd name="connsiteY160" fmla="*/ 3938 h 13573"/>
                <a:gd name="connsiteX161" fmla="*/ 8295 w 11670"/>
                <a:gd name="connsiteY161" fmla="*/ 3938 h 13573"/>
                <a:gd name="connsiteX162" fmla="*/ 9049 w 11670"/>
                <a:gd name="connsiteY162" fmla="*/ 3938 h 13573"/>
                <a:gd name="connsiteX163" fmla="*/ 9049 w 11670"/>
                <a:gd name="connsiteY163" fmla="*/ 3938 h 13573"/>
                <a:gd name="connsiteX164" fmla="*/ 9049 w 11670"/>
                <a:gd name="connsiteY164" fmla="*/ 3938 h 13573"/>
                <a:gd name="connsiteX165" fmla="*/ 8379 w 11670"/>
                <a:gd name="connsiteY165" fmla="*/ 3435 h 13573"/>
                <a:gd name="connsiteX166" fmla="*/ 7792 w 11670"/>
                <a:gd name="connsiteY166" fmla="*/ 3435 h 13573"/>
                <a:gd name="connsiteX167" fmla="*/ 6200 w 11670"/>
                <a:gd name="connsiteY167" fmla="*/ 3435 h 13573"/>
                <a:gd name="connsiteX168" fmla="*/ 7122 w 11670"/>
                <a:gd name="connsiteY168" fmla="*/ 3435 h 13573"/>
                <a:gd name="connsiteX169" fmla="*/ 7122 w 11670"/>
                <a:gd name="connsiteY169" fmla="*/ 3435 h 13573"/>
                <a:gd name="connsiteX170" fmla="*/ 8547 w 11670"/>
                <a:gd name="connsiteY170" fmla="*/ 3435 h 13573"/>
                <a:gd name="connsiteX171" fmla="*/ 9217 w 11670"/>
                <a:gd name="connsiteY171" fmla="*/ 2514 h 13573"/>
                <a:gd name="connsiteX172" fmla="*/ 9217 w 11670"/>
                <a:gd name="connsiteY172" fmla="*/ 2514 h 13573"/>
                <a:gd name="connsiteX173" fmla="*/ 8463 w 11670"/>
                <a:gd name="connsiteY173" fmla="*/ 2514 h 13573"/>
                <a:gd name="connsiteX174" fmla="*/ 9720 w 11670"/>
                <a:gd name="connsiteY174" fmla="*/ 2514 h 13573"/>
                <a:gd name="connsiteX175" fmla="*/ 9720 w 11670"/>
                <a:gd name="connsiteY175" fmla="*/ 2514 h 13573"/>
                <a:gd name="connsiteX176" fmla="*/ 8798 w 11670"/>
                <a:gd name="connsiteY176" fmla="*/ 2514 h 13573"/>
                <a:gd name="connsiteX177" fmla="*/ 9552 w 11670"/>
                <a:gd name="connsiteY177" fmla="*/ 2514 h 13573"/>
                <a:gd name="connsiteX178" fmla="*/ 9552 w 11670"/>
                <a:gd name="connsiteY178" fmla="*/ 2514 h 13573"/>
                <a:gd name="connsiteX179" fmla="*/ 8714 w 11670"/>
                <a:gd name="connsiteY179" fmla="*/ 2514 h 13573"/>
                <a:gd name="connsiteX180" fmla="*/ 7792 w 11670"/>
                <a:gd name="connsiteY180" fmla="*/ 2514 h 13573"/>
                <a:gd name="connsiteX181" fmla="*/ 8798 w 11670"/>
                <a:gd name="connsiteY181" fmla="*/ 1927 h 13573"/>
                <a:gd name="connsiteX182" fmla="*/ 8211 w 11670"/>
                <a:gd name="connsiteY182" fmla="*/ 1927 h 13573"/>
                <a:gd name="connsiteX183" fmla="*/ 6871 w 11670"/>
                <a:gd name="connsiteY183" fmla="*/ 1927 h 13573"/>
                <a:gd name="connsiteX184" fmla="*/ 9133 w 11670"/>
                <a:gd name="connsiteY184" fmla="*/ 1927 h 13573"/>
                <a:gd name="connsiteX185" fmla="*/ 7541 w 11670"/>
                <a:gd name="connsiteY185" fmla="*/ 1927 h 13573"/>
                <a:gd name="connsiteX186" fmla="*/ 8798 w 11670"/>
                <a:gd name="connsiteY186" fmla="*/ 1927 h 13573"/>
                <a:gd name="connsiteX187" fmla="*/ 8798 w 11670"/>
                <a:gd name="connsiteY187" fmla="*/ 1341 h 13573"/>
                <a:gd name="connsiteX188" fmla="*/ 7792 w 11670"/>
                <a:gd name="connsiteY188" fmla="*/ 1341 h 13573"/>
                <a:gd name="connsiteX189" fmla="*/ 9049 w 11670"/>
                <a:gd name="connsiteY189" fmla="*/ 1341 h 13573"/>
                <a:gd name="connsiteX190" fmla="*/ 8463 w 11670"/>
                <a:gd name="connsiteY190" fmla="*/ 1341 h 13573"/>
                <a:gd name="connsiteX191" fmla="*/ 7792 w 11670"/>
                <a:gd name="connsiteY191" fmla="*/ 1341 h 13573"/>
                <a:gd name="connsiteX192" fmla="*/ 9049 w 11670"/>
                <a:gd name="connsiteY192" fmla="*/ 0 h 13573"/>
                <a:gd name="connsiteX193" fmla="*/ 7541 w 11670"/>
                <a:gd name="connsiteY193" fmla="*/ 0 h 13573"/>
                <a:gd name="connsiteX194" fmla="*/ 8463 w 11670"/>
                <a:gd name="connsiteY194" fmla="*/ 0 h 13573"/>
                <a:gd name="connsiteX195" fmla="*/ 7457 w 11670"/>
                <a:gd name="connsiteY195" fmla="*/ 0 h 13573"/>
                <a:gd name="connsiteX196" fmla="*/ 7457 w 11670"/>
                <a:gd name="connsiteY196" fmla="*/ 0 h 13573"/>
                <a:gd name="connsiteX197" fmla="*/ 3687 w 11670"/>
                <a:gd name="connsiteY197" fmla="*/ 0 h 13573"/>
                <a:gd name="connsiteX198" fmla="*/ 3687 w 11670"/>
                <a:gd name="connsiteY198" fmla="*/ 0 h 13573"/>
                <a:gd name="connsiteX199" fmla="*/ 2933 w 11670"/>
                <a:gd name="connsiteY199" fmla="*/ 0 h 13573"/>
                <a:gd name="connsiteX200" fmla="*/ 2933 w 11670"/>
                <a:gd name="connsiteY200" fmla="*/ 0 h 13573"/>
                <a:gd name="connsiteX201" fmla="*/ 2933 w 11670"/>
                <a:gd name="connsiteY201" fmla="*/ 0 h 13573"/>
                <a:gd name="connsiteX202" fmla="*/ 2095 w 11670"/>
                <a:gd name="connsiteY202" fmla="*/ 587 h 13573"/>
                <a:gd name="connsiteX203" fmla="*/ 2095 w 11670"/>
                <a:gd name="connsiteY203" fmla="*/ 587 h 13573"/>
                <a:gd name="connsiteX204" fmla="*/ 3352 w 11670"/>
                <a:gd name="connsiteY204" fmla="*/ 587 h 13573"/>
                <a:gd name="connsiteX205" fmla="*/ 1760 w 11670"/>
                <a:gd name="connsiteY205" fmla="*/ 1006 h 13573"/>
                <a:gd name="connsiteX206" fmla="*/ 2681 w 11670"/>
                <a:gd name="connsiteY206" fmla="*/ 1006 h 13573"/>
                <a:gd name="connsiteX207" fmla="*/ 1676 w 11670"/>
                <a:gd name="connsiteY207" fmla="*/ 1006 h 13573"/>
                <a:gd name="connsiteX208" fmla="*/ 1676 w 11670"/>
                <a:gd name="connsiteY208" fmla="*/ 1006 h 13573"/>
                <a:gd name="connsiteX209" fmla="*/ 1676 w 11670"/>
                <a:gd name="connsiteY209" fmla="*/ 1006 h 13573"/>
                <a:gd name="connsiteX210" fmla="*/ 1676 w 11670"/>
                <a:gd name="connsiteY210" fmla="*/ 1006 h 13573"/>
                <a:gd name="connsiteX211" fmla="*/ 2430 w 11670"/>
                <a:gd name="connsiteY211" fmla="*/ 1592 h 13573"/>
                <a:gd name="connsiteX212" fmla="*/ 2430 w 11670"/>
                <a:gd name="connsiteY212" fmla="*/ 1592 h 13573"/>
                <a:gd name="connsiteX213" fmla="*/ 2430 w 11670"/>
                <a:gd name="connsiteY213" fmla="*/ 1592 h 13573"/>
                <a:gd name="connsiteX214" fmla="*/ 2430 w 11670"/>
                <a:gd name="connsiteY214" fmla="*/ 1592 h 13573"/>
                <a:gd name="connsiteX215" fmla="*/ 2430 w 11670"/>
                <a:gd name="connsiteY215" fmla="*/ 1592 h 13573"/>
                <a:gd name="connsiteX216" fmla="*/ 1257 w 11670"/>
                <a:gd name="connsiteY216" fmla="*/ 1592 h 13573"/>
                <a:gd name="connsiteX217" fmla="*/ 3016 w 11670"/>
                <a:gd name="connsiteY217" fmla="*/ 1592 h 13573"/>
                <a:gd name="connsiteX218" fmla="*/ 3016 w 11670"/>
                <a:gd name="connsiteY218" fmla="*/ 1592 h 13573"/>
                <a:gd name="connsiteX219" fmla="*/ 1592 w 11670"/>
                <a:gd name="connsiteY219" fmla="*/ 1592 h 13573"/>
                <a:gd name="connsiteX220" fmla="*/ 1089 w 11670"/>
                <a:gd name="connsiteY220" fmla="*/ 1592 h 13573"/>
                <a:gd name="connsiteX221" fmla="*/ 2262 w 11670"/>
                <a:gd name="connsiteY221" fmla="*/ 1592 h 13573"/>
                <a:gd name="connsiteX222" fmla="*/ 3184 w 11670"/>
                <a:gd name="connsiteY222" fmla="*/ 1592 h 13573"/>
                <a:gd name="connsiteX223" fmla="*/ 1341 w 11670"/>
                <a:gd name="connsiteY223" fmla="*/ 1592 h 13573"/>
                <a:gd name="connsiteX224" fmla="*/ 1341 w 11670"/>
                <a:gd name="connsiteY224" fmla="*/ 1592 h 13573"/>
                <a:gd name="connsiteX225" fmla="*/ 1341 w 11670"/>
                <a:gd name="connsiteY225" fmla="*/ 1592 h 13573"/>
                <a:gd name="connsiteX226" fmla="*/ 2430 w 11670"/>
                <a:gd name="connsiteY226" fmla="*/ 1592 h 13573"/>
                <a:gd name="connsiteX227" fmla="*/ 2430 w 11670"/>
                <a:gd name="connsiteY227" fmla="*/ 1592 h 13573"/>
                <a:gd name="connsiteX228" fmla="*/ 3435 w 11670"/>
                <a:gd name="connsiteY228" fmla="*/ 1592 h 13573"/>
                <a:gd name="connsiteX229" fmla="*/ 2681 w 11670"/>
                <a:gd name="connsiteY229" fmla="*/ 1592 h 13573"/>
                <a:gd name="connsiteX230" fmla="*/ 2681 w 11670"/>
                <a:gd name="connsiteY230" fmla="*/ 1592 h 13573"/>
                <a:gd name="connsiteX231" fmla="*/ 1508 w 11670"/>
                <a:gd name="connsiteY231" fmla="*/ 1592 h 13573"/>
                <a:gd name="connsiteX232" fmla="*/ 1508 w 11670"/>
                <a:gd name="connsiteY232" fmla="*/ 1592 h 13573"/>
                <a:gd name="connsiteX233" fmla="*/ 2514 w 11670"/>
                <a:gd name="connsiteY233" fmla="*/ 1592 h 13573"/>
                <a:gd name="connsiteX234" fmla="*/ 1341 w 11670"/>
                <a:gd name="connsiteY234" fmla="*/ 1592 h 13573"/>
                <a:gd name="connsiteX235" fmla="*/ 1341 w 11670"/>
                <a:gd name="connsiteY235" fmla="*/ 1592 h 13573"/>
                <a:gd name="connsiteX236" fmla="*/ 2681 w 11670"/>
                <a:gd name="connsiteY236" fmla="*/ 1592 h 13573"/>
                <a:gd name="connsiteX237" fmla="*/ 1257 w 11670"/>
                <a:gd name="connsiteY237" fmla="*/ 2011 h 13573"/>
                <a:gd name="connsiteX238" fmla="*/ 2011 w 11670"/>
                <a:gd name="connsiteY238" fmla="*/ 2011 h 13573"/>
                <a:gd name="connsiteX239" fmla="*/ 1257 w 11670"/>
                <a:gd name="connsiteY239" fmla="*/ 2011 h 13573"/>
                <a:gd name="connsiteX240" fmla="*/ 2346 w 11670"/>
                <a:gd name="connsiteY240" fmla="*/ 2011 h 13573"/>
                <a:gd name="connsiteX241" fmla="*/ 3016 w 11670"/>
                <a:gd name="connsiteY241" fmla="*/ 2011 h 13573"/>
                <a:gd name="connsiteX242" fmla="*/ 2262 w 11670"/>
                <a:gd name="connsiteY242" fmla="*/ 2011 h 13573"/>
                <a:gd name="connsiteX243" fmla="*/ 3184 w 11670"/>
                <a:gd name="connsiteY243" fmla="*/ 2011 h 13573"/>
                <a:gd name="connsiteX244" fmla="*/ 1676 w 11670"/>
                <a:gd name="connsiteY244" fmla="*/ 2011 h 13573"/>
                <a:gd name="connsiteX245" fmla="*/ 1676 w 11670"/>
                <a:gd name="connsiteY245" fmla="*/ 2011 h 13573"/>
                <a:gd name="connsiteX246" fmla="*/ 2933 w 11670"/>
                <a:gd name="connsiteY246" fmla="*/ 2011 h 13573"/>
                <a:gd name="connsiteX247" fmla="*/ 2430 w 11670"/>
                <a:gd name="connsiteY247" fmla="*/ 2011 h 13573"/>
                <a:gd name="connsiteX248" fmla="*/ 2430 w 11670"/>
                <a:gd name="connsiteY248" fmla="*/ 2011 h 13573"/>
                <a:gd name="connsiteX249" fmla="*/ 1760 w 11670"/>
                <a:gd name="connsiteY249" fmla="*/ 2011 h 13573"/>
                <a:gd name="connsiteX250" fmla="*/ 1760 w 11670"/>
                <a:gd name="connsiteY250" fmla="*/ 2011 h 13573"/>
                <a:gd name="connsiteX251" fmla="*/ 1760 w 11670"/>
                <a:gd name="connsiteY251" fmla="*/ 2011 h 13573"/>
                <a:gd name="connsiteX252" fmla="*/ 2765 w 11670"/>
                <a:gd name="connsiteY252" fmla="*/ 2011 h 13573"/>
                <a:gd name="connsiteX253" fmla="*/ 2095 w 11670"/>
                <a:gd name="connsiteY253" fmla="*/ 2011 h 13573"/>
                <a:gd name="connsiteX254" fmla="*/ 2095 w 11670"/>
                <a:gd name="connsiteY254" fmla="*/ 2011 h 13573"/>
                <a:gd name="connsiteX255" fmla="*/ 419 w 11670"/>
                <a:gd name="connsiteY255" fmla="*/ 2011 h 13573"/>
                <a:gd name="connsiteX256" fmla="*/ 1089 w 11670"/>
                <a:gd name="connsiteY256" fmla="*/ 2011 h 13573"/>
                <a:gd name="connsiteX257" fmla="*/ 1089 w 11670"/>
                <a:gd name="connsiteY257" fmla="*/ 2011 h 13573"/>
                <a:gd name="connsiteX258" fmla="*/ 1089 w 11670"/>
                <a:gd name="connsiteY258" fmla="*/ 2011 h 13573"/>
                <a:gd name="connsiteX259" fmla="*/ 0 w 11670"/>
                <a:gd name="connsiteY259" fmla="*/ 2011 h 13573"/>
                <a:gd name="connsiteX260" fmla="*/ 1676 w 11670"/>
                <a:gd name="connsiteY260" fmla="*/ 2011 h 13573"/>
                <a:gd name="connsiteX261" fmla="*/ 587 w 11670"/>
                <a:gd name="connsiteY261" fmla="*/ 2011 h 13573"/>
                <a:gd name="connsiteX262" fmla="*/ 1341 w 11670"/>
                <a:gd name="connsiteY262" fmla="*/ 2011 h 13573"/>
                <a:gd name="connsiteX263" fmla="*/ 2430 w 11670"/>
                <a:gd name="connsiteY263" fmla="*/ 5949 h 13573"/>
                <a:gd name="connsiteX264" fmla="*/ 2933 w 11670"/>
                <a:gd name="connsiteY264" fmla="*/ 7122 h 13573"/>
                <a:gd name="connsiteX265" fmla="*/ 2933 w 11670"/>
                <a:gd name="connsiteY265" fmla="*/ 7122 h 13573"/>
                <a:gd name="connsiteX266" fmla="*/ 2933 w 11670"/>
                <a:gd name="connsiteY266" fmla="*/ 7122 h 13573"/>
                <a:gd name="connsiteX267" fmla="*/ 4776 w 11670"/>
                <a:gd name="connsiteY267" fmla="*/ 8798 h 13573"/>
                <a:gd name="connsiteX268" fmla="*/ 4776 w 11670"/>
                <a:gd name="connsiteY268" fmla="*/ 8798 h 13573"/>
                <a:gd name="connsiteX269" fmla="*/ 4776 w 11670"/>
                <a:gd name="connsiteY269" fmla="*/ 8798 h 13573"/>
                <a:gd name="connsiteX270" fmla="*/ 9887 w 11670"/>
                <a:gd name="connsiteY270" fmla="*/ 13490 h 13573"/>
                <a:gd name="connsiteX271" fmla="*/ 9887 w 11670"/>
                <a:gd name="connsiteY271" fmla="*/ 13490 h 13573"/>
                <a:gd name="connsiteX272" fmla="*/ 9887 w 11670"/>
                <a:gd name="connsiteY272" fmla="*/ 13490 h 13573"/>
                <a:gd name="connsiteX273" fmla="*/ 9887 w 11670"/>
                <a:gd name="connsiteY273" fmla="*/ 13490 h 13573"/>
                <a:gd name="connsiteX274" fmla="*/ 9887 w 11670"/>
                <a:gd name="connsiteY274" fmla="*/ 13490 h 13573"/>
                <a:gd name="connsiteX275" fmla="*/ 9887 w 11670"/>
                <a:gd name="connsiteY275" fmla="*/ 13490 h 13573"/>
                <a:gd name="connsiteX276" fmla="*/ 9636 w 11670"/>
                <a:gd name="connsiteY276" fmla="*/ 13574 h 13573"/>
                <a:gd name="connsiteX277" fmla="*/ 9049 w 11670"/>
                <a:gd name="connsiteY277" fmla="*/ 2262 h 13573"/>
                <a:gd name="connsiteX278" fmla="*/ 9049 w 11670"/>
                <a:gd name="connsiteY278" fmla="*/ 2262 h 13573"/>
                <a:gd name="connsiteX279" fmla="*/ 8798 w 11670"/>
                <a:gd name="connsiteY279" fmla="*/ 2011 h 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1670" h="13573">
                  <a:moveTo>
                    <a:pt x="2430" y="5949"/>
                  </a:moveTo>
                  <a:lnTo>
                    <a:pt x="419" y="5949"/>
                  </a:lnTo>
                  <a:cubicBezTo>
                    <a:pt x="2430" y="5949"/>
                    <a:pt x="419" y="5949"/>
                    <a:pt x="2681" y="5949"/>
                  </a:cubicBezTo>
                  <a:lnTo>
                    <a:pt x="2179" y="5949"/>
                  </a:lnTo>
                  <a:cubicBezTo>
                    <a:pt x="1173" y="5949"/>
                    <a:pt x="3603" y="5949"/>
                    <a:pt x="3352" y="5949"/>
                  </a:cubicBezTo>
                  <a:lnTo>
                    <a:pt x="2765" y="5949"/>
                  </a:lnTo>
                  <a:lnTo>
                    <a:pt x="2765" y="5949"/>
                  </a:lnTo>
                  <a:lnTo>
                    <a:pt x="3771" y="5949"/>
                  </a:lnTo>
                  <a:cubicBezTo>
                    <a:pt x="3771" y="5949"/>
                    <a:pt x="3771" y="5949"/>
                    <a:pt x="3268" y="5949"/>
                  </a:cubicBezTo>
                  <a:lnTo>
                    <a:pt x="3771" y="5949"/>
                  </a:lnTo>
                  <a:cubicBezTo>
                    <a:pt x="3268" y="5949"/>
                    <a:pt x="2765" y="5949"/>
                    <a:pt x="2849" y="5949"/>
                  </a:cubicBezTo>
                  <a:cubicBezTo>
                    <a:pt x="838" y="5949"/>
                    <a:pt x="3352" y="5949"/>
                    <a:pt x="2179" y="5949"/>
                  </a:cubicBezTo>
                  <a:lnTo>
                    <a:pt x="2179" y="5949"/>
                  </a:lnTo>
                  <a:cubicBezTo>
                    <a:pt x="1701" y="5907"/>
                    <a:pt x="1232" y="5907"/>
                    <a:pt x="754" y="5949"/>
                  </a:cubicBezTo>
                  <a:cubicBezTo>
                    <a:pt x="1508" y="5899"/>
                    <a:pt x="2262" y="5899"/>
                    <a:pt x="3016" y="5949"/>
                  </a:cubicBezTo>
                  <a:cubicBezTo>
                    <a:pt x="3016" y="5949"/>
                    <a:pt x="3016" y="5949"/>
                    <a:pt x="3016" y="5949"/>
                  </a:cubicBezTo>
                  <a:cubicBezTo>
                    <a:pt x="3016" y="5949"/>
                    <a:pt x="2514" y="5949"/>
                    <a:pt x="2514" y="5949"/>
                  </a:cubicBezTo>
                  <a:lnTo>
                    <a:pt x="1592" y="5949"/>
                  </a:lnTo>
                  <a:cubicBezTo>
                    <a:pt x="1986" y="5991"/>
                    <a:pt x="2371" y="5991"/>
                    <a:pt x="2765" y="5949"/>
                  </a:cubicBezTo>
                  <a:lnTo>
                    <a:pt x="1341" y="5949"/>
                  </a:lnTo>
                  <a:cubicBezTo>
                    <a:pt x="1341" y="5949"/>
                    <a:pt x="2514" y="5949"/>
                    <a:pt x="2681" y="5949"/>
                  </a:cubicBezTo>
                  <a:cubicBezTo>
                    <a:pt x="2849" y="5949"/>
                    <a:pt x="2681" y="5949"/>
                    <a:pt x="3268" y="5949"/>
                  </a:cubicBezTo>
                  <a:lnTo>
                    <a:pt x="3268" y="5949"/>
                  </a:lnTo>
                  <a:cubicBezTo>
                    <a:pt x="3268" y="5949"/>
                    <a:pt x="3268" y="5949"/>
                    <a:pt x="3268" y="5949"/>
                  </a:cubicBezTo>
                  <a:cubicBezTo>
                    <a:pt x="3662" y="5907"/>
                    <a:pt x="4047" y="5907"/>
                    <a:pt x="4441" y="5949"/>
                  </a:cubicBezTo>
                  <a:cubicBezTo>
                    <a:pt x="5530" y="5949"/>
                    <a:pt x="2933" y="5949"/>
                    <a:pt x="4441" y="5949"/>
                  </a:cubicBezTo>
                  <a:lnTo>
                    <a:pt x="3519" y="5949"/>
                  </a:lnTo>
                  <a:lnTo>
                    <a:pt x="5111" y="5949"/>
                  </a:lnTo>
                  <a:lnTo>
                    <a:pt x="4441" y="5949"/>
                  </a:lnTo>
                  <a:lnTo>
                    <a:pt x="3771" y="5949"/>
                  </a:lnTo>
                  <a:cubicBezTo>
                    <a:pt x="4776" y="5882"/>
                    <a:pt x="5781" y="5882"/>
                    <a:pt x="6787" y="5949"/>
                  </a:cubicBezTo>
                  <a:lnTo>
                    <a:pt x="4692" y="5949"/>
                  </a:lnTo>
                  <a:cubicBezTo>
                    <a:pt x="5614" y="5949"/>
                    <a:pt x="4692" y="5949"/>
                    <a:pt x="4692" y="5949"/>
                  </a:cubicBezTo>
                  <a:lnTo>
                    <a:pt x="4692" y="5949"/>
                  </a:lnTo>
                  <a:cubicBezTo>
                    <a:pt x="3938" y="5949"/>
                    <a:pt x="4189" y="5949"/>
                    <a:pt x="3854" y="5949"/>
                  </a:cubicBezTo>
                  <a:cubicBezTo>
                    <a:pt x="5363" y="5949"/>
                    <a:pt x="4860" y="5949"/>
                    <a:pt x="5279" y="5949"/>
                  </a:cubicBezTo>
                  <a:cubicBezTo>
                    <a:pt x="5698" y="5949"/>
                    <a:pt x="4273" y="5949"/>
                    <a:pt x="4441" y="5949"/>
                  </a:cubicBezTo>
                  <a:cubicBezTo>
                    <a:pt x="3352" y="5949"/>
                    <a:pt x="6117" y="5949"/>
                    <a:pt x="5195" y="5949"/>
                  </a:cubicBezTo>
                  <a:lnTo>
                    <a:pt x="5195" y="5949"/>
                  </a:lnTo>
                  <a:cubicBezTo>
                    <a:pt x="5614" y="5949"/>
                    <a:pt x="5195" y="5949"/>
                    <a:pt x="5195" y="5949"/>
                  </a:cubicBezTo>
                  <a:lnTo>
                    <a:pt x="5195" y="5949"/>
                  </a:lnTo>
                  <a:cubicBezTo>
                    <a:pt x="5195" y="5949"/>
                    <a:pt x="5195" y="6368"/>
                    <a:pt x="6452" y="5949"/>
                  </a:cubicBezTo>
                  <a:lnTo>
                    <a:pt x="8882" y="5949"/>
                  </a:lnTo>
                  <a:cubicBezTo>
                    <a:pt x="7482" y="6025"/>
                    <a:pt x="6091" y="6025"/>
                    <a:pt x="4692" y="5949"/>
                  </a:cubicBezTo>
                  <a:cubicBezTo>
                    <a:pt x="4692" y="5949"/>
                    <a:pt x="4692" y="5949"/>
                    <a:pt x="4692" y="5949"/>
                  </a:cubicBezTo>
                  <a:cubicBezTo>
                    <a:pt x="5245" y="5865"/>
                    <a:pt x="5815" y="5865"/>
                    <a:pt x="6368" y="5949"/>
                  </a:cubicBezTo>
                  <a:lnTo>
                    <a:pt x="4692" y="5949"/>
                  </a:lnTo>
                  <a:cubicBezTo>
                    <a:pt x="5304" y="5907"/>
                    <a:pt x="5924" y="5907"/>
                    <a:pt x="6536" y="5949"/>
                  </a:cubicBezTo>
                  <a:lnTo>
                    <a:pt x="6536" y="5949"/>
                  </a:lnTo>
                  <a:cubicBezTo>
                    <a:pt x="5924" y="5874"/>
                    <a:pt x="5304" y="5874"/>
                    <a:pt x="4692" y="5949"/>
                  </a:cubicBezTo>
                  <a:cubicBezTo>
                    <a:pt x="4692" y="5949"/>
                    <a:pt x="4692" y="5949"/>
                    <a:pt x="4692" y="5949"/>
                  </a:cubicBezTo>
                  <a:lnTo>
                    <a:pt x="4692" y="5949"/>
                  </a:lnTo>
                  <a:cubicBezTo>
                    <a:pt x="4692" y="5949"/>
                    <a:pt x="7038" y="5949"/>
                    <a:pt x="6954" y="5949"/>
                  </a:cubicBezTo>
                  <a:lnTo>
                    <a:pt x="4692" y="5949"/>
                  </a:lnTo>
                  <a:lnTo>
                    <a:pt x="4692" y="5949"/>
                  </a:lnTo>
                  <a:cubicBezTo>
                    <a:pt x="4692" y="5949"/>
                    <a:pt x="4106" y="5949"/>
                    <a:pt x="4189" y="5949"/>
                  </a:cubicBezTo>
                  <a:lnTo>
                    <a:pt x="3435" y="5949"/>
                  </a:lnTo>
                  <a:lnTo>
                    <a:pt x="3435" y="5949"/>
                  </a:lnTo>
                  <a:lnTo>
                    <a:pt x="5279" y="5949"/>
                  </a:lnTo>
                  <a:lnTo>
                    <a:pt x="4189" y="5949"/>
                  </a:lnTo>
                  <a:cubicBezTo>
                    <a:pt x="5078" y="5832"/>
                    <a:pt x="5983" y="5832"/>
                    <a:pt x="6871" y="5949"/>
                  </a:cubicBezTo>
                  <a:lnTo>
                    <a:pt x="4776" y="5949"/>
                  </a:lnTo>
                  <a:cubicBezTo>
                    <a:pt x="4776" y="5949"/>
                    <a:pt x="5446" y="5949"/>
                    <a:pt x="4776" y="5949"/>
                  </a:cubicBezTo>
                  <a:lnTo>
                    <a:pt x="4273" y="5949"/>
                  </a:lnTo>
                  <a:cubicBezTo>
                    <a:pt x="4273" y="5949"/>
                    <a:pt x="5530" y="5949"/>
                    <a:pt x="4273" y="5949"/>
                  </a:cubicBezTo>
                  <a:lnTo>
                    <a:pt x="3603" y="5949"/>
                  </a:lnTo>
                  <a:lnTo>
                    <a:pt x="9049" y="5949"/>
                  </a:lnTo>
                  <a:lnTo>
                    <a:pt x="7457" y="5949"/>
                  </a:lnTo>
                  <a:lnTo>
                    <a:pt x="4608" y="5949"/>
                  </a:lnTo>
                  <a:lnTo>
                    <a:pt x="5279" y="5949"/>
                  </a:lnTo>
                  <a:cubicBezTo>
                    <a:pt x="5279" y="5949"/>
                    <a:pt x="4441" y="5949"/>
                    <a:pt x="4608" y="5949"/>
                  </a:cubicBezTo>
                  <a:cubicBezTo>
                    <a:pt x="4776" y="5949"/>
                    <a:pt x="4608" y="5949"/>
                    <a:pt x="5446" y="5949"/>
                  </a:cubicBezTo>
                  <a:cubicBezTo>
                    <a:pt x="6284" y="5949"/>
                    <a:pt x="5446" y="5949"/>
                    <a:pt x="5446" y="5949"/>
                  </a:cubicBezTo>
                  <a:lnTo>
                    <a:pt x="7206" y="5949"/>
                  </a:lnTo>
                  <a:cubicBezTo>
                    <a:pt x="7206" y="5949"/>
                    <a:pt x="6619" y="5949"/>
                    <a:pt x="6619" y="5949"/>
                  </a:cubicBezTo>
                  <a:lnTo>
                    <a:pt x="6200" y="5949"/>
                  </a:lnTo>
                  <a:cubicBezTo>
                    <a:pt x="5363" y="5949"/>
                    <a:pt x="6200" y="5949"/>
                    <a:pt x="5027" y="5949"/>
                  </a:cubicBezTo>
                  <a:lnTo>
                    <a:pt x="6200" y="5949"/>
                  </a:lnTo>
                  <a:cubicBezTo>
                    <a:pt x="7122" y="5949"/>
                    <a:pt x="6200" y="5949"/>
                    <a:pt x="6200" y="5949"/>
                  </a:cubicBezTo>
                  <a:lnTo>
                    <a:pt x="9301" y="5949"/>
                  </a:lnTo>
                  <a:cubicBezTo>
                    <a:pt x="9301" y="5949"/>
                    <a:pt x="8547" y="5949"/>
                    <a:pt x="8714" y="5949"/>
                  </a:cubicBezTo>
                  <a:cubicBezTo>
                    <a:pt x="8882" y="5949"/>
                    <a:pt x="10893" y="5949"/>
                    <a:pt x="9971" y="5949"/>
                  </a:cubicBezTo>
                  <a:lnTo>
                    <a:pt x="7876" y="5949"/>
                  </a:lnTo>
                  <a:cubicBezTo>
                    <a:pt x="7876" y="5949"/>
                    <a:pt x="8379" y="5949"/>
                    <a:pt x="8295" y="5949"/>
                  </a:cubicBezTo>
                  <a:lnTo>
                    <a:pt x="6871" y="5949"/>
                  </a:lnTo>
                  <a:cubicBezTo>
                    <a:pt x="6117" y="5949"/>
                    <a:pt x="6871" y="5949"/>
                    <a:pt x="6117" y="6452"/>
                  </a:cubicBezTo>
                  <a:cubicBezTo>
                    <a:pt x="6393" y="6494"/>
                    <a:pt x="6678" y="6494"/>
                    <a:pt x="6954" y="6452"/>
                  </a:cubicBezTo>
                  <a:lnTo>
                    <a:pt x="6954" y="6452"/>
                  </a:lnTo>
                  <a:cubicBezTo>
                    <a:pt x="7541" y="6452"/>
                    <a:pt x="7792" y="6452"/>
                    <a:pt x="8128" y="6452"/>
                  </a:cubicBezTo>
                  <a:cubicBezTo>
                    <a:pt x="8463" y="6452"/>
                    <a:pt x="9217" y="6452"/>
                    <a:pt x="8882" y="6452"/>
                  </a:cubicBezTo>
                  <a:lnTo>
                    <a:pt x="8044" y="6452"/>
                  </a:lnTo>
                  <a:cubicBezTo>
                    <a:pt x="8044" y="6452"/>
                    <a:pt x="8547" y="6452"/>
                    <a:pt x="8044" y="6452"/>
                  </a:cubicBezTo>
                  <a:cubicBezTo>
                    <a:pt x="7541" y="6452"/>
                    <a:pt x="6787" y="6452"/>
                    <a:pt x="8044" y="6452"/>
                  </a:cubicBezTo>
                  <a:lnTo>
                    <a:pt x="8714" y="6452"/>
                  </a:lnTo>
                  <a:cubicBezTo>
                    <a:pt x="8714" y="6452"/>
                    <a:pt x="10139" y="6452"/>
                    <a:pt x="9803" y="6452"/>
                  </a:cubicBezTo>
                  <a:cubicBezTo>
                    <a:pt x="9468" y="6452"/>
                    <a:pt x="9803" y="6452"/>
                    <a:pt x="10725" y="6452"/>
                  </a:cubicBezTo>
                  <a:cubicBezTo>
                    <a:pt x="9468" y="6452"/>
                    <a:pt x="10725" y="6452"/>
                    <a:pt x="9468" y="6452"/>
                  </a:cubicBezTo>
                  <a:cubicBezTo>
                    <a:pt x="9971" y="6502"/>
                    <a:pt x="10474" y="6502"/>
                    <a:pt x="10976" y="6452"/>
                  </a:cubicBezTo>
                  <a:lnTo>
                    <a:pt x="9803" y="6452"/>
                  </a:lnTo>
                  <a:cubicBezTo>
                    <a:pt x="9133" y="6452"/>
                    <a:pt x="9133" y="6452"/>
                    <a:pt x="8798" y="6452"/>
                  </a:cubicBezTo>
                  <a:cubicBezTo>
                    <a:pt x="8463" y="6452"/>
                    <a:pt x="8798" y="6452"/>
                    <a:pt x="9468" y="6452"/>
                  </a:cubicBezTo>
                  <a:lnTo>
                    <a:pt x="8882" y="6452"/>
                  </a:lnTo>
                  <a:cubicBezTo>
                    <a:pt x="9384" y="6418"/>
                    <a:pt x="9887" y="6418"/>
                    <a:pt x="10390" y="6452"/>
                  </a:cubicBezTo>
                  <a:lnTo>
                    <a:pt x="10390" y="6452"/>
                  </a:lnTo>
                  <a:cubicBezTo>
                    <a:pt x="10809" y="6452"/>
                    <a:pt x="10893" y="6452"/>
                    <a:pt x="10390" y="6452"/>
                  </a:cubicBezTo>
                  <a:cubicBezTo>
                    <a:pt x="9887" y="6452"/>
                    <a:pt x="9636" y="6452"/>
                    <a:pt x="10390" y="6452"/>
                  </a:cubicBezTo>
                  <a:lnTo>
                    <a:pt x="10390" y="6452"/>
                  </a:lnTo>
                  <a:cubicBezTo>
                    <a:pt x="10390" y="6452"/>
                    <a:pt x="9217" y="6452"/>
                    <a:pt x="10390" y="5949"/>
                  </a:cubicBezTo>
                  <a:cubicBezTo>
                    <a:pt x="10390" y="5949"/>
                    <a:pt x="10390" y="5949"/>
                    <a:pt x="10390" y="5949"/>
                  </a:cubicBezTo>
                  <a:lnTo>
                    <a:pt x="10976" y="5949"/>
                  </a:lnTo>
                  <a:cubicBezTo>
                    <a:pt x="10976" y="5949"/>
                    <a:pt x="11563" y="5949"/>
                    <a:pt x="10976" y="5949"/>
                  </a:cubicBezTo>
                  <a:cubicBezTo>
                    <a:pt x="12485" y="5949"/>
                    <a:pt x="10976" y="5949"/>
                    <a:pt x="11563" y="5530"/>
                  </a:cubicBezTo>
                  <a:lnTo>
                    <a:pt x="10809" y="5530"/>
                  </a:lnTo>
                  <a:lnTo>
                    <a:pt x="10306" y="5530"/>
                  </a:lnTo>
                  <a:lnTo>
                    <a:pt x="9636" y="5530"/>
                  </a:lnTo>
                  <a:cubicBezTo>
                    <a:pt x="9133" y="5530"/>
                    <a:pt x="10139" y="5530"/>
                    <a:pt x="10055" y="5530"/>
                  </a:cubicBezTo>
                  <a:cubicBezTo>
                    <a:pt x="9971" y="5530"/>
                    <a:pt x="10055" y="5530"/>
                    <a:pt x="10055" y="5530"/>
                  </a:cubicBezTo>
                  <a:cubicBezTo>
                    <a:pt x="11563" y="5530"/>
                    <a:pt x="8965" y="5530"/>
                    <a:pt x="10055" y="5111"/>
                  </a:cubicBezTo>
                  <a:cubicBezTo>
                    <a:pt x="10055" y="5111"/>
                    <a:pt x="10055" y="5111"/>
                    <a:pt x="10055" y="5111"/>
                  </a:cubicBezTo>
                  <a:lnTo>
                    <a:pt x="9217" y="5111"/>
                  </a:lnTo>
                  <a:cubicBezTo>
                    <a:pt x="10390" y="5111"/>
                    <a:pt x="9217" y="5111"/>
                    <a:pt x="10055" y="5111"/>
                  </a:cubicBezTo>
                  <a:cubicBezTo>
                    <a:pt x="9468" y="5036"/>
                    <a:pt x="8882" y="5036"/>
                    <a:pt x="8295" y="5111"/>
                  </a:cubicBezTo>
                  <a:lnTo>
                    <a:pt x="8295" y="5111"/>
                  </a:lnTo>
                  <a:cubicBezTo>
                    <a:pt x="8295" y="5111"/>
                    <a:pt x="8295" y="5111"/>
                    <a:pt x="8295" y="5111"/>
                  </a:cubicBezTo>
                  <a:lnTo>
                    <a:pt x="9468" y="5111"/>
                  </a:lnTo>
                  <a:lnTo>
                    <a:pt x="8044" y="5111"/>
                  </a:lnTo>
                  <a:lnTo>
                    <a:pt x="8630" y="5111"/>
                  </a:lnTo>
                  <a:cubicBezTo>
                    <a:pt x="8630" y="5111"/>
                    <a:pt x="7792" y="5111"/>
                    <a:pt x="8630" y="5111"/>
                  </a:cubicBezTo>
                  <a:cubicBezTo>
                    <a:pt x="9468" y="5111"/>
                    <a:pt x="8630" y="4608"/>
                    <a:pt x="9803" y="4357"/>
                  </a:cubicBezTo>
                  <a:cubicBezTo>
                    <a:pt x="8044" y="4357"/>
                    <a:pt x="10557" y="4357"/>
                    <a:pt x="9217" y="4357"/>
                  </a:cubicBezTo>
                  <a:lnTo>
                    <a:pt x="10222" y="4357"/>
                  </a:lnTo>
                  <a:cubicBezTo>
                    <a:pt x="9803" y="4357"/>
                    <a:pt x="10809" y="4357"/>
                    <a:pt x="9720" y="4357"/>
                  </a:cubicBezTo>
                  <a:lnTo>
                    <a:pt x="10557" y="4357"/>
                  </a:lnTo>
                  <a:cubicBezTo>
                    <a:pt x="10557" y="4357"/>
                    <a:pt x="10557" y="4357"/>
                    <a:pt x="10557" y="4357"/>
                  </a:cubicBezTo>
                  <a:lnTo>
                    <a:pt x="8630" y="4357"/>
                  </a:lnTo>
                  <a:cubicBezTo>
                    <a:pt x="9133" y="4357"/>
                    <a:pt x="9049" y="4357"/>
                    <a:pt x="8630" y="4357"/>
                  </a:cubicBezTo>
                  <a:lnTo>
                    <a:pt x="9552" y="4357"/>
                  </a:lnTo>
                  <a:cubicBezTo>
                    <a:pt x="9552" y="4357"/>
                    <a:pt x="10139" y="4357"/>
                    <a:pt x="9552" y="4357"/>
                  </a:cubicBezTo>
                  <a:cubicBezTo>
                    <a:pt x="8965" y="4357"/>
                    <a:pt x="9552" y="4357"/>
                    <a:pt x="9552" y="4357"/>
                  </a:cubicBezTo>
                  <a:cubicBezTo>
                    <a:pt x="9552" y="4357"/>
                    <a:pt x="9552" y="4357"/>
                    <a:pt x="9552" y="4357"/>
                  </a:cubicBezTo>
                  <a:lnTo>
                    <a:pt x="9552" y="4357"/>
                  </a:lnTo>
                  <a:cubicBezTo>
                    <a:pt x="8379" y="4357"/>
                    <a:pt x="9552" y="4357"/>
                    <a:pt x="9552" y="4357"/>
                  </a:cubicBezTo>
                  <a:lnTo>
                    <a:pt x="9552" y="4357"/>
                  </a:lnTo>
                  <a:cubicBezTo>
                    <a:pt x="10390" y="4357"/>
                    <a:pt x="9552" y="4357"/>
                    <a:pt x="10139" y="4357"/>
                  </a:cubicBezTo>
                  <a:lnTo>
                    <a:pt x="9384" y="4357"/>
                  </a:lnTo>
                  <a:cubicBezTo>
                    <a:pt x="7876" y="4357"/>
                    <a:pt x="10306" y="4357"/>
                    <a:pt x="9384" y="4357"/>
                  </a:cubicBezTo>
                  <a:lnTo>
                    <a:pt x="8965" y="4357"/>
                  </a:lnTo>
                  <a:lnTo>
                    <a:pt x="11228" y="4357"/>
                  </a:lnTo>
                  <a:lnTo>
                    <a:pt x="11228" y="4357"/>
                  </a:lnTo>
                  <a:cubicBezTo>
                    <a:pt x="12149" y="4357"/>
                    <a:pt x="10306" y="4357"/>
                    <a:pt x="10139" y="4357"/>
                  </a:cubicBezTo>
                  <a:lnTo>
                    <a:pt x="11479" y="4357"/>
                  </a:lnTo>
                  <a:cubicBezTo>
                    <a:pt x="11479" y="4357"/>
                    <a:pt x="9887" y="4357"/>
                    <a:pt x="10809" y="4357"/>
                  </a:cubicBezTo>
                  <a:lnTo>
                    <a:pt x="9720" y="4357"/>
                  </a:lnTo>
                  <a:cubicBezTo>
                    <a:pt x="9720" y="4357"/>
                    <a:pt x="11228" y="4357"/>
                    <a:pt x="9720" y="4357"/>
                  </a:cubicBezTo>
                  <a:lnTo>
                    <a:pt x="9720" y="4357"/>
                  </a:lnTo>
                  <a:lnTo>
                    <a:pt x="8547" y="4357"/>
                  </a:lnTo>
                  <a:cubicBezTo>
                    <a:pt x="10893" y="4357"/>
                    <a:pt x="7290" y="4357"/>
                    <a:pt x="9552" y="3938"/>
                  </a:cubicBezTo>
                  <a:lnTo>
                    <a:pt x="9552" y="3938"/>
                  </a:lnTo>
                  <a:lnTo>
                    <a:pt x="9552" y="3938"/>
                  </a:lnTo>
                  <a:cubicBezTo>
                    <a:pt x="9552" y="3938"/>
                    <a:pt x="9133" y="3938"/>
                    <a:pt x="8630" y="3938"/>
                  </a:cubicBezTo>
                  <a:lnTo>
                    <a:pt x="9133" y="3938"/>
                  </a:lnTo>
                  <a:cubicBezTo>
                    <a:pt x="9552" y="3938"/>
                    <a:pt x="9133" y="3938"/>
                    <a:pt x="8295" y="3938"/>
                  </a:cubicBezTo>
                  <a:lnTo>
                    <a:pt x="9049" y="3938"/>
                  </a:lnTo>
                  <a:cubicBezTo>
                    <a:pt x="8630" y="3938"/>
                    <a:pt x="10222" y="3938"/>
                    <a:pt x="9049" y="3938"/>
                  </a:cubicBezTo>
                  <a:lnTo>
                    <a:pt x="9049" y="3938"/>
                  </a:lnTo>
                  <a:cubicBezTo>
                    <a:pt x="8211" y="3938"/>
                    <a:pt x="11060" y="3435"/>
                    <a:pt x="8379" y="3435"/>
                  </a:cubicBezTo>
                  <a:lnTo>
                    <a:pt x="7792" y="3435"/>
                  </a:lnTo>
                  <a:cubicBezTo>
                    <a:pt x="7265" y="3486"/>
                    <a:pt x="6728" y="3486"/>
                    <a:pt x="6200" y="3435"/>
                  </a:cubicBezTo>
                  <a:cubicBezTo>
                    <a:pt x="6200" y="3435"/>
                    <a:pt x="6954" y="3435"/>
                    <a:pt x="7122" y="3435"/>
                  </a:cubicBezTo>
                  <a:lnTo>
                    <a:pt x="7122" y="3435"/>
                  </a:lnTo>
                  <a:cubicBezTo>
                    <a:pt x="8547" y="3435"/>
                    <a:pt x="7625" y="3435"/>
                    <a:pt x="8547" y="3435"/>
                  </a:cubicBezTo>
                  <a:cubicBezTo>
                    <a:pt x="9468" y="3435"/>
                    <a:pt x="9217" y="2849"/>
                    <a:pt x="9217" y="2514"/>
                  </a:cubicBezTo>
                  <a:lnTo>
                    <a:pt x="9217" y="2514"/>
                  </a:lnTo>
                  <a:cubicBezTo>
                    <a:pt x="9803" y="2514"/>
                    <a:pt x="8714" y="2514"/>
                    <a:pt x="8463" y="2514"/>
                  </a:cubicBezTo>
                  <a:cubicBezTo>
                    <a:pt x="8211" y="2514"/>
                    <a:pt x="9720" y="2514"/>
                    <a:pt x="9720" y="2514"/>
                  </a:cubicBezTo>
                  <a:lnTo>
                    <a:pt x="9720" y="2514"/>
                  </a:lnTo>
                  <a:cubicBezTo>
                    <a:pt x="9217" y="2514"/>
                    <a:pt x="8798" y="2514"/>
                    <a:pt x="8798" y="2514"/>
                  </a:cubicBezTo>
                  <a:lnTo>
                    <a:pt x="9552" y="2514"/>
                  </a:lnTo>
                  <a:lnTo>
                    <a:pt x="9552" y="2514"/>
                  </a:lnTo>
                  <a:lnTo>
                    <a:pt x="8714" y="2514"/>
                  </a:lnTo>
                  <a:cubicBezTo>
                    <a:pt x="8714" y="2514"/>
                    <a:pt x="8714" y="2514"/>
                    <a:pt x="7792" y="2514"/>
                  </a:cubicBezTo>
                  <a:cubicBezTo>
                    <a:pt x="9301" y="2514"/>
                    <a:pt x="8295" y="2011"/>
                    <a:pt x="8798" y="1927"/>
                  </a:cubicBezTo>
                  <a:cubicBezTo>
                    <a:pt x="9301" y="1843"/>
                    <a:pt x="8128" y="1927"/>
                    <a:pt x="8211" y="1927"/>
                  </a:cubicBezTo>
                  <a:lnTo>
                    <a:pt x="6871" y="1927"/>
                  </a:lnTo>
                  <a:cubicBezTo>
                    <a:pt x="8882" y="1927"/>
                    <a:pt x="7709" y="1927"/>
                    <a:pt x="9133" y="1927"/>
                  </a:cubicBezTo>
                  <a:cubicBezTo>
                    <a:pt x="8211" y="1927"/>
                    <a:pt x="9133" y="1927"/>
                    <a:pt x="7541" y="1927"/>
                  </a:cubicBezTo>
                  <a:lnTo>
                    <a:pt x="8798" y="1927"/>
                  </a:lnTo>
                  <a:cubicBezTo>
                    <a:pt x="7960" y="1927"/>
                    <a:pt x="9217" y="1927"/>
                    <a:pt x="8798" y="1341"/>
                  </a:cubicBezTo>
                  <a:lnTo>
                    <a:pt x="7792" y="1341"/>
                  </a:lnTo>
                  <a:lnTo>
                    <a:pt x="9049" y="1341"/>
                  </a:lnTo>
                  <a:cubicBezTo>
                    <a:pt x="9049" y="1341"/>
                    <a:pt x="7541" y="1341"/>
                    <a:pt x="8463" y="1341"/>
                  </a:cubicBezTo>
                  <a:lnTo>
                    <a:pt x="7792" y="1341"/>
                  </a:lnTo>
                  <a:cubicBezTo>
                    <a:pt x="9049" y="922"/>
                    <a:pt x="6787" y="587"/>
                    <a:pt x="9049" y="0"/>
                  </a:cubicBezTo>
                  <a:lnTo>
                    <a:pt x="7541" y="0"/>
                  </a:lnTo>
                  <a:lnTo>
                    <a:pt x="8463" y="0"/>
                  </a:lnTo>
                  <a:cubicBezTo>
                    <a:pt x="7541" y="0"/>
                    <a:pt x="8463" y="0"/>
                    <a:pt x="7457" y="0"/>
                  </a:cubicBezTo>
                  <a:lnTo>
                    <a:pt x="7457" y="0"/>
                  </a:lnTo>
                  <a:cubicBezTo>
                    <a:pt x="6368" y="0"/>
                    <a:pt x="5027" y="0"/>
                    <a:pt x="3687" y="0"/>
                  </a:cubicBezTo>
                  <a:cubicBezTo>
                    <a:pt x="4944" y="0"/>
                    <a:pt x="1843" y="0"/>
                    <a:pt x="3687" y="0"/>
                  </a:cubicBezTo>
                  <a:lnTo>
                    <a:pt x="2933" y="0"/>
                  </a:lnTo>
                  <a:cubicBezTo>
                    <a:pt x="3519" y="0"/>
                    <a:pt x="3687" y="0"/>
                    <a:pt x="2933" y="0"/>
                  </a:cubicBezTo>
                  <a:lnTo>
                    <a:pt x="2933" y="0"/>
                  </a:lnTo>
                  <a:cubicBezTo>
                    <a:pt x="2933" y="0"/>
                    <a:pt x="2430" y="0"/>
                    <a:pt x="2095" y="587"/>
                  </a:cubicBezTo>
                  <a:lnTo>
                    <a:pt x="2095" y="587"/>
                  </a:lnTo>
                  <a:cubicBezTo>
                    <a:pt x="3184" y="587"/>
                    <a:pt x="2095" y="587"/>
                    <a:pt x="3352" y="587"/>
                  </a:cubicBezTo>
                  <a:cubicBezTo>
                    <a:pt x="1927" y="587"/>
                    <a:pt x="3352" y="587"/>
                    <a:pt x="1760" y="1006"/>
                  </a:cubicBezTo>
                  <a:lnTo>
                    <a:pt x="2681" y="1006"/>
                  </a:lnTo>
                  <a:lnTo>
                    <a:pt x="1676" y="1006"/>
                  </a:lnTo>
                  <a:cubicBezTo>
                    <a:pt x="1676" y="1006"/>
                    <a:pt x="1676" y="1006"/>
                    <a:pt x="1676" y="1006"/>
                  </a:cubicBezTo>
                  <a:cubicBezTo>
                    <a:pt x="1676" y="1006"/>
                    <a:pt x="1676" y="1006"/>
                    <a:pt x="1676" y="1006"/>
                  </a:cubicBezTo>
                  <a:lnTo>
                    <a:pt x="1676" y="1006"/>
                  </a:lnTo>
                  <a:cubicBezTo>
                    <a:pt x="2095" y="1006"/>
                    <a:pt x="1676" y="1006"/>
                    <a:pt x="2430" y="1592"/>
                  </a:cubicBezTo>
                  <a:lnTo>
                    <a:pt x="2430" y="1592"/>
                  </a:lnTo>
                  <a:cubicBezTo>
                    <a:pt x="3016" y="1592"/>
                    <a:pt x="2011" y="1592"/>
                    <a:pt x="2430" y="1592"/>
                  </a:cubicBezTo>
                  <a:lnTo>
                    <a:pt x="2430" y="1592"/>
                  </a:lnTo>
                  <a:cubicBezTo>
                    <a:pt x="2430" y="1592"/>
                    <a:pt x="2933" y="1592"/>
                    <a:pt x="2430" y="1592"/>
                  </a:cubicBezTo>
                  <a:lnTo>
                    <a:pt x="1257" y="1592"/>
                  </a:lnTo>
                  <a:cubicBezTo>
                    <a:pt x="1835" y="1693"/>
                    <a:pt x="2438" y="1693"/>
                    <a:pt x="3016" y="1592"/>
                  </a:cubicBezTo>
                  <a:lnTo>
                    <a:pt x="3016" y="1592"/>
                  </a:lnTo>
                  <a:cubicBezTo>
                    <a:pt x="2539" y="1559"/>
                    <a:pt x="2070" y="1559"/>
                    <a:pt x="1592" y="1592"/>
                  </a:cubicBezTo>
                  <a:cubicBezTo>
                    <a:pt x="419" y="1592"/>
                    <a:pt x="2849" y="1592"/>
                    <a:pt x="1089" y="1592"/>
                  </a:cubicBezTo>
                  <a:cubicBezTo>
                    <a:pt x="2598" y="1592"/>
                    <a:pt x="1927" y="1592"/>
                    <a:pt x="2262" y="1592"/>
                  </a:cubicBezTo>
                  <a:cubicBezTo>
                    <a:pt x="2598" y="1592"/>
                    <a:pt x="3352" y="1592"/>
                    <a:pt x="3184" y="1592"/>
                  </a:cubicBezTo>
                  <a:cubicBezTo>
                    <a:pt x="3016" y="1592"/>
                    <a:pt x="1257" y="1592"/>
                    <a:pt x="1341" y="1592"/>
                  </a:cubicBezTo>
                  <a:lnTo>
                    <a:pt x="1341" y="1592"/>
                  </a:lnTo>
                  <a:cubicBezTo>
                    <a:pt x="1341" y="1592"/>
                    <a:pt x="1843" y="1592"/>
                    <a:pt x="1341" y="1592"/>
                  </a:cubicBezTo>
                  <a:cubicBezTo>
                    <a:pt x="1701" y="1634"/>
                    <a:pt x="2070" y="1634"/>
                    <a:pt x="2430" y="1592"/>
                  </a:cubicBezTo>
                  <a:lnTo>
                    <a:pt x="2430" y="1592"/>
                  </a:lnTo>
                  <a:cubicBezTo>
                    <a:pt x="2430" y="1592"/>
                    <a:pt x="4022" y="1592"/>
                    <a:pt x="3435" y="1592"/>
                  </a:cubicBezTo>
                  <a:lnTo>
                    <a:pt x="2681" y="1592"/>
                  </a:lnTo>
                  <a:cubicBezTo>
                    <a:pt x="2681" y="1592"/>
                    <a:pt x="2681" y="1592"/>
                    <a:pt x="2681" y="1592"/>
                  </a:cubicBezTo>
                  <a:cubicBezTo>
                    <a:pt x="2681" y="1592"/>
                    <a:pt x="2681" y="1592"/>
                    <a:pt x="1508" y="1592"/>
                  </a:cubicBezTo>
                  <a:cubicBezTo>
                    <a:pt x="335" y="1592"/>
                    <a:pt x="2346" y="1592"/>
                    <a:pt x="1508" y="1592"/>
                  </a:cubicBezTo>
                  <a:cubicBezTo>
                    <a:pt x="3100" y="1592"/>
                    <a:pt x="1508" y="1592"/>
                    <a:pt x="2514" y="1592"/>
                  </a:cubicBezTo>
                  <a:lnTo>
                    <a:pt x="1341" y="1592"/>
                  </a:lnTo>
                  <a:cubicBezTo>
                    <a:pt x="2179" y="1592"/>
                    <a:pt x="670" y="1592"/>
                    <a:pt x="1341" y="1592"/>
                  </a:cubicBezTo>
                  <a:cubicBezTo>
                    <a:pt x="2011" y="1592"/>
                    <a:pt x="2179" y="1592"/>
                    <a:pt x="2681" y="1592"/>
                  </a:cubicBezTo>
                  <a:cubicBezTo>
                    <a:pt x="3184" y="1592"/>
                    <a:pt x="922" y="1592"/>
                    <a:pt x="1257" y="2011"/>
                  </a:cubicBezTo>
                  <a:cubicBezTo>
                    <a:pt x="1500" y="1936"/>
                    <a:pt x="1768" y="1936"/>
                    <a:pt x="2011" y="2011"/>
                  </a:cubicBezTo>
                  <a:lnTo>
                    <a:pt x="1257" y="2011"/>
                  </a:lnTo>
                  <a:lnTo>
                    <a:pt x="2346" y="2011"/>
                  </a:lnTo>
                  <a:cubicBezTo>
                    <a:pt x="1508" y="2011"/>
                    <a:pt x="2346" y="2011"/>
                    <a:pt x="3016" y="2011"/>
                  </a:cubicBezTo>
                  <a:lnTo>
                    <a:pt x="2262" y="2011"/>
                  </a:lnTo>
                  <a:cubicBezTo>
                    <a:pt x="1843" y="2011"/>
                    <a:pt x="3771" y="2011"/>
                    <a:pt x="3184" y="2011"/>
                  </a:cubicBezTo>
                  <a:lnTo>
                    <a:pt x="1676" y="2011"/>
                  </a:lnTo>
                  <a:cubicBezTo>
                    <a:pt x="2262" y="2011"/>
                    <a:pt x="2095" y="2011"/>
                    <a:pt x="1676" y="2011"/>
                  </a:cubicBezTo>
                  <a:lnTo>
                    <a:pt x="2933" y="2011"/>
                  </a:lnTo>
                  <a:cubicBezTo>
                    <a:pt x="2933" y="2011"/>
                    <a:pt x="2262" y="2011"/>
                    <a:pt x="2430" y="2011"/>
                  </a:cubicBezTo>
                  <a:cubicBezTo>
                    <a:pt x="2598" y="2011"/>
                    <a:pt x="1425" y="2011"/>
                    <a:pt x="2430" y="2011"/>
                  </a:cubicBezTo>
                  <a:lnTo>
                    <a:pt x="1760" y="2011"/>
                  </a:lnTo>
                  <a:cubicBezTo>
                    <a:pt x="1341" y="2011"/>
                    <a:pt x="1760" y="2011"/>
                    <a:pt x="1760" y="2011"/>
                  </a:cubicBezTo>
                  <a:lnTo>
                    <a:pt x="1760" y="2011"/>
                  </a:lnTo>
                  <a:lnTo>
                    <a:pt x="2765" y="2011"/>
                  </a:lnTo>
                  <a:lnTo>
                    <a:pt x="2095" y="2011"/>
                  </a:lnTo>
                  <a:cubicBezTo>
                    <a:pt x="2095" y="2011"/>
                    <a:pt x="2095" y="2011"/>
                    <a:pt x="2095" y="2011"/>
                  </a:cubicBezTo>
                  <a:lnTo>
                    <a:pt x="419" y="2011"/>
                  </a:lnTo>
                  <a:cubicBezTo>
                    <a:pt x="419" y="2011"/>
                    <a:pt x="1592" y="2011"/>
                    <a:pt x="1089" y="2011"/>
                  </a:cubicBezTo>
                  <a:lnTo>
                    <a:pt x="1089" y="2011"/>
                  </a:lnTo>
                  <a:cubicBezTo>
                    <a:pt x="1089" y="2011"/>
                    <a:pt x="251" y="2011"/>
                    <a:pt x="1089" y="2011"/>
                  </a:cubicBezTo>
                  <a:lnTo>
                    <a:pt x="0" y="2011"/>
                  </a:lnTo>
                  <a:cubicBezTo>
                    <a:pt x="0" y="2011"/>
                    <a:pt x="1341" y="2011"/>
                    <a:pt x="1676" y="2011"/>
                  </a:cubicBezTo>
                  <a:cubicBezTo>
                    <a:pt x="2011" y="2011"/>
                    <a:pt x="838" y="2011"/>
                    <a:pt x="587" y="2011"/>
                  </a:cubicBezTo>
                  <a:cubicBezTo>
                    <a:pt x="335" y="2011"/>
                    <a:pt x="2179" y="2011"/>
                    <a:pt x="1341" y="2011"/>
                  </a:cubicBezTo>
                  <a:cubicBezTo>
                    <a:pt x="503" y="2011"/>
                    <a:pt x="2514" y="5949"/>
                    <a:pt x="2430" y="5949"/>
                  </a:cubicBezTo>
                  <a:close/>
                  <a:moveTo>
                    <a:pt x="2933" y="7122"/>
                  </a:moveTo>
                  <a:cubicBezTo>
                    <a:pt x="2933" y="7122"/>
                    <a:pt x="2346" y="7122"/>
                    <a:pt x="2933" y="7122"/>
                  </a:cubicBezTo>
                  <a:cubicBezTo>
                    <a:pt x="3519" y="7122"/>
                    <a:pt x="3184" y="7038"/>
                    <a:pt x="2933" y="7122"/>
                  </a:cubicBezTo>
                  <a:close/>
                  <a:moveTo>
                    <a:pt x="4776" y="8798"/>
                  </a:moveTo>
                  <a:cubicBezTo>
                    <a:pt x="4776" y="8798"/>
                    <a:pt x="4776" y="8798"/>
                    <a:pt x="4776" y="8798"/>
                  </a:cubicBezTo>
                  <a:cubicBezTo>
                    <a:pt x="4776" y="8798"/>
                    <a:pt x="4944" y="8714"/>
                    <a:pt x="4776" y="8798"/>
                  </a:cubicBezTo>
                  <a:close/>
                  <a:moveTo>
                    <a:pt x="9887" y="13490"/>
                  </a:moveTo>
                  <a:lnTo>
                    <a:pt x="9887" y="13490"/>
                  </a:lnTo>
                  <a:cubicBezTo>
                    <a:pt x="9887" y="13490"/>
                    <a:pt x="10055" y="13406"/>
                    <a:pt x="9887" y="13490"/>
                  </a:cubicBezTo>
                  <a:close/>
                  <a:moveTo>
                    <a:pt x="9887" y="13490"/>
                  </a:moveTo>
                  <a:lnTo>
                    <a:pt x="9887" y="13490"/>
                  </a:lnTo>
                  <a:cubicBezTo>
                    <a:pt x="9887" y="13490"/>
                    <a:pt x="9887" y="13490"/>
                    <a:pt x="9887" y="13490"/>
                  </a:cubicBezTo>
                  <a:cubicBezTo>
                    <a:pt x="9887" y="13490"/>
                    <a:pt x="9468" y="13574"/>
                    <a:pt x="9636" y="13574"/>
                  </a:cubicBezTo>
                  <a:close/>
                  <a:moveTo>
                    <a:pt x="9049" y="2262"/>
                  </a:moveTo>
                  <a:lnTo>
                    <a:pt x="9049" y="2262"/>
                  </a:lnTo>
                  <a:cubicBezTo>
                    <a:pt x="9049" y="2262"/>
                    <a:pt x="8547" y="2011"/>
                    <a:pt x="8798" y="2011"/>
                  </a:cubicBezTo>
                  <a:close/>
                </a:path>
              </a:pathLst>
            </a:custGeom>
            <a:solidFill>
              <a:srgbClr val="37474F"/>
            </a:solidFill>
            <a:ln w="8363" cap="flat">
              <a:noFill/>
              <a:prstDash val="solid"/>
              <a:miter/>
            </a:ln>
          </p:spPr>
          <p:txBody>
            <a:bodyPr rtlCol="0" anchor="ctr"/>
            <a:lstStyle/>
            <a:p>
              <a:pPr defTabSz="914378"/>
              <a:endParaRPr lang="en-US"/>
            </a:p>
          </p:txBody>
        </p:sp>
        <p:sp>
          <p:nvSpPr>
            <p:cNvPr id="375" name="Freeform: Shape 374">
              <a:extLst>
                <a:ext uri="{FF2B5EF4-FFF2-40B4-BE49-F238E27FC236}">
                  <a16:creationId xmlns:a16="http://schemas.microsoft.com/office/drawing/2014/main" xmlns="" id="{267443A3-AF48-4F42-B566-4279EB816A18}"/>
                </a:ext>
              </a:extLst>
            </p:cNvPr>
            <p:cNvSpPr/>
            <p:nvPr/>
          </p:nvSpPr>
          <p:spPr>
            <a:xfrm>
              <a:off x="2499314"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6" name="Freeform: Shape 375">
              <a:extLst>
                <a:ext uri="{FF2B5EF4-FFF2-40B4-BE49-F238E27FC236}">
                  <a16:creationId xmlns:a16="http://schemas.microsoft.com/office/drawing/2014/main" xmlns="" id="{498B1AAC-9234-4CDE-BC01-3C4857B0A34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77" name="Freeform: Shape 376">
              <a:extLst>
                <a:ext uri="{FF2B5EF4-FFF2-40B4-BE49-F238E27FC236}">
                  <a16:creationId xmlns:a16="http://schemas.microsoft.com/office/drawing/2014/main" xmlns="" id="{0721B117-3624-4140-B81D-4E0722730256}"/>
                </a:ext>
              </a:extLst>
            </p:cNvPr>
            <p:cNvSpPr/>
            <p:nvPr/>
          </p:nvSpPr>
          <p:spPr>
            <a:xfrm>
              <a:off x="2499062" y="2086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8" name="Freeform: Shape 377">
              <a:extLst>
                <a:ext uri="{FF2B5EF4-FFF2-40B4-BE49-F238E27FC236}">
                  <a16:creationId xmlns:a16="http://schemas.microsoft.com/office/drawing/2014/main" xmlns="" id="{3197DA35-AFF1-4C0F-9A6B-E948013506DD}"/>
                </a:ext>
              </a:extLst>
            </p:cNvPr>
            <p:cNvSpPr/>
            <p:nvPr/>
          </p:nvSpPr>
          <p:spPr>
            <a:xfrm>
              <a:off x="2506352"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9" name="Freeform: Shape 378">
              <a:extLst>
                <a:ext uri="{FF2B5EF4-FFF2-40B4-BE49-F238E27FC236}">
                  <a16:creationId xmlns:a16="http://schemas.microsoft.com/office/drawing/2014/main" xmlns="" id="{EB34D71C-5FD0-4A39-8DB5-810CFBE22704}"/>
                </a:ext>
              </a:extLst>
            </p:cNvPr>
            <p:cNvSpPr/>
            <p:nvPr/>
          </p:nvSpPr>
          <p:spPr>
            <a:xfrm>
              <a:off x="2502414"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0" name="Freeform: Shape 379">
              <a:extLst>
                <a:ext uri="{FF2B5EF4-FFF2-40B4-BE49-F238E27FC236}">
                  <a16:creationId xmlns:a16="http://schemas.microsoft.com/office/drawing/2014/main" xmlns="" id="{2F0C0303-821B-4755-8CF3-995D334B95AE}"/>
                </a:ext>
              </a:extLst>
            </p:cNvPr>
            <p:cNvSpPr/>
            <p:nvPr/>
          </p:nvSpPr>
          <p:spPr>
            <a:xfrm>
              <a:off x="2503745" y="2088232"/>
              <a:ext cx="612" cy="37"/>
            </a:xfrm>
            <a:custGeom>
              <a:avLst/>
              <a:gdLst>
                <a:gd name="connsiteX0" fmla="*/ 261 w 612"/>
                <a:gd name="connsiteY0" fmla="*/ 0 h 37"/>
                <a:gd name="connsiteX1" fmla="*/ 261 w 612"/>
                <a:gd name="connsiteY1" fmla="*/ 0 h 37"/>
                <a:gd name="connsiteX2" fmla="*/ 261 w 612"/>
                <a:gd name="connsiteY2" fmla="*/ 0 h 37"/>
                <a:gd name="connsiteX3" fmla="*/ 261 w 612"/>
                <a:gd name="connsiteY3" fmla="*/ 0 h 37"/>
              </a:gdLst>
              <a:ahLst/>
              <a:cxnLst>
                <a:cxn ang="0">
                  <a:pos x="connsiteX0" y="connsiteY0"/>
                </a:cxn>
                <a:cxn ang="0">
                  <a:pos x="connsiteX1" y="connsiteY1"/>
                </a:cxn>
                <a:cxn ang="0">
                  <a:pos x="connsiteX2" y="connsiteY2"/>
                </a:cxn>
                <a:cxn ang="0">
                  <a:pos x="connsiteX3" y="connsiteY3"/>
                </a:cxn>
              </a:cxnLst>
              <a:rect l="l" t="t" r="r" b="b"/>
              <a:pathLst>
                <a:path w="612" h="37">
                  <a:moveTo>
                    <a:pt x="261" y="0"/>
                  </a:moveTo>
                  <a:cubicBezTo>
                    <a:pt x="-326" y="0"/>
                    <a:pt x="261" y="0"/>
                    <a:pt x="261" y="0"/>
                  </a:cubicBezTo>
                  <a:lnTo>
                    <a:pt x="261" y="0"/>
                  </a:lnTo>
                  <a:cubicBezTo>
                    <a:pt x="847" y="84"/>
                    <a:pt x="596"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381" name="Freeform: Shape 380">
              <a:extLst>
                <a:ext uri="{FF2B5EF4-FFF2-40B4-BE49-F238E27FC236}">
                  <a16:creationId xmlns:a16="http://schemas.microsoft.com/office/drawing/2014/main" xmlns="" id="{882F6E6B-7592-444F-A182-899C54262097}"/>
                </a:ext>
              </a:extLst>
            </p:cNvPr>
            <p:cNvSpPr/>
            <p:nvPr/>
          </p:nvSpPr>
          <p:spPr>
            <a:xfrm>
              <a:off x="2503754" y="2088316"/>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82" name="Freeform: Shape 381">
              <a:extLst>
                <a:ext uri="{FF2B5EF4-FFF2-40B4-BE49-F238E27FC236}">
                  <a16:creationId xmlns:a16="http://schemas.microsoft.com/office/drawing/2014/main" xmlns="" id="{54A65798-64DC-4883-9F16-9A223880605A}"/>
                </a:ext>
              </a:extLst>
            </p:cNvPr>
            <p:cNvSpPr/>
            <p:nvPr/>
          </p:nvSpPr>
          <p:spPr>
            <a:xfrm>
              <a:off x="2505598" y="2087645"/>
              <a:ext cx="554" cy="8378"/>
            </a:xfrm>
            <a:custGeom>
              <a:avLst/>
              <a:gdLst>
                <a:gd name="connsiteX0" fmla="*/ 0 w 554"/>
                <a:gd name="connsiteY0" fmla="*/ 0 h 8378"/>
                <a:gd name="connsiteX1" fmla="*/ 503 w 554"/>
                <a:gd name="connsiteY1" fmla="*/ 0 h 8378"/>
              </a:gdLst>
              <a:ahLst/>
              <a:cxnLst>
                <a:cxn ang="0">
                  <a:pos x="connsiteX0" y="connsiteY0"/>
                </a:cxn>
                <a:cxn ang="0">
                  <a:pos x="connsiteX1" y="connsiteY1"/>
                </a:cxn>
              </a:cxnLst>
              <a:rect l="l" t="t" r="r" b="b"/>
              <a:pathLst>
                <a:path w="554" h="8378">
                  <a:moveTo>
                    <a:pt x="0" y="0"/>
                  </a:moveTo>
                  <a:cubicBezTo>
                    <a:pt x="0" y="0"/>
                    <a:pt x="754" y="0"/>
                    <a:pt x="503" y="0"/>
                  </a:cubicBezTo>
                  <a:close/>
                </a:path>
              </a:pathLst>
            </a:custGeom>
            <a:solidFill>
              <a:srgbClr val="37474F"/>
            </a:solidFill>
            <a:ln w="8363" cap="flat">
              <a:noFill/>
              <a:prstDash val="solid"/>
              <a:miter/>
            </a:ln>
          </p:spPr>
          <p:txBody>
            <a:bodyPr rtlCol="0" anchor="ctr"/>
            <a:lstStyle/>
            <a:p>
              <a:pPr defTabSz="914378"/>
              <a:endParaRPr lang="en-US"/>
            </a:p>
          </p:txBody>
        </p:sp>
        <p:sp>
          <p:nvSpPr>
            <p:cNvPr id="383" name="Freeform: Shape 382">
              <a:extLst>
                <a:ext uri="{FF2B5EF4-FFF2-40B4-BE49-F238E27FC236}">
                  <a16:creationId xmlns:a16="http://schemas.microsoft.com/office/drawing/2014/main" xmlns="" id="{58DC2BBE-EB55-4DFC-A147-E2471933440F}"/>
                </a:ext>
              </a:extLst>
            </p:cNvPr>
            <p:cNvSpPr/>
            <p:nvPr/>
          </p:nvSpPr>
          <p:spPr>
            <a:xfrm>
              <a:off x="2502079" y="2088316"/>
              <a:ext cx="754" cy="83"/>
            </a:xfrm>
            <a:custGeom>
              <a:avLst/>
              <a:gdLst>
                <a:gd name="connsiteX0" fmla="*/ 0 w 754"/>
                <a:gd name="connsiteY0" fmla="*/ 84 h 83"/>
                <a:gd name="connsiteX1" fmla="*/ 754 w 754"/>
                <a:gd name="connsiteY1" fmla="*/ 0 h 83"/>
                <a:gd name="connsiteX2" fmla="*/ 167 w 754"/>
                <a:gd name="connsiteY2" fmla="*/ 0 h 83"/>
                <a:gd name="connsiteX3" fmla="*/ 0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0" y="84"/>
                  </a:moveTo>
                  <a:lnTo>
                    <a:pt x="754" y="0"/>
                  </a:lnTo>
                  <a:lnTo>
                    <a:pt x="167"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384" name="Freeform: Shape 383">
              <a:extLst>
                <a:ext uri="{FF2B5EF4-FFF2-40B4-BE49-F238E27FC236}">
                  <a16:creationId xmlns:a16="http://schemas.microsoft.com/office/drawing/2014/main" xmlns="" id="{46FF04B5-4190-4FA7-914F-E63500E761B3}"/>
                </a:ext>
              </a:extLst>
            </p:cNvPr>
            <p:cNvSpPr/>
            <p:nvPr/>
          </p:nvSpPr>
          <p:spPr>
            <a:xfrm>
              <a:off x="2502414" y="2087981"/>
              <a:ext cx="186" cy="8378"/>
            </a:xfrm>
            <a:custGeom>
              <a:avLst/>
              <a:gdLst>
                <a:gd name="connsiteX0" fmla="*/ 0 w 186"/>
                <a:gd name="connsiteY0" fmla="*/ 0 h 8378"/>
                <a:gd name="connsiteX1" fmla="*/ 0 w 186"/>
                <a:gd name="connsiteY1" fmla="*/ 0 h 8378"/>
                <a:gd name="connsiteX2" fmla="*/ 0 w 186"/>
                <a:gd name="connsiteY2" fmla="*/ 0 h 8378"/>
              </a:gdLst>
              <a:ahLst/>
              <a:cxnLst>
                <a:cxn ang="0">
                  <a:pos x="connsiteX0" y="connsiteY0"/>
                </a:cxn>
                <a:cxn ang="0">
                  <a:pos x="connsiteX1" y="connsiteY1"/>
                </a:cxn>
                <a:cxn ang="0">
                  <a:pos x="connsiteX2" y="connsiteY2"/>
                </a:cxn>
              </a:cxnLst>
              <a:rect l="l" t="t" r="r" b="b"/>
              <a:pathLst>
                <a:path w="186" h="8378">
                  <a:moveTo>
                    <a:pt x="0" y="0"/>
                  </a:moveTo>
                  <a:lnTo>
                    <a:pt x="0" y="0"/>
                  </a:lnTo>
                  <a:cubicBezTo>
                    <a:pt x="0" y="0"/>
                    <a:pt x="419"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85" name="Freeform: Shape 384">
              <a:extLst>
                <a:ext uri="{FF2B5EF4-FFF2-40B4-BE49-F238E27FC236}">
                  <a16:creationId xmlns:a16="http://schemas.microsoft.com/office/drawing/2014/main" xmlns="" id="{8AEF5267-A7A6-45BC-A768-8D65135172FD}"/>
                </a:ext>
              </a:extLst>
            </p:cNvPr>
            <p:cNvSpPr/>
            <p:nvPr/>
          </p:nvSpPr>
          <p:spPr>
            <a:xfrm>
              <a:off x="2502414"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6" name="Freeform: Shape 385">
              <a:extLst>
                <a:ext uri="{FF2B5EF4-FFF2-40B4-BE49-F238E27FC236}">
                  <a16:creationId xmlns:a16="http://schemas.microsoft.com/office/drawing/2014/main" xmlns="" id="{3B20BAF5-702E-4410-825B-B36966F99E01}"/>
                </a:ext>
              </a:extLst>
            </p:cNvPr>
            <p:cNvSpPr/>
            <p:nvPr/>
          </p:nvSpPr>
          <p:spPr>
            <a:xfrm>
              <a:off x="2501827" y="2088232"/>
              <a:ext cx="251" cy="83"/>
            </a:xfrm>
            <a:custGeom>
              <a:avLst/>
              <a:gdLst>
                <a:gd name="connsiteX0" fmla="*/ 0 w 251"/>
                <a:gd name="connsiteY0" fmla="*/ 84 h 83"/>
                <a:gd name="connsiteX1" fmla="*/ 168 w 251"/>
                <a:gd name="connsiteY1" fmla="*/ 0 h 83"/>
                <a:gd name="connsiteX2" fmla="*/ 251 w 251"/>
                <a:gd name="connsiteY2" fmla="*/ 0 h 83"/>
                <a:gd name="connsiteX3" fmla="*/ 0 w 251"/>
                <a:gd name="connsiteY3" fmla="*/ 84 h 83"/>
              </a:gdLst>
              <a:ahLst/>
              <a:cxnLst>
                <a:cxn ang="0">
                  <a:pos x="connsiteX0" y="connsiteY0"/>
                </a:cxn>
                <a:cxn ang="0">
                  <a:pos x="connsiteX1" y="connsiteY1"/>
                </a:cxn>
                <a:cxn ang="0">
                  <a:pos x="connsiteX2" y="connsiteY2"/>
                </a:cxn>
                <a:cxn ang="0">
                  <a:pos x="connsiteX3" y="connsiteY3"/>
                </a:cxn>
              </a:cxnLst>
              <a:rect l="l" t="t" r="r" b="b"/>
              <a:pathLst>
                <a:path w="251" h="83">
                  <a:moveTo>
                    <a:pt x="0" y="84"/>
                  </a:moveTo>
                  <a:lnTo>
                    <a:pt x="168" y="0"/>
                  </a:lnTo>
                  <a:lnTo>
                    <a:pt x="251"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387" name="Freeform: Shape 386">
              <a:extLst>
                <a:ext uri="{FF2B5EF4-FFF2-40B4-BE49-F238E27FC236}">
                  <a16:creationId xmlns:a16="http://schemas.microsoft.com/office/drawing/2014/main" xmlns="" id="{A18CA87A-CC51-4DFE-BF15-3F1A480999D5}"/>
                </a:ext>
              </a:extLst>
            </p:cNvPr>
            <p:cNvSpPr/>
            <p:nvPr/>
          </p:nvSpPr>
          <p:spPr>
            <a:xfrm>
              <a:off x="2502414" y="208714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8" name="Freeform: Shape 387">
              <a:extLst>
                <a:ext uri="{FF2B5EF4-FFF2-40B4-BE49-F238E27FC236}">
                  <a16:creationId xmlns:a16="http://schemas.microsoft.com/office/drawing/2014/main" xmlns="" id="{90C10479-94B6-4E08-96B7-85F31865B1DC}"/>
                </a:ext>
              </a:extLst>
            </p:cNvPr>
            <p:cNvSpPr/>
            <p:nvPr/>
          </p:nvSpPr>
          <p:spPr>
            <a:xfrm>
              <a:off x="2500738" y="20874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9" name="Freeform: Shape 388">
              <a:extLst>
                <a:ext uri="{FF2B5EF4-FFF2-40B4-BE49-F238E27FC236}">
                  <a16:creationId xmlns:a16="http://schemas.microsoft.com/office/drawing/2014/main" xmlns="" id="{77EB163D-5DBC-40B1-A3AD-46F7845770D6}"/>
                </a:ext>
              </a:extLst>
            </p:cNvPr>
            <p:cNvSpPr/>
            <p:nvPr/>
          </p:nvSpPr>
          <p:spPr>
            <a:xfrm>
              <a:off x="2499816" y="2087310"/>
              <a:ext cx="670" cy="31"/>
            </a:xfrm>
            <a:custGeom>
              <a:avLst/>
              <a:gdLst>
                <a:gd name="connsiteX0" fmla="*/ 670 w 670"/>
                <a:gd name="connsiteY0" fmla="*/ 0 h 31"/>
                <a:gd name="connsiteX1" fmla="*/ 0 w 670"/>
                <a:gd name="connsiteY1" fmla="*/ 0 h 31"/>
                <a:gd name="connsiteX2" fmla="*/ 670 w 670"/>
                <a:gd name="connsiteY2" fmla="*/ 0 h 31"/>
              </a:gdLst>
              <a:ahLst/>
              <a:cxnLst>
                <a:cxn ang="0">
                  <a:pos x="connsiteX0" y="connsiteY0"/>
                </a:cxn>
                <a:cxn ang="0">
                  <a:pos x="connsiteX1" y="connsiteY1"/>
                </a:cxn>
                <a:cxn ang="0">
                  <a:pos x="connsiteX2" y="connsiteY2"/>
                </a:cxn>
              </a:cxnLst>
              <a:rect l="l" t="t" r="r" b="b"/>
              <a:pathLst>
                <a:path w="670" h="31">
                  <a:moveTo>
                    <a:pt x="670" y="0"/>
                  </a:moveTo>
                  <a:lnTo>
                    <a:pt x="0" y="0"/>
                  </a:lnTo>
                  <a:cubicBezTo>
                    <a:pt x="218" y="42"/>
                    <a:pt x="452" y="42"/>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390" name="Freeform: Shape 389">
              <a:extLst>
                <a:ext uri="{FF2B5EF4-FFF2-40B4-BE49-F238E27FC236}">
                  <a16:creationId xmlns:a16="http://schemas.microsoft.com/office/drawing/2014/main" xmlns="" id="{F90EA354-F94E-4C8F-83FF-D689B5699499}"/>
                </a:ext>
              </a:extLst>
            </p:cNvPr>
            <p:cNvSpPr/>
            <p:nvPr/>
          </p:nvSpPr>
          <p:spPr>
            <a:xfrm>
              <a:off x="2501576" y="2085970"/>
              <a:ext cx="1508" cy="8378"/>
            </a:xfrm>
            <a:custGeom>
              <a:avLst/>
              <a:gdLst>
                <a:gd name="connsiteX0" fmla="*/ 0 w 1508"/>
                <a:gd name="connsiteY0" fmla="*/ 0 h 8378"/>
                <a:gd name="connsiteX1" fmla="*/ 0 w 1508"/>
                <a:gd name="connsiteY1" fmla="*/ 0 h 8378"/>
                <a:gd name="connsiteX2" fmla="*/ 1508 w 1508"/>
                <a:gd name="connsiteY2" fmla="*/ 0 h 8378"/>
                <a:gd name="connsiteX3" fmla="*/ 0 w 1508"/>
                <a:gd name="connsiteY3" fmla="*/ 0 h 8378"/>
              </a:gdLst>
              <a:ahLst/>
              <a:cxnLst>
                <a:cxn ang="0">
                  <a:pos x="connsiteX0" y="connsiteY0"/>
                </a:cxn>
                <a:cxn ang="0">
                  <a:pos x="connsiteX1" y="connsiteY1"/>
                </a:cxn>
                <a:cxn ang="0">
                  <a:pos x="connsiteX2" y="connsiteY2"/>
                </a:cxn>
                <a:cxn ang="0">
                  <a:pos x="connsiteX3" y="connsiteY3"/>
                </a:cxn>
              </a:cxnLst>
              <a:rect l="l" t="t" r="r" b="b"/>
              <a:pathLst>
                <a:path w="1508" h="8378">
                  <a:moveTo>
                    <a:pt x="0" y="0"/>
                  </a:moveTo>
                  <a:lnTo>
                    <a:pt x="0" y="0"/>
                  </a:lnTo>
                  <a:lnTo>
                    <a:pt x="1508"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1" name="Freeform: Shape 390">
              <a:extLst>
                <a:ext uri="{FF2B5EF4-FFF2-40B4-BE49-F238E27FC236}">
                  <a16:creationId xmlns:a16="http://schemas.microsoft.com/office/drawing/2014/main" xmlns="" id="{2E6F22A0-464E-4237-877D-804736A92693}"/>
                </a:ext>
              </a:extLst>
            </p:cNvPr>
            <p:cNvSpPr/>
            <p:nvPr/>
          </p:nvSpPr>
          <p:spPr>
            <a:xfrm>
              <a:off x="2497890" y="2085048"/>
              <a:ext cx="615" cy="8378"/>
            </a:xfrm>
            <a:custGeom>
              <a:avLst/>
              <a:gdLst>
                <a:gd name="connsiteX0" fmla="*/ 82 w 615"/>
                <a:gd name="connsiteY0" fmla="*/ 0 h 8378"/>
                <a:gd name="connsiteX1" fmla="*/ 501 w 615"/>
                <a:gd name="connsiteY1" fmla="*/ 0 h 8378"/>
                <a:gd name="connsiteX2" fmla="*/ 82 w 615"/>
                <a:gd name="connsiteY2" fmla="*/ 0 h 8378"/>
              </a:gdLst>
              <a:ahLst/>
              <a:cxnLst>
                <a:cxn ang="0">
                  <a:pos x="connsiteX0" y="connsiteY0"/>
                </a:cxn>
                <a:cxn ang="0">
                  <a:pos x="connsiteX1" y="connsiteY1"/>
                </a:cxn>
                <a:cxn ang="0">
                  <a:pos x="connsiteX2" y="connsiteY2"/>
                </a:cxn>
              </a:cxnLst>
              <a:rect l="l" t="t" r="r" b="b"/>
              <a:pathLst>
                <a:path w="615" h="8378">
                  <a:moveTo>
                    <a:pt x="82" y="0"/>
                  </a:moveTo>
                  <a:cubicBezTo>
                    <a:pt x="-337" y="0"/>
                    <a:pt x="1004" y="0"/>
                    <a:pt x="501" y="0"/>
                  </a:cubicBezTo>
                  <a:lnTo>
                    <a:pt x="82" y="0"/>
                  </a:lnTo>
                  <a:close/>
                </a:path>
              </a:pathLst>
            </a:custGeom>
            <a:solidFill>
              <a:srgbClr val="37474F"/>
            </a:solidFill>
            <a:ln w="8363" cap="flat">
              <a:noFill/>
              <a:prstDash val="solid"/>
              <a:miter/>
            </a:ln>
          </p:spPr>
          <p:txBody>
            <a:bodyPr rtlCol="0" anchor="ctr"/>
            <a:lstStyle/>
            <a:p>
              <a:pPr defTabSz="914378"/>
              <a:endParaRPr lang="en-US"/>
            </a:p>
          </p:txBody>
        </p:sp>
        <p:sp>
          <p:nvSpPr>
            <p:cNvPr id="392" name="Freeform: Shape 391">
              <a:extLst>
                <a:ext uri="{FF2B5EF4-FFF2-40B4-BE49-F238E27FC236}">
                  <a16:creationId xmlns:a16="http://schemas.microsoft.com/office/drawing/2014/main" xmlns="" id="{B067C3E1-49A3-42B4-A933-1C209AA449A5}"/>
                </a:ext>
              </a:extLst>
            </p:cNvPr>
            <p:cNvSpPr/>
            <p:nvPr/>
          </p:nvSpPr>
          <p:spPr>
            <a:xfrm>
              <a:off x="2499062" y="208513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3" name="Freeform: Shape 392">
              <a:extLst>
                <a:ext uri="{FF2B5EF4-FFF2-40B4-BE49-F238E27FC236}">
                  <a16:creationId xmlns:a16="http://schemas.microsoft.com/office/drawing/2014/main" xmlns="" id="{797860E0-641C-4C83-8DF1-58564145E03C}"/>
                </a:ext>
              </a:extLst>
            </p:cNvPr>
            <p:cNvSpPr/>
            <p:nvPr/>
          </p:nvSpPr>
          <p:spPr>
            <a:xfrm>
              <a:off x="2504676" y="2072480"/>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defTabSz="914378"/>
              <a:endParaRPr lang="en-US"/>
            </a:p>
          </p:txBody>
        </p:sp>
        <p:sp>
          <p:nvSpPr>
            <p:cNvPr id="394" name="Freeform: Shape 393">
              <a:extLst>
                <a:ext uri="{FF2B5EF4-FFF2-40B4-BE49-F238E27FC236}">
                  <a16:creationId xmlns:a16="http://schemas.microsoft.com/office/drawing/2014/main" xmlns="" id="{C6634FEC-A19A-4411-A680-35E73E77BD73}"/>
                </a:ext>
              </a:extLst>
            </p:cNvPr>
            <p:cNvSpPr/>
            <p:nvPr/>
          </p:nvSpPr>
          <p:spPr>
            <a:xfrm>
              <a:off x="2503754" y="207248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95" name="Freeform: Shape 394">
              <a:extLst>
                <a:ext uri="{FF2B5EF4-FFF2-40B4-BE49-F238E27FC236}">
                  <a16:creationId xmlns:a16="http://schemas.microsoft.com/office/drawing/2014/main" xmlns="" id="{35C9DFCB-98A8-4B90-9FC1-677089CA7372}"/>
                </a:ext>
              </a:extLst>
            </p:cNvPr>
            <p:cNvSpPr/>
            <p:nvPr/>
          </p:nvSpPr>
          <p:spPr>
            <a:xfrm>
              <a:off x="2496548" y="20813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6" name="Freeform: Shape 395">
              <a:extLst>
                <a:ext uri="{FF2B5EF4-FFF2-40B4-BE49-F238E27FC236}">
                  <a16:creationId xmlns:a16="http://schemas.microsoft.com/office/drawing/2014/main" xmlns="" id="{97AE1E1E-65C2-4DE6-A736-A243EEF00669}"/>
                </a:ext>
              </a:extLst>
            </p:cNvPr>
            <p:cNvSpPr/>
            <p:nvPr/>
          </p:nvSpPr>
          <p:spPr>
            <a:xfrm>
              <a:off x="2497219" y="2080440"/>
              <a:ext cx="921" cy="83"/>
            </a:xfrm>
            <a:custGeom>
              <a:avLst/>
              <a:gdLst>
                <a:gd name="connsiteX0" fmla="*/ 0 w 921"/>
                <a:gd name="connsiteY0" fmla="*/ 0 h 83"/>
                <a:gd name="connsiteX1" fmla="*/ 0 w 921"/>
                <a:gd name="connsiteY1" fmla="*/ 84 h 83"/>
                <a:gd name="connsiteX2" fmla="*/ 922 w 921"/>
                <a:gd name="connsiteY2" fmla="*/ 0 h 83"/>
                <a:gd name="connsiteX3" fmla="*/ 0 w 921"/>
                <a:gd name="connsiteY3" fmla="*/ 0 h 83"/>
              </a:gdLst>
              <a:ahLst/>
              <a:cxnLst>
                <a:cxn ang="0">
                  <a:pos x="connsiteX0" y="connsiteY0"/>
                </a:cxn>
                <a:cxn ang="0">
                  <a:pos x="connsiteX1" y="connsiteY1"/>
                </a:cxn>
                <a:cxn ang="0">
                  <a:pos x="connsiteX2" y="connsiteY2"/>
                </a:cxn>
                <a:cxn ang="0">
                  <a:pos x="connsiteX3" y="connsiteY3"/>
                </a:cxn>
              </a:cxnLst>
              <a:rect l="l" t="t" r="r" b="b"/>
              <a:pathLst>
                <a:path w="921" h="83">
                  <a:moveTo>
                    <a:pt x="0" y="0"/>
                  </a:moveTo>
                  <a:lnTo>
                    <a:pt x="0" y="84"/>
                  </a:lnTo>
                  <a:lnTo>
                    <a:pt x="922"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7" name="Freeform: Shape 396">
              <a:extLst>
                <a:ext uri="{FF2B5EF4-FFF2-40B4-BE49-F238E27FC236}">
                  <a16:creationId xmlns:a16="http://schemas.microsoft.com/office/drawing/2014/main" xmlns="" id="{E597DE55-2E74-4D3A-A030-22AF92D7FEC4}"/>
                </a:ext>
              </a:extLst>
            </p:cNvPr>
            <p:cNvSpPr/>
            <p:nvPr/>
          </p:nvSpPr>
          <p:spPr>
            <a:xfrm>
              <a:off x="2496130" y="2079816"/>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cubicBezTo>
                    <a:pt x="0" y="37"/>
                    <a:pt x="0" y="37"/>
                    <a:pt x="0" y="37"/>
                  </a:cubicBezTo>
                  <a:cubicBezTo>
                    <a:pt x="0" y="37"/>
                    <a:pt x="1089"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398" name="Freeform: Shape 397">
              <a:extLst>
                <a:ext uri="{FF2B5EF4-FFF2-40B4-BE49-F238E27FC236}">
                  <a16:creationId xmlns:a16="http://schemas.microsoft.com/office/drawing/2014/main" xmlns="" id="{16B1EF90-6C36-40DA-95C3-A53C8DFF422C}"/>
                </a:ext>
              </a:extLst>
            </p:cNvPr>
            <p:cNvSpPr/>
            <p:nvPr/>
          </p:nvSpPr>
          <p:spPr>
            <a:xfrm>
              <a:off x="2790815" y="207683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9" name="Freeform: Shape 398">
              <a:extLst>
                <a:ext uri="{FF2B5EF4-FFF2-40B4-BE49-F238E27FC236}">
                  <a16:creationId xmlns:a16="http://schemas.microsoft.com/office/drawing/2014/main" xmlns="" id="{552094B9-0A5D-4CB9-A4E2-D50F9EB76ED0}"/>
                </a:ext>
              </a:extLst>
            </p:cNvPr>
            <p:cNvSpPr/>
            <p:nvPr/>
          </p:nvSpPr>
          <p:spPr>
            <a:xfrm>
              <a:off x="2789055" y="2076418"/>
              <a:ext cx="586" cy="8378"/>
            </a:xfrm>
            <a:custGeom>
              <a:avLst/>
              <a:gdLst>
                <a:gd name="connsiteX0" fmla="*/ 335 w 586"/>
                <a:gd name="connsiteY0" fmla="*/ 0 h 8378"/>
                <a:gd name="connsiteX1" fmla="*/ 587 w 586"/>
                <a:gd name="connsiteY1" fmla="*/ 0 h 8378"/>
                <a:gd name="connsiteX2" fmla="*/ 0 w 586"/>
                <a:gd name="connsiteY2" fmla="*/ 0 h 8378"/>
                <a:gd name="connsiteX3" fmla="*/ 335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335" y="0"/>
                  </a:moveTo>
                  <a:lnTo>
                    <a:pt x="587" y="0"/>
                  </a:lnTo>
                  <a:lnTo>
                    <a:pt x="0" y="0"/>
                  </a:lnTo>
                  <a:lnTo>
                    <a:pt x="335" y="0"/>
                  </a:lnTo>
                  <a:close/>
                </a:path>
              </a:pathLst>
            </a:custGeom>
            <a:solidFill>
              <a:srgbClr val="37474F"/>
            </a:solidFill>
            <a:ln w="8363" cap="flat">
              <a:noFill/>
              <a:prstDash val="solid"/>
              <a:miter/>
            </a:ln>
          </p:spPr>
          <p:txBody>
            <a:bodyPr rtlCol="0" anchor="ctr"/>
            <a:lstStyle/>
            <a:p>
              <a:pPr defTabSz="914378"/>
              <a:endParaRPr lang="en-US"/>
            </a:p>
          </p:txBody>
        </p:sp>
        <p:sp>
          <p:nvSpPr>
            <p:cNvPr id="400" name="Freeform: Shape 399">
              <a:extLst>
                <a:ext uri="{FF2B5EF4-FFF2-40B4-BE49-F238E27FC236}">
                  <a16:creationId xmlns:a16="http://schemas.microsoft.com/office/drawing/2014/main" xmlns="" id="{4CB09AA9-2AE0-4FA5-9F9D-511759157AE9}"/>
                </a:ext>
              </a:extLst>
            </p:cNvPr>
            <p:cNvSpPr/>
            <p:nvPr/>
          </p:nvSpPr>
          <p:spPr>
            <a:xfrm>
              <a:off x="2788907" y="2075999"/>
              <a:ext cx="1070" cy="8378"/>
            </a:xfrm>
            <a:custGeom>
              <a:avLst/>
              <a:gdLst>
                <a:gd name="connsiteX0" fmla="*/ 484 w 1070"/>
                <a:gd name="connsiteY0" fmla="*/ 0 h 8378"/>
                <a:gd name="connsiteX1" fmla="*/ 484 w 1070"/>
                <a:gd name="connsiteY1" fmla="*/ 0 h 8378"/>
                <a:gd name="connsiteX2" fmla="*/ 1071 w 1070"/>
                <a:gd name="connsiteY2" fmla="*/ 0 h 8378"/>
                <a:gd name="connsiteX3" fmla="*/ 484 w 1070"/>
                <a:gd name="connsiteY3" fmla="*/ 0 h 8378"/>
              </a:gdLst>
              <a:ahLst/>
              <a:cxnLst>
                <a:cxn ang="0">
                  <a:pos x="connsiteX0" y="connsiteY0"/>
                </a:cxn>
                <a:cxn ang="0">
                  <a:pos x="connsiteX1" y="connsiteY1"/>
                </a:cxn>
                <a:cxn ang="0">
                  <a:pos x="connsiteX2" y="connsiteY2"/>
                </a:cxn>
                <a:cxn ang="0">
                  <a:pos x="connsiteX3" y="connsiteY3"/>
                </a:cxn>
              </a:cxnLst>
              <a:rect l="l" t="t" r="r" b="b"/>
              <a:pathLst>
                <a:path w="1070" h="8378">
                  <a:moveTo>
                    <a:pt x="484" y="0"/>
                  </a:moveTo>
                  <a:cubicBezTo>
                    <a:pt x="-605" y="0"/>
                    <a:pt x="484" y="0"/>
                    <a:pt x="484" y="0"/>
                  </a:cubicBezTo>
                  <a:lnTo>
                    <a:pt x="1071" y="0"/>
                  </a:lnTo>
                  <a:cubicBezTo>
                    <a:pt x="1071" y="0"/>
                    <a:pt x="149" y="0"/>
                    <a:pt x="484" y="0"/>
                  </a:cubicBezTo>
                  <a:close/>
                </a:path>
              </a:pathLst>
            </a:custGeom>
            <a:solidFill>
              <a:srgbClr val="37474F"/>
            </a:solidFill>
            <a:ln w="8363" cap="flat">
              <a:noFill/>
              <a:prstDash val="solid"/>
              <a:miter/>
            </a:ln>
          </p:spPr>
          <p:txBody>
            <a:bodyPr rtlCol="0" anchor="ctr"/>
            <a:lstStyle/>
            <a:p>
              <a:pPr defTabSz="914378"/>
              <a:endParaRPr lang="en-US"/>
            </a:p>
          </p:txBody>
        </p:sp>
        <p:sp>
          <p:nvSpPr>
            <p:cNvPr id="401" name="Freeform: Shape 400">
              <a:extLst>
                <a:ext uri="{FF2B5EF4-FFF2-40B4-BE49-F238E27FC236}">
                  <a16:creationId xmlns:a16="http://schemas.microsoft.com/office/drawing/2014/main" xmlns="" id="{DE813BC4-7E55-4D83-ADB1-5EF16A0FB87F}"/>
                </a:ext>
              </a:extLst>
            </p:cNvPr>
            <p:cNvSpPr/>
            <p:nvPr/>
          </p:nvSpPr>
          <p:spPr>
            <a:xfrm>
              <a:off x="2791653" y="20759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2" name="Freeform: Shape 401">
              <a:extLst>
                <a:ext uri="{FF2B5EF4-FFF2-40B4-BE49-F238E27FC236}">
                  <a16:creationId xmlns:a16="http://schemas.microsoft.com/office/drawing/2014/main" xmlns="" id="{68A34E95-2CA2-4884-8401-154AD8BFC17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03" name="Freeform: Shape 402">
              <a:extLst>
                <a:ext uri="{FF2B5EF4-FFF2-40B4-BE49-F238E27FC236}">
                  <a16:creationId xmlns:a16="http://schemas.microsoft.com/office/drawing/2014/main" xmlns="" id="{18380748-3703-4E68-8007-FE8BC531A19F}"/>
                </a:ext>
              </a:extLst>
            </p:cNvPr>
            <p:cNvSpPr/>
            <p:nvPr/>
          </p:nvSpPr>
          <p:spPr>
            <a:xfrm>
              <a:off x="2791402"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4" name="Freeform: Shape 403">
              <a:extLst>
                <a:ext uri="{FF2B5EF4-FFF2-40B4-BE49-F238E27FC236}">
                  <a16:creationId xmlns:a16="http://schemas.microsoft.com/office/drawing/2014/main" xmlns="" id="{C6DCF673-7385-47C3-B088-807D5BB68299}"/>
                </a:ext>
              </a:extLst>
            </p:cNvPr>
            <p:cNvSpPr/>
            <p:nvPr/>
          </p:nvSpPr>
          <p:spPr>
            <a:xfrm>
              <a:off x="2790564"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5" name="Freeform: Shape 404">
              <a:extLst>
                <a:ext uri="{FF2B5EF4-FFF2-40B4-BE49-F238E27FC236}">
                  <a16:creationId xmlns:a16="http://schemas.microsoft.com/office/drawing/2014/main" xmlns="" id="{12195627-6F11-4D14-BD2D-D27EC4CD404E}"/>
                </a:ext>
              </a:extLst>
            </p:cNvPr>
            <p:cNvSpPr/>
            <p:nvPr/>
          </p:nvSpPr>
          <p:spPr>
            <a:xfrm>
              <a:off x="2790843" y="2075999"/>
              <a:ext cx="223" cy="8378"/>
            </a:xfrm>
            <a:custGeom>
              <a:avLst/>
              <a:gdLst>
                <a:gd name="connsiteX0" fmla="*/ 223 w 223"/>
                <a:gd name="connsiteY0" fmla="*/ 0 h 8378"/>
                <a:gd name="connsiteX1" fmla="*/ 223 w 223"/>
                <a:gd name="connsiteY1" fmla="*/ 0 h 8378"/>
                <a:gd name="connsiteX2" fmla="*/ 223 w 223"/>
                <a:gd name="connsiteY2" fmla="*/ 0 h 8378"/>
              </a:gdLst>
              <a:ahLst/>
              <a:cxnLst>
                <a:cxn ang="0">
                  <a:pos x="connsiteX0" y="connsiteY0"/>
                </a:cxn>
                <a:cxn ang="0">
                  <a:pos x="connsiteX1" y="connsiteY1"/>
                </a:cxn>
                <a:cxn ang="0">
                  <a:pos x="connsiteX2" y="connsiteY2"/>
                </a:cxn>
              </a:cxnLst>
              <a:rect l="l" t="t" r="r" b="b"/>
              <a:pathLst>
                <a:path w="223" h="8378">
                  <a:moveTo>
                    <a:pt x="223" y="0"/>
                  </a:moveTo>
                  <a:lnTo>
                    <a:pt x="223" y="0"/>
                  </a:lnTo>
                  <a:cubicBezTo>
                    <a:pt x="223" y="0"/>
                    <a:pt x="-279" y="0"/>
                    <a:pt x="223" y="0"/>
                  </a:cubicBezTo>
                  <a:close/>
                </a:path>
              </a:pathLst>
            </a:custGeom>
            <a:solidFill>
              <a:srgbClr val="37474F"/>
            </a:solidFill>
            <a:ln w="8363" cap="flat">
              <a:noFill/>
              <a:prstDash val="solid"/>
              <a:miter/>
            </a:ln>
          </p:spPr>
          <p:txBody>
            <a:bodyPr rtlCol="0" anchor="ctr"/>
            <a:lstStyle/>
            <a:p>
              <a:pPr defTabSz="914378"/>
              <a:endParaRPr lang="en-US"/>
            </a:p>
          </p:txBody>
        </p:sp>
        <p:sp>
          <p:nvSpPr>
            <p:cNvPr id="406" name="Freeform: Shape 405">
              <a:extLst>
                <a:ext uri="{FF2B5EF4-FFF2-40B4-BE49-F238E27FC236}">
                  <a16:creationId xmlns:a16="http://schemas.microsoft.com/office/drawing/2014/main" xmlns="" id="{B7EE27B0-E096-4D77-9DE6-6245D9383A40}"/>
                </a:ext>
              </a:extLst>
            </p:cNvPr>
            <p:cNvSpPr/>
            <p:nvPr/>
          </p:nvSpPr>
          <p:spPr>
            <a:xfrm>
              <a:off x="2790229" y="2075999"/>
              <a:ext cx="692" cy="69"/>
            </a:xfrm>
            <a:custGeom>
              <a:avLst/>
              <a:gdLst>
                <a:gd name="connsiteX0" fmla="*/ 670 w 692"/>
                <a:gd name="connsiteY0" fmla="*/ 0 h 69"/>
                <a:gd name="connsiteX1" fmla="*/ 0 w 692"/>
                <a:gd name="connsiteY1" fmla="*/ 0 h 69"/>
                <a:gd name="connsiteX2" fmla="*/ 670 w 692"/>
                <a:gd name="connsiteY2" fmla="*/ 0 h 69"/>
              </a:gdLst>
              <a:ahLst/>
              <a:cxnLst>
                <a:cxn ang="0">
                  <a:pos x="connsiteX0" y="connsiteY0"/>
                </a:cxn>
                <a:cxn ang="0">
                  <a:pos x="connsiteX1" y="connsiteY1"/>
                </a:cxn>
                <a:cxn ang="0">
                  <a:pos x="connsiteX2" y="connsiteY2"/>
                </a:cxn>
              </a:cxnLst>
              <a:rect l="l" t="t" r="r" b="b"/>
              <a:pathLst>
                <a:path w="692" h="69">
                  <a:moveTo>
                    <a:pt x="670" y="0"/>
                  </a:moveTo>
                  <a:cubicBezTo>
                    <a:pt x="452" y="92"/>
                    <a:pt x="209" y="92"/>
                    <a:pt x="0" y="0"/>
                  </a:cubicBezTo>
                  <a:cubicBezTo>
                    <a:pt x="0" y="0"/>
                    <a:pt x="838" y="0"/>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407" name="Freeform: Shape 406">
              <a:extLst>
                <a:ext uri="{FF2B5EF4-FFF2-40B4-BE49-F238E27FC236}">
                  <a16:creationId xmlns:a16="http://schemas.microsoft.com/office/drawing/2014/main" xmlns="" id="{ABDB797F-61E1-49A8-8153-D1CA107966CD}"/>
                </a:ext>
              </a:extLst>
            </p:cNvPr>
            <p:cNvSpPr/>
            <p:nvPr/>
          </p:nvSpPr>
          <p:spPr>
            <a:xfrm>
              <a:off x="2788301" y="2075999"/>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08" name="Freeform: Shape 407">
              <a:extLst>
                <a:ext uri="{FF2B5EF4-FFF2-40B4-BE49-F238E27FC236}">
                  <a16:creationId xmlns:a16="http://schemas.microsoft.com/office/drawing/2014/main" xmlns="" id="{A1A4190F-C81E-4E90-8C82-BB7DA5BCEECD}"/>
                </a:ext>
              </a:extLst>
            </p:cNvPr>
            <p:cNvSpPr/>
            <p:nvPr/>
          </p:nvSpPr>
          <p:spPr>
            <a:xfrm>
              <a:off x="2791904"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9" name="Freeform: Shape 408">
              <a:extLst>
                <a:ext uri="{FF2B5EF4-FFF2-40B4-BE49-F238E27FC236}">
                  <a16:creationId xmlns:a16="http://schemas.microsoft.com/office/drawing/2014/main" xmlns="" id="{4C4E6A94-8248-42C6-B879-2443E79B68EB}"/>
                </a:ext>
              </a:extLst>
            </p:cNvPr>
            <p:cNvSpPr/>
            <p:nvPr/>
          </p:nvSpPr>
          <p:spPr>
            <a:xfrm>
              <a:off x="2790983"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0" name="Freeform: Shape 409">
              <a:extLst>
                <a:ext uri="{FF2B5EF4-FFF2-40B4-BE49-F238E27FC236}">
                  <a16:creationId xmlns:a16="http://schemas.microsoft.com/office/drawing/2014/main" xmlns="" id="{2DA3075A-EC2F-4C74-9E98-4CE1CA3DE339}"/>
                </a:ext>
              </a:extLst>
            </p:cNvPr>
            <p:cNvSpPr/>
            <p:nvPr/>
          </p:nvSpPr>
          <p:spPr>
            <a:xfrm>
              <a:off x="2789391" y="2075496"/>
              <a:ext cx="837" cy="167"/>
            </a:xfrm>
            <a:custGeom>
              <a:avLst/>
              <a:gdLst>
                <a:gd name="connsiteX0" fmla="*/ 0 w 837"/>
                <a:gd name="connsiteY0" fmla="*/ 84 h 167"/>
                <a:gd name="connsiteX1" fmla="*/ 838 w 837"/>
                <a:gd name="connsiteY1" fmla="*/ 168 h 167"/>
                <a:gd name="connsiteX2" fmla="*/ 0 w 837"/>
                <a:gd name="connsiteY2" fmla="*/ 0 h 167"/>
                <a:gd name="connsiteX3" fmla="*/ 0 w 837"/>
                <a:gd name="connsiteY3" fmla="*/ 84 h 167"/>
              </a:gdLst>
              <a:ahLst/>
              <a:cxnLst>
                <a:cxn ang="0">
                  <a:pos x="connsiteX0" y="connsiteY0"/>
                </a:cxn>
                <a:cxn ang="0">
                  <a:pos x="connsiteX1" y="connsiteY1"/>
                </a:cxn>
                <a:cxn ang="0">
                  <a:pos x="connsiteX2" y="connsiteY2"/>
                </a:cxn>
                <a:cxn ang="0">
                  <a:pos x="connsiteX3" y="connsiteY3"/>
                </a:cxn>
              </a:cxnLst>
              <a:rect l="l" t="t" r="r" b="b"/>
              <a:pathLst>
                <a:path w="837" h="167">
                  <a:moveTo>
                    <a:pt x="0" y="84"/>
                  </a:moveTo>
                  <a:lnTo>
                    <a:pt x="838" y="168"/>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11" name="Freeform: Shape 410">
              <a:extLst>
                <a:ext uri="{FF2B5EF4-FFF2-40B4-BE49-F238E27FC236}">
                  <a16:creationId xmlns:a16="http://schemas.microsoft.com/office/drawing/2014/main" xmlns="" id="{C86DC333-D968-4497-A7C2-68E3EC7EFD2C}"/>
                </a:ext>
              </a:extLst>
            </p:cNvPr>
            <p:cNvSpPr/>
            <p:nvPr/>
          </p:nvSpPr>
          <p:spPr>
            <a:xfrm>
              <a:off x="2791653" y="2074826"/>
              <a:ext cx="754" cy="83"/>
            </a:xfrm>
            <a:custGeom>
              <a:avLst/>
              <a:gdLst>
                <a:gd name="connsiteX0" fmla="*/ 251 w 754"/>
                <a:gd name="connsiteY0" fmla="*/ 84 h 83"/>
                <a:gd name="connsiteX1" fmla="*/ 754 w 754"/>
                <a:gd name="connsiteY1" fmla="*/ 84 h 83"/>
                <a:gd name="connsiteX2" fmla="*/ 0 w 754"/>
                <a:gd name="connsiteY2" fmla="*/ 0 h 83"/>
                <a:gd name="connsiteX3" fmla="*/ 251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251" y="84"/>
                  </a:moveTo>
                  <a:lnTo>
                    <a:pt x="754" y="84"/>
                  </a:lnTo>
                  <a:lnTo>
                    <a:pt x="0" y="0"/>
                  </a:lnTo>
                  <a:lnTo>
                    <a:pt x="251" y="84"/>
                  </a:lnTo>
                  <a:close/>
                </a:path>
              </a:pathLst>
            </a:custGeom>
            <a:solidFill>
              <a:srgbClr val="37474F"/>
            </a:solidFill>
            <a:ln w="8363" cap="flat">
              <a:noFill/>
              <a:prstDash val="solid"/>
              <a:miter/>
            </a:ln>
          </p:spPr>
          <p:txBody>
            <a:bodyPr rtlCol="0" anchor="ctr"/>
            <a:lstStyle/>
            <a:p>
              <a:pPr defTabSz="914378"/>
              <a:endParaRPr lang="en-US"/>
            </a:p>
          </p:txBody>
        </p:sp>
        <p:sp>
          <p:nvSpPr>
            <p:cNvPr id="412" name="Freeform: Shape 411">
              <a:extLst>
                <a:ext uri="{FF2B5EF4-FFF2-40B4-BE49-F238E27FC236}">
                  <a16:creationId xmlns:a16="http://schemas.microsoft.com/office/drawing/2014/main" xmlns="" id="{50CCC2CD-EE59-4768-9D47-7EFDD66EFBA8}"/>
                </a:ext>
              </a:extLst>
            </p:cNvPr>
            <p:cNvSpPr/>
            <p:nvPr/>
          </p:nvSpPr>
          <p:spPr>
            <a:xfrm>
              <a:off x="2791821" y="2074705"/>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13" name="Freeform: Shape 412">
              <a:extLst>
                <a:ext uri="{FF2B5EF4-FFF2-40B4-BE49-F238E27FC236}">
                  <a16:creationId xmlns:a16="http://schemas.microsoft.com/office/drawing/2014/main" xmlns="" id="{3144D96E-5F38-48E7-B399-531EA9DC720D}"/>
                </a:ext>
              </a:extLst>
            </p:cNvPr>
            <p:cNvSpPr/>
            <p:nvPr/>
          </p:nvSpPr>
          <p:spPr>
            <a:xfrm>
              <a:off x="2791485"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4" name="Freeform: Shape 413">
              <a:extLst>
                <a:ext uri="{FF2B5EF4-FFF2-40B4-BE49-F238E27FC236}">
                  <a16:creationId xmlns:a16="http://schemas.microsoft.com/office/drawing/2014/main" xmlns="" id="{ABD970D3-7A77-4F06-B38C-3646183A3D5F}"/>
                </a:ext>
              </a:extLst>
            </p:cNvPr>
            <p:cNvSpPr/>
            <p:nvPr/>
          </p:nvSpPr>
          <p:spPr>
            <a:xfrm>
              <a:off x="2790731" y="207499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5" name="Freeform: Shape 414">
              <a:extLst>
                <a:ext uri="{FF2B5EF4-FFF2-40B4-BE49-F238E27FC236}">
                  <a16:creationId xmlns:a16="http://schemas.microsoft.com/office/drawing/2014/main" xmlns="" id="{466E0C48-CDEA-4B3D-B17F-5ACA9923C50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16" name="Freeform: Shape 415">
              <a:extLst>
                <a:ext uri="{FF2B5EF4-FFF2-40B4-BE49-F238E27FC236}">
                  <a16:creationId xmlns:a16="http://schemas.microsoft.com/office/drawing/2014/main" xmlns="" id="{7154B71E-5E78-4291-8495-DDBDDD34A46A}"/>
                </a:ext>
              </a:extLst>
            </p:cNvPr>
            <p:cNvSpPr/>
            <p:nvPr/>
          </p:nvSpPr>
          <p:spPr>
            <a:xfrm>
              <a:off x="2790694" y="2075077"/>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417" name="Freeform: Shape 416">
              <a:extLst>
                <a:ext uri="{FF2B5EF4-FFF2-40B4-BE49-F238E27FC236}">
                  <a16:creationId xmlns:a16="http://schemas.microsoft.com/office/drawing/2014/main" xmlns="" id="{4C8AC259-E7D8-47D4-8398-7416E20C94DE}"/>
                </a:ext>
              </a:extLst>
            </p:cNvPr>
            <p:cNvSpPr/>
            <p:nvPr/>
          </p:nvSpPr>
          <p:spPr>
            <a:xfrm>
              <a:off x="2788720" y="2075272"/>
              <a:ext cx="1256" cy="56"/>
            </a:xfrm>
            <a:custGeom>
              <a:avLst/>
              <a:gdLst>
                <a:gd name="connsiteX0" fmla="*/ 1257 w 1256"/>
                <a:gd name="connsiteY0" fmla="*/ 57 h 56"/>
                <a:gd name="connsiteX1" fmla="*/ 0 w 1256"/>
                <a:gd name="connsiteY1" fmla="*/ 57 h 56"/>
              </a:gdLst>
              <a:ahLst/>
              <a:cxnLst>
                <a:cxn ang="0">
                  <a:pos x="connsiteX0" y="connsiteY0"/>
                </a:cxn>
                <a:cxn ang="0">
                  <a:pos x="connsiteX1" y="connsiteY1"/>
                </a:cxn>
              </a:cxnLst>
              <a:rect l="l" t="t" r="r" b="b"/>
              <a:pathLst>
                <a:path w="1256" h="56">
                  <a:moveTo>
                    <a:pt x="1257" y="57"/>
                  </a:moveTo>
                  <a:cubicBezTo>
                    <a:pt x="838" y="-19"/>
                    <a:pt x="419" y="-19"/>
                    <a:pt x="0" y="57"/>
                  </a:cubicBezTo>
                  <a:close/>
                </a:path>
              </a:pathLst>
            </a:custGeom>
            <a:solidFill>
              <a:srgbClr val="37474F"/>
            </a:solidFill>
            <a:ln w="8363" cap="flat">
              <a:noFill/>
              <a:prstDash val="solid"/>
              <a:miter/>
            </a:ln>
          </p:spPr>
          <p:txBody>
            <a:bodyPr rtlCol="0" anchor="ctr"/>
            <a:lstStyle/>
            <a:p>
              <a:pPr defTabSz="914378"/>
              <a:endParaRPr lang="en-US"/>
            </a:p>
          </p:txBody>
        </p:sp>
        <p:sp>
          <p:nvSpPr>
            <p:cNvPr id="418" name="Freeform: Shape 417">
              <a:extLst>
                <a:ext uri="{FF2B5EF4-FFF2-40B4-BE49-F238E27FC236}">
                  <a16:creationId xmlns:a16="http://schemas.microsoft.com/office/drawing/2014/main" xmlns="" id="{C4D638D0-5632-4479-A4FA-3DCB776268E7}"/>
                </a:ext>
              </a:extLst>
            </p:cNvPr>
            <p:cNvSpPr/>
            <p:nvPr/>
          </p:nvSpPr>
          <p:spPr>
            <a:xfrm>
              <a:off x="2789977" y="207507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9" name="Freeform: Shape 418">
              <a:extLst>
                <a:ext uri="{FF2B5EF4-FFF2-40B4-BE49-F238E27FC236}">
                  <a16:creationId xmlns:a16="http://schemas.microsoft.com/office/drawing/2014/main" xmlns="" id="{9E5F529E-77DE-4A1E-A7BB-75623A7400D9}"/>
                </a:ext>
              </a:extLst>
            </p:cNvPr>
            <p:cNvSpPr/>
            <p:nvPr/>
          </p:nvSpPr>
          <p:spPr>
            <a:xfrm>
              <a:off x="2789726" y="2075077"/>
              <a:ext cx="251" cy="8378"/>
            </a:xfrm>
            <a:custGeom>
              <a:avLst/>
              <a:gdLst>
                <a:gd name="connsiteX0" fmla="*/ 0 w 251"/>
                <a:gd name="connsiteY0" fmla="*/ 0 h 8378"/>
                <a:gd name="connsiteX1" fmla="*/ 251 w 251"/>
                <a:gd name="connsiteY1" fmla="*/ 0 h 8378"/>
                <a:gd name="connsiteX2" fmla="*/ 251 w 251"/>
                <a:gd name="connsiteY2" fmla="*/ 0 h 8378"/>
                <a:gd name="connsiteX3" fmla="*/ 0 w 251"/>
                <a:gd name="connsiteY3" fmla="*/ 0 h 8378"/>
              </a:gdLst>
              <a:ahLst/>
              <a:cxnLst>
                <a:cxn ang="0">
                  <a:pos x="connsiteX0" y="connsiteY0"/>
                </a:cxn>
                <a:cxn ang="0">
                  <a:pos x="connsiteX1" y="connsiteY1"/>
                </a:cxn>
                <a:cxn ang="0">
                  <a:pos x="connsiteX2" y="connsiteY2"/>
                </a:cxn>
                <a:cxn ang="0">
                  <a:pos x="connsiteX3" y="connsiteY3"/>
                </a:cxn>
              </a:cxnLst>
              <a:rect l="l" t="t" r="r" b="b"/>
              <a:pathLst>
                <a:path w="251" h="8378">
                  <a:moveTo>
                    <a:pt x="0" y="0"/>
                  </a:moveTo>
                  <a:lnTo>
                    <a:pt x="251" y="0"/>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0" name="Freeform: Shape 419">
              <a:extLst>
                <a:ext uri="{FF2B5EF4-FFF2-40B4-BE49-F238E27FC236}">
                  <a16:creationId xmlns:a16="http://schemas.microsoft.com/office/drawing/2014/main" xmlns="" id="{D18DAD6A-0F1F-4219-8EB8-034751869224}"/>
                </a:ext>
              </a:extLst>
            </p:cNvPr>
            <p:cNvSpPr/>
            <p:nvPr/>
          </p:nvSpPr>
          <p:spPr>
            <a:xfrm>
              <a:off x="2790564" y="2074658"/>
              <a:ext cx="418" cy="8378"/>
            </a:xfrm>
            <a:custGeom>
              <a:avLst/>
              <a:gdLst>
                <a:gd name="connsiteX0" fmla="*/ 419 w 418"/>
                <a:gd name="connsiteY0" fmla="*/ 0 h 8378"/>
                <a:gd name="connsiteX1" fmla="*/ 0 w 418"/>
                <a:gd name="connsiteY1" fmla="*/ 0 h 8378"/>
                <a:gd name="connsiteX2" fmla="*/ 0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1" name="Freeform: Shape 420">
              <a:extLst>
                <a:ext uri="{FF2B5EF4-FFF2-40B4-BE49-F238E27FC236}">
                  <a16:creationId xmlns:a16="http://schemas.microsoft.com/office/drawing/2014/main" xmlns="" id="{D42EDECF-7EBD-4435-952D-4978F61A9A30}"/>
                </a:ext>
              </a:extLst>
            </p:cNvPr>
            <p:cNvSpPr/>
            <p:nvPr/>
          </p:nvSpPr>
          <p:spPr>
            <a:xfrm>
              <a:off x="2790815"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2" name="Freeform: Shape 421">
              <a:extLst>
                <a:ext uri="{FF2B5EF4-FFF2-40B4-BE49-F238E27FC236}">
                  <a16:creationId xmlns:a16="http://schemas.microsoft.com/office/drawing/2014/main" xmlns="" id="{1FE91943-5C1F-4312-A428-37C971F6727B}"/>
                </a:ext>
              </a:extLst>
            </p:cNvPr>
            <p:cNvSpPr/>
            <p:nvPr/>
          </p:nvSpPr>
          <p:spPr>
            <a:xfrm>
              <a:off x="2790564" y="20742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3" name="Freeform: Shape 422">
              <a:extLst>
                <a:ext uri="{FF2B5EF4-FFF2-40B4-BE49-F238E27FC236}">
                  <a16:creationId xmlns:a16="http://schemas.microsoft.com/office/drawing/2014/main" xmlns="" id="{9BE74759-2BB2-4E72-8B55-407EF69E0041}"/>
                </a:ext>
              </a:extLst>
            </p:cNvPr>
            <p:cNvSpPr/>
            <p:nvPr/>
          </p:nvSpPr>
          <p:spPr>
            <a:xfrm>
              <a:off x="2790312" y="20747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4" name="Freeform: Shape 423">
              <a:extLst>
                <a:ext uri="{FF2B5EF4-FFF2-40B4-BE49-F238E27FC236}">
                  <a16:creationId xmlns:a16="http://schemas.microsoft.com/office/drawing/2014/main" xmlns="" id="{A2ED7DB6-3D00-47F0-B8D6-FB1F82969436}"/>
                </a:ext>
              </a:extLst>
            </p:cNvPr>
            <p:cNvSpPr/>
            <p:nvPr/>
          </p:nvSpPr>
          <p:spPr>
            <a:xfrm>
              <a:off x="2791234"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5" name="Freeform: Shape 424">
              <a:extLst>
                <a:ext uri="{FF2B5EF4-FFF2-40B4-BE49-F238E27FC236}">
                  <a16:creationId xmlns:a16="http://schemas.microsoft.com/office/drawing/2014/main" xmlns="" id="{8884A492-E702-4D30-8CDB-F2BF2CF25A18}"/>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6" name="Freeform: Shape 425">
              <a:extLst>
                <a:ext uri="{FF2B5EF4-FFF2-40B4-BE49-F238E27FC236}">
                  <a16:creationId xmlns:a16="http://schemas.microsoft.com/office/drawing/2014/main" xmlns="" id="{15C3B7B3-09A3-43CE-B8B5-097341A7F821}"/>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7" name="Freeform: Shape 426">
              <a:extLst>
                <a:ext uri="{FF2B5EF4-FFF2-40B4-BE49-F238E27FC236}">
                  <a16:creationId xmlns:a16="http://schemas.microsoft.com/office/drawing/2014/main" xmlns="" id="{C47A161E-58CC-4454-98B4-75101E8543E9}"/>
                </a:ext>
              </a:extLst>
            </p:cNvPr>
            <p:cNvSpPr/>
            <p:nvPr/>
          </p:nvSpPr>
          <p:spPr>
            <a:xfrm>
              <a:off x="2786542" y="2074323"/>
              <a:ext cx="3938" cy="8378"/>
            </a:xfrm>
            <a:custGeom>
              <a:avLst/>
              <a:gdLst>
                <a:gd name="connsiteX0" fmla="*/ 0 w 3938"/>
                <a:gd name="connsiteY0" fmla="*/ 0 h 8378"/>
                <a:gd name="connsiteX1" fmla="*/ 503 w 3938"/>
                <a:gd name="connsiteY1" fmla="*/ 0 h 8378"/>
                <a:gd name="connsiteX2" fmla="*/ 3938 w 3938"/>
                <a:gd name="connsiteY2" fmla="*/ 0 h 8378"/>
                <a:gd name="connsiteX3" fmla="*/ 3100 w 3938"/>
                <a:gd name="connsiteY3" fmla="*/ 0 h 8378"/>
                <a:gd name="connsiteX4" fmla="*/ 1843 w 3938"/>
                <a:gd name="connsiteY4" fmla="*/ 0 h 8378"/>
                <a:gd name="connsiteX5" fmla="*/ 2346 w 3938"/>
                <a:gd name="connsiteY5" fmla="*/ 0 h 8378"/>
                <a:gd name="connsiteX6" fmla="*/ 251 w 3938"/>
                <a:gd name="connsiteY6" fmla="*/ 0 h 8378"/>
                <a:gd name="connsiteX7" fmla="*/ 251 w 3938"/>
                <a:gd name="connsiteY7"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8" h="8378">
                  <a:moveTo>
                    <a:pt x="0" y="0"/>
                  </a:moveTo>
                  <a:cubicBezTo>
                    <a:pt x="587" y="0"/>
                    <a:pt x="1173" y="0"/>
                    <a:pt x="503" y="0"/>
                  </a:cubicBezTo>
                  <a:lnTo>
                    <a:pt x="3938" y="0"/>
                  </a:lnTo>
                  <a:lnTo>
                    <a:pt x="3100" y="0"/>
                  </a:lnTo>
                  <a:lnTo>
                    <a:pt x="1843" y="0"/>
                  </a:lnTo>
                  <a:cubicBezTo>
                    <a:pt x="1843" y="0"/>
                    <a:pt x="1843" y="0"/>
                    <a:pt x="2346" y="0"/>
                  </a:cubicBezTo>
                  <a:cubicBezTo>
                    <a:pt x="2849" y="0"/>
                    <a:pt x="1257" y="0"/>
                    <a:pt x="251" y="0"/>
                  </a:cubicBez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428" name="Freeform: Shape 427">
              <a:extLst>
                <a:ext uri="{FF2B5EF4-FFF2-40B4-BE49-F238E27FC236}">
                  <a16:creationId xmlns:a16="http://schemas.microsoft.com/office/drawing/2014/main" xmlns="" id="{0FF254AE-8CBD-48A6-ACC1-BDD5CD3F4FF4}"/>
                </a:ext>
              </a:extLst>
            </p:cNvPr>
            <p:cNvSpPr/>
            <p:nvPr/>
          </p:nvSpPr>
          <p:spPr>
            <a:xfrm>
              <a:off x="2790396" y="2074407"/>
              <a:ext cx="837" cy="8378"/>
            </a:xfrm>
            <a:custGeom>
              <a:avLst/>
              <a:gdLst>
                <a:gd name="connsiteX0" fmla="*/ 0 w 837"/>
                <a:gd name="connsiteY0" fmla="*/ 0 h 8378"/>
                <a:gd name="connsiteX1" fmla="*/ 0 w 837"/>
                <a:gd name="connsiteY1" fmla="*/ 0 h 8378"/>
                <a:gd name="connsiteX2" fmla="*/ 838 w 837"/>
                <a:gd name="connsiteY2" fmla="*/ 0 h 8378"/>
                <a:gd name="connsiteX3" fmla="*/ 84 w 837"/>
                <a:gd name="connsiteY3" fmla="*/ 0 h 8378"/>
                <a:gd name="connsiteX4" fmla="*/ 84 w 837"/>
                <a:gd name="connsiteY4" fmla="*/ 0 h 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8378">
                  <a:moveTo>
                    <a:pt x="0" y="0"/>
                  </a:moveTo>
                  <a:lnTo>
                    <a:pt x="0" y="0"/>
                  </a:lnTo>
                  <a:lnTo>
                    <a:pt x="838" y="0"/>
                  </a:lnTo>
                  <a:lnTo>
                    <a:pt x="84" y="0"/>
                  </a:lnTo>
                  <a:lnTo>
                    <a:pt x="84" y="0"/>
                  </a:lnTo>
                  <a:close/>
                </a:path>
              </a:pathLst>
            </a:custGeom>
            <a:solidFill>
              <a:srgbClr val="37474F"/>
            </a:solidFill>
            <a:ln w="8363" cap="flat">
              <a:noFill/>
              <a:prstDash val="solid"/>
              <a:miter/>
            </a:ln>
          </p:spPr>
          <p:txBody>
            <a:bodyPr rtlCol="0" anchor="ctr"/>
            <a:lstStyle/>
            <a:p>
              <a:pPr defTabSz="914378"/>
              <a:endParaRPr lang="en-US"/>
            </a:p>
          </p:txBody>
        </p:sp>
        <p:sp>
          <p:nvSpPr>
            <p:cNvPr id="429" name="Freeform: Shape 428">
              <a:extLst>
                <a:ext uri="{FF2B5EF4-FFF2-40B4-BE49-F238E27FC236}">
                  <a16:creationId xmlns:a16="http://schemas.microsoft.com/office/drawing/2014/main" xmlns="" id="{7E3FD52F-6EC0-49DE-8571-A75615775165}"/>
                </a:ext>
              </a:extLst>
            </p:cNvPr>
            <p:cNvSpPr/>
            <p:nvPr/>
          </p:nvSpPr>
          <p:spPr>
            <a:xfrm>
              <a:off x="2788888" y="2074537"/>
              <a:ext cx="1927" cy="37"/>
            </a:xfrm>
            <a:custGeom>
              <a:avLst/>
              <a:gdLst>
                <a:gd name="connsiteX0" fmla="*/ 1592 w 1927"/>
                <a:gd name="connsiteY0" fmla="*/ 37 h 37"/>
                <a:gd name="connsiteX1" fmla="*/ 0 w 1927"/>
                <a:gd name="connsiteY1" fmla="*/ 37 h 37"/>
                <a:gd name="connsiteX2" fmla="*/ 838 w 1927"/>
                <a:gd name="connsiteY2" fmla="*/ 37 h 37"/>
                <a:gd name="connsiteX3" fmla="*/ 1508 w 1927"/>
                <a:gd name="connsiteY3" fmla="*/ 37 h 37"/>
                <a:gd name="connsiteX4" fmla="*/ 1927 w 1927"/>
                <a:gd name="connsiteY4" fmla="*/ 37 h 37"/>
                <a:gd name="connsiteX5" fmla="*/ 1927 w 1927"/>
                <a:gd name="connsiteY5" fmla="*/ 37 h 37"/>
                <a:gd name="connsiteX6" fmla="*/ 1927 w 1927"/>
                <a:gd name="connsiteY6" fmla="*/ 37 h 37"/>
                <a:gd name="connsiteX7" fmla="*/ 1592 w 1927"/>
                <a:gd name="connsiteY7"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 h="37">
                  <a:moveTo>
                    <a:pt x="1592" y="37"/>
                  </a:moveTo>
                  <a:cubicBezTo>
                    <a:pt x="1064" y="-5"/>
                    <a:pt x="528" y="-5"/>
                    <a:pt x="0" y="37"/>
                  </a:cubicBezTo>
                  <a:lnTo>
                    <a:pt x="838" y="37"/>
                  </a:lnTo>
                  <a:cubicBezTo>
                    <a:pt x="838" y="37"/>
                    <a:pt x="838" y="37"/>
                    <a:pt x="1508" y="37"/>
                  </a:cubicBezTo>
                  <a:lnTo>
                    <a:pt x="1927" y="37"/>
                  </a:lnTo>
                  <a:cubicBezTo>
                    <a:pt x="1927" y="37"/>
                    <a:pt x="1927" y="37"/>
                    <a:pt x="1927" y="37"/>
                  </a:cubicBezTo>
                  <a:lnTo>
                    <a:pt x="1927" y="37"/>
                  </a:lnTo>
                  <a:cubicBezTo>
                    <a:pt x="1927" y="37"/>
                    <a:pt x="1508" y="-47"/>
                    <a:pt x="1592" y="37"/>
                  </a:cubicBezTo>
                  <a:close/>
                </a:path>
              </a:pathLst>
            </a:custGeom>
            <a:solidFill>
              <a:srgbClr val="37474F"/>
            </a:solidFill>
            <a:ln w="8363" cap="flat">
              <a:noFill/>
              <a:prstDash val="solid"/>
              <a:miter/>
            </a:ln>
          </p:spPr>
          <p:txBody>
            <a:bodyPr rtlCol="0" anchor="ctr"/>
            <a:lstStyle/>
            <a:p>
              <a:pPr defTabSz="914378"/>
              <a:endParaRPr lang="en-US"/>
            </a:p>
          </p:txBody>
        </p:sp>
        <p:sp>
          <p:nvSpPr>
            <p:cNvPr id="430" name="Freeform: Shape 429">
              <a:extLst>
                <a:ext uri="{FF2B5EF4-FFF2-40B4-BE49-F238E27FC236}">
                  <a16:creationId xmlns:a16="http://schemas.microsoft.com/office/drawing/2014/main" xmlns="" id="{1F12F798-0EE2-4F62-9D25-7CDFCB8E410B}"/>
                </a:ext>
              </a:extLst>
            </p:cNvPr>
            <p:cNvSpPr/>
            <p:nvPr/>
          </p:nvSpPr>
          <p:spPr>
            <a:xfrm>
              <a:off x="2787296" y="2075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1" name="Freeform: Shape 430">
              <a:extLst>
                <a:ext uri="{FF2B5EF4-FFF2-40B4-BE49-F238E27FC236}">
                  <a16:creationId xmlns:a16="http://schemas.microsoft.com/office/drawing/2014/main" xmlns="" id="{91ADF4EF-091B-4A2F-877A-C30BAEE336F7}"/>
                </a:ext>
              </a:extLst>
            </p:cNvPr>
            <p:cNvSpPr/>
            <p:nvPr/>
          </p:nvSpPr>
          <p:spPr>
            <a:xfrm>
              <a:off x="2787715" y="2075328"/>
              <a:ext cx="1843" cy="31"/>
            </a:xfrm>
            <a:custGeom>
              <a:avLst/>
              <a:gdLst>
                <a:gd name="connsiteX0" fmla="*/ 0 w 1843"/>
                <a:gd name="connsiteY0" fmla="*/ 0 h 31"/>
                <a:gd name="connsiteX1" fmla="*/ 0 w 1843"/>
                <a:gd name="connsiteY1" fmla="*/ 0 h 31"/>
                <a:gd name="connsiteX2" fmla="*/ 754 w 1843"/>
                <a:gd name="connsiteY2" fmla="*/ 0 h 31"/>
                <a:gd name="connsiteX3" fmla="*/ 754 w 1843"/>
                <a:gd name="connsiteY3" fmla="*/ 0 h 31"/>
                <a:gd name="connsiteX4" fmla="*/ 1843 w 1843"/>
                <a:gd name="connsiteY4" fmla="*/ 0 h 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 h="31">
                  <a:moveTo>
                    <a:pt x="0" y="0"/>
                  </a:moveTo>
                  <a:lnTo>
                    <a:pt x="0" y="0"/>
                  </a:lnTo>
                  <a:cubicBezTo>
                    <a:pt x="251" y="42"/>
                    <a:pt x="503" y="42"/>
                    <a:pt x="754" y="0"/>
                  </a:cubicBezTo>
                  <a:lnTo>
                    <a:pt x="754" y="0"/>
                  </a:lnTo>
                  <a:lnTo>
                    <a:pt x="1843" y="0"/>
                  </a:lnTo>
                  <a:close/>
                </a:path>
              </a:pathLst>
            </a:custGeom>
            <a:solidFill>
              <a:srgbClr val="37474F"/>
            </a:solidFill>
            <a:ln w="8363" cap="flat">
              <a:noFill/>
              <a:prstDash val="solid"/>
              <a:miter/>
            </a:ln>
          </p:spPr>
          <p:txBody>
            <a:bodyPr rtlCol="0" anchor="ctr"/>
            <a:lstStyle/>
            <a:p>
              <a:pPr defTabSz="914378"/>
              <a:endParaRPr lang="en-US"/>
            </a:p>
          </p:txBody>
        </p:sp>
        <p:sp>
          <p:nvSpPr>
            <p:cNvPr id="432" name="Freeform: Shape 431">
              <a:extLst>
                <a:ext uri="{FF2B5EF4-FFF2-40B4-BE49-F238E27FC236}">
                  <a16:creationId xmlns:a16="http://schemas.microsoft.com/office/drawing/2014/main" xmlns="" id="{4E38EDC2-776D-4B3C-84A5-F8FE5F1FF236}"/>
                </a:ext>
              </a:extLst>
            </p:cNvPr>
            <p:cNvSpPr/>
            <p:nvPr/>
          </p:nvSpPr>
          <p:spPr>
            <a:xfrm>
              <a:off x="2788972" y="207491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3" name="Freeform: Shape 432">
              <a:extLst>
                <a:ext uri="{FF2B5EF4-FFF2-40B4-BE49-F238E27FC236}">
                  <a16:creationId xmlns:a16="http://schemas.microsoft.com/office/drawing/2014/main" xmlns="" id="{B1F82F5F-A34B-4A7C-9D1C-0FC37C06E900}"/>
                </a:ext>
              </a:extLst>
            </p:cNvPr>
            <p:cNvSpPr/>
            <p:nvPr/>
          </p:nvSpPr>
          <p:spPr>
            <a:xfrm>
              <a:off x="2790647" y="2074155"/>
              <a:ext cx="921" cy="83"/>
            </a:xfrm>
            <a:custGeom>
              <a:avLst/>
              <a:gdLst>
                <a:gd name="connsiteX0" fmla="*/ 251 w 921"/>
                <a:gd name="connsiteY0" fmla="*/ 84 h 83"/>
                <a:gd name="connsiteX1" fmla="*/ 922 w 921"/>
                <a:gd name="connsiteY1" fmla="*/ 0 h 83"/>
                <a:gd name="connsiteX2" fmla="*/ 0 w 921"/>
                <a:gd name="connsiteY2" fmla="*/ 0 h 83"/>
                <a:gd name="connsiteX3" fmla="*/ 251 w 921"/>
                <a:gd name="connsiteY3" fmla="*/ 84 h 83"/>
              </a:gdLst>
              <a:ahLst/>
              <a:cxnLst>
                <a:cxn ang="0">
                  <a:pos x="connsiteX0" y="connsiteY0"/>
                </a:cxn>
                <a:cxn ang="0">
                  <a:pos x="connsiteX1" y="connsiteY1"/>
                </a:cxn>
                <a:cxn ang="0">
                  <a:pos x="connsiteX2" y="connsiteY2"/>
                </a:cxn>
                <a:cxn ang="0">
                  <a:pos x="connsiteX3" y="connsiteY3"/>
                </a:cxn>
              </a:cxnLst>
              <a:rect l="l" t="t" r="r" b="b"/>
              <a:pathLst>
                <a:path w="921" h="83">
                  <a:moveTo>
                    <a:pt x="251" y="84"/>
                  </a:moveTo>
                  <a:lnTo>
                    <a:pt x="922" y="0"/>
                  </a:lnTo>
                  <a:lnTo>
                    <a:pt x="0" y="0"/>
                  </a:lnTo>
                  <a:lnTo>
                    <a:pt x="251" y="84"/>
                  </a:lnTo>
                  <a:close/>
                </a:path>
              </a:pathLst>
            </a:custGeom>
            <a:solidFill>
              <a:srgbClr val="37474F"/>
            </a:solidFill>
            <a:ln w="8363" cap="flat">
              <a:noFill/>
              <a:prstDash val="solid"/>
              <a:miter/>
            </a:ln>
          </p:spPr>
          <p:txBody>
            <a:bodyPr rtlCol="0" anchor="ctr"/>
            <a:lstStyle/>
            <a:p>
              <a:pPr defTabSz="914378"/>
              <a:endParaRPr lang="en-US"/>
            </a:p>
          </p:txBody>
        </p:sp>
        <p:sp>
          <p:nvSpPr>
            <p:cNvPr id="434" name="Freeform: Shape 433">
              <a:extLst>
                <a:ext uri="{FF2B5EF4-FFF2-40B4-BE49-F238E27FC236}">
                  <a16:creationId xmlns:a16="http://schemas.microsoft.com/office/drawing/2014/main" xmlns="" id="{EBC146D2-2677-4650-886D-68084794BC6D}"/>
                </a:ext>
              </a:extLst>
            </p:cNvPr>
            <p:cNvSpPr/>
            <p:nvPr/>
          </p:nvSpPr>
          <p:spPr>
            <a:xfrm>
              <a:off x="2790815" y="2073988"/>
              <a:ext cx="586" cy="83"/>
            </a:xfrm>
            <a:custGeom>
              <a:avLst/>
              <a:gdLst>
                <a:gd name="connsiteX0" fmla="*/ 0 w 586"/>
                <a:gd name="connsiteY0" fmla="*/ 84 h 83"/>
                <a:gd name="connsiteX1" fmla="*/ 586 w 586"/>
                <a:gd name="connsiteY1" fmla="*/ 84 h 83"/>
                <a:gd name="connsiteX2" fmla="*/ 251 w 586"/>
                <a:gd name="connsiteY2" fmla="*/ 0 h 83"/>
                <a:gd name="connsiteX3" fmla="*/ 0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0" y="84"/>
                  </a:moveTo>
                  <a:lnTo>
                    <a:pt x="586" y="84"/>
                  </a:lnTo>
                  <a:lnTo>
                    <a:pt x="251"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35" name="Freeform: Shape 434">
              <a:extLst>
                <a:ext uri="{FF2B5EF4-FFF2-40B4-BE49-F238E27FC236}">
                  <a16:creationId xmlns:a16="http://schemas.microsoft.com/office/drawing/2014/main" xmlns="" id="{40FCE623-65CF-4484-854E-840F77E573F2}"/>
                </a:ext>
              </a:extLst>
            </p:cNvPr>
            <p:cNvSpPr/>
            <p:nvPr/>
          </p:nvSpPr>
          <p:spPr>
            <a:xfrm>
              <a:off x="2783190" y="20661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6" name="Freeform: Shape 435">
              <a:extLst>
                <a:ext uri="{FF2B5EF4-FFF2-40B4-BE49-F238E27FC236}">
                  <a16:creationId xmlns:a16="http://schemas.microsoft.com/office/drawing/2014/main" xmlns="" id="{CB17FBA4-57CC-4E53-AE1C-4860F7FFD460}"/>
                </a:ext>
              </a:extLst>
            </p:cNvPr>
            <p:cNvSpPr/>
            <p:nvPr/>
          </p:nvSpPr>
          <p:spPr>
            <a:xfrm>
              <a:off x="2783190" y="20664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7" name="Freeform: Shape 436">
              <a:extLst>
                <a:ext uri="{FF2B5EF4-FFF2-40B4-BE49-F238E27FC236}">
                  <a16:creationId xmlns:a16="http://schemas.microsoft.com/office/drawing/2014/main" xmlns="" id="{33A28DD5-C884-49A9-9E38-C6CAA2516D69}"/>
                </a:ext>
              </a:extLst>
            </p:cNvPr>
            <p:cNvSpPr/>
            <p:nvPr/>
          </p:nvSpPr>
          <p:spPr>
            <a:xfrm>
              <a:off x="2790564" y="2070469"/>
              <a:ext cx="74" cy="8378"/>
            </a:xfrm>
            <a:custGeom>
              <a:avLst/>
              <a:gdLst>
                <a:gd name="connsiteX0" fmla="*/ 0 w 74"/>
                <a:gd name="connsiteY0" fmla="*/ 0 h 8378"/>
                <a:gd name="connsiteX1" fmla="*/ 0 w 74"/>
                <a:gd name="connsiteY1" fmla="*/ 0 h 8378"/>
                <a:gd name="connsiteX2" fmla="*/ 0 w 74"/>
                <a:gd name="connsiteY2" fmla="*/ 0 h 8378"/>
              </a:gdLst>
              <a:ahLst/>
              <a:cxnLst>
                <a:cxn ang="0">
                  <a:pos x="connsiteX0" y="connsiteY0"/>
                </a:cxn>
                <a:cxn ang="0">
                  <a:pos x="connsiteX1" y="connsiteY1"/>
                </a:cxn>
                <a:cxn ang="0">
                  <a:pos x="connsiteX2" y="connsiteY2"/>
                </a:cxn>
              </a:cxnLst>
              <a:rect l="l" t="t" r="r" b="b"/>
              <a:pathLst>
                <a:path w="74" h="8378">
                  <a:moveTo>
                    <a:pt x="0" y="0"/>
                  </a:moveTo>
                  <a:lnTo>
                    <a:pt x="0" y="0"/>
                  </a:lnTo>
                  <a:cubicBezTo>
                    <a:pt x="0" y="0"/>
                    <a:pt x="167"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38" name="Freeform: Shape 437">
              <a:extLst>
                <a:ext uri="{FF2B5EF4-FFF2-40B4-BE49-F238E27FC236}">
                  <a16:creationId xmlns:a16="http://schemas.microsoft.com/office/drawing/2014/main" xmlns="" id="{C52ED454-3513-41F6-9B3B-E34689EA18AA}"/>
                </a:ext>
              </a:extLst>
            </p:cNvPr>
            <p:cNvSpPr/>
            <p:nvPr/>
          </p:nvSpPr>
          <p:spPr>
            <a:xfrm>
              <a:off x="2786626" y="206829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9" name="Freeform: Shape 438">
              <a:extLst>
                <a:ext uri="{FF2B5EF4-FFF2-40B4-BE49-F238E27FC236}">
                  <a16:creationId xmlns:a16="http://schemas.microsoft.com/office/drawing/2014/main" xmlns="" id="{00FDCD51-0FD1-45C2-99BB-1F49EF047D98}"/>
                </a:ext>
              </a:extLst>
            </p:cNvPr>
            <p:cNvSpPr/>
            <p:nvPr/>
          </p:nvSpPr>
          <p:spPr>
            <a:xfrm>
              <a:off x="2784028"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0" name="Freeform: Shape 439">
              <a:extLst>
                <a:ext uri="{FF2B5EF4-FFF2-40B4-BE49-F238E27FC236}">
                  <a16:creationId xmlns:a16="http://schemas.microsoft.com/office/drawing/2014/main" xmlns="" id="{29E09F81-3838-4A39-A288-C50608BD243E}"/>
                </a:ext>
              </a:extLst>
            </p:cNvPr>
            <p:cNvSpPr/>
            <p:nvPr/>
          </p:nvSpPr>
          <p:spPr>
            <a:xfrm>
              <a:off x="2782436" y="20649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1" name="Freeform: Shape 440">
              <a:extLst>
                <a:ext uri="{FF2B5EF4-FFF2-40B4-BE49-F238E27FC236}">
                  <a16:creationId xmlns:a16="http://schemas.microsoft.com/office/drawing/2014/main" xmlns="" id="{565A91FC-872F-4B82-9A84-E391A86A2166}"/>
                </a:ext>
              </a:extLst>
            </p:cNvPr>
            <p:cNvSpPr/>
            <p:nvPr/>
          </p:nvSpPr>
          <p:spPr>
            <a:xfrm>
              <a:off x="2790480" y="207256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2" name="Freeform: Shape 441">
              <a:extLst>
                <a:ext uri="{FF2B5EF4-FFF2-40B4-BE49-F238E27FC236}">
                  <a16:creationId xmlns:a16="http://schemas.microsoft.com/office/drawing/2014/main" xmlns="" id="{71D934A8-635C-4A07-996A-185CEA661270}"/>
                </a:ext>
              </a:extLst>
            </p:cNvPr>
            <p:cNvSpPr/>
            <p:nvPr/>
          </p:nvSpPr>
          <p:spPr>
            <a:xfrm>
              <a:off x="2789977"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3" name="Freeform: Shape 442">
              <a:extLst>
                <a:ext uri="{FF2B5EF4-FFF2-40B4-BE49-F238E27FC236}">
                  <a16:creationId xmlns:a16="http://schemas.microsoft.com/office/drawing/2014/main" xmlns="" id="{D405A5FD-85D1-4BF1-9ADB-BA6CF43C586A}"/>
                </a:ext>
              </a:extLst>
            </p:cNvPr>
            <p:cNvSpPr/>
            <p:nvPr/>
          </p:nvSpPr>
          <p:spPr>
            <a:xfrm>
              <a:off x="2790899" y="2072312"/>
              <a:ext cx="186" cy="37"/>
            </a:xfrm>
            <a:custGeom>
              <a:avLst/>
              <a:gdLst>
                <a:gd name="connsiteX0" fmla="*/ 0 w 186"/>
                <a:gd name="connsiteY0" fmla="*/ 0 h 37"/>
                <a:gd name="connsiteX1" fmla="*/ 0 w 186"/>
                <a:gd name="connsiteY1" fmla="*/ 0 h 37"/>
                <a:gd name="connsiteX2" fmla="*/ 0 w 186"/>
                <a:gd name="connsiteY2" fmla="*/ 0 h 37"/>
                <a:gd name="connsiteX3" fmla="*/ 0 w 186"/>
                <a:gd name="connsiteY3" fmla="*/ 0 h 37"/>
              </a:gdLst>
              <a:ahLst/>
              <a:cxnLst>
                <a:cxn ang="0">
                  <a:pos x="connsiteX0" y="connsiteY0"/>
                </a:cxn>
                <a:cxn ang="0">
                  <a:pos x="connsiteX1" y="connsiteY1"/>
                </a:cxn>
                <a:cxn ang="0">
                  <a:pos x="connsiteX2" y="connsiteY2"/>
                </a:cxn>
                <a:cxn ang="0">
                  <a:pos x="connsiteX3" y="connsiteY3"/>
                </a:cxn>
              </a:cxnLst>
              <a:rect l="l" t="t" r="r" b="b"/>
              <a:pathLst>
                <a:path w="186" h="37">
                  <a:moveTo>
                    <a:pt x="0" y="0"/>
                  </a:moveTo>
                  <a:lnTo>
                    <a:pt x="0" y="0"/>
                  </a:lnTo>
                  <a:cubicBezTo>
                    <a:pt x="0" y="0"/>
                    <a:pt x="0" y="0"/>
                    <a:pt x="0" y="0"/>
                  </a:cubicBezTo>
                  <a:cubicBezTo>
                    <a:pt x="0" y="0"/>
                    <a:pt x="419"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44" name="Freeform: Shape 443">
              <a:extLst>
                <a:ext uri="{FF2B5EF4-FFF2-40B4-BE49-F238E27FC236}">
                  <a16:creationId xmlns:a16="http://schemas.microsoft.com/office/drawing/2014/main" xmlns="" id="{2F811766-3847-485A-BE0B-9543E4FF8591}"/>
                </a:ext>
              </a:extLst>
            </p:cNvPr>
            <p:cNvSpPr/>
            <p:nvPr/>
          </p:nvSpPr>
          <p:spPr>
            <a:xfrm>
              <a:off x="2782771" y="20602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5" name="Freeform: Shape 444">
              <a:extLst>
                <a:ext uri="{FF2B5EF4-FFF2-40B4-BE49-F238E27FC236}">
                  <a16:creationId xmlns:a16="http://schemas.microsoft.com/office/drawing/2014/main" xmlns="" id="{D1C94AA4-A7DA-4B69-A2FE-EE855107BAB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6" name="Freeform: Shape 445">
              <a:extLst>
                <a:ext uri="{FF2B5EF4-FFF2-40B4-BE49-F238E27FC236}">
                  <a16:creationId xmlns:a16="http://schemas.microsoft.com/office/drawing/2014/main" xmlns="" id="{6E7E865E-6601-4C18-A055-3F69A6561B5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7" name="Freeform: Shape 446">
              <a:extLst>
                <a:ext uri="{FF2B5EF4-FFF2-40B4-BE49-F238E27FC236}">
                  <a16:creationId xmlns:a16="http://schemas.microsoft.com/office/drawing/2014/main" xmlns="" id="{0E87B354-4011-4584-98B3-52AC70291D91}"/>
                </a:ext>
              </a:extLst>
            </p:cNvPr>
            <p:cNvSpPr/>
            <p:nvPr/>
          </p:nvSpPr>
          <p:spPr>
            <a:xfrm>
              <a:off x="2788553"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8" name="Freeform: Shape 447">
              <a:extLst>
                <a:ext uri="{FF2B5EF4-FFF2-40B4-BE49-F238E27FC236}">
                  <a16:creationId xmlns:a16="http://schemas.microsoft.com/office/drawing/2014/main" xmlns="" id="{299C4C45-69A0-48F0-9A6C-D9E8146BCC2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9" name="Freeform: Shape 448">
              <a:extLst>
                <a:ext uri="{FF2B5EF4-FFF2-40B4-BE49-F238E27FC236}">
                  <a16:creationId xmlns:a16="http://schemas.microsoft.com/office/drawing/2014/main" xmlns="" id="{89A05824-803B-4207-B644-DC136241231B}"/>
                </a:ext>
              </a:extLst>
            </p:cNvPr>
            <p:cNvSpPr/>
            <p:nvPr/>
          </p:nvSpPr>
          <p:spPr>
            <a:xfrm>
              <a:off x="2790815" y="207356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0" name="Freeform: Shape 449">
              <a:extLst>
                <a:ext uri="{FF2B5EF4-FFF2-40B4-BE49-F238E27FC236}">
                  <a16:creationId xmlns:a16="http://schemas.microsoft.com/office/drawing/2014/main" xmlns="" id="{311E8D6B-B292-4790-965F-D22E2680C60F}"/>
                </a:ext>
              </a:extLst>
            </p:cNvPr>
            <p:cNvSpPr/>
            <p:nvPr/>
          </p:nvSpPr>
          <p:spPr>
            <a:xfrm>
              <a:off x="2791067" y="2073485"/>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51" name="Freeform: Shape 450">
              <a:extLst>
                <a:ext uri="{FF2B5EF4-FFF2-40B4-BE49-F238E27FC236}">
                  <a16:creationId xmlns:a16="http://schemas.microsoft.com/office/drawing/2014/main" xmlns="" id="{E009B922-9F5C-4B9B-BB72-8D6D03CD89BC}"/>
                </a:ext>
              </a:extLst>
            </p:cNvPr>
            <p:cNvSpPr/>
            <p:nvPr/>
          </p:nvSpPr>
          <p:spPr>
            <a:xfrm>
              <a:off x="2791067"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2" name="Freeform: Shape 451">
              <a:extLst>
                <a:ext uri="{FF2B5EF4-FFF2-40B4-BE49-F238E27FC236}">
                  <a16:creationId xmlns:a16="http://schemas.microsoft.com/office/drawing/2014/main" xmlns="" id="{D44C7090-AF4C-499E-A527-44717030C53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53" name="Freeform: Shape 452">
              <a:extLst>
                <a:ext uri="{FF2B5EF4-FFF2-40B4-BE49-F238E27FC236}">
                  <a16:creationId xmlns:a16="http://schemas.microsoft.com/office/drawing/2014/main" xmlns="" id="{DE44B845-3E0B-401F-A509-E526A069B4EE}"/>
                </a:ext>
              </a:extLst>
            </p:cNvPr>
            <p:cNvSpPr/>
            <p:nvPr/>
          </p:nvSpPr>
          <p:spPr>
            <a:xfrm>
              <a:off x="2783944" y="2070050"/>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4" name="Freeform: Shape 453">
              <a:extLst>
                <a:ext uri="{FF2B5EF4-FFF2-40B4-BE49-F238E27FC236}">
                  <a16:creationId xmlns:a16="http://schemas.microsoft.com/office/drawing/2014/main" xmlns="" id="{27989B80-B67E-49C9-A7E2-C4BCEDA26A01}"/>
                </a:ext>
              </a:extLst>
            </p:cNvPr>
            <p:cNvSpPr/>
            <p:nvPr/>
          </p:nvSpPr>
          <p:spPr>
            <a:xfrm>
              <a:off x="2783442" y="2069966"/>
              <a:ext cx="2346" cy="8378"/>
            </a:xfrm>
            <a:custGeom>
              <a:avLst/>
              <a:gdLst>
                <a:gd name="connsiteX0" fmla="*/ 0 w 2346"/>
                <a:gd name="connsiteY0" fmla="*/ 0 h 8378"/>
                <a:gd name="connsiteX1" fmla="*/ 503 w 2346"/>
                <a:gd name="connsiteY1" fmla="*/ 0 h 8378"/>
                <a:gd name="connsiteX2" fmla="*/ 2346 w 2346"/>
                <a:gd name="connsiteY2" fmla="*/ 0 h 8378"/>
              </a:gdLst>
              <a:ahLst/>
              <a:cxnLst>
                <a:cxn ang="0">
                  <a:pos x="connsiteX0" y="connsiteY0"/>
                </a:cxn>
                <a:cxn ang="0">
                  <a:pos x="connsiteX1" y="connsiteY1"/>
                </a:cxn>
                <a:cxn ang="0">
                  <a:pos x="connsiteX2" y="connsiteY2"/>
                </a:cxn>
              </a:cxnLst>
              <a:rect l="l" t="t" r="r" b="b"/>
              <a:pathLst>
                <a:path w="2346" h="8378">
                  <a:moveTo>
                    <a:pt x="0" y="0"/>
                  </a:moveTo>
                  <a:cubicBezTo>
                    <a:pt x="838" y="0"/>
                    <a:pt x="670" y="0"/>
                    <a:pt x="503" y="0"/>
                  </a:cubicBezTo>
                  <a:lnTo>
                    <a:pt x="2346" y="0"/>
                  </a:lnTo>
                  <a:close/>
                </a:path>
              </a:pathLst>
            </a:custGeom>
            <a:solidFill>
              <a:srgbClr val="37474F"/>
            </a:solidFill>
            <a:ln w="8363" cap="flat">
              <a:noFill/>
              <a:prstDash val="solid"/>
              <a:miter/>
            </a:ln>
          </p:spPr>
          <p:txBody>
            <a:bodyPr rtlCol="0" anchor="ctr"/>
            <a:lstStyle/>
            <a:p>
              <a:pPr defTabSz="914378"/>
              <a:endParaRPr lang="en-US"/>
            </a:p>
          </p:txBody>
        </p:sp>
        <p:sp>
          <p:nvSpPr>
            <p:cNvPr id="455" name="Freeform: Shape 454">
              <a:extLst>
                <a:ext uri="{FF2B5EF4-FFF2-40B4-BE49-F238E27FC236}">
                  <a16:creationId xmlns:a16="http://schemas.microsoft.com/office/drawing/2014/main" xmlns="" id="{5812F749-95EE-4B1C-B79A-AE3A2CA0BA4E}"/>
                </a:ext>
              </a:extLst>
            </p:cNvPr>
            <p:cNvSpPr/>
            <p:nvPr/>
          </p:nvSpPr>
          <p:spPr>
            <a:xfrm>
              <a:off x="2781012" y="2059409"/>
              <a:ext cx="10581" cy="13908"/>
            </a:xfrm>
            <a:custGeom>
              <a:avLst/>
              <a:gdLst>
                <a:gd name="connsiteX0" fmla="*/ 2011 w 10581"/>
                <a:gd name="connsiteY0" fmla="*/ 6284 h 13908"/>
                <a:gd name="connsiteX1" fmla="*/ 1425 w 10581"/>
                <a:gd name="connsiteY1" fmla="*/ 6284 h 13908"/>
                <a:gd name="connsiteX2" fmla="*/ 0 w 10581"/>
                <a:gd name="connsiteY2" fmla="*/ 6284 h 13908"/>
                <a:gd name="connsiteX3" fmla="*/ 2179 w 10581"/>
                <a:gd name="connsiteY3" fmla="*/ 6284 h 13908"/>
                <a:gd name="connsiteX4" fmla="*/ 1676 w 10581"/>
                <a:gd name="connsiteY4" fmla="*/ 6284 h 13908"/>
                <a:gd name="connsiteX5" fmla="*/ 2849 w 10581"/>
                <a:gd name="connsiteY5" fmla="*/ 6284 h 13908"/>
                <a:gd name="connsiteX6" fmla="*/ 2179 w 10581"/>
                <a:gd name="connsiteY6" fmla="*/ 6284 h 13908"/>
                <a:gd name="connsiteX7" fmla="*/ 2179 w 10581"/>
                <a:gd name="connsiteY7" fmla="*/ 6284 h 13908"/>
                <a:gd name="connsiteX8" fmla="*/ 2179 w 10581"/>
                <a:gd name="connsiteY8" fmla="*/ 6284 h 13908"/>
                <a:gd name="connsiteX9" fmla="*/ 3184 w 10581"/>
                <a:gd name="connsiteY9" fmla="*/ 6284 h 13908"/>
                <a:gd name="connsiteX10" fmla="*/ 2179 w 10581"/>
                <a:gd name="connsiteY10" fmla="*/ 6284 h 13908"/>
                <a:gd name="connsiteX11" fmla="*/ 1592 w 10581"/>
                <a:gd name="connsiteY11" fmla="*/ 6284 h 13908"/>
                <a:gd name="connsiteX12" fmla="*/ 1592 w 10581"/>
                <a:gd name="connsiteY12" fmla="*/ 6284 h 13908"/>
                <a:gd name="connsiteX13" fmla="*/ 251 w 10581"/>
                <a:gd name="connsiteY13" fmla="*/ 6284 h 13908"/>
                <a:gd name="connsiteX14" fmla="*/ 2514 w 10581"/>
                <a:gd name="connsiteY14" fmla="*/ 6284 h 13908"/>
                <a:gd name="connsiteX15" fmla="*/ 2514 w 10581"/>
                <a:gd name="connsiteY15" fmla="*/ 6284 h 13908"/>
                <a:gd name="connsiteX16" fmla="*/ 2011 w 10581"/>
                <a:gd name="connsiteY16" fmla="*/ 6284 h 13908"/>
                <a:gd name="connsiteX17" fmla="*/ 2011 w 10581"/>
                <a:gd name="connsiteY17" fmla="*/ 6284 h 13908"/>
                <a:gd name="connsiteX18" fmla="*/ 587 w 10581"/>
                <a:gd name="connsiteY18" fmla="*/ 6284 h 13908"/>
                <a:gd name="connsiteX19" fmla="*/ 1927 w 10581"/>
                <a:gd name="connsiteY19" fmla="*/ 6284 h 13908"/>
                <a:gd name="connsiteX20" fmla="*/ 2514 w 10581"/>
                <a:gd name="connsiteY20" fmla="*/ 6284 h 13908"/>
                <a:gd name="connsiteX21" fmla="*/ 3268 w 10581"/>
                <a:gd name="connsiteY21" fmla="*/ 6284 h 13908"/>
                <a:gd name="connsiteX22" fmla="*/ 3268 w 10581"/>
                <a:gd name="connsiteY22" fmla="*/ 6284 h 13908"/>
                <a:gd name="connsiteX23" fmla="*/ 2346 w 10581"/>
                <a:gd name="connsiteY23" fmla="*/ 6284 h 13908"/>
                <a:gd name="connsiteX24" fmla="*/ 3938 w 10581"/>
                <a:gd name="connsiteY24" fmla="*/ 6284 h 13908"/>
                <a:gd name="connsiteX25" fmla="*/ 3352 w 10581"/>
                <a:gd name="connsiteY25" fmla="*/ 6284 h 13908"/>
                <a:gd name="connsiteX26" fmla="*/ 5530 w 10581"/>
                <a:gd name="connsiteY26" fmla="*/ 6284 h 13908"/>
                <a:gd name="connsiteX27" fmla="*/ 6368 w 10581"/>
                <a:gd name="connsiteY27" fmla="*/ 6284 h 13908"/>
                <a:gd name="connsiteX28" fmla="*/ 3184 w 10581"/>
                <a:gd name="connsiteY28" fmla="*/ 6284 h 13908"/>
                <a:gd name="connsiteX29" fmla="*/ 2514 w 10581"/>
                <a:gd name="connsiteY29" fmla="*/ 6284 h 13908"/>
                <a:gd name="connsiteX30" fmla="*/ 5614 w 10581"/>
                <a:gd name="connsiteY30" fmla="*/ 6284 h 13908"/>
                <a:gd name="connsiteX31" fmla="*/ 3435 w 10581"/>
                <a:gd name="connsiteY31" fmla="*/ 6284 h 13908"/>
                <a:gd name="connsiteX32" fmla="*/ 3435 w 10581"/>
                <a:gd name="connsiteY32" fmla="*/ 6284 h 13908"/>
                <a:gd name="connsiteX33" fmla="*/ 2765 w 10581"/>
                <a:gd name="connsiteY33" fmla="*/ 6284 h 13908"/>
                <a:gd name="connsiteX34" fmla="*/ 3687 w 10581"/>
                <a:gd name="connsiteY34" fmla="*/ 6284 h 13908"/>
                <a:gd name="connsiteX35" fmla="*/ 2849 w 10581"/>
                <a:gd name="connsiteY35" fmla="*/ 6284 h 13908"/>
                <a:gd name="connsiteX36" fmla="*/ 4273 w 10581"/>
                <a:gd name="connsiteY36" fmla="*/ 6284 h 13908"/>
                <a:gd name="connsiteX37" fmla="*/ 3352 w 10581"/>
                <a:gd name="connsiteY37" fmla="*/ 6284 h 13908"/>
                <a:gd name="connsiteX38" fmla="*/ 4189 w 10581"/>
                <a:gd name="connsiteY38" fmla="*/ 6284 h 13908"/>
                <a:gd name="connsiteX39" fmla="*/ 4189 w 10581"/>
                <a:gd name="connsiteY39" fmla="*/ 6284 h 13908"/>
                <a:gd name="connsiteX40" fmla="*/ 4189 w 10581"/>
                <a:gd name="connsiteY40" fmla="*/ 6284 h 13908"/>
                <a:gd name="connsiteX41" fmla="*/ 4189 w 10581"/>
                <a:gd name="connsiteY41" fmla="*/ 6284 h 13908"/>
                <a:gd name="connsiteX42" fmla="*/ 5446 w 10581"/>
                <a:gd name="connsiteY42" fmla="*/ 6284 h 13908"/>
                <a:gd name="connsiteX43" fmla="*/ 7960 w 10581"/>
                <a:gd name="connsiteY43" fmla="*/ 6284 h 13908"/>
                <a:gd name="connsiteX44" fmla="*/ 3687 w 10581"/>
                <a:gd name="connsiteY44" fmla="*/ 6284 h 13908"/>
                <a:gd name="connsiteX45" fmla="*/ 3687 w 10581"/>
                <a:gd name="connsiteY45" fmla="*/ 6284 h 13908"/>
                <a:gd name="connsiteX46" fmla="*/ 5279 w 10581"/>
                <a:gd name="connsiteY46" fmla="*/ 6284 h 13908"/>
                <a:gd name="connsiteX47" fmla="*/ 3687 w 10581"/>
                <a:gd name="connsiteY47" fmla="*/ 6284 h 13908"/>
                <a:gd name="connsiteX48" fmla="*/ 5363 w 10581"/>
                <a:gd name="connsiteY48" fmla="*/ 6284 h 13908"/>
                <a:gd name="connsiteX49" fmla="*/ 3519 w 10581"/>
                <a:gd name="connsiteY49" fmla="*/ 6284 h 13908"/>
                <a:gd name="connsiteX50" fmla="*/ 3519 w 10581"/>
                <a:gd name="connsiteY50" fmla="*/ 6284 h 13908"/>
                <a:gd name="connsiteX51" fmla="*/ 3519 w 10581"/>
                <a:gd name="connsiteY51" fmla="*/ 6284 h 13908"/>
                <a:gd name="connsiteX52" fmla="*/ 5781 w 10581"/>
                <a:gd name="connsiteY52" fmla="*/ 6284 h 13908"/>
                <a:gd name="connsiteX53" fmla="*/ 3268 w 10581"/>
                <a:gd name="connsiteY53" fmla="*/ 6284 h 13908"/>
                <a:gd name="connsiteX54" fmla="*/ 2765 w 10581"/>
                <a:gd name="connsiteY54" fmla="*/ 6284 h 13908"/>
                <a:gd name="connsiteX55" fmla="*/ 2011 w 10581"/>
                <a:gd name="connsiteY55" fmla="*/ 6284 h 13908"/>
                <a:gd name="connsiteX56" fmla="*/ 2011 w 10581"/>
                <a:gd name="connsiteY56" fmla="*/ 6284 h 13908"/>
                <a:gd name="connsiteX57" fmla="*/ 2765 w 10581"/>
                <a:gd name="connsiteY57" fmla="*/ 6284 h 13908"/>
                <a:gd name="connsiteX58" fmla="*/ 5363 w 10581"/>
                <a:gd name="connsiteY58" fmla="*/ 6284 h 13908"/>
                <a:gd name="connsiteX59" fmla="*/ 3352 w 10581"/>
                <a:gd name="connsiteY59" fmla="*/ 6284 h 13908"/>
                <a:gd name="connsiteX60" fmla="*/ 3352 w 10581"/>
                <a:gd name="connsiteY60" fmla="*/ 6284 h 13908"/>
                <a:gd name="connsiteX61" fmla="*/ 2849 w 10581"/>
                <a:gd name="connsiteY61" fmla="*/ 6284 h 13908"/>
                <a:gd name="connsiteX62" fmla="*/ 3268 w 10581"/>
                <a:gd name="connsiteY62" fmla="*/ 6284 h 13908"/>
                <a:gd name="connsiteX63" fmla="*/ 2597 w 10581"/>
                <a:gd name="connsiteY63" fmla="*/ 6284 h 13908"/>
                <a:gd name="connsiteX64" fmla="*/ 8044 w 10581"/>
                <a:gd name="connsiteY64" fmla="*/ 6284 h 13908"/>
                <a:gd name="connsiteX65" fmla="*/ 6368 w 10581"/>
                <a:gd name="connsiteY65" fmla="*/ 6284 h 13908"/>
                <a:gd name="connsiteX66" fmla="*/ 3519 w 10581"/>
                <a:gd name="connsiteY66" fmla="*/ 6284 h 13908"/>
                <a:gd name="connsiteX67" fmla="*/ 4357 w 10581"/>
                <a:gd name="connsiteY67" fmla="*/ 6284 h 13908"/>
                <a:gd name="connsiteX68" fmla="*/ 4357 w 10581"/>
                <a:gd name="connsiteY68" fmla="*/ 6284 h 13908"/>
                <a:gd name="connsiteX69" fmla="*/ 6284 w 10581"/>
                <a:gd name="connsiteY69" fmla="*/ 6284 h 13908"/>
                <a:gd name="connsiteX70" fmla="*/ 5781 w 10581"/>
                <a:gd name="connsiteY70" fmla="*/ 6284 h 13908"/>
                <a:gd name="connsiteX71" fmla="*/ 5363 w 10581"/>
                <a:gd name="connsiteY71" fmla="*/ 6284 h 13908"/>
                <a:gd name="connsiteX72" fmla="*/ 5363 w 10581"/>
                <a:gd name="connsiteY72" fmla="*/ 6284 h 13908"/>
                <a:gd name="connsiteX73" fmla="*/ 8546 w 10581"/>
                <a:gd name="connsiteY73" fmla="*/ 6284 h 13908"/>
                <a:gd name="connsiteX74" fmla="*/ 7876 w 10581"/>
                <a:gd name="connsiteY74" fmla="*/ 6284 h 13908"/>
                <a:gd name="connsiteX75" fmla="*/ 9217 w 10581"/>
                <a:gd name="connsiteY75" fmla="*/ 6284 h 13908"/>
                <a:gd name="connsiteX76" fmla="*/ 6284 w 10581"/>
                <a:gd name="connsiteY76" fmla="*/ 6284 h 13908"/>
                <a:gd name="connsiteX77" fmla="*/ 6787 w 10581"/>
                <a:gd name="connsiteY77" fmla="*/ 6284 h 13908"/>
                <a:gd name="connsiteX78" fmla="*/ 6368 w 10581"/>
                <a:gd name="connsiteY78" fmla="*/ 6284 h 13908"/>
                <a:gd name="connsiteX79" fmla="*/ 6368 w 10581"/>
                <a:gd name="connsiteY79" fmla="*/ 6284 h 13908"/>
                <a:gd name="connsiteX80" fmla="*/ 5614 w 10581"/>
                <a:gd name="connsiteY80" fmla="*/ 6871 h 13908"/>
                <a:gd name="connsiteX81" fmla="*/ 7541 w 10581"/>
                <a:gd name="connsiteY81" fmla="*/ 6871 h 13908"/>
                <a:gd name="connsiteX82" fmla="*/ 8379 w 10581"/>
                <a:gd name="connsiteY82" fmla="*/ 6871 h 13908"/>
                <a:gd name="connsiteX83" fmla="*/ 7457 w 10581"/>
                <a:gd name="connsiteY83" fmla="*/ 6871 h 13908"/>
                <a:gd name="connsiteX84" fmla="*/ 7457 w 10581"/>
                <a:gd name="connsiteY84" fmla="*/ 6871 h 13908"/>
                <a:gd name="connsiteX85" fmla="*/ 7457 w 10581"/>
                <a:gd name="connsiteY85" fmla="*/ 6871 h 13908"/>
                <a:gd name="connsiteX86" fmla="*/ 8044 w 10581"/>
                <a:gd name="connsiteY86" fmla="*/ 6871 h 13908"/>
                <a:gd name="connsiteX87" fmla="*/ 9217 w 10581"/>
                <a:gd name="connsiteY87" fmla="*/ 6871 h 13908"/>
                <a:gd name="connsiteX88" fmla="*/ 10138 w 10581"/>
                <a:gd name="connsiteY88" fmla="*/ 6871 h 13908"/>
                <a:gd name="connsiteX89" fmla="*/ 8798 w 10581"/>
                <a:gd name="connsiteY89" fmla="*/ 6871 h 13908"/>
                <a:gd name="connsiteX90" fmla="*/ 10306 w 10581"/>
                <a:gd name="connsiteY90" fmla="*/ 6871 h 13908"/>
                <a:gd name="connsiteX91" fmla="*/ 8295 w 10581"/>
                <a:gd name="connsiteY91" fmla="*/ 6871 h 13908"/>
                <a:gd name="connsiteX92" fmla="*/ 9803 w 10581"/>
                <a:gd name="connsiteY92" fmla="*/ 6871 h 13908"/>
                <a:gd name="connsiteX93" fmla="*/ 9803 w 10581"/>
                <a:gd name="connsiteY93" fmla="*/ 6871 h 13908"/>
                <a:gd name="connsiteX94" fmla="*/ 9803 w 10581"/>
                <a:gd name="connsiteY94" fmla="*/ 6871 h 13908"/>
                <a:gd name="connsiteX95" fmla="*/ 9803 w 10581"/>
                <a:gd name="connsiteY95" fmla="*/ 6871 h 13908"/>
                <a:gd name="connsiteX96" fmla="*/ 9384 w 10581"/>
                <a:gd name="connsiteY96" fmla="*/ 6871 h 13908"/>
                <a:gd name="connsiteX97" fmla="*/ 9384 w 10581"/>
                <a:gd name="connsiteY97" fmla="*/ 6871 h 13908"/>
                <a:gd name="connsiteX98" fmla="*/ 9384 w 10581"/>
                <a:gd name="connsiteY98" fmla="*/ 6452 h 13908"/>
                <a:gd name="connsiteX99" fmla="*/ 9384 w 10581"/>
                <a:gd name="connsiteY99" fmla="*/ 6452 h 13908"/>
                <a:gd name="connsiteX100" fmla="*/ 9887 w 10581"/>
                <a:gd name="connsiteY100" fmla="*/ 6452 h 13908"/>
                <a:gd name="connsiteX101" fmla="*/ 9887 w 10581"/>
                <a:gd name="connsiteY101" fmla="*/ 6452 h 13908"/>
                <a:gd name="connsiteX102" fmla="*/ 10474 w 10581"/>
                <a:gd name="connsiteY102" fmla="*/ 6033 h 13908"/>
                <a:gd name="connsiteX103" fmla="*/ 9720 w 10581"/>
                <a:gd name="connsiteY103" fmla="*/ 6033 h 13908"/>
                <a:gd name="connsiteX104" fmla="*/ 9217 w 10581"/>
                <a:gd name="connsiteY104" fmla="*/ 6033 h 13908"/>
                <a:gd name="connsiteX105" fmla="*/ 8630 w 10581"/>
                <a:gd name="connsiteY105" fmla="*/ 6033 h 13908"/>
                <a:gd name="connsiteX106" fmla="*/ 8630 w 10581"/>
                <a:gd name="connsiteY106" fmla="*/ 6033 h 13908"/>
                <a:gd name="connsiteX107" fmla="*/ 8630 w 10581"/>
                <a:gd name="connsiteY107" fmla="*/ 6033 h 13908"/>
                <a:gd name="connsiteX108" fmla="*/ 8630 w 10581"/>
                <a:gd name="connsiteY108" fmla="*/ 5530 h 13908"/>
                <a:gd name="connsiteX109" fmla="*/ 8630 w 10581"/>
                <a:gd name="connsiteY109" fmla="*/ 5530 h 13908"/>
                <a:gd name="connsiteX110" fmla="*/ 7792 w 10581"/>
                <a:gd name="connsiteY110" fmla="*/ 5530 h 13908"/>
                <a:gd name="connsiteX111" fmla="*/ 8630 w 10581"/>
                <a:gd name="connsiteY111" fmla="*/ 5530 h 13908"/>
                <a:gd name="connsiteX112" fmla="*/ 6954 w 10581"/>
                <a:gd name="connsiteY112" fmla="*/ 5530 h 13908"/>
                <a:gd name="connsiteX113" fmla="*/ 6954 w 10581"/>
                <a:gd name="connsiteY113" fmla="*/ 5530 h 13908"/>
                <a:gd name="connsiteX114" fmla="*/ 6954 w 10581"/>
                <a:gd name="connsiteY114" fmla="*/ 5530 h 13908"/>
                <a:gd name="connsiteX115" fmla="*/ 6954 w 10581"/>
                <a:gd name="connsiteY115" fmla="*/ 5530 h 13908"/>
                <a:gd name="connsiteX116" fmla="*/ 8546 w 10581"/>
                <a:gd name="connsiteY116" fmla="*/ 5530 h 13908"/>
                <a:gd name="connsiteX117" fmla="*/ 7038 w 10581"/>
                <a:gd name="connsiteY117" fmla="*/ 5530 h 13908"/>
                <a:gd name="connsiteX118" fmla="*/ 7625 w 10581"/>
                <a:gd name="connsiteY118" fmla="*/ 5530 h 13908"/>
                <a:gd name="connsiteX119" fmla="*/ 7625 w 10581"/>
                <a:gd name="connsiteY119" fmla="*/ 5530 h 13908"/>
                <a:gd name="connsiteX120" fmla="*/ 8798 w 10581"/>
                <a:gd name="connsiteY120" fmla="*/ 4776 h 13908"/>
                <a:gd name="connsiteX121" fmla="*/ 8211 w 10581"/>
                <a:gd name="connsiteY121" fmla="*/ 4776 h 13908"/>
                <a:gd name="connsiteX122" fmla="*/ 9217 w 10581"/>
                <a:gd name="connsiteY122" fmla="*/ 4776 h 13908"/>
                <a:gd name="connsiteX123" fmla="*/ 8714 w 10581"/>
                <a:gd name="connsiteY123" fmla="*/ 4776 h 13908"/>
                <a:gd name="connsiteX124" fmla="*/ 9468 w 10581"/>
                <a:gd name="connsiteY124" fmla="*/ 4776 h 13908"/>
                <a:gd name="connsiteX125" fmla="*/ 9971 w 10581"/>
                <a:gd name="connsiteY125" fmla="*/ 4776 h 13908"/>
                <a:gd name="connsiteX126" fmla="*/ 7457 w 10581"/>
                <a:gd name="connsiteY126" fmla="*/ 4776 h 13908"/>
                <a:gd name="connsiteX127" fmla="*/ 7457 w 10581"/>
                <a:gd name="connsiteY127" fmla="*/ 4776 h 13908"/>
                <a:gd name="connsiteX128" fmla="*/ 8379 w 10581"/>
                <a:gd name="connsiteY128" fmla="*/ 4776 h 13908"/>
                <a:gd name="connsiteX129" fmla="*/ 7960 w 10581"/>
                <a:gd name="connsiteY129" fmla="*/ 4776 h 13908"/>
                <a:gd name="connsiteX130" fmla="*/ 7960 w 10581"/>
                <a:gd name="connsiteY130" fmla="*/ 4776 h 13908"/>
                <a:gd name="connsiteX131" fmla="*/ 7960 w 10581"/>
                <a:gd name="connsiteY131" fmla="*/ 4776 h 13908"/>
                <a:gd name="connsiteX132" fmla="*/ 7960 w 10581"/>
                <a:gd name="connsiteY132" fmla="*/ 4776 h 13908"/>
                <a:gd name="connsiteX133" fmla="*/ 7960 w 10581"/>
                <a:gd name="connsiteY133" fmla="*/ 4776 h 13908"/>
                <a:gd name="connsiteX134" fmla="*/ 7960 w 10581"/>
                <a:gd name="connsiteY134" fmla="*/ 4776 h 13908"/>
                <a:gd name="connsiteX135" fmla="*/ 8463 w 10581"/>
                <a:gd name="connsiteY135" fmla="*/ 4776 h 13908"/>
                <a:gd name="connsiteX136" fmla="*/ 7792 w 10581"/>
                <a:gd name="connsiteY136" fmla="*/ 4776 h 13908"/>
                <a:gd name="connsiteX137" fmla="*/ 7792 w 10581"/>
                <a:gd name="connsiteY137" fmla="*/ 4776 h 13908"/>
                <a:gd name="connsiteX138" fmla="*/ 7792 w 10581"/>
                <a:gd name="connsiteY138" fmla="*/ 4776 h 13908"/>
                <a:gd name="connsiteX139" fmla="*/ 9971 w 10581"/>
                <a:gd name="connsiteY139" fmla="*/ 4776 h 13908"/>
                <a:gd name="connsiteX140" fmla="*/ 9971 w 10581"/>
                <a:gd name="connsiteY140" fmla="*/ 4776 h 13908"/>
                <a:gd name="connsiteX141" fmla="*/ 8798 w 10581"/>
                <a:gd name="connsiteY141" fmla="*/ 4776 h 13908"/>
                <a:gd name="connsiteX142" fmla="*/ 10222 w 10581"/>
                <a:gd name="connsiteY142" fmla="*/ 4776 h 13908"/>
                <a:gd name="connsiteX143" fmla="*/ 9468 w 10581"/>
                <a:gd name="connsiteY143" fmla="*/ 4776 h 13908"/>
                <a:gd name="connsiteX144" fmla="*/ 8463 w 10581"/>
                <a:gd name="connsiteY144" fmla="*/ 4776 h 13908"/>
                <a:gd name="connsiteX145" fmla="*/ 8463 w 10581"/>
                <a:gd name="connsiteY145" fmla="*/ 4776 h 13908"/>
                <a:gd name="connsiteX146" fmla="*/ 8463 w 10581"/>
                <a:gd name="connsiteY146" fmla="*/ 4776 h 13908"/>
                <a:gd name="connsiteX147" fmla="*/ 7290 w 10581"/>
                <a:gd name="connsiteY147" fmla="*/ 4776 h 13908"/>
                <a:gd name="connsiteX148" fmla="*/ 8295 w 10581"/>
                <a:gd name="connsiteY148" fmla="*/ 4357 h 13908"/>
                <a:gd name="connsiteX149" fmla="*/ 8295 w 10581"/>
                <a:gd name="connsiteY149" fmla="*/ 4357 h 13908"/>
                <a:gd name="connsiteX150" fmla="*/ 8295 w 10581"/>
                <a:gd name="connsiteY150" fmla="*/ 4357 h 13908"/>
                <a:gd name="connsiteX151" fmla="*/ 7290 w 10581"/>
                <a:gd name="connsiteY151" fmla="*/ 4357 h 13908"/>
                <a:gd name="connsiteX152" fmla="*/ 7792 w 10581"/>
                <a:gd name="connsiteY152" fmla="*/ 4357 h 13908"/>
                <a:gd name="connsiteX153" fmla="*/ 7038 w 10581"/>
                <a:gd name="connsiteY153" fmla="*/ 4357 h 13908"/>
                <a:gd name="connsiteX154" fmla="*/ 7792 w 10581"/>
                <a:gd name="connsiteY154" fmla="*/ 4357 h 13908"/>
                <a:gd name="connsiteX155" fmla="*/ 7792 w 10581"/>
                <a:gd name="connsiteY155" fmla="*/ 3938 h 13908"/>
                <a:gd name="connsiteX156" fmla="*/ 7792 w 10581"/>
                <a:gd name="connsiteY156" fmla="*/ 3938 h 13908"/>
                <a:gd name="connsiteX157" fmla="*/ 7122 w 10581"/>
                <a:gd name="connsiteY157" fmla="*/ 3435 h 13908"/>
                <a:gd name="connsiteX158" fmla="*/ 6452 w 10581"/>
                <a:gd name="connsiteY158" fmla="*/ 3435 h 13908"/>
                <a:gd name="connsiteX159" fmla="*/ 4860 w 10581"/>
                <a:gd name="connsiteY159" fmla="*/ 3435 h 13908"/>
                <a:gd name="connsiteX160" fmla="*/ 5781 w 10581"/>
                <a:gd name="connsiteY160" fmla="*/ 3435 h 13908"/>
                <a:gd name="connsiteX161" fmla="*/ 5781 w 10581"/>
                <a:gd name="connsiteY161" fmla="*/ 3435 h 13908"/>
                <a:gd name="connsiteX162" fmla="*/ 7206 w 10581"/>
                <a:gd name="connsiteY162" fmla="*/ 3435 h 13908"/>
                <a:gd name="connsiteX163" fmla="*/ 7876 w 10581"/>
                <a:gd name="connsiteY163" fmla="*/ 2514 h 13908"/>
                <a:gd name="connsiteX164" fmla="*/ 6787 w 10581"/>
                <a:gd name="connsiteY164" fmla="*/ 2514 h 13908"/>
                <a:gd name="connsiteX165" fmla="*/ 6787 w 10581"/>
                <a:gd name="connsiteY165" fmla="*/ 2514 h 13908"/>
                <a:gd name="connsiteX166" fmla="*/ 6787 w 10581"/>
                <a:gd name="connsiteY166" fmla="*/ 2514 h 13908"/>
                <a:gd name="connsiteX167" fmla="*/ 8128 w 10581"/>
                <a:gd name="connsiteY167" fmla="*/ 2514 h 13908"/>
                <a:gd name="connsiteX168" fmla="*/ 8128 w 10581"/>
                <a:gd name="connsiteY168" fmla="*/ 2514 h 13908"/>
                <a:gd name="connsiteX169" fmla="*/ 7290 w 10581"/>
                <a:gd name="connsiteY169" fmla="*/ 2514 h 13908"/>
                <a:gd name="connsiteX170" fmla="*/ 8044 w 10581"/>
                <a:gd name="connsiteY170" fmla="*/ 2514 h 13908"/>
                <a:gd name="connsiteX171" fmla="*/ 8044 w 10581"/>
                <a:gd name="connsiteY171" fmla="*/ 2514 h 13908"/>
                <a:gd name="connsiteX172" fmla="*/ 7206 w 10581"/>
                <a:gd name="connsiteY172" fmla="*/ 2514 h 13908"/>
                <a:gd name="connsiteX173" fmla="*/ 6284 w 10581"/>
                <a:gd name="connsiteY173" fmla="*/ 2514 h 13908"/>
                <a:gd name="connsiteX174" fmla="*/ 7206 w 10581"/>
                <a:gd name="connsiteY174" fmla="*/ 1927 h 13908"/>
                <a:gd name="connsiteX175" fmla="*/ 6703 w 10581"/>
                <a:gd name="connsiteY175" fmla="*/ 1927 h 13908"/>
                <a:gd name="connsiteX176" fmla="*/ 5698 w 10581"/>
                <a:gd name="connsiteY176" fmla="*/ 1927 h 13908"/>
                <a:gd name="connsiteX177" fmla="*/ 7960 w 10581"/>
                <a:gd name="connsiteY177" fmla="*/ 1927 h 13908"/>
                <a:gd name="connsiteX178" fmla="*/ 6368 w 10581"/>
                <a:gd name="connsiteY178" fmla="*/ 1927 h 13908"/>
                <a:gd name="connsiteX179" fmla="*/ 7541 w 10581"/>
                <a:gd name="connsiteY179" fmla="*/ 1927 h 13908"/>
                <a:gd name="connsiteX180" fmla="*/ 7541 w 10581"/>
                <a:gd name="connsiteY180" fmla="*/ 1341 h 13908"/>
                <a:gd name="connsiteX181" fmla="*/ 6452 w 10581"/>
                <a:gd name="connsiteY181" fmla="*/ 1341 h 13908"/>
                <a:gd name="connsiteX182" fmla="*/ 7709 w 10581"/>
                <a:gd name="connsiteY182" fmla="*/ 1341 h 13908"/>
                <a:gd name="connsiteX183" fmla="*/ 7122 w 10581"/>
                <a:gd name="connsiteY183" fmla="*/ 1341 h 13908"/>
                <a:gd name="connsiteX184" fmla="*/ 6536 w 10581"/>
                <a:gd name="connsiteY184" fmla="*/ 1341 h 13908"/>
                <a:gd name="connsiteX185" fmla="*/ 7792 w 10581"/>
                <a:gd name="connsiteY185" fmla="*/ 0 h 13908"/>
                <a:gd name="connsiteX186" fmla="*/ 7206 w 10581"/>
                <a:gd name="connsiteY186" fmla="*/ 0 h 13908"/>
                <a:gd name="connsiteX187" fmla="*/ 6200 w 10581"/>
                <a:gd name="connsiteY187" fmla="*/ 0 h 13908"/>
                <a:gd name="connsiteX188" fmla="*/ 7206 w 10581"/>
                <a:gd name="connsiteY188" fmla="*/ 0 h 13908"/>
                <a:gd name="connsiteX189" fmla="*/ 6200 w 10581"/>
                <a:gd name="connsiteY189" fmla="*/ 0 h 13908"/>
                <a:gd name="connsiteX190" fmla="*/ 6200 w 10581"/>
                <a:gd name="connsiteY190" fmla="*/ 0 h 13908"/>
                <a:gd name="connsiteX191" fmla="*/ 2346 w 10581"/>
                <a:gd name="connsiteY191" fmla="*/ 0 h 13908"/>
                <a:gd name="connsiteX192" fmla="*/ 2346 w 10581"/>
                <a:gd name="connsiteY192" fmla="*/ 0 h 13908"/>
                <a:gd name="connsiteX193" fmla="*/ 1508 w 10581"/>
                <a:gd name="connsiteY193" fmla="*/ 0 h 13908"/>
                <a:gd name="connsiteX194" fmla="*/ 2011 w 10581"/>
                <a:gd name="connsiteY194" fmla="*/ 0 h 13908"/>
                <a:gd name="connsiteX195" fmla="*/ 2011 w 10581"/>
                <a:gd name="connsiteY195" fmla="*/ 0 h 13908"/>
                <a:gd name="connsiteX196" fmla="*/ 1173 w 10581"/>
                <a:gd name="connsiteY196" fmla="*/ 586 h 13908"/>
                <a:gd name="connsiteX197" fmla="*/ 1173 w 10581"/>
                <a:gd name="connsiteY197" fmla="*/ 586 h 13908"/>
                <a:gd name="connsiteX198" fmla="*/ 2430 w 10581"/>
                <a:gd name="connsiteY198" fmla="*/ 586 h 13908"/>
                <a:gd name="connsiteX199" fmla="*/ 754 w 10581"/>
                <a:gd name="connsiteY199" fmla="*/ 1089 h 13908"/>
                <a:gd name="connsiteX200" fmla="*/ 1592 w 10581"/>
                <a:gd name="connsiteY200" fmla="*/ 1089 h 13908"/>
                <a:gd name="connsiteX201" fmla="*/ 587 w 10581"/>
                <a:gd name="connsiteY201" fmla="*/ 1089 h 13908"/>
                <a:gd name="connsiteX202" fmla="*/ 587 w 10581"/>
                <a:gd name="connsiteY202" fmla="*/ 1089 h 13908"/>
                <a:gd name="connsiteX203" fmla="*/ 587 w 10581"/>
                <a:gd name="connsiteY203" fmla="*/ 1089 h 13908"/>
                <a:gd name="connsiteX204" fmla="*/ 1341 w 10581"/>
                <a:gd name="connsiteY204" fmla="*/ 1759 h 13908"/>
                <a:gd name="connsiteX205" fmla="*/ 1341 w 10581"/>
                <a:gd name="connsiteY205" fmla="*/ 1759 h 13908"/>
                <a:gd name="connsiteX206" fmla="*/ 1341 w 10581"/>
                <a:gd name="connsiteY206" fmla="*/ 1759 h 13908"/>
                <a:gd name="connsiteX207" fmla="*/ 1341 w 10581"/>
                <a:gd name="connsiteY207" fmla="*/ 1759 h 13908"/>
                <a:gd name="connsiteX208" fmla="*/ 1843 w 10581"/>
                <a:gd name="connsiteY208" fmla="*/ 1759 h 13908"/>
                <a:gd name="connsiteX209" fmla="*/ 670 w 10581"/>
                <a:gd name="connsiteY209" fmla="*/ 1759 h 13908"/>
                <a:gd name="connsiteX210" fmla="*/ 2765 w 10581"/>
                <a:gd name="connsiteY210" fmla="*/ 1759 h 13908"/>
                <a:gd name="connsiteX211" fmla="*/ 1341 w 10581"/>
                <a:gd name="connsiteY211" fmla="*/ 1759 h 13908"/>
                <a:gd name="connsiteX212" fmla="*/ 754 w 10581"/>
                <a:gd name="connsiteY212" fmla="*/ 1759 h 13908"/>
                <a:gd name="connsiteX213" fmla="*/ 1927 w 10581"/>
                <a:gd name="connsiteY213" fmla="*/ 1759 h 13908"/>
                <a:gd name="connsiteX214" fmla="*/ 2933 w 10581"/>
                <a:gd name="connsiteY214" fmla="*/ 1759 h 13908"/>
                <a:gd name="connsiteX215" fmla="*/ 1005 w 10581"/>
                <a:gd name="connsiteY215" fmla="*/ 1759 h 13908"/>
                <a:gd name="connsiteX216" fmla="*/ 1005 w 10581"/>
                <a:gd name="connsiteY216" fmla="*/ 1759 h 13908"/>
                <a:gd name="connsiteX217" fmla="*/ 1005 w 10581"/>
                <a:gd name="connsiteY217" fmla="*/ 1759 h 13908"/>
                <a:gd name="connsiteX218" fmla="*/ 2095 w 10581"/>
                <a:gd name="connsiteY218" fmla="*/ 1759 h 13908"/>
                <a:gd name="connsiteX219" fmla="*/ 2095 w 10581"/>
                <a:gd name="connsiteY219" fmla="*/ 1759 h 13908"/>
                <a:gd name="connsiteX220" fmla="*/ 3100 w 10581"/>
                <a:gd name="connsiteY220" fmla="*/ 1759 h 13908"/>
                <a:gd name="connsiteX221" fmla="*/ 2430 w 10581"/>
                <a:gd name="connsiteY221" fmla="*/ 1759 h 13908"/>
                <a:gd name="connsiteX222" fmla="*/ 2430 w 10581"/>
                <a:gd name="connsiteY222" fmla="*/ 1759 h 13908"/>
                <a:gd name="connsiteX223" fmla="*/ 1257 w 10581"/>
                <a:gd name="connsiteY223" fmla="*/ 1759 h 13908"/>
                <a:gd name="connsiteX224" fmla="*/ 1257 w 10581"/>
                <a:gd name="connsiteY224" fmla="*/ 1759 h 13908"/>
                <a:gd name="connsiteX225" fmla="*/ 2262 w 10581"/>
                <a:gd name="connsiteY225" fmla="*/ 1759 h 13908"/>
                <a:gd name="connsiteX226" fmla="*/ 1089 w 10581"/>
                <a:gd name="connsiteY226" fmla="*/ 1759 h 13908"/>
                <a:gd name="connsiteX227" fmla="*/ 1089 w 10581"/>
                <a:gd name="connsiteY227" fmla="*/ 1759 h 13908"/>
                <a:gd name="connsiteX228" fmla="*/ 2430 w 10581"/>
                <a:gd name="connsiteY228" fmla="*/ 1759 h 13908"/>
                <a:gd name="connsiteX229" fmla="*/ 922 w 10581"/>
                <a:gd name="connsiteY229" fmla="*/ 1759 h 13908"/>
                <a:gd name="connsiteX230" fmla="*/ 1676 w 10581"/>
                <a:gd name="connsiteY230" fmla="*/ 1759 h 13908"/>
                <a:gd name="connsiteX231" fmla="*/ 922 w 10581"/>
                <a:gd name="connsiteY231" fmla="*/ 1759 h 13908"/>
                <a:gd name="connsiteX232" fmla="*/ 2095 w 10581"/>
                <a:gd name="connsiteY232" fmla="*/ 1759 h 13908"/>
                <a:gd name="connsiteX233" fmla="*/ 2681 w 10581"/>
                <a:gd name="connsiteY233" fmla="*/ 1759 h 13908"/>
                <a:gd name="connsiteX234" fmla="*/ 2011 w 10581"/>
                <a:gd name="connsiteY234" fmla="*/ 1759 h 13908"/>
                <a:gd name="connsiteX235" fmla="*/ 2933 w 10581"/>
                <a:gd name="connsiteY235" fmla="*/ 1759 h 13908"/>
                <a:gd name="connsiteX236" fmla="*/ 1425 w 10581"/>
                <a:gd name="connsiteY236" fmla="*/ 1759 h 13908"/>
                <a:gd name="connsiteX237" fmla="*/ 1425 w 10581"/>
                <a:gd name="connsiteY237" fmla="*/ 1759 h 13908"/>
                <a:gd name="connsiteX238" fmla="*/ 2765 w 10581"/>
                <a:gd name="connsiteY238" fmla="*/ 1759 h 13908"/>
                <a:gd name="connsiteX239" fmla="*/ 2179 w 10581"/>
                <a:gd name="connsiteY239" fmla="*/ 1759 h 13908"/>
                <a:gd name="connsiteX240" fmla="*/ 2179 w 10581"/>
                <a:gd name="connsiteY240" fmla="*/ 1759 h 13908"/>
                <a:gd name="connsiteX241" fmla="*/ 1508 w 10581"/>
                <a:gd name="connsiteY241" fmla="*/ 1759 h 13908"/>
                <a:gd name="connsiteX242" fmla="*/ 1508 w 10581"/>
                <a:gd name="connsiteY242" fmla="*/ 1759 h 13908"/>
                <a:gd name="connsiteX243" fmla="*/ 1508 w 10581"/>
                <a:gd name="connsiteY243" fmla="*/ 1759 h 13908"/>
                <a:gd name="connsiteX244" fmla="*/ 838 w 10581"/>
                <a:gd name="connsiteY244" fmla="*/ 1759 h 13908"/>
                <a:gd name="connsiteX245" fmla="*/ 1425 w 10581"/>
                <a:gd name="connsiteY245" fmla="*/ 1759 h 13908"/>
                <a:gd name="connsiteX246" fmla="*/ 587 w 10581"/>
                <a:gd name="connsiteY246" fmla="*/ 1759 h 13908"/>
                <a:gd name="connsiteX247" fmla="*/ 1257 w 10581"/>
                <a:gd name="connsiteY247" fmla="*/ 1759 h 13908"/>
                <a:gd name="connsiteX248" fmla="*/ 1257 w 10581"/>
                <a:gd name="connsiteY248" fmla="*/ 1759 h 13908"/>
                <a:gd name="connsiteX249" fmla="*/ 1257 w 10581"/>
                <a:gd name="connsiteY249" fmla="*/ 1759 h 13908"/>
                <a:gd name="connsiteX250" fmla="*/ 251 w 10581"/>
                <a:gd name="connsiteY250" fmla="*/ 1759 h 13908"/>
                <a:gd name="connsiteX251" fmla="*/ 1927 w 10581"/>
                <a:gd name="connsiteY251" fmla="*/ 1759 h 13908"/>
                <a:gd name="connsiteX252" fmla="*/ 754 w 10581"/>
                <a:gd name="connsiteY252" fmla="*/ 1759 h 13908"/>
                <a:gd name="connsiteX253" fmla="*/ 1508 w 10581"/>
                <a:gd name="connsiteY253" fmla="*/ 1759 h 13908"/>
                <a:gd name="connsiteX254" fmla="*/ 2514 w 10581"/>
                <a:gd name="connsiteY254" fmla="*/ 7373 h 13908"/>
                <a:gd name="connsiteX255" fmla="*/ 2514 w 10581"/>
                <a:gd name="connsiteY255" fmla="*/ 7373 h 13908"/>
                <a:gd name="connsiteX256" fmla="*/ 2514 w 10581"/>
                <a:gd name="connsiteY256" fmla="*/ 7373 h 13908"/>
                <a:gd name="connsiteX257" fmla="*/ 4273 w 10581"/>
                <a:gd name="connsiteY257" fmla="*/ 9049 h 13908"/>
                <a:gd name="connsiteX258" fmla="*/ 4273 w 10581"/>
                <a:gd name="connsiteY258" fmla="*/ 9049 h 13908"/>
                <a:gd name="connsiteX259" fmla="*/ 4273 w 10581"/>
                <a:gd name="connsiteY259" fmla="*/ 9049 h 13908"/>
                <a:gd name="connsiteX260" fmla="*/ 9468 w 10581"/>
                <a:gd name="connsiteY260" fmla="*/ 13741 h 13908"/>
                <a:gd name="connsiteX261" fmla="*/ 9468 w 10581"/>
                <a:gd name="connsiteY261" fmla="*/ 13741 h 13908"/>
                <a:gd name="connsiteX262" fmla="*/ 9468 w 10581"/>
                <a:gd name="connsiteY262" fmla="*/ 13741 h 13908"/>
                <a:gd name="connsiteX263" fmla="*/ 9468 w 10581"/>
                <a:gd name="connsiteY263" fmla="*/ 13741 h 13908"/>
                <a:gd name="connsiteX264" fmla="*/ 9133 w 10581"/>
                <a:gd name="connsiteY264" fmla="*/ 13909 h 13908"/>
                <a:gd name="connsiteX265" fmla="*/ 8630 w 10581"/>
                <a:gd name="connsiteY265" fmla="*/ 2514 h 13908"/>
                <a:gd name="connsiteX266" fmla="*/ 8630 w 10581"/>
                <a:gd name="connsiteY266" fmla="*/ 2514 h 1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0581" h="13908">
                  <a:moveTo>
                    <a:pt x="2011" y="6284"/>
                  </a:moveTo>
                  <a:lnTo>
                    <a:pt x="1425" y="6284"/>
                  </a:lnTo>
                  <a:cubicBezTo>
                    <a:pt x="503" y="6284"/>
                    <a:pt x="754" y="6284"/>
                    <a:pt x="0" y="6284"/>
                  </a:cubicBezTo>
                  <a:cubicBezTo>
                    <a:pt x="2011" y="6284"/>
                    <a:pt x="0" y="6284"/>
                    <a:pt x="2179" y="6284"/>
                  </a:cubicBezTo>
                  <a:lnTo>
                    <a:pt x="1676" y="6284"/>
                  </a:lnTo>
                  <a:cubicBezTo>
                    <a:pt x="754" y="6284"/>
                    <a:pt x="3184" y="6284"/>
                    <a:pt x="2849" y="6284"/>
                  </a:cubicBezTo>
                  <a:cubicBezTo>
                    <a:pt x="2631" y="6368"/>
                    <a:pt x="2396" y="6368"/>
                    <a:pt x="2179" y="6284"/>
                  </a:cubicBezTo>
                  <a:lnTo>
                    <a:pt x="2179" y="6284"/>
                  </a:lnTo>
                  <a:lnTo>
                    <a:pt x="2179" y="6284"/>
                  </a:lnTo>
                  <a:lnTo>
                    <a:pt x="3184" y="6284"/>
                  </a:lnTo>
                  <a:cubicBezTo>
                    <a:pt x="2597" y="6284"/>
                    <a:pt x="2095" y="6284"/>
                    <a:pt x="2179" y="6284"/>
                  </a:cubicBezTo>
                  <a:cubicBezTo>
                    <a:pt x="251" y="6284"/>
                    <a:pt x="2681" y="6284"/>
                    <a:pt x="1592" y="6284"/>
                  </a:cubicBezTo>
                  <a:lnTo>
                    <a:pt x="1592" y="6284"/>
                  </a:lnTo>
                  <a:cubicBezTo>
                    <a:pt x="1148" y="6234"/>
                    <a:pt x="696" y="6234"/>
                    <a:pt x="251" y="6284"/>
                  </a:cubicBezTo>
                  <a:lnTo>
                    <a:pt x="2514" y="6284"/>
                  </a:lnTo>
                  <a:cubicBezTo>
                    <a:pt x="2514" y="6284"/>
                    <a:pt x="2514" y="6284"/>
                    <a:pt x="2514" y="6284"/>
                  </a:cubicBezTo>
                  <a:cubicBezTo>
                    <a:pt x="2514" y="6284"/>
                    <a:pt x="1927" y="6284"/>
                    <a:pt x="2011" y="6284"/>
                  </a:cubicBezTo>
                  <a:lnTo>
                    <a:pt x="2011" y="6284"/>
                  </a:lnTo>
                  <a:lnTo>
                    <a:pt x="587" y="6284"/>
                  </a:lnTo>
                  <a:cubicBezTo>
                    <a:pt x="587" y="6284"/>
                    <a:pt x="1759" y="6284"/>
                    <a:pt x="1927" y="6284"/>
                  </a:cubicBezTo>
                  <a:cubicBezTo>
                    <a:pt x="2095" y="6284"/>
                    <a:pt x="1927" y="6284"/>
                    <a:pt x="2514" y="6284"/>
                  </a:cubicBezTo>
                  <a:lnTo>
                    <a:pt x="3268" y="6284"/>
                  </a:lnTo>
                  <a:cubicBezTo>
                    <a:pt x="4273" y="6284"/>
                    <a:pt x="1759" y="6284"/>
                    <a:pt x="3268" y="6284"/>
                  </a:cubicBezTo>
                  <a:lnTo>
                    <a:pt x="2346" y="6284"/>
                  </a:lnTo>
                  <a:cubicBezTo>
                    <a:pt x="2874" y="6343"/>
                    <a:pt x="3410" y="6343"/>
                    <a:pt x="3938" y="6284"/>
                  </a:cubicBezTo>
                  <a:lnTo>
                    <a:pt x="3352" y="6284"/>
                  </a:lnTo>
                  <a:cubicBezTo>
                    <a:pt x="4072" y="6158"/>
                    <a:pt x="4810" y="6158"/>
                    <a:pt x="5530" y="6284"/>
                  </a:cubicBezTo>
                  <a:lnTo>
                    <a:pt x="6368" y="6284"/>
                  </a:lnTo>
                  <a:lnTo>
                    <a:pt x="3184" y="6284"/>
                  </a:lnTo>
                  <a:lnTo>
                    <a:pt x="2514" y="6284"/>
                  </a:lnTo>
                  <a:cubicBezTo>
                    <a:pt x="3544" y="6217"/>
                    <a:pt x="4583" y="6217"/>
                    <a:pt x="5614" y="6284"/>
                  </a:cubicBezTo>
                  <a:lnTo>
                    <a:pt x="3435" y="6284"/>
                  </a:lnTo>
                  <a:cubicBezTo>
                    <a:pt x="4441" y="6284"/>
                    <a:pt x="3016" y="6284"/>
                    <a:pt x="3435" y="6284"/>
                  </a:cubicBezTo>
                  <a:lnTo>
                    <a:pt x="2765" y="6284"/>
                  </a:lnTo>
                  <a:lnTo>
                    <a:pt x="3687" y="6284"/>
                  </a:lnTo>
                  <a:lnTo>
                    <a:pt x="2849" y="6284"/>
                  </a:lnTo>
                  <a:cubicBezTo>
                    <a:pt x="4273" y="6284"/>
                    <a:pt x="3771" y="6284"/>
                    <a:pt x="4273" y="6284"/>
                  </a:cubicBezTo>
                  <a:cubicBezTo>
                    <a:pt x="4776" y="6284"/>
                    <a:pt x="3268" y="6284"/>
                    <a:pt x="3352" y="6284"/>
                  </a:cubicBezTo>
                  <a:cubicBezTo>
                    <a:pt x="3435" y="6284"/>
                    <a:pt x="5111" y="6284"/>
                    <a:pt x="4189" y="6284"/>
                  </a:cubicBezTo>
                  <a:lnTo>
                    <a:pt x="4189" y="6284"/>
                  </a:lnTo>
                  <a:cubicBezTo>
                    <a:pt x="4692" y="6284"/>
                    <a:pt x="4189" y="6284"/>
                    <a:pt x="4189" y="6284"/>
                  </a:cubicBezTo>
                  <a:lnTo>
                    <a:pt x="4189" y="6284"/>
                  </a:lnTo>
                  <a:cubicBezTo>
                    <a:pt x="4189" y="6284"/>
                    <a:pt x="4189" y="6284"/>
                    <a:pt x="5446" y="6284"/>
                  </a:cubicBezTo>
                  <a:lnTo>
                    <a:pt x="7960" y="6284"/>
                  </a:lnTo>
                  <a:cubicBezTo>
                    <a:pt x="6871" y="6284"/>
                    <a:pt x="4273" y="6284"/>
                    <a:pt x="3687" y="6284"/>
                  </a:cubicBezTo>
                  <a:cubicBezTo>
                    <a:pt x="3100" y="6284"/>
                    <a:pt x="3687" y="6284"/>
                    <a:pt x="3687" y="6284"/>
                  </a:cubicBezTo>
                  <a:lnTo>
                    <a:pt x="5279" y="6284"/>
                  </a:lnTo>
                  <a:lnTo>
                    <a:pt x="3687" y="6284"/>
                  </a:lnTo>
                  <a:lnTo>
                    <a:pt x="5363" y="6284"/>
                  </a:lnTo>
                  <a:lnTo>
                    <a:pt x="3519" y="6284"/>
                  </a:lnTo>
                  <a:cubicBezTo>
                    <a:pt x="3519" y="6284"/>
                    <a:pt x="3519" y="6284"/>
                    <a:pt x="3519" y="6284"/>
                  </a:cubicBezTo>
                  <a:lnTo>
                    <a:pt x="3519" y="6284"/>
                  </a:lnTo>
                  <a:cubicBezTo>
                    <a:pt x="3519" y="6284"/>
                    <a:pt x="5865" y="6284"/>
                    <a:pt x="5781" y="6284"/>
                  </a:cubicBezTo>
                  <a:lnTo>
                    <a:pt x="3268" y="6284"/>
                  </a:lnTo>
                  <a:cubicBezTo>
                    <a:pt x="2849" y="6284"/>
                    <a:pt x="2681" y="6284"/>
                    <a:pt x="2765" y="6284"/>
                  </a:cubicBezTo>
                  <a:lnTo>
                    <a:pt x="2011" y="6284"/>
                  </a:lnTo>
                  <a:lnTo>
                    <a:pt x="2011" y="6284"/>
                  </a:lnTo>
                  <a:lnTo>
                    <a:pt x="2765" y="6284"/>
                  </a:lnTo>
                  <a:cubicBezTo>
                    <a:pt x="3771" y="6284"/>
                    <a:pt x="5530" y="6284"/>
                    <a:pt x="5363" y="6284"/>
                  </a:cubicBezTo>
                  <a:lnTo>
                    <a:pt x="3352" y="6284"/>
                  </a:lnTo>
                  <a:cubicBezTo>
                    <a:pt x="3352" y="6284"/>
                    <a:pt x="3938" y="6284"/>
                    <a:pt x="3352" y="6284"/>
                  </a:cubicBezTo>
                  <a:lnTo>
                    <a:pt x="2849" y="6284"/>
                  </a:lnTo>
                  <a:cubicBezTo>
                    <a:pt x="2849" y="6284"/>
                    <a:pt x="4189" y="6284"/>
                    <a:pt x="3268" y="6284"/>
                  </a:cubicBezTo>
                  <a:cubicBezTo>
                    <a:pt x="2346" y="6284"/>
                    <a:pt x="2011" y="6284"/>
                    <a:pt x="2597" y="6284"/>
                  </a:cubicBezTo>
                  <a:lnTo>
                    <a:pt x="8044" y="6284"/>
                  </a:lnTo>
                  <a:lnTo>
                    <a:pt x="6368" y="6284"/>
                  </a:lnTo>
                  <a:lnTo>
                    <a:pt x="3519" y="6284"/>
                  </a:lnTo>
                  <a:cubicBezTo>
                    <a:pt x="4525" y="6284"/>
                    <a:pt x="3519" y="6284"/>
                    <a:pt x="4357" y="6284"/>
                  </a:cubicBezTo>
                  <a:cubicBezTo>
                    <a:pt x="5195" y="6284"/>
                    <a:pt x="4357" y="6284"/>
                    <a:pt x="4357" y="6284"/>
                  </a:cubicBezTo>
                  <a:lnTo>
                    <a:pt x="6284" y="6284"/>
                  </a:lnTo>
                  <a:cubicBezTo>
                    <a:pt x="6284" y="6284"/>
                    <a:pt x="5781" y="6284"/>
                    <a:pt x="5781" y="6284"/>
                  </a:cubicBezTo>
                  <a:lnTo>
                    <a:pt x="5363" y="6284"/>
                  </a:lnTo>
                  <a:cubicBezTo>
                    <a:pt x="6284" y="6284"/>
                    <a:pt x="5363" y="6284"/>
                    <a:pt x="5363" y="6284"/>
                  </a:cubicBezTo>
                  <a:cubicBezTo>
                    <a:pt x="6418" y="6192"/>
                    <a:pt x="7491" y="6192"/>
                    <a:pt x="8546" y="6284"/>
                  </a:cubicBezTo>
                  <a:cubicBezTo>
                    <a:pt x="8546" y="6284"/>
                    <a:pt x="7709" y="6284"/>
                    <a:pt x="7876" y="6284"/>
                  </a:cubicBezTo>
                  <a:cubicBezTo>
                    <a:pt x="8044" y="6284"/>
                    <a:pt x="10055" y="6284"/>
                    <a:pt x="9217" y="6284"/>
                  </a:cubicBezTo>
                  <a:lnTo>
                    <a:pt x="6284" y="6284"/>
                  </a:lnTo>
                  <a:cubicBezTo>
                    <a:pt x="6284" y="6284"/>
                    <a:pt x="6787" y="6284"/>
                    <a:pt x="6787" y="6284"/>
                  </a:cubicBezTo>
                  <a:lnTo>
                    <a:pt x="6368" y="6284"/>
                  </a:lnTo>
                  <a:cubicBezTo>
                    <a:pt x="6368" y="6284"/>
                    <a:pt x="6368" y="6284"/>
                    <a:pt x="6368" y="6284"/>
                  </a:cubicBezTo>
                  <a:cubicBezTo>
                    <a:pt x="6368" y="6284"/>
                    <a:pt x="6368" y="6284"/>
                    <a:pt x="5614" y="6871"/>
                  </a:cubicBezTo>
                  <a:lnTo>
                    <a:pt x="7541" y="6871"/>
                  </a:lnTo>
                  <a:cubicBezTo>
                    <a:pt x="8044" y="6871"/>
                    <a:pt x="8714" y="6871"/>
                    <a:pt x="8379" y="6871"/>
                  </a:cubicBezTo>
                  <a:lnTo>
                    <a:pt x="7457" y="6871"/>
                  </a:lnTo>
                  <a:cubicBezTo>
                    <a:pt x="7457" y="6871"/>
                    <a:pt x="7960" y="6871"/>
                    <a:pt x="7457" y="6871"/>
                  </a:cubicBezTo>
                  <a:cubicBezTo>
                    <a:pt x="6954" y="6871"/>
                    <a:pt x="6284" y="6871"/>
                    <a:pt x="7457" y="6871"/>
                  </a:cubicBezTo>
                  <a:lnTo>
                    <a:pt x="8044" y="6871"/>
                  </a:lnTo>
                  <a:cubicBezTo>
                    <a:pt x="8546" y="6871"/>
                    <a:pt x="9468" y="6871"/>
                    <a:pt x="9217" y="6871"/>
                  </a:cubicBezTo>
                  <a:lnTo>
                    <a:pt x="10138" y="6871"/>
                  </a:lnTo>
                  <a:cubicBezTo>
                    <a:pt x="8798" y="6871"/>
                    <a:pt x="10138" y="6871"/>
                    <a:pt x="8798" y="6871"/>
                  </a:cubicBezTo>
                  <a:cubicBezTo>
                    <a:pt x="9300" y="6929"/>
                    <a:pt x="9803" y="6929"/>
                    <a:pt x="10306" y="6871"/>
                  </a:cubicBezTo>
                  <a:lnTo>
                    <a:pt x="8295" y="6871"/>
                  </a:lnTo>
                  <a:cubicBezTo>
                    <a:pt x="8798" y="6795"/>
                    <a:pt x="9300" y="6795"/>
                    <a:pt x="9803" y="6871"/>
                  </a:cubicBezTo>
                  <a:lnTo>
                    <a:pt x="9803" y="6871"/>
                  </a:lnTo>
                  <a:cubicBezTo>
                    <a:pt x="9803" y="6871"/>
                    <a:pt x="10306" y="6871"/>
                    <a:pt x="9803" y="6871"/>
                  </a:cubicBezTo>
                  <a:cubicBezTo>
                    <a:pt x="9300" y="6871"/>
                    <a:pt x="9049" y="6871"/>
                    <a:pt x="9803" y="6871"/>
                  </a:cubicBezTo>
                  <a:lnTo>
                    <a:pt x="9384" y="6871"/>
                  </a:lnTo>
                  <a:lnTo>
                    <a:pt x="9384" y="6871"/>
                  </a:lnTo>
                  <a:cubicBezTo>
                    <a:pt x="9384" y="6871"/>
                    <a:pt x="8295" y="6871"/>
                    <a:pt x="9384" y="6452"/>
                  </a:cubicBezTo>
                  <a:cubicBezTo>
                    <a:pt x="9384" y="6452"/>
                    <a:pt x="8965" y="6452"/>
                    <a:pt x="9384" y="6452"/>
                  </a:cubicBezTo>
                  <a:lnTo>
                    <a:pt x="9887" y="6452"/>
                  </a:lnTo>
                  <a:cubicBezTo>
                    <a:pt x="9887" y="6452"/>
                    <a:pt x="10474" y="6452"/>
                    <a:pt x="9887" y="6452"/>
                  </a:cubicBezTo>
                  <a:cubicBezTo>
                    <a:pt x="11395" y="6452"/>
                    <a:pt x="9887" y="6452"/>
                    <a:pt x="10474" y="6033"/>
                  </a:cubicBezTo>
                  <a:lnTo>
                    <a:pt x="9720" y="6033"/>
                  </a:lnTo>
                  <a:cubicBezTo>
                    <a:pt x="9720" y="6033"/>
                    <a:pt x="9720" y="6033"/>
                    <a:pt x="9217" y="6033"/>
                  </a:cubicBezTo>
                  <a:lnTo>
                    <a:pt x="8630" y="6033"/>
                  </a:lnTo>
                  <a:cubicBezTo>
                    <a:pt x="8044" y="6033"/>
                    <a:pt x="9049" y="6033"/>
                    <a:pt x="8630" y="6033"/>
                  </a:cubicBezTo>
                  <a:cubicBezTo>
                    <a:pt x="8211" y="6033"/>
                    <a:pt x="8630" y="6033"/>
                    <a:pt x="8630" y="6033"/>
                  </a:cubicBezTo>
                  <a:cubicBezTo>
                    <a:pt x="10055" y="6033"/>
                    <a:pt x="7541" y="6033"/>
                    <a:pt x="8630" y="5530"/>
                  </a:cubicBezTo>
                  <a:cubicBezTo>
                    <a:pt x="9720" y="5027"/>
                    <a:pt x="8630" y="5530"/>
                    <a:pt x="8630" y="5530"/>
                  </a:cubicBezTo>
                  <a:lnTo>
                    <a:pt x="7792" y="5530"/>
                  </a:lnTo>
                  <a:cubicBezTo>
                    <a:pt x="8965" y="5530"/>
                    <a:pt x="7792" y="5530"/>
                    <a:pt x="8630" y="5530"/>
                  </a:cubicBezTo>
                  <a:cubicBezTo>
                    <a:pt x="8077" y="5463"/>
                    <a:pt x="7507" y="5463"/>
                    <a:pt x="6954" y="5530"/>
                  </a:cubicBezTo>
                  <a:cubicBezTo>
                    <a:pt x="6954" y="5530"/>
                    <a:pt x="6954" y="5530"/>
                    <a:pt x="6954" y="5530"/>
                  </a:cubicBezTo>
                  <a:cubicBezTo>
                    <a:pt x="6954" y="5530"/>
                    <a:pt x="6954" y="5530"/>
                    <a:pt x="6954" y="5530"/>
                  </a:cubicBezTo>
                  <a:lnTo>
                    <a:pt x="6954" y="5530"/>
                  </a:lnTo>
                  <a:cubicBezTo>
                    <a:pt x="7482" y="5446"/>
                    <a:pt x="8019" y="5446"/>
                    <a:pt x="8546" y="5530"/>
                  </a:cubicBezTo>
                  <a:lnTo>
                    <a:pt x="7038" y="5530"/>
                  </a:lnTo>
                  <a:lnTo>
                    <a:pt x="7625" y="5530"/>
                  </a:lnTo>
                  <a:cubicBezTo>
                    <a:pt x="7625" y="5530"/>
                    <a:pt x="6871" y="5530"/>
                    <a:pt x="7625" y="5530"/>
                  </a:cubicBezTo>
                  <a:cubicBezTo>
                    <a:pt x="8379" y="5530"/>
                    <a:pt x="7625" y="5111"/>
                    <a:pt x="8798" y="4776"/>
                  </a:cubicBezTo>
                  <a:cubicBezTo>
                    <a:pt x="7122" y="4776"/>
                    <a:pt x="9552" y="4776"/>
                    <a:pt x="8211" y="4776"/>
                  </a:cubicBezTo>
                  <a:lnTo>
                    <a:pt x="9217" y="4776"/>
                  </a:lnTo>
                  <a:cubicBezTo>
                    <a:pt x="8798" y="4776"/>
                    <a:pt x="9887" y="4776"/>
                    <a:pt x="8714" y="4776"/>
                  </a:cubicBezTo>
                  <a:lnTo>
                    <a:pt x="9468" y="4776"/>
                  </a:lnTo>
                  <a:cubicBezTo>
                    <a:pt x="9468" y="4776"/>
                    <a:pt x="9468" y="4776"/>
                    <a:pt x="9971" y="4776"/>
                  </a:cubicBezTo>
                  <a:cubicBezTo>
                    <a:pt x="9133" y="4659"/>
                    <a:pt x="8295" y="4659"/>
                    <a:pt x="7457" y="4776"/>
                  </a:cubicBezTo>
                  <a:cubicBezTo>
                    <a:pt x="8044" y="4776"/>
                    <a:pt x="7960" y="4776"/>
                    <a:pt x="7457" y="4776"/>
                  </a:cubicBezTo>
                  <a:lnTo>
                    <a:pt x="8379" y="4776"/>
                  </a:lnTo>
                  <a:cubicBezTo>
                    <a:pt x="8379" y="4776"/>
                    <a:pt x="8882" y="4776"/>
                    <a:pt x="7960" y="4776"/>
                  </a:cubicBezTo>
                  <a:cubicBezTo>
                    <a:pt x="7038" y="4776"/>
                    <a:pt x="7960" y="4776"/>
                    <a:pt x="7960" y="4776"/>
                  </a:cubicBezTo>
                  <a:cubicBezTo>
                    <a:pt x="7960" y="4776"/>
                    <a:pt x="7960" y="4776"/>
                    <a:pt x="7960" y="4776"/>
                  </a:cubicBezTo>
                  <a:lnTo>
                    <a:pt x="7960" y="4776"/>
                  </a:lnTo>
                  <a:cubicBezTo>
                    <a:pt x="6871" y="4776"/>
                    <a:pt x="7960" y="4776"/>
                    <a:pt x="7960" y="4776"/>
                  </a:cubicBezTo>
                  <a:lnTo>
                    <a:pt x="7960" y="4776"/>
                  </a:lnTo>
                  <a:cubicBezTo>
                    <a:pt x="8798" y="4776"/>
                    <a:pt x="7541" y="4776"/>
                    <a:pt x="8463" y="4776"/>
                  </a:cubicBezTo>
                  <a:lnTo>
                    <a:pt x="7792" y="4776"/>
                  </a:lnTo>
                  <a:cubicBezTo>
                    <a:pt x="6284" y="4776"/>
                    <a:pt x="8630" y="4776"/>
                    <a:pt x="7792" y="4776"/>
                  </a:cubicBezTo>
                  <a:lnTo>
                    <a:pt x="7792" y="4776"/>
                  </a:lnTo>
                  <a:cubicBezTo>
                    <a:pt x="7206" y="4776"/>
                    <a:pt x="9803" y="4776"/>
                    <a:pt x="9971" y="4776"/>
                  </a:cubicBezTo>
                  <a:lnTo>
                    <a:pt x="9971" y="4776"/>
                  </a:lnTo>
                  <a:cubicBezTo>
                    <a:pt x="10892" y="4776"/>
                    <a:pt x="9049" y="4776"/>
                    <a:pt x="8798" y="4776"/>
                  </a:cubicBezTo>
                  <a:lnTo>
                    <a:pt x="10222" y="4776"/>
                  </a:lnTo>
                  <a:cubicBezTo>
                    <a:pt x="10222" y="4776"/>
                    <a:pt x="8546" y="4776"/>
                    <a:pt x="9468" y="4776"/>
                  </a:cubicBezTo>
                  <a:lnTo>
                    <a:pt x="8463" y="4776"/>
                  </a:lnTo>
                  <a:cubicBezTo>
                    <a:pt x="8463" y="4776"/>
                    <a:pt x="9887" y="4776"/>
                    <a:pt x="8463" y="4776"/>
                  </a:cubicBezTo>
                  <a:lnTo>
                    <a:pt x="8463" y="4776"/>
                  </a:lnTo>
                  <a:cubicBezTo>
                    <a:pt x="8069" y="4751"/>
                    <a:pt x="7683" y="4751"/>
                    <a:pt x="7290" y="4776"/>
                  </a:cubicBezTo>
                  <a:cubicBezTo>
                    <a:pt x="9720" y="4776"/>
                    <a:pt x="6117" y="4776"/>
                    <a:pt x="8295" y="4357"/>
                  </a:cubicBezTo>
                  <a:lnTo>
                    <a:pt x="8295" y="4357"/>
                  </a:lnTo>
                  <a:lnTo>
                    <a:pt x="8295" y="4357"/>
                  </a:lnTo>
                  <a:cubicBezTo>
                    <a:pt x="8295" y="4357"/>
                    <a:pt x="8295" y="4357"/>
                    <a:pt x="7290" y="4357"/>
                  </a:cubicBezTo>
                  <a:lnTo>
                    <a:pt x="7792" y="4357"/>
                  </a:lnTo>
                  <a:cubicBezTo>
                    <a:pt x="8211" y="4357"/>
                    <a:pt x="7792" y="4357"/>
                    <a:pt x="7038" y="4357"/>
                  </a:cubicBezTo>
                  <a:lnTo>
                    <a:pt x="7792" y="4357"/>
                  </a:lnTo>
                  <a:cubicBezTo>
                    <a:pt x="7792" y="4357"/>
                    <a:pt x="8882" y="4357"/>
                    <a:pt x="7792" y="3938"/>
                  </a:cubicBezTo>
                  <a:lnTo>
                    <a:pt x="7792" y="3938"/>
                  </a:lnTo>
                  <a:cubicBezTo>
                    <a:pt x="6871" y="3938"/>
                    <a:pt x="9803" y="3352"/>
                    <a:pt x="7122" y="3435"/>
                  </a:cubicBezTo>
                  <a:lnTo>
                    <a:pt x="6452" y="3435"/>
                  </a:lnTo>
                  <a:cubicBezTo>
                    <a:pt x="6452" y="3435"/>
                    <a:pt x="5279" y="3435"/>
                    <a:pt x="4860" y="3435"/>
                  </a:cubicBezTo>
                  <a:cubicBezTo>
                    <a:pt x="5161" y="3377"/>
                    <a:pt x="5480" y="3377"/>
                    <a:pt x="5781" y="3435"/>
                  </a:cubicBezTo>
                  <a:lnTo>
                    <a:pt x="5781" y="3435"/>
                  </a:lnTo>
                  <a:cubicBezTo>
                    <a:pt x="7122" y="3435"/>
                    <a:pt x="6200" y="3435"/>
                    <a:pt x="7206" y="3435"/>
                  </a:cubicBezTo>
                  <a:cubicBezTo>
                    <a:pt x="8211" y="3435"/>
                    <a:pt x="7792" y="2765"/>
                    <a:pt x="7876" y="2514"/>
                  </a:cubicBezTo>
                  <a:lnTo>
                    <a:pt x="6787" y="2514"/>
                  </a:lnTo>
                  <a:lnTo>
                    <a:pt x="6787" y="2514"/>
                  </a:lnTo>
                  <a:lnTo>
                    <a:pt x="6787" y="2514"/>
                  </a:lnTo>
                  <a:cubicBezTo>
                    <a:pt x="7231" y="2422"/>
                    <a:pt x="7683" y="2422"/>
                    <a:pt x="8128" y="2514"/>
                  </a:cubicBezTo>
                  <a:lnTo>
                    <a:pt x="8128" y="2514"/>
                  </a:lnTo>
                  <a:cubicBezTo>
                    <a:pt x="7709" y="2514"/>
                    <a:pt x="7206" y="2514"/>
                    <a:pt x="7290" y="2514"/>
                  </a:cubicBezTo>
                  <a:lnTo>
                    <a:pt x="8044" y="2514"/>
                  </a:lnTo>
                  <a:lnTo>
                    <a:pt x="8044" y="2514"/>
                  </a:lnTo>
                  <a:lnTo>
                    <a:pt x="7206" y="2514"/>
                  </a:lnTo>
                  <a:cubicBezTo>
                    <a:pt x="6904" y="2463"/>
                    <a:pt x="6586" y="2463"/>
                    <a:pt x="6284" y="2514"/>
                  </a:cubicBezTo>
                  <a:cubicBezTo>
                    <a:pt x="7709" y="2514"/>
                    <a:pt x="6787" y="2011"/>
                    <a:pt x="7206" y="1927"/>
                  </a:cubicBezTo>
                  <a:cubicBezTo>
                    <a:pt x="7625" y="1843"/>
                    <a:pt x="6619" y="1927"/>
                    <a:pt x="6703" y="1927"/>
                  </a:cubicBezTo>
                  <a:cubicBezTo>
                    <a:pt x="6787" y="1927"/>
                    <a:pt x="5530" y="1927"/>
                    <a:pt x="5698" y="1927"/>
                  </a:cubicBezTo>
                  <a:cubicBezTo>
                    <a:pt x="6452" y="2003"/>
                    <a:pt x="7206" y="2003"/>
                    <a:pt x="7960" y="1927"/>
                  </a:cubicBezTo>
                  <a:cubicBezTo>
                    <a:pt x="6954" y="1927"/>
                    <a:pt x="7960" y="1927"/>
                    <a:pt x="6368" y="1927"/>
                  </a:cubicBezTo>
                  <a:lnTo>
                    <a:pt x="7541" y="1927"/>
                  </a:lnTo>
                  <a:cubicBezTo>
                    <a:pt x="6787" y="1927"/>
                    <a:pt x="8044" y="1927"/>
                    <a:pt x="7541" y="1341"/>
                  </a:cubicBezTo>
                  <a:cubicBezTo>
                    <a:pt x="7181" y="1382"/>
                    <a:pt x="6812" y="1382"/>
                    <a:pt x="6452" y="1341"/>
                  </a:cubicBezTo>
                  <a:lnTo>
                    <a:pt x="7709" y="1341"/>
                  </a:lnTo>
                  <a:cubicBezTo>
                    <a:pt x="7709" y="1341"/>
                    <a:pt x="6284" y="1341"/>
                    <a:pt x="7122" y="1341"/>
                  </a:cubicBezTo>
                  <a:lnTo>
                    <a:pt x="6536" y="1341"/>
                  </a:lnTo>
                  <a:cubicBezTo>
                    <a:pt x="7792" y="838"/>
                    <a:pt x="5446" y="503"/>
                    <a:pt x="7792" y="0"/>
                  </a:cubicBezTo>
                  <a:cubicBezTo>
                    <a:pt x="7290" y="0"/>
                    <a:pt x="7206" y="0"/>
                    <a:pt x="7206" y="0"/>
                  </a:cubicBezTo>
                  <a:lnTo>
                    <a:pt x="6200" y="0"/>
                  </a:lnTo>
                  <a:lnTo>
                    <a:pt x="7206" y="0"/>
                  </a:lnTo>
                  <a:cubicBezTo>
                    <a:pt x="6200" y="0"/>
                    <a:pt x="7206" y="0"/>
                    <a:pt x="6200" y="0"/>
                  </a:cubicBezTo>
                  <a:lnTo>
                    <a:pt x="6200" y="0"/>
                  </a:lnTo>
                  <a:cubicBezTo>
                    <a:pt x="5111" y="0"/>
                    <a:pt x="3771" y="0"/>
                    <a:pt x="2346" y="0"/>
                  </a:cubicBezTo>
                  <a:cubicBezTo>
                    <a:pt x="3603" y="0"/>
                    <a:pt x="503" y="0"/>
                    <a:pt x="2346" y="0"/>
                  </a:cubicBezTo>
                  <a:lnTo>
                    <a:pt x="1508" y="0"/>
                  </a:lnTo>
                  <a:cubicBezTo>
                    <a:pt x="2179" y="0"/>
                    <a:pt x="2262" y="0"/>
                    <a:pt x="2011" y="0"/>
                  </a:cubicBezTo>
                  <a:lnTo>
                    <a:pt x="2011" y="0"/>
                  </a:lnTo>
                  <a:cubicBezTo>
                    <a:pt x="2011" y="0"/>
                    <a:pt x="1592" y="0"/>
                    <a:pt x="1173" y="586"/>
                  </a:cubicBezTo>
                  <a:lnTo>
                    <a:pt x="1173" y="586"/>
                  </a:lnTo>
                  <a:cubicBezTo>
                    <a:pt x="2262" y="586"/>
                    <a:pt x="1173" y="586"/>
                    <a:pt x="2430" y="586"/>
                  </a:cubicBezTo>
                  <a:cubicBezTo>
                    <a:pt x="1005" y="586"/>
                    <a:pt x="2430" y="1005"/>
                    <a:pt x="754" y="1089"/>
                  </a:cubicBezTo>
                  <a:cubicBezTo>
                    <a:pt x="754" y="1089"/>
                    <a:pt x="1592" y="1089"/>
                    <a:pt x="1592" y="1089"/>
                  </a:cubicBezTo>
                  <a:lnTo>
                    <a:pt x="587" y="1089"/>
                  </a:lnTo>
                  <a:cubicBezTo>
                    <a:pt x="84" y="1089"/>
                    <a:pt x="587" y="1089"/>
                    <a:pt x="587" y="1089"/>
                  </a:cubicBezTo>
                  <a:lnTo>
                    <a:pt x="587" y="1089"/>
                  </a:lnTo>
                  <a:cubicBezTo>
                    <a:pt x="1005" y="1089"/>
                    <a:pt x="587" y="1592"/>
                    <a:pt x="1341" y="1759"/>
                  </a:cubicBezTo>
                  <a:lnTo>
                    <a:pt x="1341" y="1759"/>
                  </a:lnTo>
                  <a:cubicBezTo>
                    <a:pt x="1927" y="1759"/>
                    <a:pt x="1341" y="1759"/>
                    <a:pt x="1341" y="1759"/>
                  </a:cubicBezTo>
                  <a:lnTo>
                    <a:pt x="1341" y="1759"/>
                  </a:lnTo>
                  <a:cubicBezTo>
                    <a:pt x="1341" y="1759"/>
                    <a:pt x="1843" y="1759"/>
                    <a:pt x="1843" y="1759"/>
                  </a:cubicBezTo>
                  <a:cubicBezTo>
                    <a:pt x="1450" y="1718"/>
                    <a:pt x="1064" y="1718"/>
                    <a:pt x="670" y="1759"/>
                  </a:cubicBezTo>
                  <a:lnTo>
                    <a:pt x="2765" y="1759"/>
                  </a:lnTo>
                  <a:cubicBezTo>
                    <a:pt x="2262" y="1759"/>
                    <a:pt x="1927" y="1759"/>
                    <a:pt x="1341" y="1759"/>
                  </a:cubicBezTo>
                  <a:cubicBezTo>
                    <a:pt x="754" y="1759"/>
                    <a:pt x="2514" y="1759"/>
                    <a:pt x="754" y="1759"/>
                  </a:cubicBezTo>
                  <a:cubicBezTo>
                    <a:pt x="2262" y="1759"/>
                    <a:pt x="1592" y="1759"/>
                    <a:pt x="1927" y="1759"/>
                  </a:cubicBezTo>
                  <a:cubicBezTo>
                    <a:pt x="2262" y="1759"/>
                    <a:pt x="3100" y="1759"/>
                    <a:pt x="2933" y="1759"/>
                  </a:cubicBezTo>
                  <a:cubicBezTo>
                    <a:pt x="2765" y="1759"/>
                    <a:pt x="1005" y="1759"/>
                    <a:pt x="1005" y="1759"/>
                  </a:cubicBezTo>
                  <a:lnTo>
                    <a:pt x="1005" y="1759"/>
                  </a:lnTo>
                  <a:cubicBezTo>
                    <a:pt x="1005" y="1759"/>
                    <a:pt x="1508" y="1759"/>
                    <a:pt x="1005" y="1759"/>
                  </a:cubicBezTo>
                  <a:cubicBezTo>
                    <a:pt x="1927" y="1759"/>
                    <a:pt x="1005" y="1759"/>
                    <a:pt x="2095" y="1759"/>
                  </a:cubicBezTo>
                  <a:lnTo>
                    <a:pt x="2095" y="1759"/>
                  </a:lnTo>
                  <a:cubicBezTo>
                    <a:pt x="2095" y="1759"/>
                    <a:pt x="3771" y="1759"/>
                    <a:pt x="3100" y="1759"/>
                  </a:cubicBezTo>
                  <a:lnTo>
                    <a:pt x="2430" y="1759"/>
                  </a:lnTo>
                  <a:cubicBezTo>
                    <a:pt x="2430" y="1759"/>
                    <a:pt x="2430" y="1759"/>
                    <a:pt x="2430" y="1759"/>
                  </a:cubicBezTo>
                  <a:cubicBezTo>
                    <a:pt x="2430" y="1759"/>
                    <a:pt x="2430" y="1759"/>
                    <a:pt x="1257" y="1759"/>
                  </a:cubicBezTo>
                  <a:cubicBezTo>
                    <a:pt x="84" y="1759"/>
                    <a:pt x="2179" y="1759"/>
                    <a:pt x="1257" y="1759"/>
                  </a:cubicBezTo>
                  <a:cubicBezTo>
                    <a:pt x="2849" y="1759"/>
                    <a:pt x="1257" y="1759"/>
                    <a:pt x="2262" y="1759"/>
                  </a:cubicBezTo>
                  <a:lnTo>
                    <a:pt x="1089" y="1759"/>
                  </a:lnTo>
                  <a:cubicBezTo>
                    <a:pt x="1843" y="1759"/>
                    <a:pt x="419" y="1759"/>
                    <a:pt x="1089" y="1759"/>
                  </a:cubicBezTo>
                  <a:cubicBezTo>
                    <a:pt x="1759" y="1759"/>
                    <a:pt x="1927" y="1759"/>
                    <a:pt x="2430" y="1759"/>
                  </a:cubicBezTo>
                  <a:cubicBezTo>
                    <a:pt x="2933" y="1759"/>
                    <a:pt x="587" y="1759"/>
                    <a:pt x="922" y="1759"/>
                  </a:cubicBezTo>
                  <a:cubicBezTo>
                    <a:pt x="1257" y="1759"/>
                    <a:pt x="922" y="1759"/>
                    <a:pt x="1676" y="1759"/>
                  </a:cubicBezTo>
                  <a:lnTo>
                    <a:pt x="922" y="1759"/>
                  </a:lnTo>
                  <a:cubicBezTo>
                    <a:pt x="922" y="1759"/>
                    <a:pt x="1676" y="1759"/>
                    <a:pt x="2095" y="1759"/>
                  </a:cubicBezTo>
                  <a:cubicBezTo>
                    <a:pt x="1257" y="1759"/>
                    <a:pt x="2095" y="1759"/>
                    <a:pt x="2681" y="1759"/>
                  </a:cubicBezTo>
                  <a:lnTo>
                    <a:pt x="2011" y="1759"/>
                  </a:lnTo>
                  <a:cubicBezTo>
                    <a:pt x="1508" y="1759"/>
                    <a:pt x="3435" y="1759"/>
                    <a:pt x="2933" y="1759"/>
                  </a:cubicBezTo>
                  <a:lnTo>
                    <a:pt x="1425" y="1759"/>
                  </a:lnTo>
                  <a:cubicBezTo>
                    <a:pt x="2011" y="1759"/>
                    <a:pt x="1425" y="1759"/>
                    <a:pt x="1425" y="1759"/>
                  </a:cubicBezTo>
                  <a:cubicBezTo>
                    <a:pt x="1868" y="1667"/>
                    <a:pt x="2321" y="1667"/>
                    <a:pt x="2765" y="1759"/>
                  </a:cubicBezTo>
                  <a:cubicBezTo>
                    <a:pt x="2765" y="1759"/>
                    <a:pt x="2095" y="1759"/>
                    <a:pt x="2179" y="1759"/>
                  </a:cubicBezTo>
                  <a:cubicBezTo>
                    <a:pt x="2262" y="1759"/>
                    <a:pt x="1173" y="1759"/>
                    <a:pt x="2179" y="1759"/>
                  </a:cubicBezTo>
                  <a:lnTo>
                    <a:pt x="1508" y="1759"/>
                  </a:lnTo>
                  <a:cubicBezTo>
                    <a:pt x="1005" y="1759"/>
                    <a:pt x="1508" y="1759"/>
                    <a:pt x="1508" y="1759"/>
                  </a:cubicBezTo>
                  <a:cubicBezTo>
                    <a:pt x="1508" y="1759"/>
                    <a:pt x="1508" y="1759"/>
                    <a:pt x="1508" y="1759"/>
                  </a:cubicBezTo>
                  <a:lnTo>
                    <a:pt x="838" y="1759"/>
                  </a:lnTo>
                  <a:lnTo>
                    <a:pt x="1425" y="1759"/>
                  </a:lnTo>
                  <a:lnTo>
                    <a:pt x="587" y="1759"/>
                  </a:lnTo>
                  <a:cubicBezTo>
                    <a:pt x="587" y="1759"/>
                    <a:pt x="1676" y="1759"/>
                    <a:pt x="1257" y="1759"/>
                  </a:cubicBezTo>
                  <a:lnTo>
                    <a:pt x="1257" y="1759"/>
                  </a:lnTo>
                  <a:cubicBezTo>
                    <a:pt x="1257" y="1759"/>
                    <a:pt x="503" y="1759"/>
                    <a:pt x="1257" y="1759"/>
                  </a:cubicBezTo>
                  <a:lnTo>
                    <a:pt x="251" y="1759"/>
                  </a:lnTo>
                  <a:cubicBezTo>
                    <a:pt x="251" y="1759"/>
                    <a:pt x="1508" y="1759"/>
                    <a:pt x="1927" y="1759"/>
                  </a:cubicBezTo>
                  <a:cubicBezTo>
                    <a:pt x="2346" y="1759"/>
                    <a:pt x="1089" y="1759"/>
                    <a:pt x="754" y="1759"/>
                  </a:cubicBezTo>
                  <a:cubicBezTo>
                    <a:pt x="419" y="1759"/>
                    <a:pt x="2346" y="1759"/>
                    <a:pt x="1508" y="1759"/>
                  </a:cubicBezTo>
                  <a:close/>
                  <a:moveTo>
                    <a:pt x="2514" y="7373"/>
                  </a:moveTo>
                  <a:cubicBezTo>
                    <a:pt x="2514" y="7373"/>
                    <a:pt x="1927" y="7373"/>
                    <a:pt x="2514" y="7373"/>
                  </a:cubicBezTo>
                  <a:cubicBezTo>
                    <a:pt x="3100" y="7373"/>
                    <a:pt x="2765" y="7373"/>
                    <a:pt x="2514" y="7373"/>
                  </a:cubicBezTo>
                  <a:close/>
                  <a:moveTo>
                    <a:pt x="4273" y="9049"/>
                  </a:moveTo>
                  <a:cubicBezTo>
                    <a:pt x="4273" y="9049"/>
                    <a:pt x="4273" y="9049"/>
                    <a:pt x="4273" y="9049"/>
                  </a:cubicBezTo>
                  <a:cubicBezTo>
                    <a:pt x="4273" y="9049"/>
                    <a:pt x="4441" y="9049"/>
                    <a:pt x="4273" y="9049"/>
                  </a:cubicBezTo>
                  <a:close/>
                  <a:moveTo>
                    <a:pt x="9468" y="13741"/>
                  </a:moveTo>
                  <a:lnTo>
                    <a:pt x="9468" y="13741"/>
                  </a:lnTo>
                  <a:close/>
                  <a:moveTo>
                    <a:pt x="9468" y="13741"/>
                  </a:moveTo>
                  <a:lnTo>
                    <a:pt x="9468" y="13741"/>
                  </a:lnTo>
                  <a:cubicBezTo>
                    <a:pt x="9468" y="13741"/>
                    <a:pt x="8965" y="13825"/>
                    <a:pt x="9133" y="13909"/>
                  </a:cubicBezTo>
                  <a:close/>
                  <a:moveTo>
                    <a:pt x="8630" y="2514"/>
                  </a:moveTo>
                  <a:lnTo>
                    <a:pt x="8630" y="2514"/>
                  </a:lnTo>
                  <a:close/>
                </a:path>
              </a:pathLst>
            </a:custGeom>
            <a:solidFill>
              <a:srgbClr val="37474F"/>
            </a:solidFill>
            <a:ln w="8363" cap="flat">
              <a:noFill/>
              <a:prstDash val="solid"/>
              <a:miter/>
            </a:ln>
          </p:spPr>
          <p:txBody>
            <a:bodyPr rtlCol="0" anchor="ctr"/>
            <a:lstStyle/>
            <a:p>
              <a:pPr defTabSz="914378"/>
              <a:endParaRPr lang="en-US"/>
            </a:p>
          </p:txBody>
        </p:sp>
        <p:sp>
          <p:nvSpPr>
            <p:cNvPr id="456" name="Freeform: Shape 455">
              <a:extLst>
                <a:ext uri="{FF2B5EF4-FFF2-40B4-BE49-F238E27FC236}">
                  <a16:creationId xmlns:a16="http://schemas.microsoft.com/office/drawing/2014/main" xmlns="" id="{F00D2CF1-E214-4B21-A818-15A2D6B6A577}"/>
                </a:ext>
              </a:extLst>
            </p:cNvPr>
            <p:cNvSpPr/>
            <p:nvPr/>
          </p:nvSpPr>
          <p:spPr>
            <a:xfrm>
              <a:off x="2784280"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7" name="Freeform: Shape 456">
              <a:extLst>
                <a:ext uri="{FF2B5EF4-FFF2-40B4-BE49-F238E27FC236}">
                  <a16:creationId xmlns:a16="http://schemas.microsoft.com/office/drawing/2014/main" xmlns="" id="{865F3A61-9039-49E0-8EAC-D8898A2358EE}"/>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58" name="Freeform: Shape 457">
              <a:extLst>
                <a:ext uri="{FF2B5EF4-FFF2-40B4-BE49-F238E27FC236}">
                  <a16:creationId xmlns:a16="http://schemas.microsoft.com/office/drawing/2014/main" xmlns="" id="{2B3A7BBB-24E0-4739-B8AD-17B3AA4E0456}"/>
                </a:ext>
              </a:extLst>
            </p:cNvPr>
            <p:cNvSpPr/>
            <p:nvPr/>
          </p:nvSpPr>
          <p:spPr>
            <a:xfrm>
              <a:off x="2784112" y="2071940"/>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59" name="Freeform: Shape 458">
              <a:extLst>
                <a:ext uri="{FF2B5EF4-FFF2-40B4-BE49-F238E27FC236}">
                  <a16:creationId xmlns:a16="http://schemas.microsoft.com/office/drawing/2014/main" xmlns="" id="{E1C2B7BE-8B74-4938-98E9-6D9D98161367}"/>
                </a:ext>
              </a:extLst>
            </p:cNvPr>
            <p:cNvSpPr/>
            <p:nvPr/>
          </p:nvSpPr>
          <p:spPr>
            <a:xfrm>
              <a:off x="2791402"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0" name="Freeform: Shape 459">
              <a:extLst>
                <a:ext uri="{FF2B5EF4-FFF2-40B4-BE49-F238E27FC236}">
                  <a16:creationId xmlns:a16="http://schemas.microsoft.com/office/drawing/2014/main" xmlns="" id="{A6A37822-DC56-407B-BC12-3351D3375B0E}"/>
                </a:ext>
              </a:extLst>
            </p:cNvPr>
            <p:cNvSpPr/>
            <p:nvPr/>
          </p:nvSpPr>
          <p:spPr>
            <a:xfrm>
              <a:off x="2787296"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1" name="Freeform: Shape 460">
              <a:extLst>
                <a:ext uri="{FF2B5EF4-FFF2-40B4-BE49-F238E27FC236}">
                  <a16:creationId xmlns:a16="http://schemas.microsoft.com/office/drawing/2014/main" xmlns="" id="{E968D7D8-EEEE-497F-9E6C-C86B74FCF1E5}"/>
                </a:ext>
              </a:extLst>
            </p:cNvPr>
            <p:cNvSpPr/>
            <p:nvPr/>
          </p:nvSpPr>
          <p:spPr>
            <a:xfrm>
              <a:off x="2788795" y="2073988"/>
              <a:ext cx="586" cy="8378"/>
            </a:xfrm>
            <a:custGeom>
              <a:avLst/>
              <a:gdLst>
                <a:gd name="connsiteX0" fmla="*/ 261 w 586"/>
                <a:gd name="connsiteY0" fmla="*/ 0 h 8378"/>
                <a:gd name="connsiteX1" fmla="*/ 261 w 586"/>
                <a:gd name="connsiteY1" fmla="*/ 0 h 8378"/>
                <a:gd name="connsiteX2" fmla="*/ 261 w 586"/>
                <a:gd name="connsiteY2" fmla="*/ 0 h 8378"/>
                <a:gd name="connsiteX3" fmla="*/ 261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261" y="0"/>
                  </a:moveTo>
                  <a:cubicBezTo>
                    <a:pt x="-326" y="0"/>
                    <a:pt x="261" y="0"/>
                    <a:pt x="261" y="0"/>
                  </a:cubicBezTo>
                  <a:lnTo>
                    <a:pt x="261" y="0"/>
                  </a:lnTo>
                  <a:cubicBezTo>
                    <a:pt x="847" y="0"/>
                    <a:pt x="512"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462" name="Freeform: Shape 461">
              <a:extLst>
                <a:ext uri="{FF2B5EF4-FFF2-40B4-BE49-F238E27FC236}">
                  <a16:creationId xmlns:a16="http://schemas.microsoft.com/office/drawing/2014/main" xmlns="" id="{DB603F9C-EC58-4160-A388-24ED34E1270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63" name="Freeform: Shape 462">
              <a:extLst>
                <a:ext uri="{FF2B5EF4-FFF2-40B4-BE49-F238E27FC236}">
                  <a16:creationId xmlns:a16="http://schemas.microsoft.com/office/drawing/2014/main" xmlns="" id="{E7CE7A10-6493-4D7B-ABF6-3D1171BADE6A}"/>
                </a:ext>
              </a:extLst>
            </p:cNvPr>
            <p:cNvSpPr/>
            <p:nvPr/>
          </p:nvSpPr>
          <p:spPr>
            <a:xfrm>
              <a:off x="2790564"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4" name="Freeform: Shape 463">
              <a:extLst>
                <a:ext uri="{FF2B5EF4-FFF2-40B4-BE49-F238E27FC236}">
                  <a16:creationId xmlns:a16="http://schemas.microsoft.com/office/drawing/2014/main" xmlns="" id="{113FA2C8-4EB6-4EA7-BDDB-CA3142E7067E}"/>
                </a:ext>
              </a:extLst>
            </p:cNvPr>
            <p:cNvSpPr/>
            <p:nvPr/>
          </p:nvSpPr>
          <p:spPr>
            <a:xfrm>
              <a:off x="2787128" y="2074072"/>
              <a:ext cx="670" cy="8378"/>
            </a:xfrm>
            <a:custGeom>
              <a:avLst/>
              <a:gdLst>
                <a:gd name="connsiteX0" fmla="*/ 0 w 670"/>
                <a:gd name="connsiteY0" fmla="*/ 0 h 8378"/>
                <a:gd name="connsiteX1" fmla="*/ 670 w 670"/>
                <a:gd name="connsiteY1" fmla="*/ 0 h 8378"/>
                <a:gd name="connsiteX2" fmla="*/ 84 w 670"/>
                <a:gd name="connsiteY2" fmla="*/ 0 h 8378"/>
                <a:gd name="connsiteX3" fmla="*/ 0 w 670"/>
                <a:gd name="connsiteY3" fmla="*/ 0 h 8378"/>
              </a:gdLst>
              <a:ahLst/>
              <a:cxnLst>
                <a:cxn ang="0">
                  <a:pos x="connsiteX0" y="connsiteY0"/>
                </a:cxn>
                <a:cxn ang="0">
                  <a:pos x="connsiteX1" y="connsiteY1"/>
                </a:cxn>
                <a:cxn ang="0">
                  <a:pos x="connsiteX2" y="connsiteY2"/>
                </a:cxn>
                <a:cxn ang="0">
                  <a:pos x="connsiteX3" y="connsiteY3"/>
                </a:cxn>
              </a:cxnLst>
              <a:rect l="l" t="t" r="r" b="b"/>
              <a:pathLst>
                <a:path w="670" h="8378">
                  <a:moveTo>
                    <a:pt x="0" y="0"/>
                  </a:moveTo>
                  <a:lnTo>
                    <a:pt x="670" y="0"/>
                  </a:lnTo>
                  <a:lnTo>
                    <a:pt x="84"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5" name="Freeform: Shape 464">
              <a:extLst>
                <a:ext uri="{FF2B5EF4-FFF2-40B4-BE49-F238E27FC236}">
                  <a16:creationId xmlns:a16="http://schemas.microsoft.com/office/drawing/2014/main" xmlns="" id="{DCC3511D-BFA8-4EEE-8E6D-7E923C216526}"/>
                </a:ext>
              </a:extLst>
            </p:cNvPr>
            <p:cNvSpPr/>
            <p:nvPr/>
          </p:nvSpPr>
          <p:spPr>
            <a:xfrm>
              <a:off x="2787296" y="2073653"/>
              <a:ext cx="223" cy="8378"/>
            </a:xfrm>
            <a:custGeom>
              <a:avLst/>
              <a:gdLst>
                <a:gd name="connsiteX0" fmla="*/ 0 w 223"/>
                <a:gd name="connsiteY0" fmla="*/ 0 h 8378"/>
                <a:gd name="connsiteX1" fmla="*/ 0 w 223"/>
                <a:gd name="connsiteY1" fmla="*/ 0 h 8378"/>
                <a:gd name="connsiteX2" fmla="*/ 0 w 223"/>
                <a:gd name="connsiteY2" fmla="*/ 0 h 8378"/>
                <a:gd name="connsiteX3" fmla="*/ 0 w 223"/>
                <a:gd name="connsiteY3" fmla="*/ 0 h 8378"/>
              </a:gdLst>
              <a:ahLst/>
              <a:cxnLst>
                <a:cxn ang="0">
                  <a:pos x="connsiteX0" y="connsiteY0"/>
                </a:cxn>
                <a:cxn ang="0">
                  <a:pos x="connsiteX1" y="connsiteY1"/>
                </a:cxn>
                <a:cxn ang="0">
                  <a:pos x="connsiteX2" y="connsiteY2"/>
                </a:cxn>
                <a:cxn ang="0">
                  <a:pos x="connsiteX3" y="connsiteY3"/>
                </a:cxn>
              </a:cxnLst>
              <a:rect l="l" t="t" r="r" b="b"/>
              <a:pathLst>
                <a:path w="223" h="8378">
                  <a:moveTo>
                    <a:pt x="0" y="0"/>
                  </a:moveTo>
                  <a:lnTo>
                    <a:pt x="0" y="0"/>
                  </a:lnTo>
                  <a:cubicBezTo>
                    <a:pt x="0" y="0"/>
                    <a:pt x="0" y="0"/>
                    <a:pt x="0" y="0"/>
                  </a:cubicBezTo>
                  <a:cubicBezTo>
                    <a:pt x="0"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66" name="Freeform: Shape 465">
              <a:extLst>
                <a:ext uri="{FF2B5EF4-FFF2-40B4-BE49-F238E27FC236}">
                  <a16:creationId xmlns:a16="http://schemas.microsoft.com/office/drawing/2014/main" xmlns="" id="{FAD35FE0-2846-447C-971D-E874EF0833BB}"/>
                </a:ext>
              </a:extLst>
            </p:cNvPr>
            <p:cNvSpPr/>
            <p:nvPr/>
          </p:nvSpPr>
          <p:spPr>
            <a:xfrm>
              <a:off x="2787296" y="20738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7" name="Freeform: Shape 466">
              <a:extLst>
                <a:ext uri="{FF2B5EF4-FFF2-40B4-BE49-F238E27FC236}">
                  <a16:creationId xmlns:a16="http://schemas.microsoft.com/office/drawing/2014/main" xmlns="" id="{5A87430F-E188-482A-8974-4C237DB11FB6}"/>
                </a:ext>
              </a:extLst>
            </p:cNvPr>
            <p:cNvSpPr/>
            <p:nvPr/>
          </p:nvSpPr>
          <p:spPr>
            <a:xfrm>
              <a:off x="2786877" y="2073904"/>
              <a:ext cx="167" cy="83"/>
            </a:xfrm>
            <a:custGeom>
              <a:avLst/>
              <a:gdLst>
                <a:gd name="connsiteX0" fmla="*/ 0 w 167"/>
                <a:gd name="connsiteY0" fmla="*/ 84 h 83"/>
                <a:gd name="connsiteX1" fmla="*/ 167 w 167"/>
                <a:gd name="connsiteY1" fmla="*/ 84 h 83"/>
                <a:gd name="connsiteX2" fmla="*/ 167 w 167"/>
                <a:gd name="connsiteY2" fmla="*/ 0 h 83"/>
                <a:gd name="connsiteX3" fmla="*/ 0 w 167"/>
                <a:gd name="connsiteY3" fmla="*/ 84 h 83"/>
              </a:gdLst>
              <a:ahLst/>
              <a:cxnLst>
                <a:cxn ang="0">
                  <a:pos x="connsiteX0" y="connsiteY0"/>
                </a:cxn>
                <a:cxn ang="0">
                  <a:pos x="connsiteX1" y="connsiteY1"/>
                </a:cxn>
                <a:cxn ang="0">
                  <a:pos x="connsiteX2" y="connsiteY2"/>
                </a:cxn>
                <a:cxn ang="0">
                  <a:pos x="connsiteX3" y="connsiteY3"/>
                </a:cxn>
              </a:cxnLst>
              <a:rect l="l" t="t" r="r" b="b"/>
              <a:pathLst>
                <a:path w="167" h="83">
                  <a:moveTo>
                    <a:pt x="0" y="84"/>
                  </a:moveTo>
                  <a:lnTo>
                    <a:pt x="167" y="84"/>
                  </a:lnTo>
                  <a:lnTo>
                    <a:pt x="167"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68" name="Freeform: Shape 467">
              <a:extLst>
                <a:ext uri="{FF2B5EF4-FFF2-40B4-BE49-F238E27FC236}">
                  <a16:creationId xmlns:a16="http://schemas.microsoft.com/office/drawing/2014/main" xmlns="" id="{D3082748-3ABD-498E-B4D0-EF4C36FF32CC}"/>
                </a:ext>
              </a:extLst>
            </p:cNvPr>
            <p:cNvSpPr/>
            <p:nvPr/>
          </p:nvSpPr>
          <p:spPr>
            <a:xfrm>
              <a:off x="2787715" y="20728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69" name="Freeform: Shape 468">
              <a:extLst>
                <a:ext uri="{FF2B5EF4-FFF2-40B4-BE49-F238E27FC236}">
                  <a16:creationId xmlns:a16="http://schemas.microsoft.com/office/drawing/2014/main" xmlns="" id="{F9B10C45-5D30-4E63-BAB6-8B3AE789D1DF}"/>
                </a:ext>
              </a:extLst>
            </p:cNvPr>
            <p:cNvSpPr/>
            <p:nvPr/>
          </p:nvSpPr>
          <p:spPr>
            <a:xfrm>
              <a:off x="2785704" y="20732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0" name="Freeform: Shape 469">
              <a:extLst>
                <a:ext uri="{FF2B5EF4-FFF2-40B4-BE49-F238E27FC236}">
                  <a16:creationId xmlns:a16="http://schemas.microsoft.com/office/drawing/2014/main" xmlns="" id="{251BBE40-2A36-40A6-A02B-96AF15A6FDE2}"/>
                </a:ext>
              </a:extLst>
            </p:cNvPr>
            <p:cNvSpPr/>
            <p:nvPr/>
          </p:nvSpPr>
          <p:spPr>
            <a:xfrm>
              <a:off x="2784782" y="2072982"/>
              <a:ext cx="670" cy="37"/>
            </a:xfrm>
            <a:custGeom>
              <a:avLst/>
              <a:gdLst>
                <a:gd name="connsiteX0" fmla="*/ 670 w 670"/>
                <a:gd name="connsiteY0" fmla="*/ 0 h 37"/>
                <a:gd name="connsiteX1" fmla="*/ 0 w 670"/>
                <a:gd name="connsiteY1" fmla="*/ 0 h 37"/>
                <a:gd name="connsiteX2" fmla="*/ 670 w 670"/>
                <a:gd name="connsiteY2" fmla="*/ 0 h 37"/>
              </a:gdLst>
              <a:ahLst/>
              <a:cxnLst>
                <a:cxn ang="0">
                  <a:pos x="connsiteX0" y="connsiteY0"/>
                </a:cxn>
                <a:cxn ang="0">
                  <a:pos x="connsiteX1" y="connsiteY1"/>
                </a:cxn>
                <a:cxn ang="0">
                  <a:pos x="connsiteX2" y="connsiteY2"/>
                </a:cxn>
              </a:cxnLst>
              <a:rect l="l" t="t" r="r" b="b"/>
              <a:pathLst>
                <a:path w="670" h="37">
                  <a:moveTo>
                    <a:pt x="670" y="0"/>
                  </a:moveTo>
                  <a:lnTo>
                    <a:pt x="0" y="0"/>
                  </a:lnTo>
                  <a:cubicBezTo>
                    <a:pt x="0" y="0"/>
                    <a:pt x="503" y="84"/>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471" name="Freeform: Shape 470">
              <a:extLst>
                <a:ext uri="{FF2B5EF4-FFF2-40B4-BE49-F238E27FC236}">
                  <a16:creationId xmlns:a16="http://schemas.microsoft.com/office/drawing/2014/main" xmlns="" id="{10746BEA-F1BE-4981-872F-EEA24B0DE7AF}"/>
                </a:ext>
              </a:extLst>
            </p:cNvPr>
            <p:cNvSpPr/>
            <p:nvPr/>
          </p:nvSpPr>
          <p:spPr>
            <a:xfrm>
              <a:off x="2786626" y="2071642"/>
              <a:ext cx="1424" cy="83"/>
            </a:xfrm>
            <a:custGeom>
              <a:avLst/>
              <a:gdLst>
                <a:gd name="connsiteX0" fmla="*/ 0 w 1424"/>
                <a:gd name="connsiteY0" fmla="*/ 84 h 83"/>
                <a:gd name="connsiteX1" fmla="*/ 0 w 1424"/>
                <a:gd name="connsiteY1" fmla="*/ 84 h 83"/>
                <a:gd name="connsiteX2" fmla="*/ 1424 w 1424"/>
                <a:gd name="connsiteY2" fmla="*/ 0 h 83"/>
                <a:gd name="connsiteX3" fmla="*/ 0 w 1424"/>
                <a:gd name="connsiteY3" fmla="*/ 84 h 83"/>
              </a:gdLst>
              <a:ahLst/>
              <a:cxnLst>
                <a:cxn ang="0">
                  <a:pos x="connsiteX0" y="connsiteY0"/>
                </a:cxn>
                <a:cxn ang="0">
                  <a:pos x="connsiteX1" y="connsiteY1"/>
                </a:cxn>
                <a:cxn ang="0">
                  <a:pos x="connsiteX2" y="connsiteY2"/>
                </a:cxn>
                <a:cxn ang="0">
                  <a:pos x="connsiteX3" y="connsiteY3"/>
                </a:cxn>
              </a:cxnLst>
              <a:rect l="l" t="t" r="r" b="b"/>
              <a:pathLst>
                <a:path w="1424" h="83">
                  <a:moveTo>
                    <a:pt x="0" y="84"/>
                  </a:moveTo>
                  <a:lnTo>
                    <a:pt x="0" y="84"/>
                  </a:lnTo>
                  <a:lnTo>
                    <a:pt x="1424"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72" name="Freeform: Shape 471">
              <a:extLst>
                <a:ext uri="{FF2B5EF4-FFF2-40B4-BE49-F238E27FC236}">
                  <a16:creationId xmlns:a16="http://schemas.microsoft.com/office/drawing/2014/main" xmlns="" id="{53A08E48-F5A4-49B1-ACDF-E07A1F3F3732}"/>
                </a:ext>
              </a:extLst>
            </p:cNvPr>
            <p:cNvSpPr/>
            <p:nvPr/>
          </p:nvSpPr>
          <p:spPr>
            <a:xfrm>
              <a:off x="2782939" y="2070804"/>
              <a:ext cx="611" cy="8378"/>
            </a:xfrm>
            <a:custGeom>
              <a:avLst/>
              <a:gdLst>
                <a:gd name="connsiteX0" fmla="*/ 0 w 611"/>
                <a:gd name="connsiteY0" fmla="*/ 0 h 8378"/>
                <a:gd name="connsiteX1" fmla="*/ 503 w 611"/>
                <a:gd name="connsiteY1" fmla="*/ 0 h 8378"/>
                <a:gd name="connsiteX2" fmla="*/ 0 w 611"/>
                <a:gd name="connsiteY2" fmla="*/ 0 h 8378"/>
              </a:gdLst>
              <a:ahLst/>
              <a:cxnLst>
                <a:cxn ang="0">
                  <a:pos x="connsiteX0" y="connsiteY0"/>
                </a:cxn>
                <a:cxn ang="0">
                  <a:pos x="connsiteX1" y="connsiteY1"/>
                </a:cxn>
                <a:cxn ang="0">
                  <a:pos x="connsiteX2" y="connsiteY2"/>
                </a:cxn>
              </a:cxnLst>
              <a:rect l="l" t="t" r="r" b="b"/>
              <a:pathLst>
                <a:path w="611" h="8378">
                  <a:moveTo>
                    <a:pt x="0" y="0"/>
                  </a:moveTo>
                  <a:cubicBezTo>
                    <a:pt x="0" y="0"/>
                    <a:pt x="922" y="0"/>
                    <a:pt x="503"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3" name="Freeform: Shape 472">
              <a:extLst>
                <a:ext uri="{FF2B5EF4-FFF2-40B4-BE49-F238E27FC236}">
                  <a16:creationId xmlns:a16="http://schemas.microsoft.com/office/drawing/2014/main" xmlns="" id="{038065F4-0CD0-49D6-B3E8-45A611A8D929}"/>
                </a:ext>
              </a:extLst>
            </p:cNvPr>
            <p:cNvSpPr/>
            <p:nvPr/>
          </p:nvSpPr>
          <p:spPr>
            <a:xfrm>
              <a:off x="2784112" y="207080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4" name="Freeform: Shape 473">
              <a:extLst>
                <a:ext uri="{FF2B5EF4-FFF2-40B4-BE49-F238E27FC236}">
                  <a16:creationId xmlns:a16="http://schemas.microsoft.com/office/drawing/2014/main" xmlns="" id="{4BE53B21-77E4-4EA7-BBB3-3A16DDE53CCC}"/>
                </a:ext>
              </a:extLst>
            </p:cNvPr>
            <p:cNvSpPr/>
            <p:nvPr/>
          </p:nvSpPr>
          <p:spPr>
            <a:xfrm>
              <a:off x="2789726" y="2058152"/>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defTabSz="914378"/>
              <a:endParaRPr lang="en-US"/>
            </a:p>
          </p:txBody>
        </p:sp>
        <p:sp>
          <p:nvSpPr>
            <p:cNvPr id="475" name="Freeform: Shape 474">
              <a:extLst>
                <a:ext uri="{FF2B5EF4-FFF2-40B4-BE49-F238E27FC236}">
                  <a16:creationId xmlns:a16="http://schemas.microsoft.com/office/drawing/2014/main" xmlns="" id="{391C6658-8808-4A83-B414-4A4086F22E4D}"/>
                </a:ext>
              </a:extLst>
            </p:cNvPr>
            <p:cNvSpPr/>
            <p:nvPr/>
          </p:nvSpPr>
          <p:spPr>
            <a:xfrm>
              <a:off x="2788804" y="20582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6" name="Freeform: Shape 475">
              <a:extLst>
                <a:ext uri="{FF2B5EF4-FFF2-40B4-BE49-F238E27FC236}">
                  <a16:creationId xmlns:a16="http://schemas.microsoft.com/office/drawing/2014/main" xmlns="" id="{66E76D58-A6D0-4213-8503-AA80E54F01B0}"/>
                </a:ext>
              </a:extLst>
            </p:cNvPr>
            <p:cNvSpPr/>
            <p:nvPr/>
          </p:nvSpPr>
          <p:spPr>
            <a:xfrm>
              <a:off x="2781598" y="206711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7" name="Freeform: Shape 476">
              <a:extLst>
                <a:ext uri="{FF2B5EF4-FFF2-40B4-BE49-F238E27FC236}">
                  <a16:creationId xmlns:a16="http://schemas.microsoft.com/office/drawing/2014/main" xmlns="" id="{7D7F9E7F-D4C3-457D-9F89-3D9880BF5CD5}"/>
                </a:ext>
              </a:extLst>
            </p:cNvPr>
            <p:cNvSpPr/>
            <p:nvPr/>
          </p:nvSpPr>
          <p:spPr>
            <a:xfrm>
              <a:off x="2782269" y="2066112"/>
              <a:ext cx="837" cy="83"/>
            </a:xfrm>
            <a:custGeom>
              <a:avLst/>
              <a:gdLst>
                <a:gd name="connsiteX0" fmla="*/ 0 w 837"/>
                <a:gd name="connsiteY0" fmla="*/ 84 h 83"/>
                <a:gd name="connsiteX1" fmla="*/ 0 w 837"/>
                <a:gd name="connsiteY1" fmla="*/ 84 h 83"/>
                <a:gd name="connsiteX2" fmla="*/ 838 w 837"/>
                <a:gd name="connsiteY2" fmla="*/ 0 h 83"/>
                <a:gd name="connsiteX3" fmla="*/ 0 w 837"/>
                <a:gd name="connsiteY3" fmla="*/ 84 h 83"/>
              </a:gdLst>
              <a:ahLst/>
              <a:cxnLst>
                <a:cxn ang="0">
                  <a:pos x="connsiteX0" y="connsiteY0"/>
                </a:cxn>
                <a:cxn ang="0">
                  <a:pos x="connsiteX1" y="connsiteY1"/>
                </a:cxn>
                <a:cxn ang="0">
                  <a:pos x="connsiteX2" y="connsiteY2"/>
                </a:cxn>
                <a:cxn ang="0">
                  <a:pos x="connsiteX3" y="connsiteY3"/>
                </a:cxn>
              </a:cxnLst>
              <a:rect l="l" t="t" r="r" b="b"/>
              <a:pathLst>
                <a:path w="837" h="83">
                  <a:moveTo>
                    <a:pt x="0" y="84"/>
                  </a:moveTo>
                  <a:lnTo>
                    <a:pt x="0" y="84"/>
                  </a:lnTo>
                  <a:lnTo>
                    <a:pt x="838"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78" name="Freeform: Shape 477">
              <a:extLst>
                <a:ext uri="{FF2B5EF4-FFF2-40B4-BE49-F238E27FC236}">
                  <a16:creationId xmlns:a16="http://schemas.microsoft.com/office/drawing/2014/main" xmlns="" id="{3AE1B13F-CF66-4E5B-AFBF-F35E6D28185E}"/>
                </a:ext>
              </a:extLst>
            </p:cNvPr>
            <p:cNvSpPr/>
            <p:nvPr/>
          </p:nvSpPr>
          <p:spPr>
            <a:xfrm>
              <a:off x="2781096" y="2065488"/>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lnTo>
                    <a:pt x="0" y="37"/>
                  </a:lnTo>
                  <a:cubicBezTo>
                    <a:pt x="0" y="37"/>
                    <a:pt x="1089"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79" name="Freeform: Shape 478">
              <a:extLst>
                <a:ext uri="{FF2B5EF4-FFF2-40B4-BE49-F238E27FC236}">
                  <a16:creationId xmlns:a16="http://schemas.microsoft.com/office/drawing/2014/main" xmlns="" id="{8E13A485-149D-424E-B14A-A1EBD5801A52}"/>
                </a:ext>
              </a:extLst>
            </p:cNvPr>
            <p:cNvSpPr/>
            <p:nvPr/>
          </p:nvSpPr>
          <p:spPr>
            <a:xfrm>
              <a:off x="2793329" y="1757834"/>
              <a:ext cx="754" cy="421"/>
            </a:xfrm>
            <a:custGeom>
              <a:avLst/>
              <a:gdLst>
                <a:gd name="connsiteX0" fmla="*/ 754 w 754"/>
                <a:gd name="connsiteY0" fmla="*/ 186 h 421"/>
                <a:gd name="connsiteX1" fmla="*/ 0 w 754"/>
                <a:gd name="connsiteY1" fmla="*/ 186 h 421"/>
                <a:gd name="connsiteX2" fmla="*/ 561 w 754"/>
                <a:gd name="connsiteY2" fmla="*/ 379 h 421"/>
                <a:gd name="connsiteX3" fmla="*/ 754 w 754"/>
                <a:gd name="connsiteY3" fmla="*/ 186 h 421"/>
              </a:gdLst>
              <a:ahLst/>
              <a:cxnLst>
                <a:cxn ang="0">
                  <a:pos x="connsiteX0" y="connsiteY0"/>
                </a:cxn>
                <a:cxn ang="0">
                  <a:pos x="connsiteX1" y="connsiteY1"/>
                </a:cxn>
                <a:cxn ang="0">
                  <a:pos x="connsiteX2" y="connsiteY2"/>
                </a:cxn>
                <a:cxn ang="0">
                  <a:pos x="connsiteX3" y="connsiteY3"/>
                </a:cxn>
              </a:cxnLst>
              <a:rect l="l" t="t" r="r" b="b"/>
              <a:pathLst>
                <a:path w="754" h="421">
                  <a:moveTo>
                    <a:pt x="754" y="186"/>
                  </a:moveTo>
                  <a:cubicBezTo>
                    <a:pt x="754" y="-233"/>
                    <a:pt x="167" y="186"/>
                    <a:pt x="0" y="186"/>
                  </a:cubicBezTo>
                  <a:cubicBezTo>
                    <a:pt x="100" y="396"/>
                    <a:pt x="352" y="480"/>
                    <a:pt x="561" y="379"/>
                  </a:cubicBezTo>
                  <a:cubicBezTo>
                    <a:pt x="645" y="337"/>
                    <a:pt x="712" y="270"/>
                    <a:pt x="754" y="186"/>
                  </a:cubicBezTo>
                  <a:close/>
                </a:path>
              </a:pathLst>
            </a:custGeom>
            <a:solidFill>
              <a:srgbClr val="37474F"/>
            </a:solidFill>
            <a:ln w="8363" cap="flat">
              <a:noFill/>
              <a:prstDash val="solid"/>
              <a:miter/>
            </a:ln>
          </p:spPr>
          <p:txBody>
            <a:bodyPr rtlCol="0" anchor="ctr"/>
            <a:lstStyle/>
            <a:p>
              <a:pPr defTabSz="914378"/>
              <a:endParaRPr lang="en-US"/>
            </a:p>
          </p:txBody>
        </p:sp>
        <p:sp>
          <p:nvSpPr>
            <p:cNvPr id="480" name="Freeform: Shape 479">
              <a:extLst>
                <a:ext uri="{FF2B5EF4-FFF2-40B4-BE49-F238E27FC236}">
                  <a16:creationId xmlns:a16="http://schemas.microsoft.com/office/drawing/2014/main" xmlns="" id="{64774A47-CEF1-42E5-A532-CA99873A7859}"/>
                </a:ext>
              </a:extLst>
            </p:cNvPr>
            <p:cNvSpPr/>
            <p:nvPr/>
          </p:nvSpPr>
          <p:spPr>
            <a:xfrm>
              <a:off x="2795507" y="1764807"/>
              <a:ext cx="670" cy="1005"/>
            </a:xfrm>
            <a:custGeom>
              <a:avLst/>
              <a:gdLst>
                <a:gd name="connsiteX0" fmla="*/ 251 w 670"/>
                <a:gd name="connsiteY0" fmla="*/ 168 h 1005"/>
                <a:gd name="connsiteX1" fmla="*/ 0 w 670"/>
                <a:gd name="connsiteY1" fmla="*/ 0 h 1005"/>
                <a:gd name="connsiteX2" fmla="*/ 670 w 670"/>
                <a:gd name="connsiteY2" fmla="*/ 1005 h 1005"/>
                <a:gd name="connsiteX3" fmla="*/ 251 w 670"/>
                <a:gd name="connsiteY3" fmla="*/ 168 h 1005"/>
              </a:gdLst>
              <a:ahLst/>
              <a:cxnLst>
                <a:cxn ang="0">
                  <a:pos x="connsiteX0" y="connsiteY0"/>
                </a:cxn>
                <a:cxn ang="0">
                  <a:pos x="connsiteX1" y="connsiteY1"/>
                </a:cxn>
                <a:cxn ang="0">
                  <a:pos x="connsiteX2" y="connsiteY2"/>
                </a:cxn>
                <a:cxn ang="0">
                  <a:pos x="connsiteX3" y="connsiteY3"/>
                </a:cxn>
              </a:cxnLst>
              <a:rect l="l" t="t" r="r" b="b"/>
              <a:pathLst>
                <a:path w="670" h="1005">
                  <a:moveTo>
                    <a:pt x="251" y="168"/>
                  </a:moveTo>
                  <a:lnTo>
                    <a:pt x="0" y="0"/>
                  </a:lnTo>
                  <a:lnTo>
                    <a:pt x="670" y="1005"/>
                  </a:lnTo>
                  <a:lnTo>
                    <a:pt x="251" y="168"/>
                  </a:lnTo>
                  <a:close/>
                </a:path>
              </a:pathLst>
            </a:custGeom>
            <a:solidFill>
              <a:srgbClr val="37474F"/>
            </a:solidFill>
            <a:ln w="8363" cap="flat">
              <a:noFill/>
              <a:prstDash val="solid"/>
              <a:miter/>
            </a:ln>
          </p:spPr>
          <p:txBody>
            <a:bodyPr rtlCol="0" anchor="ctr"/>
            <a:lstStyle/>
            <a:p>
              <a:pPr defTabSz="914378"/>
              <a:endParaRPr lang="en-US"/>
            </a:p>
          </p:txBody>
        </p:sp>
        <p:sp>
          <p:nvSpPr>
            <p:cNvPr id="481" name="Freeform: Shape 480">
              <a:extLst>
                <a:ext uri="{FF2B5EF4-FFF2-40B4-BE49-F238E27FC236}">
                  <a16:creationId xmlns:a16="http://schemas.microsoft.com/office/drawing/2014/main" xmlns="" id="{D5FD8576-BAE4-4B1E-AA4E-E67C7A6D82BD}"/>
                </a:ext>
              </a:extLst>
            </p:cNvPr>
            <p:cNvSpPr/>
            <p:nvPr/>
          </p:nvSpPr>
          <p:spPr>
            <a:xfrm>
              <a:off x="2795256" y="1767404"/>
              <a:ext cx="1284" cy="4021"/>
            </a:xfrm>
            <a:custGeom>
              <a:avLst/>
              <a:gdLst>
                <a:gd name="connsiteX0" fmla="*/ 838 w 1284"/>
                <a:gd name="connsiteY0" fmla="*/ 4022 h 4021"/>
                <a:gd name="connsiteX1" fmla="*/ 838 w 1284"/>
                <a:gd name="connsiteY1" fmla="*/ 503 h 4021"/>
                <a:gd name="connsiteX2" fmla="*/ 838 w 1284"/>
                <a:gd name="connsiteY2" fmla="*/ 503 h 4021"/>
                <a:gd name="connsiteX3" fmla="*/ 0 w 1284"/>
                <a:gd name="connsiteY3" fmla="*/ 0 h 4021"/>
                <a:gd name="connsiteX4" fmla="*/ 838 w 1284"/>
                <a:gd name="connsiteY4" fmla="*/ 4022 h 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 h="4021">
                  <a:moveTo>
                    <a:pt x="838" y="4022"/>
                  </a:moveTo>
                  <a:cubicBezTo>
                    <a:pt x="1843" y="3352"/>
                    <a:pt x="838" y="1676"/>
                    <a:pt x="838" y="503"/>
                  </a:cubicBezTo>
                  <a:lnTo>
                    <a:pt x="838" y="503"/>
                  </a:lnTo>
                  <a:lnTo>
                    <a:pt x="0" y="0"/>
                  </a:lnTo>
                  <a:cubicBezTo>
                    <a:pt x="444" y="1299"/>
                    <a:pt x="721" y="2648"/>
                    <a:pt x="838" y="4022"/>
                  </a:cubicBezTo>
                  <a:close/>
                </a:path>
              </a:pathLst>
            </a:custGeom>
            <a:solidFill>
              <a:srgbClr val="37474F"/>
            </a:solidFill>
            <a:ln w="8363" cap="flat">
              <a:noFill/>
              <a:prstDash val="solid"/>
              <a:miter/>
            </a:ln>
          </p:spPr>
          <p:txBody>
            <a:bodyPr rtlCol="0" anchor="ctr"/>
            <a:lstStyle/>
            <a:p>
              <a:pPr defTabSz="914378"/>
              <a:endParaRPr lang="en-US"/>
            </a:p>
          </p:txBody>
        </p:sp>
        <p:sp>
          <p:nvSpPr>
            <p:cNvPr id="482" name="Freeform: Shape 481">
              <a:extLst>
                <a:ext uri="{FF2B5EF4-FFF2-40B4-BE49-F238E27FC236}">
                  <a16:creationId xmlns:a16="http://schemas.microsoft.com/office/drawing/2014/main" xmlns="" id="{35957758-06BF-4864-8D0C-60492DB6CA71}"/>
                </a:ext>
              </a:extLst>
            </p:cNvPr>
            <p:cNvSpPr/>
            <p:nvPr/>
          </p:nvSpPr>
          <p:spPr>
            <a:xfrm>
              <a:off x="2793999" y="1774191"/>
              <a:ext cx="314" cy="986"/>
            </a:xfrm>
            <a:custGeom>
              <a:avLst/>
              <a:gdLst>
                <a:gd name="connsiteX0" fmla="*/ 0 w 314"/>
                <a:gd name="connsiteY0" fmla="*/ 838 h 986"/>
                <a:gd name="connsiteX1" fmla="*/ 0 w 314"/>
                <a:gd name="connsiteY1" fmla="*/ 0 h 986"/>
                <a:gd name="connsiteX2" fmla="*/ 0 w 314"/>
                <a:gd name="connsiteY2" fmla="*/ 0 h 986"/>
              </a:gdLst>
              <a:ahLst/>
              <a:cxnLst>
                <a:cxn ang="0">
                  <a:pos x="connsiteX0" y="connsiteY0"/>
                </a:cxn>
                <a:cxn ang="0">
                  <a:pos x="connsiteX1" y="connsiteY1"/>
                </a:cxn>
                <a:cxn ang="0">
                  <a:pos x="connsiteX2" y="connsiteY2"/>
                </a:cxn>
              </a:cxnLst>
              <a:rect l="l" t="t" r="r" b="b"/>
              <a:pathLst>
                <a:path w="314" h="986">
                  <a:moveTo>
                    <a:pt x="0" y="838"/>
                  </a:moveTo>
                  <a:cubicBezTo>
                    <a:pt x="419" y="838"/>
                    <a:pt x="419" y="1508"/>
                    <a:pt x="0" y="0"/>
                  </a:cubicBez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83" name="Freeform: Shape 482">
              <a:extLst>
                <a:ext uri="{FF2B5EF4-FFF2-40B4-BE49-F238E27FC236}">
                  <a16:creationId xmlns:a16="http://schemas.microsoft.com/office/drawing/2014/main" xmlns="" id="{0A51665B-B1A3-4D32-A2AD-AC4131F4196C}"/>
                </a:ext>
              </a:extLst>
            </p:cNvPr>
            <p:cNvSpPr/>
            <p:nvPr/>
          </p:nvSpPr>
          <p:spPr>
            <a:xfrm>
              <a:off x="2793999" y="1774135"/>
              <a:ext cx="8378" cy="322"/>
            </a:xfrm>
            <a:custGeom>
              <a:avLst/>
              <a:gdLst>
                <a:gd name="connsiteX0" fmla="*/ 0 w 8378"/>
                <a:gd name="connsiteY0" fmla="*/ 224 h 322"/>
                <a:gd name="connsiteX1" fmla="*/ 0 w 8378"/>
                <a:gd name="connsiteY1" fmla="*/ 224 h 322"/>
              </a:gdLst>
              <a:ahLst/>
              <a:cxnLst>
                <a:cxn ang="0">
                  <a:pos x="connsiteX0" y="connsiteY0"/>
                </a:cxn>
                <a:cxn ang="0">
                  <a:pos x="connsiteX1" y="connsiteY1"/>
                </a:cxn>
              </a:cxnLst>
              <a:rect l="l" t="t" r="r" b="b"/>
              <a:pathLst>
                <a:path w="8378" h="322">
                  <a:moveTo>
                    <a:pt x="0" y="224"/>
                  </a:moveTo>
                  <a:cubicBezTo>
                    <a:pt x="0" y="-446"/>
                    <a:pt x="0" y="643"/>
                    <a:pt x="0" y="224"/>
                  </a:cubicBezTo>
                  <a:close/>
                </a:path>
              </a:pathLst>
            </a:custGeom>
            <a:solidFill>
              <a:srgbClr val="37474F"/>
            </a:solidFill>
            <a:ln w="8363" cap="flat">
              <a:noFill/>
              <a:prstDash val="solid"/>
              <a:miter/>
            </a:ln>
          </p:spPr>
          <p:txBody>
            <a:bodyPr rtlCol="0" anchor="ctr"/>
            <a:lstStyle/>
            <a:p>
              <a:pPr defTabSz="914378"/>
              <a:endParaRPr lang="en-US"/>
            </a:p>
          </p:txBody>
        </p:sp>
        <p:sp>
          <p:nvSpPr>
            <p:cNvPr id="484" name="Freeform: Shape 483">
              <a:extLst>
                <a:ext uri="{FF2B5EF4-FFF2-40B4-BE49-F238E27FC236}">
                  <a16:creationId xmlns:a16="http://schemas.microsoft.com/office/drawing/2014/main" xmlns="" id="{29E9674E-5666-4713-8A8F-5B4181929836}"/>
                </a:ext>
              </a:extLst>
            </p:cNvPr>
            <p:cNvSpPr/>
            <p:nvPr/>
          </p:nvSpPr>
          <p:spPr>
            <a:xfrm>
              <a:off x="2793580" y="1776621"/>
              <a:ext cx="837" cy="1319"/>
            </a:xfrm>
            <a:custGeom>
              <a:avLst/>
              <a:gdLst>
                <a:gd name="connsiteX0" fmla="*/ 838 w 837"/>
                <a:gd name="connsiteY0" fmla="*/ 838 h 1319"/>
                <a:gd name="connsiteX1" fmla="*/ 419 w 837"/>
                <a:gd name="connsiteY1" fmla="*/ 0 h 1319"/>
                <a:gd name="connsiteX2" fmla="*/ 0 w 837"/>
                <a:gd name="connsiteY2" fmla="*/ 670 h 1319"/>
                <a:gd name="connsiteX3" fmla="*/ 838 w 837"/>
                <a:gd name="connsiteY3" fmla="*/ 838 h 1319"/>
              </a:gdLst>
              <a:ahLst/>
              <a:cxnLst>
                <a:cxn ang="0">
                  <a:pos x="connsiteX0" y="connsiteY0"/>
                </a:cxn>
                <a:cxn ang="0">
                  <a:pos x="connsiteX1" y="connsiteY1"/>
                </a:cxn>
                <a:cxn ang="0">
                  <a:pos x="connsiteX2" y="connsiteY2"/>
                </a:cxn>
                <a:cxn ang="0">
                  <a:pos x="connsiteX3" y="connsiteY3"/>
                </a:cxn>
              </a:cxnLst>
              <a:rect l="l" t="t" r="r" b="b"/>
              <a:pathLst>
                <a:path w="837" h="1319">
                  <a:moveTo>
                    <a:pt x="838" y="838"/>
                  </a:moveTo>
                  <a:lnTo>
                    <a:pt x="419" y="0"/>
                  </a:lnTo>
                  <a:cubicBezTo>
                    <a:pt x="419" y="0"/>
                    <a:pt x="419" y="1005"/>
                    <a:pt x="0" y="670"/>
                  </a:cubicBezTo>
                  <a:cubicBezTo>
                    <a:pt x="251" y="1592"/>
                    <a:pt x="419" y="1424"/>
                    <a:pt x="838" y="838"/>
                  </a:cubicBezTo>
                  <a:close/>
                </a:path>
              </a:pathLst>
            </a:custGeom>
            <a:solidFill>
              <a:srgbClr val="37474F"/>
            </a:solidFill>
            <a:ln w="8363" cap="flat">
              <a:noFill/>
              <a:prstDash val="solid"/>
              <a:miter/>
            </a:ln>
          </p:spPr>
          <p:txBody>
            <a:bodyPr rtlCol="0" anchor="ctr"/>
            <a:lstStyle/>
            <a:p>
              <a:pPr defTabSz="914378"/>
              <a:endParaRPr lang="en-US"/>
            </a:p>
          </p:txBody>
        </p:sp>
        <p:sp>
          <p:nvSpPr>
            <p:cNvPr id="485" name="Freeform: Shape 484">
              <a:extLst>
                <a:ext uri="{FF2B5EF4-FFF2-40B4-BE49-F238E27FC236}">
                  <a16:creationId xmlns:a16="http://schemas.microsoft.com/office/drawing/2014/main" xmlns="" id="{843E23EA-E088-42D8-98E7-4C5634A465B5}"/>
                </a:ext>
              </a:extLst>
            </p:cNvPr>
            <p:cNvSpPr/>
            <p:nvPr/>
          </p:nvSpPr>
          <p:spPr>
            <a:xfrm>
              <a:off x="2795060" y="1777878"/>
              <a:ext cx="111" cy="418"/>
            </a:xfrm>
            <a:custGeom>
              <a:avLst/>
              <a:gdLst>
                <a:gd name="connsiteX0" fmla="*/ 112 w 111"/>
                <a:gd name="connsiteY0" fmla="*/ 419 h 418"/>
                <a:gd name="connsiteX1" fmla="*/ 112 w 111"/>
                <a:gd name="connsiteY1" fmla="*/ 0 h 418"/>
                <a:gd name="connsiteX2" fmla="*/ 112 w 111"/>
                <a:gd name="connsiteY2" fmla="*/ 419 h 418"/>
              </a:gdLst>
              <a:ahLst/>
              <a:cxnLst>
                <a:cxn ang="0">
                  <a:pos x="connsiteX0" y="connsiteY0"/>
                </a:cxn>
                <a:cxn ang="0">
                  <a:pos x="connsiteX1" y="connsiteY1"/>
                </a:cxn>
                <a:cxn ang="0">
                  <a:pos x="connsiteX2" y="connsiteY2"/>
                </a:cxn>
              </a:cxnLst>
              <a:rect l="l" t="t" r="r" b="b"/>
              <a:pathLst>
                <a:path w="111" h="418">
                  <a:moveTo>
                    <a:pt x="112" y="419"/>
                  </a:moveTo>
                  <a:lnTo>
                    <a:pt x="112" y="0"/>
                  </a:lnTo>
                  <a:cubicBezTo>
                    <a:pt x="112" y="0"/>
                    <a:pt x="-140" y="168"/>
                    <a:pt x="112" y="419"/>
                  </a:cubicBezTo>
                  <a:close/>
                </a:path>
              </a:pathLst>
            </a:custGeom>
            <a:solidFill>
              <a:srgbClr val="37474F"/>
            </a:solidFill>
            <a:ln w="8363" cap="flat">
              <a:noFill/>
              <a:prstDash val="solid"/>
              <a:miter/>
            </a:ln>
          </p:spPr>
          <p:txBody>
            <a:bodyPr rtlCol="0" anchor="ctr"/>
            <a:lstStyle/>
            <a:p>
              <a:pPr defTabSz="914378"/>
              <a:endParaRPr lang="en-US"/>
            </a:p>
          </p:txBody>
        </p:sp>
        <p:sp>
          <p:nvSpPr>
            <p:cNvPr id="486" name="Freeform: Shape 485">
              <a:extLst>
                <a:ext uri="{FF2B5EF4-FFF2-40B4-BE49-F238E27FC236}">
                  <a16:creationId xmlns:a16="http://schemas.microsoft.com/office/drawing/2014/main" xmlns="" id="{A3093D1A-287A-43E8-96C8-041776CE47BD}"/>
                </a:ext>
              </a:extLst>
            </p:cNvPr>
            <p:cNvSpPr/>
            <p:nvPr/>
          </p:nvSpPr>
          <p:spPr>
            <a:xfrm>
              <a:off x="2794492" y="1776872"/>
              <a:ext cx="400" cy="1005"/>
            </a:xfrm>
            <a:custGeom>
              <a:avLst/>
              <a:gdLst>
                <a:gd name="connsiteX0" fmla="*/ 177 w 400"/>
                <a:gd name="connsiteY0" fmla="*/ 0 h 1005"/>
                <a:gd name="connsiteX1" fmla="*/ 177 w 400"/>
                <a:gd name="connsiteY1" fmla="*/ 1005 h 1005"/>
                <a:gd name="connsiteX2" fmla="*/ 177 w 400"/>
                <a:gd name="connsiteY2" fmla="*/ 503 h 1005"/>
                <a:gd name="connsiteX3" fmla="*/ 177 w 400"/>
                <a:gd name="connsiteY3" fmla="*/ 0 h 1005"/>
              </a:gdLst>
              <a:ahLst/>
              <a:cxnLst>
                <a:cxn ang="0">
                  <a:pos x="connsiteX0" y="connsiteY0"/>
                </a:cxn>
                <a:cxn ang="0">
                  <a:pos x="connsiteX1" y="connsiteY1"/>
                </a:cxn>
                <a:cxn ang="0">
                  <a:pos x="connsiteX2" y="connsiteY2"/>
                </a:cxn>
                <a:cxn ang="0">
                  <a:pos x="connsiteX3" y="connsiteY3"/>
                </a:cxn>
              </a:cxnLst>
              <a:rect l="l" t="t" r="r" b="b"/>
              <a:pathLst>
                <a:path w="400" h="1005">
                  <a:moveTo>
                    <a:pt x="177" y="0"/>
                  </a:moveTo>
                  <a:lnTo>
                    <a:pt x="177" y="1005"/>
                  </a:lnTo>
                  <a:cubicBezTo>
                    <a:pt x="177" y="1005"/>
                    <a:pt x="680" y="1005"/>
                    <a:pt x="177" y="503"/>
                  </a:cubicBezTo>
                  <a:cubicBezTo>
                    <a:pt x="-326" y="0"/>
                    <a:pt x="428" y="419"/>
                    <a:pt x="177" y="0"/>
                  </a:cubicBezTo>
                  <a:close/>
                </a:path>
              </a:pathLst>
            </a:custGeom>
            <a:solidFill>
              <a:srgbClr val="37474F"/>
            </a:solidFill>
            <a:ln w="8363" cap="flat">
              <a:noFill/>
              <a:prstDash val="solid"/>
              <a:miter/>
            </a:ln>
          </p:spPr>
          <p:txBody>
            <a:bodyPr rtlCol="0" anchor="ctr"/>
            <a:lstStyle/>
            <a:p>
              <a:pPr defTabSz="914378"/>
              <a:endParaRPr lang="en-US"/>
            </a:p>
          </p:txBody>
        </p:sp>
        <p:sp>
          <p:nvSpPr>
            <p:cNvPr id="487" name="Freeform: Shape 486">
              <a:extLst>
                <a:ext uri="{FF2B5EF4-FFF2-40B4-BE49-F238E27FC236}">
                  <a16:creationId xmlns:a16="http://schemas.microsoft.com/office/drawing/2014/main" xmlns="" id="{FB3A3918-DE61-48FC-9DDF-9B6C9E26A852}"/>
                </a:ext>
              </a:extLst>
            </p:cNvPr>
            <p:cNvSpPr/>
            <p:nvPr/>
          </p:nvSpPr>
          <p:spPr>
            <a:xfrm>
              <a:off x="2794718" y="1774841"/>
              <a:ext cx="806" cy="1445"/>
            </a:xfrm>
            <a:custGeom>
              <a:avLst/>
              <a:gdLst>
                <a:gd name="connsiteX0" fmla="*/ 36 w 806"/>
                <a:gd name="connsiteY0" fmla="*/ 1445 h 1445"/>
                <a:gd name="connsiteX1" fmla="*/ 790 w 806"/>
                <a:gd name="connsiteY1" fmla="*/ 1445 h 1445"/>
                <a:gd name="connsiteX2" fmla="*/ 36 w 806"/>
                <a:gd name="connsiteY2" fmla="*/ 1445 h 1445"/>
              </a:gdLst>
              <a:ahLst/>
              <a:cxnLst>
                <a:cxn ang="0">
                  <a:pos x="connsiteX0" y="connsiteY0"/>
                </a:cxn>
                <a:cxn ang="0">
                  <a:pos x="connsiteX1" y="connsiteY1"/>
                </a:cxn>
                <a:cxn ang="0">
                  <a:pos x="connsiteX2" y="connsiteY2"/>
                </a:cxn>
              </a:cxnLst>
              <a:rect l="l" t="t" r="r" b="b"/>
              <a:pathLst>
                <a:path w="806" h="1445">
                  <a:moveTo>
                    <a:pt x="36" y="1445"/>
                  </a:moveTo>
                  <a:cubicBezTo>
                    <a:pt x="36" y="943"/>
                    <a:pt x="36" y="272"/>
                    <a:pt x="790" y="1445"/>
                  </a:cubicBezTo>
                  <a:cubicBezTo>
                    <a:pt x="957" y="-482"/>
                    <a:pt x="-216" y="-482"/>
                    <a:pt x="36" y="1445"/>
                  </a:cubicBezTo>
                  <a:close/>
                </a:path>
              </a:pathLst>
            </a:custGeom>
            <a:solidFill>
              <a:srgbClr val="37474F"/>
            </a:solidFill>
            <a:ln w="8363" cap="flat">
              <a:noFill/>
              <a:prstDash val="solid"/>
              <a:miter/>
            </a:ln>
          </p:spPr>
          <p:txBody>
            <a:bodyPr rtlCol="0" anchor="ctr"/>
            <a:lstStyle/>
            <a:p>
              <a:pPr defTabSz="914378"/>
              <a:endParaRPr lang="en-US"/>
            </a:p>
          </p:txBody>
        </p:sp>
        <p:sp>
          <p:nvSpPr>
            <p:cNvPr id="488" name="Freeform: Shape 487">
              <a:extLst>
                <a:ext uri="{FF2B5EF4-FFF2-40B4-BE49-F238E27FC236}">
                  <a16:creationId xmlns:a16="http://schemas.microsoft.com/office/drawing/2014/main" xmlns="" id="{6B0115A7-27DA-4E64-BA43-10BE5A76FEAE}"/>
                </a:ext>
              </a:extLst>
            </p:cNvPr>
            <p:cNvSpPr/>
            <p:nvPr/>
          </p:nvSpPr>
          <p:spPr>
            <a:xfrm>
              <a:off x="2797034" y="1770421"/>
              <a:ext cx="148" cy="1260"/>
            </a:xfrm>
            <a:custGeom>
              <a:avLst/>
              <a:gdLst>
                <a:gd name="connsiteX0" fmla="*/ 149 w 148"/>
                <a:gd name="connsiteY0" fmla="*/ 1257 h 1260"/>
                <a:gd name="connsiteX1" fmla="*/ 149 w 148"/>
                <a:gd name="connsiteY1" fmla="*/ 587 h 1260"/>
                <a:gd name="connsiteX2" fmla="*/ 149 w 148"/>
                <a:gd name="connsiteY2" fmla="*/ 0 h 1260"/>
                <a:gd name="connsiteX3" fmla="*/ 149 w 148"/>
                <a:gd name="connsiteY3" fmla="*/ 1257 h 1260"/>
              </a:gdLst>
              <a:ahLst/>
              <a:cxnLst>
                <a:cxn ang="0">
                  <a:pos x="connsiteX0" y="connsiteY0"/>
                </a:cxn>
                <a:cxn ang="0">
                  <a:pos x="connsiteX1" y="connsiteY1"/>
                </a:cxn>
                <a:cxn ang="0">
                  <a:pos x="connsiteX2" y="connsiteY2"/>
                </a:cxn>
                <a:cxn ang="0">
                  <a:pos x="connsiteX3" y="connsiteY3"/>
                </a:cxn>
              </a:cxnLst>
              <a:rect l="l" t="t" r="r" b="b"/>
              <a:pathLst>
                <a:path w="148" h="1260">
                  <a:moveTo>
                    <a:pt x="149" y="1257"/>
                  </a:moveTo>
                  <a:lnTo>
                    <a:pt x="149" y="587"/>
                  </a:lnTo>
                  <a:lnTo>
                    <a:pt x="149" y="0"/>
                  </a:lnTo>
                  <a:cubicBezTo>
                    <a:pt x="149" y="0"/>
                    <a:pt x="-186" y="1341"/>
                    <a:pt x="149" y="1257"/>
                  </a:cubicBezTo>
                  <a:close/>
                </a:path>
              </a:pathLst>
            </a:custGeom>
            <a:solidFill>
              <a:srgbClr val="37474F"/>
            </a:solidFill>
            <a:ln w="8363" cap="flat">
              <a:noFill/>
              <a:prstDash val="solid"/>
              <a:miter/>
            </a:ln>
          </p:spPr>
          <p:txBody>
            <a:bodyPr rtlCol="0" anchor="ctr"/>
            <a:lstStyle/>
            <a:p>
              <a:pPr defTabSz="914378"/>
              <a:endParaRPr lang="en-US"/>
            </a:p>
          </p:txBody>
        </p:sp>
        <p:sp>
          <p:nvSpPr>
            <p:cNvPr id="489" name="Freeform: Shape 488">
              <a:extLst>
                <a:ext uri="{FF2B5EF4-FFF2-40B4-BE49-F238E27FC236}">
                  <a16:creationId xmlns:a16="http://schemas.microsoft.com/office/drawing/2014/main" xmlns="" id="{C0F9BF52-973B-45FF-B6A1-7D9DE4EED4B2}"/>
                </a:ext>
              </a:extLst>
            </p:cNvPr>
            <p:cNvSpPr/>
            <p:nvPr/>
          </p:nvSpPr>
          <p:spPr>
            <a:xfrm>
              <a:off x="2794167" y="1782067"/>
              <a:ext cx="837" cy="1089"/>
            </a:xfrm>
            <a:custGeom>
              <a:avLst/>
              <a:gdLst>
                <a:gd name="connsiteX0" fmla="*/ 0 w 837"/>
                <a:gd name="connsiteY0" fmla="*/ 1089 h 1089"/>
                <a:gd name="connsiteX1" fmla="*/ 838 w 837"/>
                <a:gd name="connsiteY1" fmla="*/ 670 h 1089"/>
                <a:gd name="connsiteX2" fmla="*/ 838 w 837"/>
                <a:gd name="connsiteY2" fmla="*/ 0 h 1089"/>
                <a:gd name="connsiteX3" fmla="*/ 0 w 837"/>
                <a:gd name="connsiteY3" fmla="*/ 1089 h 1089"/>
              </a:gdLst>
              <a:ahLst/>
              <a:cxnLst>
                <a:cxn ang="0">
                  <a:pos x="connsiteX0" y="connsiteY0"/>
                </a:cxn>
                <a:cxn ang="0">
                  <a:pos x="connsiteX1" y="connsiteY1"/>
                </a:cxn>
                <a:cxn ang="0">
                  <a:pos x="connsiteX2" y="connsiteY2"/>
                </a:cxn>
                <a:cxn ang="0">
                  <a:pos x="connsiteX3" y="connsiteY3"/>
                </a:cxn>
              </a:cxnLst>
              <a:rect l="l" t="t" r="r" b="b"/>
              <a:pathLst>
                <a:path w="837" h="1089">
                  <a:moveTo>
                    <a:pt x="0" y="1089"/>
                  </a:moveTo>
                  <a:cubicBezTo>
                    <a:pt x="0" y="1089"/>
                    <a:pt x="503" y="1089"/>
                    <a:pt x="838" y="670"/>
                  </a:cubicBezTo>
                  <a:lnTo>
                    <a:pt x="838" y="0"/>
                  </a:lnTo>
                  <a:cubicBezTo>
                    <a:pt x="838" y="0"/>
                    <a:pt x="251" y="670"/>
                    <a:pt x="0" y="1089"/>
                  </a:cubicBezTo>
                  <a:close/>
                </a:path>
              </a:pathLst>
            </a:custGeom>
            <a:solidFill>
              <a:srgbClr val="37474F"/>
            </a:solidFill>
            <a:ln w="8363" cap="flat">
              <a:noFill/>
              <a:prstDash val="solid"/>
              <a:miter/>
            </a:ln>
          </p:spPr>
          <p:txBody>
            <a:bodyPr rtlCol="0" anchor="ctr"/>
            <a:lstStyle/>
            <a:p>
              <a:pPr defTabSz="914378"/>
              <a:endParaRPr lang="en-US"/>
            </a:p>
          </p:txBody>
        </p:sp>
        <p:sp>
          <p:nvSpPr>
            <p:cNvPr id="490" name="Freeform: Shape 489">
              <a:extLst>
                <a:ext uri="{FF2B5EF4-FFF2-40B4-BE49-F238E27FC236}">
                  <a16:creationId xmlns:a16="http://schemas.microsoft.com/office/drawing/2014/main" xmlns="" id="{0CC144FE-AE38-4FB3-97E4-ABAA886AF67E}"/>
                </a:ext>
              </a:extLst>
            </p:cNvPr>
            <p:cNvSpPr/>
            <p:nvPr/>
          </p:nvSpPr>
          <p:spPr>
            <a:xfrm>
              <a:off x="2795005" y="1782738"/>
              <a:ext cx="573" cy="921"/>
            </a:xfrm>
            <a:custGeom>
              <a:avLst/>
              <a:gdLst>
                <a:gd name="connsiteX0" fmla="*/ 0 w 573"/>
                <a:gd name="connsiteY0" fmla="*/ 0 h 921"/>
                <a:gd name="connsiteX1" fmla="*/ 419 w 573"/>
                <a:gd name="connsiteY1" fmla="*/ 922 h 921"/>
                <a:gd name="connsiteX2" fmla="*/ 0 w 573"/>
                <a:gd name="connsiteY2" fmla="*/ 0 h 921"/>
              </a:gdLst>
              <a:ahLst/>
              <a:cxnLst>
                <a:cxn ang="0">
                  <a:pos x="connsiteX0" y="connsiteY0"/>
                </a:cxn>
                <a:cxn ang="0">
                  <a:pos x="connsiteX1" y="connsiteY1"/>
                </a:cxn>
                <a:cxn ang="0">
                  <a:pos x="connsiteX2" y="connsiteY2"/>
                </a:cxn>
              </a:cxnLst>
              <a:rect l="l" t="t" r="r" b="b"/>
              <a:pathLst>
                <a:path w="573" h="921">
                  <a:moveTo>
                    <a:pt x="0" y="0"/>
                  </a:moveTo>
                  <a:lnTo>
                    <a:pt x="419" y="922"/>
                  </a:lnTo>
                  <a:cubicBezTo>
                    <a:pt x="670" y="0"/>
                    <a:pt x="67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1" name="Freeform: Shape 490">
              <a:extLst>
                <a:ext uri="{FF2B5EF4-FFF2-40B4-BE49-F238E27FC236}">
                  <a16:creationId xmlns:a16="http://schemas.microsoft.com/office/drawing/2014/main" xmlns="" id="{8E7424CE-9A25-4652-8FA8-FB7A35A9BB08}"/>
                </a:ext>
              </a:extLst>
            </p:cNvPr>
            <p:cNvSpPr/>
            <p:nvPr/>
          </p:nvSpPr>
          <p:spPr>
            <a:xfrm>
              <a:off x="2795507" y="1776789"/>
              <a:ext cx="921" cy="1927"/>
            </a:xfrm>
            <a:custGeom>
              <a:avLst/>
              <a:gdLst>
                <a:gd name="connsiteX0" fmla="*/ 838 w 921"/>
                <a:gd name="connsiteY0" fmla="*/ 1592 h 1927"/>
                <a:gd name="connsiteX1" fmla="*/ 0 w 921"/>
                <a:gd name="connsiteY1" fmla="*/ 0 h 1927"/>
                <a:gd name="connsiteX2" fmla="*/ 922 w 921"/>
                <a:gd name="connsiteY2" fmla="*/ 1927 h 1927"/>
                <a:gd name="connsiteX3" fmla="*/ 838 w 921"/>
                <a:gd name="connsiteY3" fmla="*/ 1592 h 1927"/>
              </a:gdLst>
              <a:ahLst/>
              <a:cxnLst>
                <a:cxn ang="0">
                  <a:pos x="connsiteX0" y="connsiteY0"/>
                </a:cxn>
                <a:cxn ang="0">
                  <a:pos x="connsiteX1" y="connsiteY1"/>
                </a:cxn>
                <a:cxn ang="0">
                  <a:pos x="connsiteX2" y="connsiteY2"/>
                </a:cxn>
                <a:cxn ang="0">
                  <a:pos x="connsiteX3" y="connsiteY3"/>
                </a:cxn>
              </a:cxnLst>
              <a:rect l="l" t="t" r="r" b="b"/>
              <a:pathLst>
                <a:path w="921" h="1927">
                  <a:moveTo>
                    <a:pt x="838" y="1592"/>
                  </a:moveTo>
                  <a:lnTo>
                    <a:pt x="0" y="0"/>
                  </a:lnTo>
                  <a:lnTo>
                    <a:pt x="922" y="1927"/>
                  </a:lnTo>
                  <a:lnTo>
                    <a:pt x="838" y="1592"/>
                  </a:lnTo>
                  <a:close/>
                </a:path>
              </a:pathLst>
            </a:custGeom>
            <a:solidFill>
              <a:srgbClr val="37474F"/>
            </a:solidFill>
            <a:ln w="8363" cap="flat">
              <a:noFill/>
              <a:prstDash val="solid"/>
              <a:miter/>
            </a:ln>
          </p:spPr>
          <p:txBody>
            <a:bodyPr rtlCol="0" anchor="ctr"/>
            <a:lstStyle/>
            <a:p>
              <a:pPr defTabSz="914378"/>
              <a:endParaRPr lang="en-US"/>
            </a:p>
          </p:txBody>
        </p:sp>
        <p:sp>
          <p:nvSpPr>
            <p:cNvPr id="492" name="Freeform: Shape 491">
              <a:extLst>
                <a:ext uri="{FF2B5EF4-FFF2-40B4-BE49-F238E27FC236}">
                  <a16:creationId xmlns:a16="http://schemas.microsoft.com/office/drawing/2014/main" xmlns="" id="{9B95B500-C7F1-46CC-BB82-DED590FE99E6}"/>
                </a:ext>
              </a:extLst>
            </p:cNvPr>
            <p:cNvSpPr/>
            <p:nvPr/>
          </p:nvSpPr>
          <p:spPr>
            <a:xfrm>
              <a:off x="2793748" y="1786424"/>
              <a:ext cx="837" cy="921"/>
            </a:xfrm>
            <a:custGeom>
              <a:avLst/>
              <a:gdLst>
                <a:gd name="connsiteX0" fmla="*/ 503 w 837"/>
                <a:gd name="connsiteY0" fmla="*/ 503 h 921"/>
                <a:gd name="connsiteX1" fmla="*/ 0 w 837"/>
                <a:gd name="connsiteY1" fmla="*/ 0 h 921"/>
                <a:gd name="connsiteX2" fmla="*/ 838 w 837"/>
                <a:gd name="connsiteY2" fmla="*/ 922 h 921"/>
                <a:gd name="connsiteX3" fmla="*/ 503 w 837"/>
                <a:gd name="connsiteY3" fmla="*/ 503 h 921"/>
              </a:gdLst>
              <a:ahLst/>
              <a:cxnLst>
                <a:cxn ang="0">
                  <a:pos x="connsiteX0" y="connsiteY0"/>
                </a:cxn>
                <a:cxn ang="0">
                  <a:pos x="connsiteX1" y="connsiteY1"/>
                </a:cxn>
                <a:cxn ang="0">
                  <a:pos x="connsiteX2" y="connsiteY2"/>
                </a:cxn>
                <a:cxn ang="0">
                  <a:pos x="connsiteX3" y="connsiteY3"/>
                </a:cxn>
              </a:cxnLst>
              <a:rect l="l" t="t" r="r" b="b"/>
              <a:pathLst>
                <a:path w="837" h="921">
                  <a:moveTo>
                    <a:pt x="503" y="503"/>
                  </a:moveTo>
                  <a:lnTo>
                    <a:pt x="0" y="0"/>
                  </a:lnTo>
                  <a:lnTo>
                    <a:pt x="838" y="922"/>
                  </a:lnTo>
                  <a:lnTo>
                    <a:pt x="503" y="503"/>
                  </a:lnTo>
                  <a:close/>
                </a:path>
              </a:pathLst>
            </a:custGeom>
            <a:solidFill>
              <a:srgbClr val="37474F"/>
            </a:solidFill>
            <a:ln w="8363" cap="flat">
              <a:noFill/>
              <a:prstDash val="solid"/>
              <a:miter/>
            </a:ln>
          </p:spPr>
          <p:txBody>
            <a:bodyPr rtlCol="0" anchor="ctr"/>
            <a:lstStyle/>
            <a:p>
              <a:pPr defTabSz="914378"/>
              <a:endParaRPr lang="en-US"/>
            </a:p>
          </p:txBody>
        </p:sp>
        <p:sp>
          <p:nvSpPr>
            <p:cNvPr id="493" name="Freeform: Shape 492">
              <a:extLst>
                <a:ext uri="{FF2B5EF4-FFF2-40B4-BE49-F238E27FC236}">
                  <a16:creationId xmlns:a16="http://schemas.microsoft.com/office/drawing/2014/main" xmlns="" id="{22DF436D-66A1-4E07-A615-E3142412DA84}"/>
                </a:ext>
              </a:extLst>
            </p:cNvPr>
            <p:cNvSpPr/>
            <p:nvPr/>
          </p:nvSpPr>
          <p:spPr>
            <a:xfrm>
              <a:off x="2793496" y="1789335"/>
              <a:ext cx="1005" cy="1864"/>
            </a:xfrm>
            <a:custGeom>
              <a:avLst/>
              <a:gdLst>
                <a:gd name="connsiteX0" fmla="*/ 1005 w 1005"/>
                <a:gd name="connsiteY0" fmla="*/ 105 h 1864"/>
                <a:gd name="connsiteX1" fmla="*/ 0 w 1005"/>
                <a:gd name="connsiteY1" fmla="*/ 105 h 1864"/>
                <a:gd name="connsiteX2" fmla="*/ 922 w 1005"/>
                <a:gd name="connsiteY2" fmla="*/ 1865 h 1864"/>
                <a:gd name="connsiteX3" fmla="*/ 1005 w 1005"/>
                <a:gd name="connsiteY3" fmla="*/ 105 h 1864"/>
              </a:gdLst>
              <a:ahLst/>
              <a:cxnLst>
                <a:cxn ang="0">
                  <a:pos x="connsiteX0" y="connsiteY0"/>
                </a:cxn>
                <a:cxn ang="0">
                  <a:pos x="connsiteX1" y="connsiteY1"/>
                </a:cxn>
                <a:cxn ang="0">
                  <a:pos x="connsiteX2" y="connsiteY2"/>
                </a:cxn>
                <a:cxn ang="0">
                  <a:pos x="connsiteX3" y="connsiteY3"/>
                </a:cxn>
              </a:cxnLst>
              <a:rect l="l" t="t" r="r" b="b"/>
              <a:pathLst>
                <a:path w="1005" h="1864">
                  <a:moveTo>
                    <a:pt x="1005" y="105"/>
                  </a:moveTo>
                  <a:cubicBezTo>
                    <a:pt x="587" y="-314"/>
                    <a:pt x="335" y="692"/>
                    <a:pt x="0" y="105"/>
                  </a:cubicBezTo>
                  <a:cubicBezTo>
                    <a:pt x="168" y="751"/>
                    <a:pt x="486" y="1354"/>
                    <a:pt x="922" y="1865"/>
                  </a:cubicBezTo>
                  <a:cubicBezTo>
                    <a:pt x="712" y="1295"/>
                    <a:pt x="737" y="658"/>
                    <a:pt x="1005" y="105"/>
                  </a:cubicBezTo>
                  <a:close/>
                </a:path>
              </a:pathLst>
            </a:custGeom>
            <a:solidFill>
              <a:srgbClr val="37474F"/>
            </a:solidFill>
            <a:ln w="8363" cap="flat">
              <a:noFill/>
              <a:prstDash val="solid"/>
              <a:miter/>
            </a:ln>
          </p:spPr>
          <p:txBody>
            <a:bodyPr rtlCol="0" anchor="ctr"/>
            <a:lstStyle/>
            <a:p>
              <a:pPr defTabSz="914378"/>
              <a:endParaRPr lang="en-US"/>
            </a:p>
          </p:txBody>
        </p:sp>
        <p:sp>
          <p:nvSpPr>
            <p:cNvPr id="494" name="Freeform: Shape 493">
              <a:extLst>
                <a:ext uri="{FF2B5EF4-FFF2-40B4-BE49-F238E27FC236}">
                  <a16:creationId xmlns:a16="http://schemas.microsoft.com/office/drawing/2014/main" xmlns="" id="{94C4CE20-3924-4726-BC03-393363977ECA}"/>
                </a:ext>
              </a:extLst>
            </p:cNvPr>
            <p:cNvSpPr/>
            <p:nvPr/>
          </p:nvSpPr>
          <p:spPr>
            <a:xfrm>
              <a:off x="2794418" y="1791368"/>
              <a:ext cx="502" cy="921"/>
            </a:xfrm>
            <a:custGeom>
              <a:avLst/>
              <a:gdLst>
                <a:gd name="connsiteX0" fmla="*/ 503 w 502"/>
                <a:gd name="connsiteY0" fmla="*/ 922 h 921"/>
                <a:gd name="connsiteX1" fmla="*/ 0 w 502"/>
                <a:gd name="connsiteY1" fmla="*/ 0 h 921"/>
                <a:gd name="connsiteX2" fmla="*/ 503 w 502"/>
                <a:gd name="connsiteY2" fmla="*/ 922 h 921"/>
              </a:gdLst>
              <a:ahLst/>
              <a:cxnLst>
                <a:cxn ang="0">
                  <a:pos x="connsiteX0" y="connsiteY0"/>
                </a:cxn>
                <a:cxn ang="0">
                  <a:pos x="connsiteX1" y="connsiteY1"/>
                </a:cxn>
                <a:cxn ang="0">
                  <a:pos x="connsiteX2" y="connsiteY2"/>
                </a:cxn>
              </a:cxnLst>
              <a:rect l="l" t="t" r="r" b="b"/>
              <a:pathLst>
                <a:path w="502" h="921">
                  <a:moveTo>
                    <a:pt x="503" y="922"/>
                  </a:moveTo>
                  <a:cubicBezTo>
                    <a:pt x="369" y="595"/>
                    <a:pt x="201" y="285"/>
                    <a:pt x="0" y="0"/>
                  </a:cubicBezTo>
                  <a:cubicBezTo>
                    <a:pt x="100" y="335"/>
                    <a:pt x="268" y="654"/>
                    <a:pt x="503" y="922"/>
                  </a:cubicBezTo>
                  <a:close/>
                </a:path>
              </a:pathLst>
            </a:custGeom>
            <a:solidFill>
              <a:srgbClr val="37474F"/>
            </a:solidFill>
            <a:ln w="8363" cap="flat">
              <a:noFill/>
              <a:prstDash val="solid"/>
              <a:miter/>
            </a:ln>
          </p:spPr>
          <p:txBody>
            <a:bodyPr rtlCol="0" anchor="ctr"/>
            <a:lstStyle/>
            <a:p>
              <a:pPr defTabSz="914378"/>
              <a:endParaRPr lang="en-US"/>
            </a:p>
          </p:txBody>
        </p:sp>
        <p:sp>
          <p:nvSpPr>
            <p:cNvPr id="495" name="Freeform: Shape 494">
              <a:extLst>
                <a:ext uri="{FF2B5EF4-FFF2-40B4-BE49-F238E27FC236}">
                  <a16:creationId xmlns:a16="http://schemas.microsoft.com/office/drawing/2014/main" xmlns="" id="{7215D13B-47A7-4D05-99B9-30F3823B5F62}"/>
                </a:ext>
              </a:extLst>
            </p:cNvPr>
            <p:cNvSpPr/>
            <p:nvPr/>
          </p:nvSpPr>
          <p:spPr>
            <a:xfrm>
              <a:off x="2795088" y="1785419"/>
              <a:ext cx="586" cy="754"/>
            </a:xfrm>
            <a:custGeom>
              <a:avLst/>
              <a:gdLst>
                <a:gd name="connsiteX0" fmla="*/ 587 w 586"/>
                <a:gd name="connsiteY0" fmla="*/ 0 h 754"/>
                <a:gd name="connsiteX1" fmla="*/ 0 w 586"/>
                <a:gd name="connsiteY1" fmla="*/ 754 h 754"/>
                <a:gd name="connsiteX2" fmla="*/ 587 w 586"/>
                <a:gd name="connsiteY2" fmla="*/ 754 h 754"/>
              </a:gdLst>
              <a:ahLst/>
              <a:cxnLst>
                <a:cxn ang="0">
                  <a:pos x="connsiteX0" y="connsiteY0"/>
                </a:cxn>
                <a:cxn ang="0">
                  <a:pos x="connsiteX1" y="connsiteY1"/>
                </a:cxn>
                <a:cxn ang="0">
                  <a:pos x="connsiteX2" y="connsiteY2"/>
                </a:cxn>
              </a:cxnLst>
              <a:rect l="l" t="t" r="r" b="b"/>
              <a:pathLst>
                <a:path w="586" h="754">
                  <a:moveTo>
                    <a:pt x="587" y="0"/>
                  </a:moveTo>
                  <a:cubicBezTo>
                    <a:pt x="268" y="126"/>
                    <a:pt x="42" y="411"/>
                    <a:pt x="0" y="754"/>
                  </a:cubicBezTo>
                  <a:lnTo>
                    <a:pt x="587" y="754"/>
                  </a:lnTo>
                  <a:close/>
                </a:path>
              </a:pathLst>
            </a:custGeom>
            <a:solidFill>
              <a:srgbClr val="37474F"/>
            </a:solidFill>
            <a:ln w="8363" cap="flat">
              <a:noFill/>
              <a:prstDash val="solid"/>
              <a:miter/>
            </a:ln>
          </p:spPr>
          <p:txBody>
            <a:bodyPr rtlCol="0" anchor="ctr"/>
            <a:lstStyle/>
            <a:p>
              <a:pPr defTabSz="914378"/>
              <a:endParaRPr lang="en-US"/>
            </a:p>
          </p:txBody>
        </p:sp>
        <p:sp>
          <p:nvSpPr>
            <p:cNvPr id="496" name="Freeform: Shape 495">
              <a:extLst>
                <a:ext uri="{FF2B5EF4-FFF2-40B4-BE49-F238E27FC236}">
                  <a16:creationId xmlns:a16="http://schemas.microsoft.com/office/drawing/2014/main" xmlns="" id="{DFF9EC35-6700-4103-825F-56211B445F5C}"/>
                </a:ext>
              </a:extLst>
            </p:cNvPr>
            <p:cNvSpPr/>
            <p:nvPr/>
          </p:nvSpPr>
          <p:spPr>
            <a:xfrm>
              <a:off x="2795675" y="1785754"/>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97" name="Freeform: Shape 496">
              <a:extLst>
                <a:ext uri="{FF2B5EF4-FFF2-40B4-BE49-F238E27FC236}">
                  <a16:creationId xmlns:a16="http://schemas.microsoft.com/office/drawing/2014/main" xmlns="" id="{D11BAF30-DE4F-4FC8-9CFA-F09879157079}"/>
                </a:ext>
              </a:extLst>
            </p:cNvPr>
            <p:cNvSpPr/>
            <p:nvPr/>
          </p:nvSpPr>
          <p:spPr>
            <a:xfrm>
              <a:off x="2795675" y="178533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8" name="Freeform: Shape 497">
              <a:extLst>
                <a:ext uri="{FF2B5EF4-FFF2-40B4-BE49-F238E27FC236}">
                  <a16:creationId xmlns:a16="http://schemas.microsoft.com/office/drawing/2014/main" xmlns="" id="{F2220F2C-65DB-4F36-BAD0-AD2B8896CF71}"/>
                </a:ext>
              </a:extLst>
            </p:cNvPr>
            <p:cNvSpPr/>
            <p:nvPr/>
          </p:nvSpPr>
          <p:spPr>
            <a:xfrm>
              <a:off x="2795675" y="1781062"/>
              <a:ext cx="1368" cy="1088"/>
            </a:xfrm>
            <a:custGeom>
              <a:avLst/>
              <a:gdLst>
                <a:gd name="connsiteX0" fmla="*/ 0 w 1368"/>
                <a:gd name="connsiteY0" fmla="*/ 0 h 1088"/>
                <a:gd name="connsiteX1" fmla="*/ 1257 w 1368"/>
                <a:gd name="connsiteY1" fmla="*/ 586 h 1088"/>
                <a:gd name="connsiteX2" fmla="*/ 0 w 1368"/>
                <a:gd name="connsiteY2" fmla="*/ 0 h 1088"/>
              </a:gdLst>
              <a:ahLst/>
              <a:cxnLst>
                <a:cxn ang="0">
                  <a:pos x="connsiteX0" y="connsiteY0"/>
                </a:cxn>
                <a:cxn ang="0">
                  <a:pos x="connsiteX1" y="connsiteY1"/>
                </a:cxn>
                <a:cxn ang="0">
                  <a:pos x="connsiteX2" y="connsiteY2"/>
                </a:cxn>
              </a:cxnLst>
              <a:rect l="l" t="t" r="r" b="b"/>
              <a:pathLst>
                <a:path w="1368" h="1088">
                  <a:moveTo>
                    <a:pt x="0" y="0"/>
                  </a:moveTo>
                  <a:cubicBezTo>
                    <a:pt x="419" y="586"/>
                    <a:pt x="838" y="1759"/>
                    <a:pt x="1257" y="586"/>
                  </a:cubicBezTo>
                  <a:cubicBezTo>
                    <a:pt x="1676" y="-587"/>
                    <a:pt x="838" y="83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9" name="Freeform: Shape 498">
              <a:extLst>
                <a:ext uri="{FF2B5EF4-FFF2-40B4-BE49-F238E27FC236}">
                  <a16:creationId xmlns:a16="http://schemas.microsoft.com/office/drawing/2014/main" xmlns="" id="{A2D4B30E-8AD0-4C68-AA28-D626B03BA677}"/>
                </a:ext>
              </a:extLst>
            </p:cNvPr>
            <p:cNvSpPr/>
            <p:nvPr/>
          </p:nvSpPr>
          <p:spPr>
            <a:xfrm>
              <a:off x="2795591" y="1783743"/>
              <a:ext cx="586" cy="1005"/>
            </a:xfrm>
            <a:custGeom>
              <a:avLst/>
              <a:gdLst>
                <a:gd name="connsiteX0" fmla="*/ 587 w 586"/>
                <a:gd name="connsiteY0" fmla="*/ 1006 h 1005"/>
                <a:gd name="connsiteX1" fmla="*/ 587 w 586"/>
                <a:gd name="connsiteY1" fmla="*/ 0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6"/>
                  </a:moveTo>
                  <a:lnTo>
                    <a:pt x="587" y="0"/>
                  </a:lnTo>
                  <a:cubicBezTo>
                    <a:pt x="587" y="0"/>
                    <a:pt x="168"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00" name="Freeform: Shape 499">
              <a:extLst>
                <a:ext uri="{FF2B5EF4-FFF2-40B4-BE49-F238E27FC236}">
                  <a16:creationId xmlns:a16="http://schemas.microsoft.com/office/drawing/2014/main" xmlns="" id="{D8DD3D4F-EF15-46ED-9BA5-1516C650697C}"/>
                </a:ext>
              </a:extLst>
            </p:cNvPr>
            <p:cNvSpPr/>
            <p:nvPr/>
          </p:nvSpPr>
          <p:spPr>
            <a:xfrm>
              <a:off x="2796094" y="1784749"/>
              <a:ext cx="251" cy="502"/>
            </a:xfrm>
            <a:custGeom>
              <a:avLst/>
              <a:gdLst>
                <a:gd name="connsiteX0" fmla="*/ 251 w 251"/>
                <a:gd name="connsiteY0" fmla="*/ 503 h 502"/>
                <a:gd name="connsiteX1" fmla="*/ 84 w 251"/>
                <a:gd name="connsiteY1" fmla="*/ 0 h 502"/>
                <a:gd name="connsiteX2" fmla="*/ 0 w 251"/>
                <a:gd name="connsiteY2" fmla="*/ 419 h 502"/>
                <a:gd name="connsiteX3" fmla="*/ 251 w 251"/>
                <a:gd name="connsiteY3" fmla="*/ 503 h 502"/>
              </a:gdLst>
              <a:ahLst/>
              <a:cxnLst>
                <a:cxn ang="0">
                  <a:pos x="connsiteX0" y="connsiteY0"/>
                </a:cxn>
                <a:cxn ang="0">
                  <a:pos x="connsiteX1" y="connsiteY1"/>
                </a:cxn>
                <a:cxn ang="0">
                  <a:pos x="connsiteX2" y="connsiteY2"/>
                </a:cxn>
                <a:cxn ang="0">
                  <a:pos x="connsiteX3" y="connsiteY3"/>
                </a:cxn>
              </a:cxnLst>
              <a:rect l="l" t="t" r="r" b="b"/>
              <a:pathLst>
                <a:path w="251" h="502">
                  <a:moveTo>
                    <a:pt x="251" y="503"/>
                  </a:moveTo>
                  <a:lnTo>
                    <a:pt x="84" y="0"/>
                  </a:lnTo>
                  <a:lnTo>
                    <a:pt x="0" y="419"/>
                  </a:lnTo>
                  <a:lnTo>
                    <a:pt x="251" y="503"/>
                  </a:lnTo>
                  <a:close/>
                </a:path>
              </a:pathLst>
            </a:custGeom>
            <a:solidFill>
              <a:srgbClr val="37474F"/>
            </a:solidFill>
            <a:ln w="8363" cap="flat">
              <a:noFill/>
              <a:prstDash val="solid"/>
              <a:miter/>
            </a:ln>
          </p:spPr>
          <p:txBody>
            <a:bodyPr rtlCol="0" anchor="ctr"/>
            <a:lstStyle/>
            <a:p>
              <a:pPr defTabSz="914378"/>
              <a:endParaRPr lang="en-US"/>
            </a:p>
          </p:txBody>
        </p:sp>
        <p:sp>
          <p:nvSpPr>
            <p:cNvPr id="501" name="Freeform: Shape 500">
              <a:extLst>
                <a:ext uri="{FF2B5EF4-FFF2-40B4-BE49-F238E27FC236}">
                  <a16:creationId xmlns:a16="http://schemas.microsoft.com/office/drawing/2014/main" xmlns="" id="{1A943D67-620C-4C03-AA52-246A80AF94B6}"/>
                </a:ext>
              </a:extLst>
            </p:cNvPr>
            <p:cNvSpPr/>
            <p:nvPr/>
          </p:nvSpPr>
          <p:spPr>
            <a:xfrm>
              <a:off x="2795675" y="1790027"/>
              <a:ext cx="69" cy="1927"/>
            </a:xfrm>
            <a:custGeom>
              <a:avLst/>
              <a:gdLst>
                <a:gd name="connsiteX0" fmla="*/ 0 w 69"/>
                <a:gd name="connsiteY0" fmla="*/ 419 h 1927"/>
                <a:gd name="connsiteX1" fmla="*/ 0 w 69"/>
                <a:gd name="connsiteY1" fmla="*/ 1927 h 1927"/>
                <a:gd name="connsiteX2" fmla="*/ 0 w 69"/>
                <a:gd name="connsiteY2" fmla="*/ 84 h 1927"/>
                <a:gd name="connsiteX3" fmla="*/ 0 w 69"/>
                <a:gd name="connsiteY3" fmla="*/ 419 h 1927"/>
              </a:gdLst>
              <a:ahLst/>
              <a:cxnLst>
                <a:cxn ang="0">
                  <a:pos x="connsiteX0" y="connsiteY0"/>
                </a:cxn>
                <a:cxn ang="0">
                  <a:pos x="connsiteX1" y="connsiteY1"/>
                </a:cxn>
                <a:cxn ang="0">
                  <a:pos x="connsiteX2" y="connsiteY2"/>
                </a:cxn>
                <a:cxn ang="0">
                  <a:pos x="connsiteX3" y="connsiteY3"/>
                </a:cxn>
              </a:cxnLst>
              <a:rect l="l" t="t" r="r" b="b"/>
              <a:pathLst>
                <a:path w="69" h="1927">
                  <a:moveTo>
                    <a:pt x="0" y="419"/>
                  </a:moveTo>
                  <a:cubicBezTo>
                    <a:pt x="92" y="913"/>
                    <a:pt x="92" y="1433"/>
                    <a:pt x="0" y="1927"/>
                  </a:cubicBezTo>
                  <a:cubicBezTo>
                    <a:pt x="42" y="1315"/>
                    <a:pt x="42" y="695"/>
                    <a:pt x="0" y="84"/>
                  </a:cubicBezTo>
                  <a:cubicBezTo>
                    <a:pt x="0" y="84"/>
                    <a:pt x="0" y="-251"/>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502" name="Freeform: Shape 501">
              <a:extLst>
                <a:ext uri="{FF2B5EF4-FFF2-40B4-BE49-F238E27FC236}">
                  <a16:creationId xmlns:a16="http://schemas.microsoft.com/office/drawing/2014/main" xmlns="" id="{9B5628E4-C56A-460B-9A34-B7C598E54E3C}"/>
                </a:ext>
              </a:extLst>
            </p:cNvPr>
            <p:cNvSpPr/>
            <p:nvPr/>
          </p:nvSpPr>
          <p:spPr>
            <a:xfrm>
              <a:off x="2795675" y="1788147"/>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503" name="Freeform: Shape 502">
              <a:extLst>
                <a:ext uri="{FF2B5EF4-FFF2-40B4-BE49-F238E27FC236}">
                  <a16:creationId xmlns:a16="http://schemas.microsoft.com/office/drawing/2014/main" xmlns="" id="{3DB85618-A42B-4E58-8446-1A688D04BAB6}"/>
                </a:ext>
              </a:extLst>
            </p:cNvPr>
            <p:cNvSpPr/>
            <p:nvPr/>
          </p:nvSpPr>
          <p:spPr>
            <a:xfrm>
              <a:off x="2796094" y="179748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04" name="Freeform: Shape 503">
              <a:extLst>
                <a:ext uri="{FF2B5EF4-FFF2-40B4-BE49-F238E27FC236}">
                  <a16:creationId xmlns:a16="http://schemas.microsoft.com/office/drawing/2014/main" xmlns="" id="{4A2039E8-FF86-4731-8B87-D05AD44638E8}"/>
                </a:ext>
              </a:extLst>
            </p:cNvPr>
            <p:cNvSpPr/>
            <p:nvPr/>
          </p:nvSpPr>
          <p:spPr>
            <a:xfrm>
              <a:off x="2795675" y="1789022"/>
              <a:ext cx="186" cy="1089"/>
            </a:xfrm>
            <a:custGeom>
              <a:avLst/>
              <a:gdLst>
                <a:gd name="connsiteX0" fmla="*/ 0 w 186"/>
                <a:gd name="connsiteY0" fmla="*/ 922 h 1089"/>
                <a:gd name="connsiteX1" fmla="*/ 0 w 186"/>
                <a:gd name="connsiteY1" fmla="*/ 0 h 1089"/>
                <a:gd name="connsiteX2" fmla="*/ 0 w 186"/>
                <a:gd name="connsiteY2" fmla="*/ 1089 h 1089"/>
                <a:gd name="connsiteX3" fmla="*/ 0 w 186"/>
                <a:gd name="connsiteY3" fmla="*/ 922 h 1089"/>
              </a:gdLst>
              <a:ahLst/>
              <a:cxnLst>
                <a:cxn ang="0">
                  <a:pos x="connsiteX0" y="connsiteY0"/>
                </a:cxn>
                <a:cxn ang="0">
                  <a:pos x="connsiteX1" y="connsiteY1"/>
                </a:cxn>
                <a:cxn ang="0">
                  <a:pos x="connsiteX2" y="connsiteY2"/>
                </a:cxn>
                <a:cxn ang="0">
                  <a:pos x="connsiteX3" y="connsiteY3"/>
                </a:cxn>
              </a:cxnLst>
              <a:rect l="l" t="t" r="r" b="b"/>
              <a:pathLst>
                <a:path w="186" h="1089">
                  <a:moveTo>
                    <a:pt x="0" y="922"/>
                  </a:moveTo>
                  <a:cubicBezTo>
                    <a:pt x="209" y="654"/>
                    <a:pt x="209" y="268"/>
                    <a:pt x="0" y="0"/>
                  </a:cubicBezTo>
                  <a:cubicBezTo>
                    <a:pt x="50" y="360"/>
                    <a:pt x="50" y="729"/>
                    <a:pt x="0" y="1089"/>
                  </a:cubicBezTo>
                  <a:cubicBezTo>
                    <a:pt x="0" y="1089"/>
                    <a:pt x="419" y="1089"/>
                    <a:pt x="0" y="922"/>
                  </a:cubicBezTo>
                  <a:close/>
                </a:path>
              </a:pathLst>
            </a:custGeom>
            <a:solidFill>
              <a:srgbClr val="37474F"/>
            </a:solidFill>
            <a:ln w="8363" cap="flat">
              <a:noFill/>
              <a:prstDash val="solid"/>
              <a:miter/>
            </a:ln>
          </p:spPr>
          <p:txBody>
            <a:bodyPr rtlCol="0" anchor="ctr"/>
            <a:lstStyle/>
            <a:p>
              <a:pPr defTabSz="914378"/>
              <a:endParaRPr lang="en-US"/>
            </a:p>
          </p:txBody>
        </p:sp>
        <p:sp>
          <p:nvSpPr>
            <p:cNvPr id="505" name="Freeform: Shape 504">
              <a:extLst>
                <a:ext uri="{FF2B5EF4-FFF2-40B4-BE49-F238E27FC236}">
                  <a16:creationId xmlns:a16="http://schemas.microsoft.com/office/drawing/2014/main" xmlns="" id="{B44D5146-7235-477E-A649-63F6BEE533F6}"/>
                </a:ext>
              </a:extLst>
            </p:cNvPr>
            <p:cNvSpPr/>
            <p:nvPr/>
          </p:nvSpPr>
          <p:spPr>
            <a:xfrm>
              <a:off x="2795414" y="1792960"/>
              <a:ext cx="298" cy="837"/>
            </a:xfrm>
            <a:custGeom>
              <a:avLst/>
              <a:gdLst>
                <a:gd name="connsiteX0" fmla="*/ 261 w 298"/>
                <a:gd name="connsiteY0" fmla="*/ 838 h 837"/>
                <a:gd name="connsiteX1" fmla="*/ 261 w 298"/>
                <a:gd name="connsiteY1" fmla="*/ 0 h 837"/>
                <a:gd name="connsiteX2" fmla="*/ 261 w 298"/>
                <a:gd name="connsiteY2" fmla="*/ 838 h 837"/>
              </a:gdLst>
              <a:ahLst/>
              <a:cxnLst>
                <a:cxn ang="0">
                  <a:pos x="connsiteX0" y="connsiteY0"/>
                </a:cxn>
                <a:cxn ang="0">
                  <a:pos x="connsiteX1" y="connsiteY1"/>
                </a:cxn>
                <a:cxn ang="0">
                  <a:pos x="connsiteX2" y="connsiteY2"/>
                </a:cxn>
              </a:cxnLst>
              <a:rect l="l" t="t" r="r" b="b"/>
              <a:pathLst>
                <a:path w="298" h="837">
                  <a:moveTo>
                    <a:pt x="261" y="838"/>
                  </a:moveTo>
                  <a:cubicBezTo>
                    <a:pt x="311" y="561"/>
                    <a:pt x="311" y="277"/>
                    <a:pt x="261" y="0"/>
                  </a:cubicBezTo>
                  <a:cubicBezTo>
                    <a:pt x="261" y="0"/>
                    <a:pt x="-326" y="754"/>
                    <a:pt x="261" y="838"/>
                  </a:cubicBezTo>
                  <a:close/>
                </a:path>
              </a:pathLst>
            </a:custGeom>
            <a:solidFill>
              <a:srgbClr val="37474F"/>
            </a:solidFill>
            <a:ln w="8363" cap="flat">
              <a:noFill/>
              <a:prstDash val="solid"/>
              <a:miter/>
            </a:ln>
          </p:spPr>
          <p:txBody>
            <a:bodyPr rtlCol="0" anchor="ctr"/>
            <a:lstStyle/>
            <a:p>
              <a:pPr defTabSz="914378"/>
              <a:endParaRPr lang="en-US"/>
            </a:p>
          </p:txBody>
        </p:sp>
        <p:sp>
          <p:nvSpPr>
            <p:cNvPr id="506" name="Freeform: Shape 505">
              <a:extLst>
                <a:ext uri="{FF2B5EF4-FFF2-40B4-BE49-F238E27FC236}">
                  <a16:creationId xmlns:a16="http://schemas.microsoft.com/office/drawing/2014/main" xmlns="" id="{3921CFF8-0BE4-4421-8F17-0100A59A4804}"/>
                </a:ext>
              </a:extLst>
            </p:cNvPr>
            <p:cNvSpPr/>
            <p:nvPr/>
          </p:nvSpPr>
          <p:spPr>
            <a:xfrm>
              <a:off x="2795675" y="1788435"/>
              <a:ext cx="8378" cy="37"/>
            </a:xfrm>
            <a:custGeom>
              <a:avLst/>
              <a:gdLst>
                <a:gd name="connsiteX0" fmla="*/ 0 w 8378"/>
                <a:gd name="connsiteY0" fmla="*/ 0 h 37"/>
                <a:gd name="connsiteX1" fmla="*/ 0 w 8378"/>
                <a:gd name="connsiteY1" fmla="*/ 0 h 37"/>
                <a:gd name="connsiteX2" fmla="*/ 0 w 8378"/>
                <a:gd name="connsiteY2" fmla="*/ 0 h 37"/>
              </a:gdLst>
              <a:ahLst/>
              <a:cxnLst>
                <a:cxn ang="0">
                  <a:pos x="connsiteX0" y="connsiteY0"/>
                </a:cxn>
                <a:cxn ang="0">
                  <a:pos x="connsiteX1" y="connsiteY1"/>
                </a:cxn>
                <a:cxn ang="0">
                  <a:pos x="connsiteX2" y="connsiteY2"/>
                </a:cxn>
              </a:cxnLst>
              <a:rect l="l" t="t" r="r" b="b"/>
              <a:pathLst>
                <a:path w="8378" h="37">
                  <a:moveTo>
                    <a:pt x="0" y="0"/>
                  </a:moveTo>
                  <a:lnTo>
                    <a:pt x="0" y="0"/>
                  </a:lnTo>
                  <a:cubicBezTo>
                    <a:pt x="0" y="0"/>
                    <a:pt x="0"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07" name="Freeform: Shape 506">
              <a:extLst>
                <a:ext uri="{FF2B5EF4-FFF2-40B4-BE49-F238E27FC236}">
                  <a16:creationId xmlns:a16="http://schemas.microsoft.com/office/drawing/2014/main" xmlns="" id="{CC013B63-835D-4914-A358-434D10736B24}"/>
                </a:ext>
              </a:extLst>
            </p:cNvPr>
            <p:cNvSpPr/>
            <p:nvPr/>
          </p:nvSpPr>
          <p:spPr>
            <a:xfrm>
              <a:off x="2795675" y="1788268"/>
              <a:ext cx="418" cy="754"/>
            </a:xfrm>
            <a:custGeom>
              <a:avLst/>
              <a:gdLst>
                <a:gd name="connsiteX0" fmla="*/ 0 w 418"/>
                <a:gd name="connsiteY0" fmla="*/ 167 h 754"/>
                <a:gd name="connsiteX1" fmla="*/ 419 w 418"/>
                <a:gd name="connsiteY1" fmla="*/ 754 h 754"/>
                <a:gd name="connsiteX2" fmla="*/ 419 w 418"/>
                <a:gd name="connsiteY2" fmla="*/ 0 h 754"/>
              </a:gdLst>
              <a:ahLst/>
              <a:cxnLst>
                <a:cxn ang="0">
                  <a:pos x="connsiteX0" y="connsiteY0"/>
                </a:cxn>
                <a:cxn ang="0">
                  <a:pos x="connsiteX1" y="connsiteY1"/>
                </a:cxn>
                <a:cxn ang="0">
                  <a:pos x="connsiteX2" y="connsiteY2"/>
                </a:cxn>
              </a:cxnLst>
              <a:rect l="l" t="t" r="r" b="b"/>
              <a:pathLst>
                <a:path w="418" h="754">
                  <a:moveTo>
                    <a:pt x="0" y="167"/>
                  </a:moveTo>
                  <a:cubicBezTo>
                    <a:pt x="92" y="394"/>
                    <a:pt x="235" y="595"/>
                    <a:pt x="419" y="754"/>
                  </a:cubicBezTo>
                  <a:lnTo>
                    <a:pt x="419" y="0"/>
                  </a:lnTo>
                  <a:close/>
                </a:path>
              </a:pathLst>
            </a:custGeom>
            <a:solidFill>
              <a:srgbClr val="37474F"/>
            </a:solidFill>
            <a:ln w="8363" cap="flat">
              <a:noFill/>
              <a:prstDash val="solid"/>
              <a:miter/>
            </a:ln>
          </p:spPr>
          <p:txBody>
            <a:bodyPr rtlCol="0" anchor="ctr"/>
            <a:lstStyle/>
            <a:p>
              <a:pPr defTabSz="914378"/>
              <a:endParaRPr lang="en-US"/>
            </a:p>
          </p:txBody>
        </p:sp>
        <p:sp>
          <p:nvSpPr>
            <p:cNvPr id="508" name="Freeform: Shape 507">
              <a:extLst>
                <a:ext uri="{FF2B5EF4-FFF2-40B4-BE49-F238E27FC236}">
                  <a16:creationId xmlns:a16="http://schemas.microsoft.com/office/drawing/2014/main" xmlns="" id="{92C21AAB-7358-4A61-A257-10DBBBCBCA33}"/>
                </a:ext>
              </a:extLst>
            </p:cNvPr>
            <p:cNvSpPr/>
            <p:nvPr/>
          </p:nvSpPr>
          <p:spPr>
            <a:xfrm>
              <a:off x="2796178" y="1796187"/>
              <a:ext cx="4021" cy="3961"/>
            </a:xfrm>
            <a:custGeom>
              <a:avLst/>
              <a:gdLst>
                <a:gd name="connsiteX0" fmla="*/ 4022 w 4021"/>
                <a:gd name="connsiteY0" fmla="*/ 2806 h 3961"/>
                <a:gd name="connsiteX1" fmla="*/ 3435 w 4021"/>
                <a:gd name="connsiteY1" fmla="*/ 460 h 3961"/>
                <a:gd name="connsiteX2" fmla="*/ 0 w 4021"/>
                <a:gd name="connsiteY2" fmla="*/ 1214 h 3961"/>
                <a:gd name="connsiteX3" fmla="*/ 922 w 4021"/>
                <a:gd name="connsiteY3" fmla="*/ 2220 h 3961"/>
                <a:gd name="connsiteX4" fmla="*/ 2095 w 4021"/>
                <a:gd name="connsiteY4" fmla="*/ 711 h 3961"/>
                <a:gd name="connsiteX5" fmla="*/ 1676 w 4021"/>
                <a:gd name="connsiteY5" fmla="*/ 2555 h 3961"/>
                <a:gd name="connsiteX6" fmla="*/ 3854 w 4021"/>
                <a:gd name="connsiteY6" fmla="*/ 3895 h 3961"/>
                <a:gd name="connsiteX7" fmla="*/ 3854 w 4021"/>
                <a:gd name="connsiteY7" fmla="*/ 2722 h 3961"/>
                <a:gd name="connsiteX8" fmla="*/ 4022 w 4021"/>
                <a:gd name="connsiteY8" fmla="*/ 2806 h 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1" h="3961">
                  <a:moveTo>
                    <a:pt x="4022" y="2806"/>
                  </a:moveTo>
                  <a:cubicBezTo>
                    <a:pt x="3435" y="2806"/>
                    <a:pt x="2849" y="1549"/>
                    <a:pt x="3435" y="460"/>
                  </a:cubicBezTo>
                  <a:cubicBezTo>
                    <a:pt x="4022" y="-629"/>
                    <a:pt x="1089" y="460"/>
                    <a:pt x="0" y="1214"/>
                  </a:cubicBezTo>
                  <a:cubicBezTo>
                    <a:pt x="0" y="1214"/>
                    <a:pt x="503" y="1214"/>
                    <a:pt x="922" y="2220"/>
                  </a:cubicBezTo>
                  <a:cubicBezTo>
                    <a:pt x="922" y="2220"/>
                    <a:pt x="1508" y="-127"/>
                    <a:pt x="2095" y="711"/>
                  </a:cubicBezTo>
                  <a:cubicBezTo>
                    <a:pt x="2681" y="1549"/>
                    <a:pt x="2095" y="1884"/>
                    <a:pt x="1676" y="2555"/>
                  </a:cubicBezTo>
                  <a:cubicBezTo>
                    <a:pt x="1257" y="3225"/>
                    <a:pt x="2849" y="4231"/>
                    <a:pt x="3854" y="3895"/>
                  </a:cubicBezTo>
                  <a:lnTo>
                    <a:pt x="3854" y="2722"/>
                  </a:lnTo>
                  <a:cubicBezTo>
                    <a:pt x="3854" y="2722"/>
                    <a:pt x="3938" y="3309"/>
                    <a:pt x="4022" y="2806"/>
                  </a:cubicBezTo>
                  <a:close/>
                </a:path>
              </a:pathLst>
            </a:custGeom>
            <a:solidFill>
              <a:srgbClr val="37474F"/>
            </a:solidFill>
            <a:ln w="8363" cap="flat">
              <a:noFill/>
              <a:prstDash val="solid"/>
              <a:miter/>
            </a:ln>
          </p:spPr>
          <p:txBody>
            <a:bodyPr rtlCol="0" anchor="ctr"/>
            <a:lstStyle/>
            <a:p>
              <a:pPr defTabSz="914378"/>
              <a:endParaRPr lang="en-US"/>
            </a:p>
          </p:txBody>
        </p:sp>
        <p:sp>
          <p:nvSpPr>
            <p:cNvPr id="509" name="Freeform: Shape 508">
              <a:extLst>
                <a:ext uri="{FF2B5EF4-FFF2-40B4-BE49-F238E27FC236}">
                  <a16:creationId xmlns:a16="http://schemas.microsoft.com/office/drawing/2014/main" xmlns="" id="{3FE07C78-F886-447C-9BCE-9EC77DCC22CB}"/>
                </a:ext>
              </a:extLst>
            </p:cNvPr>
            <p:cNvSpPr/>
            <p:nvPr/>
          </p:nvSpPr>
          <p:spPr>
            <a:xfrm>
              <a:off x="2795423" y="1795390"/>
              <a:ext cx="754" cy="2429"/>
            </a:xfrm>
            <a:custGeom>
              <a:avLst/>
              <a:gdLst>
                <a:gd name="connsiteX0" fmla="*/ 754 w 754"/>
                <a:gd name="connsiteY0" fmla="*/ 0 h 2429"/>
                <a:gd name="connsiteX1" fmla="*/ 754 w 754"/>
                <a:gd name="connsiteY1" fmla="*/ 0 h 2429"/>
                <a:gd name="connsiteX2" fmla="*/ 0 w 754"/>
                <a:gd name="connsiteY2" fmla="*/ 1508 h 2429"/>
                <a:gd name="connsiteX3" fmla="*/ 754 w 754"/>
                <a:gd name="connsiteY3" fmla="*/ 2430 h 2429"/>
                <a:gd name="connsiteX4" fmla="*/ 754 w 754"/>
                <a:gd name="connsiteY4" fmla="*/ 419 h 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 h="2429">
                  <a:moveTo>
                    <a:pt x="754" y="0"/>
                  </a:moveTo>
                  <a:lnTo>
                    <a:pt x="754" y="0"/>
                  </a:lnTo>
                  <a:cubicBezTo>
                    <a:pt x="612" y="545"/>
                    <a:pt x="352" y="1064"/>
                    <a:pt x="0" y="1508"/>
                  </a:cubicBezTo>
                  <a:cubicBezTo>
                    <a:pt x="0" y="2179"/>
                    <a:pt x="587" y="2346"/>
                    <a:pt x="754" y="2430"/>
                  </a:cubicBezTo>
                  <a:lnTo>
                    <a:pt x="754" y="419"/>
                  </a:lnTo>
                  <a:close/>
                </a:path>
              </a:pathLst>
            </a:custGeom>
            <a:solidFill>
              <a:srgbClr val="37474F"/>
            </a:solidFill>
            <a:ln w="8363" cap="flat">
              <a:noFill/>
              <a:prstDash val="solid"/>
              <a:miter/>
            </a:ln>
          </p:spPr>
          <p:txBody>
            <a:bodyPr rtlCol="0" anchor="ctr"/>
            <a:lstStyle/>
            <a:p>
              <a:pPr defTabSz="914378"/>
              <a:endParaRPr lang="en-US"/>
            </a:p>
          </p:txBody>
        </p:sp>
        <p:sp>
          <p:nvSpPr>
            <p:cNvPr id="510" name="Freeform: Shape 509">
              <a:extLst>
                <a:ext uri="{FF2B5EF4-FFF2-40B4-BE49-F238E27FC236}">
                  <a16:creationId xmlns:a16="http://schemas.microsoft.com/office/drawing/2014/main" xmlns="" id="{31FC4727-E906-4367-BBA4-E0100C6DD84C}"/>
                </a:ext>
              </a:extLst>
            </p:cNvPr>
            <p:cNvSpPr/>
            <p:nvPr/>
          </p:nvSpPr>
          <p:spPr>
            <a:xfrm>
              <a:off x="2795650" y="1791954"/>
              <a:ext cx="1810" cy="3016"/>
            </a:xfrm>
            <a:custGeom>
              <a:avLst/>
              <a:gdLst>
                <a:gd name="connsiteX0" fmla="*/ 25 w 1810"/>
                <a:gd name="connsiteY0" fmla="*/ 1089 h 3016"/>
                <a:gd name="connsiteX1" fmla="*/ 1617 w 1810"/>
                <a:gd name="connsiteY1" fmla="*/ 1759 h 3016"/>
                <a:gd name="connsiteX2" fmla="*/ 695 w 1810"/>
                <a:gd name="connsiteY2" fmla="*/ 167 h 3016"/>
                <a:gd name="connsiteX3" fmla="*/ 25 w 1810"/>
                <a:gd name="connsiteY3" fmla="*/ 1089 h 3016"/>
                <a:gd name="connsiteX4" fmla="*/ 25 w 1810"/>
                <a:gd name="connsiteY4" fmla="*/ 0 h 3016"/>
                <a:gd name="connsiteX5" fmla="*/ 25 w 1810"/>
                <a:gd name="connsiteY5" fmla="*/ 1005 h 3016"/>
                <a:gd name="connsiteX6" fmla="*/ 25 w 1810"/>
                <a:gd name="connsiteY6" fmla="*/ 1005 h 3016"/>
                <a:gd name="connsiteX7" fmla="*/ 25 w 1810"/>
                <a:gd name="connsiteY7" fmla="*/ 1005 h 3016"/>
                <a:gd name="connsiteX8" fmla="*/ 25 w 1810"/>
                <a:gd name="connsiteY8" fmla="*/ 1005 h 3016"/>
                <a:gd name="connsiteX9" fmla="*/ 25 w 1810"/>
                <a:gd name="connsiteY9" fmla="*/ 1005 h 3016"/>
                <a:gd name="connsiteX10" fmla="*/ 25 w 1810"/>
                <a:gd name="connsiteY10" fmla="*/ 1005 h 3016"/>
                <a:gd name="connsiteX11" fmla="*/ 528 w 1810"/>
                <a:gd name="connsiteY11" fmla="*/ 3016 h 3016"/>
                <a:gd name="connsiteX12" fmla="*/ 25 w 1810"/>
                <a:gd name="connsiteY12" fmla="*/ 1089 h 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 h="3016">
                  <a:moveTo>
                    <a:pt x="25" y="1089"/>
                  </a:moveTo>
                  <a:cubicBezTo>
                    <a:pt x="612" y="1089"/>
                    <a:pt x="947" y="2430"/>
                    <a:pt x="1617" y="1759"/>
                  </a:cubicBezTo>
                  <a:cubicBezTo>
                    <a:pt x="2287" y="1089"/>
                    <a:pt x="1031" y="838"/>
                    <a:pt x="695" y="167"/>
                  </a:cubicBezTo>
                  <a:cubicBezTo>
                    <a:pt x="695" y="2178"/>
                    <a:pt x="695" y="-419"/>
                    <a:pt x="25" y="1089"/>
                  </a:cubicBezTo>
                  <a:cubicBezTo>
                    <a:pt x="-8" y="729"/>
                    <a:pt x="-8" y="360"/>
                    <a:pt x="25" y="0"/>
                  </a:cubicBezTo>
                  <a:lnTo>
                    <a:pt x="25" y="1005"/>
                  </a:lnTo>
                  <a:lnTo>
                    <a:pt x="25" y="1005"/>
                  </a:lnTo>
                  <a:cubicBezTo>
                    <a:pt x="25" y="1005"/>
                    <a:pt x="25" y="1005"/>
                    <a:pt x="25" y="1005"/>
                  </a:cubicBezTo>
                  <a:lnTo>
                    <a:pt x="25" y="1005"/>
                  </a:lnTo>
                  <a:cubicBezTo>
                    <a:pt x="25" y="1592"/>
                    <a:pt x="25" y="1005"/>
                    <a:pt x="25" y="1005"/>
                  </a:cubicBezTo>
                  <a:lnTo>
                    <a:pt x="25" y="1005"/>
                  </a:lnTo>
                  <a:lnTo>
                    <a:pt x="528" y="3016"/>
                  </a:lnTo>
                  <a:cubicBezTo>
                    <a:pt x="436" y="2354"/>
                    <a:pt x="268" y="1709"/>
                    <a:pt x="25" y="1089"/>
                  </a:cubicBezTo>
                  <a:close/>
                </a:path>
              </a:pathLst>
            </a:custGeom>
            <a:solidFill>
              <a:srgbClr val="37474F"/>
            </a:solidFill>
            <a:ln w="8363" cap="flat">
              <a:noFill/>
              <a:prstDash val="solid"/>
              <a:miter/>
            </a:ln>
          </p:spPr>
          <p:txBody>
            <a:bodyPr rtlCol="0" anchor="ctr"/>
            <a:lstStyle/>
            <a:p>
              <a:pPr defTabSz="914378"/>
              <a:endParaRPr lang="en-US"/>
            </a:p>
          </p:txBody>
        </p:sp>
        <p:sp>
          <p:nvSpPr>
            <p:cNvPr id="511" name="Freeform: Shape 510">
              <a:extLst>
                <a:ext uri="{FF2B5EF4-FFF2-40B4-BE49-F238E27FC236}">
                  <a16:creationId xmlns:a16="http://schemas.microsoft.com/office/drawing/2014/main" xmlns="" id="{411802C7-8EC5-47DC-8CF0-4A175EE5F885}"/>
                </a:ext>
              </a:extLst>
            </p:cNvPr>
            <p:cNvSpPr/>
            <p:nvPr/>
          </p:nvSpPr>
          <p:spPr>
            <a:xfrm>
              <a:off x="2798607" y="178273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2" name="Freeform: Shape 511">
              <a:extLst>
                <a:ext uri="{FF2B5EF4-FFF2-40B4-BE49-F238E27FC236}">
                  <a16:creationId xmlns:a16="http://schemas.microsoft.com/office/drawing/2014/main" xmlns="" id="{0C25DA00-C4FE-4B0C-8EDF-5B14B7BA1F67}"/>
                </a:ext>
              </a:extLst>
            </p:cNvPr>
            <p:cNvSpPr/>
            <p:nvPr/>
          </p:nvSpPr>
          <p:spPr>
            <a:xfrm>
              <a:off x="2796932" y="1782291"/>
              <a:ext cx="1981" cy="2290"/>
            </a:xfrm>
            <a:custGeom>
              <a:avLst/>
              <a:gdLst>
                <a:gd name="connsiteX0" fmla="*/ 1341 w 1981"/>
                <a:gd name="connsiteY0" fmla="*/ 1201 h 2290"/>
                <a:gd name="connsiteX1" fmla="*/ 1341 w 1981"/>
                <a:gd name="connsiteY1" fmla="*/ 447 h 2290"/>
                <a:gd name="connsiteX2" fmla="*/ 1843 w 1981"/>
                <a:gd name="connsiteY2" fmla="*/ 447 h 2290"/>
                <a:gd name="connsiteX3" fmla="*/ 1005 w 1981"/>
                <a:gd name="connsiteY3" fmla="*/ 447 h 2290"/>
                <a:gd name="connsiteX4" fmla="*/ 1005 w 1981"/>
                <a:gd name="connsiteY4" fmla="*/ 447 h 2290"/>
                <a:gd name="connsiteX5" fmla="*/ 0 w 1981"/>
                <a:gd name="connsiteY5" fmla="*/ 2290 h 2290"/>
                <a:gd name="connsiteX6" fmla="*/ 1341 w 1981"/>
                <a:gd name="connsiteY6" fmla="*/ 1201 h 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 h="2290">
                  <a:moveTo>
                    <a:pt x="1341" y="1201"/>
                  </a:moveTo>
                  <a:cubicBezTo>
                    <a:pt x="1341" y="1201"/>
                    <a:pt x="1341" y="1201"/>
                    <a:pt x="1341" y="447"/>
                  </a:cubicBezTo>
                  <a:cubicBezTo>
                    <a:pt x="1341" y="-307"/>
                    <a:pt x="1341" y="447"/>
                    <a:pt x="1843" y="447"/>
                  </a:cubicBezTo>
                  <a:cubicBezTo>
                    <a:pt x="2346" y="447"/>
                    <a:pt x="1341" y="-559"/>
                    <a:pt x="1005" y="447"/>
                  </a:cubicBezTo>
                  <a:lnTo>
                    <a:pt x="1005" y="447"/>
                  </a:lnTo>
                  <a:cubicBezTo>
                    <a:pt x="855" y="1142"/>
                    <a:pt x="503" y="1788"/>
                    <a:pt x="0" y="2290"/>
                  </a:cubicBezTo>
                  <a:cubicBezTo>
                    <a:pt x="520" y="2030"/>
                    <a:pt x="980" y="1653"/>
                    <a:pt x="1341" y="1201"/>
                  </a:cubicBezTo>
                  <a:close/>
                </a:path>
              </a:pathLst>
            </a:custGeom>
            <a:solidFill>
              <a:srgbClr val="37474F"/>
            </a:solidFill>
            <a:ln w="8363" cap="flat">
              <a:noFill/>
              <a:prstDash val="solid"/>
              <a:miter/>
            </a:ln>
          </p:spPr>
          <p:txBody>
            <a:bodyPr rtlCol="0" anchor="ctr"/>
            <a:lstStyle/>
            <a:p>
              <a:pPr defTabSz="914378"/>
              <a:endParaRPr lang="en-US"/>
            </a:p>
          </p:txBody>
        </p:sp>
        <p:sp>
          <p:nvSpPr>
            <p:cNvPr id="513" name="Freeform: Shape 512">
              <a:extLst>
                <a:ext uri="{FF2B5EF4-FFF2-40B4-BE49-F238E27FC236}">
                  <a16:creationId xmlns:a16="http://schemas.microsoft.com/office/drawing/2014/main" xmlns="" id="{F9B4652E-F58F-46C9-99E0-925A101A7505}"/>
                </a:ext>
              </a:extLst>
            </p:cNvPr>
            <p:cNvSpPr/>
            <p:nvPr/>
          </p:nvSpPr>
          <p:spPr>
            <a:xfrm>
              <a:off x="2797267" y="1788268"/>
              <a:ext cx="921" cy="1759"/>
            </a:xfrm>
            <a:custGeom>
              <a:avLst/>
              <a:gdLst>
                <a:gd name="connsiteX0" fmla="*/ 0 w 921"/>
                <a:gd name="connsiteY0" fmla="*/ 0 h 1759"/>
                <a:gd name="connsiteX1" fmla="*/ 419 w 921"/>
                <a:gd name="connsiteY1" fmla="*/ 1759 h 1759"/>
                <a:gd name="connsiteX2" fmla="*/ 922 w 921"/>
                <a:gd name="connsiteY2" fmla="*/ 838 h 1759"/>
                <a:gd name="connsiteX3" fmla="*/ 922 w 921"/>
                <a:gd name="connsiteY3" fmla="*/ 838 h 1759"/>
                <a:gd name="connsiteX4" fmla="*/ 0 w 921"/>
                <a:gd name="connsiteY4" fmla="*/ 0 h 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 h="1759">
                  <a:moveTo>
                    <a:pt x="0" y="0"/>
                  </a:moveTo>
                  <a:lnTo>
                    <a:pt x="419" y="1759"/>
                  </a:lnTo>
                  <a:lnTo>
                    <a:pt x="922" y="838"/>
                  </a:lnTo>
                  <a:lnTo>
                    <a:pt x="922" y="838"/>
                  </a:lnTo>
                  <a:cubicBezTo>
                    <a:pt x="670" y="-84"/>
                    <a:pt x="335" y="1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4" name="Freeform: Shape 513">
              <a:extLst>
                <a:ext uri="{FF2B5EF4-FFF2-40B4-BE49-F238E27FC236}">
                  <a16:creationId xmlns:a16="http://schemas.microsoft.com/office/drawing/2014/main" xmlns="" id="{8F413AB6-2A93-4038-BA30-D4E6EF0234B9}"/>
                </a:ext>
              </a:extLst>
            </p:cNvPr>
            <p:cNvSpPr/>
            <p:nvPr/>
          </p:nvSpPr>
          <p:spPr>
            <a:xfrm>
              <a:off x="2795088" y="1797484"/>
              <a:ext cx="1005" cy="921"/>
            </a:xfrm>
            <a:custGeom>
              <a:avLst/>
              <a:gdLst>
                <a:gd name="connsiteX0" fmla="*/ 670 w 1005"/>
                <a:gd name="connsiteY0" fmla="*/ 168 h 921"/>
                <a:gd name="connsiteX1" fmla="*/ 0 w 1005"/>
                <a:gd name="connsiteY1" fmla="*/ 0 h 921"/>
                <a:gd name="connsiteX2" fmla="*/ 1005 w 1005"/>
                <a:gd name="connsiteY2" fmla="*/ 922 h 921"/>
                <a:gd name="connsiteX3" fmla="*/ 670 w 1005"/>
                <a:gd name="connsiteY3" fmla="*/ 168 h 921"/>
              </a:gdLst>
              <a:ahLst/>
              <a:cxnLst>
                <a:cxn ang="0">
                  <a:pos x="connsiteX0" y="connsiteY0"/>
                </a:cxn>
                <a:cxn ang="0">
                  <a:pos x="connsiteX1" y="connsiteY1"/>
                </a:cxn>
                <a:cxn ang="0">
                  <a:pos x="connsiteX2" y="connsiteY2"/>
                </a:cxn>
                <a:cxn ang="0">
                  <a:pos x="connsiteX3" y="connsiteY3"/>
                </a:cxn>
              </a:cxnLst>
              <a:rect l="l" t="t" r="r" b="b"/>
              <a:pathLst>
                <a:path w="1005" h="921">
                  <a:moveTo>
                    <a:pt x="670" y="168"/>
                  </a:moveTo>
                  <a:lnTo>
                    <a:pt x="0" y="0"/>
                  </a:lnTo>
                  <a:lnTo>
                    <a:pt x="1005" y="922"/>
                  </a:lnTo>
                  <a:lnTo>
                    <a:pt x="670" y="168"/>
                  </a:lnTo>
                  <a:close/>
                </a:path>
              </a:pathLst>
            </a:custGeom>
            <a:solidFill>
              <a:srgbClr val="37474F"/>
            </a:solidFill>
            <a:ln w="8363" cap="flat">
              <a:noFill/>
              <a:prstDash val="solid"/>
              <a:miter/>
            </a:ln>
          </p:spPr>
          <p:txBody>
            <a:bodyPr rtlCol="0" anchor="ctr"/>
            <a:lstStyle/>
            <a:p>
              <a:pPr defTabSz="914378"/>
              <a:endParaRPr lang="en-US"/>
            </a:p>
          </p:txBody>
        </p:sp>
        <p:sp>
          <p:nvSpPr>
            <p:cNvPr id="515" name="Freeform: Shape 514">
              <a:extLst>
                <a:ext uri="{FF2B5EF4-FFF2-40B4-BE49-F238E27FC236}">
                  <a16:creationId xmlns:a16="http://schemas.microsoft.com/office/drawing/2014/main" xmlns="" id="{83302A1C-9BEC-488A-983E-37D20511D90C}"/>
                </a:ext>
              </a:extLst>
            </p:cNvPr>
            <p:cNvSpPr/>
            <p:nvPr/>
          </p:nvSpPr>
          <p:spPr>
            <a:xfrm>
              <a:off x="2795423" y="1799831"/>
              <a:ext cx="586" cy="586"/>
            </a:xfrm>
            <a:custGeom>
              <a:avLst/>
              <a:gdLst>
                <a:gd name="connsiteX0" fmla="*/ 587 w 586"/>
                <a:gd name="connsiteY0" fmla="*/ 84 h 586"/>
                <a:gd name="connsiteX1" fmla="*/ 0 w 586"/>
                <a:gd name="connsiteY1" fmla="*/ 0 h 586"/>
                <a:gd name="connsiteX2" fmla="*/ 335 w 586"/>
                <a:gd name="connsiteY2" fmla="*/ 587 h 586"/>
                <a:gd name="connsiteX3" fmla="*/ 587 w 586"/>
                <a:gd name="connsiteY3" fmla="*/ 84 h 586"/>
              </a:gdLst>
              <a:ahLst/>
              <a:cxnLst>
                <a:cxn ang="0">
                  <a:pos x="connsiteX0" y="connsiteY0"/>
                </a:cxn>
                <a:cxn ang="0">
                  <a:pos x="connsiteX1" y="connsiteY1"/>
                </a:cxn>
                <a:cxn ang="0">
                  <a:pos x="connsiteX2" y="connsiteY2"/>
                </a:cxn>
                <a:cxn ang="0">
                  <a:pos x="connsiteX3" y="connsiteY3"/>
                </a:cxn>
              </a:cxnLst>
              <a:rect l="l" t="t" r="r" b="b"/>
              <a:pathLst>
                <a:path w="586" h="586">
                  <a:moveTo>
                    <a:pt x="587" y="84"/>
                  </a:moveTo>
                  <a:lnTo>
                    <a:pt x="0" y="0"/>
                  </a:lnTo>
                  <a:lnTo>
                    <a:pt x="335" y="587"/>
                  </a:lnTo>
                  <a:lnTo>
                    <a:pt x="587" y="84"/>
                  </a:lnTo>
                  <a:close/>
                </a:path>
              </a:pathLst>
            </a:custGeom>
            <a:solidFill>
              <a:srgbClr val="37474F"/>
            </a:solidFill>
            <a:ln w="8363" cap="flat">
              <a:noFill/>
              <a:prstDash val="solid"/>
              <a:miter/>
            </a:ln>
          </p:spPr>
          <p:txBody>
            <a:bodyPr rtlCol="0" anchor="ctr"/>
            <a:lstStyle/>
            <a:p>
              <a:pPr defTabSz="914378"/>
              <a:endParaRPr lang="en-US"/>
            </a:p>
          </p:txBody>
        </p:sp>
        <p:sp>
          <p:nvSpPr>
            <p:cNvPr id="516" name="Freeform: Shape 515">
              <a:extLst>
                <a:ext uri="{FF2B5EF4-FFF2-40B4-BE49-F238E27FC236}">
                  <a16:creationId xmlns:a16="http://schemas.microsoft.com/office/drawing/2014/main" xmlns="" id="{4818ED3B-ABB9-4E6B-AF92-346150F53DFD}"/>
                </a:ext>
              </a:extLst>
            </p:cNvPr>
            <p:cNvSpPr/>
            <p:nvPr/>
          </p:nvSpPr>
          <p:spPr>
            <a:xfrm>
              <a:off x="2809416" y="1924089"/>
              <a:ext cx="25" cy="502"/>
            </a:xfrm>
            <a:custGeom>
              <a:avLst/>
              <a:gdLst>
                <a:gd name="connsiteX0" fmla="*/ 0 w 25"/>
                <a:gd name="connsiteY0" fmla="*/ 0 h 502"/>
                <a:gd name="connsiteX1" fmla="*/ 0 w 25"/>
                <a:gd name="connsiteY1" fmla="*/ 503 h 502"/>
                <a:gd name="connsiteX2" fmla="*/ 0 w 25"/>
                <a:gd name="connsiteY2" fmla="*/ 0 h 502"/>
              </a:gdLst>
              <a:ahLst/>
              <a:cxnLst>
                <a:cxn ang="0">
                  <a:pos x="connsiteX0" y="connsiteY0"/>
                </a:cxn>
                <a:cxn ang="0">
                  <a:pos x="connsiteX1" y="connsiteY1"/>
                </a:cxn>
                <a:cxn ang="0">
                  <a:pos x="connsiteX2" y="connsiteY2"/>
                </a:cxn>
              </a:cxnLst>
              <a:rect l="l" t="t" r="r" b="b"/>
              <a:pathLst>
                <a:path w="25" h="502">
                  <a:moveTo>
                    <a:pt x="0" y="0"/>
                  </a:moveTo>
                  <a:lnTo>
                    <a:pt x="0" y="503"/>
                  </a:lnTo>
                  <a:cubicBezTo>
                    <a:pt x="33" y="335"/>
                    <a:pt x="33"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7" name="Freeform: Shape 516">
              <a:extLst>
                <a:ext uri="{FF2B5EF4-FFF2-40B4-BE49-F238E27FC236}">
                  <a16:creationId xmlns:a16="http://schemas.microsoft.com/office/drawing/2014/main" xmlns="" id="{AA68EDAD-B28F-4876-9A82-7B6092540B8C}"/>
                </a:ext>
              </a:extLst>
            </p:cNvPr>
            <p:cNvSpPr/>
            <p:nvPr/>
          </p:nvSpPr>
          <p:spPr>
            <a:xfrm>
              <a:off x="2809249" y="1920487"/>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8" name="Freeform: Shape 517">
              <a:extLst>
                <a:ext uri="{FF2B5EF4-FFF2-40B4-BE49-F238E27FC236}">
                  <a16:creationId xmlns:a16="http://schemas.microsoft.com/office/drawing/2014/main" xmlns="" id="{18CE20E3-23D5-4BC2-A289-D54EA8455928}"/>
                </a:ext>
              </a:extLst>
            </p:cNvPr>
            <p:cNvSpPr/>
            <p:nvPr/>
          </p:nvSpPr>
          <p:spPr>
            <a:xfrm>
              <a:off x="2797855" y="1854126"/>
              <a:ext cx="919" cy="1513"/>
            </a:xfrm>
            <a:custGeom>
              <a:avLst/>
              <a:gdLst>
                <a:gd name="connsiteX0" fmla="*/ 920 w 919"/>
                <a:gd name="connsiteY0" fmla="*/ 0 h 1513"/>
                <a:gd name="connsiteX1" fmla="*/ 250 w 919"/>
                <a:gd name="connsiteY1" fmla="*/ 1508 h 1513"/>
                <a:gd name="connsiteX2" fmla="*/ 920 w 919"/>
                <a:gd name="connsiteY2" fmla="*/ 1508 h 1513"/>
                <a:gd name="connsiteX3" fmla="*/ 920 w 919"/>
                <a:gd name="connsiteY3" fmla="*/ 0 h 1513"/>
              </a:gdLst>
              <a:ahLst/>
              <a:cxnLst>
                <a:cxn ang="0">
                  <a:pos x="connsiteX0" y="connsiteY0"/>
                </a:cxn>
                <a:cxn ang="0">
                  <a:pos x="connsiteX1" y="connsiteY1"/>
                </a:cxn>
                <a:cxn ang="0">
                  <a:pos x="connsiteX2" y="connsiteY2"/>
                </a:cxn>
                <a:cxn ang="0">
                  <a:pos x="connsiteX3" y="connsiteY3"/>
                </a:cxn>
              </a:cxnLst>
              <a:rect l="l" t="t" r="r" b="b"/>
              <a:pathLst>
                <a:path w="919" h="1513">
                  <a:moveTo>
                    <a:pt x="920" y="0"/>
                  </a:moveTo>
                  <a:cubicBezTo>
                    <a:pt x="417" y="754"/>
                    <a:pt x="-421" y="1592"/>
                    <a:pt x="250" y="1508"/>
                  </a:cubicBezTo>
                  <a:lnTo>
                    <a:pt x="920" y="1508"/>
                  </a:lnTo>
                  <a:cubicBezTo>
                    <a:pt x="735" y="1022"/>
                    <a:pt x="735" y="486"/>
                    <a:pt x="920" y="0"/>
                  </a:cubicBezTo>
                  <a:close/>
                </a:path>
              </a:pathLst>
            </a:custGeom>
            <a:solidFill>
              <a:srgbClr val="37474F"/>
            </a:solidFill>
            <a:ln w="8363" cap="flat">
              <a:noFill/>
              <a:prstDash val="solid"/>
              <a:miter/>
            </a:ln>
          </p:spPr>
          <p:txBody>
            <a:bodyPr rtlCol="0" anchor="ctr"/>
            <a:lstStyle/>
            <a:p>
              <a:pPr defTabSz="914378"/>
              <a:endParaRPr lang="en-US"/>
            </a:p>
          </p:txBody>
        </p:sp>
        <p:sp>
          <p:nvSpPr>
            <p:cNvPr id="519" name="Freeform: Shape 518">
              <a:extLst>
                <a:ext uri="{FF2B5EF4-FFF2-40B4-BE49-F238E27FC236}">
                  <a16:creationId xmlns:a16="http://schemas.microsoft.com/office/drawing/2014/main" xmlns="" id="{66755330-AF27-4975-9B55-B394E23C730F}"/>
                </a:ext>
              </a:extLst>
            </p:cNvPr>
            <p:cNvSpPr/>
            <p:nvPr/>
          </p:nvSpPr>
          <p:spPr>
            <a:xfrm>
              <a:off x="2803384" y="1890658"/>
              <a:ext cx="670" cy="418"/>
            </a:xfrm>
            <a:custGeom>
              <a:avLst/>
              <a:gdLst>
                <a:gd name="connsiteX0" fmla="*/ 670 w 670"/>
                <a:gd name="connsiteY0" fmla="*/ 419 h 418"/>
                <a:gd name="connsiteX1" fmla="*/ 670 w 670"/>
                <a:gd name="connsiteY1" fmla="*/ 419 h 418"/>
                <a:gd name="connsiteX2" fmla="*/ 0 w 670"/>
                <a:gd name="connsiteY2" fmla="*/ 0 h 418"/>
                <a:gd name="connsiteX3" fmla="*/ 670 w 670"/>
                <a:gd name="connsiteY3" fmla="*/ 419 h 418"/>
              </a:gdLst>
              <a:ahLst/>
              <a:cxnLst>
                <a:cxn ang="0">
                  <a:pos x="connsiteX0" y="connsiteY0"/>
                </a:cxn>
                <a:cxn ang="0">
                  <a:pos x="connsiteX1" y="connsiteY1"/>
                </a:cxn>
                <a:cxn ang="0">
                  <a:pos x="connsiteX2" y="connsiteY2"/>
                </a:cxn>
                <a:cxn ang="0">
                  <a:pos x="connsiteX3" y="connsiteY3"/>
                </a:cxn>
              </a:cxnLst>
              <a:rect l="l" t="t" r="r" b="b"/>
              <a:pathLst>
                <a:path w="670" h="418">
                  <a:moveTo>
                    <a:pt x="670" y="419"/>
                  </a:moveTo>
                  <a:lnTo>
                    <a:pt x="670" y="419"/>
                  </a:lnTo>
                  <a:lnTo>
                    <a:pt x="0" y="0"/>
                  </a:lnTo>
                  <a:cubicBezTo>
                    <a:pt x="251" y="92"/>
                    <a:pt x="477" y="235"/>
                    <a:pt x="670" y="419"/>
                  </a:cubicBezTo>
                  <a:close/>
                </a:path>
              </a:pathLst>
            </a:custGeom>
            <a:solidFill>
              <a:srgbClr val="37474F"/>
            </a:solidFill>
            <a:ln w="8363" cap="flat">
              <a:noFill/>
              <a:prstDash val="solid"/>
              <a:miter/>
            </a:ln>
          </p:spPr>
          <p:txBody>
            <a:bodyPr rtlCol="0" anchor="ctr"/>
            <a:lstStyle/>
            <a:p>
              <a:pPr defTabSz="914378"/>
              <a:endParaRPr lang="en-US"/>
            </a:p>
          </p:txBody>
        </p:sp>
        <p:sp>
          <p:nvSpPr>
            <p:cNvPr id="520" name="Freeform: Shape 519">
              <a:extLst>
                <a:ext uri="{FF2B5EF4-FFF2-40B4-BE49-F238E27FC236}">
                  <a16:creationId xmlns:a16="http://schemas.microsoft.com/office/drawing/2014/main" xmlns="" id="{D286E36C-B745-4FD5-961C-6CFC4BD250B0}"/>
                </a:ext>
              </a:extLst>
            </p:cNvPr>
            <p:cNvSpPr/>
            <p:nvPr/>
          </p:nvSpPr>
          <p:spPr>
            <a:xfrm>
              <a:off x="2807070" y="1891663"/>
              <a:ext cx="25" cy="1005"/>
            </a:xfrm>
            <a:custGeom>
              <a:avLst/>
              <a:gdLst>
                <a:gd name="connsiteX0" fmla="*/ 0 w 25"/>
                <a:gd name="connsiteY0" fmla="*/ 0 h 1005"/>
                <a:gd name="connsiteX1" fmla="*/ 0 w 25"/>
                <a:gd name="connsiteY1" fmla="*/ 1005 h 1005"/>
                <a:gd name="connsiteX2" fmla="*/ 0 w 25"/>
                <a:gd name="connsiteY2" fmla="*/ 0 h 1005"/>
              </a:gdLst>
              <a:ahLst/>
              <a:cxnLst>
                <a:cxn ang="0">
                  <a:pos x="connsiteX0" y="connsiteY0"/>
                </a:cxn>
                <a:cxn ang="0">
                  <a:pos x="connsiteX1" y="connsiteY1"/>
                </a:cxn>
                <a:cxn ang="0">
                  <a:pos x="connsiteX2" y="connsiteY2"/>
                </a:cxn>
              </a:cxnLst>
              <a:rect l="l" t="t" r="r" b="b"/>
              <a:pathLst>
                <a:path w="25" h="1005">
                  <a:moveTo>
                    <a:pt x="0" y="0"/>
                  </a:moveTo>
                  <a:lnTo>
                    <a:pt x="0" y="1005"/>
                  </a:lnTo>
                  <a:cubicBezTo>
                    <a:pt x="34" y="670"/>
                    <a:pt x="34"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21" name="Freeform: Shape 520">
              <a:extLst>
                <a:ext uri="{FF2B5EF4-FFF2-40B4-BE49-F238E27FC236}">
                  <a16:creationId xmlns:a16="http://schemas.microsoft.com/office/drawing/2014/main" xmlns="" id="{E8A80A94-F982-4A1F-9016-D5FC0437C630}"/>
                </a:ext>
              </a:extLst>
            </p:cNvPr>
            <p:cNvSpPr/>
            <p:nvPr/>
          </p:nvSpPr>
          <p:spPr>
            <a:xfrm>
              <a:off x="2811092" y="1943769"/>
              <a:ext cx="670" cy="597"/>
            </a:xfrm>
            <a:custGeom>
              <a:avLst/>
              <a:gdLst>
                <a:gd name="connsiteX0" fmla="*/ 0 w 670"/>
                <a:gd name="connsiteY0" fmla="*/ 95 h 597"/>
                <a:gd name="connsiteX1" fmla="*/ 670 w 670"/>
                <a:gd name="connsiteY1" fmla="*/ 598 h 597"/>
                <a:gd name="connsiteX2" fmla="*/ 0 w 670"/>
                <a:gd name="connsiteY2" fmla="*/ 95 h 597"/>
              </a:gdLst>
              <a:ahLst/>
              <a:cxnLst>
                <a:cxn ang="0">
                  <a:pos x="connsiteX0" y="connsiteY0"/>
                </a:cxn>
                <a:cxn ang="0">
                  <a:pos x="connsiteX1" y="connsiteY1"/>
                </a:cxn>
                <a:cxn ang="0">
                  <a:pos x="connsiteX2" y="connsiteY2"/>
                </a:cxn>
              </a:cxnLst>
              <a:rect l="l" t="t" r="r" b="b"/>
              <a:pathLst>
                <a:path w="670" h="597">
                  <a:moveTo>
                    <a:pt x="0" y="95"/>
                  </a:moveTo>
                  <a:lnTo>
                    <a:pt x="670" y="598"/>
                  </a:lnTo>
                  <a:cubicBezTo>
                    <a:pt x="670" y="-324"/>
                    <a:pt x="335" y="95"/>
                    <a:pt x="0" y="95"/>
                  </a:cubicBezTo>
                  <a:close/>
                </a:path>
              </a:pathLst>
            </a:custGeom>
            <a:solidFill>
              <a:srgbClr val="37474F"/>
            </a:solidFill>
            <a:ln w="8363" cap="flat">
              <a:noFill/>
              <a:prstDash val="solid"/>
              <a:miter/>
            </a:ln>
          </p:spPr>
          <p:txBody>
            <a:bodyPr rtlCol="0" anchor="ctr"/>
            <a:lstStyle/>
            <a:p>
              <a:pPr defTabSz="914378"/>
              <a:endParaRPr lang="en-US"/>
            </a:p>
          </p:txBody>
        </p:sp>
        <p:sp>
          <p:nvSpPr>
            <p:cNvPr id="522" name="Freeform: Shape 521">
              <a:extLst>
                <a:ext uri="{FF2B5EF4-FFF2-40B4-BE49-F238E27FC236}">
                  <a16:creationId xmlns:a16="http://schemas.microsoft.com/office/drawing/2014/main" xmlns="" id="{903580BA-6741-4AF9-AF1C-C2B1C1CC9600}"/>
                </a:ext>
              </a:extLst>
            </p:cNvPr>
            <p:cNvSpPr/>
            <p:nvPr/>
          </p:nvSpPr>
          <p:spPr>
            <a:xfrm>
              <a:off x="2797313" y="1822454"/>
              <a:ext cx="261" cy="1591"/>
            </a:xfrm>
            <a:custGeom>
              <a:avLst/>
              <a:gdLst>
                <a:gd name="connsiteX0" fmla="*/ 38 w 261"/>
                <a:gd name="connsiteY0" fmla="*/ 0 h 1591"/>
                <a:gd name="connsiteX1" fmla="*/ 38 w 261"/>
                <a:gd name="connsiteY1" fmla="*/ 1592 h 1591"/>
                <a:gd name="connsiteX2" fmla="*/ 38 w 261"/>
                <a:gd name="connsiteY2" fmla="*/ 0 h 1591"/>
              </a:gdLst>
              <a:ahLst/>
              <a:cxnLst>
                <a:cxn ang="0">
                  <a:pos x="connsiteX0" y="connsiteY0"/>
                </a:cxn>
                <a:cxn ang="0">
                  <a:pos x="connsiteX1" y="connsiteY1"/>
                </a:cxn>
                <a:cxn ang="0">
                  <a:pos x="connsiteX2" y="connsiteY2"/>
                </a:cxn>
              </a:cxnLst>
              <a:rect l="l" t="t" r="r" b="b"/>
              <a:pathLst>
                <a:path w="261" h="1591">
                  <a:moveTo>
                    <a:pt x="38" y="0"/>
                  </a:moveTo>
                  <a:cubicBezTo>
                    <a:pt x="-13" y="528"/>
                    <a:pt x="-13" y="1064"/>
                    <a:pt x="38" y="1592"/>
                  </a:cubicBezTo>
                  <a:cubicBezTo>
                    <a:pt x="38" y="838"/>
                    <a:pt x="540" y="251"/>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523" name="Freeform: Shape 522">
              <a:extLst>
                <a:ext uri="{FF2B5EF4-FFF2-40B4-BE49-F238E27FC236}">
                  <a16:creationId xmlns:a16="http://schemas.microsoft.com/office/drawing/2014/main" xmlns="" id="{DBBCFFA0-DBB8-4FD4-82BB-936BEDC5EBA9}"/>
                </a:ext>
              </a:extLst>
            </p:cNvPr>
            <p:cNvSpPr/>
            <p:nvPr/>
          </p:nvSpPr>
          <p:spPr>
            <a:xfrm>
              <a:off x="2802629" y="1922878"/>
              <a:ext cx="554" cy="392"/>
            </a:xfrm>
            <a:custGeom>
              <a:avLst/>
              <a:gdLst>
                <a:gd name="connsiteX0" fmla="*/ 0 w 554"/>
                <a:gd name="connsiteY0" fmla="*/ 206 h 392"/>
                <a:gd name="connsiteX1" fmla="*/ 419 w 554"/>
                <a:gd name="connsiteY1" fmla="*/ 206 h 392"/>
                <a:gd name="connsiteX2" fmla="*/ 0 w 554"/>
                <a:gd name="connsiteY2" fmla="*/ 206 h 392"/>
              </a:gdLst>
              <a:ahLst/>
              <a:cxnLst>
                <a:cxn ang="0">
                  <a:pos x="connsiteX0" y="connsiteY0"/>
                </a:cxn>
                <a:cxn ang="0">
                  <a:pos x="connsiteX1" y="connsiteY1"/>
                </a:cxn>
                <a:cxn ang="0">
                  <a:pos x="connsiteX2" y="connsiteY2"/>
                </a:cxn>
              </a:cxnLst>
              <a:rect l="l" t="t" r="r" b="b"/>
              <a:pathLst>
                <a:path w="554" h="392">
                  <a:moveTo>
                    <a:pt x="0" y="206"/>
                  </a:moveTo>
                  <a:cubicBezTo>
                    <a:pt x="0" y="206"/>
                    <a:pt x="0" y="625"/>
                    <a:pt x="419" y="206"/>
                  </a:cubicBezTo>
                  <a:cubicBezTo>
                    <a:pt x="838" y="-213"/>
                    <a:pt x="168" y="123"/>
                    <a:pt x="0" y="206"/>
                  </a:cubicBezTo>
                  <a:close/>
                </a:path>
              </a:pathLst>
            </a:custGeom>
            <a:solidFill>
              <a:srgbClr val="37474F"/>
            </a:solidFill>
            <a:ln w="8363" cap="flat">
              <a:noFill/>
              <a:prstDash val="solid"/>
              <a:miter/>
            </a:ln>
          </p:spPr>
          <p:txBody>
            <a:bodyPr rtlCol="0" anchor="ctr"/>
            <a:lstStyle/>
            <a:p>
              <a:pPr defTabSz="914378"/>
              <a:endParaRPr lang="en-US"/>
            </a:p>
          </p:txBody>
        </p:sp>
        <p:sp>
          <p:nvSpPr>
            <p:cNvPr id="524" name="Freeform: Shape 523">
              <a:extLst>
                <a:ext uri="{FF2B5EF4-FFF2-40B4-BE49-F238E27FC236}">
                  <a16:creationId xmlns:a16="http://schemas.microsoft.com/office/drawing/2014/main" xmlns="" id="{6FD608EC-7E7B-4534-9E64-DBCCBA4708EC}"/>
                </a:ext>
              </a:extLst>
            </p:cNvPr>
            <p:cNvSpPr/>
            <p:nvPr/>
          </p:nvSpPr>
          <p:spPr>
            <a:xfrm>
              <a:off x="2797020" y="1824381"/>
              <a:ext cx="163" cy="1508"/>
            </a:xfrm>
            <a:custGeom>
              <a:avLst/>
              <a:gdLst>
                <a:gd name="connsiteX0" fmla="*/ 163 w 163"/>
                <a:gd name="connsiteY0" fmla="*/ 1508 h 1508"/>
                <a:gd name="connsiteX1" fmla="*/ 163 w 163"/>
                <a:gd name="connsiteY1" fmla="*/ 1508 h 1508"/>
                <a:gd name="connsiteX2" fmla="*/ 163 w 163"/>
                <a:gd name="connsiteY2" fmla="*/ 0 h 1508"/>
                <a:gd name="connsiteX3" fmla="*/ 163 w 163"/>
                <a:gd name="connsiteY3" fmla="*/ 1508 h 1508"/>
              </a:gdLst>
              <a:ahLst/>
              <a:cxnLst>
                <a:cxn ang="0">
                  <a:pos x="connsiteX0" y="connsiteY0"/>
                </a:cxn>
                <a:cxn ang="0">
                  <a:pos x="connsiteX1" y="connsiteY1"/>
                </a:cxn>
                <a:cxn ang="0">
                  <a:pos x="connsiteX2" y="connsiteY2"/>
                </a:cxn>
                <a:cxn ang="0">
                  <a:pos x="connsiteX3" y="connsiteY3"/>
                </a:cxn>
              </a:cxnLst>
              <a:rect l="l" t="t" r="r" b="b"/>
              <a:pathLst>
                <a:path w="163" h="1508">
                  <a:moveTo>
                    <a:pt x="163" y="1508"/>
                  </a:moveTo>
                  <a:cubicBezTo>
                    <a:pt x="163" y="1508"/>
                    <a:pt x="163" y="1508"/>
                    <a:pt x="163" y="1508"/>
                  </a:cubicBezTo>
                  <a:cubicBezTo>
                    <a:pt x="113" y="1005"/>
                    <a:pt x="113" y="503"/>
                    <a:pt x="163" y="0"/>
                  </a:cubicBezTo>
                  <a:cubicBezTo>
                    <a:pt x="-54" y="478"/>
                    <a:pt x="-54" y="1031"/>
                    <a:pt x="163" y="1508"/>
                  </a:cubicBezTo>
                  <a:close/>
                </a:path>
              </a:pathLst>
            </a:custGeom>
            <a:solidFill>
              <a:srgbClr val="37474F"/>
            </a:solidFill>
            <a:ln w="8363" cap="flat">
              <a:noFill/>
              <a:prstDash val="solid"/>
              <a:miter/>
            </a:ln>
          </p:spPr>
          <p:txBody>
            <a:bodyPr rtlCol="0" anchor="ctr"/>
            <a:lstStyle/>
            <a:p>
              <a:pPr defTabSz="914378"/>
              <a:endParaRPr lang="en-US"/>
            </a:p>
          </p:txBody>
        </p:sp>
        <p:sp>
          <p:nvSpPr>
            <p:cNvPr id="525" name="Freeform: Shape 524">
              <a:extLst>
                <a:ext uri="{FF2B5EF4-FFF2-40B4-BE49-F238E27FC236}">
                  <a16:creationId xmlns:a16="http://schemas.microsoft.com/office/drawing/2014/main" xmlns="" id="{DD228FDA-F7F8-4B4F-B051-5B70548D2E33}"/>
                </a:ext>
              </a:extLst>
            </p:cNvPr>
            <p:cNvSpPr/>
            <p:nvPr/>
          </p:nvSpPr>
          <p:spPr>
            <a:xfrm>
              <a:off x="2814192" y="2015419"/>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26" name="Freeform: Shape 525">
              <a:extLst>
                <a:ext uri="{FF2B5EF4-FFF2-40B4-BE49-F238E27FC236}">
                  <a16:creationId xmlns:a16="http://schemas.microsoft.com/office/drawing/2014/main" xmlns="" id="{8613BFC5-BF8A-446F-B585-BADD07824C8E}"/>
                </a:ext>
              </a:extLst>
            </p:cNvPr>
            <p:cNvSpPr/>
            <p:nvPr/>
          </p:nvSpPr>
          <p:spPr>
            <a:xfrm>
              <a:off x="2808721" y="2035780"/>
              <a:ext cx="50" cy="837"/>
            </a:xfrm>
            <a:custGeom>
              <a:avLst/>
              <a:gdLst>
                <a:gd name="connsiteX0" fmla="*/ 25 w 50"/>
                <a:gd name="connsiteY0" fmla="*/ 838 h 837"/>
                <a:gd name="connsiteX1" fmla="*/ 25 w 50"/>
                <a:gd name="connsiteY1" fmla="*/ 0 h 837"/>
                <a:gd name="connsiteX2" fmla="*/ 25 w 50"/>
                <a:gd name="connsiteY2" fmla="*/ 838 h 837"/>
              </a:gdLst>
              <a:ahLst/>
              <a:cxnLst>
                <a:cxn ang="0">
                  <a:pos x="connsiteX0" y="connsiteY0"/>
                </a:cxn>
                <a:cxn ang="0">
                  <a:pos x="connsiteX1" y="connsiteY1"/>
                </a:cxn>
                <a:cxn ang="0">
                  <a:pos x="connsiteX2" y="connsiteY2"/>
                </a:cxn>
              </a:cxnLst>
              <a:rect l="l" t="t" r="r" b="b"/>
              <a:pathLst>
                <a:path w="50" h="837">
                  <a:moveTo>
                    <a:pt x="25" y="838"/>
                  </a:moveTo>
                  <a:cubicBezTo>
                    <a:pt x="59" y="561"/>
                    <a:pt x="59" y="277"/>
                    <a:pt x="25" y="0"/>
                  </a:cubicBezTo>
                  <a:cubicBezTo>
                    <a:pt x="-8" y="277"/>
                    <a:pt x="-8" y="561"/>
                    <a:pt x="25" y="838"/>
                  </a:cubicBezTo>
                  <a:close/>
                </a:path>
              </a:pathLst>
            </a:custGeom>
            <a:solidFill>
              <a:srgbClr val="37474F"/>
            </a:solidFill>
            <a:ln w="8363" cap="flat">
              <a:noFill/>
              <a:prstDash val="solid"/>
              <a:miter/>
            </a:ln>
          </p:spPr>
          <p:txBody>
            <a:bodyPr rtlCol="0" anchor="ctr"/>
            <a:lstStyle/>
            <a:p>
              <a:pPr defTabSz="914378"/>
              <a:endParaRPr lang="en-US"/>
            </a:p>
          </p:txBody>
        </p:sp>
        <p:sp>
          <p:nvSpPr>
            <p:cNvPr id="527" name="Freeform: Shape 526">
              <a:extLst>
                <a:ext uri="{FF2B5EF4-FFF2-40B4-BE49-F238E27FC236}">
                  <a16:creationId xmlns:a16="http://schemas.microsoft.com/office/drawing/2014/main" xmlns="" id="{98E57BC1-542C-44C5-8CE6-774E2D9395BB}"/>
                </a:ext>
              </a:extLst>
            </p:cNvPr>
            <p:cNvSpPr/>
            <p:nvPr/>
          </p:nvSpPr>
          <p:spPr>
            <a:xfrm>
              <a:off x="2796178" y="1808573"/>
              <a:ext cx="8378" cy="223"/>
            </a:xfrm>
            <a:custGeom>
              <a:avLst/>
              <a:gdLst>
                <a:gd name="connsiteX0" fmla="*/ 0 w 8378"/>
                <a:gd name="connsiteY0" fmla="*/ 223 h 223"/>
                <a:gd name="connsiteX1" fmla="*/ 0 w 8378"/>
                <a:gd name="connsiteY1" fmla="*/ 223 h 223"/>
              </a:gdLst>
              <a:ahLst/>
              <a:cxnLst>
                <a:cxn ang="0">
                  <a:pos x="connsiteX0" y="connsiteY0"/>
                </a:cxn>
                <a:cxn ang="0">
                  <a:pos x="connsiteX1" y="connsiteY1"/>
                </a:cxn>
              </a:cxnLst>
              <a:rect l="l" t="t" r="r" b="b"/>
              <a:pathLst>
                <a:path w="8378" h="223">
                  <a:moveTo>
                    <a:pt x="0" y="223"/>
                  </a:moveTo>
                  <a:cubicBezTo>
                    <a:pt x="0" y="-279"/>
                    <a:pt x="0" y="223"/>
                    <a:pt x="0" y="223"/>
                  </a:cubicBezTo>
                  <a:close/>
                </a:path>
              </a:pathLst>
            </a:custGeom>
            <a:solidFill>
              <a:srgbClr val="37474F"/>
            </a:solidFill>
            <a:ln w="8363" cap="flat">
              <a:noFill/>
              <a:prstDash val="solid"/>
              <a:miter/>
            </a:ln>
          </p:spPr>
          <p:txBody>
            <a:bodyPr rtlCol="0" anchor="ctr"/>
            <a:lstStyle/>
            <a:p>
              <a:pPr defTabSz="914378"/>
              <a:endParaRPr lang="en-US"/>
            </a:p>
          </p:txBody>
        </p:sp>
        <p:sp>
          <p:nvSpPr>
            <p:cNvPr id="528" name="Freeform: Shape 527">
              <a:extLst>
                <a:ext uri="{FF2B5EF4-FFF2-40B4-BE49-F238E27FC236}">
                  <a16:creationId xmlns:a16="http://schemas.microsoft.com/office/drawing/2014/main" xmlns="" id="{3661AF8E-08D7-4801-8068-1F1B943F906B}"/>
                </a:ext>
              </a:extLst>
            </p:cNvPr>
            <p:cNvSpPr/>
            <p:nvPr/>
          </p:nvSpPr>
          <p:spPr>
            <a:xfrm>
              <a:off x="2798524" y="180636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29" name="Freeform: Shape 528">
              <a:extLst>
                <a:ext uri="{FF2B5EF4-FFF2-40B4-BE49-F238E27FC236}">
                  <a16:creationId xmlns:a16="http://schemas.microsoft.com/office/drawing/2014/main" xmlns="" id="{78CCBAB4-4B5F-4F17-BEE5-71F69A43199F}"/>
                </a:ext>
              </a:extLst>
            </p:cNvPr>
            <p:cNvSpPr/>
            <p:nvPr/>
          </p:nvSpPr>
          <p:spPr>
            <a:xfrm>
              <a:off x="2801372" y="1830292"/>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530" name="Freeform: Shape 529">
              <a:extLst>
                <a:ext uri="{FF2B5EF4-FFF2-40B4-BE49-F238E27FC236}">
                  <a16:creationId xmlns:a16="http://schemas.microsoft.com/office/drawing/2014/main" xmlns="" id="{D25ED962-7FA8-4A4B-96F9-428272E45BA8}"/>
                </a:ext>
              </a:extLst>
            </p:cNvPr>
            <p:cNvSpPr/>
            <p:nvPr/>
          </p:nvSpPr>
          <p:spPr>
            <a:xfrm>
              <a:off x="2796391" y="1807874"/>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cubicBezTo>
                    <a:pt x="-13" y="218"/>
                    <a:pt x="-13" y="452"/>
                    <a:pt x="38" y="670"/>
                  </a:cubicBezTo>
                  <a:cubicBezTo>
                    <a:pt x="21" y="444"/>
                    <a:pt x="21" y="226"/>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531" name="Freeform: Shape 530">
              <a:extLst>
                <a:ext uri="{FF2B5EF4-FFF2-40B4-BE49-F238E27FC236}">
                  <a16:creationId xmlns:a16="http://schemas.microsoft.com/office/drawing/2014/main" xmlns="" id="{1A35F6FE-FB80-47C3-8062-98ED27164E50}"/>
                </a:ext>
              </a:extLst>
            </p:cNvPr>
            <p:cNvSpPr/>
            <p:nvPr/>
          </p:nvSpPr>
          <p:spPr>
            <a:xfrm>
              <a:off x="2795908" y="1807874"/>
              <a:ext cx="186" cy="8378"/>
            </a:xfrm>
            <a:custGeom>
              <a:avLst/>
              <a:gdLst>
                <a:gd name="connsiteX0" fmla="*/ 186 w 186"/>
                <a:gd name="connsiteY0" fmla="*/ 0 h 8378"/>
                <a:gd name="connsiteX1" fmla="*/ 186 w 186"/>
                <a:gd name="connsiteY1" fmla="*/ 0 h 8378"/>
              </a:gdLst>
              <a:ahLst/>
              <a:cxnLst>
                <a:cxn ang="0">
                  <a:pos x="connsiteX0" y="connsiteY0"/>
                </a:cxn>
                <a:cxn ang="0">
                  <a:pos x="connsiteX1" y="connsiteY1"/>
                </a:cxn>
              </a:cxnLst>
              <a:rect l="l" t="t" r="r" b="b"/>
              <a:pathLst>
                <a:path w="186" h="8378">
                  <a:moveTo>
                    <a:pt x="186" y="0"/>
                  </a:moveTo>
                  <a:cubicBezTo>
                    <a:pt x="186" y="0"/>
                    <a:pt x="-233" y="0"/>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532" name="Freeform: Shape 531">
              <a:extLst>
                <a:ext uri="{FF2B5EF4-FFF2-40B4-BE49-F238E27FC236}">
                  <a16:creationId xmlns:a16="http://schemas.microsoft.com/office/drawing/2014/main" xmlns="" id="{C4A5B889-E620-4145-B1D1-00152730C0ED}"/>
                </a:ext>
              </a:extLst>
            </p:cNvPr>
            <p:cNvSpPr/>
            <p:nvPr/>
          </p:nvSpPr>
          <p:spPr>
            <a:xfrm>
              <a:off x="2796199" y="1808712"/>
              <a:ext cx="62" cy="754"/>
            </a:xfrm>
            <a:custGeom>
              <a:avLst/>
              <a:gdLst>
                <a:gd name="connsiteX0" fmla="*/ 63 w 62"/>
                <a:gd name="connsiteY0" fmla="*/ 754 h 754"/>
                <a:gd name="connsiteX1" fmla="*/ 63 w 62"/>
                <a:gd name="connsiteY1" fmla="*/ 0 h 754"/>
                <a:gd name="connsiteX2" fmla="*/ 63 w 62"/>
                <a:gd name="connsiteY2" fmla="*/ 0 h 754"/>
                <a:gd name="connsiteX3" fmla="*/ 63 w 62"/>
                <a:gd name="connsiteY3" fmla="*/ 754 h 754"/>
              </a:gdLst>
              <a:ahLst/>
              <a:cxnLst>
                <a:cxn ang="0">
                  <a:pos x="connsiteX0" y="connsiteY0"/>
                </a:cxn>
                <a:cxn ang="0">
                  <a:pos x="connsiteX1" y="connsiteY1"/>
                </a:cxn>
                <a:cxn ang="0">
                  <a:pos x="connsiteX2" y="connsiteY2"/>
                </a:cxn>
                <a:cxn ang="0">
                  <a:pos x="connsiteX3" y="connsiteY3"/>
                </a:cxn>
              </a:cxnLst>
              <a:rect l="l" t="t" r="r" b="b"/>
              <a:pathLst>
                <a:path w="62" h="754">
                  <a:moveTo>
                    <a:pt x="63" y="754"/>
                  </a:moveTo>
                  <a:cubicBezTo>
                    <a:pt x="-21" y="511"/>
                    <a:pt x="-21" y="243"/>
                    <a:pt x="63" y="0"/>
                  </a:cubicBezTo>
                  <a:lnTo>
                    <a:pt x="63" y="0"/>
                  </a:lnTo>
                  <a:cubicBezTo>
                    <a:pt x="21" y="251"/>
                    <a:pt x="21" y="503"/>
                    <a:pt x="63" y="754"/>
                  </a:cubicBezTo>
                  <a:close/>
                </a:path>
              </a:pathLst>
            </a:custGeom>
            <a:solidFill>
              <a:srgbClr val="37474F"/>
            </a:solidFill>
            <a:ln w="8363" cap="flat">
              <a:noFill/>
              <a:prstDash val="solid"/>
              <a:miter/>
            </a:ln>
          </p:spPr>
          <p:txBody>
            <a:bodyPr rtlCol="0" anchor="ctr"/>
            <a:lstStyle/>
            <a:p>
              <a:pPr defTabSz="914378"/>
              <a:endParaRPr lang="en-US"/>
            </a:p>
          </p:txBody>
        </p:sp>
        <p:sp>
          <p:nvSpPr>
            <p:cNvPr id="533" name="Freeform: Shape 532">
              <a:extLst>
                <a:ext uri="{FF2B5EF4-FFF2-40B4-BE49-F238E27FC236}">
                  <a16:creationId xmlns:a16="http://schemas.microsoft.com/office/drawing/2014/main" xmlns="" id="{69E2DCD9-ACD4-45FC-869A-85C40AB32F25}"/>
                </a:ext>
              </a:extLst>
            </p:cNvPr>
            <p:cNvSpPr/>
            <p:nvPr/>
          </p:nvSpPr>
          <p:spPr>
            <a:xfrm>
              <a:off x="2810505" y="1977212"/>
              <a:ext cx="158" cy="317"/>
            </a:xfrm>
            <a:custGeom>
              <a:avLst/>
              <a:gdLst>
                <a:gd name="connsiteX0" fmla="*/ 0 w 158"/>
                <a:gd name="connsiteY0" fmla="*/ 0 h 317"/>
                <a:gd name="connsiteX1" fmla="*/ 0 w 158"/>
                <a:gd name="connsiteY1" fmla="*/ 0 h 317"/>
                <a:gd name="connsiteX2" fmla="*/ 0 w 158"/>
                <a:gd name="connsiteY2" fmla="*/ 0 h 317"/>
              </a:gdLst>
              <a:ahLst/>
              <a:cxnLst>
                <a:cxn ang="0">
                  <a:pos x="connsiteX0" y="connsiteY0"/>
                </a:cxn>
                <a:cxn ang="0">
                  <a:pos x="connsiteX1" y="connsiteY1"/>
                </a:cxn>
                <a:cxn ang="0">
                  <a:pos x="connsiteX2" y="connsiteY2"/>
                </a:cxn>
              </a:cxnLst>
              <a:rect l="l" t="t" r="r" b="b"/>
              <a:pathLst>
                <a:path w="158" h="317">
                  <a:moveTo>
                    <a:pt x="0" y="0"/>
                  </a:moveTo>
                  <a:lnTo>
                    <a:pt x="0" y="0"/>
                  </a:lnTo>
                  <a:cubicBezTo>
                    <a:pt x="251" y="503"/>
                    <a:pt x="168"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34" name="Freeform: Shape 533">
              <a:extLst>
                <a:ext uri="{FF2B5EF4-FFF2-40B4-BE49-F238E27FC236}">
                  <a16:creationId xmlns:a16="http://schemas.microsoft.com/office/drawing/2014/main" xmlns="" id="{2CC8E86E-771D-48C3-97E6-F2247EC3ED1E}"/>
                </a:ext>
              </a:extLst>
            </p:cNvPr>
            <p:cNvSpPr/>
            <p:nvPr/>
          </p:nvSpPr>
          <p:spPr>
            <a:xfrm>
              <a:off x="2805981" y="1865940"/>
              <a:ext cx="8378" cy="83"/>
            </a:xfrm>
            <a:custGeom>
              <a:avLst/>
              <a:gdLst>
                <a:gd name="connsiteX0" fmla="*/ 0 w 8378"/>
                <a:gd name="connsiteY0" fmla="*/ 0 h 83"/>
                <a:gd name="connsiteX1" fmla="*/ 0 w 8378"/>
                <a:gd name="connsiteY1" fmla="*/ 0 h 83"/>
                <a:gd name="connsiteX2" fmla="*/ 0 w 8378"/>
                <a:gd name="connsiteY2" fmla="*/ 84 h 83"/>
                <a:gd name="connsiteX3" fmla="*/ 0 w 8378"/>
                <a:gd name="connsiteY3" fmla="*/ 0 h 83"/>
              </a:gdLst>
              <a:ahLst/>
              <a:cxnLst>
                <a:cxn ang="0">
                  <a:pos x="connsiteX0" y="connsiteY0"/>
                </a:cxn>
                <a:cxn ang="0">
                  <a:pos x="connsiteX1" y="connsiteY1"/>
                </a:cxn>
                <a:cxn ang="0">
                  <a:pos x="connsiteX2" y="connsiteY2"/>
                </a:cxn>
                <a:cxn ang="0">
                  <a:pos x="connsiteX3" y="connsiteY3"/>
                </a:cxn>
              </a:cxnLst>
              <a:rect l="l" t="t" r="r" b="b"/>
              <a:pathLst>
                <a:path w="8378" h="83">
                  <a:moveTo>
                    <a:pt x="0" y="0"/>
                  </a:moveTo>
                  <a:lnTo>
                    <a:pt x="0" y="0"/>
                  </a:lnTo>
                  <a:lnTo>
                    <a:pt x="0" y="84"/>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35" name="Freeform: Shape 534">
              <a:extLst>
                <a:ext uri="{FF2B5EF4-FFF2-40B4-BE49-F238E27FC236}">
                  <a16:creationId xmlns:a16="http://schemas.microsoft.com/office/drawing/2014/main" xmlns="" id="{D1BF5C71-A022-4970-88B9-121E07E41EEA}"/>
                </a:ext>
              </a:extLst>
            </p:cNvPr>
            <p:cNvSpPr/>
            <p:nvPr/>
          </p:nvSpPr>
          <p:spPr>
            <a:xfrm>
              <a:off x="2804054" y="1866024"/>
              <a:ext cx="2513" cy="1592"/>
            </a:xfrm>
            <a:custGeom>
              <a:avLst/>
              <a:gdLst>
                <a:gd name="connsiteX0" fmla="*/ 2514 w 2513"/>
                <a:gd name="connsiteY0" fmla="*/ 1592 h 1592"/>
                <a:gd name="connsiteX1" fmla="*/ 1843 w 2513"/>
                <a:gd name="connsiteY1" fmla="*/ 0 h 1592"/>
                <a:gd name="connsiteX2" fmla="*/ 0 w 2513"/>
                <a:gd name="connsiteY2" fmla="*/ 503 h 1592"/>
              </a:gdLst>
              <a:ahLst/>
              <a:cxnLst>
                <a:cxn ang="0">
                  <a:pos x="connsiteX0" y="connsiteY0"/>
                </a:cxn>
                <a:cxn ang="0">
                  <a:pos x="connsiteX1" y="connsiteY1"/>
                </a:cxn>
                <a:cxn ang="0">
                  <a:pos x="connsiteX2" y="connsiteY2"/>
                </a:cxn>
              </a:cxnLst>
              <a:rect l="l" t="t" r="r" b="b"/>
              <a:pathLst>
                <a:path w="2513" h="1592">
                  <a:moveTo>
                    <a:pt x="2514" y="1592"/>
                  </a:moveTo>
                  <a:cubicBezTo>
                    <a:pt x="1676" y="922"/>
                    <a:pt x="1759" y="503"/>
                    <a:pt x="1843" y="0"/>
                  </a:cubicBezTo>
                  <a:lnTo>
                    <a:pt x="0" y="503"/>
                  </a:lnTo>
                  <a:close/>
                </a:path>
              </a:pathLst>
            </a:custGeom>
            <a:solidFill>
              <a:srgbClr val="37474F"/>
            </a:solidFill>
            <a:ln w="8363" cap="flat">
              <a:noFill/>
              <a:prstDash val="solid"/>
              <a:miter/>
            </a:ln>
          </p:spPr>
          <p:txBody>
            <a:bodyPr rtlCol="0" anchor="ctr"/>
            <a:lstStyle/>
            <a:p>
              <a:pPr defTabSz="914378"/>
              <a:endParaRPr lang="en-US"/>
            </a:p>
          </p:txBody>
        </p:sp>
        <p:sp>
          <p:nvSpPr>
            <p:cNvPr id="536" name="Freeform: Shape 535">
              <a:extLst>
                <a:ext uri="{FF2B5EF4-FFF2-40B4-BE49-F238E27FC236}">
                  <a16:creationId xmlns:a16="http://schemas.microsoft.com/office/drawing/2014/main" xmlns="" id="{723094F8-75D1-4873-9CB5-A787755C14D1}"/>
                </a:ext>
              </a:extLst>
            </p:cNvPr>
            <p:cNvSpPr/>
            <p:nvPr/>
          </p:nvSpPr>
          <p:spPr>
            <a:xfrm>
              <a:off x="2794539" y="1800836"/>
              <a:ext cx="18376" cy="239552"/>
            </a:xfrm>
            <a:custGeom>
              <a:avLst/>
              <a:gdLst>
                <a:gd name="connsiteX0" fmla="*/ 15548 w 18376"/>
                <a:gd name="connsiteY0" fmla="*/ 131968 h 239552"/>
                <a:gd name="connsiteX1" fmla="*/ 16050 w 18376"/>
                <a:gd name="connsiteY1" fmla="*/ 130711 h 239552"/>
                <a:gd name="connsiteX2" fmla="*/ 17475 w 18376"/>
                <a:gd name="connsiteY2" fmla="*/ 131968 h 239552"/>
                <a:gd name="connsiteX3" fmla="*/ 15045 w 18376"/>
                <a:gd name="connsiteY3" fmla="*/ 127359 h 239552"/>
                <a:gd name="connsiteX4" fmla="*/ 15045 w 18376"/>
                <a:gd name="connsiteY4" fmla="*/ 126521 h 239552"/>
                <a:gd name="connsiteX5" fmla="*/ 15045 w 18376"/>
                <a:gd name="connsiteY5" fmla="*/ 127024 h 239552"/>
                <a:gd name="connsiteX6" fmla="*/ 13704 w 18376"/>
                <a:gd name="connsiteY6" fmla="*/ 124008 h 239552"/>
                <a:gd name="connsiteX7" fmla="*/ 14374 w 18376"/>
                <a:gd name="connsiteY7" fmla="*/ 123253 h 239552"/>
                <a:gd name="connsiteX8" fmla="*/ 13788 w 18376"/>
                <a:gd name="connsiteY8" fmla="*/ 121829 h 239552"/>
                <a:gd name="connsiteX9" fmla="*/ 14207 w 18376"/>
                <a:gd name="connsiteY9" fmla="*/ 121829 h 239552"/>
                <a:gd name="connsiteX10" fmla="*/ 14207 w 18376"/>
                <a:gd name="connsiteY10" fmla="*/ 119483 h 239552"/>
                <a:gd name="connsiteX11" fmla="*/ 14207 w 18376"/>
                <a:gd name="connsiteY11" fmla="*/ 119483 h 239552"/>
                <a:gd name="connsiteX12" fmla="*/ 13118 w 18376"/>
                <a:gd name="connsiteY12" fmla="*/ 118142 h 239552"/>
                <a:gd name="connsiteX13" fmla="*/ 13620 w 18376"/>
                <a:gd name="connsiteY13" fmla="*/ 118142 h 239552"/>
                <a:gd name="connsiteX14" fmla="*/ 13034 w 18376"/>
                <a:gd name="connsiteY14" fmla="*/ 116885 h 239552"/>
                <a:gd name="connsiteX15" fmla="*/ 14039 w 18376"/>
                <a:gd name="connsiteY15" fmla="*/ 118310 h 239552"/>
                <a:gd name="connsiteX16" fmla="*/ 14542 w 18376"/>
                <a:gd name="connsiteY16" fmla="*/ 114623 h 239552"/>
                <a:gd name="connsiteX17" fmla="*/ 14542 w 18376"/>
                <a:gd name="connsiteY17" fmla="*/ 115796 h 239552"/>
                <a:gd name="connsiteX18" fmla="*/ 15799 w 18376"/>
                <a:gd name="connsiteY18" fmla="*/ 112612 h 239552"/>
                <a:gd name="connsiteX19" fmla="*/ 13620 w 18376"/>
                <a:gd name="connsiteY19" fmla="*/ 114120 h 239552"/>
                <a:gd name="connsiteX20" fmla="*/ 13620 w 18376"/>
                <a:gd name="connsiteY20" fmla="*/ 112445 h 239552"/>
                <a:gd name="connsiteX21" fmla="*/ 13620 w 18376"/>
                <a:gd name="connsiteY21" fmla="*/ 110769 h 239552"/>
                <a:gd name="connsiteX22" fmla="*/ 14626 w 18376"/>
                <a:gd name="connsiteY22" fmla="*/ 110769 h 239552"/>
                <a:gd name="connsiteX23" fmla="*/ 13369 w 18376"/>
                <a:gd name="connsiteY23" fmla="*/ 109345 h 239552"/>
                <a:gd name="connsiteX24" fmla="*/ 14710 w 18376"/>
                <a:gd name="connsiteY24" fmla="*/ 107669 h 239552"/>
                <a:gd name="connsiteX25" fmla="*/ 13285 w 18376"/>
                <a:gd name="connsiteY25" fmla="*/ 106915 h 239552"/>
                <a:gd name="connsiteX26" fmla="*/ 12531 w 18376"/>
                <a:gd name="connsiteY26" fmla="*/ 102641 h 239552"/>
                <a:gd name="connsiteX27" fmla="*/ 13369 w 18376"/>
                <a:gd name="connsiteY27" fmla="*/ 102641 h 239552"/>
                <a:gd name="connsiteX28" fmla="*/ 12531 w 18376"/>
                <a:gd name="connsiteY28" fmla="*/ 101720 h 239552"/>
                <a:gd name="connsiteX29" fmla="*/ 12950 w 18376"/>
                <a:gd name="connsiteY29" fmla="*/ 101720 h 239552"/>
                <a:gd name="connsiteX30" fmla="*/ 11693 w 18376"/>
                <a:gd name="connsiteY30" fmla="*/ 100547 h 239552"/>
                <a:gd name="connsiteX31" fmla="*/ 11693 w 18376"/>
                <a:gd name="connsiteY31" fmla="*/ 96525 h 239552"/>
                <a:gd name="connsiteX32" fmla="*/ 12699 w 18376"/>
                <a:gd name="connsiteY32" fmla="*/ 96525 h 239552"/>
                <a:gd name="connsiteX33" fmla="*/ 10855 w 18376"/>
                <a:gd name="connsiteY33" fmla="*/ 93173 h 239552"/>
                <a:gd name="connsiteX34" fmla="*/ 11442 w 18376"/>
                <a:gd name="connsiteY34" fmla="*/ 91665 h 239552"/>
                <a:gd name="connsiteX35" fmla="*/ 9096 w 18376"/>
                <a:gd name="connsiteY35" fmla="*/ 90324 h 239552"/>
                <a:gd name="connsiteX36" fmla="*/ 8425 w 18376"/>
                <a:gd name="connsiteY36" fmla="*/ 91246 h 239552"/>
                <a:gd name="connsiteX37" fmla="*/ 7839 w 18376"/>
                <a:gd name="connsiteY37" fmla="*/ 89403 h 239552"/>
                <a:gd name="connsiteX38" fmla="*/ 8677 w 18376"/>
                <a:gd name="connsiteY38" fmla="*/ 89403 h 239552"/>
                <a:gd name="connsiteX39" fmla="*/ 8677 w 18376"/>
                <a:gd name="connsiteY39" fmla="*/ 89403 h 239552"/>
                <a:gd name="connsiteX40" fmla="*/ 10101 w 18376"/>
                <a:gd name="connsiteY40" fmla="*/ 89403 h 239552"/>
                <a:gd name="connsiteX41" fmla="*/ 9599 w 18376"/>
                <a:gd name="connsiteY41" fmla="*/ 90073 h 239552"/>
                <a:gd name="connsiteX42" fmla="*/ 11358 w 18376"/>
                <a:gd name="connsiteY42" fmla="*/ 90827 h 239552"/>
                <a:gd name="connsiteX43" fmla="*/ 11358 w 18376"/>
                <a:gd name="connsiteY43" fmla="*/ 90157 h 239552"/>
                <a:gd name="connsiteX44" fmla="*/ 11358 w 18376"/>
                <a:gd name="connsiteY44" fmla="*/ 90157 h 239552"/>
                <a:gd name="connsiteX45" fmla="*/ 11358 w 18376"/>
                <a:gd name="connsiteY45" fmla="*/ 89570 h 239552"/>
                <a:gd name="connsiteX46" fmla="*/ 12364 w 18376"/>
                <a:gd name="connsiteY46" fmla="*/ 89151 h 239552"/>
                <a:gd name="connsiteX47" fmla="*/ 11945 w 18376"/>
                <a:gd name="connsiteY47" fmla="*/ 89151 h 239552"/>
                <a:gd name="connsiteX48" fmla="*/ 12447 w 18376"/>
                <a:gd name="connsiteY48" fmla="*/ 86638 h 239552"/>
                <a:gd name="connsiteX49" fmla="*/ 9179 w 18376"/>
                <a:gd name="connsiteY49" fmla="*/ 80689 h 239552"/>
                <a:gd name="connsiteX50" fmla="*/ 11274 w 18376"/>
                <a:gd name="connsiteY50" fmla="*/ 80689 h 239552"/>
                <a:gd name="connsiteX51" fmla="*/ 11693 w 18376"/>
                <a:gd name="connsiteY51" fmla="*/ 84292 h 239552"/>
                <a:gd name="connsiteX52" fmla="*/ 12364 w 18376"/>
                <a:gd name="connsiteY52" fmla="*/ 84292 h 239552"/>
                <a:gd name="connsiteX53" fmla="*/ 11358 w 18376"/>
                <a:gd name="connsiteY53" fmla="*/ 81778 h 239552"/>
                <a:gd name="connsiteX54" fmla="*/ 12196 w 18376"/>
                <a:gd name="connsiteY54" fmla="*/ 80437 h 239552"/>
                <a:gd name="connsiteX55" fmla="*/ 10604 w 18376"/>
                <a:gd name="connsiteY55" fmla="*/ 77588 h 239552"/>
                <a:gd name="connsiteX56" fmla="*/ 11526 w 18376"/>
                <a:gd name="connsiteY56" fmla="*/ 79013 h 239552"/>
                <a:gd name="connsiteX57" fmla="*/ 10604 w 18376"/>
                <a:gd name="connsiteY57" fmla="*/ 75829 h 239552"/>
                <a:gd name="connsiteX58" fmla="*/ 10604 w 18376"/>
                <a:gd name="connsiteY58" fmla="*/ 76415 h 239552"/>
                <a:gd name="connsiteX59" fmla="*/ 10604 w 18376"/>
                <a:gd name="connsiteY59" fmla="*/ 74321 h 239552"/>
                <a:gd name="connsiteX60" fmla="*/ 10604 w 18376"/>
                <a:gd name="connsiteY60" fmla="*/ 74321 h 239552"/>
                <a:gd name="connsiteX61" fmla="*/ 9012 w 18376"/>
                <a:gd name="connsiteY61" fmla="*/ 67785 h 239552"/>
                <a:gd name="connsiteX62" fmla="*/ 10772 w 18376"/>
                <a:gd name="connsiteY62" fmla="*/ 67785 h 239552"/>
                <a:gd name="connsiteX63" fmla="*/ 6415 w 18376"/>
                <a:gd name="connsiteY63" fmla="*/ 64266 h 239552"/>
                <a:gd name="connsiteX64" fmla="*/ 10688 w 18376"/>
                <a:gd name="connsiteY64" fmla="*/ 64853 h 239552"/>
                <a:gd name="connsiteX65" fmla="*/ 10688 w 18376"/>
                <a:gd name="connsiteY65" fmla="*/ 62674 h 239552"/>
                <a:gd name="connsiteX66" fmla="*/ 9012 w 18376"/>
                <a:gd name="connsiteY66" fmla="*/ 63177 h 239552"/>
                <a:gd name="connsiteX67" fmla="*/ 10604 w 18376"/>
                <a:gd name="connsiteY67" fmla="*/ 60579 h 239552"/>
                <a:gd name="connsiteX68" fmla="*/ 8677 w 18376"/>
                <a:gd name="connsiteY68" fmla="*/ 59825 h 239552"/>
                <a:gd name="connsiteX69" fmla="*/ 10520 w 18376"/>
                <a:gd name="connsiteY69" fmla="*/ 59825 h 239552"/>
                <a:gd name="connsiteX70" fmla="*/ 8761 w 18376"/>
                <a:gd name="connsiteY70" fmla="*/ 57898 h 239552"/>
                <a:gd name="connsiteX71" fmla="*/ 10604 w 18376"/>
                <a:gd name="connsiteY71" fmla="*/ 57479 h 239552"/>
                <a:gd name="connsiteX72" fmla="*/ 10604 w 18376"/>
                <a:gd name="connsiteY72" fmla="*/ 55217 h 239552"/>
                <a:gd name="connsiteX73" fmla="*/ 10604 w 18376"/>
                <a:gd name="connsiteY73" fmla="*/ 56055 h 239552"/>
                <a:gd name="connsiteX74" fmla="*/ 8174 w 18376"/>
                <a:gd name="connsiteY74" fmla="*/ 51781 h 239552"/>
                <a:gd name="connsiteX75" fmla="*/ 10436 w 18376"/>
                <a:gd name="connsiteY75" fmla="*/ 51195 h 239552"/>
                <a:gd name="connsiteX76" fmla="*/ 5493 w 18376"/>
                <a:gd name="connsiteY76" fmla="*/ 47089 h 239552"/>
                <a:gd name="connsiteX77" fmla="*/ 5995 w 18376"/>
                <a:gd name="connsiteY77" fmla="*/ 47089 h 239552"/>
                <a:gd name="connsiteX78" fmla="*/ 5325 w 18376"/>
                <a:gd name="connsiteY78" fmla="*/ 45581 h 239552"/>
                <a:gd name="connsiteX79" fmla="*/ 10604 w 18376"/>
                <a:gd name="connsiteY79" fmla="*/ 50357 h 239552"/>
                <a:gd name="connsiteX80" fmla="*/ 11023 w 18376"/>
                <a:gd name="connsiteY80" fmla="*/ 48849 h 239552"/>
                <a:gd name="connsiteX81" fmla="*/ 11777 w 18376"/>
                <a:gd name="connsiteY81" fmla="*/ 49854 h 239552"/>
                <a:gd name="connsiteX82" fmla="*/ 11777 w 18376"/>
                <a:gd name="connsiteY82" fmla="*/ 46922 h 239552"/>
                <a:gd name="connsiteX83" fmla="*/ 9850 w 18376"/>
                <a:gd name="connsiteY83" fmla="*/ 44827 h 239552"/>
                <a:gd name="connsiteX84" fmla="*/ 11023 w 18376"/>
                <a:gd name="connsiteY84" fmla="*/ 48011 h 239552"/>
                <a:gd name="connsiteX85" fmla="*/ 8258 w 18376"/>
                <a:gd name="connsiteY85" fmla="*/ 44241 h 239552"/>
                <a:gd name="connsiteX86" fmla="*/ 10353 w 18376"/>
                <a:gd name="connsiteY86" fmla="*/ 44241 h 239552"/>
                <a:gd name="connsiteX87" fmla="*/ 9850 w 18376"/>
                <a:gd name="connsiteY87" fmla="*/ 42062 h 239552"/>
                <a:gd name="connsiteX88" fmla="*/ 10353 w 18376"/>
                <a:gd name="connsiteY88" fmla="*/ 42900 h 239552"/>
                <a:gd name="connsiteX89" fmla="*/ 9850 w 18376"/>
                <a:gd name="connsiteY89" fmla="*/ 39632 h 239552"/>
                <a:gd name="connsiteX90" fmla="*/ 10436 w 18376"/>
                <a:gd name="connsiteY90" fmla="*/ 38124 h 239552"/>
                <a:gd name="connsiteX91" fmla="*/ 5074 w 18376"/>
                <a:gd name="connsiteY91" fmla="*/ 38794 h 239552"/>
                <a:gd name="connsiteX92" fmla="*/ 6498 w 18376"/>
                <a:gd name="connsiteY92" fmla="*/ 35610 h 239552"/>
                <a:gd name="connsiteX93" fmla="*/ 9431 w 18376"/>
                <a:gd name="connsiteY93" fmla="*/ 36029 h 239552"/>
                <a:gd name="connsiteX94" fmla="*/ 8677 w 18376"/>
                <a:gd name="connsiteY94" fmla="*/ 35359 h 239552"/>
                <a:gd name="connsiteX95" fmla="*/ 9347 w 18376"/>
                <a:gd name="connsiteY95" fmla="*/ 34437 h 239552"/>
                <a:gd name="connsiteX96" fmla="*/ 8425 w 18376"/>
                <a:gd name="connsiteY96" fmla="*/ 34018 h 239552"/>
                <a:gd name="connsiteX97" fmla="*/ 8425 w 18376"/>
                <a:gd name="connsiteY97" fmla="*/ 31588 h 239552"/>
                <a:gd name="connsiteX98" fmla="*/ 5828 w 18376"/>
                <a:gd name="connsiteY98" fmla="*/ 29494 h 239552"/>
                <a:gd name="connsiteX99" fmla="*/ 6582 w 18376"/>
                <a:gd name="connsiteY99" fmla="*/ 29494 h 239552"/>
                <a:gd name="connsiteX100" fmla="*/ 6582 w 18376"/>
                <a:gd name="connsiteY100" fmla="*/ 24047 h 239552"/>
                <a:gd name="connsiteX101" fmla="*/ 7504 w 18376"/>
                <a:gd name="connsiteY101" fmla="*/ 23293 h 239552"/>
                <a:gd name="connsiteX102" fmla="*/ 6917 w 18376"/>
                <a:gd name="connsiteY102" fmla="*/ 22120 h 239552"/>
                <a:gd name="connsiteX103" fmla="*/ 8090 w 18376"/>
                <a:gd name="connsiteY103" fmla="*/ 22120 h 239552"/>
                <a:gd name="connsiteX104" fmla="*/ 6833 w 18376"/>
                <a:gd name="connsiteY104" fmla="*/ 19607 h 239552"/>
                <a:gd name="connsiteX105" fmla="*/ 6833 w 18376"/>
                <a:gd name="connsiteY105" fmla="*/ 22623 h 239552"/>
                <a:gd name="connsiteX106" fmla="*/ 3482 w 18376"/>
                <a:gd name="connsiteY106" fmla="*/ 19020 h 239552"/>
                <a:gd name="connsiteX107" fmla="*/ 4068 w 18376"/>
                <a:gd name="connsiteY107" fmla="*/ 18015 h 239552"/>
                <a:gd name="connsiteX108" fmla="*/ 2560 w 18376"/>
                <a:gd name="connsiteY108" fmla="*/ 12652 h 239552"/>
                <a:gd name="connsiteX109" fmla="*/ 4655 w 18376"/>
                <a:gd name="connsiteY109" fmla="*/ 12233 h 239552"/>
                <a:gd name="connsiteX110" fmla="*/ 4655 w 18376"/>
                <a:gd name="connsiteY110" fmla="*/ 15333 h 239552"/>
                <a:gd name="connsiteX111" fmla="*/ 4655 w 18376"/>
                <a:gd name="connsiteY111" fmla="*/ 14160 h 239552"/>
                <a:gd name="connsiteX112" fmla="*/ 4655 w 18376"/>
                <a:gd name="connsiteY112" fmla="*/ 16087 h 239552"/>
                <a:gd name="connsiteX113" fmla="*/ 5074 w 18376"/>
                <a:gd name="connsiteY113" fmla="*/ 8128 h 239552"/>
                <a:gd name="connsiteX114" fmla="*/ 4152 w 18376"/>
                <a:gd name="connsiteY114" fmla="*/ 7373 h 239552"/>
                <a:gd name="connsiteX115" fmla="*/ 4152 w 18376"/>
                <a:gd name="connsiteY115" fmla="*/ 8128 h 239552"/>
                <a:gd name="connsiteX116" fmla="*/ 2979 w 18376"/>
                <a:gd name="connsiteY116" fmla="*/ 7709 h 239552"/>
                <a:gd name="connsiteX117" fmla="*/ 1974 w 18376"/>
                <a:gd name="connsiteY117" fmla="*/ 4022 h 239552"/>
                <a:gd name="connsiteX118" fmla="*/ 2895 w 18376"/>
                <a:gd name="connsiteY118" fmla="*/ 4022 h 239552"/>
                <a:gd name="connsiteX119" fmla="*/ 2895 w 18376"/>
                <a:gd name="connsiteY119" fmla="*/ 5446 h 239552"/>
                <a:gd name="connsiteX120" fmla="*/ 2895 w 18376"/>
                <a:gd name="connsiteY120" fmla="*/ 2514 h 239552"/>
                <a:gd name="connsiteX121" fmla="*/ 2309 w 18376"/>
                <a:gd name="connsiteY121" fmla="*/ 3603 h 239552"/>
                <a:gd name="connsiteX122" fmla="*/ 1052 w 18376"/>
                <a:gd name="connsiteY122" fmla="*/ 0 h 239552"/>
                <a:gd name="connsiteX123" fmla="*/ 130 w 18376"/>
                <a:gd name="connsiteY123" fmla="*/ 1257 h 239552"/>
                <a:gd name="connsiteX124" fmla="*/ 1555 w 18376"/>
                <a:gd name="connsiteY124" fmla="*/ 3268 h 239552"/>
                <a:gd name="connsiteX125" fmla="*/ 130 w 18376"/>
                <a:gd name="connsiteY125" fmla="*/ 6200 h 239552"/>
                <a:gd name="connsiteX126" fmla="*/ 633 w 18376"/>
                <a:gd name="connsiteY126" fmla="*/ 6871 h 239552"/>
                <a:gd name="connsiteX127" fmla="*/ 633 w 18376"/>
                <a:gd name="connsiteY127" fmla="*/ 6871 h 239552"/>
                <a:gd name="connsiteX128" fmla="*/ 633 w 18376"/>
                <a:gd name="connsiteY128" fmla="*/ 6871 h 239552"/>
                <a:gd name="connsiteX129" fmla="*/ 633 w 18376"/>
                <a:gd name="connsiteY129" fmla="*/ 6871 h 239552"/>
                <a:gd name="connsiteX130" fmla="*/ 1052 w 18376"/>
                <a:gd name="connsiteY130" fmla="*/ 6284 h 239552"/>
                <a:gd name="connsiteX131" fmla="*/ 2225 w 18376"/>
                <a:gd name="connsiteY131" fmla="*/ 9133 h 239552"/>
                <a:gd name="connsiteX132" fmla="*/ 1555 w 18376"/>
                <a:gd name="connsiteY132" fmla="*/ 9133 h 239552"/>
                <a:gd name="connsiteX133" fmla="*/ 2141 w 18376"/>
                <a:gd name="connsiteY133" fmla="*/ 10055 h 239552"/>
                <a:gd name="connsiteX134" fmla="*/ 717 w 18376"/>
                <a:gd name="connsiteY134" fmla="*/ 10055 h 239552"/>
                <a:gd name="connsiteX135" fmla="*/ 717 w 18376"/>
                <a:gd name="connsiteY135" fmla="*/ 11395 h 239552"/>
                <a:gd name="connsiteX136" fmla="*/ 717 w 18376"/>
                <a:gd name="connsiteY136" fmla="*/ 14076 h 239552"/>
                <a:gd name="connsiteX137" fmla="*/ 717 w 18376"/>
                <a:gd name="connsiteY137" fmla="*/ 15082 h 239552"/>
                <a:gd name="connsiteX138" fmla="*/ 1220 w 18376"/>
                <a:gd name="connsiteY138" fmla="*/ 17260 h 239552"/>
                <a:gd name="connsiteX139" fmla="*/ 1220 w 18376"/>
                <a:gd name="connsiteY139" fmla="*/ 17260 h 239552"/>
                <a:gd name="connsiteX140" fmla="*/ 1220 w 18376"/>
                <a:gd name="connsiteY140" fmla="*/ 24131 h 239552"/>
                <a:gd name="connsiteX141" fmla="*/ 1220 w 18376"/>
                <a:gd name="connsiteY141" fmla="*/ 26812 h 239552"/>
                <a:gd name="connsiteX142" fmla="*/ 633 w 18376"/>
                <a:gd name="connsiteY142" fmla="*/ 26812 h 239552"/>
                <a:gd name="connsiteX143" fmla="*/ 633 w 18376"/>
                <a:gd name="connsiteY143" fmla="*/ 29996 h 239552"/>
                <a:gd name="connsiteX144" fmla="*/ 633 w 18376"/>
                <a:gd name="connsiteY144" fmla="*/ 36113 h 239552"/>
                <a:gd name="connsiteX145" fmla="*/ 1387 w 18376"/>
                <a:gd name="connsiteY145" fmla="*/ 36113 h 239552"/>
                <a:gd name="connsiteX146" fmla="*/ 1974 w 18376"/>
                <a:gd name="connsiteY146" fmla="*/ 39632 h 239552"/>
                <a:gd name="connsiteX147" fmla="*/ 2644 w 18376"/>
                <a:gd name="connsiteY147" fmla="*/ 39632 h 239552"/>
                <a:gd name="connsiteX148" fmla="*/ 2644 w 18376"/>
                <a:gd name="connsiteY148" fmla="*/ 44576 h 239552"/>
                <a:gd name="connsiteX149" fmla="*/ 2644 w 18376"/>
                <a:gd name="connsiteY149" fmla="*/ 43654 h 239552"/>
                <a:gd name="connsiteX150" fmla="*/ 3063 w 18376"/>
                <a:gd name="connsiteY150" fmla="*/ 50441 h 239552"/>
                <a:gd name="connsiteX151" fmla="*/ 3063 w 18376"/>
                <a:gd name="connsiteY151" fmla="*/ 51698 h 239552"/>
                <a:gd name="connsiteX152" fmla="*/ 3063 w 18376"/>
                <a:gd name="connsiteY152" fmla="*/ 51698 h 239552"/>
                <a:gd name="connsiteX153" fmla="*/ 3063 w 18376"/>
                <a:gd name="connsiteY153" fmla="*/ 51698 h 239552"/>
                <a:gd name="connsiteX154" fmla="*/ 3063 w 18376"/>
                <a:gd name="connsiteY154" fmla="*/ 52452 h 239552"/>
                <a:gd name="connsiteX155" fmla="*/ 3063 w 18376"/>
                <a:gd name="connsiteY155" fmla="*/ 51865 h 239552"/>
                <a:gd name="connsiteX156" fmla="*/ 3063 w 18376"/>
                <a:gd name="connsiteY156" fmla="*/ 53373 h 239552"/>
                <a:gd name="connsiteX157" fmla="*/ 2393 w 18376"/>
                <a:gd name="connsiteY157" fmla="*/ 53373 h 239552"/>
                <a:gd name="connsiteX158" fmla="*/ 2393 w 18376"/>
                <a:gd name="connsiteY158" fmla="*/ 53373 h 239552"/>
                <a:gd name="connsiteX159" fmla="*/ 3231 w 18376"/>
                <a:gd name="connsiteY159" fmla="*/ 53373 h 239552"/>
                <a:gd name="connsiteX160" fmla="*/ 3733 w 18376"/>
                <a:gd name="connsiteY160" fmla="*/ 54044 h 239552"/>
                <a:gd name="connsiteX161" fmla="*/ 2979 w 18376"/>
                <a:gd name="connsiteY161" fmla="*/ 56306 h 239552"/>
                <a:gd name="connsiteX162" fmla="*/ 4823 w 18376"/>
                <a:gd name="connsiteY162" fmla="*/ 59490 h 239552"/>
                <a:gd name="connsiteX163" fmla="*/ 4823 w 18376"/>
                <a:gd name="connsiteY163" fmla="*/ 59490 h 239552"/>
                <a:gd name="connsiteX164" fmla="*/ 4823 w 18376"/>
                <a:gd name="connsiteY164" fmla="*/ 61417 h 239552"/>
                <a:gd name="connsiteX165" fmla="*/ 3985 w 18376"/>
                <a:gd name="connsiteY165" fmla="*/ 61417 h 239552"/>
                <a:gd name="connsiteX166" fmla="*/ 5241 w 18376"/>
                <a:gd name="connsiteY166" fmla="*/ 62758 h 239552"/>
                <a:gd name="connsiteX167" fmla="*/ 3733 w 18376"/>
                <a:gd name="connsiteY167" fmla="*/ 62758 h 239552"/>
                <a:gd name="connsiteX168" fmla="*/ 5325 w 18376"/>
                <a:gd name="connsiteY168" fmla="*/ 66193 h 239552"/>
                <a:gd name="connsiteX169" fmla="*/ 4739 w 18376"/>
                <a:gd name="connsiteY169" fmla="*/ 66193 h 239552"/>
                <a:gd name="connsiteX170" fmla="*/ 5158 w 18376"/>
                <a:gd name="connsiteY170" fmla="*/ 68204 h 239552"/>
                <a:gd name="connsiteX171" fmla="*/ 4487 w 18376"/>
                <a:gd name="connsiteY171" fmla="*/ 78845 h 239552"/>
                <a:gd name="connsiteX172" fmla="*/ 5158 w 18376"/>
                <a:gd name="connsiteY172" fmla="*/ 80689 h 239552"/>
                <a:gd name="connsiteX173" fmla="*/ 4152 w 18376"/>
                <a:gd name="connsiteY173" fmla="*/ 80689 h 239552"/>
                <a:gd name="connsiteX174" fmla="*/ 4906 w 18376"/>
                <a:gd name="connsiteY174" fmla="*/ 84711 h 239552"/>
                <a:gd name="connsiteX175" fmla="*/ 3985 w 18376"/>
                <a:gd name="connsiteY175" fmla="*/ 84711 h 239552"/>
                <a:gd name="connsiteX176" fmla="*/ 3985 w 18376"/>
                <a:gd name="connsiteY176" fmla="*/ 85465 h 239552"/>
                <a:gd name="connsiteX177" fmla="*/ 3482 w 18376"/>
                <a:gd name="connsiteY177" fmla="*/ 84962 h 239552"/>
                <a:gd name="connsiteX178" fmla="*/ 6079 w 18376"/>
                <a:gd name="connsiteY178" fmla="*/ 87057 h 239552"/>
                <a:gd name="connsiteX179" fmla="*/ 5995 w 18376"/>
                <a:gd name="connsiteY179" fmla="*/ 89068 h 239552"/>
                <a:gd name="connsiteX180" fmla="*/ 6079 w 18376"/>
                <a:gd name="connsiteY180" fmla="*/ 89151 h 239552"/>
                <a:gd name="connsiteX181" fmla="*/ 5158 w 18376"/>
                <a:gd name="connsiteY181" fmla="*/ 89151 h 239552"/>
                <a:gd name="connsiteX182" fmla="*/ 5744 w 18376"/>
                <a:gd name="connsiteY182" fmla="*/ 93257 h 239552"/>
                <a:gd name="connsiteX183" fmla="*/ 5744 w 18376"/>
                <a:gd name="connsiteY183" fmla="*/ 94346 h 239552"/>
                <a:gd name="connsiteX184" fmla="*/ 5744 w 18376"/>
                <a:gd name="connsiteY184" fmla="*/ 97363 h 239552"/>
                <a:gd name="connsiteX185" fmla="*/ 5744 w 18376"/>
                <a:gd name="connsiteY185" fmla="*/ 97363 h 239552"/>
                <a:gd name="connsiteX186" fmla="*/ 6247 w 18376"/>
                <a:gd name="connsiteY186" fmla="*/ 99793 h 239552"/>
                <a:gd name="connsiteX187" fmla="*/ 6247 w 18376"/>
                <a:gd name="connsiteY187" fmla="*/ 99793 h 239552"/>
                <a:gd name="connsiteX188" fmla="*/ 6247 w 18376"/>
                <a:gd name="connsiteY188" fmla="*/ 103647 h 239552"/>
                <a:gd name="connsiteX189" fmla="*/ 6917 w 18376"/>
                <a:gd name="connsiteY189" fmla="*/ 103647 h 239552"/>
                <a:gd name="connsiteX190" fmla="*/ 6917 w 18376"/>
                <a:gd name="connsiteY190" fmla="*/ 107501 h 239552"/>
                <a:gd name="connsiteX191" fmla="*/ 6917 w 18376"/>
                <a:gd name="connsiteY191" fmla="*/ 106998 h 239552"/>
                <a:gd name="connsiteX192" fmla="*/ 4823 w 18376"/>
                <a:gd name="connsiteY192" fmla="*/ 110266 h 239552"/>
                <a:gd name="connsiteX193" fmla="*/ 4823 w 18376"/>
                <a:gd name="connsiteY193" fmla="*/ 109763 h 239552"/>
                <a:gd name="connsiteX194" fmla="*/ 6079 w 18376"/>
                <a:gd name="connsiteY194" fmla="*/ 111607 h 239552"/>
                <a:gd name="connsiteX195" fmla="*/ 4739 w 18376"/>
                <a:gd name="connsiteY195" fmla="*/ 112361 h 239552"/>
                <a:gd name="connsiteX196" fmla="*/ 5661 w 18376"/>
                <a:gd name="connsiteY196" fmla="*/ 117053 h 239552"/>
                <a:gd name="connsiteX197" fmla="*/ 6666 w 18376"/>
                <a:gd name="connsiteY197" fmla="*/ 117053 h 239552"/>
                <a:gd name="connsiteX198" fmla="*/ 6666 w 18376"/>
                <a:gd name="connsiteY198" fmla="*/ 121326 h 239552"/>
                <a:gd name="connsiteX199" fmla="*/ 6666 w 18376"/>
                <a:gd name="connsiteY199" fmla="*/ 121326 h 239552"/>
                <a:gd name="connsiteX200" fmla="*/ 8007 w 18376"/>
                <a:gd name="connsiteY200" fmla="*/ 124762 h 239552"/>
                <a:gd name="connsiteX201" fmla="*/ 7169 w 18376"/>
                <a:gd name="connsiteY201" fmla="*/ 130376 h 239552"/>
                <a:gd name="connsiteX202" fmla="*/ 7169 w 18376"/>
                <a:gd name="connsiteY202" fmla="*/ 133141 h 239552"/>
                <a:gd name="connsiteX203" fmla="*/ 7169 w 18376"/>
                <a:gd name="connsiteY203" fmla="*/ 133141 h 239552"/>
                <a:gd name="connsiteX204" fmla="*/ 8258 w 18376"/>
                <a:gd name="connsiteY204" fmla="*/ 136073 h 239552"/>
                <a:gd name="connsiteX205" fmla="*/ 7755 w 18376"/>
                <a:gd name="connsiteY205" fmla="*/ 136073 h 239552"/>
                <a:gd name="connsiteX206" fmla="*/ 8761 w 18376"/>
                <a:gd name="connsiteY206" fmla="*/ 141017 h 239552"/>
                <a:gd name="connsiteX207" fmla="*/ 8007 w 18376"/>
                <a:gd name="connsiteY207" fmla="*/ 141017 h 239552"/>
                <a:gd name="connsiteX208" fmla="*/ 8007 w 18376"/>
                <a:gd name="connsiteY208" fmla="*/ 147217 h 239552"/>
                <a:gd name="connsiteX209" fmla="*/ 8007 w 18376"/>
                <a:gd name="connsiteY209" fmla="*/ 147217 h 239552"/>
                <a:gd name="connsiteX210" fmla="*/ 9012 w 18376"/>
                <a:gd name="connsiteY210" fmla="*/ 155009 h 239552"/>
                <a:gd name="connsiteX211" fmla="*/ 9766 w 18376"/>
                <a:gd name="connsiteY211" fmla="*/ 156853 h 239552"/>
                <a:gd name="connsiteX212" fmla="*/ 11274 w 18376"/>
                <a:gd name="connsiteY212" fmla="*/ 156183 h 239552"/>
                <a:gd name="connsiteX213" fmla="*/ 10436 w 18376"/>
                <a:gd name="connsiteY213" fmla="*/ 157523 h 239552"/>
                <a:gd name="connsiteX214" fmla="*/ 10436 w 18376"/>
                <a:gd name="connsiteY214" fmla="*/ 157523 h 239552"/>
                <a:gd name="connsiteX215" fmla="*/ 9179 w 18376"/>
                <a:gd name="connsiteY215" fmla="*/ 160540 h 239552"/>
                <a:gd name="connsiteX216" fmla="*/ 9179 w 18376"/>
                <a:gd name="connsiteY216" fmla="*/ 174448 h 239552"/>
                <a:gd name="connsiteX217" fmla="*/ 10269 w 18376"/>
                <a:gd name="connsiteY217" fmla="*/ 173862 h 239552"/>
                <a:gd name="connsiteX218" fmla="*/ 10269 w 18376"/>
                <a:gd name="connsiteY218" fmla="*/ 175454 h 239552"/>
                <a:gd name="connsiteX219" fmla="*/ 9431 w 18376"/>
                <a:gd name="connsiteY219" fmla="*/ 174951 h 239552"/>
                <a:gd name="connsiteX220" fmla="*/ 10269 w 18376"/>
                <a:gd name="connsiteY220" fmla="*/ 176795 h 239552"/>
                <a:gd name="connsiteX221" fmla="*/ 9012 w 18376"/>
                <a:gd name="connsiteY221" fmla="*/ 176795 h 239552"/>
                <a:gd name="connsiteX222" fmla="*/ 9012 w 18376"/>
                <a:gd name="connsiteY222" fmla="*/ 177716 h 239552"/>
                <a:gd name="connsiteX223" fmla="*/ 9012 w 18376"/>
                <a:gd name="connsiteY223" fmla="*/ 177716 h 239552"/>
                <a:gd name="connsiteX224" fmla="*/ 9934 w 18376"/>
                <a:gd name="connsiteY224" fmla="*/ 179811 h 239552"/>
                <a:gd name="connsiteX225" fmla="*/ 9263 w 18376"/>
                <a:gd name="connsiteY225" fmla="*/ 180565 h 239552"/>
                <a:gd name="connsiteX226" fmla="*/ 9263 w 18376"/>
                <a:gd name="connsiteY226" fmla="*/ 181068 h 239552"/>
                <a:gd name="connsiteX227" fmla="*/ 9263 w 18376"/>
                <a:gd name="connsiteY227" fmla="*/ 183079 h 239552"/>
                <a:gd name="connsiteX228" fmla="*/ 10101 w 18376"/>
                <a:gd name="connsiteY228" fmla="*/ 182241 h 239552"/>
                <a:gd name="connsiteX229" fmla="*/ 11023 w 18376"/>
                <a:gd name="connsiteY229" fmla="*/ 183163 h 239552"/>
                <a:gd name="connsiteX230" fmla="*/ 10436 w 18376"/>
                <a:gd name="connsiteY230" fmla="*/ 191541 h 239552"/>
                <a:gd name="connsiteX231" fmla="*/ 11191 w 18376"/>
                <a:gd name="connsiteY231" fmla="*/ 195480 h 239552"/>
                <a:gd name="connsiteX232" fmla="*/ 12280 w 18376"/>
                <a:gd name="connsiteY232" fmla="*/ 196150 h 239552"/>
                <a:gd name="connsiteX233" fmla="*/ 10185 w 18376"/>
                <a:gd name="connsiteY233" fmla="*/ 199585 h 239552"/>
                <a:gd name="connsiteX234" fmla="*/ 11861 w 18376"/>
                <a:gd name="connsiteY234" fmla="*/ 201764 h 239552"/>
                <a:gd name="connsiteX235" fmla="*/ 10688 w 18376"/>
                <a:gd name="connsiteY235" fmla="*/ 202685 h 239552"/>
                <a:gd name="connsiteX236" fmla="*/ 10688 w 18376"/>
                <a:gd name="connsiteY236" fmla="*/ 211483 h 239552"/>
                <a:gd name="connsiteX237" fmla="*/ 11777 w 18376"/>
                <a:gd name="connsiteY237" fmla="*/ 211483 h 239552"/>
                <a:gd name="connsiteX238" fmla="*/ 10520 w 18376"/>
                <a:gd name="connsiteY238" fmla="*/ 213159 h 239552"/>
                <a:gd name="connsiteX239" fmla="*/ 11191 w 18376"/>
                <a:gd name="connsiteY239" fmla="*/ 214835 h 239552"/>
                <a:gd name="connsiteX240" fmla="*/ 11861 w 18376"/>
                <a:gd name="connsiteY240" fmla="*/ 214835 h 239552"/>
                <a:gd name="connsiteX241" fmla="*/ 11861 w 18376"/>
                <a:gd name="connsiteY241" fmla="*/ 233855 h 239552"/>
                <a:gd name="connsiteX242" fmla="*/ 12447 w 18376"/>
                <a:gd name="connsiteY242" fmla="*/ 233855 h 239552"/>
                <a:gd name="connsiteX243" fmla="*/ 13453 w 18376"/>
                <a:gd name="connsiteY243" fmla="*/ 233855 h 239552"/>
                <a:gd name="connsiteX244" fmla="*/ 12615 w 18376"/>
                <a:gd name="connsiteY244" fmla="*/ 236452 h 239552"/>
                <a:gd name="connsiteX245" fmla="*/ 13788 w 18376"/>
                <a:gd name="connsiteY245" fmla="*/ 239552 h 239552"/>
                <a:gd name="connsiteX246" fmla="*/ 13788 w 18376"/>
                <a:gd name="connsiteY246" fmla="*/ 238715 h 239552"/>
                <a:gd name="connsiteX247" fmla="*/ 17558 w 18376"/>
                <a:gd name="connsiteY247" fmla="*/ 237123 h 239552"/>
                <a:gd name="connsiteX248" fmla="*/ 17558 w 18376"/>
                <a:gd name="connsiteY248" fmla="*/ 231844 h 239552"/>
                <a:gd name="connsiteX249" fmla="*/ 18312 w 18376"/>
                <a:gd name="connsiteY249" fmla="*/ 231844 h 239552"/>
                <a:gd name="connsiteX250" fmla="*/ 17726 w 18376"/>
                <a:gd name="connsiteY250" fmla="*/ 229582 h 239552"/>
                <a:gd name="connsiteX251" fmla="*/ 17726 w 18376"/>
                <a:gd name="connsiteY251" fmla="*/ 229582 h 239552"/>
                <a:gd name="connsiteX252" fmla="*/ 18145 w 18376"/>
                <a:gd name="connsiteY252" fmla="*/ 221203 h 239552"/>
                <a:gd name="connsiteX253" fmla="*/ 17475 w 18376"/>
                <a:gd name="connsiteY253" fmla="*/ 221203 h 239552"/>
                <a:gd name="connsiteX254" fmla="*/ 17894 w 18376"/>
                <a:gd name="connsiteY254" fmla="*/ 219862 h 239552"/>
                <a:gd name="connsiteX255" fmla="*/ 16720 w 18376"/>
                <a:gd name="connsiteY255" fmla="*/ 221287 h 239552"/>
                <a:gd name="connsiteX256" fmla="*/ 18061 w 18376"/>
                <a:gd name="connsiteY256" fmla="*/ 215002 h 239552"/>
                <a:gd name="connsiteX257" fmla="*/ 17223 w 18376"/>
                <a:gd name="connsiteY257" fmla="*/ 214164 h 239552"/>
                <a:gd name="connsiteX258" fmla="*/ 17642 w 18376"/>
                <a:gd name="connsiteY258" fmla="*/ 214164 h 239552"/>
                <a:gd name="connsiteX259" fmla="*/ 17056 w 18376"/>
                <a:gd name="connsiteY259" fmla="*/ 214164 h 239552"/>
                <a:gd name="connsiteX260" fmla="*/ 17977 w 18376"/>
                <a:gd name="connsiteY260" fmla="*/ 212908 h 239552"/>
                <a:gd name="connsiteX261" fmla="*/ 17977 w 18376"/>
                <a:gd name="connsiteY261" fmla="*/ 213578 h 239552"/>
                <a:gd name="connsiteX262" fmla="*/ 17977 w 18376"/>
                <a:gd name="connsiteY262" fmla="*/ 210394 h 239552"/>
                <a:gd name="connsiteX263" fmla="*/ 17977 w 18376"/>
                <a:gd name="connsiteY263" fmla="*/ 211567 h 239552"/>
                <a:gd name="connsiteX264" fmla="*/ 16720 w 18376"/>
                <a:gd name="connsiteY264" fmla="*/ 201093 h 239552"/>
                <a:gd name="connsiteX265" fmla="*/ 16720 w 18376"/>
                <a:gd name="connsiteY265" fmla="*/ 201093 h 239552"/>
                <a:gd name="connsiteX266" fmla="*/ 16720 w 18376"/>
                <a:gd name="connsiteY266" fmla="*/ 196485 h 239552"/>
                <a:gd name="connsiteX267" fmla="*/ 16720 w 18376"/>
                <a:gd name="connsiteY267" fmla="*/ 196485 h 239552"/>
                <a:gd name="connsiteX268" fmla="*/ 16134 w 18376"/>
                <a:gd name="connsiteY268" fmla="*/ 194558 h 239552"/>
                <a:gd name="connsiteX269" fmla="*/ 17307 w 18376"/>
                <a:gd name="connsiteY269" fmla="*/ 194558 h 239552"/>
                <a:gd name="connsiteX270" fmla="*/ 15380 w 18376"/>
                <a:gd name="connsiteY270" fmla="*/ 191625 h 239552"/>
                <a:gd name="connsiteX271" fmla="*/ 15966 w 18376"/>
                <a:gd name="connsiteY271" fmla="*/ 191122 h 239552"/>
                <a:gd name="connsiteX272" fmla="*/ 14961 w 18376"/>
                <a:gd name="connsiteY272" fmla="*/ 189195 h 239552"/>
                <a:gd name="connsiteX273" fmla="*/ 16385 w 18376"/>
                <a:gd name="connsiteY273" fmla="*/ 189195 h 239552"/>
                <a:gd name="connsiteX274" fmla="*/ 16385 w 18376"/>
                <a:gd name="connsiteY274" fmla="*/ 183749 h 239552"/>
                <a:gd name="connsiteX275" fmla="*/ 15380 w 18376"/>
                <a:gd name="connsiteY275" fmla="*/ 185509 h 239552"/>
                <a:gd name="connsiteX276" fmla="*/ 14291 w 18376"/>
                <a:gd name="connsiteY276" fmla="*/ 183582 h 239552"/>
                <a:gd name="connsiteX277" fmla="*/ 15966 w 18376"/>
                <a:gd name="connsiteY277" fmla="*/ 179727 h 239552"/>
                <a:gd name="connsiteX278" fmla="*/ 15966 w 18376"/>
                <a:gd name="connsiteY278" fmla="*/ 180230 h 239552"/>
                <a:gd name="connsiteX279" fmla="*/ 15966 w 18376"/>
                <a:gd name="connsiteY279" fmla="*/ 177549 h 239552"/>
                <a:gd name="connsiteX280" fmla="*/ 14793 w 18376"/>
                <a:gd name="connsiteY280" fmla="*/ 176124 h 239552"/>
                <a:gd name="connsiteX281" fmla="*/ 15212 w 18376"/>
                <a:gd name="connsiteY281" fmla="*/ 178135 h 239552"/>
                <a:gd name="connsiteX282" fmla="*/ 13956 w 18376"/>
                <a:gd name="connsiteY282" fmla="*/ 174029 h 239552"/>
                <a:gd name="connsiteX283" fmla="*/ 14710 w 18376"/>
                <a:gd name="connsiteY283" fmla="*/ 175119 h 239552"/>
                <a:gd name="connsiteX284" fmla="*/ 14710 w 18376"/>
                <a:gd name="connsiteY284" fmla="*/ 173443 h 239552"/>
                <a:gd name="connsiteX285" fmla="*/ 16050 w 18376"/>
                <a:gd name="connsiteY285" fmla="*/ 177130 h 239552"/>
                <a:gd name="connsiteX286" fmla="*/ 16050 w 18376"/>
                <a:gd name="connsiteY286" fmla="*/ 175370 h 239552"/>
                <a:gd name="connsiteX287" fmla="*/ 14793 w 18376"/>
                <a:gd name="connsiteY287" fmla="*/ 171683 h 239552"/>
                <a:gd name="connsiteX288" fmla="*/ 15548 w 18376"/>
                <a:gd name="connsiteY288" fmla="*/ 171683 h 239552"/>
                <a:gd name="connsiteX289" fmla="*/ 15045 w 18376"/>
                <a:gd name="connsiteY289" fmla="*/ 170510 h 239552"/>
                <a:gd name="connsiteX290" fmla="*/ 15966 w 18376"/>
                <a:gd name="connsiteY290" fmla="*/ 171265 h 239552"/>
                <a:gd name="connsiteX291" fmla="*/ 15966 w 18376"/>
                <a:gd name="connsiteY291" fmla="*/ 167662 h 239552"/>
                <a:gd name="connsiteX292" fmla="*/ 14710 w 18376"/>
                <a:gd name="connsiteY292" fmla="*/ 169337 h 239552"/>
                <a:gd name="connsiteX293" fmla="*/ 15883 w 18376"/>
                <a:gd name="connsiteY293" fmla="*/ 164142 h 239552"/>
                <a:gd name="connsiteX294" fmla="*/ 15212 w 18376"/>
                <a:gd name="connsiteY294" fmla="*/ 165148 h 239552"/>
                <a:gd name="connsiteX295" fmla="*/ 15883 w 18376"/>
                <a:gd name="connsiteY295" fmla="*/ 163221 h 239552"/>
                <a:gd name="connsiteX296" fmla="*/ 14710 w 18376"/>
                <a:gd name="connsiteY296" fmla="*/ 162634 h 239552"/>
                <a:gd name="connsiteX297" fmla="*/ 14039 w 18376"/>
                <a:gd name="connsiteY297" fmla="*/ 160623 h 239552"/>
                <a:gd name="connsiteX298" fmla="*/ 14710 w 18376"/>
                <a:gd name="connsiteY298" fmla="*/ 160623 h 239552"/>
                <a:gd name="connsiteX299" fmla="*/ 13620 w 18376"/>
                <a:gd name="connsiteY299" fmla="*/ 157691 h 239552"/>
                <a:gd name="connsiteX300" fmla="*/ 14710 w 18376"/>
                <a:gd name="connsiteY300" fmla="*/ 158612 h 239552"/>
                <a:gd name="connsiteX301" fmla="*/ 14710 w 18376"/>
                <a:gd name="connsiteY301" fmla="*/ 157439 h 239552"/>
                <a:gd name="connsiteX302" fmla="*/ 15548 w 18376"/>
                <a:gd name="connsiteY302" fmla="*/ 157439 h 239552"/>
                <a:gd name="connsiteX303" fmla="*/ 15129 w 18376"/>
                <a:gd name="connsiteY303" fmla="*/ 154423 h 239552"/>
                <a:gd name="connsiteX304" fmla="*/ 13788 w 18376"/>
                <a:gd name="connsiteY304" fmla="*/ 153250 h 239552"/>
                <a:gd name="connsiteX305" fmla="*/ 14291 w 18376"/>
                <a:gd name="connsiteY305" fmla="*/ 151993 h 239552"/>
                <a:gd name="connsiteX306" fmla="*/ 14710 w 18376"/>
                <a:gd name="connsiteY306" fmla="*/ 153501 h 239552"/>
                <a:gd name="connsiteX307" fmla="*/ 15380 w 18376"/>
                <a:gd name="connsiteY307" fmla="*/ 153501 h 239552"/>
                <a:gd name="connsiteX308" fmla="*/ 15380 w 18376"/>
                <a:gd name="connsiteY308" fmla="*/ 150820 h 239552"/>
                <a:gd name="connsiteX309" fmla="*/ 15380 w 18376"/>
                <a:gd name="connsiteY309" fmla="*/ 151490 h 239552"/>
                <a:gd name="connsiteX310" fmla="*/ 14291 w 18376"/>
                <a:gd name="connsiteY310" fmla="*/ 149144 h 239552"/>
                <a:gd name="connsiteX311" fmla="*/ 15045 w 18376"/>
                <a:gd name="connsiteY311" fmla="*/ 149144 h 239552"/>
                <a:gd name="connsiteX312" fmla="*/ 14458 w 18376"/>
                <a:gd name="connsiteY312" fmla="*/ 147636 h 239552"/>
                <a:gd name="connsiteX313" fmla="*/ 15966 w 18376"/>
                <a:gd name="connsiteY313" fmla="*/ 148641 h 239552"/>
                <a:gd name="connsiteX314" fmla="*/ 15212 w 18376"/>
                <a:gd name="connsiteY314" fmla="*/ 146463 h 239552"/>
                <a:gd name="connsiteX315" fmla="*/ 16050 w 18376"/>
                <a:gd name="connsiteY315" fmla="*/ 145541 h 239552"/>
                <a:gd name="connsiteX316" fmla="*/ 15129 w 18376"/>
                <a:gd name="connsiteY316" fmla="*/ 140933 h 239552"/>
                <a:gd name="connsiteX317" fmla="*/ 15129 w 18376"/>
                <a:gd name="connsiteY317" fmla="*/ 140346 h 239552"/>
                <a:gd name="connsiteX318" fmla="*/ 15129 w 18376"/>
                <a:gd name="connsiteY318" fmla="*/ 135570 h 239552"/>
                <a:gd name="connsiteX319" fmla="*/ 16134 w 18376"/>
                <a:gd name="connsiteY319" fmla="*/ 134481 h 239552"/>
                <a:gd name="connsiteX320" fmla="*/ 14374 w 18376"/>
                <a:gd name="connsiteY320" fmla="*/ 133643 h 239552"/>
                <a:gd name="connsiteX321" fmla="*/ 15464 w 18376"/>
                <a:gd name="connsiteY321" fmla="*/ 132386 h 239552"/>
                <a:gd name="connsiteX322" fmla="*/ 14542 w 18376"/>
                <a:gd name="connsiteY322" fmla="*/ 128532 h 239552"/>
                <a:gd name="connsiteX323" fmla="*/ 15548 w 18376"/>
                <a:gd name="connsiteY323" fmla="*/ 131968 h 239552"/>
                <a:gd name="connsiteX324" fmla="*/ 14207 w 18376"/>
                <a:gd name="connsiteY324" fmla="*/ 114288 h 239552"/>
                <a:gd name="connsiteX325" fmla="*/ 14207 w 18376"/>
                <a:gd name="connsiteY325" fmla="*/ 115545 h 239552"/>
                <a:gd name="connsiteX326" fmla="*/ 14207 w 18376"/>
                <a:gd name="connsiteY326" fmla="*/ 114288 h 239552"/>
                <a:gd name="connsiteX327" fmla="*/ 11107 w 18376"/>
                <a:gd name="connsiteY327" fmla="*/ 87559 h 239552"/>
                <a:gd name="connsiteX328" fmla="*/ 11107 w 18376"/>
                <a:gd name="connsiteY328" fmla="*/ 88649 h 239552"/>
                <a:gd name="connsiteX329" fmla="*/ 11107 w 18376"/>
                <a:gd name="connsiteY329" fmla="*/ 87559 h 239552"/>
                <a:gd name="connsiteX330" fmla="*/ 2728 w 18376"/>
                <a:gd name="connsiteY330" fmla="*/ 11479 h 239552"/>
                <a:gd name="connsiteX331" fmla="*/ 2728 w 18376"/>
                <a:gd name="connsiteY331" fmla="*/ 11479 h 239552"/>
                <a:gd name="connsiteX332" fmla="*/ 2728 w 18376"/>
                <a:gd name="connsiteY332" fmla="*/ 12317 h 239552"/>
                <a:gd name="connsiteX333" fmla="*/ 2644 w 18376"/>
                <a:gd name="connsiteY333" fmla="*/ 11479 h 239552"/>
                <a:gd name="connsiteX334" fmla="*/ 11526 w 18376"/>
                <a:gd name="connsiteY334" fmla="*/ 181571 h 239552"/>
                <a:gd name="connsiteX335" fmla="*/ 11526 w 18376"/>
                <a:gd name="connsiteY335" fmla="*/ 181571 h 239552"/>
                <a:gd name="connsiteX336" fmla="*/ 11442 w 18376"/>
                <a:gd name="connsiteY336" fmla="*/ 181571 h 23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18376" h="239552">
                  <a:moveTo>
                    <a:pt x="15548" y="131968"/>
                  </a:moveTo>
                  <a:lnTo>
                    <a:pt x="16050" y="130711"/>
                  </a:lnTo>
                  <a:cubicBezTo>
                    <a:pt x="17056" y="132135"/>
                    <a:pt x="16720" y="133141"/>
                    <a:pt x="17475" y="131968"/>
                  </a:cubicBezTo>
                  <a:cubicBezTo>
                    <a:pt x="15548" y="131968"/>
                    <a:pt x="17056" y="127443"/>
                    <a:pt x="15045" y="127359"/>
                  </a:cubicBezTo>
                  <a:lnTo>
                    <a:pt x="15045" y="126521"/>
                  </a:lnTo>
                  <a:cubicBezTo>
                    <a:pt x="15045" y="126521"/>
                    <a:pt x="15045" y="126521"/>
                    <a:pt x="15045" y="127024"/>
                  </a:cubicBezTo>
                  <a:cubicBezTo>
                    <a:pt x="15966" y="125432"/>
                    <a:pt x="13537" y="126018"/>
                    <a:pt x="13704" y="124008"/>
                  </a:cubicBezTo>
                  <a:cubicBezTo>
                    <a:pt x="13704" y="123337"/>
                    <a:pt x="14123" y="122835"/>
                    <a:pt x="14374" y="123253"/>
                  </a:cubicBezTo>
                  <a:lnTo>
                    <a:pt x="13788" y="121829"/>
                  </a:lnTo>
                  <a:cubicBezTo>
                    <a:pt x="13788" y="121326"/>
                    <a:pt x="14207" y="121829"/>
                    <a:pt x="14207" y="121829"/>
                  </a:cubicBezTo>
                  <a:lnTo>
                    <a:pt x="14207" y="119483"/>
                  </a:lnTo>
                  <a:lnTo>
                    <a:pt x="14207" y="119483"/>
                  </a:lnTo>
                  <a:cubicBezTo>
                    <a:pt x="13796" y="119072"/>
                    <a:pt x="13436" y="118628"/>
                    <a:pt x="13118" y="118142"/>
                  </a:cubicBezTo>
                  <a:cubicBezTo>
                    <a:pt x="13118" y="117556"/>
                    <a:pt x="13118" y="118142"/>
                    <a:pt x="13620" y="118142"/>
                  </a:cubicBezTo>
                  <a:lnTo>
                    <a:pt x="13034" y="116885"/>
                  </a:lnTo>
                  <a:cubicBezTo>
                    <a:pt x="13537" y="116383"/>
                    <a:pt x="14123" y="117388"/>
                    <a:pt x="14039" y="118310"/>
                  </a:cubicBezTo>
                  <a:cubicBezTo>
                    <a:pt x="15966" y="116969"/>
                    <a:pt x="13537" y="117221"/>
                    <a:pt x="14542" y="114623"/>
                  </a:cubicBezTo>
                  <a:lnTo>
                    <a:pt x="14542" y="115796"/>
                  </a:lnTo>
                  <a:cubicBezTo>
                    <a:pt x="15631" y="114958"/>
                    <a:pt x="15129" y="114037"/>
                    <a:pt x="15799" y="112612"/>
                  </a:cubicBezTo>
                  <a:cubicBezTo>
                    <a:pt x="15799" y="112612"/>
                    <a:pt x="14123" y="115461"/>
                    <a:pt x="13620" y="114120"/>
                  </a:cubicBezTo>
                  <a:cubicBezTo>
                    <a:pt x="13847" y="113584"/>
                    <a:pt x="13847" y="112981"/>
                    <a:pt x="13620" y="112445"/>
                  </a:cubicBezTo>
                  <a:cubicBezTo>
                    <a:pt x="14291" y="112445"/>
                    <a:pt x="14039" y="111691"/>
                    <a:pt x="13620" y="110769"/>
                  </a:cubicBezTo>
                  <a:lnTo>
                    <a:pt x="14626" y="110769"/>
                  </a:lnTo>
                  <a:cubicBezTo>
                    <a:pt x="14626" y="109847"/>
                    <a:pt x="13788" y="109931"/>
                    <a:pt x="13369" y="109345"/>
                  </a:cubicBezTo>
                  <a:cubicBezTo>
                    <a:pt x="12950" y="108758"/>
                    <a:pt x="14123" y="108004"/>
                    <a:pt x="14710" y="107669"/>
                  </a:cubicBezTo>
                  <a:cubicBezTo>
                    <a:pt x="14710" y="105909"/>
                    <a:pt x="13620" y="109009"/>
                    <a:pt x="13285" y="106915"/>
                  </a:cubicBezTo>
                  <a:cubicBezTo>
                    <a:pt x="13511" y="105448"/>
                    <a:pt x="13243" y="103948"/>
                    <a:pt x="12531" y="102641"/>
                  </a:cubicBezTo>
                  <a:cubicBezTo>
                    <a:pt x="12531" y="101636"/>
                    <a:pt x="13118" y="102641"/>
                    <a:pt x="13369" y="102641"/>
                  </a:cubicBezTo>
                  <a:lnTo>
                    <a:pt x="12531" y="101720"/>
                  </a:lnTo>
                  <a:cubicBezTo>
                    <a:pt x="12531" y="101720"/>
                    <a:pt x="12531" y="101720"/>
                    <a:pt x="12950" y="101720"/>
                  </a:cubicBezTo>
                  <a:cubicBezTo>
                    <a:pt x="13369" y="101720"/>
                    <a:pt x="11945" y="101720"/>
                    <a:pt x="11693" y="100547"/>
                  </a:cubicBezTo>
                  <a:cubicBezTo>
                    <a:pt x="11442" y="99374"/>
                    <a:pt x="13034" y="98033"/>
                    <a:pt x="11693" y="96525"/>
                  </a:cubicBezTo>
                  <a:cubicBezTo>
                    <a:pt x="11693" y="96525"/>
                    <a:pt x="12280" y="96525"/>
                    <a:pt x="12699" y="96525"/>
                  </a:cubicBezTo>
                  <a:cubicBezTo>
                    <a:pt x="12271" y="95310"/>
                    <a:pt x="11651" y="94179"/>
                    <a:pt x="10855" y="93173"/>
                  </a:cubicBezTo>
                  <a:lnTo>
                    <a:pt x="11442" y="91665"/>
                  </a:lnTo>
                  <a:cubicBezTo>
                    <a:pt x="10772" y="92754"/>
                    <a:pt x="9850" y="91665"/>
                    <a:pt x="9096" y="90324"/>
                  </a:cubicBezTo>
                  <a:cubicBezTo>
                    <a:pt x="8836" y="90601"/>
                    <a:pt x="8610" y="90911"/>
                    <a:pt x="8425" y="91246"/>
                  </a:cubicBezTo>
                  <a:lnTo>
                    <a:pt x="7839" y="89403"/>
                  </a:lnTo>
                  <a:cubicBezTo>
                    <a:pt x="7839" y="89403"/>
                    <a:pt x="8258" y="89403"/>
                    <a:pt x="8677" y="89403"/>
                  </a:cubicBezTo>
                  <a:lnTo>
                    <a:pt x="8677" y="89403"/>
                  </a:lnTo>
                  <a:cubicBezTo>
                    <a:pt x="8677" y="88649"/>
                    <a:pt x="9599" y="88984"/>
                    <a:pt x="10101" y="89403"/>
                  </a:cubicBezTo>
                  <a:lnTo>
                    <a:pt x="9599" y="90073"/>
                  </a:lnTo>
                  <a:cubicBezTo>
                    <a:pt x="10084" y="90517"/>
                    <a:pt x="10705" y="90777"/>
                    <a:pt x="11358" y="90827"/>
                  </a:cubicBezTo>
                  <a:cubicBezTo>
                    <a:pt x="11300" y="90609"/>
                    <a:pt x="11300" y="90375"/>
                    <a:pt x="11358" y="90157"/>
                  </a:cubicBezTo>
                  <a:cubicBezTo>
                    <a:pt x="11358" y="90157"/>
                    <a:pt x="11358" y="90157"/>
                    <a:pt x="11358" y="90157"/>
                  </a:cubicBezTo>
                  <a:cubicBezTo>
                    <a:pt x="11358" y="90157"/>
                    <a:pt x="11358" y="90157"/>
                    <a:pt x="11358" y="89570"/>
                  </a:cubicBezTo>
                  <a:lnTo>
                    <a:pt x="12364" y="89151"/>
                  </a:lnTo>
                  <a:lnTo>
                    <a:pt x="11945" y="89151"/>
                  </a:lnTo>
                  <a:lnTo>
                    <a:pt x="12447" y="86638"/>
                  </a:lnTo>
                  <a:cubicBezTo>
                    <a:pt x="10914" y="84928"/>
                    <a:pt x="9800" y="82892"/>
                    <a:pt x="9179" y="80689"/>
                  </a:cubicBezTo>
                  <a:cubicBezTo>
                    <a:pt x="9934" y="81359"/>
                    <a:pt x="10436" y="80689"/>
                    <a:pt x="11274" y="80689"/>
                  </a:cubicBezTo>
                  <a:cubicBezTo>
                    <a:pt x="10353" y="81527"/>
                    <a:pt x="11861" y="82867"/>
                    <a:pt x="11693" y="84292"/>
                  </a:cubicBezTo>
                  <a:cubicBezTo>
                    <a:pt x="11693" y="83538"/>
                    <a:pt x="12196" y="83705"/>
                    <a:pt x="12364" y="84292"/>
                  </a:cubicBezTo>
                  <a:lnTo>
                    <a:pt x="11358" y="81778"/>
                  </a:lnTo>
                  <a:cubicBezTo>
                    <a:pt x="12112" y="81778"/>
                    <a:pt x="11861" y="81191"/>
                    <a:pt x="12196" y="80437"/>
                  </a:cubicBezTo>
                  <a:cubicBezTo>
                    <a:pt x="10688" y="81024"/>
                    <a:pt x="11107" y="78594"/>
                    <a:pt x="10604" y="77588"/>
                  </a:cubicBezTo>
                  <a:cubicBezTo>
                    <a:pt x="10101" y="76583"/>
                    <a:pt x="11609" y="77588"/>
                    <a:pt x="11526" y="79013"/>
                  </a:cubicBezTo>
                  <a:cubicBezTo>
                    <a:pt x="12615" y="77505"/>
                    <a:pt x="9766" y="77253"/>
                    <a:pt x="10604" y="75829"/>
                  </a:cubicBezTo>
                  <a:cubicBezTo>
                    <a:pt x="10604" y="75829"/>
                    <a:pt x="10604" y="76332"/>
                    <a:pt x="10604" y="76415"/>
                  </a:cubicBezTo>
                  <a:cubicBezTo>
                    <a:pt x="10604" y="76499"/>
                    <a:pt x="10604" y="73902"/>
                    <a:pt x="10604" y="74321"/>
                  </a:cubicBezTo>
                  <a:lnTo>
                    <a:pt x="10604" y="74321"/>
                  </a:lnTo>
                  <a:cubicBezTo>
                    <a:pt x="10604" y="72226"/>
                    <a:pt x="10604" y="68037"/>
                    <a:pt x="9012" y="67785"/>
                  </a:cubicBezTo>
                  <a:cubicBezTo>
                    <a:pt x="9590" y="67676"/>
                    <a:pt x="10193" y="67676"/>
                    <a:pt x="10772" y="67785"/>
                  </a:cubicBezTo>
                  <a:lnTo>
                    <a:pt x="6415" y="64266"/>
                  </a:lnTo>
                  <a:cubicBezTo>
                    <a:pt x="7504" y="64266"/>
                    <a:pt x="9934" y="63177"/>
                    <a:pt x="10688" y="64853"/>
                  </a:cubicBezTo>
                  <a:cubicBezTo>
                    <a:pt x="10922" y="64149"/>
                    <a:pt x="10922" y="63378"/>
                    <a:pt x="10688" y="62674"/>
                  </a:cubicBezTo>
                  <a:cubicBezTo>
                    <a:pt x="10688" y="62674"/>
                    <a:pt x="9179" y="63596"/>
                    <a:pt x="9012" y="63177"/>
                  </a:cubicBezTo>
                  <a:cubicBezTo>
                    <a:pt x="10185" y="61836"/>
                    <a:pt x="9599" y="62255"/>
                    <a:pt x="10604" y="60579"/>
                  </a:cubicBezTo>
                  <a:cubicBezTo>
                    <a:pt x="10604" y="61166"/>
                    <a:pt x="8677" y="60579"/>
                    <a:pt x="8677" y="59825"/>
                  </a:cubicBezTo>
                  <a:cubicBezTo>
                    <a:pt x="8677" y="59071"/>
                    <a:pt x="10353" y="59825"/>
                    <a:pt x="10520" y="59825"/>
                  </a:cubicBezTo>
                  <a:lnTo>
                    <a:pt x="8761" y="57898"/>
                  </a:lnTo>
                  <a:cubicBezTo>
                    <a:pt x="8761" y="58401"/>
                    <a:pt x="10185" y="57898"/>
                    <a:pt x="10604" y="57479"/>
                  </a:cubicBezTo>
                  <a:cubicBezTo>
                    <a:pt x="11023" y="57060"/>
                    <a:pt x="10604" y="55720"/>
                    <a:pt x="10604" y="55217"/>
                  </a:cubicBezTo>
                  <a:lnTo>
                    <a:pt x="10604" y="56055"/>
                  </a:lnTo>
                  <a:cubicBezTo>
                    <a:pt x="10604" y="53792"/>
                    <a:pt x="8174" y="53960"/>
                    <a:pt x="8174" y="51781"/>
                  </a:cubicBezTo>
                  <a:cubicBezTo>
                    <a:pt x="8174" y="51781"/>
                    <a:pt x="10269" y="52284"/>
                    <a:pt x="10436" y="51195"/>
                  </a:cubicBezTo>
                  <a:cubicBezTo>
                    <a:pt x="10604" y="50106"/>
                    <a:pt x="6247" y="49100"/>
                    <a:pt x="5493" y="47089"/>
                  </a:cubicBezTo>
                  <a:lnTo>
                    <a:pt x="5995" y="47089"/>
                  </a:lnTo>
                  <a:lnTo>
                    <a:pt x="5325" y="45581"/>
                  </a:lnTo>
                  <a:cubicBezTo>
                    <a:pt x="7278" y="46938"/>
                    <a:pt x="9054" y="48547"/>
                    <a:pt x="10604" y="50357"/>
                  </a:cubicBezTo>
                  <a:cubicBezTo>
                    <a:pt x="10604" y="49519"/>
                    <a:pt x="11191" y="50357"/>
                    <a:pt x="11023" y="48849"/>
                  </a:cubicBezTo>
                  <a:cubicBezTo>
                    <a:pt x="10855" y="47341"/>
                    <a:pt x="11777" y="49519"/>
                    <a:pt x="11777" y="49854"/>
                  </a:cubicBezTo>
                  <a:lnTo>
                    <a:pt x="11777" y="46922"/>
                  </a:lnTo>
                  <a:cubicBezTo>
                    <a:pt x="10772" y="46922"/>
                    <a:pt x="10688" y="44743"/>
                    <a:pt x="9850" y="44827"/>
                  </a:cubicBezTo>
                  <a:lnTo>
                    <a:pt x="11023" y="48011"/>
                  </a:lnTo>
                  <a:cubicBezTo>
                    <a:pt x="10101" y="48011"/>
                    <a:pt x="8174" y="46251"/>
                    <a:pt x="8258" y="44241"/>
                  </a:cubicBezTo>
                  <a:cubicBezTo>
                    <a:pt x="8258" y="43654"/>
                    <a:pt x="10017" y="44241"/>
                    <a:pt x="10353" y="44241"/>
                  </a:cubicBezTo>
                  <a:cubicBezTo>
                    <a:pt x="10688" y="44241"/>
                    <a:pt x="9599" y="42230"/>
                    <a:pt x="9850" y="42062"/>
                  </a:cubicBezTo>
                  <a:lnTo>
                    <a:pt x="10353" y="42900"/>
                  </a:lnTo>
                  <a:cubicBezTo>
                    <a:pt x="10353" y="41727"/>
                    <a:pt x="9012" y="41057"/>
                    <a:pt x="9850" y="39632"/>
                  </a:cubicBezTo>
                  <a:cubicBezTo>
                    <a:pt x="10688" y="38208"/>
                    <a:pt x="11023" y="38124"/>
                    <a:pt x="10436" y="38124"/>
                  </a:cubicBezTo>
                  <a:cubicBezTo>
                    <a:pt x="8786" y="38987"/>
                    <a:pt x="6884" y="39222"/>
                    <a:pt x="5074" y="38794"/>
                  </a:cubicBezTo>
                  <a:cubicBezTo>
                    <a:pt x="5409" y="37680"/>
                    <a:pt x="5895" y="36607"/>
                    <a:pt x="6498" y="35610"/>
                  </a:cubicBezTo>
                  <a:cubicBezTo>
                    <a:pt x="7336" y="34772"/>
                    <a:pt x="8677" y="36699"/>
                    <a:pt x="9431" y="36029"/>
                  </a:cubicBezTo>
                  <a:cubicBezTo>
                    <a:pt x="10185" y="35359"/>
                    <a:pt x="8761" y="35610"/>
                    <a:pt x="8677" y="35359"/>
                  </a:cubicBezTo>
                  <a:cubicBezTo>
                    <a:pt x="8593" y="35108"/>
                    <a:pt x="9515" y="35359"/>
                    <a:pt x="9347" y="34437"/>
                  </a:cubicBezTo>
                  <a:cubicBezTo>
                    <a:pt x="9179" y="33516"/>
                    <a:pt x="9347" y="32259"/>
                    <a:pt x="8425" y="34018"/>
                  </a:cubicBezTo>
                  <a:cubicBezTo>
                    <a:pt x="8425" y="32929"/>
                    <a:pt x="8425" y="32845"/>
                    <a:pt x="8425" y="31588"/>
                  </a:cubicBezTo>
                  <a:cubicBezTo>
                    <a:pt x="7755" y="32007"/>
                    <a:pt x="6163" y="30583"/>
                    <a:pt x="5828" y="29494"/>
                  </a:cubicBezTo>
                  <a:cubicBezTo>
                    <a:pt x="5493" y="28404"/>
                    <a:pt x="6415" y="29494"/>
                    <a:pt x="6582" y="29494"/>
                  </a:cubicBezTo>
                  <a:cubicBezTo>
                    <a:pt x="6582" y="27315"/>
                    <a:pt x="6582" y="26142"/>
                    <a:pt x="6582" y="24047"/>
                  </a:cubicBezTo>
                  <a:cubicBezTo>
                    <a:pt x="6582" y="24047"/>
                    <a:pt x="7085" y="22874"/>
                    <a:pt x="7504" y="23293"/>
                  </a:cubicBezTo>
                  <a:cubicBezTo>
                    <a:pt x="7227" y="22950"/>
                    <a:pt x="7026" y="22548"/>
                    <a:pt x="6917" y="22120"/>
                  </a:cubicBezTo>
                  <a:cubicBezTo>
                    <a:pt x="7671" y="20863"/>
                    <a:pt x="6917" y="23461"/>
                    <a:pt x="8090" y="22120"/>
                  </a:cubicBezTo>
                  <a:cubicBezTo>
                    <a:pt x="7504" y="22120"/>
                    <a:pt x="7253" y="20528"/>
                    <a:pt x="6833" y="19607"/>
                  </a:cubicBezTo>
                  <a:cubicBezTo>
                    <a:pt x="6415" y="18685"/>
                    <a:pt x="6833" y="21701"/>
                    <a:pt x="6833" y="22623"/>
                  </a:cubicBezTo>
                  <a:cubicBezTo>
                    <a:pt x="5577" y="22623"/>
                    <a:pt x="4236" y="21115"/>
                    <a:pt x="3482" y="19020"/>
                  </a:cubicBezTo>
                  <a:cubicBezTo>
                    <a:pt x="2728" y="16925"/>
                    <a:pt x="4320" y="18266"/>
                    <a:pt x="4068" y="18015"/>
                  </a:cubicBezTo>
                  <a:cubicBezTo>
                    <a:pt x="4068" y="14747"/>
                    <a:pt x="1806" y="15333"/>
                    <a:pt x="2560" y="12652"/>
                  </a:cubicBezTo>
                  <a:cubicBezTo>
                    <a:pt x="3314" y="11563"/>
                    <a:pt x="4152" y="12652"/>
                    <a:pt x="4655" y="12233"/>
                  </a:cubicBezTo>
                  <a:cubicBezTo>
                    <a:pt x="5074" y="13658"/>
                    <a:pt x="4655" y="14412"/>
                    <a:pt x="4655" y="15333"/>
                  </a:cubicBezTo>
                  <a:lnTo>
                    <a:pt x="4655" y="14160"/>
                  </a:lnTo>
                  <a:cubicBezTo>
                    <a:pt x="4957" y="14772"/>
                    <a:pt x="4957" y="15484"/>
                    <a:pt x="4655" y="16087"/>
                  </a:cubicBezTo>
                  <a:cubicBezTo>
                    <a:pt x="5325" y="15166"/>
                    <a:pt x="4655" y="10641"/>
                    <a:pt x="5074" y="8128"/>
                  </a:cubicBezTo>
                  <a:cubicBezTo>
                    <a:pt x="5074" y="7709"/>
                    <a:pt x="4487" y="6954"/>
                    <a:pt x="4152" y="7373"/>
                  </a:cubicBezTo>
                  <a:lnTo>
                    <a:pt x="4152" y="8128"/>
                  </a:lnTo>
                  <a:cubicBezTo>
                    <a:pt x="3566" y="8882"/>
                    <a:pt x="3231" y="6703"/>
                    <a:pt x="2979" y="7709"/>
                  </a:cubicBezTo>
                  <a:cubicBezTo>
                    <a:pt x="2234" y="6628"/>
                    <a:pt x="1881" y="5329"/>
                    <a:pt x="1974" y="4022"/>
                  </a:cubicBezTo>
                  <a:lnTo>
                    <a:pt x="2895" y="4022"/>
                  </a:lnTo>
                  <a:cubicBezTo>
                    <a:pt x="2895" y="4022"/>
                    <a:pt x="2393" y="5027"/>
                    <a:pt x="2895" y="5446"/>
                  </a:cubicBezTo>
                  <a:cubicBezTo>
                    <a:pt x="3398" y="5865"/>
                    <a:pt x="3985" y="3100"/>
                    <a:pt x="2895" y="2514"/>
                  </a:cubicBezTo>
                  <a:lnTo>
                    <a:pt x="2309" y="3603"/>
                  </a:lnTo>
                  <a:cubicBezTo>
                    <a:pt x="1806" y="2514"/>
                    <a:pt x="801" y="1341"/>
                    <a:pt x="1052" y="0"/>
                  </a:cubicBezTo>
                  <a:cubicBezTo>
                    <a:pt x="130" y="586"/>
                    <a:pt x="1052" y="0"/>
                    <a:pt x="130" y="1257"/>
                  </a:cubicBezTo>
                  <a:cubicBezTo>
                    <a:pt x="1387" y="419"/>
                    <a:pt x="130" y="4608"/>
                    <a:pt x="1555" y="3268"/>
                  </a:cubicBezTo>
                  <a:cubicBezTo>
                    <a:pt x="382" y="4273"/>
                    <a:pt x="1136" y="4944"/>
                    <a:pt x="130" y="6200"/>
                  </a:cubicBezTo>
                  <a:cubicBezTo>
                    <a:pt x="130" y="6200"/>
                    <a:pt x="717" y="6200"/>
                    <a:pt x="633" y="6871"/>
                  </a:cubicBezTo>
                  <a:lnTo>
                    <a:pt x="633" y="6871"/>
                  </a:lnTo>
                  <a:lnTo>
                    <a:pt x="633" y="6871"/>
                  </a:lnTo>
                  <a:cubicBezTo>
                    <a:pt x="633" y="6871"/>
                    <a:pt x="633" y="6871"/>
                    <a:pt x="633" y="6871"/>
                  </a:cubicBezTo>
                  <a:cubicBezTo>
                    <a:pt x="633" y="6871"/>
                    <a:pt x="633" y="6368"/>
                    <a:pt x="1052" y="6284"/>
                  </a:cubicBezTo>
                  <a:cubicBezTo>
                    <a:pt x="1471" y="6200"/>
                    <a:pt x="1890" y="8546"/>
                    <a:pt x="2225" y="9133"/>
                  </a:cubicBezTo>
                  <a:cubicBezTo>
                    <a:pt x="2560" y="9720"/>
                    <a:pt x="2225" y="9133"/>
                    <a:pt x="1555" y="9133"/>
                  </a:cubicBezTo>
                  <a:lnTo>
                    <a:pt x="2141" y="10055"/>
                  </a:lnTo>
                  <a:cubicBezTo>
                    <a:pt x="1471" y="10055"/>
                    <a:pt x="1136" y="11814"/>
                    <a:pt x="717" y="10055"/>
                  </a:cubicBezTo>
                  <a:lnTo>
                    <a:pt x="717" y="11395"/>
                  </a:lnTo>
                  <a:cubicBezTo>
                    <a:pt x="382" y="12258"/>
                    <a:pt x="382" y="13213"/>
                    <a:pt x="717" y="14076"/>
                  </a:cubicBezTo>
                  <a:cubicBezTo>
                    <a:pt x="717" y="14747"/>
                    <a:pt x="1471" y="15668"/>
                    <a:pt x="717" y="15082"/>
                  </a:cubicBezTo>
                  <a:lnTo>
                    <a:pt x="1220" y="17260"/>
                  </a:lnTo>
                  <a:lnTo>
                    <a:pt x="1220" y="17260"/>
                  </a:lnTo>
                  <a:cubicBezTo>
                    <a:pt x="1220" y="19439"/>
                    <a:pt x="2560" y="21618"/>
                    <a:pt x="1220" y="24131"/>
                  </a:cubicBezTo>
                  <a:cubicBezTo>
                    <a:pt x="1421" y="25011"/>
                    <a:pt x="1421" y="25933"/>
                    <a:pt x="1220" y="26812"/>
                  </a:cubicBezTo>
                  <a:lnTo>
                    <a:pt x="633" y="26812"/>
                  </a:lnTo>
                  <a:cubicBezTo>
                    <a:pt x="633" y="27734"/>
                    <a:pt x="214" y="29577"/>
                    <a:pt x="633" y="29996"/>
                  </a:cubicBezTo>
                  <a:cubicBezTo>
                    <a:pt x="-791" y="31002"/>
                    <a:pt x="633" y="34437"/>
                    <a:pt x="633" y="36113"/>
                  </a:cubicBezTo>
                  <a:lnTo>
                    <a:pt x="1387" y="36113"/>
                  </a:lnTo>
                  <a:cubicBezTo>
                    <a:pt x="1438" y="37303"/>
                    <a:pt x="1639" y="38484"/>
                    <a:pt x="1974" y="39632"/>
                  </a:cubicBezTo>
                  <a:lnTo>
                    <a:pt x="2644" y="39632"/>
                  </a:lnTo>
                  <a:cubicBezTo>
                    <a:pt x="3231" y="40805"/>
                    <a:pt x="2644" y="42732"/>
                    <a:pt x="2644" y="44576"/>
                  </a:cubicBezTo>
                  <a:cubicBezTo>
                    <a:pt x="2644" y="44576"/>
                    <a:pt x="2644" y="43989"/>
                    <a:pt x="2644" y="43654"/>
                  </a:cubicBezTo>
                  <a:cubicBezTo>
                    <a:pt x="1303" y="46000"/>
                    <a:pt x="3985" y="48346"/>
                    <a:pt x="3063" y="50441"/>
                  </a:cubicBezTo>
                  <a:cubicBezTo>
                    <a:pt x="3272" y="50835"/>
                    <a:pt x="3272" y="51304"/>
                    <a:pt x="3063" y="51698"/>
                  </a:cubicBezTo>
                  <a:lnTo>
                    <a:pt x="3063" y="51698"/>
                  </a:lnTo>
                  <a:lnTo>
                    <a:pt x="3063" y="51698"/>
                  </a:lnTo>
                  <a:cubicBezTo>
                    <a:pt x="3030" y="51949"/>
                    <a:pt x="3030" y="52200"/>
                    <a:pt x="3063" y="52452"/>
                  </a:cubicBezTo>
                  <a:lnTo>
                    <a:pt x="3063" y="51865"/>
                  </a:lnTo>
                  <a:cubicBezTo>
                    <a:pt x="3013" y="52368"/>
                    <a:pt x="3013" y="52871"/>
                    <a:pt x="3063" y="53373"/>
                  </a:cubicBezTo>
                  <a:lnTo>
                    <a:pt x="2393" y="53373"/>
                  </a:lnTo>
                  <a:lnTo>
                    <a:pt x="2393" y="53373"/>
                  </a:lnTo>
                  <a:cubicBezTo>
                    <a:pt x="2393" y="53960"/>
                    <a:pt x="2393" y="53373"/>
                    <a:pt x="3231" y="53373"/>
                  </a:cubicBezTo>
                  <a:lnTo>
                    <a:pt x="3733" y="54044"/>
                  </a:lnTo>
                  <a:cubicBezTo>
                    <a:pt x="2644" y="54630"/>
                    <a:pt x="4152" y="55636"/>
                    <a:pt x="2979" y="56306"/>
                  </a:cubicBezTo>
                  <a:cubicBezTo>
                    <a:pt x="3649" y="56306"/>
                    <a:pt x="3566" y="59239"/>
                    <a:pt x="4823" y="59490"/>
                  </a:cubicBezTo>
                  <a:cubicBezTo>
                    <a:pt x="4823" y="59490"/>
                    <a:pt x="4823" y="59490"/>
                    <a:pt x="4823" y="59490"/>
                  </a:cubicBezTo>
                  <a:cubicBezTo>
                    <a:pt x="4613" y="60119"/>
                    <a:pt x="4613" y="60789"/>
                    <a:pt x="4823" y="61417"/>
                  </a:cubicBezTo>
                  <a:lnTo>
                    <a:pt x="3985" y="61417"/>
                  </a:lnTo>
                  <a:lnTo>
                    <a:pt x="5241" y="62758"/>
                  </a:lnTo>
                  <a:cubicBezTo>
                    <a:pt x="4739" y="63679"/>
                    <a:pt x="4404" y="64015"/>
                    <a:pt x="3733" y="62758"/>
                  </a:cubicBezTo>
                  <a:cubicBezTo>
                    <a:pt x="4906" y="64769"/>
                    <a:pt x="4152" y="64434"/>
                    <a:pt x="5325" y="66193"/>
                  </a:cubicBezTo>
                  <a:lnTo>
                    <a:pt x="4739" y="66193"/>
                  </a:lnTo>
                  <a:cubicBezTo>
                    <a:pt x="4739" y="66780"/>
                    <a:pt x="5661" y="67785"/>
                    <a:pt x="5158" y="68204"/>
                  </a:cubicBezTo>
                  <a:cubicBezTo>
                    <a:pt x="4655" y="68623"/>
                    <a:pt x="5158" y="75159"/>
                    <a:pt x="4487" y="78845"/>
                  </a:cubicBezTo>
                  <a:cubicBezTo>
                    <a:pt x="6163" y="78091"/>
                    <a:pt x="3817" y="80605"/>
                    <a:pt x="5158" y="80689"/>
                  </a:cubicBezTo>
                  <a:cubicBezTo>
                    <a:pt x="4739" y="80689"/>
                    <a:pt x="4571" y="81359"/>
                    <a:pt x="4152" y="80689"/>
                  </a:cubicBezTo>
                  <a:cubicBezTo>
                    <a:pt x="4655" y="82448"/>
                    <a:pt x="3649" y="83454"/>
                    <a:pt x="4906" y="84711"/>
                  </a:cubicBezTo>
                  <a:cubicBezTo>
                    <a:pt x="4487" y="84711"/>
                    <a:pt x="4236" y="84292"/>
                    <a:pt x="3985" y="84711"/>
                  </a:cubicBezTo>
                  <a:cubicBezTo>
                    <a:pt x="3733" y="85130"/>
                    <a:pt x="4404" y="85297"/>
                    <a:pt x="3985" y="85465"/>
                  </a:cubicBezTo>
                  <a:cubicBezTo>
                    <a:pt x="3566" y="85632"/>
                    <a:pt x="3985" y="85465"/>
                    <a:pt x="3482" y="84962"/>
                  </a:cubicBezTo>
                  <a:cubicBezTo>
                    <a:pt x="3482" y="86805"/>
                    <a:pt x="4906" y="86973"/>
                    <a:pt x="6079" y="87057"/>
                  </a:cubicBezTo>
                  <a:cubicBezTo>
                    <a:pt x="5501" y="87593"/>
                    <a:pt x="5468" y="88489"/>
                    <a:pt x="5995" y="89068"/>
                  </a:cubicBezTo>
                  <a:cubicBezTo>
                    <a:pt x="6021" y="89101"/>
                    <a:pt x="6054" y="89126"/>
                    <a:pt x="6079" y="89151"/>
                  </a:cubicBezTo>
                  <a:cubicBezTo>
                    <a:pt x="6079" y="89151"/>
                    <a:pt x="5409" y="90073"/>
                    <a:pt x="5158" y="89151"/>
                  </a:cubicBezTo>
                  <a:cubicBezTo>
                    <a:pt x="5158" y="89822"/>
                    <a:pt x="5158" y="93173"/>
                    <a:pt x="5744" y="93257"/>
                  </a:cubicBezTo>
                  <a:cubicBezTo>
                    <a:pt x="6331" y="93341"/>
                    <a:pt x="5744" y="94179"/>
                    <a:pt x="5744" y="94346"/>
                  </a:cubicBezTo>
                  <a:cubicBezTo>
                    <a:pt x="5744" y="94514"/>
                    <a:pt x="5744" y="95938"/>
                    <a:pt x="5744" y="97363"/>
                  </a:cubicBezTo>
                  <a:lnTo>
                    <a:pt x="5744" y="97363"/>
                  </a:lnTo>
                  <a:cubicBezTo>
                    <a:pt x="6917" y="97949"/>
                    <a:pt x="5744" y="98619"/>
                    <a:pt x="6247" y="99793"/>
                  </a:cubicBezTo>
                  <a:lnTo>
                    <a:pt x="6247" y="99793"/>
                  </a:lnTo>
                  <a:cubicBezTo>
                    <a:pt x="5577" y="102558"/>
                    <a:pt x="6247" y="100966"/>
                    <a:pt x="6247" y="103647"/>
                  </a:cubicBezTo>
                  <a:lnTo>
                    <a:pt x="6917" y="103647"/>
                  </a:lnTo>
                  <a:cubicBezTo>
                    <a:pt x="8425" y="103647"/>
                    <a:pt x="6163" y="105993"/>
                    <a:pt x="6917" y="107501"/>
                  </a:cubicBezTo>
                  <a:lnTo>
                    <a:pt x="6917" y="106998"/>
                  </a:lnTo>
                  <a:cubicBezTo>
                    <a:pt x="7504" y="107753"/>
                    <a:pt x="4990" y="109428"/>
                    <a:pt x="4823" y="110266"/>
                  </a:cubicBezTo>
                  <a:cubicBezTo>
                    <a:pt x="4655" y="111104"/>
                    <a:pt x="4823" y="110266"/>
                    <a:pt x="4823" y="109763"/>
                  </a:cubicBezTo>
                  <a:cubicBezTo>
                    <a:pt x="4068" y="112026"/>
                    <a:pt x="5744" y="109763"/>
                    <a:pt x="6079" y="111607"/>
                  </a:cubicBezTo>
                  <a:cubicBezTo>
                    <a:pt x="5577" y="111607"/>
                    <a:pt x="4823" y="111607"/>
                    <a:pt x="4739" y="112361"/>
                  </a:cubicBezTo>
                  <a:cubicBezTo>
                    <a:pt x="4655" y="113115"/>
                    <a:pt x="6498" y="115545"/>
                    <a:pt x="5661" y="117053"/>
                  </a:cubicBezTo>
                  <a:cubicBezTo>
                    <a:pt x="5661" y="117053"/>
                    <a:pt x="6415" y="116383"/>
                    <a:pt x="6666" y="117053"/>
                  </a:cubicBezTo>
                  <a:cubicBezTo>
                    <a:pt x="6917" y="117723"/>
                    <a:pt x="5409" y="120321"/>
                    <a:pt x="6666" y="121326"/>
                  </a:cubicBezTo>
                  <a:cubicBezTo>
                    <a:pt x="6666" y="121326"/>
                    <a:pt x="6666" y="121326"/>
                    <a:pt x="6666" y="121326"/>
                  </a:cubicBezTo>
                  <a:cubicBezTo>
                    <a:pt x="6666" y="121326"/>
                    <a:pt x="7336" y="124259"/>
                    <a:pt x="8007" y="124762"/>
                  </a:cubicBezTo>
                  <a:cubicBezTo>
                    <a:pt x="5577" y="125683"/>
                    <a:pt x="9431" y="130292"/>
                    <a:pt x="7169" y="130376"/>
                  </a:cubicBezTo>
                  <a:lnTo>
                    <a:pt x="7169" y="133141"/>
                  </a:lnTo>
                  <a:lnTo>
                    <a:pt x="7169" y="133141"/>
                  </a:lnTo>
                  <a:cubicBezTo>
                    <a:pt x="6993" y="134238"/>
                    <a:pt x="7403" y="135353"/>
                    <a:pt x="8258" y="136073"/>
                  </a:cubicBezTo>
                  <a:cubicBezTo>
                    <a:pt x="8258" y="136492"/>
                    <a:pt x="7839" y="136073"/>
                    <a:pt x="7755" y="136073"/>
                  </a:cubicBezTo>
                  <a:cubicBezTo>
                    <a:pt x="7261" y="137782"/>
                    <a:pt x="7638" y="139634"/>
                    <a:pt x="8761" y="141017"/>
                  </a:cubicBezTo>
                  <a:lnTo>
                    <a:pt x="8007" y="141017"/>
                  </a:lnTo>
                  <a:cubicBezTo>
                    <a:pt x="8509" y="141519"/>
                    <a:pt x="7085" y="144787"/>
                    <a:pt x="8007" y="147217"/>
                  </a:cubicBezTo>
                  <a:lnTo>
                    <a:pt x="8007" y="147217"/>
                  </a:lnTo>
                  <a:cubicBezTo>
                    <a:pt x="8928" y="150066"/>
                    <a:pt x="6331" y="154172"/>
                    <a:pt x="9012" y="155009"/>
                  </a:cubicBezTo>
                  <a:lnTo>
                    <a:pt x="9766" y="156853"/>
                  </a:lnTo>
                  <a:cubicBezTo>
                    <a:pt x="9766" y="154423"/>
                    <a:pt x="10939" y="156853"/>
                    <a:pt x="11274" y="156183"/>
                  </a:cubicBezTo>
                  <a:cubicBezTo>
                    <a:pt x="11274" y="157104"/>
                    <a:pt x="10604" y="158696"/>
                    <a:pt x="10436" y="157523"/>
                  </a:cubicBezTo>
                  <a:lnTo>
                    <a:pt x="10436" y="157523"/>
                  </a:lnTo>
                  <a:cubicBezTo>
                    <a:pt x="9096" y="157523"/>
                    <a:pt x="10436" y="160540"/>
                    <a:pt x="9179" y="160540"/>
                  </a:cubicBezTo>
                  <a:cubicBezTo>
                    <a:pt x="9179" y="165315"/>
                    <a:pt x="9179" y="170008"/>
                    <a:pt x="9179" y="174448"/>
                  </a:cubicBezTo>
                  <a:lnTo>
                    <a:pt x="10269" y="173862"/>
                  </a:lnTo>
                  <a:lnTo>
                    <a:pt x="10269" y="175454"/>
                  </a:lnTo>
                  <a:cubicBezTo>
                    <a:pt x="10269" y="175454"/>
                    <a:pt x="9431" y="176040"/>
                    <a:pt x="9431" y="174951"/>
                  </a:cubicBezTo>
                  <a:cubicBezTo>
                    <a:pt x="8845" y="175538"/>
                    <a:pt x="10017" y="176795"/>
                    <a:pt x="10269" y="176795"/>
                  </a:cubicBezTo>
                  <a:cubicBezTo>
                    <a:pt x="10269" y="178973"/>
                    <a:pt x="9012" y="175957"/>
                    <a:pt x="9012" y="176795"/>
                  </a:cubicBezTo>
                  <a:lnTo>
                    <a:pt x="9012" y="177716"/>
                  </a:lnTo>
                  <a:lnTo>
                    <a:pt x="9012" y="177716"/>
                  </a:lnTo>
                  <a:cubicBezTo>
                    <a:pt x="9431" y="178387"/>
                    <a:pt x="9934" y="178470"/>
                    <a:pt x="9934" y="179811"/>
                  </a:cubicBezTo>
                  <a:cubicBezTo>
                    <a:pt x="9934" y="181152"/>
                    <a:pt x="9347" y="180230"/>
                    <a:pt x="9263" y="180565"/>
                  </a:cubicBezTo>
                  <a:cubicBezTo>
                    <a:pt x="9179" y="180900"/>
                    <a:pt x="9263" y="180565"/>
                    <a:pt x="9263" y="181068"/>
                  </a:cubicBezTo>
                  <a:lnTo>
                    <a:pt x="9263" y="183079"/>
                  </a:lnTo>
                  <a:lnTo>
                    <a:pt x="10101" y="182241"/>
                  </a:lnTo>
                  <a:cubicBezTo>
                    <a:pt x="10520" y="183079"/>
                    <a:pt x="10101" y="184084"/>
                    <a:pt x="11023" y="183163"/>
                  </a:cubicBezTo>
                  <a:cubicBezTo>
                    <a:pt x="9682" y="184503"/>
                    <a:pt x="11023" y="190452"/>
                    <a:pt x="10436" y="191541"/>
                  </a:cubicBezTo>
                  <a:cubicBezTo>
                    <a:pt x="11065" y="192748"/>
                    <a:pt x="11333" y="194122"/>
                    <a:pt x="11191" y="195480"/>
                  </a:cubicBezTo>
                  <a:cubicBezTo>
                    <a:pt x="11191" y="195061"/>
                    <a:pt x="12280" y="194809"/>
                    <a:pt x="12280" y="196150"/>
                  </a:cubicBezTo>
                  <a:cubicBezTo>
                    <a:pt x="10269" y="196150"/>
                    <a:pt x="11526" y="198496"/>
                    <a:pt x="10185" y="199585"/>
                  </a:cubicBezTo>
                  <a:cubicBezTo>
                    <a:pt x="11023" y="198663"/>
                    <a:pt x="10604" y="203272"/>
                    <a:pt x="11861" y="201764"/>
                  </a:cubicBezTo>
                  <a:cubicBezTo>
                    <a:pt x="11861" y="202853"/>
                    <a:pt x="11107" y="201764"/>
                    <a:pt x="10688" y="202685"/>
                  </a:cubicBezTo>
                  <a:cubicBezTo>
                    <a:pt x="10905" y="205618"/>
                    <a:pt x="10905" y="208551"/>
                    <a:pt x="10688" y="211483"/>
                  </a:cubicBezTo>
                  <a:cubicBezTo>
                    <a:pt x="10688" y="211483"/>
                    <a:pt x="11358" y="210980"/>
                    <a:pt x="11777" y="211483"/>
                  </a:cubicBezTo>
                  <a:lnTo>
                    <a:pt x="10520" y="213159"/>
                  </a:lnTo>
                  <a:cubicBezTo>
                    <a:pt x="10520" y="213829"/>
                    <a:pt x="12028" y="213662"/>
                    <a:pt x="11191" y="214835"/>
                  </a:cubicBezTo>
                  <a:cubicBezTo>
                    <a:pt x="11191" y="214835"/>
                    <a:pt x="11777" y="214835"/>
                    <a:pt x="11861" y="214835"/>
                  </a:cubicBezTo>
                  <a:cubicBezTo>
                    <a:pt x="10939" y="221119"/>
                    <a:pt x="13537" y="227487"/>
                    <a:pt x="11861" y="233855"/>
                  </a:cubicBezTo>
                  <a:cubicBezTo>
                    <a:pt x="12364" y="232933"/>
                    <a:pt x="12447" y="233855"/>
                    <a:pt x="12447" y="233855"/>
                  </a:cubicBezTo>
                  <a:cubicBezTo>
                    <a:pt x="12447" y="233855"/>
                    <a:pt x="13118" y="233855"/>
                    <a:pt x="13453" y="233855"/>
                  </a:cubicBezTo>
                  <a:lnTo>
                    <a:pt x="12615" y="236452"/>
                  </a:lnTo>
                  <a:cubicBezTo>
                    <a:pt x="13620" y="236955"/>
                    <a:pt x="12615" y="239301"/>
                    <a:pt x="13788" y="239552"/>
                  </a:cubicBezTo>
                  <a:lnTo>
                    <a:pt x="13788" y="238715"/>
                  </a:lnTo>
                  <a:cubicBezTo>
                    <a:pt x="14961" y="239804"/>
                    <a:pt x="16134" y="237039"/>
                    <a:pt x="17558" y="237123"/>
                  </a:cubicBezTo>
                  <a:cubicBezTo>
                    <a:pt x="16302" y="235950"/>
                    <a:pt x="19234" y="233771"/>
                    <a:pt x="17558" y="231844"/>
                  </a:cubicBezTo>
                  <a:cubicBezTo>
                    <a:pt x="17558" y="231341"/>
                    <a:pt x="17977" y="231844"/>
                    <a:pt x="18312" y="231844"/>
                  </a:cubicBezTo>
                  <a:cubicBezTo>
                    <a:pt x="18648" y="231844"/>
                    <a:pt x="17558" y="230755"/>
                    <a:pt x="17726" y="229582"/>
                  </a:cubicBezTo>
                  <a:lnTo>
                    <a:pt x="17726" y="229582"/>
                  </a:lnTo>
                  <a:cubicBezTo>
                    <a:pt x="17625" y="226783"/>
                    <a:pt x="17760" y="223976"/>
                    <a:pt x="18145" y="221203"/>
                  </a:cubicBezTo>
                  <a:lnTo>
                    <a:pt x="17475" y="221203"/>
                  </a:lnTo>
                  <a:cubicBezTo>
                    <a:pt x="17500" y="220725"/>
                    <a:pt x="17642" y="220264"/>
                    <a:pt x="17894" y="219862"/>
                  </a:cubicBezTo>
                  <a:cubicBezTo>
                    <a:pt x="16804" y="219024"/>
                    <a:pt x="17894" y="222041"/>
                    <a:pt x="16720" y="221287"/>
                  </a:cubicBezTo>
                  <a:cubicBezTo>
                    <a:pt x="18145" y="220197"/>
                    <a:pt x="16720" y="215756"/>
                    <a:pt x="18061" y="215002"/>
                  </a:cubicBezTo>
                  <a:cubicBezTo>
                    <a:pt x="18061" y="213745"/>
                    <a:pt x="17307" y="215002"/>
                    <a:pt x="17223" y="214164"/>
                  </a:cubicBezTo>
                  <a:lnTo>
                    <a:pt x="17642" y="214164"/>
                  </a:lnTo>
                  <a:lnTo>
                    <a:pt x="17056" y="214164"/>
                  </a:lnTo>
                  <a:cubicBezTo>
                    <a:pt x="17056" y="213326"/>
                    <a:pt x="17642" y="212908"/>
                    <a:pt x="17977" y="212908"/>
                  </a:cubicBezTo>
                  <a:cubicBezTo>
                    <a:pt x="17944" y="213134"/>
                    <a:pt x="17944" y="213360"/>
                    <a:pt x="17977" y="213578"/>
                  </a:cubicBezTo>
                  <a:cubicBezTo>
                    <a:pt x="18396" y="212572"/>
                    <a:pt x="17977" y="210729"/>
                    <a:pt x="17977" y="210394"/>
                  </a:cubicBezTo>
                  <a:lnTo>
                    <a:pt x="17977" y="211567"/>
                  </a:lnTo>
                  <a:cubicBezTo>
                    <a:pt x="17818" y="208048"/>
                    <a:pt x="17399" y="204545"/>
                    <a:pt x="16720" y="201093"/>
                  </a:cubicBezTo>
                  <a:lnTo>
                    <a:pt x="16720" y="201093"/>
                  </a:lnTo>
                  <a:cubicBezTo>
                    <a:pt x="16050" y="198747"/>
                    <a:pt x="16720" y="199166"/>
                    <a:pt x="16720" y="196485"/>
                  </a:cubicBezTo>
                  <a:lnTo>
                    <a:pt x="16720" y="196485"/>
                  </a:lnTo>
                  <a:cubicBezTo>
                    <a:pt x="16302" y="195932"/>
                    <a:pt x="16092" y="195253"/>
                    <a:pt x="16134" y="194558"/>
                  </a:cubicBezTo>
                  <a:cubicBezTo>
                    <a:pt x="16553" y="195228"/>
                    <a:pt x="16804" y="193217"/>
                    <a:pt x="17307" y="194558"/>
                  </a:cubicBezTo>
                  <a:cubicBezTo>
                    <a:pt x="16469" y="191960"/>
                    <a:pt x="16720" y="193301"/>
                    <a:pt x="15380" y="191625"/>
                  </a:cubicBezTo>
                  <a:lnTo>
                    <a:pt x="15966" y="191122"/>
                  </a:lnTo>
                  <a:cubicBezTo>
                    <a:pt x="15380" y="190620"/>
                    <a:pt x="15129" y="190536"/>
                    <a:pt x="14961" y="189195"/>
                  </a:cubicBezTo>
                  <a:cubicBezTo>
                    <a:pt x="15464" y="190285"/>
                    <a:pt x="15715" y="188357"/>
                    <a:pt x="16385" y="189195"/>
                  </a:cubicBezTo>
                  <a:cubicBezTo>
                    <a:pt x="17475" y="186346"/>
                    <a:pt x="14961" y="185090"/>
                    <a:pt x="16385" y="183749"/>
                  </a:cubicBezTo>
                  <a:cubicBezTo>
                    <a:pt x="14877" y="182576"/>
                    <a:pt x="15715" y="186179"/>
                    <a:pt x="15380" y="185509"/>
                  </a:cubicBezTo>
                  <a:cubicBezTo>
                    <a:pt x="14877" y="186095"/>
                    <a:pt x="14123" y="184503"/>
                    <a:pt x="14291" y="183582"/>
                  </a:cubicBezTo>
                  <a:cubicBezTo>
                    <a:pt x="14458" y="182660"/>
                    <a:pt x="16134" y="181990"/>
                    <a:pt x="15966" y="179727"/>
                  </a:cubicBezTo>
                  <a:cubicBezTo>
                    <a:pt x="15966" y="179727"/>
                    <a:pt x="15966" y="179727"/>
                    <a:pt x="15966" y="180230"/>
                  </a:cubicBezTo>
                  <a:cubicBezTo>
                    <a:pt x="15966" y="180733"/>
                    <a:pt x="15296" y="178638"/>
                    <a:pt x="15966" y="177549"/>
                  </a:cubicBezTo>
                  <a:cubicBezTo>
                    <a:pt x="15045" y="177046"/>
                    <a:pt x="15966" y="176208"/>
                    <a:pt x="14793" y="176124"/>
                  </a:cubicBezTo>
                  <a:lnTo>
                    <a:pt x="15212" y="178135"/>
                  </a:lnTo>
                  <a:cubicBezTo>
                    <a:pt x="14793" y="176962"/>
                    <a:pt x="13369" y="175957"/>
                    <a:pt x="13956" y="174029"/>
                  </a:cubicBezTo>
                  <a:cubicBezTo>
                    <a:pt x="13956" y="174029"/>
                    <a:pt x="14542" y="174700"/>
                    <a:pt x="14710" y="175119"/>
                  </a:cubicBezTo>
                  <a:cubicBezTo>
                    <a:pt x="14877" y="175538"/>
                    <a:pt x="14710" y="174029"/>
                    <a:pt x="14710" y="173443"/>
                  </a:cubicBezTo>
                  <a:cubicBezTo>
                    <a:pt x="14710" y="172856"/>
                    <a:pt x="14710" y="175873"/>
                    <a:pt x="16050" y="177130"/>
                  </a:cubicBezTo>
                  <a:cubicBezTo>
                    <a:pt x="16469" y="176459"/>
                    <a:pt x="15045" y="174784"/>
                    <a:pt x="16050" y="175370"/>
                  </a:cubicBezTo>
                  <a:cubicBezTo>
                    <a:pt x="14374" y="174532"/>
                    <a:pt x="16050" y="173108"/>
                    <a:pt x="14793" y="171683"/>
                  </a:cubicBezTo>
                  <a:lnTo>
                    <a:pt x="15548" y="171683"/>
                  </a:lnTo>
                  <a:cubicBezTo>
                    <a:pt x="15279" y="171340"/>
                    <a:pt x="15112" y="170938"/>
                    <a:pt x="15045" y="170510"/>
                  </a:cubicBezTo>
                  <a:lnTo>
                    <a:pt x="15966" y="171265"/>
                  </a:lnTo>
                  <a:cubicBezTo>
                    <a:pt x="15129" y="170092"/>
                    <a:pt x="16553" y="168835"/>
                    <a:pt x="15966" y="167662"/>
                  </a:cubicBezTo>
                  <a:cubicBezTo>
                    <a:pt x="15966" y="170175"/>
                    <a:pt x="15129" y="168248"/>
                    <a:pt x="14710" y="169337"/>
                  </a:cubicBezTo>
                  <a:cubicBezTo>
                    <a:pt x="13620" y="166321"/>
                    <a:pt x="16469" y="167494"/>
                    <a:pt x="15883" y="164142"/>
                  </a:cubicBezTo>
                  <a:cubicBezTo>
                    <a:pt x="15883" y="164561"/>
                    <a:pt x="15883" y="165902"/>
                    <a:pt x="15212" y="165148"/>
                  </a:cubicBezTo>
                  <a:cubicBezTo>
                    <a:pt x="15321" y="164469"/>
                    <a:pt x="15548" y="163816"/>
                    <a:pt x="15883" y="163221"/>
                  </a:cubicBezTo>
                  <a:cubicBezTo>
                    <a:pt x="15883" y="160958"/>
                    <a:pt x="15212" y="163221"/>
                    <a:pt x="14710" y="162634"/>
                  </a:cubicBezTo>
                  <a:cubicBezTo>
                    <a:pt x="15548" y="161880"/>
                    <a:pt x="14710" y="161545"/>
                    <a:pt x="14039" y="160623"/>
                  </a:cubicBezTo>
                  <a:lnTo>
                    <a:pt x="14710" y="160623"/>
                  </a:lnTo>
                  <a:cubicBezTo>
                    <a:pt x="14710" y="158026"/>
                    <a:pt x="13201" y="160037"/>
                    <a:pt x="13620" y="157691"/>
                  </a:cubicBezTo>
                  <a:lnTo>
                    <a:pt x="14710" y="158612"/>
                  </a:lnTo>
                  <a:lnTo>
                    <a:pt x="14710" y="157439"/>
                  </a:lnTo>
                  <a:lnTo>
                    <a:pt x="15548" y="157439"/>
                  </a:lnTo>
                  <a:cubicBezTo>
                    <a:pt x="15003" y="156534"/>
                    <a:pt x="14852" y="155445"/>
                    <a:pt x="15129" y="154423"/>
                  </a:cubicBezTo>
                  <a:cubicBezTo>
                    <a:pt x="14626" y="154423"/>
                    <a:pt x="13872" y="154423"/>
                    <a:pt x="13788" y="153250"/>
                  </a:cubicBezTo>
                  <a:cubicBezTo>
                    <a:pt x="13704" y="152077"/>
                    <a:pt x="14458" y="153250"/>
                    <a:pt x="14291" y="151993"/>
                  </a:cubicBezTo>
                  <a:cubicBezTo>
                    <a:pt x="14710" y="151993"/>
                    <a:pt x="15296" y="152747"/>
                    <a:pt x="14710" y="153501"/>
                  </a:cubicBezTo>
                  <a:cubicBezTo>
                    <a:pt x="14123" y="154255"/>
                    <a:pt x="15212" y="153501"/>
                    <a:pt x="15380" y="153501"/>
                  </a:cubicBezTo>
                  <a:cubicBezTo>
                    <a:pt x="15548" y="153501"/>
                    <a:pt x="15380" y="151406"/>
                    <a:pt x="15380" y="150820"/>
                  </a:cubicBezTo>
                  <a:cubicBezTo>
                    <a:pt x="15430" y="151038"/>
                    <a:pt x="15430" y="151272"/>
                    <a:pt x="15380" y="151490"/>
                  </a:cubicBezTo>
                  <a:lnTo>
                    <a:pt x="14291" y="149144"/>
                  </a:lnTo>
                  <a:cubicBezTo>
                    <a:pt x="14291" y="149144"/>
                    <a:pt x="14793" y="149144"/>
                    <a:pt x="15045" y="149144"/>
                  </a:cubicBezTo>
                  <a:cubicBezTo>
                    <a:pt x="14785" y="148667"/>
                    <a:pt x="14584" y="148164"/>
                    <a:pt x="14458" y="147636"/>
                  </a:cubicBezTo>
                  <a:cubicBezTo>
                    <a:pt x="15045" y="147636"/>
                    <a:pt x="15631" y="147636"/>
                    <a:pt x="15966" y="148641"/>
                  </a:cubicBezTo>
                  <a:lnTo>
                    <a:pt x="15212" y="146463"/>
                  </a:lnTo>
                  <a:cubicBezTo>
                    <a:pt x="15212" y="146463"/>
                    <a:pt x="15883" y="145290"/>
                    <a:pt x="16050" y="145541"/>
                  </a:cubicBezTo>
                  <a:cubicBezTo>
                    <a:pt x="16050" y="144368"/>
                    <a:pt x="14793" y="142609"/>
                    <a:pt x="15129" y="140933"/>
                  </a:cubicBezTo>
                  <a:cubicBezTo>
                    <a:pt x="15078" y="140740"/>
                    <a:pt x="15078" y="140539"/>
                    <a:pt x="15129" y="140346"/>
                  </a:cubicBezTo>
                  <a:cubicBezTo>
                    <a:pt x="15129" y="138838"/>
                    <a:pt x="15799" y="137414"/>
                    <a:pt x="15129" y="135570"/>
                  </a:cubicBezTo>
                  <a:lnTo>
                    <a:pt x="16134" y="134481"/>
                  </a:lnTo>
                  <a:cubicBezTo>
                    <a:pt x="16134" y="133141"/>
                    <a:pt x="14877" y="135989"/>
                    <a:pt x="14374" y="133643"/>
                  </a:cubicBezTo>
                  <a:cubicBezTo>
                    <a:pt x="13872" y="131297"/>
                    <a:pt x="15212" y="132973"/>
                    <a:pt x="15464" y="132386"/>
                  </a:cubicBezTo>
                  <a:cubicBezTo>
                    <a:pt x="15715" y="131800"/>
                    <a:pt x="13788" y="130124"/>
                    <a:pt x="14542" y="128532"/>
                  </a:cubicBezTo>
                  <a:cubicBezTo>
                    <a:pt x="15548" y="131046"/>
                    <a:pt x="15380" y="131465"/>
                    <a:pt x="15548" y="131968"/>
                  </a:cubicBezTo>
                  <a:close/>
                  <a:moveTo>
                    <a:pt x="14207" y="114288"/>
                  </a:moveTo>
                  <a:cubicBezTo>
                    <a:pt x="14207" y="114288"/>
                    <a:pt x="14793" y="115293"/>
                    <a:pt x="14207" y="115545"/>
                  </a:cubicBezTo>
                  <a:cubicBezTo>
                    <a:pt x="13620" y="115796"/>
                    <a:pt x="13956" y="114875"/>
                    <a:pt x="14207" y="114288"/>
                  </a:cubicBezTo>
                  <a:close/>
                  <a:moveTo>
                    <a:pt x="11107" y="87559"/>
                  </a:moveTo>
                  <a:cubicBezTo>
                    <a:pt x="11107" y="87559"/>
                    <a:pt x="11107" y="88230"/>
                    <a:pt x="11107" y="88649"/>
                  </a:cubicBezTo>
                  <a:cubicBezTo>
                    <a:pt x="10989" y="88297"/>
                    <a:pt x="10989" y="87911"/>
                    <a:pt x="11107" y="87559"/>
                  </a:cubicBezTo>
                  <a:close/>
                  <a:moveTo>
                    <a:pt x="2728" y="11479"/>
                  </a:moveTo>
                  <a:cubicBezTo>
                    <a:pt x="2728" y="11479"/>
                    <a:pt x="2728" y="11479"/>
                    <a:pt x="2728" y="11479"/>
                  </a:cubicBezTo>
                  <a:cubicBezTo>
                    <a:pt x="2728" y="11479"/>
                    <a:pt x="2728" y="11479"/>
                    <a:pt x="2728" y="12317"/>
                  </a:cubicBezTo>
                  <a:cubicBezTo>
                    <a:pt x="2728" y="13155"/>
                    <a:pt x="2895" y="11898"/>
                    <a:pt x="2644" y="11479"/>
                  </a:cubicBezTo>
                  <a:close/>
                  <a:moveTo>
                    <a:pt x="11526" y="181571"/>
                  </a:moveTo>
                  <a:lnTo>
                    <a:pt x="11526" y="181571"/>
                  </a:lnTo>
                  <a:cubicBezTo>
                    <a:pt x="11861" y="181990"/>
                    <a:pt x="11693" y="181738"/>
                    <a:pt x="11442" y="181571"/>
                  </a:cubicBezTo>
                  <a:close/>
                </a:path>
              </a:pathLst>
            </a:custGeom>
            <a:solidFill>
              <a:srgbClr val="37474F"/>
            </a:solidFill>
            <a:ln w="8363" cap="flat">
              <a:noFill/>
              <a:prstDash val="solid"/>
              <a:miter/>
            </a:ln>
          </p:spPr>
          <p:txBody>
            <a:bodyPr rtlCol="0" anchor="ctr"/>
            <a:lstStyle/>
            <a:p>
              <a:pPr defTabSz="914378"/>
              <a:endParaRPr lang="en-US"/>
            </a:p>
          </p:txBody>
        </p:sp>
        <p:sp>
          <p:nvSpPr>
            <p:cNvPr id="537" name="Freeform: Shape 536">
              <a:extLst>
                <a:ext uri="{FF2B5EF4-FFF2-40B4-BE49-F238E27FC236}">
                  <a16:creationId xmlns:a16="http://schemas.microsoft.com/office/drawing/2014/main" xmlns="" id="{D3072F33-B371-4F7C-911B-B8F92B0C88A8}"/>
                </a:ext>
              </a:extLst>
            </p:cNvPr>
            <p:cNvSpPr/>
            <p:nvPr/>
          </p:nvSpPr>
          <p:spPr>
            <a:xfrm>
              <a:off x="2806400" y="1891663"/>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251" y="0"/>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538" name="Freeform: Shape 537">
              <a:extLst>
                <a:ext uri="{FF2B5EF4-FFF2-40B4-BE49-F238E27FC236}">
                  <a16:creationId xmlns:a16="http://schemas.microsoft.com/office/drawing/2014/main" xmlns="" id="{E1F398E5-B1A8-4FF2-8AB3-847E46DF5610}"/>
                </a:ext>
              </a:extLst>
            </p:cNvPr>
            <p:cNvSpPr/>
            <p:nvPr/>
          </p:nvSpPr>
          <p:spPr>
            <a:xfrm>
              <a:off x="2811008" y="19436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39" name="Freeform: Shape 538">
              <a:extLst>
                <a:ext uri="{FF2B5EF4-FFF2-40B4-BE49-F238E27FC236}">
                  <a16:creationId xmlns:a16="http://schemas.microsoft.com/office/drawing/2014/main" xmlns="" id="{BA5BB96E-9864-44F0-85BA-32D514ED4F16}"/>
                </a:ext>
              </a:extLst>
            </p:cNvPr>
            <p:cNvSpPr/>
            <p:nvPr/>
          </p:nvSpPr>
          <p:spPr>
            <a:xfrm>
              <a:off x="2804286" y="1836530"/>
              <a:ext cx="211" cy="670"/>
            </a:xfrm>
            <a:custGeom>
              <a:avLst/>
              <a:gdLst>
                <a:gd name="connsiteX0" fmla="*/ 186 w 211"/>
                <a:gd name="connsiteY0" fmla="*/ 0 h 670"/>
                <a:gd name="connsiteX1" fmla="*/ 186 w 211"/>
                <a:gd name="connsiteY1" fmla="*/ 670 h 670"/>
                <a:gd name="connsiteX2" fmla="*/ 186 w 211"/>
                <a:gd name="connsiteY2" fmla="*/ 0 h 670"/>
              </a:gdLst>
              <a:ahLst/>
              <a:cxnLst>
                <a:cxn ang="0">
                  <a:pos x="connsiteX0" y="connsiteY0"/>
                </a:cxn>
                <a:cxn ang="0">
                  <a:pos x="connsiteX1" y="connsiteY1"/>
                </a:cxn>
                <a:cxn ang="0">
                  <a:pos x="connsiteX2" y="connsiteY2"/>
                </a:cxn>
              </a:cxnLst>
              <a:rect l="l" t="t" r="r" b="b"/>
              <a:pathLst>
                <a:path w="211" h="670">
                  <a:moveTo>
                    <a:pt x="186" y="0"/>
                  </a:moveTo>
                  <a:cubicBezTo>
                    <a:pt x="220" y="226"/>
                    <a:pt x="220" y="444"/>
                    <a:pt x="186" y="670"/>
                  </a:cubicBezTo>
                  <a:cubicBezTo>
                    <a:pt x="186" y="670"/>
                    <a:pt x="-233" y="503"/>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540" name="Freeform: Shape 539">
              <a:extLst>
                <a:ext uri="{FF2B5EF4-FFF2-40B4-BE49-F238E27FC236}">
                  <a16:creationId xmlns:a16="http://schemas.microsoft.com/office/drawing/2014/main" xmlns="" id="{B73F9EA3-CCEB-4440-8AEB-FC8C21B88F42}"/>
                </a:ext>
              </a:extLst>
            </p:cNvPr>
            <p:cNvSpPr/>
            <p:nvPr/>
          </p:nvSpPr>
          <p:spPr>
            <a:xfrm>
              <a:off x="2795599" y="1803936"/>
              <a:ext cx="75" cy="1005"/>
            </a:xfrm>
            <a:custGeom>
              <a:avLst/>
              <a:gdLst>
                <a:gd name="connsiteX0" fmla="*/ 75 w 75"/>
                <a:gd name="connsiteY0" fmla="*/ 0 h 1005"/>
                <a:gd name="connsiteX1" fmla="*/ 75 w 75"/>
                <a:gd name="connsiteY1" fmla="*/ 1005 h 1005"/>
                <a:gd name="connsiteX2" fmla="*/ 75 w 75"/>
                <a:gd name="connsiteY2" fmla="*/ 84 h 1005"/>
                <a:gd name="connsiteX3" fmla="*/ 75 w 75"/>
                <a:gd name="connsiteY3" fmla="*/ 0 h 1005"/>
              </a:gdLst>
              <a:ahLst/>
              <a:cxnLst>
                <a:cxn ang="0">
                  <a:pos x="connsiteX0" y="connsiteY0"/>
                </a:cxn>
                <a:cxn ang="0">
                  <a:pos x="connsiteX1" y="connsiteY1"/>
                </a:cxn>
                <a:cxn ang="0">
                  <a:pos x="connsiteX2" y="connsiteY2"/>
                </a:cxn>
                <a:cxn ang="0">
                  <a:pos x="connsiteX3" y="connsiteY3"/>
                </a:cxn>
              </a:cxnLst>
              <a:rect l="l" t="t" r="r" b="b"/>
              <a:pathLst>
                <a:path w="75" h="1005">
                  <a:moveTo>
                    <a:pt x="75" y="0"/>
                  </a:moveTo>
                  <a:lnTo>
                    <a:pt x="75" y="1005"/>
                  </a:lnTo>
                  <a:cubicBezTo>
                    <a:pt x="-25" y="704"/>
                    <a:pt x="-25" y="385"/>
                    <a:pt x="75" y="84"/>
                  </a:cubicBezTo>
                  <a:cubicBezTo>
                    <a:pt x="75" y="84"/>
                    <a:pt x="75" y="335"/>
                    <a:pt x="75" y="0"/>
                  </a:cubicBezTo>
                  <a:close/>
                </a:path>
              </a:pathLst>
            </a:custGeom>
            <a:solidFill>
              <a:srgbClr val="37474F"/>
            </a:solidFill>
            <a:ln w="8363" cap="flat">
              <a:noFill/>
              <a:prstDash val="solid"/>
              <a:miter/>
            </a:ln>
          </p:spPr>
          <p:txBody>
            <a:bodyPr rtlCol="0" anchor="ctr"/>
            <a:lstStyle/>
            <a:p>
              <a:pPr defTabSz="914378"/>
              <a:endParaRPr lang="en-US"/>
            </a:p>
          </p:txBody>
        </p:sp>
        <p:sp>
          <p:nvSpPr>
            <p:cNvPr id="541" name="Freeform: Shape 540">
              <a:extLst>
                <a:ext uri="{FF2B5EF4-FFF2-40B4-BE49-F238E27FC236}">
                  <a16:creationId xmlns:a16="http://schemas.microsoft.com/office/drawing/2014/main" xmlns="" id="{45BD7EE9-C43C-459D-82F5-CCD25CBAB1CE}"/>
                </a:ext>
              </a:extLst>
            </p:cNvPr>
            <p:cNvSpPr/>
            <p:nvPr/>
          </p:nvSpPr>
          <p:spPr>
            <a:xfrm>
              <a:off x="2799323" y="1794887"/>
              <a:ext cx="206" cy="361"/>
            </a:xfrm>
            <a:custGeom>
              <a:avLst/>
              <a:gdLst>
                <a:gd name="connsiteX0" fmla="*/ 206 w 206"/>
                <a:gd name="connsiteY0" fmla="*/ 0 h 361"/>
                <a:gd name="connsiteX1" fmla="*/ 206 w 206"/>
                <a:gd name="connsiteY1" fmla="*/ 0 h 361"/>
                <a:gd name="connsiteX2" fmla="*/ 206 w 206"/>
                <a:gd name="connsiteY2" fmla="*/ 0 h 361"/>
                <a:gd name="connsiteX3" fmla="*/ 206 w 206"/>
                <a:gd name="connsiteY3" fmla="*/ 0 h 361"/>
              </a:gdLst>
              <a:ahLst/>
              <a:cxnLst>
                <a:cxn ang="0">
                  <a:pos x="connsiteX0" y="connsiteY0"/>
                </a:cxn>
                <a:cxn ang="0">
                  <a:pos x="connsiteX1" y="connsiteY1"/>
                </a:cxn>
                <a:cxn ang="0">
                  <a:pos x="connsiteX2" y="connsiteY2"/>
                </a:cxn>
                <a:cxn ang="0">
                  <a:pos x="connsiteX3" y="connsiteY3"/>
                </a:cxn>
              </a:cxnLst>
              <a:rect l="l" t="t" r="r" b="b"/>
              <a:pathLst>
                <a:path w="206" h="361">
                  <a:moveTo>
                    <a:pt x="206" y="0"/>
                  </a:moveTo>
                  <a:cubicBezTo>
                    <a:pt x="206" y="0"/>
                    <a:pt x="206" y="0"/>
                    <a:pt x="206" y="0"/>
                  </a:cubicBezTo>
                  <a:lnTo>
                    <a:pt x="206" y="0"/>
                  </a:lnTo>
                  <a:cubicBezTo>
                    <a:pt x="-213" y="251"/>
                    <a:pt x="123" y="670"/>
                    <a:pt x="206" y="0"/>
                  </a:cubicBezTo>
                  <a:close/>
                </a:path>
              </a:pathLst>
            </a:custGeom>
            <a:solidFill>
              <a:srgbClr val="37474F"/>
            </a:solidFill>
            <a:ln w="8363" cap="flat">
              <a:noFill/>
              <a:prstDash val="solid"/>
              <a:miter/>
            </a:ln>
          </p:spPr>
          <p:txBody>
            <a:bodyPr rtlCol="0" anchor="ctr"/>
            <a:lstStyle/>
            <a:p>
              <a:pPr defTabSz="914378"/>
              <a:endParaRPr lang="en-US"/>
            </a:p>
          </p:txBody>
        </p:sp>
        <p:sp>
          <p:nvSpPr>
            <p:cNvPr id="542" name="Freeform: Shape 541">
              <a:extLst>
                <a:ext uri="{FF2B5EF4-FFF2-40B4-BE49-F238E27FC236}">
                  <a16:creationId xmlns:a16="http://schemas.microsoft.com/office/drawing/2014/main" xmlns="" id="{A74B86AA-B5AC-42B1-B235-174FFB426E19}"/>
                </a:ext>
              </a:extLst>
            </p:cNvPr>
            <p:cNvSpPr/>
            <p:nvPr/>
          </p:nvSpPr>
          <p:spPr>
            <a:xfrm>
              <a:off x="2797550" y="1801423"/>
              <a:ext cx="647" cy="1508"/>
            </a:xfrm>
            <a:custGeom>
              <a:avLst/>
              <a:gdLst>
                <a:gd name="connsiteX0" fmla="*/ 387 w 647"/>
                <a:gd name="connsiteY0" fmla="*/ 1508 h 1508"/>
                <a:gd name="connsiteX1" fmla="*/ 387 w 647"/>
                <a:gd name="connsiteY1" fmla="*/ 0 h 1508"/>
                <a:gd name="connsiteX2" fmla="*/ 387 w 647"/>
                <a:gd name="connsiteY2" fmla="*/ 0 h 1508"/>
                <a:gd name="connsiteX3" fmla="*/ 387 w 647"/>
                <a:gd name="connsiteY3" fmla="*/ 1508 h 1508"/>
              </a:gdLst>
              <a:ahLst/>
              <a:cxnLst>
                <a:cxn ang="0">
                  <a:pos x="connsiteX0" y="connsiteY0"/>
                </a:cxn>
                <a:cxn ang="0">
                  <a:pos x="connsiteX1" y="connsiteY1"/>
                </a:cxn>
                <a:cxn ang="0">
                  <a:pos x="connsiteX2" y="connsiteY2"/>
                </a:cxn>
                <a:cxn ang="0">
                  <a:pos x="connsiteX3" y="connsiteY3"/>
                </a:cxn>
              </a:cxnLst>
              <a:rect l="l" t="t" r="r" b="b"/>
              <a:pathLst>
                <a:path w="647" h="1508">
                  <a:moveTo>
                    <a:pt x="387" y="1508"/>
                  </a:moveTo>
                  <a:cubicBezTo>
                    <a:pt x="973" y="1508"/>
                    <a:pt x="387" y="754"/>
                    <a:pt x="387" y="0"/>
                  </a:cubicBezTo>
                  <a:lnTo>
                    <a:pt x="387" y="0"/>
                  </a:lnTo>
                  <a:cubicBezTo>
                    <a:pt x="-283" y="0"/>
                    <a:pt x="52" y="754"/>
                    <a:pt x="387" y="1508"/>
                  </a:cubicBezTo>
                  <a:close/>
                </a:path>
              </a:pathLst>
            </a:custGeom>
            <a:solidFill>
              <a:srgbClr val="37474F"/>
            </a:solidFill>
            <a:ln w="8363" cap="flat">
              <a:noFill/>
              <a:prstDash val="solid"/>
              <a:miter/>
            </a:ln>
          </p:spPr>
          <p:txBody>
            <a:bodyPr rtlCol="0" anchor="ctr"/>
            <a:lstStyle/>
            <a:p>
              <a:pPr defTabSz="914378"/>
              <a:endParaRPr lang="en-US"/>
            </a:p>
          </p:txBody>
        </p:sp>
        <p:sp>
          <p:nvSpPr>
            <p:cNvPr id="543" name="Freeform: Shape 542">
              <a:extLst>
                <a:ext uri="{FF2B5EF4-FFF2-40B4-BE49-F238E27FC236}">
                  <a16:creationId xmlns:a16="http://schemas.microsoft.com/office/drawing/2014/main" xmlns="" id="{53393C9F-67E6-4688-9B65-4DBD1D6A6F28}"/>
                </a:ext>
              </a:extLst>
            </p:cNvPr>
            <p:cNvSpPr/>
            <p:nvPr/>
          </p:nvSpPr>
          <p:spPr>
            <a:xfrm>
              <a:off x="2798030" y="1800668"/>
              <a:ext cx="74" cy="586"/>
            </a:xfrm>
            <a:custGeom>
              <a:avLst/>
              <a:gdLst>
                <a:gd name="connsiteX0" fmla="*/ 75 w 74"/>
                <a:gd name="connsiteY0" fmla="*/ 587 h 586"/>
                <a:gd name="connsiteX1" fmla="*/ 75 w 74"/>
                <a:gd name="connsiteY1" fmla="*/ 0 h 586"/>
                <a:gd name="connsiteX2" fmla="*/ 75 w 74"/>
                <a:gd name="connsiteY2" fmla="*/ 587 h 586"/>
              </a:gdLst>
              <a:ahLst/>
              <a:cxnLst>
                <a:cxn ang="0">
                  <a:pos x="connsiteX0" y="connsiteY0"/>
                </a:cxn>
                <a:cxn ang="0">
                  <a:pos x="connsiteX1" y="connsiteY1"/>
                </a:cxn>
                <a:cxn ang="0">
                  <a:pos x="connsiteX2" y="connsiteY2"/>
                </a:cxn>
              </a:cxnLst>
              <a:rect l="l" t="t" r="r" b="b"/>
              <a:pathLst>
                <a:path w="74" h="586">
                  <a:moveTo>
                    <a:pt x="75" y="587"/>
                  </a:moveTo>
                  <a:cubicBezTo>
                    <a:pt x="33" y="394"/>
                    <a:pt x="33" y="193"/>
                    <a:pt x="75" y="0"/>
                  </a:cubicBezTo>
                  <a:cubicBezTo>
                    <a:pt x="75" y="0"/>
                    <a:pt x="-93" y="251"/>
                    <a:pt x="75" y="587"/>
                  </a:cubicBezTo>
                  <a:close/>
                </a:path>
              </a:pathLst>
            </a:custGeom>
            <a:solidFill>
              <a:srgbClr val="37474F"/>
            </a:solidFill>
            <a:ln w="8363" cap="flat">
              <a:noFill/>
              <a:prstDash val="solid"/>
              <a:miter/>
            </a:ln>
          </p:spPr>
          <p:txBody>
            <a:bodyPr rtlCol="0" anchor="ctr"/>
            <a:lstStyle/>
            <a:p>
              <a:pPr defTabSz="914378"/>
              <a:endParaRPr lang="en-US"/>
            </a:p>
          </p:txBody>
        </p:sp>
        <p:sp>
          <p:nvSpPr>
            <p:cNvPr id="544" name="Freeform: Shape 543">
              <a:extLst>
                <a:ext uri="{FF2B5EF4-FFF2-40B4-BE49-F238E27FC236}">
                  <a16:creationId xmlns:a16="http://schemas.microsoft.com/office/drawing/2014/main" xmlns="" id="{0C5E353C-F6A0-4513-AD55-75DA357FD06B}"/>
                </a:ext>
              </a:extLst>
            </p:cNvPr>
            <p:cNvSpPr/>
            <p:nvPr/>
          </p:nvSpPr>
          <p:spPr>
            <a:xfrm>
              <a:off x="2796126" y="1810304"/>
              <a:ext cx="723" cy="819"/>
            </a:xfrm>
            <a:custGeom>
              <a:avLst/>
              <a:gdLst>
                <a:gd name="connsiteX0" fmla="*/ 554 w 723"/>
                <a:gd name="connsiteY0" fmla="*/ 0 h 819"/>
                <a:gd name="connsiteX1" fmla="*/ 51 w 723"/>
                <a:gd name="connsiteY1" fmla="*/ 0 h 819"/>
                <a:gd name="connsiteX2" fmla="*/ 554 w 723"/>
                <a:gd name="connsiteY2" fmla="*/ 0 h 819"/>
              </a:gdLst>
              <a:ahLst/>
              <a:cxnLst>
                <a:cxn ang="0">
                  <a:pos x="connsiteX0" y="connsiteY0"/>
                </a:cxn>
                <a:cxn ang="0">
                  <a:pos x="connsiteX1" y="connsiteY1"/>
                </a:cxn>
                <a:cxn ang="0">
                  <a:pos x="connsiteX2" y="connsiteY2"/>
                </a:cxn>
              </a:cxnLst>
              <a:rect l="l" t="t" r="r" b="b"/>
              <a:pathLst>
                <a:path w="723" h="819">
                  <a:moveTo>
                    <a:pt x="554" y="0"/>
                  </a:moveTo>
                  <a:cubicBezTo>
                    <a:pt x="554" y="0"/>
                    <a:pt x="-200" y="0"/>
                    <a:pt x="51" y="0"/>
                  </a:cubicBezTo>
                  <a:cubicBezTo>
                    <a:pt x="303" y="0"/>
                    <a:pt x="1057" y="1843"/>
                    <a:pt x="554" y="0"/>
                  </a:cubicBezTo>
                  <a:close/>
                </a:path>
              </a:pathLst>
            </a:custGeom>
            <a:solidFill>
              <a:srgbClr val="37474F"/>
            </a:solidFill>
            <a:ln w="8363" cap="flat">
              <a:noFill/>
              <a:prstDash val="solid"/>
              <a:miter/>
            </a:ln>
          </p:spPr>
          <p:txBody>
            <a:bodyPr rtlCol="0" anchor="ctr"/>
            <a:lstStyle/>
            <a:p>
              <a:pPr defTabSz="914378"/>
              <a:endParaRPr lang="en-US"/>
            </a:p>
          </p:txBody>
        </p:sp>
        <p:sp>
          <p:nvSpPr>
            <p:cNvPr id="545" name="Freeform: Shape 544">
              <a:extLst>
                <a:ext uri="{FF2B5EF4-FFF2-40B4-BE49-F238E27FC236}">
                  <a16:creationId xmlns:a16="http://schemas.microsoft.com/office/drawing/2014/main" xmlns="" id="{899DC3D2-5F24-48B2-BC5F-44CD1409A594}"/>
                </a:ext>
              </a:extLst>
            </p:cNvPr>
            <p:cNvSpPr/>
            <p:nvPr/>
          </p:nvSpPr>
          <p:spPr>
            <a:xfrm>
              <a:off x="2799110" y="1802260"/>
              <a:ext cx="754" cy="670"/>
            </a:xfrm>
            <a:custGeom>
              <a:avLst/>
              <a:gdLst>
                <a:gd name="connsiteX0" fmla="*/ 754 w 754"/>
                <a:gd name="connsiteY0" fmla="*/ 0 h 670"/>
                <a:gd name="connsiteX1" fmla="*/ 0 w 754"/>
                <a:gd name="connsiteY1" fmla="*/ 251 h 670"/>
                <a:gd name="connsiteX2" fmla="*/ 587 w 754"/>
                <a:gd name="connsiteY2" fmla="*/ 670 h 670"/>
                <a:gd name="connsiteX3" fmla="*/ 754 w 754"/>
                <a:gd name="connsiteY3" fmla="*/ 0 h 670"/>
              </a:gdLst>
              <a:ahLst/>
              <a:cxnLst>
                <a:cxn ang="0">
                  <a:pos x="connsiteX0" y="connsiteY0"/>
                </a:cxn>
                <a:cxn ang="0">
                  <a:pos x="connsiteX1" y="connsiteY1"/>
                </a:cxn>
                <a:cxn ang="0">
                  <a:pos x="connsiteX2" y="connsiteY2"/>
                </a:cxn>
                <a:cxn ang="0">
                  <a:pos x="connsiteX3" y="connsiteY3"/>
                </a:cxn>
              </a:cxnLst>
              <a:rect l="l" t="t" r="r" b="b"/>
              <a:pathLst>
                <a:path w="754" h="670">
                  <a:moveTo>
                    <a:pt x="754" y="0"/>
                  </a:moveTo>
                  <a:lnTo>
                    <a:pt x="0" y="251"/>
                  </a:lnTo>
                  <a:lnTo>
                    <a:pt x="587" y="670"/>
                  </a:lnTo>
                  <a:lnTo>
                    <a:pt x="754" y="0"/>
                  </a:lnTo>
                  <a:close/>
                </a:path>
              </a:pathLst>
            </a:custGeom>
            <a:solidFill>
              <a:srgbClr val="37474F"/>
            </a:solidFill>
            <a:ln w="8363" cap="flat">
              <a:noFill/>
              <a:prstDash val="solid"/>
              <a:miter/>
            </a:ln>
          </p:spPr>
          <p:txBody>
            <a:bodyPr rtlCol="0" anchor="ctr"/>
            <a:lstStyle/>
            <a:p>
              <a:pPr defTabSz="914378"/>
              <a:endParaRPr lang="en-US"/>
            </a:p>
          </p:txBody>
        </p:sp>
        <p:sp>
          <p:nvSpPr>
            <p:cNvPr id="546" name="Freeform: Shape 545">
              <a:extLst>
                <a:ext uri="{FF2B5EF4-FFF2-40B4-BE49-F238E27FC236}">
                  <a16:creationId xmlns:a16="http://schemas.microsoft.com/office/drawing/2014/main" xmlns="" id="{E8E9F09A-F156-418F-8C98-366D435A9F54}"/>
                </a:ext>
              </a:extLst>
            </p:cNvPr>
            <p:cNvSpPr/>
            <p:nvPr/>
          </p:nvSpPr>
          <p:spPr>
            <a:xfrm>
              <a:off x="2799454" y="1806701"/>
              <a:ext cx="158" cy="1173"/>
            </a:xfrm>
            <a:custGeom>
              <a:avLst/>
              <a:gdLst>
                <a:gd name="connsiteX0" fmla="*/ 159 w 158"/>
                <a:gd name="connsiteY0" fmla="*/ 1173 h 1173"/>
                <a:gd name="connsiteX1" fmla="*/ 159 w 158"/>
                <a:gd name="connsiteY1" fmla="*/ 0 h 1173"/>
                <a:gd name="connsiteX2" fmla="*/ 159 w 158"/>
                <a:gd name="connsiteY2" fmla="*/ 0 h 1173"/>
                <a:gd name="connsiteX3" fmla="*/ 159 w 158"/>
                <a:gd name="connsiteY3" fmla="*/ 1173 h 1173"/>
              </a:gdLst>
              <a:ahLst/>
              <a:cxnLst>
                <a:cxn ang="0">
                  <a:pos x="connsiteX0" y="connsiteY0"/>
                </a:cxn>
                <a:cxn ang="0">
                  <a:pos x="connsiteX1" y="connsiteY1"/>
                </a:cxn>
                <a:cxn ang="0">
                  <a:pos x="connsiteX2" y="connsiteY2"/>
                </a:cxn>
                <a:cxn ang="0">
                  <a:pos x="connsiteX3" y="connsiteY3"/>
                </a:cxn>
              </a:cxnLst>
              <a:rect l="l" t="t" r="r" b="b"/>
              <a:pathLst>
                <a:path w="158" h="1173">
                  <a:moveTo>
                    <a:pt x="159" y="1173"/>
                  </a:moveTo>
                  <a:lnTo>
                    <a:pt x="159" y="0"/>
                  </a:lnTo>
                  <a:lnTo>
                    <a:pt x="159" y="0"/>
                  </a:lnTo>
                  <a:cubicBezTo>
                    <a:pt x="-9" y="419"/>
                    <a:pt x="-93" y="1173"/>
                    <a:pt x="159" y="1173"/>
                  </a:cubicBezTo>
                  <a:close/>
                </a:path>
              </a:pathLst>
            </a:custGeom>
            <a:solidFill>
              <a:srgbClr val="37474F"/>
            </a:solidFill>
            <a:ln w="8363" cap="flat">
              <a:noFill/>
              <a:prstDash val="solid"/>
              <a:miter/>
            </a:ln>
          </p:spPr>
          <p:txBody>
            <a:bodyPr rtlCol="0" anchor="ctr"/>
            <a:lstStyle/>
            <a:p>
              <a:pPr defTabSz="914378"/>
              <a:endParaRPr lang="en-US"/>
            </a:p>
          </p:txBody>
        </p:sp>
        <p:sp>
          <p:nvSpPr>
            <p:cNvPr id="547" name="Freeform: Shape 546">
              <a:extLst>
                <a:ext uri="{FF2B5EF4-FFF2-40B4-BE49-F238E27FC236}">
                  <a16:creationId xmlns:a16="http://schemas.microsoft.com/office/drawing/2014/main" xmlns="" id="{89812BB6-D17F-4CDE-BAA9-CA4FA3474AED}"/>
                </a:ext>
              </a:extLst>
            </p:cNvPr>
            <p:cNvSpPr/>
            <p:nvPr/>
          </p:nvSpPr>
          <p:spPr>
            <a:xfrm>
              <a:off x="2799426" y="1805528"/>
              <a:ext cx="18" cy="921"/>
            </a:xfrm>
            <a:custGeom>
              <a:avLst/>
              <a:gdLst>
                <a:gd name="connsiteX0" fmla="*/ 19 w 18"/>
                <a:gd name="connsiteY0" fmla="*/ 922 h 921"/>
                <a:gd name="connsiteX1" fmla="*/ 19 w 18"/>
                <a:gd name="connsiteY1" fmla="*/ 0 h 921"/>
                <a:gd name="connsiteX2" fmla="*/ 19 w 18"/>
                <a:gd name="connsiteY2" fmla="*/ 922 h 921"/>
              </a:gdLst>
              <a:ahLst/>
              <a:cxnLst>
                <a:cxn ang="0">
                  <a:pos x="connsiteX0" y="connsiteY0"/>
                </a:cxn>
                <a:cxn ang="0">
                  <a:pos x="connsiteX1" y="connsiteY1"/>
                </a:cxn>
                <a:cxn ang="0">
                  <a:pos x="connsiteX2" y="connsiteY2"/>
                </a:cxn>
              </a:cxnLst>
              <a:rect l="l" t="t" r="r" b="b"/>
              <a:pathLst>
                <a:path w="18" h="921">
                  <a:moveTo>
                    <a:pt x="19" y="922"/>
                  </a:moveTo>
                  <a:cubicBezTo>
                    <a:pt x="19" y="503"/>
                    <a:pt x="19" y="168"/>
                    <a:pt x="19" y="0"/>
                  </a:cubicBezTo>
                  <a:cubicBezTo>
                    <a:pt x="-6" y="310"/>
                    <a:pt x="-6" y="612"/>
                    <a:pt x="19" y="922"/>
                  </a:cubicBezTo>
                  <a:close/>
                </a:path>
              </a:pathLst>
            </a:custGeom>
            <a:solidFill>
              <a:srgbClr val="37474F"/>
            </a:solidFill>
            <a:ln w="8363" cap="flat">
              <a:noFill/>
              <a:prstDash val="solid"/>
              <a:miter/>
            </a:ln>
          </p:spPr>
          <p:txBody>
            <a:bodyPr rtlCol="0" anchor="ctr"/>
            <a:lstStyle/>
            <a:p>
              <a:pPr defTabSz="914378"/>
              <a:endParaRPr lang="en-US"/>
            </a:p>
          </p:txBody>
        </p:sp>
        <p:sp>
          <p:nvSpPr>
            <p:cNvPr id="548" name="Freeform: Shape 547">
              <a:extLst>
                <a:ext uri="{FF2B5EF4-FFF2-40B4-BE49-F238E27FC236}">
                  <a16:creationId xmlns:a16="http://schemas.microsoft.com/office/drawing/2014/main" xmlns="" id="{2D448DF4-2447-4E05-9967-AFA072EFC20B}"/>
                </a:ext>
              </a:extLst>
            </p:cNvPr>
            <p:cNvSpPr/>
            <p:nvPr/>
          </p:nvSpPr>
          <p:spPr>
            <a:xfrm>
              <a:off x="2799948" y="1803769"/>
              <a:ext cx="167" cy="1173"/>
            </a:xfrm>
            <a:custGeom>
              <a:avLst/>
              <a:gdLst>
                <a:gd name="connsiteX0" fmla="*/ 167 w 167"/>
                <a:gd name="connsiteY0" fmla="*/ 0 h 1173"/>
                <a:gd name="connsiteX1" fmla="*/ 0 w 167"/>
                <a:gd name="connsiteY1" fmla="*/ 335 h 1173"/>
                <a:gd name="connsiteX2" fmla="*/ 0 w 167"/>
                <a:gd name="connsiteY2" fmla="*/ 1173 h 1173"/>
                <a:gd name="connsiteX3" fmla="*/ 167 w 167"/>
                <a:gd name="connsiteY3" fmla="*/ 0 h 1173"/>
              </a:gdLst>
              <a:ahLst/>
              <a:cxnLst>
                <a:cxn ang="0">
                  <a:pos x="connsiteX0" y="connsiteY0"/>
                </a:cxn>
                <a:cxn ang="0">
                  <a:pos x="connsiteX1" y="connsiteY1"/>
                </a:cxn>
                <a:cxn ang="0">
                  <a:pos x="connsiteX2" y="connsiteY2"/>
                </a:cxn>
                <a:cxn ang="0">
                  <a:pos x="connsiteX3" y="connsiteY3"/>
                </a:cxn>
              </a:cxnLst>
              <a:rect l="l" t="t" r="r" b="b"/>
              <a:pathLst>
                <a:path w="167" h="1173">
                  <a:moveTo>
                    <a:pt x="167" y="0"/>
                  </a:moveTo>
                  <a:lnTo>
                    <a:pt x="0" y="335"/>
                  </a:lnTo>
                  <a:lnTo>
                    <a:pt x="0" y="1173"/>
                  </a:lnTo>
                  <a:lnTo>
                    <a:pt x="167" y="0"/>
                  </a:lnTo>
                  <a:close/>
                </a:path>
              </a:pathLst>
            </a:custGeom>
            <a:solidFill>
              <a:srgbClr val="37474F"/>
            </a:solidFill>
            <a:ln w="8363" cap="flat">
              <a:noFill/>
              <a:prstDash val="solid"/>
              <a:miter/>
            </a:ln>
          </p:spPr>
          <p:txBody>
            <a:bodyPr rtlCol="0" anchor="ctr"/>
            <a:lstStyle/>
            <a:p>
              <a:pPr defTabSz="914378"/>
              <a:endParaRPr lang="en-US"/>
            </a:p>
          </p:txBody>
        </p:sp>
        <p:sp>
          <p:nvSpPr>
            <p:cNvPr id="549" name="Freeform: Shape 548">
              <a:extLst>
                <a:ext uri="{FF2B5EF4-FFF2-40B4-BE49-F238E27FC236}">
                  <a16:creationId xmlns:a16="http://schemas.microsoft.com/office/drawing/2014/main" xmlns="" id="{2A46FEAD-F8A0-45C9-ACEA-03F758F95BC1}"/>
                </a:ext>
              </a:extLst>
            </p:cNvPr>
            <p:cNvSpPr/>
            <p:nvPr/>
          </p:nvSpPr>
          <p:spPr>
            <a:xfrm>
              <a:off x="2799890" y="1819977"/>
              <a:ext cx="327" cy="1303"/>
            </a:xfrm>
            <a:custGeom>
              <a:avLst/>
              <a:gdLst>
                <a:gd name="connsiteX0" fmla="*/ 141 w 327"/>
                <a:gd name="connsiteY0" fmla="*/ 130 h 1303"/>
                <a:gd name="connsiteX1" fmla="*/ 141 w 327"/>
                <a:gd name="connsiteY1" fmla="*/ 1303 h 1303"/>
                <a:gd name="connsiteX2" fmla="*/ 141 w 327"/>
                <a:gd name="connsiteY2" fmla="*/ 633 h 1303"/>
                <a:gd name="connsiteX3" fmla="*/ 141 w 327"/>
                <a:gd name="connsiteY3" fmla="*/ 130 h 1303"/>
              </a:gdLst>
              <a:ahLst/>
              <a:cxnLst>
                <a:cxn ang="0">
                  <a:pos x="connsiteX0" y="connsiteY0"/>
                </a:cxn>
                <a:cxn ang="0">
                  <a:pos x="connsiteX1" y="connsiteY1"/>
                </a:cxn>
                <a:cxn ang="0">
                  <a:pos x="connsiteX2" y="connsiteY2"/>
                </a:cxn>
                <a:cxn ang="0">
                  <a:pos x="connsiteX3" y="connsiteY3"/>
                </a:cxn>
              </a:cxnLst>
              <a:rect l="l" t="t" r="r" b="b"/>
              <a:pathLst>
                <a:path w="327" h="1303">
                  <a:moveTo>
                    <a:pt x="141" y="130"/>
                  </a:moveTo>
                  <a:lnTo>
                    <a:pt x="141" y="1303"/>
                  </a:lnTo>
                  <a:cubicBezTo>
                    <a:pt x="141" y="1303"/>
                    <a:pt x="560" y="1303"/>
                    <a:pt x="141" y="633"/>
                  </a:cubicBezTo>
                  <a:cubicBezTo>
                    <a:pt x="-277" y="-37"/>
                    <a:pt x="393" y="-121"/>
                    <a:pt x="141" y="130"/>
                  </a:cubicBezTo>
                  <a:close/>
                </a:path>
              </a:pathLst>
            </a:custGeom>
            <a:solidFill>
              <a:srgbClr val="37474F"/>
            </a:solidFill>
            <a:ln w="8363" cap="flat">
              <a:noFill/>
              <a:prstDash val="solid"/>
              <a:miter/>
            </a:ln>
          </p:spPr>
          <p:txBody>
            <a:bodyPr rtlCol="0" anchor="ctr"/>
            <a:lstStyle/>
            <a:p>
              <a:pPr defTabSz="914378"/>
              <a:endParaRPr lang="en-US"/>
            </a:p>
          </p:txBody>
        </p:sp>
        <p:sp>
          <p:nvSpPr>
            <p:cNvPr id="550" name="Freeform: Shape 549">
              <a:extLst>
                <a:ext uri="{FF2B5EF4-FFF2-40B4-BE49-F238E27FC236}">
                  <a16:creationId xmlns:a16="http://schemas.microsoft.com/office/drawing/2014/main" xmlns="" id="{3579EB11-F154-4833-A8EC-522C091DC225}"/>
                </a:ext>
              </a:extLst>
            </p:cNvPr>
            <p:cNvSpPr/>
            <p:nvPr/>
          </p:nvSpPr>
          <p:spPr>
            <a:xfrm>
              <a:off x="2801372" y="1816253"/>
              <a:ext cx="837" cy="586"/>
            </a:xfrm>
            <a:custGeom>
              <a:avLst/>
              <a:gdLst>
                <a:gd name="connsiteX0" fmla="*/ 503 w 837"/>
                <a:gd name="connsiteY0" fmla="*/ 0 h 586"/>
                <a:gd name="connsiteX1" fmla="*/ 0 w 837"/>
                <a:gd name="connsiteY1" fmla="*/ 587 h 586"/>
                <a:gd name="connsiteX2" fmla="*/ 838 w 837"/>
                <a:gd name="connsiteY2" fmla="*/ 587 h 586"/>
              </a:gdLst>
              <a:ahLst/>
              <a:cxnLst>
                <a:cxn ang="0">
                  <a:pos x="connsiteX0" y="connsiteY0"/>
                </a:cxn>
                <a:cxn ang="0">
                  <a:pos x="connsiteX1" y="connsiteY1"/>
                </a:cxn>
                <a:cxn ang="0">
                  <a:pos x="connsiteX2" y="connsiteY2"/>
                </a:cxn>
              </a:cxnLst>
              <a:rect l="l" t="t" r="r" b="b"/>
              <a:pathLst>
                <a:path w="837" h="586">
                  <a:moveTo>
                    <a:pt x="503" y="0"/>
                  </a:moveTo>
                  <a:cubicBezTo>
                    <a:pt x="503" y="0"/>
                    <a:pt x="503" y="0"/>
                    <a:pt x="0" y="587"/>
                  </a:cubicBezTo>
                  <a:lnTo>
                    <a:pt x="838" y="587"/>
                  </a:lnTo>
                  <a:close/>
                </a:path>
              </a:pathLst>
            </a:custGeom>
            <a:solidFill>
              <a:srgbClr val="37474F"/>
            </a:solidFill>
            <a:ln w="8363" cap="flat">
              <a:noFill/>
              <a:prstDash val="solid"/>
              <a:miter/>
            </a:ln>
          </p:spPr>
          <p:txBody>
            <a:bodyPr rtlCol="0" anchor="ctr"/>
            <a:lstStyle/>
            <a:p>
              <a:pPr defTabSz="914378"/>
              <a:endParaRPr lang="en-US"/>
            </a:p>
          </p:txBody>
        </p:sp>
        <p:sp>
          <p:nvSpPr>
            <p:cNvPr id="551" name="Freeform: Shape 550">
              <a:extLst>
                <a:ext uri="{FF2B5EF4-FFF2-40B4-BE49-F238E27FC236}">
                  <a16:creationId xmlns:a16="http://schemas.microsoft.com/office/drawing/2014/main" xmlns="" id="{3B770D94-ACEA-4AE7-9643-A79948C88CC7}"/>
                </a:ext>
              </a:extLst>
            </p:cNvPr>
            <p:cNvSpPr/>
            <p:nvPr/>
          </p:nvSpPr>
          <p:spPr>
            <a:xfrm>
              <a:off x="2802294" y="1819353"/>
              <a:ext cx="676" cy="1285"/>
            </a:xfrm>
            <a:custGeom>
              <a:avLst/>
              <a:gdLst>
                <a:gd name="connsiteX0" fmla="*/ 0 w 676"/>
                <a:gd name="connsiteY0" fmla="*/ 503 h 1285"/>
                <a:gd name="connsiteX1" fmla="*/ 670 w 676"/>
                <a:gd name="connsiteY1" fmla="*/ 503 h 1285"/>
                <a:gd name="connsiteX2" fmla="*/ 0 w 676"/>
                <a:gd name="connsiteY2" fmla="*/ 503 h 1285"/>
              </a:gdLst>
              <a:ahLst/>
              <a:cxnLst>
                <a:cxn ang="0">
                  <a:pos x="connsiteX0" y="connsiteY0"/>
                </a:cxn>
                <a:cxn ang="0">
                  <a:pos x="connsiteX1" y="connsiteY1"/>
                </a:cxn>
                <a:cxn ang="0">
                  <a:pos x="connsiteX2" y="connsiteY2"/>
                </a:cxn>
              </a:cxnLst>
              <a:rect l="l" t="t" r="r" b="b"/>
              <a:pathLst>
                <a:path w="676" h="1285">
                  <a:moveTo>
                    <a:pt x="0" y="503"/>
                  </a:moveTo>
                  <a:cubicBezTo>
                    <a:pt x="0" y="503"/>
                    <a:pt x="754" y="2263"/>
                    <a:pt x="670" y="503"/>
                  </a:cubicBezTo>
                  <a:cubicBezTo>
                    <a:pt x="419" y="587"/>
                    <a:pt x="84" y="-670"/>
                    <a:pt x="0" y="503"/>
                  </a:cubicBezTo>
                  <a:close/>
                </a:path>
              </a:pathLst>
            </a:custGeom>
            <a:solidFill>
              <a:srgbClr val="37474F"/>
            </a:solidFill>
            <a:ln w="8363" cap="flat">
              <a:noFill/>
              <a:prstDash val="solid"/>
              <a:miter/>
            </a:ln>
          </p:spPr>
          <p:txBody>
            <a:bodyPr rtlCol="0" anchor="ctr"/>
            <a:lstStyle/>
            <a:p>
              <a:pPr defTabSz="914378"/>
              <a:endParaRPr lang="en-US"/>
            </a:p>
          </p:txBody>
        </p:sp>
        <p:sp>
          <p:nvSpPr>
            <p:cNvPr id="552" name="Freeform: Shape 551">
              <a:extLst>
                <a:ext uri="{FF2B5EF4-FFF2-40B4-BE49-F238E27FC236}">
                  <a16:creationId xmlns:a16="http://schemas.microsoft.com/office/drawing/2014/main" xmlns="" id="{7B02D573-6440-4220-99FB-783244BD8549}"/>
                </a:ext>
              </a:extLst>
            </p:cNvPr>
            <p:cNvSpPr/>
            <p:nvPr/>
          </p:nvSpPr>
          <p:spPr>
            <a:xfrm>
              <a:off x="2800534" y="1838290"/>
              <a:ext cx="1508" cy="251"/>
            </a:xfrm>
            <a:custGeom>
              <a:avLst/>
              <a:gdLst>
                <a:gd name="connsiteX0" fmla="*/ 1508 w 1508"/>
                <a:gd name="connsiteY0" fmla="*/ 251 h 251"/>
                <a:gd name="connsiteX1" fmla="*/ 1508 w 1508"/>
                <a:gd name="connsiteY1" fmla="*/ 0 h 251"/>
                <a:gd name="connsiteX2" fmla="*/ 0 w 1508"/>
                <a:gd name="connsiteY2" fmla="*/ 84 h 251"/>
                <a:gd name="connsiteX3" fmla="*/ 1508 w 1508"/>
                <a:gd name="connsiteY3" fmla="*/ 251 h 251"/>
              </a:gdLst>
              <a:ahLst/>
              <a:cxnLst>
                <a:cxn ang="0">
                  <a:pos x="connsiteX0" y="connsiteY0"/>
                </a:cxn>
                <a:cxn ang="0">
                  <a:pos x="connsiteX1" y="connsiteY1"/>
                </a:cxn>
                <a:cxn ang="0">
                  <a:pos x="connsiteX2" y="connsiteY2"/>
                </a:cxn>
                <a:cxn ang="0">
                  <a:pos x="connsiteX3" y="connsiteY3"/>
                </a:cxn>
              </a:cxnLst>
              <a:rect l="l" t="t" r="r" b="b"/>
              <a:pathLst>
                <a:path w="1508" h="251">
                  <a:moveTo>
                    <a:pt x="1508" y="251"/>
                  </a:moveTo>
                  <a:lnTo>
                    <a:pt x="1508" y="0"/>
                  </a:lnTo>
                  <a:lnTo>
                    <a:pt x="0" y="84"/>
                  </a:lnTo>
                  <a:lnTo>
                    <a:pt x="1508" y="251"/>
                  </a:lnTo>
                  <a:close/>
                </a:path>
              </a:pathLst>
            </a:custGeom>
            <a:solidFill>
              <a:srgbClr val="37474F"/>
            </a:solidFill>
            <a:ln w="8363" cap="flat">
              <a:noFill/>
              <a:prstDash val="solid"/>
              <a:miter/>
            </a:ln>
          </p:spPr>
          <p:txBody>
            <a:bodyPr rtlCol="0" anchor="ctr"/>
            <a:lstStyle/>
            <a:p>
              <a:pPr defTabSz="914378"/>
              <a:endParaRPr lang="en-US"/>
            </a:p>
          </p:txBody>
        </p:sp>
        <p:sp>
          <p:nvSpPr>
            <p:cNvPr id="553" name="Freeform: Shape 552">
              <a:extLst>
                <a:ext uri="{FF2B5EF4-FFF2-40B4-BE49-F238E27FC236}">
                  <a16:creationId xmlns:a16="http://schemas.microsoft.com/office/drawing/2014/main" xmlns="" id="{AA4A3EBF-FDFA-4A17-AFF7-11F0EE0E85FB}"/>
                </a:ext>
              </a:extLst>
            </p:cNvPr>
            <p:cNvSpPr/>
            <p:nvPr/>
          </p:nvSpPr>
          <p:spPr>
            <a:xfrm>
              <a:off x="2805227" y="1852661"/>
              <a:ext cx="1172" cy="2382"/>
            </a:xfrm>
            <a:custGeom>
              <a:avLst/>
              <a:gdLst>
                <a:gd name="connsiteX0" fmla="*/ 1173 w 1172"/>
                <a:gd name="connsiteY0" fmla="*/ 2219 h 2382"/>
                <a:gd name="connsiteX1" fmla="*/ 670 w 1172"/>
                <a:gd name="connsiteY1" fmla="*/ 544 h 2382"/>
                <a:gd name="connsiteX2" fmla="*/ 0 w 1172"/>
                <a:gd name="connsiteY2" fmla="*/ 1298 h 2382"/>
                <a:gd name="connsiteX3" fmla="*/ 1173 w 1172"/>
                <a:gd name="connsiteY3" fmla="*/ 2219 h 2382"/>
              </a:gdLst>
              <a:ahLst/>
              <a:cxnLst>
                <a:cxn ang="0">
                  <a:pos x="connsiteX0" y="connsiteY0"/>
                </a:cxn>
                <a:cxn ang="0">
                  <a:pos x="connsiteX1" y="connsiteY1"/>
                </a:cxn>
                <a:cxn ang="0">
                  <a:pos x="connsiteX2" y="connsiteY2"/>
                </a:cxn>
                <a:cxn ang="0">
                  <a:pos x="connsiteX3" y="connsiteY3"/>
                </a:cxn>
              </a:cxnLst>
              <a:rect l="l" t="t" r="r" b="b"/>
              <a:pathLst>
                <a:path w="1172" h="2382">
                  <a:moveTo>
                    <a:pt x="1173" y="2219"/>
                  </a:moveTo>
                  <a:cubicBezTo>
                    <a:pt x="1173" y="711"/>
                    <a:pt x="251" y="2219"/>
                    <a:pt x="670" y="544"/>
                  </a:cubicBezTo>
                  <a:cubicBezTo>
                    <a:pt x="1089" y="-1132"/>
                    <a:pt x="670" y="1633"/>
                    <a:pt x="0" y="1298"/>
                  </a:cubicBezTo>
                  <a:cubicBezTo>
                    <a:pt x="419" y="2219"/>
                    <a:pt x="251" y="2638"/>
                    <a:pt x="1173" y="2219"/>
                  </a:cubicBezTo>
                  <a:close/>
                </a:path>
              </a:pathLst>
            </a:custGeom>
            <a:solidFill>
              <a:srgbClr val="37474F"/>
            </a:solidFill>
            <a:ln w="8363" cap="flat">
              <a:noFill/>
              <a:prstDash val="solid"/>
              <a:miter/>
            </a:ln>
          </p:spPr>
          <p:txBody>
            <a:bodyPr rtlCol="0" anchor="ctr"/>
            <a:lstStyle/>
            <a:p>
              <a:pPr defTabSz="914378"/>
              <a:endParaRPr lang="en-US"/>
            </a:p>
          </p:txBody>
        </p:sp>
        <p:sp>
          <p:nvSpPr>
            <p:cNvPr id="554" name="Freeform: Shape 553">
              <a:extLst>
                <a:ext uri="{FF2B5EF4-FFF2-40B4-BE49-F238E27FC236}">
                  <a16:creationId xmlns:a16="http://schemas.microsoft.com/office/drawing/2014/main" xmlns="" id="{D6E262B0-5E3C-43BB-BECE-F546AB9896FF}"/>
                </a:ext>
              </a:extLst>
            </p:cNvPr>
            <p:cNvSpPr/>
            <p:nvPr/>
          </p:nvSpPr>
          <p:spPr>
            <a:xfrm>
              <a:off x="2805227" y="1853539"/>
              <a:ext cx="8378" cy="418"/>
            </a:xfrm>
            <a:custGeom>
              <a:avLst/>
              <a:gdLst>
                <a:gd name="connsiteX0" fmla="*/ 0 w 8378"/>
                <a:gd name="connsiteY0" fmla="*/ 419 h 418"/>
                <a:gd name="connsiteX1" fmla="*/ 0 w 8378"/>
                <a:gd name="connsiteY1" fmla="*/ 0 h 418"/>
              </a:gdLst>
              <a:ahLst/>
              <a:cxnLst>
                <a:cxn ang="0">
                  <a:pos x="connsiteX0" y="connsiteY0"/>
                </a:cxn>
                <a:cxn ang="0">
                  <a:pos x="connsiteX1" y="connsiteY1"/>
                </a:cxn>
              </a:cxnLst>
              <a:rect l="l" t="t" r="r" b="b"/>
              <a:pathLst>
                <a:path w="8378" h="418">
                  <a:moveTo>
                    <a:pt x="0" y="419"/>
                  </a:moveTo>
                  <a:cubicBezTo>
                    <a:pt x="0" y="419"/>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55" name="Freeform: Shape 554">
              <a:extLst>
                <a:ext uri="{FF2B5EF4-FFF2-40B4-BE49-F238E27FC236}">
                  <a16:creationId xmlns:a16="http://schemas.microsoft.com/office/drawing/2014/main" xmlns="" id="{EFC8152A-3B38-4625-9122-52C677A84A4C}"/>
                </a:ext>
              </a:extLst>
            </p:cNvPr>
            <p:cNvSpPr/>
            <p:nvPr/>
          </p:nvSpPr>
          <p:spPr>
            <a:xfrm>
              <a:off x="2807908" y="2040137"/>
              <a:ext cx="419" cy="921"/>
            </a:xfrm>
            <a:custGeom>
              <a:avLst/>
              <a:gdLst>
                <a:gd name="connsiteX0" fmla="*/ 251 w 419"/>
                <a:gd name="connsiteY0" fmla="*/ 0 h 921"/>
                <a:gd name="connsiteX1" fmla="*/ 0 w 419"/>
                <a:gd name="connsiteY1" fmla="*/ 922 h 921"/>
                <a:gd name="connsiteX2" fmla="*/ 419 w 419"/>
                <a:gd name="connsiteY2" fmla="*/ 335 h 921"/>
                <a:gd name="connsiteX3" fmla="*/ 251 w 419"/>
                <a:gd name="connsiteY3" fmla="*/ 0 h 921"/>
              </a:gdLst>
              <a:ahLst/>
              <a:cxnLst>
                <a:cxn ang="0">
                  <a:pos x="connsiteX0" y="connsiteY0"/>
                </a:cxn>
                <a:cxn ang="0">
                  <a:pos x="connsiteX1" y="connsiteY1"/>
                </a:cxn>
                <a:cxn ang="0">
                  <a:pos x="connsiteX2" y="connsiteY2"/>
                </a:cxn>
                <a:cxn ang="0">
                  <a:pos x="connsiteX3" y="connsiteY3"/>
                </a:cxn>
              </a:cxnLst>
              <a:rect l="l" t="t" r="r" b="b"/>
              <a:pathLst>
                <a:path w="419" h="921">
                  <a:moveTo>
                    <a:pt x="251" y="0"/>
                  </a:moveTo>
                  <a:lnTo>
                    <a:pt x="0" y="922"/>
                  </a:lnTo>
                  <a:lnTo>
                    <a:pt x="419" y="335"/>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556" name="Freeform: Shape 555">
              <a:extLst>
                <a:ext uri="{FF2B5EF4-FFF2-40B4-BE49-F238E27FC236}">
                  <a16:creationId xmlns:a16="http://schemas.microsoft.com/office/drawing/2014/main" xmlns="" id="{E427BE88-E724-4063-92FA-72FA304B745B}"/>
                </a:ext>
              </a:extLst>
            </p:cNvPr>
            <p:cNvSpPr/>
            <p:nvPr/>
          </p:nvSpPr>
          <p:spPr>
            <a:xfrm>
              <a:off x="2808411" y="2041897"/>
              <a:ext cx="921" cy="506"/>
            </a:xfrm>
            <a:custGeom>
              <a:avLst/>
              <a:gdLst>
                <a:gd name="connsiteX0" fmla="*/ 922 w 921"/>
                <a:gd name="connsiteY0" fmla="*/ 0 h 506"/>
                <a:gd name="connsiteX1" fmla="*/ 0 w 921"/>
                <a:gd name="connsiteY1" fmla="*/ 0 h 506"/>
                <a:gd name="connsiteX2" fmla="*/ 922 w 921"/>
                <a:gd name="connsiteY2" fmla="*/ 503 h 506"/>
                <a:gd name="connsiteX3" fmla="*/ 922 w 921"/>
                <a:gd name="connsiteY3" fmla="*/ 0 h 506"/>
              </a:gdLst>
              <a:ahLst/>
              <a:cxnLst>
                <a:cxn ang="0">
                  <a:pos x="connsiteX0" y="connsiteY0"/>
                </a:cxn>
                <a:cxn ang="0">
                  <a:pos x="connsiteX1" y="connsiteY1"/>
                </a:cxn>
                <a:cxn ang="0">
                  <a:pos x="connsiteX2" y="connsiteY2"/>
                </a:cxn>
                <a:cxn ang="0">
                  <a:pos x="connsiteX3" y="connsiteY3"/>
                </a:cxn>
              </a:cxnLst>
              <a:rect l="l" t="t" r="r" b="b"/>
              <a:pathLst>
                <a:path w="921" h="506">
                  <a:moveTo>
                    <a:pt x="922" y="0"/>
                  </a:moveTo>
                  <a:lnTo>
                    <a:pt x="0" y="0"/>
                  </a:lnTo>
                  <a:lnTo>
                    <a:pt x="922" y="503"/>
                  </a:lnTo>
                  <a:cubicBezTo>
                    <a:pt x="922" y="503"/>
                    <a:pt x="754" y="587"/>
                    <a:pt x="922" y="0"/>
                  </a:cubicBezTo>
                  <a:close/>
                </a:path>
              </a:pathLst>
            </a:custGeom>
            <a:solidFill>
              <a:srgbClr val="37474F"/>
            </a:solidFill>
            <a:ln w="8363" cap="flat">
              <a:noFill/>
              <a:prstDash val="solid"/>
              <a:miter/>
            </a:ln>
          </p:spPr>
          <p:txBody>
            <a:bodyPr rtlCol="0" anchor="ctr"/>
            <a:lstStyle/>
            <a:p>
              <a:pPr defTabSz="914378"/>
              <a:endParaRPr lang="en-US"/>
            </a:p>
          </p:txBody>
        </p:sp>
        <p:sp>
          <p:nvSpPr>
            <p:cNvPr id="557" name="Freeform: Shape 556">
              <a:extLst>
                <a:ext uri="{FF2B5EF4-FFF2-40B4-BE49-F238E27FC236}">
                  <a16:creationId xmlns:a16="http://schemas.microsoft.com/office/drawing/2014/main" xmlns="" id="{65961E11-7060-411F-B6B6-E87EBF574312}"/>
                </a:ext>
              </a:extLst>
            </p:cNvPr>
            <p:cNvSpPr/>
            <p:nvPr/>
          </p:nvSpPr>
          <p:spPr>
            <a:xfrm>
              <a:off x="2810505" y="1912443"/>
              <a:ext cx="8378" cy="837"/>
            </a:xfrm>
            <a:custGeom>
              <a:avLst/>
              <a:gdLst>
                <a:gd name="connsiteX0" fmla="*/ 0 w 8378"/>
                <a:gd name="connsiteY0" fmla="*/ 0 h 837"/>
                <a:gd name="connsiteX1" fmla="*/ 0 w 8378"/>
                <a:gd name="connsiteY1" fmla="*/ 0 h 837"/>
                <a:gd name="connsiteX2" fmla="*/ 0 w 8378"/>
                <a:gd name="connsiteY2" fmla="*/ 838 h 837"/>
              </a:gdLst>
              <a:ahLst/>
              <a:cxnLst>
                <a:cxn ang="0">
                  <a:pos x="connsiteX0" y="connsiteY0"/>
                </a:cxn>
                <a:cxn ang="0">
                  <a:pos x="connsiteX1" y="connsiteY1"/>
                </a:cxn>
                <a:cxn ang="0">
                  <a:pos x="connsiteX2" y="connsiteY2"/>
                </a:cxn>
              </a:cxnLst>
              <a:rect l="l" t="t" r="r" b="b"/>
              <a:pathLst>
                <a:path w="8378" h="837">
                  <a:moveTo>
                    <a:pt x="0" y="0"/>
                  </a:moveTo>
                  <a:lnTo>
                    <a:pt x="0" y="0"/>
                  </a:lnTo>
                  <a:cubicBezTo>
                    <a:pt x="0" y="0"/>
                    <a:pt x="0" y="419"/>
                    <a:pt x="0" y="838"/>
                  </a:cubicBezTo>
                  <a:close/>
                </a:path>
              </a:pathLst>
            </a:custGeom>
            <a:solidFill>
              <a:srgbClr val="37474F"/>
            </a:solidFill>
            <a:ln w="8363" cap="flat">
              <a:noFill/>
              <a:prstDash val="solid"/>
              <a:miter/>
            </a:ln>
          </p:spPr>
          <p:txBody>
            <a:bodyPr rtlCol="0" anchor="ctr"/>
            <a:lstStyle/>
            <a:p>
              <a:pPr defTabSz="914378"/>
              <a:endParaRPr lang="en-US"/>
            </a:p>
          </p:txBody>
        </p:sp>
        <p:sp>
          <p:nvSpPr>
            <p:cNvPr id="558" name="Freeform: Shape 557">
              <a:extLst>
                <a:ext uri="{FF2B5EF4-FFF2-40B4-BE49-F238E27FC236}">
                  <a16:creationId xmlns:a16="http://schemas.microsoft.com/office/drawing/2014/main" xmlns="" id="{C07ACAAA-C4B1-4240-85C2-500FBC7A9A63}"/>
                </a:ext>
              </a:extLst>
            </p:cNvPr>
            <p:cNvSpPr/>
            <p:nvPr/>
          </p:nvSpPr>
          <p:spPr>
            <a:xfrm>
              <a:off x="2809584" y="1925011"/>
              <a:ext cx="837" cy="502"/>
            </a:xfrm>
            <a:custGeom>
              <a:avLst/>
              <a:gdLst>
                <a:gd name="connsiteX0" fmla="*/ 838 w 837"/>
                <a:gd name="connsiteY0" fmla="*/ 251 h 502"/>
                <a:gd name="connsiteX1" fmla="*/ 838 w 837"/>
                <a:gd name="connsiteY1" fmla="*/ 0 h 502"/>
                <a:gd name="connsiteX2" fmla="*/ 0 w 837"/>
                <a:gd name="connsiteY2" fmla="*/ 503 h 502"/>
                <a:gd name="connsiteX3" fmla="*/ 838 w 837"/>
                <a:gd name="connsiteY3" fmla="*/ 251 h 502"/>
              </a:gdLst>
              <a:ahLst/>
              <a:cxnLst>
                <a:cxn ang="0">
                  <a:pos x="connsiteX0" y="connsiteY0"/>
                </a:cxn>
                <a:cxn ang="0">
                  <a:pos x="connsiteX1" y="connsiteY1"/>
                </a:cxn>
                <a:cxn ang="0">
                  <a:pos x="connsiteX2" y="connsiteY2"/>
                </a:cxn>
                <a:cxn ang="0">
                  <a:pos x="connsiteX3" y="connsiteY3"/>
                </a:cxn>
              </a:cxnLst>
              <a:rect l="l" t="t" r="r" b="b"/>
              <a:pathLst>
                <a:path w="837" h="502">
                  <a:moveTo>
                    <a:pt x="838" y="251"/>
                  </a:moveTo>
                  <a:lnTo>
                    <a:pt x="838" y="0"/>
                  </a:lnTo>
                  <a:lnTo>
                    <a:pt x="0" y="503"/>
                  </a:lnTo>
                  <a:lnTo>
                    <a:pt x="838" y="251"/>
                  </a:lnTo>
                  <a:close/>
                </a:path>
              </a:pathLst>
            </a:custGeom>
            <a:solidFill>
              <a:srgbClr val="37474F"/>
            </a:solidFill>
            <a:ln w="8363" cap="flat">
              <a:noFill/>
              <a:prstDash val="solid"/>
              <a:miter/>
            </a:ln>
          </p:spPr>
          <p:txBody>
            <a:bodyPr rtlCol="0" anchor="ctr"/>
            <a:lstStyle/>
            <a:p>
              <a:pPr defTabSz="914378"/>
              <a:endParaRPr lang="en-US"/>
            </a:p>
          </p:txBody>
        </p:sp>
        <p:sp>
          <p:nvSpPr>
            <p:cNvPr id="559" name="Freeform: Shape 558">
              <a:extLst>
                <a:ext uri="{FF2B5EF4-FFF2-40B4-BE49-F238E27FC236}">
                  <a16:creationId xmlns:a16="http://schemas.microsoft.com/office/drawing/2014/main" xmlns="" id="{7021CE79-44A6-4CA4-9B42-0F24ED80834E}"/>
                </a:ext>
              </a:extLst>
            </p:cNvPr>
            <p:cNvSpPr/>
            <p:nvPr/>
          </p:nvSpPr>
          <p:spPr>
            <a:xfrm>
              <a:off x="2811799" y="1934563"/>
              <a:ext cx="633" cy="1452"/>
            </a:xfrm>
            <a:custGeom>
              <a:avLst/>
              <a:gdLst>
                <a:gd name="connsiteX0" fmla="*/ 633 w 633"/>
                <a:gd name="connsiteY0" fmla="*/ 1424 h 1452"/>
                <a:gd name="connsiteX1" fmla="*/ 633 w 633"/>
                <a:gd name="connsiteY1" fmla="*/ 0 h 1452"/>
                <a:gd name="connsiteX2" fmla="*/ 633 w 633"/>
                <a:gd name="connsiteY2" fmla="*/ 1424 h 1452"/>
              </a:gdLst>
              <a:ahLst/>
              <a:cxnLst>
                <a:cxn ang="0">
                  <a:pos x="connsiteX0" y="connsiteY0"/>
                </a:cxn>
                <a:cxn ang="0">
                  <a:pos x="connsiteX1" y="connsiteY1"/>
                </a:cxn>
                <a:cxn ang="0">
                  <a:pos x="connsiteX2" y="connsiteY2"/>
                </a:cxn>
              </a:cxnLst>
              <a:rect l="l" t="t" r="r" b="b"/>
              <a:pathLst>
                <a:path w="633" h="1452">
                  <a:moveTo>
                    <a:pt x="633" y="1424"/>
                  </a:moveTo>
                  <a:cubicBezTo>
                    <a:pt x="633" y="1424"/>
                    <a:pt x="633" y="419"/>
                    <a:pt x="633" y="0"/>
                  </a:cubicBezTo>
                  <a:cubicBezTo>
                    <a:pt x="633" y="1006"/>
                    <a:pt x="-791" y="1592"/>
                    <a:pt x="633" y="1424"/>
                  </a:cubicBezTo>
                  <a:close/>
                </a:path>
              </a:pathLst>
            </a:custGeom>
            <a:solidFill>
              <a:srgbClr val="37474F"/>
            </a:solidFill>
            <a:ln w="8363" cap="flat">
              <a:noFill/>
              <a:prstDash val="solid"/>
              <a:miter/>
            </a:ln>
          </p:spPr>
          <p:txBody>
            <a:bodyPr rtlCol="0" anchor="ctr"/>
            <a:lstStyle/>
            <a:p>
              <a:pPr defTabSz="914378"/>
              <a:endParaRPr lang="en-US"/>
            </a:p>
          </p:txBody>
        </p:sp>
        <p:sp>
          <p:nvSpPr>
            <p:cNvPr id="560" name="Freeform: Shape 559">
              <a:extLst>
                <a:ext uri="{FF2B5EF4-FFF2-40B4-BE49-F238E27FC236}">
                  <a16:creationId xmlns:a16="http://schemas.microsoft.com/office/drawing/2014/main" xmlns="" id="{114DE549-BF0F-434D-ABC4-66545B09DE17}"/>
                </a:ext>
              </a:extLst>
            </p:cNvPr>
            <p:cNvSpPr/>
            <p:nvPr/>
          </p:nvSpPr>
          <p:spPr>
            <a:xfrm>
              <a:off x="2820811" y="2037875"/>
              <a:ext cx="8378" cy="670"/>
            </a:xfrm>
            <a:custGeom>
              <a:avLst/>
              <a:gdLst>
                <a:gd name="connsiteX0" fmla="*/ 0 w 8378"/>
                <a:gd name="connsiteY0" fmla="*/ 670 h 670"/>
                <a:gd name="connsiteX1" fmla="*/ 0 w 8378"/>
                <a:gd name="connsiteY1" fmla="*/ 0 h 670"/>
              </a:gdLst>
              <a:ahLst/>
              <a:cxnLst>
                <a:cxn ang="0">
                  <a:pos x="connsiteX0" y="connsiteY0"/>
                </a:cxn>
                <a:cxn ang="0">
                  <a:pos x="connsiteX1" y="connsiteY1"/>
                </a:cxn>
              </a:cxnLst>
              <a:rect l="l" t="t" r="r" b="b"/>
              <a:pathLst>
                <a:path w="8378" h="670">
                  <a:moveTo>
                    <a:pt x="0" y="670"/>
                  </a:moveTo>
                  <a:cubicBezTo>
                    <a:pt x="0" y="670"/>
                    <a:pt x="0"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61" name="Freeform: Shape 560">
              <a:extLst>
                <a:ext uri="{FF2B5EF4-FFF2-40B4-BE49-F238E27FC236}">
                  <a16:creationId xmlns:a16="http://schemas.microsoft.com/office/drawing/2014/main" xmlns="" id="{AC283BCE-BA74-4238-A189-9BCFB850910B}"/>
                </a:ext>
              </a:extLst>
            </p:cNvPr>
            <p:cNvSpPr/>
            <p:nvPr/>
          </p:nvSpPr>
          <p:spPr>
            <a:xfrm>
              <a:off x="2820225" y="2039718"/>
              <a:ext cx="83" cy="586"/>
            </a:xfrm>
            <a:custGeom>
              <a:avLst/>
              <a:gdLst>
                <a:gd name="connsiteX0" fmla="*/ 84 w 83"/>
                <a:gd name="connsiteY0" fmla="*/ 251 h 586"/>
                <a:gd name="connsiteX1" fmla="*/ 84 w 83"/>
                <a:gd name="connsiteY1" fmla="*/ 0 h 586"/>
                <a:gd name="connsiteX2" fmla="*/ 0 w 83"/>
                <a:gd name="connsiteY2" fmla="*/ 587 h 586"/>
                <a:gd name="connsiteX3" fmla="*/ 84 w 83"/>
                <a:gd name="connsiteY3" fmla="*/ 251 h 586"/>
              </a:gdLst>
              <a:ahLst/>
              <a:cxnLst>
                <a:cxn ang="0">
                  <a:pos x="connsiteX0" y="connsiteY0"/>
                </a:cxn>
                <a:cxn ang="0">
                  <a:pos x="connsiteX1" y="connsiteY1"/>
                </a:cxn>
                <a:cxn ang="0">
                  <a:pos x="connsiteX2" y="connsiteY2"/>
                </a:cxn>
                <a:cxn ang="0">
                  <a:pos x="connsiteX3" y="connsiteY3"/>
                </a:cxn>
              </a:cxnLst>
              <a:rect l="l" t="t" r="r" b="b"/>
              <a:pathLst>
                <a:path w="83" h="586">
                  <a:moveTo>
                    <a:pt x="84" y="251"/>
                  </a:moveTo>
                  <a:lnTo>
                    <a:pt x="84" y="0"/>
                  </a:lnTo>
                  <a:lnTo>
                    <a:pt x="0" y="587"/>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562" name="Freeform: Shape 561">
              <a:extLst>
                <a:ext uri="{FF2B5EF4-FFF2-40B4-BE49-F238E27FC236}">
                  <a16:creationId xmlns:a16="http://schemas.microsoft.com/office/drawing/2014/main" xmlns="" id="{A0ED2F21-2094-4DEA-AE5C-62FFC274F3F9}"/>
                </a:ext>
              </a:extLst>
            </p:cNvPr>
            <p:cNvSpPr/>
            <p:nvPr/>
          </p:nvSpPr>
          <p:spPr>
            <a:xfrm>
              <a:off x="2819890" y="2039383"/>
              <a:ext cx="8378" cy="1033"/>
            </a:xfrm>
            <a:custGeom>
              <a:avLst/>
              <a:gdLst>
                <a:gd name="connsiteX0" fmla="*/ 0 w 8378"/>
                <a:gd name="connsiteY0" fmla="*/ 586 h 1033"/>
                <a:gd name="connsiteX1" fmla="*/ 0 w 8378"/>
                <a:gd name="connsiteY1" fmla="*/ 586 h 1033"/>
                <a:gd name="connsiteX2" fmla="*/ 0 w 8378"/>
                <a:gd name="connsiteY2" fmla="*/ 0 h 1033"/>
                <a:gd name="connsiteX3" fmla="*/ 0 w 8378"/>
                <a:gd name="connsiteY3" fmla="*/ 586 h 1033"/>
              </a:gdLst>
              <a:ahLst/>
              <a:cxnLst>
                <a:cxn ang="0">
                  <a:pos x="connsiteX0" y="connsiteY0"/>
                </a:cxn>
                <a:cxn ang="0">
                  <a:pos x="connsiteX1" y="connsiteY1"/>
                </a:cxn>
                <a:cxn ang="0">
                  <a:pos x="connsiteX2" y="connsiteY2"/>
                </a:cxn>
                <a:cxn ang="0">
                  <a:pos x="connsiteX3" y="connsiteY3"/>
                </a:cxn>
              </a:cxnLst>
              <a:rect l="l" t="t" r="r" b="b"/>
              <a:pathLst>
                <a:path w="8378" h="1033">
                  <a:moveTo>
                    <a:pt x="0" y="586"/>
                  </a:moveTo>
                  <a:cubicBezTo>
                    <a:pt x="0" y="1592"/>
                    <a:pt x="0" y="586"/>
                    <a:pt x="0" y="586"/>
                  </a:cubicBezTo>
                  <a:lnTo>
                    <a:pt x="0" y="0"/>
                  </a:lnTo>
                  <a:cubicBezTo>
                    <a:pt x="0" y="0"/>
                    <a:pt x="0" y="838"/>
                    <a:pt x="0" y="586"/>
                  </a:cubicBezTo>
                  <a:close/>
                </a:path>
              </a:pathLst>
            </a:custGeom>
            <a:solidFill>
              <a:srgbClr val="37474F"/>
            </a:solidFill>
            <a:ln w="8363" cap="flat">
              <a:noFill/>
              <a:prstDash val="solid"/>
              <a:miter/>
            </a:ln>
          </p:spPr>
          <p:txBody>
            <a:bodyPr rtlCol="0" anchor="ctr"/>
            <a:lstStyle/>
            <a:p>
              <a:pPr defTabSz="914378"/>
              <a:endParaRPr lang="en-US"/>
            </a:p>
          </p:txBody>
        </p:sp>
        <p:sp>
          <p:nvSpPr>
            <p:cNvPr id="563" name="Freeform: Shape 562">
              <a:extLst>
                <a:ext uri="{FF2B5EF4-FFF2-40B4-BE49-F238E27FC236}">
                  <a16:creationId xmlns:a16="http://schemas.microsoft.com/office/drawing/2014/main" xmlns="" id="{7352BC9F-A078-410F-BF62-D6A3BA8F0853}"/>
                </a:ext>
              </a:extLst>
            </p:cNvPr>
            <p:cNvSpPr/>
            <p:nvPr/>
          </p:nvSpPr>
          <p:spPr>
            <a:xfrm>
              <a:off x="2819471" y="2037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64" name="Freeform: Shape 563">
              <a:extLst>
                <a:ext uri="{FF2B5EF4-FFF2-40B4-BE49-F238E27FC236}">
                  <a16:creationId xmlns:a16="http://schemas.microsoft.com/office/drawing/2014/main" xmlns="" id="{87AA2ED6-4BC9-4269-9596-AFC14BDB8B16}"/>
                </a:ext>
              </a:extLst>
            </p:cNvPr>
            <p:cNvSpPr/>
            <p:nvPr/>
          </p:nvSpPr>
          <p:spPr>
            <a:xfrm>
              <a:off x="2819555" y="203770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65" name="Freeform: Shape 564">
              <a:extLst>
                <a:ext uri="{FF2B5EF4-FFF2-40B4-BE49-F238E27FC236}">
                  <a16:creationId xmlns:a16="http://schemas.microsoft.com/office/drawing/2014/main" xmlns="" id="{1488F7EA-83EE-4015-8C52-6A5D13B9A718}"/>
                </a:ext>
              </a:extLst>
            </p:cNvPr>
            <p:cNvSpPr/>
            <p:nvPr/>
          </p:nvSpPr>
          <p:spPr>
            <a:xfrm>
              <a:off x="2819375" y="2037456"/>
              <a:ext cx="12" cy="502"/>
            </a:xfrm>
            <a:custGeom>
              <a:avLst/>
              <a:gdLst>
                <a:gd name="connsiteX0" fmla="*/ 12 w 12"/>
                <a:gd name="connsiteY0" fmla="*/ 503 h 502"/>
                <a:gd name="connsiteX1" fmla="*/ 12 w 12"/>
                <a:gd name="connsiteY1" fmla="*/ 503 h 502"/>
                <a:gd name="connsiteX2" fmla="*/ 12 w 12"/>
                <a:gd name="connsiteY2" fmla="*/ 0 h 502"/>
                <a:gd name="connsiteX3" fmla="*/ 12 w 12"/>
                <a:gd name="connsiteY3" fmla="*/ 503 h 502"/>
              </a:gdLst>
              <a:ahLst/>
              <a:cxnLst>
                <a:cxn ang="0">
                  <a:pos x="connsiteX0" y="connsiteY0"/>
                </a:cxn>
                <a:cxn ang="0">
                  <a:pos x="connsiteX1" y="connsiteY1"/>
                </a:cxn>
                <a:cxn ang="0">
                  <a:pos x="connsiteX2" y="connsiteY2"/>
                </a:cxn>
                <a:cxn ang="0">
                  <a:pos x="connsiteX3" y="connsiteY3"/>
                </a:cxn>
              </a:cxnLst>
              <a:rect l="l" t="t" r="r" b="b"/>
              <a:pathLst>
                <a:path w="12" h="502">
                  <a:moveTo>
                    <a:pt x="12" y="503"/>
                  </a:moveTo>
                  <a:lnTo>
                    <a:pt x="12" y="503"/>
                  </a:lnTo>
                  <a:cubicBezTo>
                    <a:pt x="12" y="503"/>
                    <a:pt x="12" y="503"/>
                    <a:pt x="12" y="0"/>
                  </a:cubicBezTo>
                  <a:cubicBezTo>
                    <a:pt x="-4" y="168"/>
                    <a:pt x="-4" y="335"/>
                    <a:pt x="12" y="503"/>
                  </a:cubicBezTo>
                  <a:close/>
                </a:path>
              </a:pathLst>
            </a:custGeom>
            <a:solidFill>
              <a:srgbClr val="37474F"/>
            </a:solidFill>
            <a:ln w="8363" cap="flat">
              <a:noFill/>
              <a:prstDash val="solid"/>
              <a:miter/>
            </a:ln>
          </p:spPr>
          <p:txBody>
            <a:bodyPr rtlCol="0" anchor="ctr"/>
            <a:lstStyle/>
            <a:p>
              <a:pPr defTabSz="914378"/>
              <a:endParaRPr lang="en-US"/>
            </a:p>
          </p:txBody>
        </p:sp>
        <p:sp>
          <p:nvSpPr>
            <p:cNvPr id="566" name="Freeform: Shape 565">
              <a:extLst>
                <a:ext uri="{FF2B5EF4-FFF2-40B4-BE49-F238E27FC236}">
                  <a16:creationId xmlns:a16="http://schemas.microsoft.com/office/drawing/2014/main" xmlns="" id="{27252675-CC64-410F-86A1-17AD15FDB914}"/>
                </a:ext>
              </a:extLst>
            </p:cNvPr>
            <p:cNvSpPr/>
            <p:nvPr/>
          </p:nvSpPr>
          <p:spPr>
            <a:xfrm>
              <a:off x="2819303" y="2038601"/>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567" name="Freeform: Shape 566">
              <a:extLst>
                <a:ext uri="{FF2B5EF4-FFF2-40B4-BE49-F238E27FC236}">
                  <a16:creationId xmlns:a16="http://schemas.microsoft.com/office/drawing/2014/main" xmlns="" id="{846FA434-5239-49FC-A989-3168D626D17C}"/>
                </a:ext>
              </a:extLst>
            </p:cNvPr>
            <p:cNvSpPr/>
            <p:nvPr/>
          </p:nvSpPr>
          <p:spPr>
            <a:xfrm>
              <a:off x="2819387"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68" name="Freeform: Shape 567">
              <a:extLst>
                <a:ext uri="{FF2B5EF4-FFF2-40B4-BE49-F238E27FC236}">
                  <a16:creationId xmlns:a16="http://schemas.microsoft.com/office/drawing/2014/main" xmlns="" id="{34636FF9-B892-4CF4-BB5F-972CC2066552}"/>
                </a:ext>
              </a:extLst>
            </p:cNvPr>
            <p:cNvSpPr/>
            <p:nvPr/>
          </p:nvSpPr>
          <p:spPr>
            <a:xfrm>
              <a:off x="2819471" y="2038372"/>
              <a:ext cx="37" cy="760"/>
            </a:xfrm>
            <a:custGeom>
              <a:avLst/>
              <a:gdLst>
                <a:gd name="connsiteX0" fmla="*/ 0 w 37"/>
                <a:gd name="connsiteY0" fmla="*/ 6 h 760"/>
                <a:gd name="connsiteX1" fmla="*/ 0 w 37"/>
                <a:gd name="connsiteY1" fmla="*/ 760 h 760"/>
                <a:gd name="connsiteX2" fmla="*/ 0 w 37"/>
                <a:gd name="connsiteY2" fmla="*/ 6 h 760"/>
              </a:gdLst>
              <a:ahLst/>
              <a:cxnLst>
                <a:cxn ang="0">
                  <a:pos x="connsiteX0" y="connsiteY0"/>
                </a:cxn>
                <a:cxn ang="0">
                  <a:pos x="connsiteX1" y="connsiteY1"/>
                </a:cxn>
                <a:cxn ang="0">
                  <a:pos x="connsiteX2" y="connsiteY2"/>
                </a:cxn>
              </a:cxnLst>
              <a:rect l="l" t="t" r="r" b="b"/>
              <a:pathLst>
                <a:path w="37" h="760">
                  <a:moveTo>
                    <a:pt x="0" y="6"/>
                  </a:moveTo>
                  <a:cubicBezTo>
                    <a:pt x="42" y="257"/>
                    <a:pt x="42" y="509"/>
                    <a:pt x="0" y="760"/>
                  </a:cubicBezTo>
                  <a:cubicBezTo>
                    <a:pt x="0" y="760"/>
                    <a:pt x="84" y="-78"/>
                    <a:pt x="0" y="6"/>
                  </a:cubicBezTo>
                  <a:close/>
                </a:path>
              </a:pathLst>
            </a:custGeom>
            <a:solidFill>
              <a:srgbClr val="37474F"/>
            </a:solidFill>
            <a:ln w="8363" cap="flat">
              <a:noFill/>
              <a:prstDash val="solid"/>
              <a:miter/>
            </a:ln>
          </p:spPr>
          <p:txBody>
            <a:bodyPr rtlCol="0" anchor="ctr"/>
            <a:lstStyle/>
            <a:p>
              <a:pPr defTabSz="914378"/>
              <a:endParaRPr lang="en-US"/>
            </a:p>
          </p:txBody>
        </p:sp>
        <p:sp>
          <p:nvSpPr>
            <p:cNvPr id="569" name="Freeform: Shape 568">
              <a:extLst>
                <a:ext uri="{FF2B5EF4-FFF2-40B4-BE49-F238E27FC236}">
                  <a16:creationId xmlns:a16="http://schemas.microsoft.com/office/drawing/2014/main" xmlns="" id="{5B98163D-A715-4424-B749-2C3D9CEDBCF7}"/>
                </a:ext>
              </a:extLst>
            </p:cNvPr>
            <p:cNvSpPr/>
            <p:nvPr/>
          </p:nvSpPr>
          <p:spPr>
            <a:xfrm>
              <a:off x="2819890" y="2040910"/>
              <a:ext cx="8378" cy="148"/>
            </a:xfrm>
            <a:custGeom>
              <a:avLst/>
              <a:gdLst>
                <a:gd name="connsiteX0" fmla="*/ 0 w 8378"/>
                <a:gd name="connsiteY0" fmla="*/ 149 h 148"/>
                <a:gd name="connsiteX1" fmla="*/ 0 w 8378"/>
                <a:gd name="connsiteY1" fmla="*/ 149 h 148"/>
                <a:gd name="connsiteX2" fmla="*/ 0 w 8378"/>
                <a:gd name="connsiteY2" fmla="*/ 149 h 148"/>
              </a:gdLst>
              <a:ahLst/>
              <a:cxnLst>
                <a:cxn ang="0">
                  <a:pos x="connsiteX0" y="connsiteY0"/>
                </a:cxn>
                <a:cxn ang="0">
                  <a:pos x="connsiteX1" y="connsiteY1"/>
                </a:cxn>
                <a:cxn ang="0">
                  <a:pos x="connsiteX2" y="connsiteY2"/>
                </a:cxn>
              </a:cxnLst>
              <a:rect l="l" t="t" r="r" b="b"/>
              <a:pathLst>
                <a:path w="8378" h="148">
                  <a:moveTo>
                    <a:pt x="0" y="149"/>
                  </a:moveTo>
                  <a:lnTo>
                    <a:pt x="0" y="149"/>
                  </a:lnTo>
                  <a:cubicBezTo>
                    <a:pt x="0" y="149"/>
                    <a:pt x="0" y="-186"/>
                    <a:pt x="0" y="149"/>
                  </a:cubicBezTo>
                  <a:close/>
                </a:path>
              </a:pathLst>
            </a:custGeom>
            <a:solidFill>
              <a:srgbClr val="37474F"/>
            </a:solidFill>
            <a:ln w="8363" cap="flat">
              <a:noFill/>
              <a:prstDash val="solid"/>
              <a:miter/>
            </a:ln>
          </p:spPr>
          <p:txBody>
            <a:bodyPr rtlCol="0" anchor="ctr"/>
            <a:lstStyle/>
            <a:p>
              <a:pPr defTabSz="914378"/>
              <a:endParaRPr lang="en-US"/>
            </a:p>
          </p:txBody>
        </p:sp>
        <p:sp>
          <p:nvSpPr>
            <p:cNvPr id="570" name="Freeform: Shape 569">
              <a:extLst>
                <a:ext uri="{FF2B5EF4-FFF2-40B4-BE49-F238E27FC236}">
                  <a16:creationId xmlns:a16="http://schemas.microsoft.com/office/drawing/2014/main" xmlns="" id="{B04642B4-0851-4A30-8243-6C4C4AEC5AC7}"/>
                </a:ext>
              </a:extLst>
            </p:cNvPr>
            <p:cNvSpPr/>
            <p:nvPr/>
          </p:nvSpPr>
          <p:spPr>
            <a:xfrm>
              <a:off x="2818937" y="2037456"/>
              <a:ext cx="31" cy="837"/>
            </a:xfrm>
            <a:custGeom>
              <a:avLst/>
              <a:gdLst>
                <a:gd name="connsiteX0" fmla="*/ 31 w 31"/>
                <a:gd name="connsiteY0" fmla="*/ 0 h 837"/>
                <a:gd name="connsiteX1" fmla="*/ 31 w 31"/>
                <a:gd name="connsiteY1" fmla="*/ 838 h 837"/>
                <a:gd name="connsiteX2" fmla="*/ 31 w 31"/>
                <a:gd name="connsiteY2" fmla="*/ 838 h 837"/>
                <a:gd name="connsiteX3" fmla="*/ 31 w 31"/>
                <a:gd name="connsiteY3" fmla="*/ 0 h 837"/>
              </a:gdLst>
              <a:ahLst/>
              <a:cxnLst>
                <a:cxn ang="0">
                  <a:pos x="connsiteX0" y="connsiteY0"/>
                </a:cxn>
                <a:cxn ang="0">
                  <a:pos x="connsiteX1" y="connsiteY1"/>
                </a:cxn>
                <a:cxn ang="0">
                  <a:pos x="connsiteX2" y="connsiteY2"/>
                </a:cxn>
                <a:cxn ang="0">
                  <a:pos x="connsiteX3" y="connsiteY3"/>
                </a:cxn>
              </a:cxnLst>
              <a:rect l="l" t="t" r="r" b="b"/>
              <a:pathLst>
                <a:path w="31" h="837">
                  <a:moveTo>
                    <a:pt x="31" y="0"/>
                  </a:moveTo>
                  <a:cubicBezTo>
                    <a:pt x="31" y="0"/>
                    <a:pt x="31" y="587"/>
                    <a:pt x="31" y="838"/>
                  </a:cubicBezTo>
                  <a:lnTo>
                    <a:pt x="31" y="838"/>
                  </a:lnTo>
                  <a:cubicBezTo>
                    <a:pt x="-10" y="561"/>
                    <a:pt x="-10" y="277"/>
                    <a:pt x="31" y="0"/>
                  </a:cubicBezTo>
                  <a:close/>
                </a:path>
              </a:pathLst>
            </a:custGeom>
            <a:solidFill>
              <a:srgbClr val="37474F"/>
            </a:solidFill>
            <a:ln w="8363" cap="flat">
              <a:noFill/>
              <a:prstDash val="solid"/>
              <a:miter/>
            </a:ln>
          </p:spPr>
          <p:txBody>
            <a:bodyPr rtlCol="0" anchor="ctr"/>
            <a:lstStyle/>
            <a:p>
              <a:pPr defTabSz="914378"/>
              <a:endParaRPr lang="en-US"/>
            </a:p>
          </p:txBody>
        </p:sp>
        <p:sp>
          <p:nvSpPr>
            <p:cNvPr id="571" name="Freeform: Shape 570">
              <a:extLst>
                <a:ext uri="{FF2B5EF4-FFF2-40B4-BE49-F238E27FC236}">
                  <a16:creationId xmlns:a16="http://schemas.microsoft.com/office/drawing/2014/main" xmlns="" id="{9EF7317F-0688-4A79-91E8-4FEFCD7ADA9E}"/>
                </a:ext>
              </a:extLst>
            </p:cNvPr>
            <p:cNvSpPr/>
            <p:nvPr/>
          </p:nvSpPr>
          <p:spPr>
            <a:xfrm>
              <a:off x="2819052" y="2038294"/>
              <a:ext cx="8378" cy="418"/>
            </a:xfrm>
            <a:custGeom>
              <a:avLst/>
              <a:gdLst>
                <a:gd name="connsiteX0" fmla="*/ 0 w 8378"/>
                <a:gd name="connsiteY0" fmla="*/ 0 h 418"/>
                <a:gd name="connsiteX1" fmla="*/ 0 w 8378"/>
                <a:gd name="connsiteY1" fmla="*/ 419 h 418"/>
                <a:gd name="connsiteX2" fmla="*/ 0 w 8378"/>
                <a:gd name="connsiteY2" fmla="*/ 0 h 418"/>
              </a:gdLst>
              <a:ahLst/>
              <a:cxnLst>
                <a:cxn ang="0">
                  <a:pos x="connsiteX0" y="connsiteY0"/>
                </a:cxn>
                <a:cxn ang="0">
                  <a:pos x="connsiteX1" y="connsiteY1"/>
                </a:cxn>
                <a:cxn ang="0">
                  <a:pos x="connsiteX2" y="connsiteY2"/>
                </a:cxn>
              </a:cxnLst>
              <a:rect l="l" t="t" r="r" b="b"/>
              <a:pathLst>
                <a:path w="8378" h="418">
                  <a:moveTo>
                    <a:pt x="0" y="0"/>
                  </a:moveTo>
                  <a:lnTo>
                    <a:pt x="0" y="419"/>
                  </a:lnTo>
                  <a:cubicBezTo>
                    <a:pt x="0" y="419"/>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72" name="Freeform: Shape 571">
              <a:extLst>
                <a:ext uri="{FF2B5EF4-FFF2-40B4-BE49-F238E27FC236}">
                  <a16:creationId xmlns:a16="http://schemas.microsoft.com/office/drawing/2014/main" xmlns="" id="{B0BA9F13-3F17-4C1D-BB3A-F388705A59C6}"/>
                </a:ext>
              </a:extLst>
            </p:cNvPr>
            <p:cNvSpPr/>
            <p:nvPr/>
          </p:nvSpPr>
          <p:spPr>
            <a:xfrm>
              <a:off x="2819387" y="2039132"/>
              <a:ext cx="83" cy="754"/>
            </a:xfrm>
            <a:custGeom>
              <a:avLst/>
              <a:gdLst>
                <a:gd name="connsiteX0" fmla="*/ 0 w 83"/>
                <a:gd name="connsiteY0" fmla="*/ 754 h 754"/>
                <a:gd name="connsiteX1" fmla="*/ 84 w 83"/>
                <a:gd name="connsiteY1" fmla="*/ 0 h 754"/>
                <a:gd name="connsiteX2" fmla="*/ 0 w 83"/>
                <a:gd name="connsiteY2" fmla="*/ 754 h 754"/>
                <a:gd name="connsiteX3" fmla="*/ 0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0" y="754"/>
                  </a:moveTo>
                  <a:lnTo>
                    <a:pt x="84" y="0"/>
                  </a:lnTo>
                  <a:lnTo>
                    <a:pt x="0" y="754"/>
                  </a:lnTo>
                  <a:lnTo>
                    <a:pt x="0" y="754"/>
                  </a:lnTo>
                  <a:close/>
                </a:path>
              </a:pathLst>
            </a:custGeom>
            <a:solidFill>
              <a:srgbClr val="37474F"/>
            </a:solidFill>
            <a:ln w="8363" cap="flat">
              <a:noFill/>
              <a:prstDash val="solid"/>
              <a:miter/>
            </a:ln>
          </p:spPr>
          <p:txBody>
            <a:bodyPr rtlCol="0" anchor="ctr"/>
            <a:lstStyle/>
            <a:p>
              <a:pPr defTabSz="914378"/>
              <a:endParaRPr lang="en-US"/>
            </a:p>
          </p:txBody>
        </p:sp>
        <p:sp>
          <p:nvSpPr>
            <p:cNvPr id="573" name="Freeform: Shape 572">
              <a:extLst>
                <a:ext uri="{FF2B5EF4-FFF2-40B4-BE49-F238E27FC236}">
                  <a16:creationId xmlns:a16="http://schemas.microsoft.com/office/drawing/2014/main" xmlns="" id="{F3841D90-46B4-4A88-B8E6-A0E0037D71FA}"/>
                </a:ext>
              </a:extLst>
            </p:cNvPr>
            <p:cNvSpPr/>
            <p:nvPr/>
          </p:nvSpPr>
          <p:spPr>
            <a:xfrm>
              <a:off x="2818717" y="2036953"/>
              <a:ext cx="8378" cy="754"/>
            </a:xfrm>
            <a:custGeom>
              <a:avLst/>
              <a:gdLst>
                <a:gd name="connsiteX0" fmla="*/ 0 w 8378"/>
                <a:gd name="connsiteY0" fmla="*/ 503 h 754"/>
                <a:gd name="connsiteX1" fmla="*/ 0 w 8378"/>
                <a:gd name="connsiteY1" fmla="*/ 0 h 754"/>
                <a:gd name="connsiteX2" fmla="*/ 0 w 8378"/>
                <a:gd name="connsiteY2" fmla="*/ 754 h 754"/>
                <a:gd name="connsiteX3" fmla="*/ 0 w 8378"/>
                <a:gd name="connsiteY3" fmla="*/ 503 h 754"/>
              </a:gdLst>
              <a:ahLst/>
              <a:cxnLst>
                <a:cxn ang="0">
                  <a:pos x="connsiteX0" y="connsiteY0"/>
                </a:cxn>
                <a:cxn ang="0">
                  <a:pos x="connsiteX1" y="connsiteY1"/>
                </a:cxn>
                <a:cxn ang="0">
                  <a:pos x="connsiteX2" y="connsiteY2"/>
                </a:cxn>
                <a:cxn ang="0">
                  <a:pos x="connsiteX3" y="connsiteY3"/>
                </a:cxn>
              </a:cxnLst>
              <a:rect l="l" t="t" r="r" b="b"/>
              <a:pathLst>
                <a:path w="8378" h="754">
                  <a:moveTo>
                    <a:pt x="0" y="503"/>
                  </a:moveTo>
                  <a:lnTo>
                    <a:pt x="0" y="0"/>
                  </a:lnTo>
                  <a:lnTo>
                    <a:pt x="0" y="754"/>
                  </a:lnTo>
                  <a:lnTo>
                    <a:pt x="0" y="503"/>
                  </a:lnTo>
                  <a:close/>
                </a:path>
              </a:pathLst>
            </a:custGeom>
            <a:solidFill>
              <a:srgbClr val="37474F"/>
            </a:solidFill>
            <a:ln w="8363" cap="flat">
              <a:noFill/>
              <a:prstDash val="solid"/>
              <a:miter/>
            </a:ln>
          </p:spPr>
          <p:txBody>
            <a:bodyPr rtlCol="0" anchor="ctr"/>
            <a:lstStyle/>
            <a:p>
              <a:pPr defTabSz="914378"/>
              <a:endParaRPr lang="en-US"/>
            </a:p>
          </p:txBody>
        </p:sp>
        <p:sp>
          <p:nvSpPr>
            <p:cNvPr id="574" name="Freeform: Shape 573">
              <a:extLst>
                <a:ext uri="{FF2B5EF4-FFF2-40B4-BE49-F238E27FC236}">
                  <a16:creationId xmlns:a16="http://schemas.microsoft.com/office/drawing/2014/main" xmlns="" id="{558A42EB-419F-409C-8740-1D5CA7B34C17}"/>
                </a:ext>
              </a:extLst>
            </p:cNvPr>
            <p:cNvSpPr/>
            <p:nvPr/>
          </p:nvSpPr>
          <p:spPr>
            <a:xfrm>
              <a:off x="2818512" y="2036534"/>
              <a:ext cx="62" cy="1005"/>
            </a:xfrm>
            <a:custGeom>
              <a:avLst/>
              <a:gdLst>
                <a:gd name="connsiteX0" fmla="*/ 37 w 62"/>
                <a:gd name="connsiteY0" fmla="*/ 1006 h 1005"/>
                <a:gd name="connsiteX1" fmla="*/ 37 w 62"/>
                <a:gd name="connsiteY1" fmla="*/ 0 h 1005"/>
                <a:gd name="connsiteX2" fmla="*/ 37 w 62"/>
                <a:gd name="connsiteY2" fmla="*/ 838 h 1005"/>
                <a:gd name="connsiteX3" fmla="*/ 37 w 62"/>
                <a:gd name="connsiteY3" fmla="*/ 1006 h 1005"/>
              </a:gdLst>
              <a:ahLst/>
              <a:cxnLst>
                <a:cxn ang="0">
                  <a:pos x="connsiteX0" y="connsiteY0"/>
                </a:cxn>
                <a:cxn ang="0">
                  <a:pos x="connsiteX1" y="connsiteY1"/>
                </a:cxn>
                <a:cxn ang="0">
                  <a:pos x="connsiteX2" y="connsiteY2"/>
                </a:cxn>
                <a:cxn ang="0">
                  <a:pos x="connsiteX3" y="connsiteY3"/>
                </a:cxn>
              </a:cxnLst>
              <a:rect l="l" t="t" r="r" b="b"/>
              <a:pathLst>
                <a:path w="62" h="1005">
                  <a:moveTo>
                    <a:pt x="37" y="1006"/>
                  </a:moveTo>
                  <a:cubicBezTo>
                    <a:pt x="37" y="1006"/>
                    <a:pt x="37" y="251"/>
                    <a:pt x="37" y="0"/>
                  </a:cubicBezTo>
                  <a:cubicBezTo>
                    <a:pt x="71" y="277"/>
                    <a:pt x="71" y="561"/>
                    <a:pt x="37" y="838"/>
                  </a:cubicBezTo>
                  <a:cubicBezTo>
                    <a:pt x="37" y="838"/>
                    <a:pt x="-47" y="670"/>
                    <a:pt x="37" y="1006"/>
                  </a:cubicBezTo>
                  <a:close/>
                </a:path>
              </a:pathLst>
            </a:custGeom>
            <a:solidFill>
              <a:srgbClr val="37474F"/>
            </a:solidFill>
            <a:ln w="8363" cap="flat">
              <a:noFill/>
              <a:prstDash val="solid"/>
              <a:miter/>
            </a:ln>
          </p:spPr>
          <p:txBody>
            <a:bodyPr rtlCol="0" anchor="ctr"/>
            <a:lstStyle/>
            <a:p>
              <a:pPr defTabSz="914378"/>
              <a:endParaRPr lang="en-US"/>
            </a:p>
          </p:txBody>
        </p:sp>
        <p:sp>
          <p:nvSpPr>
            <p:cNvPr id="575" name="Freeform: Shape 574">
              <a:extLst>
                <a:ext uri="{FF2B5EF4-FFF2-40B4-BE49-F238E27FC236}">
                  <a16:creationId xmlns:a16="http://schemas.microsoft.com/office/drawing/2014/main" xmlns="" id="{C900E3B1-C296-4E52-970D-CA8598B2F9D3}"/>
                </a:ext>
              </a:extLst>
            </p:cNvPr>
            <p:cNvSpPr/>
            <p:nvPr/>
          </p:nvSpPr>
          <p:spPr>
            <a:xfrm>
              <a:off x="2818382" y="20377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76" name="Freeform: Shape 575">
              <a:extLst>
                <a:ext uri="{FF2B5EF4-FFF2-40B4-BE49-F238E27FC236}">
                  <a16:creationId xmlns:a16="http://schemas.microsoft.com/office/drawing/2014/main" xmlns="" id="{CA8AF41C-2B21-4288-BE0B-D2648FA90343}"/>
                </a:ext>
              </a:extLst>
            </p:cNvPr>
            <p:cNvSpPr/>
            <p:nvPr/>
          </p:nvSpPr>
          <p:spPr>
            <a:xfrm>
              <a:off x="2818884" y="2037959"/>
              <a:ext cx="8378" cy="670"/>
            </a:xfrm>
            <a:custGeom>
              <a:avLst/>
              <a:gdLst>
                <a:gd name="connsiteX0" fmla="*/ 0 w 8378"/>
                <a:gd name="connsiteY0" fmla="*/ 670 h 670"/>
                <a:gd name="connsiteX1" fmla="*/ 0 w 8378"/>
                <a:gd name="connsiteY1" fmla="*/ 0 h 670"/>
                <a:gd name="connsiteX2" fmla="*/ 0 w 8378"/>
                <a:gd name="connsiteY2" fmla="*/ 670 h 670"/>
              </a:gdLst>
              <a:ahLst/>
              <a:cxnLst>
                <a:cxn ang="0">
                  <a:pos x="connsiteX0" y="connsiteY0"/>
                </a:cxn>
                <a:cxn ang="0">
                  <a:pos x="connsiteX1" y="connsiteY1"/>
                </a:cxn>
                <a:cxn ang="0">
                  <a:pos x="connsiteX2" y="connsiteY2"/>
                </a:cxn>
              </a:cxnLst>
              <a:rect l="l" t="t" r="r" b="b"/>
              <a:pathLst>
                <a:path w="8378" h="670">
                  <a:moveTo>
                    <a:pt x="0" y="670"/>
                  </a:moveTo>
                  <a:cubicBezTo>
                    <a:pt x="0" y="670"/>
                    <a:pt x="0" y="167"/>
                    <a:pt x="0" y="0"/>
                  </a:cubicBez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577" name="Freeform: Shape 576">
              <a:extLst>
                <a:ext uri="{FF2B5EF4-FFF2-40B4-BE49-F238E27FC236}">
                  <a16:creationId xmlns:a16="http://schemas.microsoft.com/office/drawing/2014/main" xmlns="" id="{DEEAC0BA-CBC0-4160-A837-4AC770E2FC9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578" name="Freeform: Shape 577">
              <a:extLst>
                <a:ext uri="{FF2B5EF4-FFF2-40B4-BE49-F238E27FC236}">
                  <a16:creationId xmlns:a16="http://schemas.microsoft.com/office/drawing/2014/main" xmlns="" id="{C864D5C0-2BFA-4D6D-A58F-4DB87B033D9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579" name="Freeform: Shape 578">
              <a:extLst>
                <a:ext uri="{FF2B5EF4-FFF2-40B4-BE49-F238E27FC236}">
                  <a16:creationId xmlns:a16="http://schemas.microsoft.com/office/drawing/2014/main" xmlns="" id="{69536B98-8C46-42BD-BF6D-E83A33B25D15}"/>
                </a:ext>
              </a:extLst>
            </p:cNvPr>
            <p:cNvSpPr/>
            <p:nvPr/>
          </p:nvSpPr>
          <p:spPr>
            <a:xfrm>
              <a:off x="2819157" y="2039383"/>
              <a:ext cx="62" cy="1256"/>
            </a:xfrm>
            <a:custGeom>
              <a:avLst/>
              <a:gdLst>
                <a:gd name="connsiteX0" fmla="*/ 63 w 62"/>
                <a:gd name="connsiteY0" fmla="*/ 0 h 1256"/>
                <a:gd name="connsiteX1" fmla="*/ 63 w 62"/>
                <a:gd name="connsiteY1" fmla="*/ 1257 h 1256"/>
                <a:gd name="connsiteX2" fmla="*/ 63 w 62"/>
                <a:gd name="connsiteY2" fmla="*/ 0 h 1256"/>
              </a:gdLst>
              <a:ahLst/>
              <a:cxnLst>
                <a:cxn ang="0">
                  <a:pos x="connsiteX0" y="connsiteY0"/>
                </a:cxn>
                <a:cxn ang="0">
                  <a:pos x="connsiteX1" y="connsiteY1"/>
                </a:cxn>
                <a:cxn ang="0">
                  <a:pos x="connsiteX2" y="connsiteY2"/>
                </a:cxn>
              </a:cxnLst>
              <a:rect l="l" t="t" r="r" b="b"/>
              <a:pathLst>
                <a:path w="62" h="1256">
                  <a:moveTo>
                    <a:pt x="63" y="0"/>
                  </a:moveTo>
                  <a:cubicBezTo>
                    <a:pt x="-21" y="411"/>
                    <a:pt x="-21" y="846"/>
                    <a:pt x="63" y="1257"/>
                  </a:cubicBezTo>
                  <a:cubicBezTo>
                    <a:pt x="21" y="838"/>
                    <a:pt x="21" y="419"/>
                    <a:pt x="63" y="0"/>
                  </a:cubicBezTo>
                  <a:close/>
                </a:path>
              </a:pathLst>
            </a:custGeom>
            <a:solidFill>
              <a:srgbClr val="37474F"/>
            </a:solidFill>
            <a:ln w="8363" cap="flat">
              <a:noFill/>
              <a:prstDash val="solid"/>
              <a:miter/>
            </a:ln>
          </p:spPr>
          <p:txBody>
            <a:bodyPr rtlCol="0" anchor="ctr"/>
            <a:lstStyle/>
            <a:p>
              <a:pPr defTabSz="914378"/>
              <a:endParaRPr lang="en-US"/>
            </a:p>
          </p:txBody>
        </p:sp>
        <p:sp>
          <p:nvSpPr>
            <p:cNvPr id="580" name="Freeform: Shape 579">
              <a:extLst>
                <a:ext uri="{FF2B5EF4-FFF2-40B4-BE49-F238E27FC236}">
                  <a16:creationId xmlns:a16="http://schemas.microsoft.com/office/drawing/2014/main" xmlns="" id="{66A92ACF-93D4-442C-8D9C-170C659AD1A3}"/>
                </a:ext>
              </a:extLst>
            </p:cNvPr>
            <p:cNvSpPr/>
            <p:nvPr/>
          </p:nvSpPr>
          <p:spPr>
            <a:xfrm>
              <a:off x="2818968" y="2038797"/>
              <a:ext cx="8378" cy="586"/>
            </a:xfrm>
            <a:custGeom>
              <a:avLst/>
              <a:gdLst>
                <a:gd name="connsiteX0" fmla="*/ 0 w 8378"/>
                <a:gd name="connsiteY0" fmla="*/ 587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587"/>
                  </a:moveTo>
                  <a:lnTo>
                    <a:pt x="0" y="587"/>
                  </a:lnTo>
                  <a:cubicBezTo>
                    <a:pt x="0" y="587"/>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81" name="Freeform: Shape 580">
              <a:extLst>
                <a:ext uri="{FF2B5EF4-FFF2-40B4-BE49-F238E27FC236}">
                  <a16:creationId xmlns:a16="http://schemas.microsoft.com/office/drawing/2014/main" xmlns="" id="{CB7C8ABF-DE40-48BB-9244-C2F8F92AC6E7}"/>
                </a:ext>
              </a:extLst>
            </p:cNvPr>
            <p:cNvSpPr/>
            <p:nvPr/>
          </p:nvSpPr>
          <p:spPr>
            <a:xfrm>
              <a:off x="2818884" y="2039383"/>
              <a:ext cx="83" cy="251"/>
            </a:xfrm>
            <a:custGeom>
              <a:avLst/>
              <a:gdLst>
                <a:gd name="connsiteX0" fmla="*/ 0 w 83"/>
                <a:gd name="connsiteY0" fmla="*/ 251 h 251"/>
                <a:gd name="connsiteX1" fmla="*/ 84 w 83"/>
                <a:gd name="connsiteY1" fmla="*/ 0 h 251"/>
                <a:gd name="connsiteX2" fmla="*/ 0 w 83"/>
                <a:gd name="connsiteY2" fmla="*/ 0 h 251"/>
                <a:gd name="connsiteX3" fmla="*/ 0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0" y="251"/>
                  </a:moveTo>
                  <a:lnTo>
                    <a:pt x="84" y="0"/>
                  </a:lnTo>
                  <a:lnTo>
                    <a:pt x="0"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582" name="Freeform: Shape 581">
              <a:extLst>
                <a:ext uri="{FF2B5EF4-FFF2-40B4-BE49-F238E27FC236}">
                  <a16:creationId xmlns:a16="http://schemas.microsoft.com/office/drawing/2014/main" xmlns="" id="{595A4243-9813-4C5C-B25C-21F57B91A732}"/>
                </a:ext>
              </a:extLst>
            </p:cNvPr>
            <p:cNvSpPr/>
            <p:nvPr/>
          </p:nvSpPr>
          <p:spPr>
            <a:xfrm>
              <a:off x="2818549" y="2038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83" name="Freeform: Shape 582">
              <a:extLst>
                <a:ext uri="{FF2B5EF4-FFF2-40B4-BE49-F238E27FC236}">
                  <a16:creationId xmlns:a16="http://schemas.microsoft.com/office/drawing/2014/main" xmlns="" id="{5A1FFE7F-C2C9-4CF7-A9B1-D28209CE5A57}"/>
                </a:ext>
              </a:extLst>
            </p:cNvPr>
            <p:cNvSpPr/>
            <p:nvPr/>
          </p:nvSpPr>
          <p:spPr>
            <a:xfrm>
              <a:off x="2818717"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4" name="Freeform: Shape 583">
              <a:extLst>
                <a:ext uri="{FF2B5EF4-FFF2-40B4-BE49-F238E27FC236}">
                  <a16:creationId xmlns:a16="http://schemas.microsoft.com/office/drawing/2014/main" xmlns="" id="{2469F8BC-8159-436E-AFEF-6D5B7CDF4508}"/>
                </a:ext>
              </a:extLst>
            </p:cNvPr>
            <p:cNvSpPr/>
            <p:nvPr/>
          </p:nvSpPr>
          <p:spPr>
            <a:xfrm>
              <a:off x="2818047" y="203871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5" name="Freeform: Shape 584">
              <a:extLst>
                <a:ext uri="{FF2B5EF4-FFF2-40B4-BE49-F238E27FC236}">
                  <a16:creationId xmlns:a16="http://schemas.microsoft.com/office/drawing/2014/main" xmlns="" id="{5E057365-59AC-4F59-A5DB-0642AACF309D}"/>
                </a:ext>
              </a:extLst>
            </p:cNvPr>
            <p:cNvSpPr/>
            <p:nvPr/>
          </p:nvSpPr>
          <p:spPr>
            <a:xfrm>
              <a:off x="2818549" y="203904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6" name="Freeform: Shape 585">
              <a:extLst>
                <a:ext uri="{FF2B5EF4-FFF2-40B4-BE49-F238E27FC236}">
                  <a16:creationId xmlns:a16="http://schemas.microsoft.com/office/drawing/2014/main" xmlns="" id="{E470AACD-D3EE-49D5-A246-41E75F6DDF03}"/>
                </a:ext>
              </a:extLst>
            </p:cNvPr>
            <p:cNvSpPr/>
            <p:nvPr/>
          </p:nvSpPr>
          <p:spPr>
            <a:xfrm>
              <a:off x="2818298" y="2038052"/>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587" name="Freeform: Shape 586">
              <a:extLst>
                <a:ext uri="{FF2B5EF4-FFF2-40B4-BE49-F238E27FC236}">
                  <a16:creationId xmlns:a16="http://schemas.microsoft.com/office/drawing/2014/main" xmlns="" id="{73F7C186-F3EE-4D88-A378-4730952ED693}"/>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8" name="Freeform: Shape 587">
              <a:extLst>
                <a:ext uri="{FF2B5EF4-FFF2-40B4-BE49-F238E27FC236}">
                  <a16:creationId xmlns:a16="http://schemas.microsoft.com/office/drawing/2014/main" xmlns="" id="{A720295C-C595-40A5-B1BF-53311287B77C}"/>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9" name="Freeform: Shape 588">
              <a:extLst>
                <a:ext uri="{FF2B5EF4-FFF2-40B4-BE49-F238E27FC236}">
                  <a16:creationId xmlns:a16="http://schemas.microsoft.com/office/drawing/2014/main" xmlns="" id="{E627FDD1-BD06-4786-8517-62D546729941}"/>
                </a:ext>
              </a:extLst>
            </p:cNvPr>
            <p:cNvSpPr/>
            <p:nvPr/>
          </p:nvSpPr>
          <p:spPr>
            <a:xfrm>
              <a:off x="2818130" y="2038545"/>
              <a:ext cx="62" cy="3938"/>
            </a:xfrm>
            <a:custGeom>
              <a:avLst/>
              <a:gdLst>
                <a:gd name="connsiteX0" fmla="*/ 0 w 62"/>
                <a:gd name="connsiteY0" fmla="*/ 3938 h 3938"/>
                <a:gd name="connsiteX1" fmla="*/ 0 w 62"/>
                <a:gd name="connsiteY1" fmla="*/ 3435 h 3938"/>
                <a:gd name="connsiteX2" fmla="*/ 0 w 62"/>
                <a:gd name="connsiteY2" fmla="*/ 0 h 3938"/>
                <a:gd name="connsiteX3" fmla="*/ 0 w 62"/>
                <a:gd name="connsiteY3" fmla="*/ 838 h 3938"/>
                <a:gd name="connsiteX4" fmla="*/ 0 w 62"/>
                <a:gd name="connsiteY4" fmla="*/ 2095 h 3938"/>
                <a:gd name="connsiteX5" fmla="*/ 0 w 62"/>
                <a:gd name="connsiteY5" fmla="*/ 1592 h 3938"/>
                <a:gd name="connsiteX6" fmla="*/ 0 w 62"/>
                <a:gd name="connsiteY6" fmla="*/ 3687 h 3938"/>
                <a:gd name="connsiteX7" fmla="*/ 0 w 62"/>
                <a:gd name="connsiteY7" fmla="*/ 3687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 h="3938">
                  <a:moveTo>
                    <a:pt x="0" y="3938"/>
                  </a:moveTo>
                  <a:cubicBezTo>
                    <a:pt x="0" y="3352"/>
                    <a:pt x="0" y="2765"/>
                    <a:pt x="0" y="3435"/>
                  </a:cubicBezTo>
                  <a:cubicBezTo>
                    <a:pt x="67" y="2287"/>
                    <a:pt x="67" y="1148"/>
                    <a:pt x="0" y="0"/>
                  </a:cubicBezTo>
                  <a:cubicBezTo>
                    <a:pt x="84" y="277"/>
                    <a:pt x="84" y="561"/>
                    <a:pt x="0" y="838"/>
                  </a:cubicBezTo>
                  <a:cubicBezTo>
                    <a:pt x="50" y="1257"/>
                    <a:pt x="50" y="1676"/>
                    <a:pt x="0" y="2095"/>
                  </a:cubicBezTo>
                  <a:cubicBezTo>
                    <a:pt x="0" y="2095"/>
                    <a:pt x="0" y="2095"/>
                    <a:pt x="0" y="1592"/>
                  </a:cubicBezTo>
                  <a:cubicBezTo>
                    <a:pt x="42" y="2287"/>
                    <a:pt x="42" y="2991"/>
                    <a:pt x="0" y="3687"/>
                  </a:cubicBezTo>
                  <a:lnTo>
                    <a:pt x="0" y="3687"/>
                  </a:lnTo>
                  <a:close/>
                </a:path>
              </a:pathLst>
            </a:custGeom>
            <a:solidFill>
              <a:srgbClr val="37474F"/>
            </a:solidFill>
            <a:ln w="8363" cap="flat">
              <a:noFill/>
              <a:prstDash val="solid"/>
              <a:miter/>
            </a:ln>
          </p:spPr>
          <p:txBody>
            <a:bodyPr rtlCol="0" anchor="ctr"/>
            <a:lstStyle/>
            <a:p>
              <a:pPr defTabSz="914378"/>
              <a:endParaRPr lang="en-US"/>
            </a:p>
          </p:txBody>
        </p:sp>
        <p:sp>
          <p:nvSpPr>
            <p:cNvPr id="590" name="Freeform: Shape 589">
              <a:extLst>
                <a:ext uri="{FF2B5EF4-FFF2-40B4-BE49-F238E27FC236}">
                  <a16:creationId xmlns:a16="http://schemas.microsoft.com/office/drawing/2014/main" xmlns="" id="{5665270B-DE3E-4FA4-B7D1-94AD4B2ECC7A}"/>
                </a:ext>
              </a:extLst>
            </p:cNvPr>
            <p:cNvSpPr/>
            <p:nvPr/>
          </p:nvSpPr>
          <p:spPr>
            <a:xfrm>
              <a:off x="2818189" y="2038042"/>
              <a:ext cx="43" cy="837"/>
            </a:xfrm>
            <a:custGeom>
              <a:avLst/>
              <a:gdLst>
                <a:gd name="connsiteX0" fmla="*/ 25 w 43"/>
                <a:gd name="connsiteY0" fmla="*/ 838 h 837"/>
                <a:gd name="connsiteX1" fmla="*/ 25 w 43"/>
                <a:gd name="connsiteY1" fmla="*/ 838 h 837"/>
                <a:gd name="connsiteX2" fmla="*/ 25 w 43"/>
                <a:gd name="connsiteY2" fmla="*/ 0 h 837"/>
                <a:gd name="connsiteX3" fmla="*/ 25 w 43"/>
                <a:gd name="connsiteY3" fmla="*/ 754 h 837"/>
                <a:gd name="connsiteX4" fmla="*/ 25 w 43"/>
                <a:gd name="connsiteY4" fmla="*/ 754 h 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 h="837">
                  <a:moveTo>
                    <a:pt x="25" y="838"/>
                  </a:moveTo>
                  <a:lnTo>
                    <a:pt x="25" y="838"/>
                  </a:lnTo>
                  <a:cubicBezTo>
                    <a:pt x="50" y="561"/>
                    <a:pt x="50" y="277"/>
                    <a:pt x="25" y="0"/>
                  </a:cubicBezTo>
                  <a:cubicBezTo>
                    <a:pt x="-8" y="251"/>
                    <a:pt x="-8" y="503"/>
                    <a:pt x="25" y="754"/>
                  </a:cubicBezTo>
                  <a:lnTo>
                    <a:pt x="25" y="754"/>
                  </a:lnTo>
                  <a:close/>
                </a:path>
              </a:pathLst>
            </a:custGeom>
            <a:solidFill>
              <a:srgbClr val="37474F"/>
            </a:solidFill>
            <a:ln w="8363" cap="flat">
              <a:noFill/>
              <a:prstDash val="solid"/>
              <a:miter/>
            </a:ln>
          </p:spPr>
          <p:txBody>
            <a:bodyPr rtlCol="0" anchor="ctr"/>
            <a:lstStyle/>
            <a:p>
              <a:pPr defTabSz="914378"/>
              <a:endParaRPr lang="en-US"/>
            </a:p>
          </p:txBody>
        </p:sp>
        <p:sp>
          <p:nvSpPr>
            <p:cNvPr id="591" name="Freeform: Shape 590">
              <a:extLst>
                <a:ext uri="{FF2B5EF4-FFF2-40B4-BE49-F238E27FC236}">
                  <a16:creationId xmlns:a16="http://schemas.microsoft.com/office/drawing/2014/main" xmlns="" id="{8AC827D9-E5BC-4680-A570-4A623B6DFFD2}"/>
                </a:ext>
              </a:extLst>
            </p:cNvPr>
            <p:cNvSpPr/>
            <p:nvPr/>
          </p:nvSpPr>
          <p:spPr>
            <a:xfrm>
              <a:off x="2818344" y="2038797"/>
              <a:ext cx="37" cy="1592"/>
            </a:xfrm>
            <a:custGeom>
              <a:avLst/>
              <a:gdLst>
                <a:gd name="connsiteX0" fmla="*/ 37 w 37"/>
                <a:gd name="connsiteY0" fmla="*/ 0 h 1592"/>
                <a:gd name="connsiteX1" fmla="*/ 37 w 37"/>
                <a:gd name="connsiteY1" fmla="*/ 1592 h 1592"/>
                <a:gd name="connsiteX2" fmla="*/ 37 w 37"/>
                <a:gd name="connsiteY2" fmla="*/ 838 h 1592"/>
                <a:gd name="connsiteX3" fmla="*/ 37 w 37"/>
                <a:gd name="connsiteY3" fmla="*/ 84 h 1592"/>
                <a:gd name="connsiteX4" fmla="*/ 37 w 37"/>
                <a:gd name="connsiteY4" fmla="*/ 84 h 1592"/>
                <a:gd name="connsiteX5" fmla="*/ 37 w 37"/>
                <a:gd name="connsiteY5" fmla="*/ 84 h 1592"/>
                <a:gd name="connsiteX6" fmla="*/ 37 w 37"/>
                <a:gd name="connsiteY6" fmla="*/ 84 h 1592"/>
                <a:gd name="connsiteX7" fmla="*/ 37 w 37"/>
                <a:gd name="connsiteY7" fmla="*/ 84 h 1592"/>
                <a:gd name="connsiteX8" fmla="*/ 37 w 37"/>
                <a:gd name="connsiteY8" fmla="*/ 84 h 1592"/>
                <a:gd name="connsiteX9" fmla="*/ 37 w 37"/>
                <a:gd name="connsiteY9" fmla="*/ 84 h 1592"/>
                <a:gd name="connsiteX10" fmla="*/ 37 w 37"/>
                <a:gd name="connsiteY10" fmla="*/ 84 h 1592"/>
                <a:gd name="connsiteX11" fmla="*/ 37 w 37"/>
                <a:gd name="connsiteY11" fmla="*/ 84 h 1592"/>
                <a:gd name="connsiteX12" fmla="*/ 37 w 37"/>
                <a:gd name="connsiteY12" fmla="*/ 0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 h="1592">
                  <a:moveTo>
                    <a:pt x="37" y="0"/>
                  </a:moveTo>
                  <a:cubicBezTo>
                    <a:pt x="-5" y="528"/>
                    <a:pt x="-5" y="1064"/>
                    <a:pt x="37" y="1592"/>
                  </a:cubicBezTo>
                  <a:cubicBezTo>
                    <a:pt x="37" y="1592"/>
                    <a:pt x="37" y="1089"/>
                    <a:pt x="37" y="838"/>
                  </a:cubicBezTo>
                  <a:cubicBezTo>
                    <a:pt x="37" y="587"/>
                    <a:pt x="37" y="838"/>
                    <a:pt x="37" y="84"/>
                  </a:cubicBezTo>
                  <a:lnTo>
                    <a:pt x="37" y="84"/>
                  </a:lnTo>
                  <a:lnTo>
                    <a:pt x="37" y="84"/>
                  </a:lnTo>
                  <a:lnTo>
                    <a:pt x="37" y="84"/>
                  </a:lnTo>
                  <a:lnTo>
                    <a:pt x="37" y="84"/>
                  </a:lnTo>
                  <a:lnTo>
                    <a:pt x="37" y="84"/>
                  </a:lnTo>
                  <a:lnTo>
                    <a:pt x="37" y="84"/>
                  </a:lnTo>
                  <a:lnTo>
                    <a:pt x="37" y="84"/>
                  </a:lnTo>
                  <a:lnTo>
                    <a:pt x="37" y="84"/>
                  </a:lnTo>
                  <a:cubicBezTo>
                    <a:pt x="37" y="84"/>
                    <a:pt x="-46"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592" name="Freeform: Shape 591">
              <a:extLst>
                <a:ext uri="{FF2B5EF4-FFF2-40B4-BE49-F238E27FC236}">
                  <a16:creationId xmlns:a16="http://schemas.microsoft.com/office/drawing/2014/main" xmlns="" id="{AD99644D-2CA2-405A-BA5E-BE9176656B13}"/>
                </a:ext>
              </a:extLst>
            </p:cNvPr>
            <p:cNvSpPr/>
            <p:nvPr/>
          </p:nvSpPr>
          <p:spPr>
            <a:xfrm>
              <a:off x="2819219" y="2041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3" name="Freeform: Shape 592">
              <a:extLst>
                <a:ext uri="{FF2B5EF4-FFF2-40B4-BE49-F238E27FC236}">
                  <a16:creationId xmlns:a16="http://schemas.microsoft.com/office/drawing/2014/main" xmlns="" id="{75B00453-C629-4283-B136-961CB0910292}"/>
                </a:ext>
              </a:extLst>
            </p:cNvPr>
            <p:cNvSpPr/>
            <p:nvPr/>
          </p:nvSpPr>
          <p:spPr>
            <a:xfrm>
              <a:off x="2819098" y="2040216"/>
              <a:ext cx="68" cy="1848"/>
            </a:xfrm>
            <a:custGeom>
              <a:avLst/>
              <a:gdLst>
                <a:gd name="connsiteX0" fmla="*/ 37 w 68"/>
                <a:gd name="connsiteY0" fmla="*/ 1346 h 1848"/>
                <a:gd name="connsiteX1" fmla="*/ 37 w 68"/>
                <a:gd name="connsiteY1" fmla="*/ 1346 h 1848"/>
                <a:gd name="connsiteX2" fmla="*/ 37 w 68"/>
                <a:gd name="connsiteY2" fmla="*/ 1849 h 1848"/>
                <a:gd name="connsiteX3" fmla="*/ 37 w 68"/>
                <a:gd name="connsiteY3" fmla="*/ 1095 h 1848"/>
                <a:gd name="connsiteX4" fmla="*/ 37 w 68"/>
                <a:gd name="connsiteY4" fmla="*/ 1095 h 1848"/>
                <a:gd name="connsiteX5" fmla="*/ 37 w 68"/>
                <a:gd name="connsiteY5" fmla="*/ 5 h 1848"/>
                <a:gd name="connsiteX6" fmla="*/ 37 w 68"/>
                <a:gd name="connsiteY6" fmla="*/ 1346 h 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 h="1848">
                  <a:moveTo>
                    <a:pt x="37" y="1346"/>
                  </a:moveTo>
                  <a:lnTo>
                    <a:pt x="37" y="1346"/>
                  </a:lnTo>
                  <a:cubicBezTo>
                    <a:pt x="79" y="1514"/>
                    <a:pt x="79" y="1681"/>
                    <a:pt x="37" y="1849"/>
                  </a:cubicBezTo>
                  <a:cubicBezTo>
                    <a:pt x="71" y="1597"/>
                    <a:pt x="71" y="1346"/>
                    <a:pt x="37" y="1095"/>
                  </a:cubicBezTo>
                  <a:lnTo>
                    <a:pt x="37" y="1095"/>
                  </a:lnTo>
                  <a:cubicBezTo>
                    <a:pt x="37" y="1095"/>
                    <a:pt x="37" y="89"/>
                    <a:pt x="37" y="5"/>
                  </a:cubicBezTo>
                  <a:cubicBezTo>
                    <a:pt x="37" y="-78"/>
                    <a:pt x="-46" y="843"/>
                    <a:pt x="37" y="1346"/>
                  </a:cubicBezTo>
                  <a:close/>
                </a:path>
              </a:pathLst>
            </a:custGeom>
            <a:solidFill>
              <a:srgbClr val="37474F"/>
            </a:solidFill>
            <a:ln w="8363" cap="flat">
              <a:noFill/>
              <a:prstDash val="solid"/>
              <a:miter/>
            </a:ln>
          </p:spPr>
          <p:txBody>
            <a:bodyPr rtlCol="0" anchor="ctr"/>
            <a:lstStyle/>
            <a:p>
              <a:pPr defTabSz="914378"/>
              <a:endParaRPr lang="en-US"/>
            </a:p>
          </p:txBody>
        </p:sp>
        <p:sp>
          <p:nvSpPr>
            <p:cNvPr id="594" name="Freeform: Shape 593">
              <a:extLst>
                <a:ext uri="{FF2B5EF4-FFF2-40B4-BE49-F238E27FC236}">
                  <a16:creationId xmlns:a16="http://schemas.microsoft.com/office/drawing/2014/main" xmlns="" id="{2E932067-FD0A-4314-B282-D571CCF1BF68}"/>
                </a:ext>
              </a:extLst>
            </p:cNvPr>
            <p:cNvSpPr/>
            <p:nvPr/>
          </p:nvSpPr>
          <p:spPr>
            <a:xfrm>
              <a:off x="2818717" y="2040389"/>
              <a:ext cx="37" cy="502"/>
            </a:xfrm>
            <a:custGeom>
              <a:avLst/>
              <a:gdLst>
                <a:gd name="connsiteX0" fmla="*/ 0 w 37"/>
                <a:gd name="connsiteY0" fmla="*/ 0 h 502"/>
                <a:gd name="connsiteX1" fmla="*/ 0 w 37"/>
                <a:gd name="connsiteY1" fmla="*/ 503 h 502"/>
                <a:gd name="connsiteX2" fmla="*/ 0 w 37"/>
                <a:gd name="connsiteY2" fmla="*/ 0 h 502"/>
              </a:gdLst>
              <a:ahLst/>
              <a:cxnLst>
                <a:cxn ang="0">
                  <a:pos x="connsiteX0" y="connsiteY0"/>
                </a:cxn>
                <a:cxn ang="0">
                  <a:pos x="connsiteX1" y="connsiteY1"/>
                </a:cxn>
                <a:cxn ang="0">
                  <a:pos x="connsiteX2" y="connsiteY2"/>
                </a:cxn>
              </a:cxnLst>
              <a:rect l="l" t="t" r="r" b="b"/>
              <a:pathLst>
                <a:path w="37" h="502">
                  <a:moveTo>
                    <a:pt x="0" y="0"/>
                  </a:moveTo>
                  <a:lnTo>
                    <a:pt x="0" y="503"/>
                  </a:lnTo>
                  <a:cubicBezTo>
                    <a:pt x="0" y="503"/>
                    <a:pt x="84"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95" name="Freeform: Shape 594">
              <a:extLst>
                <a:ext uri="{FF2B5EF4-FFF2-40B4-BE49-F238E27FC236}">
                  <a16:creationId xmlns:a16="http://schemas.microsoft.com/office/drawing/2014/main" xmlns="" id="{67DC48A5-3488-4E43-ADAA-430646C4DFB5}"/>
                </a:ext>
              </a:extLst>
            </p:cNvPr>
            <p:cNvSpPr/>
            <p:nvPr/>
          </p:nvSpPr>
          <p:spPr>
            <a:xfrm>
              <a:off x="2818047" y="2037791"/>
              <a:ext cx="8378" cy="921"/>
            </a:xfrm>
            <a:custGeom>
              <a:avLst/>
              <a:gdLst>
                <a:gd name="connsiteX0" fmla="*/ 0 w 8378"/>
                <a:gd name="connsiteY0" fmla="*/ 670 h 921"/>
                <a:gd name="connsiteX1" fmla="*/ 0 w 8378"/>
                <a:gd name="connsiteY1" fmla="*/ 0 h 921"/>
                <a:gd name="connsiteX2" fmla="*/ 0 w 8378"/>
                <a:gd name="connsiteY2" fmla="*/ 922 h 921"/>
                <a:gd name="connsiteX3" fmla="*/ 0 w 8378"/>
                <a:gd name="connsiteY3" fmla="*/ 670 h 921"/>
              </a:gdLst>
              <a:ahLst/>
              <a:cxnLst>
                <a:cxn ang="0">
                  <a:pos x="connsiteX0" y="connsiteY0"/>
                </a:cxn>
                <a:cxn ang="0">
                  <a:pos x="connsiteX1" y="connsiteY1"/>
                </a:cxn>
                <a:cxn ang="0">
                  <a:pos x="connsiteX2" y="connsiteY2"/>
                </a:cxn>
                <a:cxn ang="0">
                  <a:pos x="connsiteX3" y="connsiteY3"/>
                </a:cxn>
              </a:cxnLst>
              <a:rect l="l" t="t" r="r" b="b"/>
              <a:pathLst>
                <a:path w="8378" h="921">
                  <a:moveTo>
                    <a:pt x="0" y="670"/>
                  </a:moveTo>
                  <a:lnTo>
                    <a:pt x="0" y="0"/>
                  </a:lnTo>
                  <a:lnTo>
                    <a:pt x="0" y="922"/>
                  </a:ln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596" name="Freeform: Shape 595">
              <a:extLst>
                <a:ext uri="{FF2B5EF4-FFF2-40B4-BE49-F238E27FC236}">
                  <a16:creationId xmlns:a16="http://schemas.microsoft.com/office/drawing/2014/main" xmlns="" id="{5F0EC61F-94D8-4455-AE3A-0988D533F2EE}"/>
                </a:ext>
              </a:extLst>
            </p:cNvPr>
            <p:cNvSpPr/>
            <p:nvPr/>
          </p:nvSpPr>
          <p:spPr>
            <a:xfrm>
              <a:off x="2817879" y="2037959"/>
              <a:ext cx="8378" cy="586"/>
            </a:xfrm>
            <a:custGeom>
              <a:avLst/>
              <a:gdLst>
                <a:gd name="connsiteX0" fmla="*/ 0 w 8378"/>
                <a:gd name="connsiteY0" fmla="*/ 586 h 586"/>
                <a:gd name="connsiteX1" fmla="*/ 0 w 8378"/>
                <a:gd name="connsiteY1" fmla="*/ 0 h 586"/>
                <a:gd name="connsiteX2" fmla="*/ 0 w 8378"/>
                <a:gd name="connsiteY2" fmla="*/ 335 h 586"/>
                <a:gd name="connsiteX3" fmla="*/ 0 w 8378"/>
                <a:gd name="connsiteY3" fmla="*/ 586 h 586"/>
              </a:gdLst>
              <a:ahLst/>
              <a:cxnLst>
                <a:cxn ang="0">
                  <a:pos x="connsiteX0" y="connsiteY0"/>
                </a:cxn>
                <a:cxn ang="0">
                  <a:pos x="connsiteX1" y="connsiteY1"/>
                </a:cxn>
                <a:cxn ang="0">
                  <a:pos x="connsiteX2" y="connsiteY2"/>
                </a:cxn>
                <a:cxn ang="0">
                  <a:pos x="connsiteX3" y="connsiteY3"/>
                </a:cxn>
              </a:cxnLst>
              <a:rect l="l" t="t" r="r" b="b"/>
              <a:pathLst>
                <a:path w="8378" h="586">
                  <a:moveTo>
                    <a:pt x="0" y="586"/>
                  </a:moveTo>
                  <a:lnTo>
                    <a:pt x="0" y="0"/>
                  </a:lnTo>
                  <a:lnTo>
                    <a:pt x="0" y="335"/>
                  </a:lnTo>
                  <a:lnTo>
                    <a:pt x="0" y="586"/>
                  </a:lnTo>
                  <a:close/>
                </a:path>
              </a:pathLst>
            </a:custGeom>
            <a:solidFill>
              <a:srgbClr val="37474F"/>
            </a:solidFill>
            <a:ln w="8363" cap="flat">
              <a:noFill/>
              <a:prstDash val="solid"/>
              <a:miter/>
            </a:ln>
          </p:spPr>
          <p:txBody>
            <a:bodyPr rtlCol="0" anchor="ctr"/>
            <a:lstStyle/>
            <a:p>
              <a:pPr defTabSz="914378"/>
              <a:endParaRPr lang="en-US"/>
            </a:p>
          </p:txBody>
        </p:sp>
        <p:sp>
          <p:nvSpPr>
            <p:cNvPr id="597" name="Freeform: Shape 596">
              <a:extLst>
                <a:ext uri="{FF2B5EF4-FFF2-40B4-BE49-F238E27FC236}">
                  <a16:creationId xmlns:a16="http://schemas.microsoft.com/office/drawing/2014/main" xmlns="" id="{DF577779-DA64-4A54-892C-FDEEE0DD3938}"/>
                </a:ext>
              </a:extLst>
            </p:cNvPr>
            <p:cNvSpPr/>
            <p:nvPr/>
          </p:nvSpPr>
          <p:spPr>
            <a:xfrm>
              <a:off x="2810087"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8" name="Freeform: Shape 597">
              <a:extLst>
                <a:ext uri="{FF2B5EF4-FFF2-40B4-BE49-F238E27FC236}">
                  <a16:creationId xmlns:a16="http://schemas.microsoft.com/office/drawing/2014/main" xmlns="" id="{288A2F44-E04B-4942-88E7-5C04DC83123D}"/>
                </a:ext>
              </a:extLst>
            </p:cNvPr>
            <p:cNvSpPr/>
            <p:nvPr/>
          </p:nvSpPr>
          <p:spPr>
            <a:xfrm>
              <a:off x="2810338"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9" name="Freeform: Shape 598">
              <a:extLst>
                <a:ext uri="{FF2B5EF4-FFF2-40B4-BE49-F238E27FC236}">
                  <a16:creationId xmlns:a16="http://schemas.microsoft.com/office/drawing/2014/main" xmlns="" id="{11464936-07B2-41A7-B6A4-7581633FB826}"/>
                </a:ext>
              </a:extLst>
            </p:cNvPr>
            <p:cNvSpPr/>
            <p:nvPr/>
          </p:nvSpPr>
          <p:spPr>
            <a:xfrm>
              <a:off x="2814323" y="2037795"/>
              <a:ext cx="37" cy="1001"/>
            </a:xfrm>
            <a:custGeom>
              <a:avLst/>
              <a:gdLst>
                <a:gd name="connsiteX0" fmla="*/ 37 w 37"/>
                <a:gd name="connsiteY0" fmla="*/ 1002 h 1001"/>
                <a:gd name="connsiteX1" fmla="*/ 37 w 37"/>
                <a:gd name="connsiteY1" fmla="*/ 248 h 1001"/>
                <a:gd name="connsiteX2" fmla="*/ 37 w 37"/>
                <a:gd name="connsiteY2" fmla="*/ 918 h 1001"/>
                <a:gd name="connsiteX3" fmla="*/ 37 w 37"/>
                <a:gd name="connsiteY3" fmla="*/ 1002 h 1001"/>
              </a:gdLst>
              <a:ahLst/>
              <a:cxnLst>
                <a:cxn ang="0">
                  <a:pos x="connsiteX0" y="connsiteY0"/>
                </a:cxn>
                <a:cxn ang="0">
                  <a:pos x="connsiteX1" y="connsiteY1"/>
                </a:cxn>
                <a:cxn ang="0">
                  <a:pos x="connsiteX2" y="connsiteY2"/>
                </a:cxn>
                <a:cxn ang="0">
                  <a:pos x="connsiteX3" y="connsiteY3"/>
                </a:cxn>
              </a:cxnLst>
              <a:rect l="l" t="t" r="r" b="b"/>
              <a:pathLst>
                <a:path w="37" h="1001">
                  <a:moveTo>
                    <a:pt x="37" y="1002"/>
                  </a:moveTo>
                  <a:cubicBezTo>
                    <a:pt x="37" y="416"/>
                    <a:pt x="37" y="-422"/>
                    <a:pt x="37" y="248"/>
                  </a:cubicBezTo>
                  <a:lnTo>
                    <a:pt x="37" y="918"/>
                  </a:lnTo>
                  <a:cubicBezTo>
                    <a:pt x="37" y="918"/>
                    <a:pt x="-47" y="834"/>
                    <a:pt x="37" y="1002"/>
                  </a:cubicBezTo>
                  <a:close/>
                </a:path>
              </a:pathLst>
            </a:custGeom>
            <a:solidFill>
              <a:srgbClr val="37474F"/>
            </a:solidFill>
            <a:ln w="8363" cap="flat">
              <a:noFill/>
              <a:prstDash val="solid"/>
              <a:miter/>
            </a:ln>
          </p:spPr>
          <p:txBody>
            <a:bodyPr rtlCol="0" anchor="ctr"/>
            <a:lstStyle/>
            <a:p>
              <a:pPr defTabSz="914378"/>
              <a:endParaRPr lang="en-US"/>
            </a:p>
          </p:txBody>
        </p:sp>
        <p:sp>
          <p:nvSpPr>
            <p:cNvPr id="600" name="Freeform: Shape 599">
              <a:extLst>
                <a:ext uri="{FF2B5EF4-FFF2-40B4-BE49-F238E27FC236}">
                  <a16:creationId xmlns:a16="http://schemas.microsoft.com/office/drawing/2014/main" xmlns="" id="{21C7B297-FF77-482D-A2F9-BA0AB0487866}"/>
                </a:ext>
              </a:extLst>
            </p:cNvPr>
            <p:cNvSpPr/>
            <p:nvPr/>
          </p:nvSpPr>
          <p:spPr>
            <a:xfrm>
              <a:off x="2812433" y="2042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1" name="Freeform: Shape 600">
              <a:extLst>
                <a:ext uri="{FF2B5EF4-FFF2-40B4-BE49-F238E27FC236}">
                  <a16:creationId xmlns:a16="http://schemas.microsoft.com/office/drawing/2014/main" xmlns="" id="{87FA10C3-A323-4A95-B61A-F66E91D607B0}"/>
                </a:ext>
              </a:extLst>
            </p:cNvPr>
            <p:cNvSpPr/>
            <p:nvPr/>
          </p:nvSpPr>
          <p:spPr>
            <a:xfrm>
              <a:off x="2812433" y="2044913"/>
              <a:ext cx="8378" cy="418"/>
            </a:xfrm>
            <a:custGeom>
              <a:avLst/>
              <a:gdLst>
                <a:gd name="connsiteX0" fmla="*/ 0 w 8378"/>
                <a:gd name="connsiteY0" fmla="*/ 419 h 418"/>
                <a:gd name="connsiteX1" fmla="*/ 0 w 8378"/>
                <a:gd name="connsiteY1" fmla="*/ 0 h 418"/>
                <a:gd name="connsiteX2" fmla="*/ 0 w 8378"/>
                <a:gd name="connsiteY2" fmla="*/ 419 h 418"/>
              </a:gdLst>
              <a:ahLst/>
              <a:cxnLst>
                <a:cxn ang="0">
                  <a:pos x="connsiteX0" y="connsiteY0"/>
                </a:cxn>
                <a:cxn ang="0">
                  <a:pos x="connsiteX1" y="connsiteY1"/>
                </a:cxn>
                <a:cxn ang="0">
                  <a:pos x="connsiteX2" y="connsiteY2"/>
                </a:cxn>
              </a:cxnLst>
              <a:rect l="l" t="t" r="r" b="b"/>
              <a:pathLst>
                <a:path w="8378" h="418">
                  <a:moveTo>
                    <a:pt x="0" y="419"/>
                  </a:moveTo>
                  <a:lnTo>
                    <a:pt x="0" y="0"/>
                  </a:lnTo>
                  <a:cubicBezTo>
                    <a:pt x="0" y="0"/>
                    <a:pt x="0" y="251"/>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602" name="Freeform: Shape 601">
              <a:extLst>
                <a:ext uri="{FF2B5EF4-FFF2-40B4-BE49-F238E27FC236}">
                  <a16:creationId xmlns:a16="http://schemas.microsoft.com/office/drawing/2014/main" xmlns="" id="{4001DAE5-7F93-49CD-A5E1-66B8A416F75C}"/>
                </a:ext>
              </a:extLst>
            </p:cNvPr>
            <p:cNvSpPr/>
            <p:nvPr/>
          </p:nvSpPr>
          <p:spPr>
            <a:xfrm>
              <a:off x="2808830" y="204684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3" name="Freeform: Shape 602">
              <a:extLst>
                <a:ext uri="{FF2B5EF4-FFF2-40B4-BE49-F238E27FC236}">
                  <a16:creationId xmlns:a16="http://schemas.microsoft.com/office/drawing/2014/main" xmlns="" id="{5A28DAAC-F3BD-48C8-8141-EDBC135F77A2}"/>
                </a:ext>
              </a:extLst>
            </p:cNvPr>
            <p:cNvSpPr/>
            <p:nvPr/>
          </p:nvSpPr>
          <p:spPr>
            <a:xfrm>
              <a:off x="2816455" y="2038797"/>
              <a:ext cx="8378" cy="260"/>
            </a:xfrm>
            <a:custGeom>
              <a:avLst/>
              <a:gdLst>
                <a:gd name="connsiteX0" fmla="*/ 0 w 8378"/>
                <a:gd name="connsiteY0" fmla="*/ 0 h 260"/>
                <a:gd name="connsiteX1" fmla="*/ 0 w 8378"/>
                <a:gd name="connsiteY1" fmla="*/ 0 h 260"/>
                <a:gd name="connsiteX2" fmla="*/ 0 w 8378"/>
                <a:gd name="connsiteY2" fmla="*/ 0 h 260"/>
              </a:gdLst>
              <a:ahLst/>
              <a:cxnLst>
                <a:cxn ang="0">
                  <a:pos x="connsiteX0" y="connsiteY0"/>
                </a:cxn>
                <a:cxn ang="0">
                  <a:pos x="connsiteX1" y="connsiteY1"/>
                </a:cxn>
                <a:cxn ang="0">
                  <a:pos x="connsiteX2" y="connsiteY2"/>
                </a:cxn>
              </a:cxnLst>
              <a:rect l="l" t="t" r="r" b="b"/>
              <a:pathLst>
                <a:path w="8378" h="260">
                  <a:moveTo>
                    <a:pt x="0" y="0"/>
                  </a:moveTo>
                  <a:cubicBezTo>
                    <a:pt x="0" y="0"/>
                    <a:pt x="0" y="0"/>
                    <a:pt x="0" y="0"/>
                  </a:cubicBezTo>
                  <a:cubicBezTo>
                    <a:pt x="0" y="0"/>
                    <a:pt x="0" y="58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04" name="Freeform: Shape 603">
              <a:extLst>
                <a:ext uri="{FF2B5EF4-FFF2-40B4-BE49-F238E27FC236}">
                  <a16:creationId xmlns:a16="http://schemas.microsoft.com/office/drawing/2014/main" xmlns="" id="{E65A9386-3E73-4CB5-9F43-36CC4F20FD3E}"/>
                </a:ext>
              </a:extLst>
            </p:cNvPr>
            <p:cNvSpPr/>
            <p:nvPr/>
          </p:nvSpPr>
          <p:spPr>
            <a:xfrm>
              <a:off x="2809835" y="20393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5" name="Freeform: Shape 604">
              <a:extLst>
                <a:ext uri="{FF2B5EF4-FFF2-40B4-BE49-F238E27FC236}">
                  <a16:creationId xmlns:a16="http://schemas.microsoft.com/office/drawing/2014/main" xmlns="" id="{77BC6B69-B5F8-426D-A6EA-3918015B04C8}"/>
                </a:ext>
              </a:extLst>
            </p:cNvPr>
            <p:cNvSpPr/>
            <p:nvPr/>
          </p:nvSpPr>
          <p:spPr>
            <a:xfrm>
              <a:off x="2816203" y="2038275"/>
              <a:ext cx="8378" cy="186"/>
            </a:xfrm>
            <a:custGeom>
              <a:avLst/>
              <a:gdLst>
                <a:gd name="connsiteX0" fmla="*/ 0 w 8378"/>
                <a:gd name="connsiteY0" fmla="*/ 186 h 186"/>
                <a:gd name="connsiteX1" fmla="*/ 0 w 8378"/>
                <a:gd name="connsiteY1" fmla="*/ 186 h 186"/>
                <a:gd name="connsiteX2" fmla="*/ 0 w 8378"/>
                <a:gd name="connsiteY2" fmla="*/ 186 h 186"/>
                <a:gd name="connsiteX3" fmla="*/ 0 w 8378"/>
                <a:gd name="connsiteY3" fmla="*/ 186 h 186"/>
              </a:gdLst>
              <a:ahLst/>
              <a:cxnLst>
                <a:cxn ang="0">
                  <a:pos x="connsiteX0" y="connsiteY0"/>
                </a:cxn>
                <a:cxn ang="0">
                  <a:pos x="connsiteX1" y="connsiteY1"/>
                </a:cxn>
                <a:cxn ang="0">
                  <a:pos x="connsiteX2" y="connsiteY2"/>
                </a:cxn>
                <a:cxn ang="0">
                  <a:pos x="connsiteX3" y="connsiteY3"/>
                </a:cxn>
              </a:cxnLst>
              <a:rect l="l" t="t" r="r" b="b"/>
              <a:pathLst>
                <a:path w="8378" h="186">
                  <a:moveTo>
                    <a:pt x="0" y="186"/>
                  </a:moveTo>
                  <a:lnTo>
                    <a:pt x="0" y="186"/>
                  </a:lnTo>
                  <a:cubicBezTo>
                    <a:pt x="0" y="186"/>
                    <a:pt x="0" y="186"/>
                    <a:pt x="0" y="186"/>
                  </a:cubicBezTo>
                  <a:cubicBezTo>
                    <a:pt x="0" y="186"/>
                    <a:pt x="0" y="-233"/>
                    <a:pt x="0" y="186"/>
                  </a:cubicBezTo>
                  <a:close/>
                </a:path>
              </a:pathLst>
            </a:custGeom>
            <a:solidFill>
              <a:srgbClr val="37474F"/>
            </a:solidFill>
            <a:ln w="8363" cap="flat">
              <a:noFill/>
              <a:prstDash val="solid"/>
              <a:miter/>
            </a:ln>
          </p:spPr>
          <p:txBody>
            <a:bodyPr rtlCol="0" anchor="ctr"/>
            <a:lstStyle/>
            <a:p>
              <a:pPr defTabSz="914378"/>
              <a:endParaRPr lang="en-US"/>
            </a:p>
          </p:txBody>
        </p:sp>
        <p:sp>
          <p:nvSpPr>
            <p:cNvPr id="606" name="Freeform: Shape 605">
              <a:extLst>
                <a:ext uri="{FF2B5EF4-FFF2-40B4-BE49-F238E27FC236}">
                  <a16:creationId xmlns:a16="http://schemas.microsoft.com/office/drawing/2014/main" xmlns="" id="{89A3636E-8415-41CA-BD8A-CE3EE81781EC}"/>
                </a:ext>
              </a:extLst>
            </p:cNvPr>
            <p:cNvSpPr/>
            <p:nvPr/>
          </p:nvSpPr>
          <p:spPr>
            <a:xfrm>
              <a:off x="2804054" y="204658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7" name="Freeform: Shape 606">
              <a:extLst>
                <a:ext uri="{FF2B5EF4-FFF2-40B4-BE49-F238E27FC236}">
                  <a16:creationId xmlns:a16="http://schemas.microsoft.com/office/drawing/2014/main" xmlns="" id="{A6B68278-1768-4BBE-9FD3-1B444AC0CF4F}"/>
                </a:ext>
              </a:extLst>
            </p:cNvPr>
            <p:cNvSpPr/>
            <p:nvPr/>
          </p:nvSpPr>
          <p:spPr>
            <a:xfrm>
              <a:off x="2802378" y="2040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8" name="Freeform: Shape 607">
              <a:extLst>
                <a:ext uri="{FF2B5EF4-FFF2-40B4-BE49-F238E27FC236}">
                  <a16:creationId xmlns:a16="http://schemas.microsoft.com/office/drawing/2014/main" xmlns="" id="{455F9FA1-C752-4F57-8F79-0164AACE5700}"/>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09" name="Freeform: Shape 608">
              <a:extLst>
                <a:ext uri="{FF2B5EF4-FFF2-40B4-BE49-F238E27FC236}">
                  <a16:creationId xmlns:a16="http://schemas.microsoft.com/office/drawing/2014/main" xmlns="" id="{3ED7C18C-AE0B-4057-851C-E3B6B53C8261}"/>
                </a:ext>
              </a:extLst>
            </p:cNvPr>
            <p:cNvSpPr/>
            <p:nvPr/>
          </p:nvSpPr>
          <p:spPr>
            <a:xfrm>
              <a:off x="2817544" y="20408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0" name="Freeform: Shape 609">
              <a:extLst>
                <a:ext uri="{FF2B5EF4-FFF2-40B4-BE49-F238E27FC236}">
                  <a16:creationId xmlns:a16="http://schemas.microsoft.com/office/drawing/2014/main" xmlns="" id="{514E165F-8C5A-4A43-A7AD-B6B1100D987A}"/>
                </a:ext>
              </a:extLst>
            </p:cNvPr>
            <p:cNvSpPr/>
            <p:nvPr/>
          </p:nvSpPr>
          <p:spPr>
            <a:xfrm>
              <a:off x="2816119"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11" name="Freeform: Shape 610">
              <a:extLst>
                <a:ext uri="{FF2B5EF4-FFF2-40B4-BE49-F238E27FC236}">
                  <a16:creationId xmlns:a16="http://schemas.microsoft.com/office/drawing/2014/main" xmlns="" id="{F5418B91-C551-4F3B-B424-18DB07C8D9F6}"/>
                </a:ext>
              </a:extLst>
            </p:cNvPr>
            <p:cNvSpPr/>
            <p:nvPr/>
          </p:nvSpPr>
          <p:spPr>
            <a:xfrm>
              <a:off x="2817376"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2" name="Freeform: Shape 611">
              <a:extLst>
                <a:ext uri="{FF2B5EF4-FFF2-40B4-BE49-F238E27FC236}">
                  <a16:creationId xmlns:a16="http://schemas.microsoft.com/office/drawing/2014/main" xmlns="" id="{BBA19768-EFE0-4509-9575-E5C5F6B9899A}"/>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13" name="Freeform: Shape 612">
              <a:extLst>
                <a:ext uri="{FF2B5EF4-FFF2-40B4-BE49-F238E27FC236}">
                  <a16:creationId xmlns:a16="http://schemas.microsoft.com/office/drawing/2014/main" xmlns="" id="{EE42E7E2-94B4-442F-8670-81D91812B901}"/>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4" name="Freeform: Shape 613">
              <a:extLst>
                <a:ext uri="{FF2B5EF4-FFF2-40B4-BE49-F238E27FC236}">
                  <a16:creationId xmlns:a16="http://schemas.microsoft.com/office/drawing/2014/main" xmlns="" id="{32863A82-6F0F-47AC-BCC9-94DFB5C0566B}"/>
                </a:ext>
              </a:extLst>
            </p:cNvPr>
            <p:cNvSpPr/>
            <p:nvPr/>
          </p:nvSpPr>
          <p:spPr>
            <a:xfrm>
              <a:off x="2806484" y="20447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5" name="Freeform: Shape 614">
              <a:extLst>
                <a:ext uri="{FF2B5EF4-FFF2-40B4-BE49-F238E27FC236}">
                  <a16:creationId xmlns:a16="http://schemas.microsoft.com/office/drawing/2014/main" xmlns="" id="{B701B995-4F34-42E4-ABB9-518196AD67ED}"/>
                </a:ext>
              </a:extLst>
            </p:cNvPr>
            <p:cNvSpPr/>
            <p:nvPr/>
          </p:nvSpPr>
          <p:spPr>
            <a:xfrm>
              <a:off x="2813857" y="2045332"/>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616" name="Freeform: Shape 615">
              <a:extLst>
                <a:ext uri="{FF2B5EF4-FFF2-40B4-BE49-F238E27FC236}">
                  <a16:creationId xmlns:a16="http://schemas.microsoft.com/office/drawing/2014/main" xmlns="" id="{7F235D80-9812-42B8-8504-D96E81499100}"/>
                </a:ext>
              </a:extLst>
            </p:cNvPr>
            <p:cNvSpPr/>
            <p:nvPr/>
          </p:nvSpPr>
          <p:spPr>
            <a:xfrm>
              <a:off x="2813773" y="2045223"/>
              <a:ext cx="8378" cy="695"/>
            </a:xfrm>
            <a:custGeom>
              <a:avLst/>
              <a:gdLst>
                <a:gd name="connsiteX0" fmla="*/ 0 w 8378"/>
                <a:gd name="connsiteY0" fmla="*/ 696 h 695"/>
                <a:gd name="connsiteX1" fmla="*/ 0 w 8378"/>
                <a:gd name="connsiteY1" fmla="*/ 109 h 695"/>
                <a:gd name="connsiteX2" fmla="*/ 0 w 8378"/>
                <a:gd name="connsiteY2" fmla="*/ 696 h 695"/>
              </a:gdLst>
              <a:ahLst/>
              <a:cxnLst>
                <a:cxn ang="0">
                  <a:pos x="connsiteX0" y="connsiteY0"/>
                </a:cxn>
                <a:cxn ang="0">
                  <a:pos x="connsiteX1" y="connsiteY1"/>
                </a:cxn>
                <a:cxn ang="0">
                  <a:pos x="connsiteX2" y="connsiteY2"/>
                </a:cxn>
              </a:cxnLst>
              <a:rect l="l" t="t" r="r" b="b"/>
              <a:pathLst>
                <a:path w="8378" h="695">
                  <a:moveTo>
                    <a:pt x="0" y="696"/>
                  </a:moveTo>
                  <a:cubicBezTo>
                    <a:pt x="0" y="-142"/>
                    <a:pt x="0" y="-58"/>
                    <a:pt x="0" y="109"/>
                  </a:cubicBezTo>
                  <a:lnTo>
                    <a:pt x="0" y="696"/>
                  </a:lnTo>
                  <a:close/>
                </a:path>
              </a:pathLst>
            </a:custGeom>
            <a:solidFill>
              <a:srgbClr val="37474F"/>
            </a:solidFill>
            <a:ln w="8363" cap="flat">
              <a:noFill/>
              <a:prstDash val="solid"/>
              <a:miter/>
            </a:ln>
          </p:spPr>
          <p:txBody>
            <a:bodyPr rtlCol="0" anchor="ctr"/>
            <a:lstStyle/>
            <a:p>
              <a:pPr defTabSz="914378"/>
              <a:endParaRPr lang="en-US"/>
            </a:p>
          </p:txBody>
        </p:sp>
        <p:sp>
          <p:nvSpPr>
            <p:cNvPr id="617" name="Freeform: Shape 616">
              <a:extLst>
                <a:ext uri="{FF2B5EF4-FFF2-40B4-BE49-F238E27FC236}">
                  <a16:creationId xmlns:a16="http://schemas.microsoft.com/office/drawing/2014/main" xmlns="" id="{EF1BDB2F-F071-4E2D-A4B8-7445099E43F3}"/>
                </a:ext>
              </a:extLst>
            </p:cNvPr>
            <p:cNvSpPr/>
            <p:nvPr/>
          </p:nvSpPr>
          <p:spPr>
            <a:xfrm>
              <a:off x="2803970" y="2035612"/>
              <a:ext cx="13154" cy="12735"/>
            </a:xfrm>
            <a:custGeom>
              <a:avLst/>
              <a:gdLst>
                <a:gd name="connsiteX0" fmla="*/ 5530 w 13154"/>
                <a:gd name="connsiteY0" fmla="*/ 10725 h 12735"/>
                <a:gd name="connsiteX1" fmla="*/ 5530 w 13154"/>
                <a:gd name="connsiteY1" fmla="*/ 11312 h 12735"/>
                <a:gd name="connsiteX2" fmla="*/ 5530 w 13154"/>
                <a:gd name="connsiteY2" fmla="*/ 12736 h 12735"/>
                <a:gd name="connsiteX3" fmla="*/ 5530 w 13154"/>
                <a:gd name="connsiteY3" fmla="*/ 10557 h 12735"/>
                <a:gd name="connsiteX4" fmla="*/ 5530 w 13154"/>
                <a:gd name="connsiteY4" fmla="*/ 10976 h 12735"/>
                <a:gd name="connsiteX5" fmla="*/ 5530 w 13154"/>
                <a:gd name="connsiteY5" fmla="*/ 10976 h 12735"/>
                <a:gd name="connsiteX6" fmla="*/ 5530 w 13154"/>
                <a:gd name="connsiteY6" fmla="*/ 9887 h 12735"/>
                <a:gd name="connsiteX7" fmla="*/ 5530 w 13154"/>
                <a:gd name="connsiteY7" fmla="*/ 10557 h 12735"/>
                <a:gd name="connsiteX8" fmla="*/ 5530 w 13154"/>
                <a:gd name="connsiteY8" fmla="*/ 10557 h 12735"/>
                <a:gd name="connsiteX9" fmla="*/ 5530 w 13154"/>
                <a:gd name="connsiteY9" fmla="*/ 10557 h 12735"/>
                <a:gd name="connsiteX10" fmla="*/ 5530 w 13154"/>
                <a:gd name="connsiteY10" fmla="*/ 10557 h 12735"/>
                <a:gd name="connsiteX11" fmla="*/ 5530 w 13154"/>
                <a:gd name="connsiteY11" fmla="*/ 9552 h 12735"/>
                <a:gd name="connsiteX12" fmla="*/ 5530 w 13154"/>
                <a:gd name="connsiteY12" fmla="*/ 9971 h 12735"/>
                <a:gd name="connsiteX13" fmla="*/ 5530 w 13154"/>
                <a:gd name="connsiteY13" fmla="*/ 9468 h 12735"/>
                <a:gd name="connsiteX14" fmla="*/ 5530 w 13154"/>
                <a:gd name="connsiteY14" fmla="*/ 10474 h 12735"/>
                <a:gd name="connsiteX15" fmla="*/ 5530 w 13154"/>
                <a:gd name="connsiteY15" fmla="*/ 11060 h 12735"/>
                <a:gd name="connsiteX16" fmla="*/ 5530 w 13154"/>
                <a:gd name="connsiteY16" fmla="*/ 11060 h 12735"/>
                <a:gd name="connsiteX17" fmla="*/ 5530 w 13154"/>
                <a:gd name="connsiteY17" fmla="*/ 12485 h 12735"/>
                <a:gd name="connsiteX18" fmla="*/ 5530 w 13154"/>
                <a:gd name="connsiteY18" fmla="*/ 10222 h 12735"/>
                <a:gd name="connsiteX19" fmla="*/ 5530 w 13154"/>
                <a:gd name="connsiteY19" fmla="*/ 10222 h 12735"/>
                <a:gd name="connsiteX20" fmla="*/ 5530 w 13154"/>
                <a:gd name="connsiteY20" fmla="*/ 10725 h 12735"/>
                <a:gd name="connsiteX21" fmla="*/ 5530 w 13154"/>
                <a:gd name="connsiteY21" fmla="*/ 11647 h 12735"/>
                <a:gd name="connsiteX22" fmla="*/ 5530 w 13154"/>
                <a:gd name="connsiteY22" fmla="*/ 10474 h 12735"/>
                <a:gd name="connsiteX23" fmla="*/ 5530 w 13154"/>
                <a:gd name="connsiteY23" fmla="*/ 11898 h 12735"/>
                <a:gd name="connsiteX24" fmla="*/ 5530 w 13154"/>
                <a:gd name="connsiteY24" fmla="*/ 10557 h 12735"/>
                <a:gd name="connsiteX25" fmla="*/ 5530 w 13154"/>
                <a:gd name="connsiteY25" fmla="*/ 9971 h 12735"/>
                <a:gd name="connsiteX26" fmla="*/ 5530 w 13154"/>
                <a:gd name="connsiteY26" fmla="*/ 10809 h 12735"/>
                <a:gd name="connsiteX27" fmla="*/ 5530 w 13154"/>
                <a:gd name="connsiteY27" fmla="*/ 10055 h 12735"/>
                <a:gd name="connsiteX28" fmla="*/ 5530 w 13154"/>
                <a:gd name="connsiteY28" fmla="*/ 10055 h 12735"/>
                <a:gd name="connsiteX29" fmla="*/ 5530 w 13154"/>
                <a:gd name="connsiteY29" fmla="*/ 8882 h 12735"/>
                <a:gd name="connsiteX30" fmla="*/ 5530 w 13154"/>
                <a:gd name="connsiteY30" fmla="*/ 8882 h 12735"/>
                <a:gd name="connsiteX31" fmla="*/ 5530 w 13154"/>
                <a:gd name="connsiteY31" fmla="*/ 9803 h 12735"/>
                <a:gd name="connsiteX32" fmla="*/ 5530 w 13154"/>
                <a:gd name="connsiteY32" fmla="*/ 8211 h 12735"/>
                <a:gd name="connsiteX33" fmla="*/ 5530 w 13154"/>
                <a:gd name="connsiteY33" fmla="*/ 8798 h 12735"/>
                <a:gd name="connsiteX34" fmla="*/ 5530 w 13154"/>
                <a:gd name="connsiteY34" fmla="*/ 6536 h 12735"/>
                <a:gd name="connsiteX35" fmla="*/ 5530 w 13154"/>
                <a:gd name="connsiteY35" fmla="*/ 5781 h 12735"/>
                <a:gd name="connsiteX36" fmla="*/ 5530 w 13154"/>
                <a:gd name="connsiteY36" fmla="*/ 5781 h 12735"/>
                <a:gd name="connsiteX37" fmla="*/ 5530 w 13154"/>
                <a:gd name="connsiteY37" fmla="*/ 7206 h 12735"/>
                <a:gd name="connsiteX38" fmla="*/ 5530 w 13154"/>
                <a:gd name="connsiteY38" fmla="*/ 6619 h 12735"/>
                <a:gd name="connsiteX39" fmla="*/ 5530 w 13154"/>
                <a:gd name="connsiteY39" fmla="*/ 8379 h 12735"/>
                <a:gd name="connsiteX40" fmla="*/ 5530 w 13154"/>
                <a:gd name="connsiteY40" fmla="*/ 8798 h 12735"/>
                <a:gd name="connsiteX41" fmla="*/ 5530 w 13154"/>
                <a:gd name="connsiteY41" fmla="*/ 9384 h 12735"/>
                <a:gd name="connsiteX42" fmla="*/ 5530 w 13154"/>
                <a:gd name="connsiteY42" fmla="*/ 6368 h 12735"/>
                <a:gd name="connsiteX43" fmla="*/ 5530 w 13154"/>
                <a:gd name="connsiteY43" fmla="*/ 8547 h 12735"/>
                <a:gd name="connsiteX44" fmla="*/ 5530 w 13154"/>
                <a:gd name="connsiteY44" fmla="*/ 8547 h 12735"/>
                <a:gd name="connsiteX45" fmla="*/ 5530 w 13154"/>
                <a:gd name="connsiteY45" fmla="*/ 9301 h 12735"/>
                <a:gd name="connsiteX46" fmla="*/ 5530 w 13154"/>
                <a:gd name="connsiteY46" fmla="*/ 8379 h 12735"/>
                <a:gd name="connsiteX47" fmla="*/ 5530 w 13154"/>
                <a:gd name="connsiteY47" fmla="*/ 9217 h 12735"/>
                <a:gd name="connsiteX48" fmla="*/ 5530 w 13154"/>
                <a:gd name="connsiteY48" fmla="*/ 7792 h 12735"/>
                <a:gd name="connsiteX49" fmla="*/ 5530 w 13154"/>
                <a:gd name="connsiteY49" fmla="*/ 8714 h 12735"/>
                <a:gd name="connsiteX50" fmla="*/ 5530 w 13154"/>
                <a:gd name="connsiteY50" fmla="*/ 7876 h 12735"/>
                <a:gd name="connsiteX51" fmla="*/ 5530 w 13154"/>
                <a:gd name="connsiteY51" fmla="*/ 7876 h 12735"/>
                <a:gd name="connsiteX52" fmla="*/ 5530 w 13154"/>
                <a:gd name="connsiteY52" fmla="*/ 7876 h 12735"/>
                <a:gd name="connsiteX53" fmla="*/ 5530 w 13154"/>
                <a:gd name="connsiteY53" fmla="*/ 7876 h 12735"/>
                <a:gd name="connsiteX54" fmla="*/ 5530 w 13154"/>
                <a:gd name="connsiteY54" fmla="*/ 6619 h 12735"/>
                <a:gd name="connsiteX55" fmla="*/ 5530 w 13154"/>
                <a:gd name="connsiteY55" fmla="*/ 8379 h 12735"/>
                <a:gd name="connsiteX56" fmla="*/ 5530 w 13154"/>
                <a:gd name="connsiteY56" fmla="*/ 4189 h 12735"/>
                <a:gd name="connsiteX57" fmla="*/ 5530 w 13154"/>
                <a:gd name="connsiteY57" fmla="*/ 8463 h 12735"/>
                <a:gd name="connsiteX58" fmla="*/ 5530 w 13154"/>
                <a:gd name="connsiteY58" fmla="*/ 8463 h 12735"/>
                <a:gd name="connsiteX59" fmla="*/ 5530 w 13154"/>
                <a:gd name="connsiteY59" fmla="*/ 6787 h 12735"/>
                <a:gd name="connsiteX60" fmla="*/ 5530 w 13154"/>
                <a:gd name="connsiteY60" fmla="*/ 8463 h 12735"/>
                <a:gd name="connsiteX61" fmla="*/ 5530 w 13154"/>
                <a:gd name="connsiteY61" fmla="*/ 6619 h 12735"/>
                <a:gd name="connsiteX62" fmla="*/ 5530 w 13154"/>
                <a:gd name="connsiteY62" fmla="*/ 8463 h 12735"/>
                <a:gd name="connsiteX63" fmla="*/ 5530 w 13154"/>
                <a:gd name="connsiteY63" fmla="*/ 6787 h 12735"/>
                <a:gd name="connsiteX64" fmla="*/ 5530 w 13154"/>
                <a:gd name="connsiteY64" fmla="*/ 8630 h 12735"/>
                <a:gd name="connsiteX65" fmla="*/ 5530 w 13154"/>
                <a:gd name="connsiteY65" fmla="*/ 8630 h 12735"/>
                <a:gd name="connsiteX66" fmla="*/ 5530 w 13154"/>
                <a:gd name="connsiteY66" fmla="*/ 8630 h 12735"/>
                <a:gd name="connsiteX67" fmla="*/ 5530 w 13154"/>
                <a:gd name="connsiteY67" fmla="*/ 6368 h 12735"/>
                <a:gd name="connsiteX68" fmla="*/ 5530 w 13154"/>
                <a:gd name="connsiteY68" fmla="*/ 8714 h 12735"/>
                <a:gd name="connsiteX69" fmla="*/ 5530 w 13154"/>
                <a:gd name="connsiteY69" fmla="*/ 3938 h 12735"/>
                <a:gd name="connsiteX70" fmla="*/ 5530 w 13154"/>
                <a:gd name="connsiteY70" fmla="*/ 3938 h 12735"/>
                <a:gd name="connsiteX71" fmla="*/ 5530 w 13154"/>
                <a:gd name="connsiteY71" fmla="*/ 8965 h 12735"/>
                <a:gd name="connsiteX72" fmla="*/ 5530 w 13154"/>
                <a:gd name="connsiteY72" fmla="*/ 9468 h 12735"/>
                <a:gd name="connsiteX73" fmla="*/ 5530 w 13154"/>
                <a:gd name="connsiteY73" fmla="*/ 10222 h 12735"/>
                <a:gd name="connsiteX74" fmla="*/ 5530 w 13154"/>
                <a:gd name="connsiteY74" fmla="*/ 10222 h 12735"/>
                <a:gd name="connsiteX75" fmla="*/ 5530 w 13154"/>
                <a:gd name="connsiteY75" fmla="*/ 8379 h 12735"/>
                <a:gd name="connsiteX76" fmla="*/ 5530 w 13154"/>
                <a:gd name="connsiteY76" fmla="*/ 9468 h 12735"/>
                <a:gd name="connsiteX77" fmla="*/ 5530 w 13154"/>
                <a:gd name="connsiteY77" fmla="*/ 6787 h 12735"/>
                <a:gd name="connsiteX78" fmla="*/ 5530 w 13154"/>
                <a:gd name="connsiteY78" fmla="*/ 8882 h 12735"/>
                <a:gd name="connsiteX79" fmla="*/ 5530 w 13154"/>
                <a:gd name="connsiteY79" fmla="*/ 8882 h 12735"/>
                <a:gd name="connsiteX80" fmla="*/ 5530 w 13154"/>
                <a:gd name="connsiteY80" fmla="*/ 9468 h 12735"/>
                <a:gd name="connsiteX81" fmla="*/ 5530 w 13154"/>
                <a:gd name="connsiteY81" fmla="*/ 9049 h 12735"/>
                <a:gd name="connsiteX82" fmla="*/ 5530 w 13154"/>
                <a:gd name="connsiteY82" fmla="*/ 9720 h 12735"/>
                <a:gd name="connsiteX83" fmla="*/ 5530 w 13154"/>
                <a:gd name="connsiteY83" fmla="*/ 4273 h 12735"/>
                <a:gd name="connsiteX84" fmla="*/ 5530 w 13154"/>
                <a:gd name="connsiteY84" fmla="*/ 5949 h 12735"/>
                <a:gd name="connsiteX85" fmla="*/ 5530 w 13154"/>
                <a:gd name="connsiteY85" fmla="*/ 8798 h 12735"/>
                <a:gd name="connsiteX86" fmla="*/ 5530 w 13154"/>
                <a:gd name="connsiteY86" fmla="*/ 8044 h 12735"/>
                <a:gd name="connsiteX87" fmla="*/ 5530 w 13154"/>
                <a:gd name="connsiteY87" fmla="*/ 8798 h 12735"/>
                <a:gd name="connsiteX88" fmla="*/ 5530 w 13154"/>
                <a:gd name="connsiteY88" fmla="*/ 7960 h 12735"/>
                <a:gd name="connsiteX89" fmla="*/ 5530 w 13154"/>
                <a:gd name="connsiteY89" fmla="*/ 7960 h 12735"/>
                <a:gd name="connsiteX90" fmla="*/ 5530 w 13154"/>
                <a:gd name="connsiteY90" fmla="*/ 5530 h 12735"/>
                <a:gd name="connsiteX91" fmla="*/ 5530 w 13154"/>
                <a:gd name="connsiteY91" fmla="*/ 6200 h 12735"/>
                <a:gd name="connsiteX92" fmla="*/ 5530 w 13154"/>
                <a:gd name="connsiteY92" fmla="*/ 6787 h 12735"/>
                <a:gd name="connsiteX93" fmla="*/ 5530 w 13154"/>
                <a:gd name="connsiteY93" fmla="*/ 7709 h 12735"/>
                <a:gd name="connsiteX94" fmla="*/ 5530 w 13154"/>
                <a:gd name="connsiteY94" fmla="*/ 7206 h 12735"/>
                <a:gd name="connsiteX95" fmla="*/ 5530 w 13154"/>
                <a:gd name="connsiteY95" fmla="*/ 8379 h 12735"/>
                <a:gd name="connsiteX96" fmla="*/ 5530 w 13154"/>
                <a:gd name="connsiteY96" fmla="*/ 7206 h 12735"/>
                <a:gd name="connsiteX97" fmla="*/ 5530 w 13154"/>
                <a:gd name="connsiteY97" fmla="*/ 7206 h 12735"/>
                <a:gd name="connsiteX98" fmla="*/ 5530 w 13154"/>
                <a:gd name="connsiteY98" fmla="*/ 4106 h 12735"/>
                <a:gd name="connsiteX99" fmla="*/ 5530 w 13154"/>
                <a:gd name="connsiteY99" fmla="*/ 4692 h 12735"/>
                <a:gd name="connsiteX100" fmla="*/ 5530 w 13154"/>
                <a:gd name="connsiteY100" fmla="*/ 3435 h 12735"/>
                <a:gd name="connsiteX101" fmla="*/ 5530 w 13154"/>
                <a:gd name="connsiteY101" fmla="*/ 5614 h 12735"/>
                <a:gd name="connsiteX102" fmla="*/ 5530 w 13154"/>
                <a:gd name="connsiteY102" fmla="*/ 5111 h 12735"/>
                <a:gd name="connsiteX103" fmla="*/ 5530 w 13154"/>
                <a:gd name="connsiteY103" fmla="*/ 5530 h 12735"/>
                <a:gd name="connsiteX104" fmla="*/ 5530 w 13154"/>
                <a:gd name="connsiteY104" fmla="*/ 5530 h 12735"/>
                <a:gd name="connsiteX105" fmla="*/ 6033 w 13154"/>
                <a:gd name="connsiteY105" fmla="*/ 6368 h 12735"/>
                <a:gd name="connsiteX106" fmla="*/ 6033 w 13154"/>
                <a:gd name="connsiteY106" fmla="*/ 5446 h 12735"/>
                <a:gd name="connsiteX107" fmla="*/ 6033 w 13154"/>
                <a:gd name="connsiteY107" fmla="*/ 5446 h 12735"/>
                <a:gd name="connsiteX108" fmla="*/ 6033 w 13154"/>
                <a:gd name="connsiteY108" fmla="*/ 4273 h 12735"/>
                <a:gd name="connsiteX109" fmla="*/ 6033 w 13154"/>
                <a:gd name="connsiteY109" fmla="*/ 3435 h 12735"/>
                <a:gd name="connsiteX110" fmla="*/ 6033 w 13154"/>
                <a:gd name="connsiteY110" fmla="*/ 4357 h 12735"/>
                <a:gd name="connsiteX111" fmla="*/ 6033 w 13154"/>
                <a:gd name="connsiteY111" fmla="*/ 4357 h 12735"/>
                <a:gd name="connsiteX112" fmla="*/ 6033 w 13154"/>
                <a:gd name="connsiteY112" fmla="*/ 4357 h 12735"/>
                <a:gd name="connsiteX113" fmla="*/ 6033 w 13154"/>
                <a:gd name="connsiteY113" fmla="*/ 3771 h 12735"/>
                <a:gd name="connsiteX114" fmla="*/ 6033 w 13154"/>
                <a:gd name="connsiteY114" fmla="*/ 2598 h 12735"/>
                <a:gd name="connsiteX115" fmla="*/ 6033 w 13154"/>
                <a:gd name="connsiteY115" fmla="*/ 1676 h 12735"/>
                <a:gd name="connsiteX116" fmla="*/ 6033 w 13154"/>
                <a:gd name="connsiteY116" fmla="*/ 3016 h 12735"/>
                <a:gd name="connsiteX117" fmla="*/ 6033 w 13154"/>
                <a:gd name="connsiteY117" fmla="*/ 1425 h 12735"/>
                <a:gd name="connsiteX118" fmla="*/ 6033 w 13154"/>
                <a:gd name="connsiteY118" fmla="*/ 1843 h 12735"/>
                <a:gd name="connsiteX119" fmla="*/ 6033 w 13154"/>
                <a:gd name="connsiteY119" fmla="*/ 1843 h 12735"/>
                <a:gd name="connsiteX120" fmla="*/ 6033 w 13154"/>
                <a:gd name="connsiteY120" fmla="*/ 1843 h 12735"/>
                <a:gd name="connsiteX121" fmla="*/ 6033 w 13154"/>
                <a:gd name="connsiteY121" fmla="*/ 2262 h 12735"/>
                <a:gd name="connsiteX122" fmla="*/ 6033 w 13154"/>
                <a:gd name="connsiteY122" fmla="*/ 3268 h 12735"/>
                <a:gd name="connsiteX123" fmla="*/ 6033 w 13154"/>
                <a:gd name="connsiteY123" fmla="*/ 2681 h 12735"/>
                <a:gd name="connsiteX124" fmla="*/ 6033 w 13154"/>
                <a:gd name="connsiteY124" fmla="*/ 3184 h 12735"/>
                <a:gd name="connsiteX125" fmla="*/ 6033 w 13154"/>
                <a:gd name="connsiteY125" fmla="*/ 1676 h 12735"/>
                <a:gd name="connsiteX126" fmla="*/ 6033 w 13154"/>
                <a:gd name="connsiteY126" fmla="*/ 1676 h 12735"/>
                <a:gd name="connsiteX127" fmla="*/ 6033 w 13154"/>
                <a:gd name="connsiteY127" fmla="*/ 1676 h 12735"/>
                <a:gd name="connsiteX128" fmla="*/ 6033 w 13154"/>
                <a:gd name="connsiteY128" fmla="*/ 1676 h 12735"/>
                <a:gd name="connsiteX129" fmla="*/ 6033 w 13154"/>
                <a:gd name="connsiteY129" fmla="*/ 1676 h 12735"/>
                <a:gd name="connsiteX130" fmla="*/ 5530 w 13154"/>
                <a:gd name="connsiteY130" fmla="*/ 1676 h 12735"/>
                <a:gd name="connsiteX131" fmla="*/ 5530 w 13154"/>
                <a:gd name="connsiteY131" fmla="*/ 1676 h 12735"/>
                <a:gd name="connsiteX132" fmla="*/ 5530 w 13154"/>
                <a:gd name="connsiteY132" fmla="*/ 1089 h 12735"/>
                <a:gd name="connsiteX133" fmla="*/ 5530 w 13154"/>
                <a:gd name="connsiteY133" fmla="*/ 1089 h 12735"/>
                <a:gd name="connsiteX134" fmla="*/ 5530 w 13154"/>
                <a:gd name="connsiteY134" fmla="*/ 503 h 12735"/>
                <a:gd name="connsiteX135" fmla="*/ 5530 w 13154"/>
                <a:gd name="connsiteY135" fmla="*/ 1257 h 12735"/>
                <a:gd name="connsiteX136" fmla="*/ 5530 w 13154"/>
                <a:gd name="connsiteY136" fmla="*/ 1257 h 12735"/>
                <a:gd name="connsiteX137" fmla="*/ 5530 w 13154"/>
                <a:gd name="connsiteY137" fmla="*/ 1927 h 12735"/>
                <a:gd name="connsiteX138" fmla="*/ 5530 w 13154"/>
                <a:gd name="connsiteY138" fmla="*/ 1927 h 12735"/>
                <a:gd name="connsiteX139" fmla="*/ 5530 w 13154"/>
                <a:gd name="connsiteY139" fmla="*/ 1927 h 12735"/>
                <a:gd name="connsiteX140" fmla="*/ 5111 w 13154"/>
                <a:gd name="connsiteY140" fmla="*/ 1927 h 12735"/>
                <a:gd name="connsiteX141" fmla="*/ 5111 w 13154"/>
                <a:gd name="connsiteY141" fmla="*/ 1927 h 12735"/>
                <a:gd name="connsiteX142" fmla="*/ 5111 w 13154"/>
                <a:gd name="connsiteY142" fmla="*/ 1927 h 12735"/>
                <a:gd name="connsiteX143" fmla="*/ 5111 w 13154"/>
                <a:gd name="connsiteY143" fmla="*/ 1927 h 12735"/>
                <a:gd name="connsiteX144" fmla="*/ 5111 w 13154"/>
                <a:gd name="connsiteY144" fmla="*/ 1257 h 12735"/>
                <a:gd name="connsiteX145" fmla="*/ 5111 w 13154"/>
                <a:gd name="connsiteY145" fmla="*/ 1257 h 12735"/>
                <a:gd name="connsiteX146" fmla="*/ 5111 w 13154"/>
                <a:gd name="connsiteY146" fmla="*/ 2095 h 12735"/>
                <a:gd name="connsiteX147" fmla="*/ 5111 w 13154"/>
                <a:gd name="connsiteY147" fmla="*/ 2095 h 12735"/>
                <a:gd name="connsiteX148" fmla="*/ 5111 w 13154"/>
                <a:gd name="connsiteY148" fmla="*/ 1257 h 12735"/>
                <a:gd name="connsiteX149" fmla="*/ 5111 w 13154"/>
                <a:gd name="connsiteY149" fmla="*/ 3016 h 12735"/>
                <a:gd name="connsiteX150" fmla="*/ 5111 w 13154"/>
                <a:gd name="connsiteY150" fmla="*/ 3016 h 12735"/>
                <a:gd name="connsiteX151" fmla="*/ 5111 w 13154"/>
                <a:gd name="connsiteY151" fmla="*/ 3016 h 12735"/>
                <a:gd name="connsiteX152" fmla="*/ 5111 w 13154"/>
                <a:gd name="connsiteY152" fmla="*/ 3016 h 12735"/>
                <a:gd name="connsiteX153" fmla="*/ 5111 w 13154"/>
                <a:gd name="connsiteY153" fmla="*/ 1508 h 12735"/>
                <a:gd name="connsiteX154" fmla="*/ 5111 w 13154"/>
                <a:gd name="connsiteY154" fmla="*/ 2933 h 12735"/>
                <a:gd name="connsiteX155" fmla="*/ 5111 w 13154"/>
                <a:gd name="connsiteY155" fmla="*/ 2346 h 12735"/>
                <a:gd name="connsiteX156" fmla="*/ 5111 w 13154"/>
                <a:gd name="connsiteY156" fmla="*/ 2346 h 12735"/>
                <a:gd name="connsiteX157" fmla="*/ 4357 w 13154"/>
                <a:gd name="connsiteY157" fmla="*/ 1257 h 12735"/>
                <a:gd name="connsiteX158" fmla="*/ 4357 w 13154"/>
                <a:gd name="connsiteY158" fmla="*/ 1760 h 12735"/>
                <a:gd name="connsiteX159" fmla="*/ 4357 w 13154"/>
                <a:gd name="connsiteY159" fmla="*/ 838 h 12735"/>
                <a:gd name="connsiteX160" fmla="*/ 4357 w 13154"/>
                <a:gd name="connsiteY160" fmla="*/ 1341 h 12735"/>
                <a:gd name="connsiteX161" fmla="*/ 4357 w 13154"/>
                <a:gd name="connsiteY161" fmla="*/ 503 h 12735"/>
                <a:gd name="connsiteX162" fmla="*/ 4357 w 13154"/>
                <a:gd name="connsiteY162" fmla="*/ 503 h 12735"/>
                <a:gd name="connsiteX163" fmla="*/ 4357 w 13154"/>
                <a:gd name="connsiteY163" fmla="*/ 0 h 12735"/>
                <a:gd name="connsiteX164" fmla="*/ 4357 w 13154"/>
                <a:gd name="connsiteY164" fmla="*/ 2514 h 12735"/>
                <a:gd name="connsiteX165" fmla="*/ 4357 w 13154"/>
                <a:gd name="connsiteY165" fmla="*/ 2514 h 12735"/>
                <a:gd name="connsiteX166" fmla="*/ 4357 w 13154"/>
                <a:gd name="connsiteY166" fmla="*/ 1592 h 12735"/>
                <a:gd name="connsiteX167" fmla="*/ 4357 w 13154"/>
                <a:gd name="connsiteY167" fmla="*/ 2011 h 12735"/>
                <a:gd name="connsiteX168" fmla="*/ 4357 w 13154"/>
                <a:gd name="connsiteY168" fmla="*/ 2011 h 12735"/>
                <a:gd name="connsiteX169" fmla="*/ 4357 w 13154"/>
                <a:gd name="connsiteY169" fmla="*/ 2011 h 12735"/>
                <a:gd name="connsiteX170" fmla="*/ 4357 w 13154"/>
                <a:gd name="connsiteY170" fmla="*/ 2011 h 12735"/>
                <a:gd name="connsiteX171" fmla="*/ 4357 w 13154"/>
                <a:gd name="connsiteY171" fmla="*/ 2011 h 12735"/>
                <a:gd name="connsiteX172" fmla="*/ 4357 w 13154"/>
                <a:gd name="connsiteY172" fmla="*/ 2011 h 12735"/>
                <a:gd name="connsiteX173" fmla="*/ 4357 w 13154"/>
                <a:gd name="connsiteY173" fmla="*/ 1508 h 12735"/>
                <a:gd name="connsiteX174" fmla="*/ 4357 w 13154"/>
                <a:gd name="connsiteY174" fmla="*/ 2179 h 12735"/>
                <a:gd name="connsiteX175" fmla="*/ 4357 w 13154"/>
                <a:gd name="connsiteY175" fmla="*/ 2179 h 12735"/>
                <a:gd name="connsiteX176" fmla="*/ 4357 w 13154"/>
                <a:gd name="connsiteY176" fmla="*/ 2598 h 12735"/>
                <a:gd name="connsiteX177" fmla="*/ 4357 w 13154"/>
                <a:gd name="connsiteY177" fmla="*/ 335 h 12735"/>
                <a:gd name="connsiteX178" fmla="*/ 4357 w 13154"/>
                <a:gd name="connsiteY178" fmla="*/ 335 h 12735"/>
                <a:gd name="connsiteX179" fmla="*/ 4357 w 13154"/>
                <a:gd name="connsiteY179" fmla="*/ 1425 h 12735"/>
                <a:gd name="connsiteX180" fmla="*/ 4357 w 13154"/>
                <a:gd name="connsiteY180" fmla="*/ 84 h 12735"/>
                <a:gd name="connsiteX181" fmla="*/ 4357 w 13154"/>
                <a:gd name="connsiteY181" fmla="*/ 754 h 12735"/>
                <a:gd name="connsiteX182" fmla="*/ 4357 w 13154"/>
                <a:gd name="connsiteY182" fmla="*/ 1843 h 12735"/>
                <a:gd name="connsiteX183" fmla="*/ 4357 w 13154"/>
                <a:gd name="connsiteY183" fmla="*/ 1843 h 12735"/>
                <a:gd name="connsiteX184" fmla="*/ 4357 w 13154"/>
                <a:gd name="connsiteY184" fmla="*/ 1843 h 12735"/>
                <a:gd name="connsiteX185" fmla="*/ 4357 w 13154"/>
                <a:gd name="connsiteY185" fmla="*/ 3016 h 12735"/>
                <a:gd name="connsiteX186" fmla="*/ 3938 w 13154"/>
                <a:gd name="connsiteY186" fmla="*/ 1927 h 12735"/>
                <a:gd name="connsiteX187" fmla="*/ 3938 w 13154"/>
                <a:gd name="connsiteY187" fmla="*/ 1927 h 12735"/>
                <a:gd name="connsiteX188" fmla="*/ 3938 w 13154"/>
                <a:gd name="connsiteY188" fmla="*/ 1927 h 12735"/>
                <a:gd name="connsiteX189" fmla="*/ 3938 w 13154"/>
                <a:gd name="connsiteY189" fmla="*/ 2849 h 12735"/>
                <a:gd name="connsiteX190" fmla="*/ 3938 w 13154"/>
                <a:gd name="connsiteY190" fmla="*/ 3603 h 12735"/>
                <a:gd name="connsiteX191" fmla="*/ 3938 w 13154"/>
                <a:gd name="connsiteY191" fmla="*/ 2849 h 12735"/>
                <a:gd name="connsiteX192" fmla="*/ 3938 w 13154"/>
                <a:gd name="connsiteY192" fmla="*/ 2849 h 12735"/>
                <a:gd name="connsiteX193" fmla="*/ 3938 w 13154"/>
                <a:gd name="connsiteY193" fmla="*/ 2849 h 12735"/>
                <a:gd name="connsiteX194" fmla="*/ 3435 w 13154"/>
                <a:gd name="connsiteY194" fmla="*/ 3519 h 12735"/>
                <a:gd name="connsiteX195" fmla="*/ 3435 w 13154"/>
                <a:gd name="connsiteY195" fmla="*/ 4189 h 12735"/>
                <a:gd name="connsiteX196" fmla="*/ 3435 w 13154"/>
                <a:gd name="connsiteY196" fmla="*/ 5781 h 12735"/>
                <a:gd name="connsiteX197" fmla="*/ 3435 w 13154"/>
                <a:gd name="connsiteY197" fmla="*/ 4860 h 12735"/>
                <a:gd name="connsiteX198" fmla="*/ 3435 w 13154"/>
                <a:gd name="connsiteY198" fmla="*/ 4860 h 12735"/>
                <a:gd name="connsiteX199" fmla="*/ 3435 w 13154"/>
                <a:gd name="connsiteY199" fmla="*/ 3435 h 12735"/>
                <a:gd name="connsiteX200" fmla="*/ 2514 w 13154"/>
                <a:gd name="connsiteY200" fmla="*/ 2765 h 12735"/>
                <a:gd name="connsiteX201" fmla="*/ 2514 w 13154"/>
                <a:gd name="connsiteY201" fmla="*/ 3854 h 12735"/>
                <a:gd name="connsiteX202" fmla="*/ 2514 w 13154"/>
                <a:gd name="connsiteY202" fmla="*/ 3854 h 12735"/>
                <a:gd name="connsiteX203" fmla="*/ 2514 w 13154"/>
                <a:gd name="connsiteY203" fmla="*/ 3016 h 12735"/>
                <a:gd name="connsiteX204" fmla="*/ 2514 w 13154"/>
                <a:gd name="connsiteY204" fmla="*/ 3771 h 12735"/>
                <a:gd name="connsiteX205" fmla="*/ 2514 w 13154"/>
                <a:gd name="connsiteY205" fmla="*/ 2514 h 12735"/>
                <a:gd name="connsiteX206" fmla="*/ 2514 w 13154"/>
                <a:gd name="connsiteY206" fmla="*/ 2514 h 12735"/>
                <a:gd name="connsiteX207" fmla="*/ 2514 w 13154"/>
                <a:gd name="connsiteY207" fmla="*/ 2514 h 12735"/>
                <a:gd name="connsiteX208" fmla="*/ 2514 w 13154"/>
                <a:gd name="connsiteY208" fmla="*/ 3352 h 12735"/>
                <a:gd name="connsiteX209" fmla="*/ 2514 w 13154"/>
                <a:gd name="connsiteY209" fmla="*/ 2598 h 12735"/>
                <a:gd name="connsiteX210" fmla="*/ 2514 w 13154"/>
                <a:gd name="connsiteY210" fmla="*/ 2598 h 12735"/>
                <a:gd name="connsiteX211" fmla="*/ 2514 w 13154"/>
                <a:gd name="connsiteY211" fmla="*/ 3435 h 12735"/>
                <a:gd name="connsiteX212" fmla="*/ 2514 w 13154"/>
                <a:gd name="connsiteY212" fmla="*/ 4357 h 12735"/>
                <a:gd name="connsiteX213" fmla="*/ 1927 w 13154"/>
                <a:gd name="connsiteY213" fmla="*/ 3435 h 12735"/>
                <a:gd name="connsiteX214" fmla="*/ 1927 w 13154"/>
                <a:gd name="connsiteY214" fmla="*/ 3938 h 12735"/>
                <a:gd name="connsiteX215" fmla="*/ 1927 w 13154"/>
                <a:gd name="connsiteY215" fmla="*/ 4944 h 12735"/>
                <a:gd name="connsiteX216" fmla="*/ 1927 w 13154"/>
                <a:gd name="connsiteY216" fmla="*/ 2681 h 12735"/>
                <a:gd name="connsiteX217" fmla="*/ 1927 w 13154"/>
                <a:gd name="connsiteY217" fmla="*/ 4273 h 12735"/>
                <a:gd name="connsiteX218" fmla="*/ 1927 w 13154"/>
                <a:gd name="connsiteY218" fmla="*/ 3100 h 12735"/>
                <a:gd name="connsiteX219" fmla="*/ 1341 w 13154"/>
                <a:gd name="connsiteY219" fmla="*/ 3100 h 12735"/>
                <a:gd name="connsiteX220" fmla="*/ 1341 w 13154"/>
                <a:gd name="connsiteY220" fmla="*/ 4189 h 12735"/>
                <a:gd name="connsiteX221" fmla="*/ 1341 w 13154"/>
                <a:gd name="connsiteY221" fmla="*/ 2849 h 12735"/>
                <a:gd name="connsiteX222" fmla="*/ 1341 w 13154"/>
                <a:gd name="connsiteY222" fmla="*/ 3435 h 12735"/>
                <a:gd name="connsiteX223" fmla="*/ 1341 w 13154"/>
                <a:gd name="connsiteY223" fmla="*/ 4106 h 12735"/>
                <a:gd name="connsiteX224" fmla="*/ 0 w 13154"/>
                <a:gd name="connsiteY224" fmla="*/ 2849 h 12735"/>
                <a:gd name="connsiteX225" fmla="*/ 0 w 13154"/>
                <a:gd name="connsiteY225" fmla="*/ 4357 h 12735"/>
                <a:gd name="connsiteX226" fmla="*/ 0 w 13154"/>
                <a:gd name="connsiteY226" fmla="*/ 3435 h 12735"/>
                <a:gd name="connsiteX227" fmla="*/ 0 w 13154"/>
                <a:gd name="connsiteY227" fmla="*/ 4441 h 12735"/>
                <a:gd name="connsiteX228" fmla="*/ 0 w 13154"/>
                <a:gd name="connsiteY228" fmla="*/ 4441 h 12735"/>
                <a:gd name="connsiteX229" fmla="*/ 0 w 13154"/>
                <a:gd name="connsiteY229" fmla="*/ 8295 h 12735"/>
                <a:gd name="connsiteX230" fmla="*/ 0 w 13154"/>
                <a:gd name="connsiteY230" fmla="*/ 8295 h 12735"/>
                <a:gd name="connsiteX231" fmla="*/ 0 w 13154"/>
                <a:gd name="connsiteY231" fmla="*/ 9049 h 12735"/>
                <a:gd name="connsiteX232" fmla="*/ 0 w 13154"/>
                <a:gd name="connsiteY232" fmla="*/ 9049 h 12735"/>
                <a:gd name="connsiteX233" fmla="*/ 0 w 13154"/>
                <a:gd name="connsiteY233" fmla="*/ 9049 h 12735"/>
                <a:gd name="connsiteX234" fmla="*/ 587 w 13154"/>
                <a:gd name="connsiteY234" fmla="*/ 9803 h 12735"/>
                <a:gd name="connsiteX235" fmla="*/ 587 w 13154"/>
                <a:gd name="connsiteY235" fmla="*/ 9133 h 12735"/>
                <a:gd name="connsiteX236" fmla="*/ 587 w 13154"/>
                <a:gd name="connsiteY236" fmla="*/ 9636 h 12735"/>
                <a:gd name="connsiteX237" fmla="*/ 587 w 13154"/>
                <a:gd name="connsiteY237" fmla="*/ 8379 h 12735"/>
                <a:gd name="connsiteX238" fmla="*/ 1005 w 13154"/>
                <a:gd name="connsiteY238" fmla="*/ 9971 h 12735"/>
                <a:gd name="connsiteX239" fmla="*/ 1005 w 13154"/>
                <a:gd name="connsiteY239" fmla="*/ 9217 h 12735"/>
                <a:gd name="connsiteX240" fmla="*/ 1005 w 13154"/>
                <a:gd name="connsiteY240" fmla="*/ 9217 h 12735"/>
                <a:gd name="connsiteX241" fmla="*/ 1005 w 13154"/>
                <a:gd name="connsiteY241" fmla="*/ 10222 h 12735"/>
                <a:gd name="connsiteX242" fmla="*/ 1005 w 13154"/>
                <a:gd name="connsiteY242" fmla="*/ 10222 h 12735"/>
                <a:gd name="connsiteX243" fmla="*/ 1005 w 13154"/>
                <a:gd name="connsiteY243" fmla="*/ 10222 h 12735"/>
                <a:gd name="connsiteX244" fmla="*/ 1005 w 13154"/>
                <a:gd name="connsiteY244" fmla="*/ 10222 h 12735"/>
                <a:gd name="connsiteX245" fmla="*/ 1592 w 13154"/>
                <a:gd name="connsiteY245" fmla="*/ 9468 h 12735"/>
                <a:gd name="connsiteX246" fmla="*/ 1592 w 13154"/>
                <a:gd name="connsiteY246" fmla="*/ 9468 h 12735"/>
                <a:gd name="connsiteX247" fmla="*/ 1592 w 13154"/>
                <a:gd name="connsiteY247" fmla="*/ 9468 h 12735"/>
                <a:gd name="connsiteX248" fmla="*/ 1592 w 13154"/>
                <a:gd name="connsiteY248" fmla="*/ 9468 h 12735"/>
                <a:gd name="connsiteX249" fmla="*/ 1592 w 13154"/>
                <a:gd name="connsiteY249" fmla="*/ 9049 h 12735"/>
                <a:gd name="connsiteX250" fmla="*/ 1592 w 13154"/>
                <a:gd name="connsiteY250" fmla="*/ 10222 h 12735"/>
                <a:gd name="connsiteX251" fmla="*/ 1592 w 13154"/>
                <a:gd name="connsiteY251" fmla="*/ 8463 h 12735"/>
                <a:gd name="connsiteX252" fmla="*/ 1592 w 13154"/>
                <a:gd name="connsiteY252" fmla="*/ 9049 h 12735"/>
                <a:gd name="connsiteX253" fmla="*/ 1592 w 13154"/>
                <a:gd name="connsiteY253" fmla="*/ 8128 h 12735"/>
                <a:gd name="connsiteX254" fmla="*/ 1592 w 13154"/>
                <a:gd name="connsiteY254" fmla="*/ 9552 h 12735"/>
                <a:gd name="connsiteX255" fmla="*/ 2011 w 13154"/>
                <a:gd name="connsiteY255" fmla="*/ 10055 h 12735"/>
                <a:gd name="connsiteX256" fmla="*/ 2011 w 13154"/>
                <a:gd name="connsiteY256" fmla="*/ 8965 h 12735"/>
                <a:gd name="connsiteX257" fmla="*/ 2011 w 13154"/>
                <a:gd name="connsiteY257" fmla="*/ 7960 h 12735"/>
                <a:gd name="connsiteX258" fmla="*/ 2011 w 13154"/>
                <a:gd name="connsiteY258" fmla="*/ 9803 h 12735"/>
                <a:gd name="connsiteX259" fmla="*/ 2011 w 13154"/>
                <a:gd name="connsiteY259" fmla="*/ 9803 h 12735"/>
                <a:gd name="connsiteX260" fmla="*/ 2011 w 13154"/>
                <a:gd name="connsiteY260" fmla="*/ 9803 h 12735"/>
                <a:gd name="connsiteX261" fmla="*/ 2011 w 13154"/>
                <a:gd name="connsiteY261" fmla="*/ 8630 h 12735"/>
                <a:gd name="connsiteX262" fmla="*/ 2011 w 13154"/>
                <a:gd name="connsiteY262" fmla="*/ 8630 h 12735"/>
                <a:gd name="connsiteX263" fmla="*/ 2011 w 13154"/>
                <a:gd name="connsiteY263" fmla="*/ 7625 h 12735"/>
                <a:gd name="connsiteX264" fmla="*/ 2011 w 13154"/>
                <a:gd name="connsiteY264" fmla="*/ 8295 h 12735"/>
                <a:gd name="connsiteX265" fmla="*/ 2011 w 13154"/>
                <a:gd name="connsiteY265" fmla="*/ 8295 h 12735"/>
                <a:gd name="connsiteX266" fmla="*/ 2011 w 13154"/>
                <a:gd name="connsiteY266" fmla="*/ 9384 h 12735"/>
                <a:gd name="connsiteX267" fmla="*/ 2011 w 13154"/>
                <a:gd name="connsiteY267" fmla="*/ 9803 h 12735"/>
                <a:gd name="connsiteX268" fmla="*/ 2011 w 13154"/>
                <a:gd name="connsiteY268" fmla="*/ 8798 h 12735"/>
                <a:gd name="connsiteX269" fmla="*/ 2011 w 13154"/>
                <a:gd name="connsiteY269" fmla="*/ 9971 h 12735"/>
                <a:gd name="connsiteX270" fmla="*/ 2011 w 13154"/>
                <a:gd name="connsiteY270" fmla="*/ 9971 h 12735"/>
                <a:gd name="connsiteX271" fmla="*/ 2011 w 13154"/>
                <a:gd name="connsiteY271" fmla="*/ 8630 h 12735"/>
                <a:gd name="connsiteX272" fmla="*/ 2430 w 13154"/>
                <a:gd name="connsiteY272" fmla="*/ 10055 h 12735"/>
                <a:gd name="connsiteX273" fmla="*/ 2430 w 13154"/>
                <a:gd name="connsiteY273" fmla="*/ 9384 h 12735"/>
                <a:gd name="connsiteX274" fmla="*/ 2430 w 13154"/>
                <a:gd name="connsiteY274" fmla="*/ 10139 h 12735"/>
                <a:gd name="connsiteX275" fmla="*/ 2430 w 13154"/>
                <a:gd name="connsiteY275" fmla="*/ 8965 h 12735"/>
                <a:gd name="connsiteX276" fmla="*/ 2430 w 13154"/>
                <a:gd name="connsiteY276" fmla="*/ 8379 h 12735"/>
                <a:gd name="connsiteX277" fmla="*/ 2430 w 13154"/>
                <a:gd name="connsiteY277" fmla="*/ 9049 h 12735"/>
                <a:gd name="connsiteX278" fmla="*/ 2430 w 13154"/>
                <a:gd name="connsiteY278" fmla="*/ 8128 h 12735"/>
                <a:gd name="connsiteX279" fmla="*/ 2430 w 13154"/>
                <a:gd name="connsiteY279" fmla="*/ 9636 h 12735"/>
                <a:gd name="connsiteX280" fmla="*/ 2430 w 13154"/>
                <a:gd name="connsiteY280" fmla="*/ 9636 h 12735"/>
                <a:gd name="connsiteX281" fmla="*/ 2430 w 13154"/>
                <a:gd name="connsiteY281" fmla="*/ 8379 h 12735"/>
                <a:gd name="connsiteX282" fmla="*/ 2430 w 13154"/>
                <a:gd name="connsiteY282" fmla="*/ 8965 h 12735"/>
                <a:gd name="connsiteX283" fmla="*/ 2430 w 13154"/>
                <a:gd name="connsiteY283" fmla="*/ 8965 h 12735"/>
                <a:gd name="connsiteX284" fmla="*/ 2430 w 13154"/>
                <a:gd name="connsiteY284" fmla="*/ 9636 h 12735"/>
                <a:gd name="connsiteX285" fmla="*/ 2430 w 13154"/>
                <a:gd name="connsiteY285" fmla="*/ 9636 h 12735"/>
                <a:gd name="connsiteX286" fmla="*/ 2430 w 13154"/>
                <a:gd name="connsiteY286" fmla="*/ 9636 h 12735"/>
                <a:gd name="connsiteX287" fmla="*/ 2430 w 13154"/>
                <a:gd name="connsiteY287" fmla="*/ 8630 h 12735"/>
                <a:gd name="connsiteX288" fmla="*/ 2430 w 13154"/>
                <a:gd name="connsiteY288" fmla="*/ 9301 h 12735"/>
                <a:gd name="connsiteX289" fmla="*/ 2430 w 13154"/>
                <a:gd name="connsiteY289" fmla="*/ 8882 h 12735"/>
                <a:gd name="connsiteX290" fmla="*/ 2430 w 13154"/>
                <a:gd name="connsiteY290" fmla="*/ 9636 h 12735"/>
                <a:gd name="connsiteX291" fmla="*/ 2430 w 13154"/>
                <a:gd name="connsiteY291" fmla="*/ 10557 h 12735"/>
                <a:gd name="connsiteX292" fmla="*/ 2430 w 13154"/>
                <a:gd name="connsiteY292" fmla="*/ 9887 h 12735"/>
                <a:gd name="connsiteX293" fmla="*/ 2430 w 13154"/>
                <a:gd name="connsiteY293" fmla="*/ 9887 h 12735"/>
                <a:gd name="connsiteX294" fmla="*/ 2430 w 13154"/>
                <a:gd name="connsiteY294" fmla="*/ 9887 h 12735"/>
                <a:gd name="connsiteX295" fmla="*/ 2430 w 13154"/>
                <a:gd name="connsiteY295" fmla="*/ 10893 h 12735"/>
                <a:gd name="connsiteX296" fmla="*/ 2430 w 13154"/>
                <a:gd name="connsiteY296" fmla="*/ 9217 h 12735"/>
                <a:gd name="connsiteX297" fmla="*/ 2430 w 13154"/>
                <a:gd name="connsiteY297" fmla="*/ 10390 h 12735"/>
                <a:gd name="connsiteX298" fmla="*/ 2430 w 13154"/>
                <a:gd name="connsiteY298" fmla="*/ 9636 h 12735"/>
                <a:gd name="connsiteX299" fmla="*/ 5530 w 13154"/>
                <a:gd name="connsiteY299" fmla="*/ 10725 h 12735"/>
                <a:gd name="connsiteX300" fmla="*/ 6703 w 13154"/>
                <a:gd name="connsiteY300" fmla="*/ 10222 h 12735"/>
                <a:gd name="connsiteX301" fmla="*/ 6703 w 13154"/>
                <a:gd name="connsiteY301" fmla="*/ 10222 h 12735"/>
                <a:gd name="connsiteX302" fmla="*/ 6703 w 13154"/>
                <a:gd name="connsiteY302" fmla="*/ 10222 h 12735"/>
                <a:gd name="connsiteX303" fmla="*/ 8379 w 13154"/>
                <a:gd name="connsiteY303" fmla="*/ 8463 h 12735"/>
                <a:gd name="connsiteX304" fmla="*/ 8379 w 13154"/>
                <a:gd name="connsiteY304" fmla="*/ 8463 h 12735"/>
                <a:gd name="connsiteX305" fmla="*/ 13071 w 13154"/>
                <a:gd name="connsiteY305" fmla="*/ 3268 h 12735"/>
                <a:gd name="connsiteX306" fmla="*/ 13071 w 13154"/>
                <a:gd name="connsiteY306" fmla="*/ 3268 h 12735"/>
                <a:gd name="connsiteX307" fmla="*/ 13071 w 13154"/>
                <a:gd name="connsiteY307" fmla="*/ 3268 h 12735"/>
                <a:gd name="connsiteX308" fmla="*/ 13071 w 13154"/>
                <a:gd name="connsiteY308" fmla="*/ 3268 h 12735"/>
                <a:gd name="connsiteX309" fmla="*/ 13071 w 13154"/>
                <a:gd name="connsiteY309" fmla="*/ 3268 h 12735"/>
                <a:gd name="connsiteX310" fmla="*/ 13071 w 13154"/>
                <a:gd name="connsiteY310" fmla="*/ 3268 h 12735"/>
                <a:gd name="connsiteX311" fmla="*/ 13155 w 13154"/>
                <a:gd name="connsiteY311" fmla="*/ 3519 h 12735"/>
                <a:gd name="connsiteX312" fmla="*/ 1843 w 13154"/>
                <a:gd name="connsiteY312" fmla="*/ 4106 h 12735"/>
                <a:gd name="connsiteX313" fmla="*/ 1843 w 13154"/>
                <a:gd name="connsiteY313" fmla="*/ 4106 h 12735"/>
                <a:gd name="connsiteX314" fmla="*/ 1927 w 13154"/>
                <a:gd name="connsiteY314" fmla="*/ 4357 h 1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3154" h="12735">
                  <a:moveTo>
                    <a:pt x="5530" y="10725"/>
                  </a:moveTo>
                  <a:lnTo>
                    <a:pt x="5530" y="11312"/>
                  </a:lnTo>
                  <a:cubicBezTo>
                    <a:pt x="5488" y="11789"/>
                    <a:pt x="5488" y="12258"/>
                    <a:pt x="5530" y="12736"/>
                  </a:cubicBezTo>
                  <a:cubicBezTo>
                    <a:pt x="5530" y="10725"/>
                    <a:pt x="5530" y="12736"/>
                    <a:pt x="5530" y="10557"/>
                  </a:cubicBezTo>
                  <a:lnTo>
                    <a:pt x="5530" y="10976"/>
                  </a:lnTo>
                  <a:lnTo>
                    <a:pt x="5530" y="10976"/>
                  </a:lnTo>
                  <a:cubicBezTo>
                    <a:pt x="5530" y="11982"/>
                    <a:pt x="5530" y="9552"/>
                    <a:pt x="5530" y="9887"/>
                  </a:cubicBezTo>
                  <a:cubicBezTo>
                    <a:pt x="5530" y="10222"/>
                    <a:pt x="5530" y="9887"/>
                    <a:pt x="5530" y="10557"/>
                  </a:cubicBezTo>
                  <a:lnTo>
                    <a:pt x="5530" y="10557"/>
                  </a:lnTo>
                  <a:lnTo>
                    <a:pt x="5530" y="10557"/>
                  </a:lnTo>
                  <a:lnTo>
                    <a:pt x="5530" y="10557"/>
                  </a:lnTo>
                  <a:lnTo>
                    <a:pt x="5530" y="9552"/>
                  </a:lnTo>
                  <a:cubicBezTo>
                    <a:pt x="5530" y="9552"/>
                    <a:pt x="5530" y="9552"/>
                    <a:pt x="5530" y="9971"/>
                  </a:cubicBezTo>
                  <a:lnTo>
                    <a:pt x="5530" y="9468"/>
                  </a:lnTo>
                  <a:cubicBezTo>
                    <a:pt x="5530" y="9971"/>
                    <a:pt x="5530" y="10474"/>
                    <a:pt x="5530" y="10474"/>
                  </a:cubicBezTo>
                  <a:cubicBezTo>
                    <a:pt x="5530" y="12401"/>
                    <a:pt x="5530" y="9887"/>
                    <a:pt x="5530" y="11060"/>
                  </a:cubicBezTo>
                  <a:lnTo>
                    <a:pt x="5530" y="11060"/>
                  </a:lnTo>
                  <a:cubicBezTo>
                    <a:pt x="5488" y="11538"/>
                    <a:pt x="5488" y="12007"/>
                    <a:pt x="5530" y="12485"/>
                  </a:cubicBezTo>
                  <a:cubicBezTo>
                    <a:pt x="5480" y="11731"/>
                    <a:pt x="5480" y="10976"/>
                    <a:pt x="5530" y="10222"/>
                  </a:cubicBezTo>
                  <a:cubicBezTo>
                    <a:pt x="5530" y="10222"/>
                    <a:pt x="5530" y="10222"/>
                    <a:pt x="5530" y="10222"/>
                  </a:cubicBezTo>
                  <a:cubicBezTo>
                    <a:pt x="5530" y="10222"/>
                    <a:pt x="5530" y="10725"/>
                    <a:pt x="5530" y="10725"/>
                  </a:cubicBezTo>
                  <a:lnTo>
                    <a:pt x="5530" y="11647"/>
                  </a:lnTo>
                  <a:cubicBezTo>
                    <a:pt x="5572" y="11253"/>
                    <a:pt x="5572" y="10868"/>
                    <a:pt x="5530" y="10474"/>
                  </a:cubicBezTo>
                  <a:cubicBezTo>
                    <a:pt x="5572" y="10951"/>
                    <a:pt x="5572" y="11420"/>
                    <a:pt x="5530" y="11898"/>
                  </a:cubicBezTo>
                  <a:cubicBezTo>
                    <a:pt x="5530" y="11898"/>
                    <a:pt x="5530" y="10725"/>
                    <a:pt x="5530" y="10557"/>
                  </a:cubicBezTo>
                  <a:cubicBezTo>
                    <a:pt x="5530" y="10390"/>
                    <a:pt x="5530" y="10557"/>
                    <a:pt x="5530" y="9971"/>
                  </a:cubicBezTo>
                  <a:cubicBezTo>
                    <a:pt x="5564" y="10247"/>
                    <a:pt x="5564" y="10532"/>
                    <a:pt x="5530" y="10809"/>
                  </a:cubicBezTo>
                  <a:lnTo>
                    <a:pt x="5530" y="10055"/>
                  </a:lnTo>
                  <a:cubicBezTo>
                    <a:pt x="5530" y="10055"/>
                    <a:pt x="5530" y="10055"/>
                    <a:pt x="5530" y="10055"/>
                  </a:cubicBezTo>
                  <a:cubicBezTo>
                    <a:pt x="5488" y="9661"/>
                    <a:pt x="5488" y="9276"/>
                    <a:pt x="5530" y="8882"/>
                  </a:cubicBezTo>
                  <a:cubicBezTo>
                    <a:pt x="5530" y="7876"/>
                    <a:pt x="5530" y="10390"/>
                    <a:pt x="5530" y="8882"/>
                  </a:cubicBezTo>
                  <a:cubicBezTo>
                    <a:pt x="5530" y="8882"/>
                    <a:pt x="5530" y="9468"/>
                    <a:pt x="5530" y="9803"/>
                  </a:cubicBezTo>
                  <a:cubicBezTo>
                    <a:pt x="5530" y="10139"/>
                    <a:pt x="5530" y="9217"/>
                    <a:pt x="5530" y="8211"/>
                  </a:cubicBezTo>
                  <a:lnTo>
                    <a:pt x="5530" y="8798"/>
                  </a:lnTo>
                  <a:cubicBezTo>
                    <a:pt x="5446" y="8044"/>
                    <a:pt x="5446" y="7290"/>
                    <a:pt x="5530" y="6536"/>
                  </a:cubicBezTo>
                  <a:cubicBezTo>
                    <a:pt x="5497" y="6284"/>
                    <a:pt x="5497" y="6033"/>
                    <a:pt x="5530" y="5781"/>
                  </a:cubicBezTo>
                  <a:lnTo>
                    <a:pt x="5530" y="5781"/>
                  </a:lnTo>
                  <a:cubicBezTo>
                    <a:pt x="5580" y="6251"/>
                    <a:pt x="5580" y="6728"/>
                    <a:pt x="5530" y="7206"/>
                  </a:cubicBezTo>
                  <a:lnTo>
                    <a:pt x="5530" y="6619"/>
                  </a:lnTo>
                  <a:cubicBezTo>
                    <a:pt x="5488" y="7206"/>
                    <a:pt x="5488" y="7792"/>
                    <a:pt x="5530" y="8379"/>
                  </a:cubicBezTo>
                  <a:lnTo>
                    <a:pt x="5530" y="8798"/>
                  </a:lnTo>
                  <a:lnTo>
                    <a:pt x="5530" y="9384"/>
                  </a:lnTo>
                  <a:cubicBezTo>
                    <a:pt x="5463" y="8379"/>
                    <a:pt x="5463" y="7373"/>
                    <a:pt x="5530" y="6368"/>
                  </a:cubicBezTo>
                  <a:cubicBezTo>
                    <a:pt x="5530" y="7122"/>
                    <a:pt x="5530" y="7625"/>
                    <a:pt x="5530" y="8547"/>
                  </a:cubicBezTo>
                  <a:cubicBezTo>
                    <a:pt x="5530" y="7541"/>
                    <a:pt x="5530" y="8965"/>
                    <a:pt x="5530" y="8547"/>
                  </a:cubicBezTo>
                  <a:cubicBezTo>
                    <a:pt x="5572" y="8798"/>
                    <a:pt x="5572" y="9049"/>
                    <a:pt x="5530" y="9301"/>
                  </a:cubicBezTo>
                  <a:lnTo>
                    <a:pt x="5530" y="8379"/>
                  </a:lnTo>
                  <a:cubicBezTo>
                    <a:pt x="5530" y="9133"/>
                    <a:pt x="5530" y="8965"/>
                    <a:pt x="5530" y="9217"/>
                  </a:cubicBezTo>
                  <a:cubicBezTo>
                    <a:pt x="5530" y="7792"/>
                    <a:pt x="5530" y="8211"/>
                    <a:pt x="5530" y="7792"/>
                  </a:cubicBezTo>
                  <a:cubicBezTo>
                    <a:pt x="5530" y="7373"/>
                    <a:pt x="5530" y="8798"/>
                    <a:pt x="5530" y="8714"/>
                  </a:cubicBezTo>
                  <a:cubicBezTo>
                    <a:pt x="5530" y="8630"/>
                    <a:pt x="5530" y="6954"/>
                    <a:pt x="5530" y="7876"/>
                  </a:cubicBezTo>
                  <a:lnTo>
                    <a:pt x="5530" y="7876"/>
                  </a:lnTo>
                  <a:cubicBezTo>
                    <a:pt x="5530" y="7457"/>
                    <a:pt x="5530" y="7876"/>
                    <a:pt x="5530" y="7876"/>
                  </a:cubicBezTo>
                  <a:lnTo>
                    <a:pt x="5530" y="7876"/>
                  </a:lnTo>
                  <a:cubicBezTo>
                    <a:pt x="5530" y="7876"/>
                    <a:pt x="5530" y="7876"/>
                    <a:pt x="5530" y="6619"/>
                  </a:cubicBezTo>
                  <a:cubicBezTo>
                    <a:pt x="5530" y="6619"/>
                    <a:pt x="5530" y="8128"/>
                    <a:pt x="5530" y="8379"/>
                  </a:cubicBezTo>
                  <a:lnTo>
                    <a:pt x="5530" y="4189"/>
                  </a:lnTo>
                  <a:cubicBezTo>
                    <a:pt x="5606" y="5614"/>
                    <a:pt x="5606" y="7038"/>
                    <a:pt x="5530" y="8463"/>
                  </a:cubicBezTo>
                  <a:cubicBezTo>
                    <a:pt x="5530" y="8463"/>
                    <a:pt x="5530" y="8463"/>
                    <a:pt x="5530" y="8463"/>
                  </a:cubicBezTo>
                  <a:cubicBezTo>
                    <a:pt x="5446" y="7910"/>
                    <a:pt x="5446" y="7340"/>
                    <a:pt x="5530" y="6787"/>
                  </a:cubicBezTo>
                  <a:cubicBezTo>
                    <a:pt x="5530" y="8044"/>
                    <a:pt x="5530" y="7457"/>
                    <a:pt x="5530" y="8463"/>
                  </a:cubicBezTo>
                  <a:cubicBezTo>
                    <a:pt x="5488" y="7851"/>
                    <a:pt x="5488" y="7231"/>
                    <a:pt x="5530" y="6619"/>
                  </a:cubicBezTo>
                  <a:cubicBezTo>
                    <a:pt x="5530" y="6619"/>
                    <a:pt x="5530" y="8295"/>
                    <a:pt x="5530" y="8463"/>
                  </a:cubicBezTo>
                  <a:lnTo>
                    <a:pt x="5530" y="6787"/>
                  </a:lnTo>
                  <a:cubicBezTo>
                    <a:pt x="5446" y="7399"/>
                    <a:pt x="5446" y="8019"/>
                    <a:pt x="5530" y="8630"/>
                  </a:cubicBezTo>
                  <a:cubicBezTo>
                    <a:pt x="5530" y="8630"/>
                    <a:pt x="5530" y="8630"/>
                    <a:pt x="5530" y="8630"/>
                  </a:cubicBezTo>
                  <a:lnTo>
                    <a:pt x="5530" y="8630"/>
                  </a:lnTo>
                  <a:cubicBezTo>
                    <a:pt x="5530" y="8630"/>
                    <a:pt x="5530" y="6284"/>
                    <a:pt x="5530" y="6368"/>
                  </a:cubicBezTo>
                  <a:cubicBezTo>
                    <a:pt x="5488" y="7147"/>
                    <a:pt x="5488" y="7935"/>
                    <a:pt x="5530" y="8714"/>
                  </a:cubicBezTo>
                  <a:cubicBezTo>
                    <a:pt x="5530" y="7876"/>
                    <a:pt x="5530" y="4608"/>
                    <a:pt x="5530" y="3938"/>
                  </a:cubicBezTo>
                  <a:lnTo>
                    <a:pt x="5530" y="3938"/>
                  </a:lnTo>
                  <a:cubicBezTo>
                    <a:pt x="5530" y="5279"/>
                    <a:pt x="5530" y="7960"/>
                    <a:pt x="5530" y="8965"/>
                  </a:cubicBezTo>
                  <a:cubicBezTo>
                    <a:pt x="5530" y="9971"/>
                    <a:pt x="5530" y="9552"/>
                    <a:pt x="5530" y="9468"/>
                  </a:cubicBezTo>
                  <a:cubicBezTo>
                    <a:pt x="5580" y="9720"/>
                    <a:pt x="5580" y="9971"/>
                    <a:pt x="5530" y="10222"/>
                  </a:cubicBezTo>
                  <a:lnTo>
                    <a:pt x="5530" y="10222"/>
                  </a:lnTo>
                  <a:cubicBezTo>
                    <a:pt x="5530" y="9217"/>
                    <a:pt x="5530" y="9217"/>
                    <a:pt x="5530" y="8379"/>
                  </a:cubicBezTo>
                  <a:lnTo>
                    <a:pt x="5530" y="9468"/>
                  </a:lnTo>
                  <a:cubicBezTo>
                    <a:pt x="5413" y="8580"/>
                    <a:pt x="5413" y="7675"/>
                    <a:pt x="5530" y="6787"/>
                  </a:cubicBezTo>
                  <a:cubicBezTo>
                    <a:pt x="5572" y="7482"/>
                    <a:pt x="5572" y="8186"/>
                    <a:pt x="5530" y="8882"/>
                  </a:cubicBezTo>
                  <a:cubicBezTo>
                    <a:pt x="5530" y="8882"/>
                    <a:pt x="5530" y="8211"/>
                    <a:pt x="5530" y="8882"/>
                  </a:cubicBezTo>
                  <a:lnTo>
                    <a:pt x="5530" y="9468"/>
                  </a:lnTo>
                  <a:cubicBezTo>
                    <a:pt x="5530" y="9468"/>
                    <a:pt x="5530" y="8128"/>
                    <a:pt x="5530" y="9049"/>
                  </a:cubicBezTo>
                  <a:cubicBezTo>
                    <a:pt x="5530" y="9971"/>
                    <a:pt x="5530" y="10306"/>
                    <a:pt x="5530" y="9720"/>
                  </a:cubicBezTo>
                  <a:cubicBezTo>
                    <a:pt x="5530" y="9133"/>
                    <a:pt x="5530" y="5111"/>
                    <a:pt x="5530" y="4273"/>
                  </a:cubicBezTo>
                  <a:lnTo>
                    <a:pt x="5530" y="5949"/>
                  </a:lnTo>
                  <a:cubicBezTo>
                    <a:pt x="5530" y="6787"/>
                    <a:pt x="5530" y="8044"/>
                    <a:pt x="5530" y="8798"/>
                  </a:cubicBezTo>
                  <a:cubicBezTo>
                    <a:pt x="5488" y="8547"/>
                    <a:pt x="5488" y="8295"/>
                    <a:pt x="5530" y="8044"/>
                  </a:cubicBezTo>
                  <a:cubicBezTo>
                    <a:pt x="5530" y="8044"/>
                    <a:pt x="5530" y="8882"/>
                    <a:pt x="5530" y="8798"/>
                  </a:cubicBezTo>
                  <a:cubicBezTo>
                    <a:pt x="5530" y="8714"/>
                    <a:pt x="5530" y="8798"/>
                    <a:pt x="5530" y="7960"/>
                  </a:cubicBezTo>
                  <a:cubicBezTo>
                    <a:pt x="5530" y="7122"/>
                    <a:pt x="5530" y="7960"/>
                    <a:pt x="5530" y="7960"/>
                  </a:cubicBezTo>
                  <a:cubicBezTo>
                    <a:pt x="5446" y="7156"/>
                    <a:pt x="5446" y="6335"/>
                    <a:pt x="5530" y="5530"/>
                  </a:cubicBezTo>
                  <a:cubicBezTo>
                    <a:pt x="5480" y="5748"/>
                    <a:pt x="5480" y="5983"/>
                    <a:pt x="5530" y="6200"/>
                  </a:cubicBezTo>
                  <a:cubicBezTo>
                    <a:pt x="5530" y="6200"/>
                    <a:pt x="5530" y="6787"/>
                    <a:pt x="5530" y="6787"/>
                  </a:cubicBezTo>
                  <a:cubicBezTo>
                    <a:pt x="5530" y="6787"/>
                    <a:pt x="5530" y="7290"/>
                    <a:pt x="5530" y="7709"/>
                  </a:cubicBezTo>
                  <a:cubicBezTo>
                    <a:pt x="5530" y="8128"/>
                    <a:pt x="5530" y="7206"/>
                    <a:pt x="5530" y="7206"/>
                  </a:cubicBezTo>
                  <a:cubicBezTo>
                    <a:pt x="5530" y="7206"/>
                    <a:pt x="5530" y="7206"/>
                    <a:pt x="5530" y="8379"/>
                  </a:cubicBezTo>
                  <a:cubicBezTo>
                    <a:pt x="5472" y="7994"/>
                    <a:pt x="5472" y="7591"/>
                    <a:pt x="5530" y="7206"/>
                  </a:cubicBezTo>
                  <a:cubicBezTo>
                    <a:pt x="5530" y="6284"/>
                    <a:pt x="5530" y="7206"/>
                    <a:pt x="5530" y="7206"/>
                  </a:cubicBezTo>
                  <a:cubicBezTo>
                    <a:pt x="5480" y="6175"/>
                    <a:pt x="5480" y="5136"/>
                    <a:pt x="5530" y="4106"/>
                  </a:cubicBezTo>
                  <a:cubicBezTo>
                    <a:pt x="5530" y="4106"/>
                    <a:pt x="5530" y="4944"/>
                    <a:pt x="5530" y="4692"/>
                  </a:cubicBezTo>
                  <a:cubicBezTo>
                    <a:pt x="5530" y="4441"/>
                    <a:pt x="5530" y="2598"/>
                    <a:pt x="5530" y="3435"/>
                  </a:cubicBezTo>
                  <a:cubicBezTo>
                    <a:pt x="5530" y="4273"/>
                    <a:pt x="5530" y="5027"/>
                    <a:pt x="5530" y="5614"/>
                  </a:cubicBezTo>
                  <a:cubicBezTo>
                    <a:pt x="5530" y="6200"/>
                    <a:pt x="5530" y="5111"/>
                    <a:pt x="5530" y="5111"/>
                  </a:cubicBezTo>
                  <a:lnTo>
                    <a:pt x="5530" y="5530"/>
                  </a:lnTo>
                  <a:cubicBezTo>
                    <a:pt x="5530" y="5530"/>
                    <a:pt x="5530" y="5530"/>
                    <a:pt x="5530" y="5530"/>
                  </a:cubicBezTo>
                  <a:cubicBezTo>
                    <a:pt x="5530" y="5530"/>
                    <a:pt x="5530" y="5530"/>
                    <a:pt x="6033" y="6368"/>
                  </a:cubicBezTo>
                  <a:cubicBezTo>
                    <a:pt x="6075" y="6066"/>
                    <a:pt x="6075" y="5756"/>
                    <a:pt x="6033" y="5446"/>
                  </a:cubicBezTo>
                  <a:lnTo>
                    <a:pt x="6033" y="5446"/>
                  </a:lnTo>
                  <a:cubicBezTo>
                    <a:pt x="5991" y="5053"/>
                    <a:pt x="5991" y="4667"/>
                    <a:pt x="6033" y="4273"/>
                  </a:cubicBezTo>
                  <a:cubicBezTo>
                    <a:pt x="6033" y="3771"/>
                    <a:pt x="6033" y="3100"/>
                    <a:pt x="6033" y="3435"/>
                  </a:cubicBezTo>
                  <a:lnTo>
                    <a:pt x="6033" y="4357"/>
                  </a:lnTo>
                  <a:cubicBezTo>
                    <a:pt x="6033" y="4357"/>
                    <a:pt x="6033" y="3771"/>
                    <a:pt x="6033" y="4357"/>
                  </a:cubicBezTo>
                  <a:cubicBezTo>
                    <a:pt x="6033" y="4944"/>
                    <a:pt x="6033" y="5530"/>
                    <a:pt x="6033" y="4357"/>
                  </a:cubicBezTo>
                  <a:lnTo>
                    <a:pt x="6033" y="3771"/>
                  </a:lnTo>
                  <a:cubicBezTo>
                    <a:pt x="6033" y="3268"/>
                    <a:pt x="6033" y="2346"/>
                    <a:pt x="6033" y="2598"/>
                  </a:cubicBezTo>
                  <a:cubicBezTo>
                    <a:pt x="6033" y="2849"/>
                    <a:pt x="6033" y="2598"/>
                    <a:pt x="6033" y="1676"/>
                  </a:cubicBezTo>
                  <a:cubicBezTo>
                    <a:pt x="6033" y="2933"/>
                    <a:pt x="6033" y="1676"/>
                    <a:pt x="6033" y="3016"/>
                  </a:cubicBezTo>
                  <a:cubicBezTo>
                    <a:pt x="6083" y="2489"/>
                    <a:pt x="6083" y="1952"/>
                    <a:pt x="6033" y="1425"/>
                  </a:cubicBezTo>
                  <a:cubicBezTo>
                    <a:pt x="6033" y="1425"/>
                    <a:pt x="6033" y="2011"/>
                    <a:pt x="6033" y="1843"/>
                  </a:cubicBezTo>
                  <a:lnTo>
                    <a:pt x="6033" y="1843"/>
                  </a:lnTo>
                  <a:lnTo>
                    <a:pt x="6033" y="1843"/>
                  </a:lnTo>
                  <a:cubicBezTo>
                    <a:pt x="6041" y="1986"/>
                    <a:pt x="6041" y="2120"/>
                    <a:pt x="6033" y="2262"/>
                  </a:cubicBezTo>
                  <a:cubicBezTo>
                    <a:pt x="6033" y="2933"/>
                    <a:pt x="6033" y="2933"/>
                    <a:pt x="6033" y="3268"/>
                  </a:cubicBezTo>
                  <a:cubicBezTo>
                    <a:pt x="6033" y="3603"/>
                    <a:pt x="6033" y="3268"/>
                    <a:pt x="6033" y="2681"/>
                  </a:cubicBezTo>
                  <a:lnTo>
                    <a:pt x="6033" y="3184"/>
                  </a:lnTo>
                  <a:cubicBezTo>
                    <a:pt x="5999" y="2681"/>
                    <a:pt x="5999" y="2179"/>
                    <a:pt x="6033" y="1676"/>
                  </a:cubicBezTo>
                  <a:lnTo>
                    <a:pt x="6033" y="1676"/>
                  </a:lnTo>
                  <a:cubicBezTo>
                    <a:pt x="6033" y="1676"/>
                    <a:pt x="6033" y="1173"/>
                    <a:pt x="6033" y="1676"/>
                  </a:cubicBezTo>
                  <a:cubicBezTo>
                    <a:pt x="6033" y="2179"/>
                    <a:pt x="6033" y="2430"/>
                    <a:pt x="6033" y="1676"/>
                  </a:cubicBezTo>
                  <a:lnTo>
                    <a:pt x="6033" y="1676"/>
                  </a:lnTo>
                  <a:cubicBezTo>
                    <a:pt x="6033" y="1676"/>
                    <a:pt x="6033" y="2765"/>
                    <a:pt x="5530" y="1676"/>
                  </a:cubicBezTo>
                  <a:cubicBezTo>
                    <a:pt x="5530" y="1676"/>
                    <a:pt x="5530" y="1676"/>
                    <a:pt x="5530" y="1676"/>
                  </a:cubicBezTo>
                  <a:lnTo>
                    <a:pt x="5530" y="1089"/>
                  </a:lnTo>
                  <a:cubicBezTo>
                    <a:pt x="5530" y="1089"/>
                    <a:pt x="5530" y="587"/>
                    <a:pt x="5530" y="1089"/>
                  </a:cubicBezTo>
                  <a:cubicBezTo>
                    <a:pt x="5530" y="-503"/>
                    <a:pt x="5530" y="1089"/>
                    <a:pt x="5530" y="503"/>
                  </a:cubicBezTo>
                  <a:lnTo>
                    <a:pt x="5530" y="1257"/>
                  </a:lnTo>
                  <a:cubicBezTo>
                    <a:pt x="5530" y="1257"/>
                    <a:pt x="5530" y="1257"/>
                    <a:pt x="5530" y="1257"/>
                  </a:cubicBezTo>
                  <a:lnTo>
                    <a:pt x="5530" y="1927"/>
                  </a:lnTo>
                  <a:cubicBezTo>
                    <a:pt x="5530" y="2514"/>
                    <a:pt x="5530" y="1508"/>
                    <a:pt x="5530" y="1927"/>
                  </a:cubicBezTo>
                  <a:cubicBezTo>
                    <a:pt x="5530" y="2346"/>
                    <a:pt x="5530" y="1927"/>
                    <a:pt x="5530" y="1927"/>
                  </a:cubicBezTo>
                  <a:cubicBezTo>
                    <a:pt x="5530" y="503"/>
                    <a:pt x="5530" y="3016"/>
                    <a:pt x="5111" y="1927"/>
                  </a:cubicBezTo>
                  <a:cubicBezTo>
                    <a:pt x="5111" y="1927"/>
                    <a:pt x="5111" y="1927"/>
                    <a:pt x="5111" y="1927"/>
                  </a:cubicBezTo>
                  <a:lnTo>
                    <a:pt x="5111" y="1927"/>
                  </a:lnTo>
                  <a:lnTo>
                    <a:pt x="5111" y="1927"/>
                  </a:lnTo>
                  <a:lnTo>
                    <a:pt x="5111" y="1257"/>
                  </a:lnTo>
                  <a:lnTo>
                    <a:pt x="5111" y="1257"/>
                  </a:lnTo>
                  <a:cubicBezTo>
                    <a:pt x="5111" y="1257"/>
                    <a:pt x="5111" y="1257"/>
                    <a:pt x="5111" y="2095"/>
                  </a:cubicBezTo>
                  <a:lnTo>
                    <a:pt x="5111" y="2095"/>
                  </a:lnTo>
                  <a:cubicBezTo>
                    <a:pt x="5111" y="1006"/>
                    <a:pt x="5111" y="2514"/>
                    <a:pt x="5111" y="1257"/>
                  </a:cubicBezTo>
                  <a:cubicBezTo>
                    <a:pt x="5111" y="1927"/>
                    <a:pt x="5111" y="1760"/>
                    <a:pt x="5111" y="3016"/>
                  </a:cubicBezTo>
                  <a:lnTo>
                    <a:pt x="5111" y="3016"/>
                  </a:lnTo>
                  <a:cubicBezTo>
                    <a:pt x="5111" y="3016"/>
                    <a:pt x="5111" y="3016"/>
                    <a:pt x="5111" y="3016"/>
                  </a:cubicBezTo>
                  <a:lnTo>
                    <a:pt x="5111" y="3016"/>
                  </a:lnTo>
                  <a:cubicBezTo>
                    <a:pt x="5069" y="2514"/>
                    <a:pt x="5069" y="2011"/>
                    <a:pt x="5111" y="1508"/>
                  </a:cubicBezTo>
                  <a:cubicBezTo>
                    <a:pt x="5111" y="2598"/>
                    <a:pt x="5111" y="1927"/>
                    <a:pt x="5111" y="2933"/>
                  </a:cubicBezTo>
                  <a:lnTo>
                    <a:pt x="5111" y="2346"/>
                  </a:lnTo>
                  <a:cubicBezTo>
                    <a:pt x="5111" y="2346"/>
                    <a:pt x="5111" y="3184"/>
                    <a:pt x="5111" y="2346"/>
                  </a:cubicBezTo>
                  <a:cubicBezTo>
                    <a:pt x="5111" y="1508"/>
                    <a:pt x="4609" y="2346"/>
                    <a:pt x="4357" y="1257"/>
                  </a:cubicBezTo>
                  <a:cubicBezTo>
                    <a:pt x="4357" y="2933"/>
                    <a:pt x="4357" y="503"/>
                    <a:pt x="4357" y="1760"/>
                  </a:cubicBezTo>
                  <a:lnTo>
                    <a:pt x="4357" y="838"/>
                  </a:lnTo>
                  <a:cubicBezTo>
                    <a:pt x="4357" y="1257"/>
                    <a:pt x="4357" y="168"/>
                    <a:pt x="4357" y="1341"/>
                  </a:cubicBezTo>
                  <a:cubicBezTo>
                    <a:pt x="4315" y="1064"/>
                    <a:pt x="4315" y="779"/>
                    <a:pt x="4357" y="503"/>
                  </a:cubicBezTo>
                  <a:cubicBezTo>
                    <a:pt x="4357" y="503"/>
                    <a:pt x="4357" y="503"/>
                    <a:pt x="4357" y="503"/>
                  </a:cubicBezTo>
                  <a:lnTo>
                    <a:pt x="4357" y="0"/>
                  </a:lnTo>
                  <a:cubicBezTo>
                    <a:pt x="4265" y="838"/>
                    <a:pt x="4265" y="1676"/>
                    <a:pt x="4357" y="2514"/>
                  </a:cubicBezTo>
                  <a:cubicBezTo>
                    <a:pt x="4357" y="1927"/>
                    <a:pt x="4357" y="2011"/>
                    <a:pt x="4357" y="2514"/>
                  </a:cubicBezTo>
                  <a:cubicBezTo>
                    <a:pt x="4315" y="2204"/>
                    <a:pt x="4315" y="1894"/>
                    <a:pt x="4357" y="1592"/>
                  </a:cubicBezTo>
                  <a:cubicBezTo>
                    <a:pt x="4357" y="1592"/>
                    <a:pt x="4357" y="1089"/>
                    <a:pt x="4357" y="2011"/>
                  </a:cubicBezTo>
                  <a:cubicBezTo>
                    <a:pt x="4357" y="2933"/>
                    <a:pt x="4357" y="2011"/>
                    <a:pt x="4357" y="2011"/>
                  </a:cubicBezTo>
                  <a:lnTo>
                    <a:pt x="4357" y="2011"/>
                  </a:lnTo>
                  <a:lnTo>
                    <a:pt x="4357" y="2011"/>
                  </a:lnTo>
                  <a:cubicBezTo>
                    <a:pt x="4357" y="3100"/>
                    <a:pt x="4357" y="2011"/>
                    <a:pt x="4357" y="2011"/>
                  </a:cubicBezTo>
                  <a:lnTo>
                    <a:pt x="4357" y="2011"/>
                  </a:lnTo>
                  <a:cubicBezTo>
                    <a:pt x="4357" y="1173"/>
                    <a:pt x="4357" y="2011"/>
                    <a:pt x="4357" y="1508"/>
                  </a:cubicBezTo>
                  <a:lnTo>
                    <a:pt x="4357" y="2179"/>
                  </a:lnTo>
                  <a:cubicBezTo>
                    <a:pt x="4357" y="3687"/>
                    <a:pt x="4357" y="1257"/>
                    <a:pt x="4357" y="2179"/>
                  </a:cubicBezTo>
                  <a:lnTo>
                    <a:pt x="4357" y="2598"/>
                  </a:lnTo>
                  <a:cubicBezTo>
                    <a:pt x="4357" y="3100"/>
                    <a:pt x="4357" y="587"/>
                    <a:pt x="4357" y="335"/>
                  </a:cubicBezTo>
                  <a:lnTo>
                    <a:pt x="4357" y="335"/>
                  </a:lnTo>
                  <a:cubicBezTo>
                    <a:pt x="4357" y="-586"/>
                    <a:pt x="4357" y="1257"/>
                    <a:pt x="4357" y="1425"/>
                  </a:cubicBezTo>
                  <a:cubicBezTo>
                    <a:pt x="4382" y="980"/>
                    <a:pt x="4382" y="528"/>
                    <a:pt x="4357" y="84"/>
                  </a:cubicBezTo>
                  <a:cubicBezTo>
                    <a:pt x="4357" y="-335"/>
                    <a:pt x="4357" y="1760"/>
                    <a:pt x="4357" y="754"/>
                  </a:cubicBezTo>
                  <a:cubicBezTo>
                    <a:pt x="4357" y="754"/>
                    <a:pt x="4357" y="1508"/>
                    <a:pt x="4357" y="1843"/>
                  </a:cubicBezTo>
                  <a:cubicBezTo>
                    <a:pt x="4357" y="2179"/>
                    <a:pt x="4357" y="419"/>
                    <a:pt x="4357" y="1843"/>
                  </a:cubicBezTo>
                  <a:lnTo>
                    <a:pt x="4357" y="1843"/>
                  </a:lnTo>
                  <a:cubicBezTo>
                    <a:pt x="4282" y="2229"/>
                    <a:pt x="4282" y="2631"/>
                    <a:pt x="4357" y="3016"/>
                  </a:cubicBezTo>
                  <a:cubicBezTo>
                    <a:pt x="4357" y="587"/>
                    <a:pt x="4357" y="4189"/>
                    <a:pt x="3938" y="1927"/>
                  </a:cubicBezTo>
                  <a:lnTo>
                    <a:pt x="3938" y="1927"/>
                  </a:lnTo>
                  <a:lnTo>
                    <a:pt x="3938" y="1927"/>
                  </a:lnTo>
                  <a:cubicBezTo>
                    <a:pt x="3938" y="1927"/>
                    <a:pt x="3938" y="1927"/>
                    <a:pt x="3938" y="2849"/>
                  </a:cubicBezTo>
                  <a:cubicBezTo>
                    <a:pt x="3938" y="2346"/>
                    <a:pt x="3938" y="2430"/>
                    <a:pt x="3938" y="3603"/>
                  </a:cubicBezTo>
                  <a:lnTo>
                    <a:pt x="3938" y="2849"/>
                  </a:lnTo>
                  <a:cubicBezTo>
                    <a:pt x="3938" y="2849"/>
                    <a:pt x="3938" y="1760"/>
                    <a:pt x="3938" y="2849"/>
                  </a:cubicBezTo>
                  <a:lnTo>
                    <a:pt x="3938" y="2849"/>
                  </a:lnTo>
                  <a:cubicBezTo>
                    <a:pt x="3938" y="3687"/>
                    <a:pt x="3435" y="838"/>
                    <a:pt x="3435" y="3519"/>
                  </a:cubicBezTo>
                  <a:lnTo>
                    <a:pt x="3435" y="4189"/>
                  </a:lnTo>
                  <a:cubicBezTo>
                    <a:pt x="3435" y="4189"/>
                    <a:pt x="3435" y="5279"/>
                    <a:pt x="3435" y="5781"/>
                  </a:cubicBezTo>
                  <a:cubicBezTo>
                    <a:pt x="3435" y="6284"/>
                    <a:pt x="3435" y="4944"/>
                    <a:pt x="3435" y="4860"/>
                  </a:cubicBezTo>
                  <a:lnTo>
                    <a:pt x="3435" y="4860"/>
                  </a:lnTo>
                  <a:cubicBezTo>
                    <a:pt x="3435" y="3519"/>
                    <a:pt x="3435" y="4357"/>
                    <a:pt x="3435" y="3435"/>
                  </a:cubicBezTo>
                  <a:cubicBezTo>
                    <a:pt x="3435" y="2514"/>
                    <a:pt x="2849" y="2765"/>
                    <a:pt x="2514" y="2765"/>
                  </a:cubicBezTo>
                  <a:lnTo>
                    <a:pt x="2514" y="3854"/>
                  </a:lnTo>
                  <a:lnTo>
                    <a:pt x="2514" y="3854"/>
                  </a:lnTo>
                  <a:cubicBezTo>
                    <a:pt x="2514" y="3854"/>
                    <a:pt x="2514" y="3016"/>
                    <a:pt x="2514" y="3016"/>
                  </a:cubicBezTo>
                  <a:cubicBezTo>
                    <a:pt x="2514" y="3016"/>
                    <a:pt x="2514" y="3603"/>
                    <a:pt x="2514" y="3771"/>
                  </a:cubicBezTo>
                  <a:cubicBezTo>
                    <a:pt x="2514" y="3938"/>
                    <a:pt x="2514" y="2514"/>
                    <a:pt x="2514" y="2514"/>
                  </a:cubicBezTo>
                  <a:lnTo>
                    <a:pt x="2514" y="2514"/>
                  </a:lnTo>
                  <a:lnTo>
                    <a:pt x="2514" y="2514"/>
                  </a:lnTo>
                  <a:cubicBezTo>
                    <a:pt x="2514" y="2933"/>
                    <a:pt x="2514" y="3352"/>
                    <a:pt x="2514" y="3352"/>
                  </a:cubicBezTo>
                  <a:cubicBezTo>
                    <a:pt x="2564" y="3100"/>
                    <a:pt x="2564" y="2849"/>
                    <a:pt x="2514" y="2598"/>
                  </a:cubicBezTo>
                  <a:lnTo>
                    <a:pt x="2514" y="2598"/>
                  </a:lnTo>
                  <a:lnTo>
                    <a:pt x="2514" y="3435"/>
                  </a:lnTo>
                  <a:cubicBezTo>
                    <a:pt x="2514" y="3854"/>
                    <a:pt x="2514" y="3435"/>
                    <a:pt x="2514" y="4357"/>
                  </a:cubicBezTo>
                  <a:cubicBezTo>
                    <a:pt x="2514" y="2849"/>
                    <a:pt x="2011" y="3854"/>
                    <a:pt x="1927" y="3435"/>
                  </a:cubicBezTo>
                  <a:cubicBezTo>
                    <a:pt x="1843" y="3016"/>
                    <a:pt x="1927" y="4022"/>
                    <a:pt x="1927" y="3938"/>
                  </a:cubicBezTo>
                  <a:cubicBezTo>
                    <a:pt x="1927" y="3854"/>
                    <a:pt x="1927" y="5111"/>
                    <a:pt x="1927" y="4944"/>
                  </a:cubicBezTo>
                  <a:cubicBezTo>
                    <a:pt x="1927" y="3016"/>
                    <a:pt x="1927" y="4106"/>
                    <a:pt x="1927" y="2681"/>
                  </a:cubicBezTo>
                  <a:cubicBezTo>
                    <a:pt x="1927" y="3603"/>
                    <a:pt x="1927" y="2681"/>
                    <a:pt x="1927" y="4273"/>
                  </a:cubicBezTo>
                  <a:cubicBezTo>
                    <a:pt x="1927" y="4273"/>
                    <a:pt x="1927" y="3519"/>
                    <a:pt x="1927" y="3100"/>
                  </a:cubicBezTo>
                  <a:cubicBezTo>
                    <a:pt x="1927" y="2681"/>
                    <a:pt x="1927" y="2598"/>
                    <a:pt x="1341" y="3100"/>
                  </a:cubicBezTo>
                  <a:cubicBezTo>
                    <a:pt x="1391" y="3461"/>
                    <a:pt x="1391" y="3829"/>
                    <a:pt x="1341" y="4189"/>
                  </a:cubicBezTo>
                  <a:lnTo>
                    <a:pt x="1341" y="2849"/>
                  </a:lnTo>
                  <a:cubicBezTo>
                    <a:pt x="1341" y="2849"/>
                    <a:pt x="1341" y="4357"/>
                    <a:pt x="1341" y="3435"/>
                  </a:cubicBezTo>
                  <a:lnTo>
                    <a:pt x="1341" y="4106"/>
                  </a:lnTo>
                  <a:cubicBezTo>
                    <a:pt x="1341" y="2849"/>
                    <a:pt x="587" y="5195"/>
                    <a:pt x="0" y="2849"/>
                  </a:cubicBezTo>
                  <a:lnTo>
                    <a:pt x="0" y="4357"/>
                  </a:lnTo>
                  <a:lnTo>
                    <a:pt x="0" y="3435"/>
                  </a:lnTo>
                  <a:cubicBezTo>
                    <a:pt x="0" y="4357"/>
                    <a:pt x="0" y="3435"/>
                    <a:pt x="0" y="4441"/>
                  </a:cubicBezTo>
                  <a:lnTo>
                    <a:pt x="0" y="4441"/>
                  </a:lnTo>
                  <a:cubicBezTo>
                    <a:pt x="0" y="5530"/>
                    <a:pt x="0" y="6871"/>
                    <a:pt x="0" y="8295"/>
                  </a:cubicBezTo>
                  <a:cubicBezTo>
                    <a:pt x="0" y="7038"/>
                    <a:pt x="0" y="10055"/>
                    <a:pt x="0" y="8295"/>
                  </a:cubicBezTo>
                  <a:lnTo>
                    <a:pt x="0" y="9049"/>
                  </a:lnTo>
                  <a:cubicBezTo>
                    <a:pt x="0" y="8463"/>
                    <a:pt x="0" y="8379"/>
                    <a:pt x="0" y="9049"/>
                  </a:cubicBezTo>
                  <a:lnTo>
                    <a:pt x="0" y="9049"/>
                  </a:lnTo>
                  <a:cubicBezTo>
                    <a:pt x="0" y="9049"/>
                    <a:pt x="0" y="9468"/>
                    <a:pt x="587" y="9803"/>
                  </a:cubicBezTo>
                  <a:lnTo>
                    <a:pt x="587" y="9133"/>
                  </a:lnTo>
                  <a:cubicBezTo>
                    <a:pt x="587" y="9133"/>
                    <a:pt x="587" y="9133"/>
                    <a:pt x="587" y="9636"/>
                  </a:cubicBezTo>
                  <a:cubicBezTo>
                    <a:pt x="587" y="10139"/>
                    <a:pt x="587" y="9636"/>
                    <a:pt x="587" y="8379"/>
                  </a:cubicBezTo>
                  <a:cubicBezTo>
                    <a:pt x="587" y="9803"/>
                    <a:pt x="587" y="8379"/>
                    <a:pt x="1005" y="9971"/>
                  </a:cubicBezTo>
                  <a:cubicBezTo>
                    <a:pt x="1005" y="9971"/>
                    <a:pt x="1005" y="9217"/>
                    <a:pt x="1005" y="9217"/>
                  </a:cubicBezTo>
                  <a:lnTo>
                    <a:pt x="1005" y="9217"/>
                  </a:lnTo>
                  <a:cubicBezTo>
                    <a:pt x="1022" y="9552"/>
                    <a:pt x="1022" y="9887"/>
                    <a:pt x="1005" y="10222"/>
                  </a:cubicBezTo>
                  <a:cubicBezTo>
                    <a:pt x="1005" y="10222"/>
                    <a:pt x="1005" y="10222"/>
                    <a:pt x="1005" y="10222"/>
                  </a:cubicBezTo>
                  <a:cubicBezTo>
                    <a:pt x="1005" y="10222"/>
                    <a:pt x="1005" y="10222"/>
                    <a:pt x="1005" y="10222"/>
                  </a:cubicBezTo>
                  <a:lnTo>
                    <a:pt x="1005" y="10222"/>
                  </a:lnTo>
                  <a:cubicBezTo>
                    <a:pt x="1005" y="9803"/>
                    <a:pt x="1425" y="10222"/>
                    <a:pt x="1592" y="9468"/>
                  </a:cubicBezTo>
                  <a:lnTo>
                    <a:pt x="1592" y="9468"/>
                  </a:lnTo>
                  <a:cubicBezTo>
                    <a:pt x="1592" y="8798"/>
                    <a:pt x="1592" y="9468"/>
                    <a:pt x="1592" y="9468"/>
                  </a:cubicBezTo>
                  <a:lnTo>
                    <a:pt x="1592" y="9468"/>
                  </a:lnTo>
                  <a:cubicBezTo>
                    <a:pt x="1592" y="9468"/>
                    <a:pt x="1592" y="8965"/>
                    <a:pt x="1592" y="9049"/>
                  </a:cubicBezTo>
                  <a:cubicBezTo>
                    <a:pt x="1592" y="9133"/>
                    <a:pt x="1592" y="9803"/>
                    <a:pt x="1592" y="10222"/>
                  </a:cubicBezTo>
                  <a:cubicBezTo>
                    <a:pt x="1693" y="9644"/>
                    <a:pt x="1693" y="9041"/>
                    <a:pt x="1592" y="8463"/>
                  </a:cubicBezTo>
                  <a:lnTo>
                    <a:pt x="1592" y="9049"/>
                  </a:lnTo>
                  <a:cubicBezTo>
                    <a:pt x="1533" y="8748"/>
                    <a:pt x="1533" y="8429"/>
                    <a:pt x="1592" y="8128"/>
                  </a:cubicBezTo>
                  <a:cubicBezTo>
                    <a:pt x="1592" y="8128"/>
                    <a:pt x="1592" y="8965"/>
                    <a:pt x="1592" y="9552"/>
                  </a:cubicBezTo>
                  <a:cubicBezTo>
                    <a:pt x="1592" y="10139"/>
                    <a:pt x="1592" y="8379"/>
                    <a:pt x="2011" y="10055"/>
                  </a:cubicBezTo>
                  <a:cubicBezTo>
                    <a:pt x="2011" y="8547"/>
                    <a:pt x="2011" y="9217"/>
                    <a:pt x="2011" y="8965"/>
                  </a:cubicBezTo>
                  <a:cubicBezTo>
                    <a:pt x="2011" y="8714"/>
                    <a:pt x="2011" y="7792"/>
                    <a:pt x="2011" y="7960"/>
                  </a:cubicBezTo>
                  <a:cubicBezTo>
                    <a:pt x="2011" y="8128"/>
                    <a:pt x="2011" y="9887"/>
                    <a:pt x="2011" y="9803"/>
                  </a:cubicBezTo>
                  <a:lnTo>
                    <a:pt x="2011" y="9803"/>
                  </a:lnTo>
                  <a:cubicBezTo>
                    <a:pt x="2011" y="9803"/>
                    <a:pt x="2011" y="9217"/>
                    <a:pt x="2011" y="9803"/>
                  </a:cubicBezTo>
                  <a:cubicBezTo>
                    <a:pt x="2053" y="9410"/>
                    <a:pt x="2053" y="9024"/>
                    <a:pt x="2011" y="8630"/>
                  </a:cubicBezTo>
                  <a:lnTo>
                    <a:pt x="2011" y="8630"/>
                  </a:lnTo>
                  <a:cubicBezTo>
                    <a:pt x="2011" y="8630"/>
                    <a:pt x="2011" y="6954"/>
                    <a:pt x="2011" y="7625"/>
                  </a:cubicBezTo>
                  <a:cubicBezTo>
                    <a:pt x="2011" y="8295"/>
                    <a:pt x="2011" y="8128"/>
                    <a:pt x="2011" y="8295"/>
                  </a:cubicBezTo>
                  <a:cubicBezTo>
                    <a:pt x="2011" y="8463"/>
                    <a:pt x="2011" y="8295"/>
                    <a:pt x="2011" y="8295"/>
                  </a:cubicBezTo>
                  <a:cubicBezTo>
                    <a:pt x="2011" y="8295"/>
                    <a:pt x="2011" y="8295"/>
                    <a:pt x="2011" y="9384"/>
                  </a:cubicBezTo>
                  <a:cubicBezTo>
                    <a:pt x="2011" y="10474"/>
                    <a:pt x="2011" y="8547"/>
                    <a:pt x="2011" y="9803"/>
                  </a:cubicBezTo>
                  <a:cubicBezTo>
                    <a:pt x="2011" y="8211"/>
                    <a:pt x="2011" y="9803"/>
                    <a:pt x="2011" y="8798"/>
                  </a:cubicBezTo>
                  <a:lnTo>
                    <a:pt x="2011" y="9971"/>
                  </a:lnTo>
                  <a:cubicBezTo>
                    <a:pt x="2011" y="9217"/>
                    <a:pt x="2011" y="10641"/>
                    <a:pt x="2011" y="9971"/>
                  </a:cubicBezTo>
                  <a:cubicBezTo>
                    <a:pt x="2011" y="9301"/>
                    <a:pt x="2011" y="9133"/>
                    <a:pt x="2011" y="8630"/>
                  </a:cubicBezTo>
                  <a:cubicBezTo>
                    <a:pt x="2011" y="8128"/>
                    <a:pt x="2011" y="10390"/>
                    <a:pt x="2430" y="10055"/>
                  </a:cubicBezTo>
                  <a:cubicBezTo>
                    <a:pt x="2849" y="9720"/>
                    <a:pt x="2430" y="9636"/>
                    <a:pt x="2430" y="9384"/>
                  </a:cubicBezTo>
                  <a:cubicBezTo>
                    <a:pt x="2430" y="9133"/>
                    <a:pt x="2430" y="9384"/>
                    <a:pt x="2430" y="10139"/>
                  </a:cubicBezTo>
                  <a:cubicBezTo>
                    <a:pt x="2430" y="10893"/>
                    <a:pt x="2430" y="9384"/>
                    <a:pt x="2430" y="8965"/>
                  </a:cubicBezTo>
                  <a:cubicBezTo>
                    <a:pt x="2430" y="8547"/>
                    <a:pt x="2430" y="8965"/>
                    <a:pt x="2430" y="8379"/>
                  </a:cubicBezTo>
                  <a:lnTo>
                    <a:pt x="2430" y="9049"/>
                  </a:lnTo>
                  <a:cubicBezTo>
                    <a:pt x="2430" y="9468"/>
                    <a:pt x="2430" y="7541"/>
                    <a:pt x="2430" y="8128"/>
                  </a:cubicBezTo>
                  <a:lnTo>
                    <a:pt x="2430" y="9636"/>
                  </a:lnTo>
                  <a:cubicBezTo>
                    <a:pt x="2430" y="9049"/>
                    <a:pt x="2430" y="9636"/>
                    <a:pt x="2430" y="9636"/>
                  </a:cubicBezTo>
                  <a:lnTo>
                    <a:pt x="2430" y="8379"/>
                  </a:lnTo>
                  <a:cubicBezTo>
                    <a:pt x="2430" y="8379"/>
                    <a:pt x="2430" y="9049"/>
                    <a:pt x="2430" y="8965"/>
                  </a:cubicBezTo>
                  <a:cubicBezTo>
                    <a:pt x="2430" y="8882"/>
                    <a:pt x="2430" y="9971"/>
                    <a:pt x="2430" y="8965"/>
                  </a:cubicBezTo>
                  <a:lnTo>
                    <a:pt x="2430" y="9636"/>
                  </a:lnTo>
                  <a:cubicBezTo>
                    <a:pt x="2430" y="10139"/>
                    <a:pt x="2430" y="9636"/>
                    <a:pt x="2430" y="9636"/>
                  </a:cubicBezTo>
                  <a:lnTo>
                    <a:pt x="2430" y="9636"/>
                  </a:lnTo>
                  <a:lnTo>
                    <a:pt x="2430" y="8630"/>
                  </a:lnTo>
                  <a:lnTo>
                    <a:pt x="2430" y="9301"/>
                  </a:lnTo>
                  <a:cubicBezTo>
                    <a:pt x="2430" y="9301"/>
                    <a:pt x="2430" y="9301"/>
                    <a:pt x="2430" y="8882"/>
                  </a:cubicBezTo>
                  <a:lnTo>
                    <a:pt x="2430" y="9636"/>
                  </a:lnTo>
                  <a:cubicBezTo>
                    <a:pt x="2430" y="9636"/>
                    <a:pt x="2430" y="10390"/>
                    <a:pt x="2430" y="10557"/>
                  </a:cubicBezTo>
                  <a:cubicBezTo>
                    <a:pt x="2430" y="10725"/>
                    <a:pt x="2430" y="9468"/>
                    <a:pt x="2430" y="9887"/>
                  </a:cubicBezTo>
                  <a:lnTo>
                    <a:pt x="2430" y="9887"/>
                  </a:lnTo>
                  <a:cubicBezTo>
                    <a:pt x="2430" y="9887"/>
                    <a:pt x="2430" y="10725"/>
                    <a:pt x="2430" y="9887"/>
                  </a:cubicBezTo>
                  <a:lnTo>
                    <a:pt x="2430" y="10893"/>
                  </a:lnTo>
                  <a:cubicBezTo>
                    <a:pt x="2430" y="10893"/>
                    <a:pt x="2430" y="9552"/>
                    <a:pt x="2430" y="9217"/>
                  </a:cubicBezTo>
                  <a:cubicBezTo>
                    <a:pt x="2430" y="8882"/>
                    <a:pt x="2430" y="10055"/>
                    <a:pt x="2430" y="10390"/>
                  </a:cubicBezTo>
                  <a:cubicBezTo>
                    <a:pt x="2430" y="10725"/>
                    <a:pt x="2430" y="8798"/>
                    <a:pt x="2430" y="9636"/>
                  </a:cubicBezTo>
                  <a:cubicBezTo>
                    <a:pt x="2430" y="10474"/>
                    <a:pt x="5530" y="10641"/>
                    <a:pt x="5530" y="10725"/>
                  </a:cubicBezTo>
                  <a:close/>
                  <a:moveTo>
                    <a:pt x="6703" y="10222"/>
                  </a:moveTo>
                  <a:cubicBezTo>
                    <a:pt x="6703" y="10222"/>
                    <a:pt x="6703" y="10809"/>
                    <a:pt x="6703" y="10222"/>
                  </a:cubicBezTo>
                  <a:cubicBezTo>
                    <a:pt x="6703" y="9636"/>
                    <a:pt x="6619" y="9971"/>
                    <a:pt x="6703" y="10222"/>
                  </a:cubicBezTo>
                  <a:close/>
                  <a:moveTo>
                    <a:pt x="8379" y="8463"/>
                  </a:moveTo>
                  <a:cubicBezTo>
                    <a:pt x="8379" y="8463"/>
                    <a:pt x="8379" y="8463"/>
                    <a:pt x="8379" y="8463"/>
                  </a:cubicBezTo>
                  <a:close/>
                  <a:moveTo>
                    <a:pt x="13071" y="3268"/>
                  </a:moveTo>
                  <a:lnTo>
                    <a:pt x="13071" y="3268"/>
                  </a:lnTo>
                  <a:cubicBezTo>
                    <a:pt x="13071" y="3268"/>
                    <a:pt x="12987" y="3100"/>
                    <a:pt x="13071" y="3268"/>
                  </a:cubicBezTo>
                  <a:close/>
                  <a:moveTo>
                    <a:pt x="13071" y="3268"/>
                  </a:moveTo>
                  <a:lnTo>
                    <a:pt x="13071" y="3268"/>
                  </a:lnTo>
                  <a:cubicBezTo>
                    <a:pt x="13071" y="3268"/>
                    <a:pt x="13071" y="3268"/>
                    <a:pt x="13071" y="3268"/>
                  </a:cubicBezTo>
                  <a:cubicBezTo>
                    <a:pt x="13071" y="3268"/>
                    <a:pt x="13155" y="3687"/>
                    <a:pt x="13155" y="3519"/>
                  </a:cubicBezTo>
                  <a:close/>
                  <a:moveTo>
                    <a:pt x="1843" y="4106"/>
                  </a:moveTo>
                  <a:lnTo>
                    <a:pt x="1843" y="4106"/>
                  </a:lnTo>
                  <a:cubicBezTo>
                    <a:pt x="1843" y="4106"/>
                    <a:pt x="1927" y="4608"/>
                    <a:pt x="1927" y="4357"/>
                  </a:cubicBezTo>
                  <a:close/>
                </a:path>
              </a:pathLst>
            </a:custGeom>
            <a:solidFill>
              <a:srgbClr val="37474F"/>
            </a:solidFill>
            <a:ln w="8363" cap="flat">
              <a:noFill/>
              <a:prstDash val="solid"/>
              <a:miter/>
            </a:ln>
          </p:spPr>
          <p:txBody>
            <a:bodyPr rtlCol="0" anchor="ctr"/>
            <a:lstStyle/>
            <a:p>
              <a:pPr defTabSz="914378"/>
              <a:endParaRPr lang="en-US"/>
            </a:p>
          </p:txBody>
        </p:sp>
        <p:sp>
          <p:nvSpPr>
            <p:cNvPr id="618" name="Freeform: Shape 617">
              <a:extLst>
                <a:ext uri="{FF2B5EF4-FFF2-40B4-BE49-F238E27FC236}">
                  <a16:creationId xmlns:a16="http://schemas.microsoft.com/office/drawing/2014/main" xmlns="" id="{860AC339-33EC-42E6-B098-1EC74D99580A}"/>
                </a:ext>
              </a:extLst>
            </p:cNvPr>
            <p:cNvSpPr/>
            <p:nvPr/>
          </p:nvSpPr>
          <p:spPr>
            <a:xfrm>
              <a:off x="2812433" y="204499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9" name="Freeform: Shape 618">
              <a:extLst>
                <a:ext uri="{FF2B5EF4-FFF2-40B4-BE49-F238E27FC236}">
                  <a16:creationId xmlns:a16="http://schemas.microsoft.com/office/drawing/2014/main" xmlns="" id="{F908B87E-42CA-41BD-92A8-6280A185BF5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20" name="Freeform: Shape 619">
              <a:extLst>
                <a:ext uri="{FF2B5EF4-FFF2-40B4-BE49-F238E27FC236}">
                  <a16:creationId xmlns:a16="http://schemas.microsoft.com/office/drawing/2014/main" xmlns="" id="{ACE759DE-86CC-4CDB-8BA9-8D6FCB0E394A}"/>
                </a:ext>
              </a:extLst>
            </p:cNvPr>
            <p:cNvSpPr/>
            <p:nvPr/>
          </p:nvSpPr>
          <p:spPr>
            <a:xfrm>
              <a:off x="2815784"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1" name="Freeform: Shape 620">
              <a:extLst>
                <a:ext uri="{FF2B5EF4-FFF2-40B4-BE49-F238E27FC236}">
                  <a16:creationId xmlns:a16="http://schemas.microsoft.com/office/drawing/2014/main" xmlns="" id="{8A93A6FD-F0E0-42EA-94E8-0A47D8CB8707}"/>
                </a:ext>
              </a:extLst>
            </p:cNvPr>
            <p:cNvSpPr/>
            <p:nvPr/>
          </p:nvSpPr>
          <p:spPr>
            <a:xfrm>
              <a:off x="2817627" y="203795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2" name="Freeform: Shape 621">
              <a:extLst>
                <a:ext uri="{FF2B5EF4-FFF2-40B4-BE49-F238E27FC236}">
                  <a16:creationId xmlns:a16="http://schemas.microsoft.com/office/drawing/2014/main" xmlns="" id="{D71516ED-9707-4C8C-A2A0-910D110FF658}"/>
                </a:ext>
              </a:extLst>
            </p:cNvPr>
            <p:cNvSpPr/>
            <p:nvPr/>
          </p:nvSpPr>
          <p:spPr>
            <a:xfrm>
              <a:off x="2818382"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3" name="Freeform: Shape 622">
              <a:extLst>
                <a:ext uri="{FF2B5EF4-FFF2-40B4-BE49-F238E27FC236}">
                  <a16:creationId xmlns:a16="http://schemas.microsoft.com/office/drawing/2014/main" xmlns="" id="{02B07794-B97A-44B5-8854-1D1DE3F2896D}"/>
                </a:ext>
              </a:extLst>
            </p:cNvPr>
            <p:cNvSpPr/>
            <p:nvPr/>
          </p:nvSpPr>
          <p:spPr>
            <a:xfrm>
              <a:off x="2817795" y="2039979"/>
              <a:ext cx="37" cy="586"/>
            </a:xfrm>
            <a:custGeom>
              <a:avLst/>
              <a:gdLst>
                <a:gd name="connsiteX0" fmla="*/ 0 w 37"/>
                <a:gd name="connsiteY0" fmla="*/ 326 h 586"/>
                <a:gd name="connsiteX1" fmla="*/ 0 w 37"/>
                <a:gd name="connsiteY1" fmla="*/ 326 h 586"/>
                <a:gd name="connsiteX2" fmla="*/ 0 w 37"/>
                <a:gd name="connsiteY2" fmla="*/ 326 h 586"/>
                <a:gd name="connsiteX3" fmla="*/ 0 w 37"/>
                <a:gd name="connsiteY3" fmla="*/ 326 h 586"/>
              </a:gdLst>
              <a:ahLst/>
              <a:cxnLst>
                <a:cxn ang="0">
                  <a:pos x="connsiteX0" y="connsiteY0"/>
                </a:cxn>
                <a:cxn ang="0">
                  <a:pos x="connsiteX1" y="connsiteY1"/>
                </a:cxn>
                <a:cxn ang="0">
                  <a:pos x="connsiteX2" y="connsiteY2"/>
                </a:cxn>
                <a:cxn ang="0">
                  <a:pos x="connsiteX3" y="connsiteY3"/>
                </a:cxn>
              </a:cxnLst>
              <a:rect l="l" t="t" r="r" b="b"/>
              <a:pathLst>
                <a:path w="37" h="586">
                  <a:moveTo>
                    <a:pt x="0" y="326"/>
                  </a:moveTo>
                  <a:cubicBezTo>
                    <a:pt x="0" y="912"/>
                    <a:pt x="0" y="326"/>
                    <a:pt x="0" y="326"/>
                  </a:cubicBezTo>
                  <a:lnTo>
                    <a:pt x="0" y="326"/>
                  </a:lnTo>
                  <a:cubicBezTo>
                    <a:pt x="84" y="-261"/>
                    <a:pt x="0" y="75"/>
                    <a:pt x="0" y="326"/>
                  </a:cubicBezTo>
                  <a:close/>
                </a:path>
              </a:pathLst>
            </a:custGeom>
            <a:solidFill>
              <a:srgbClr val="37474F"/>
            </a:solidFill>
            <a:ln w="8363" cap="flat">
              <a:noFill/>
              <a:prstDash val="solid"/>
              <a:miter/>
            </a:ln>
          </p:spPr>
          <p:txBody>
            <a:bodyPr rtlCol="0" anchor="ctr"/>
            <a:lstStyle/>
            <a:p>
              <a:pPr defTabSz="914378"/>
              <a:endParaRPr lang="en-US"/>
            </a:p>
          </p:txBody>
        </p:sp>
        <p:sp>
          <p:nvSpPr>
            <p:cNvPr id="624" name="Freeform: Shape 623">
              <a:extLst>
                <a:ext uri="{FF2B5EF4-FFF2-40B4-BE49-F238E27FC236}">
                  <a16:creationId xmlns:a16="http://schemas.microsoft.com/office/drawing/2014/main" xmlns="" id="{FFFE0BF6-CC9F-4CAC-9503-34998BBC68C2}"/>
                </a:ext>
              </a:extLst>
            </p:cNvPr>
            <p:cNvSpPr/>
            <p:nvPr/>
          </p:nvSpPr>
          <p:spPr>
            <a:xfrm>
              <a:off x="2817879" y="2040519"/>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25" name="Freeform: Shape 624">
              <a:extLst>
                <a:ext uri="{FF2B5EF4-FFF2-40B4-BE49-F238E27FC236}">
                  <a16:creationId xmlns:a16="http://schemas.microsoft.com/office/drawing/2014/main" xmlns="" id="{C830D1CB-0D1D-4AFD-AE11-5D94F5A62CE5}"/>
                </a:ext>
              </a:extLst>
            </p:cNvPr>
            <p:cNvSpPr/>
            <p:nvPr/>
          </p:nvSpPr>
          <p:spPr>
            <a:xfrm>
              <a:off x="2817171" y="2038186"/>
              <a:ext cx="37" cy="726"/>
            </a:xfrm>
            <a:custGeom>
              <a:avLst/>
              <a:gdLst>
                <a:gd name="connsiteX0" fmla="*/ 37 w 37"/>
                <a:gd name="connsiteY0" fmla="*/ 611 h 726"/>
                <a:gd name="connsiteX1" fmla="*/ 37 w 37"/>
                <a:gd name="connsiteY1" fmla="*/ 24 h 726"/>
                <a:gd name="connsiteX2" fmla="*/ 37 w 37"/>
                <a:gd name="connsiteY2" fmla="*/ 611 h 726"/>
              </a:gdLst>
              <a:ahLst/>
              <a:cxnLst>
                <a:cxn ang="0">
                  <a:pos x="connsiteX0" y="connsiteY0"/>
                </a:cxn>
                <a:cxn ang="0">
                  <a:pos x="connsiteX1" y="connsiteY1"/>
                </a:cxn>
                <a:cxn ang="0">
                  <a:pos x="connsiteX2" y="connsiteY2"/>
                </a:cxn>
              </a:cxnLst>
              <a:rect l="l" t="t" r="r" b="b"/>
              <a:pathLst>
                <a:path w="37" h="726">
                  <a:moveTo>
                    <a:pt x="37" y="611"/>
                  </a:moveTo>
                  <a:cubicBezTo>
                    <a:pt x="37" y="611"/>
                    <a:pt x="37" y="-143"/>
                    <a:pt x="37" y="24"/>
                  </a:cubicBezTo>
                  <a:cubicBezTo>
                    <a:pt x="37" y="192"/>
                    <a:pt x="-47" y="1030"/>
                    <a:pt x="37" y="611"/>
                  </a:cubicBezTo>
                  <a:close/>
                </a:path>
              </a:pathLst>
            </a:custGeom>
            <a:solidFill>
              <a:srgbClr val="37474F"/>
            </a:solidFill>
            <a:ln w="8363" cap="flat">
              <a:noFill/>
              <a:prstDash val="solid"/>
              <a:miter/>
            </a:ln>
          </p:spPr>
          <p:txBody>
            <a:bodyPr rtlCol="0" anchor="ctr"/>
            <a:lstStyle/>
            <a:p>
              <a:pPr defTabSz="914378"/>
              <a:endParaRPr lang="en-US"/>
            </a:p>
          </p:txBody>
        </p:sp>
        <p:sp>
          <p:nvSpPr>
            <p:cNvPr id="626" name="Freeform: Shape 625">
              <a:extLst>
                <a:ext uri="{FF2B5EF4-FFF2-40B4-BE49-F238E27FC236}">
                  <a16:creationId xmlns:a16="http://schemas.microsoft.com/office/drawing/2014/main" xmlns="" id="{DD5B3FFF-BF51-4169-83A4-A48B9B539876}"/>
                </a:ext>
              </a:extLst>
            </p:cNvPr>
            <p:cNvSpPr/>
            <p:nvPr/>
          </p:nvSpPr>
          <p:spPr>
            <a:xfrm>
              <a:off x="2817879" y="2041478"/>
              <a:ext cx="83" cy="754"/>
            </a:xfrm>
            <a:custGeom>
              <a:avLst/>
              <a:gdLst>
                <a:gd name="connsiteX0" fmla="*/ 84 w 83"/>
                <a:gd name="connsiteY0" fmla="*/ 754 h 754"/>
                <a:gd name="connsiteX1" fmla="*/ 0 w 83"/>
                <a:gd name="connsiteY1" fmla="*/ 0 h 754"/>
                <a:gd name="connsiteX2" fmla="*/ 0 w 83"/>
                <a:gd name="connsiteY2" fmla="*/ 670 h 754"/>
                <a:gd name="connsiteX3" fmla="*/ 84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84" y="754"/>
                  </a:moveTo>
                  <a:lnTo>
                    <a:pt x="0" y="0"/>
                  </a:lnTo>
                  <a:lnTo>
                    <a:pt x="0" y="670"/>
                  </a:lnTo>
                  <a:lnTo>
                    <a:pt x="84" y="754"/>
                  </a:lnTo>
                  <a:close/>
                </a:path>
              </a:pathLst>
            </a:custGeom>
            <a:solidFill>
              <a:srgbClr val="37474F"/>
            </a:solidFill>
            <a:ln w="8363" cap="flat">
              <a:noFill/>
              <a:prstDash val="solid"/>
              <a:miter/>
            </a:ln>
          </p:spPr>
          <p:txBody>
            <a:bodyPr rtlCol="0" anchor="ctr"/>
            <a:lstStyle/>
            <a:p>
              <a:pPr defTabSz="914378"/>
              <a:endParaRPr lang="en-US"/>
            </a:p>
          </p:txBody>
        </p:sp>
        <p:sp>
          <p:nvSpPr>
            <p:cNvPr id="627" name="Freeform: Shape 626">
              <a:extLst>
                <a:ext uri="{FF2B5EF4-FFF2-40B4-BE49-F238E27FC236}">
                  <a16:creationId xmlns:a16="http://schemas.microsoft.com/office/drawing/2014/main" xmlns="" id="{EDE27899-CDEA-4C7D-807B-27A7E93E8FA0}"/>
                </a:ext>
              </a:extLst>
            </p:cNvPr>
            <p:cNvSpPr/>
            <p:nvPr/>
          </p:nvSpPr>
          <p:spPr>
            <a:xfrm>
              <a:off x="2817544" y="2041617"/>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628" name="Freeform: Shape 627">
              <a:extLst>
                <a:ext uri="{FF2B5EF4-FFF2-40B4-BE49-F238E27FC236}">
                  <a16:creationId xmlns:a16="http://schemas.microsoft.com/office/drawing/2014/main" xmlns="" id="{F43FA05E-B584-4C05-BAAC-199846DCD295}"/>
                </a:ext>
              </a:extLst>
            </p:cNvPr>
            <p:cNvSpPr/>
            <p:nvPr/>
          </p:nvSpPr>
          <p:spPr>
            <a:xfrm>
              <a:off x="2817627" y="2041608"/>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29" name="Freeform: Shape 628">
              <a:extLst>
                <a:ext uri="{FF2B5EF4-FFF2-40B4-BE49-F238E27FC236}">
                  <a16:creationId xmlns:a16="http://schemas.microsoft.com/office/drawing/2014/main" xmlns="" id="{4374FCA9-A937-4CB3-BD74-A774665B3721}"/>
                </a:ext>
              </a:extLst>
            </p:cNvPr>
            <p:cNvSpPr/>
            <p:nvPr/>
          </p:nvSpPr>
          <p:spPr>
            <a:xfrm>
              <a:off x="2817711" y="2042232"/>
              <a:ext cx="83" cy="251"/>
            </a:xfrm>
            <a:custGeom>
              <a:avLst/>
              <a:gdLst>
                <a:gd name="connsiteX0" fmla="*/ 84 w 83"/>
                <a:gd name="connsiteY0" fmla="*/ 251 h 251"/>
                <a:gd name="connsiteX1" fmla="*/ 84 w 83"/>
                <a:gd name="connsiteY1" fmla="*/ 84 h 251"/>
                <a:gd name="connsiteX2" fmla="*/ 0 w 83"/>
                <a:gd name="connsiteY2" fmla="*/ 0 h 251"/>
                <a:gd name="connsiteX3" fmla="*/ 84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84" y="251"/>
                  </a:moveTo>
                  <a:lnTo>
                    <a:pt x="84" y="84"/>
                  </a:lnTo>
                  <a:lnTo>
                    <a:pt x="0" y="0"/>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630" name="Freeform: Shape 629">
              <a:extLst>
                <a:ext uri="{FF2B5EF4-FFF2-40B4-BE49-F238E27FC236}">
                  <a16:creationId xmlns:a16="http://schemas.microsoft.com/office/drawing/2014/main" xmlns="" id="{2D562F79-D6D9-4DF2-BDF8-E68A65FB1540}"/>
                </a:ext>
              </a:extLst>
            </p:cNvPr>
            <p:cNvSpPr/>
            <p:nvPr/>
          </p:nvSpPr>
          <p:spPr>
            <a:xfrm>
              <a:off x="2816706" y="2041645"/>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1" name="Freeform: Shape 630">
              <a:extLst>
                <a:ext uri="{FF2B5EF4-FFF2-40B4-BE49-F238E27FC236}">
                  <a16:creationId xmlns:a16="http://schemas.microsoft.com/office/drawing/2014/main" xmlns="" id="{E81D15C9-045A-4E9B-8D3F-26E5B489C1F0}"/>
                </a:ext>
              </a:extLst>
            </p:cNvPr>
            <p:cNvSpPr/>
            <p:nvPr/>
          </p:nvSpPr>
          <p:spPr>
            <a:xfrm>
              <a:off x="2817041" y="2043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32" name="Freeform: Shape 631">
              <a:extLst>
                <a:ext uri="{FF2B5EF4-FFF2-40B4-BE49-F238E27FC236}">
                  <a16:creationId xmlns:a16="http://schemas.microsoft.com/office/drawing/2014/main" xmlns="" id="{E054086B-1442-43EB-91D0-1628737A346C}"/>
                </a:ext>
              </a:extLst>
            </p:cNvPr>
            <p:cNvSpPr/>
            <p:nvPr/>
          </p:nvSpPr>
          <p:spPr>
            <a:xfrm>
              <a:off x="2816873" y="2043824"/>
              <a:ext cx="31" cy="676"/>
            </a:xfrm>
            <a:custGeom>
              <a:avLst/>
              <a:gdLst>
                <a:gd name="connsiteX0" fmla="*/ 0 w 31"/>
                <a:gd name="connsiteY0" fmla="*/ 0 h 676"/>
                <a:gd name="connsiteX1" fmla="*/ 0 w 31"/>
                <a:gd name="connsiteY1" fmla="*/ 670 h 676"/>
                <a:gd name="connsiteX2" fmla="*/ 0 w 31"/>
                <a:gd name="connsiteY2" fmla="*/ 0 h 676"/>
              </a:gdLst>
              <a:ahLst/>
              <a:cxnLst>
                <a:cxn ang="0">
                  <a:pos x="connsiteX0" y="connsiteY0"/>
                </a:cxn>
                <a:cxn ang="0">
                  <a:pos x="connsiteX1" y="connsiteY1"/>
                </a:cxn>
                <a:cxn ang="0">
                  <a:pos x="connsiteX2" y="connsiteY2"/>
                </a:cxn>
              </a:cxnLst>
              <a:rect l="l" t="t" r="r" b="b"/>
              <a:pathLst>
                <a:path w="31" h="676">
                  <a:moveTo>
                    <a:pt x="0" y="0"/>
                  </a:moveTo>
                  <a:cubicBezTo>
                    <a:pt x="0" y="0"/>
                    <a:pt x="0" y="754"/>
                    <a:pt x="0" y="670"/>
                  </a:cubicBezTo>
                  <a:cubicBezTo>
                    <a:pt x="42" y="452"/>
                    <a:pt x="42" y="21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3" name="Freeform: Shape 632">
              <a:extLst>
                <a:ext uri="{FF2B5EF4-FFF2-40B4-BE49-F238E27FC236}">
                  <a16:creationId xmlns:a16="http://schemas.microsoft.com/office/drawing/2014/main" xmlns="" id="{5053CB06-9BEF-4A82-8C34-73C220F4204E}"/>
                </a:ext>
              </a:extLst>
            </p:cNvPr>
            <p:cNvSpPr/>
            <p:nvPr/>
          </p:nvSpPr>
          <p:spPr>
            <a:xfrm>
              <a:off x="2815533" y="2041226"/>
              <a:ext cx="83" cy="1508"/>
            </a:xfrm>
            <a:custGeom>
              <a:avLst/>
              <a:gdLst>
                <a:gd name="connsiteX0" fmla="*/ 0 w 83"/>
                <a:gd name="connsiteY0" fmla="*/ 1508 h 1508"/>
                <a:gd name="connsiteX1" fmla="*/ 84 w 83"/>
                <a:gd name="connsiteY1" fmla="*/ 1508 h 1508"/>
                <a:gd name="connsiteX2" fmla="*/ 0 w 83"/>
                <a:gd name="connsiteY2" fmla="*/ 0 h 1508"/>
                <a:gd name="connsiteX3" fmla="*/ 0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0" y="1508"/>
                  </a:moveTo>
                  <a:lnTo>
                    <a:pt x="84" y="1508"/>
                  </a:lnTo>
                  <a:lnTo>
                    <a:pt x="0" y="0"/>
                  </a:lnTo>
                  <a:lnTo>
                    <a:pt x="0" y="1508"/>
                  </a:lnTo>
                  <a:close/>
                </a:path>
              </a:pathLst>
            </a:custGeom>
            <a:solidFill>
              <a:srgbClr val="37474F"/>
            </a:solidFill>
            <a:ln w="8363" cap="flat">
              <a:noFill/>
              <a:prstDash val="solid"/>
              <a:miter/>
            </a:ln>
          </p:spPr>
          <p:txBody>
            <a:bodyPr rtlCol="0" anchor="ctr"/>
            <a:lstStyle/>
            <a:p>
              <a:pPr defTabSz="914378"/>
              <a:endParaRPr lang="en-US"/>
            </a:p>
          </p:txBody>
        </p:sp>
        <p:sp>
          <p:nvSpPr>
            <p:cNvPr id="634" name="Freeform: Shape 633">
              <a:extLst>
                <a:ext uri="{FF2B5EF4-FFF2-40B4-BE49-F238E27FC236}">
                  <a16:creationId xmlns:a16="http://schemas.microsoft.com/office/drawing/2014/main" xmlns="" id="{910A818C-B63C-42E8-BBCF-E80BAE66D59E}"/>
                </a:ext>
              </a:extLst>
            </p:cNvPr>
            <p:cNvSpPr/>
            <p:nvPr/>
          </p:nvSpPr>
          <p:spPr>
            <a:xfrm>
              <a:off x="2814611" y="2045248"/>
              <a:ext cx="8378" cy="1173"/>
            </a:xfrm>
            <a:custGeom>
              <a:avLst/>
              <a:gdLst>
                <a:gd name="connsiteX0" fmla="*/ 0 w 8378"/>
                <a:gd name="connsiteY0" fmla="*/ 1173 h 1173"/>
                <a:gd name="connsiteX1" fmla="*/ 0 w 8378"/>
                <a:gd name="connsiteY1" fmla="*/ 670 h 1173"/>
                <a:gd name="connsiteX2" fmla="*/ 0 w 8378"/>
                <a:gd name="connsiteY2" fmla="*/ 0 h 1173"/>
              </a:gdLst>
              <a:ahLst/>
              <a:cxnLst>
                <a:cxn ang="0">
                  <a:pos x="connsiteX0" y="connsiteY0"/>
                </a:cxn>
                <a:cxn ang="0">
                  <a:pos x="connsiteX1" y="connsiteY1"/>
                </a:cxn>
                <a:cxn ang="0">
                  <a:pos x="connsiteX2" y="connsiteY2"/>
                </a:cxn>
              </a:cxnLst>
              <a:rect l="l" t="t" r="r" b="b"/>
              <a:pathLst>
                <a:path w="8378" h="1173">
                  <a:moveTo>
                    <a:pt x="0" y="1173"/>
                  </a:moveTo>
                  <a:cubicBezTo>
                    <a:pt x="0" y="1173"/>
                    <a:pt x="0" y="251"/>
                    <a:pt x="0" y="670"/>
                  </a:cubicBezTo>
                  <a:cubicBezTo>
                    <a:pt x="0" y="1089"/>
                    <a:pt x="0" y="67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5" name="Freeform: Shape 634">
              <a:extLst>
                <a:ext uri="{FF2B5EF4-FFF2-40B4-BE49-F238E27FC236}">
                  <a16:creationId xmlns:a16="http://schemas.microsoft.com/office/drawing/2014/main" xmlns="" id="{7C14B5D7-9FA3-493C-8FCA-92BA76413E5C}"/>
                </a:ext>
              </a:extLst>
            </p:cNvPr>
            <p:cNvSpPr/>
            <p:nvPr/>
          </p:nvSpPr>
          <p:spPr>
            <a:xfrm>
              <a:off x="2814611"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36" name="Freeform: Shape 635">
              <a:extLst>
                <a:ext uri="{FF2B5EF4-FFF2-40B4-BE49-F238E27FC236}">
                  <a16:creationId xmlns:a16="http://schemas.microsoft.com/office/drawing/2014/main" xmlns="" id="{B60FEEC4-865F-442D-9E76-1D12DE732C0D}"/>
                </a:ext>
              </a:extLst>
            </p:cNvPr>
            <p:cNvSpPr/>
            <p:nvPr/>
          </p:nvSpPr>
          <p:spPr>
            <a:xfrm>
              <a:off x="2802043" y="2039132"/>
              <a:ext cx="83" cy="502"/>
            </a:xfrm>
            <a:custGeom>
              <a:avLst/>
              <a:gdLst>
                <a:gd name="connsiteX0" fmla="*/ 84 w 83"/>
                <a:gd name="connsiteY0" fmla="*/ 335 h 502"/>
                <a:gd name="connsiteX1" fmla="*/ 0 w 83"/>
                <a:gd name="connsiteY1" fmla="*/ 0 h 502"/>
                <a:gd name="connsiteX2" fmla="*/ 0 w 83"/>
                <a:gd name="connsiteY2" fmla="*/ 503 h 502"/>
                <a:gd name="connsiteX3" fmla="*/ 84 w 83"/>
                <a:gd name="connsiteY3" fmla="*/ 335 h 502"/>
              </a:gdLst>
              <a:ahLst/>
              <a:cxnLst>
                <a:cxn ang="0">
                  <a:pos x="connsiteX0" y="connsiteY0"/>
                </a:cxn>
                <a:cxn ang="0">
                  <a:pos x="connsiteX1" y="connsiteY1"/>
                </a:cxn>
                <a:cxn ang="0">
                  <a:pos x="connsiteX2" y="connsiteY2"/>
                </a:cxn>
                <a:cxn ang="0">
                  <a:pos x="connsiteX3" y="connsiteY3"/>
                </a:cxn>
              </a:cxnLst>
              <a:rect l="l" t="t" r="r" b="b"/>
              <a:pathLst>
                <a:path w="83" h="502">
                  <a:moveTo>
                    <a:pt x="84" y="335"/>
                  </a:moveTo>
                  <a:lnTo>
                    <a:pt x="0" y="0"/>
                  </a:lnTo>
                  <a:lnTo>
                    <a:pt x="0" y="503"/>
                  </a:lnTo>
                  <a:lnTo>
                    <a:pt x="84" y="335"/>
                  </a:lnTo>
                  <a:close/>
                </a:path>
              </a:pathLst>
            </a:custGeom>
            <a:solidFill>
              <a:srgbClr val="37474F"/>
            </a:solidFill>
            <a:ln w="8363" cap="flat">
              <a:noFill/>
              <a:prstDash val="solid"/>
              <a:miter/>
            </a:ln>
          </p:spPr>
          <p:txBody>
            <a:bodyPr rtlCol="0" anchor="ctr"/>
            <a:lstStyle/>
            <a:p>
              <a:pPr defTabSz="914378"/>
              <a:endParaRPr lang="en-US"/>
            </a:p>
          </p:txBody>
        </p:sp>
        <p:sp>
          <p:nvSpPr>
            <p:cNvPr id="637" name="Freeform: Shape 636">
              <a:extLst>
                <a:ext uri="{FF2B5EF4-FFF2-40B4-BE49-F238E27FC236}">
                  <a16:creationId xmlns:a16="http://schemas.microsoft.com/office/drawing/2014/main" xmlns="" id="{B3287F2F-A4CC-4064-88AE-B9A597A7CDD1}"/>
                </a:ext>
              </a:extLst>
            </p:cNvPr>
            <p:cNvSpPr/>
            <p:nvPr/>
          </p:nvSpPr>
          <p:spPr>
            <a:xfrm>
              <a:off x="2802043" y="2040444"/>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638" name="Freeform: Shape 637">
              <a:extLst>
                <a:ext uri="{FF2B5EF4-FFF2-40B4-BE49-F238E27FC236}">
                  <a16:creationId xmlns:a16="http://schemas.microsoft.com/office/drawing/2014/main" xmlns="" id="{144826A5-FD1C-4DCA-B7CB-9B2D52AFE85E}"/>
                </a:ext>
              </a:extLst>
            </p:cNvPr>
            <p:cNvSpPr/>
            <p:nvPr/>
          </p:nvSpPr>
          <p:spPr>
            <a:xfrm>
              <a:off x="2810924" y="204776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9" name="Freeform: Shape 638">
              <a:extLst>
                <a:ext uri="{FF2B5EF4-FFF2-40B4-BE49-F238E27FC236}">
                  <a16:creationId xmlns:a16="http://schemas.microsoft.com/office/drawing/2014/main" xmlns="" id="{4A0DD321-812F-442F-9653-8AA1F88C5112}"/>
                </a:ext>
              </a:extLst>
            </p:cNvPr>
            <p:cNvSpPr/>
            <p:nvPr/>
          </p:nvSpPr>
          <p:spPr>
            <a:xfrm>
              <a:off x="2810003" y="2046254"/>
              <a:ext cx="83" cy="837"/>
            </a:xfrm>
            <a:custGeom>
              <a:avLst/>
              <a:gdLst>
                <a:gd name="connsiteX0" fmla="*/ 0 w 83"/>
                <a:gd name="connsiteY0" fmla="*/ 838 h 837"/>
                <a:gd name="connsiteX1" fmla="*/ 84 w 83"/>
                <a:gd name="connsiteY1" fmla="*/ 838 h 837"/>
                <a:gd name="connsiteX2" fmla="*/ 0 w 83"/>
                <a:gd name="connsiteY2" fmla="*/ 0 h 837"/>
                <a:gd name="connsiteX3" fmla="*/ 0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0" y="838"/>
                  </a:moveTo>
                  <a:lnTo>
                    <a:pt x="84" y="838"/>
                  </a:lnTo>
                  <a:lnTo>
                    <a:pt x="0"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640" name="Freeform: Shape 639">
              <a:extLst>
                <a:ext uri="{FF2B5EF4-FFF2-40B4-BE49-F238E27FC236}">
                  <a16:creationId xmlns:a16="http://schemas.microsoft.com/office/drawing/2014/main" xmlns="" id="{11AB58FE-1F52-4E8B-B760-314434BDB6CF}"/>
                </a:ext>
              </a:extLst>
            </p:cNvPr>
            <p:cNvSpPr/>
            <p:nvPr/>
          </p:nvSpPr>
          <p:spPr>
            <a:xfrm>
              <a:off x="2809379" y="2047734"/>
              <a:ext cx="37" cy="446"/>
            </a:xfrm>
            <a:custGeom>
              <a:avLst/>
              <a:gdLst>
                <a:gd name="connsiteX0" fmla="*/ 37 w 37"/>
                <a:gd name="connsiteY0" fmla="*/ 447 h 446"/>
                <a:gd name="connsiteX1" fmla="*/ 37 w 37"/>
                <a:gd name="connsiteY1" fmla="*/ 447 h 446"/>
                <a:gd name="connsiteX2" fmla="*/ 37 w 37"/>
                <a:gd name="connsiteY2" fmla="*/ 447 h 446"/>
              </a:gdLst>
              <a:ahLst/>
              <a:cxnLst>
                <a:cxn ang="0">
                  <a:pos x="connsiteX0" y="connsiteY0"/>
                </a:cxn>
                <a:cxn ang="0">
                  <a:pos x="connsiteX1" y="connsiteY1"/>
                </a:cxn>
                <a:cxn ang="0">
                  <a:pos x="connsiteX2" y="connsiteY2"/>
                </a:cxn>
              </a:cxnLst>
              <a:rect l="l" t="t" r="r" b="b"/>
              <a:pathLst>
                <a:path w="37" h="446">
                  <a:moveTo>
                    <a:pt x="37" y="447"/>
                  </a:moveTo>
                  <a:cubicBezTo>
                    <a:pt x="37" y="447"/>
                    <a:pt x="37" y="447"/>
                    <a:pt x="37" y="447"/>
                  </a:cubicBezTo>
                  <a:cubicBezTo>
                    <a:pt x="37" y="447"/>
                    <a:pt x="-47" y="-559"/>
                    <a:pt x="37" y="447"/>
                  </a:cubicBezTo>
                  <a:close/>
                </a:path>
              </a:pathLst>
            </a:custGeom>
            <a:solidFill>
              <a:srgbClr val="37474F"/>
            </a:solidFill>
            <a:ln w="8363" cap="flat">
              <a:noFill/>
              <a:prstDash val="solid"/>
              <a:miter/>
            </a:ln>
          </p:spPr>
          <p:txBody>
            <a:bodyPr rtlCol="0" anchor="ctr"/>
            <a:lstStyle/>
            <a:p>
              <a:pPr defTabSz="914378"/>
              <a:endParaRPr lang="en-US"/>
            </a:p>
          </p:txBody>
        </p:sp>
        <p:sp>
          <p:nvSpPr>
            <p:cNvPr id="641" name="Freeform: Shape 640">
              <a:extLst>
                <a:ext uri="{FF2B5EF4-FFF2-40B4-BE49-F238E27FC236}">
                  <a16:creationId xmlns:a16="http://schemas.microsoft.com/office/drawing/2014/main" xmlns="" id="{0CA8408F-25DD-49EF-A36F-DE27B2776D26}"/>
                </a:ext>
              </a:extLst>
            </p:cNvPr>
            <p:cNvSpPr/>
            <p:nvPr/>
          </p:nvSpPr>
          <p:spPr>
            <a:xfrm>
              <a:off x="2806362" y="1752825"/>
              <a:ext cx="37" cy="670"/>
            </a:xfrm>
            <a:custGeom>
              <a:avLst/>
              <a:gdLst>
                <a:gd name="connsiteX0" fmla="*/ 38 w 37"/>
                <a:gd name="connsiteY0" fmla="*/ 670 h 670"/>
                <a:gd name="connsiteX1" fmla="*/ 38 w 37"/>
                <a:gd name="connsiteY1" fmla="*/ 0 h 670"/>
                <a:gd name="connsiteX2" fmla="*/ 38 w 37"/>
                <a:gd name="connsiteY2" fmla="*/ 670 h 670"/>
              </a:gdLst>
              <a:ahLst/>
              <a:cxnLst>
                <a:cxn ang="0">
                  <a:pos x="connsiteX0" y="connsiteY0"/>
                </a:cxn>
                <a:cxn ang="0">
                  <a:pos x="connsiteX1" y="connsiteY1"/>
                </a:cxn>
                <a:cxn ang="0">
                  <a:pos x="connsiteX2" y="connsiteY2"/>
                </a:cxn>
              </a:cxnLst>
              <a:rect l="l" t="t" r="r" b="b"/>
              <a:pathLst>
                <a:path w="37" h="670">
                  <a:moveTo>
                    <a:pt x="38" y="670"/>
                  </a:moveTo>
                  <a:lnTo>
                    <a:pt x="38" y="0"/>
                  </a:lnTo>
                  <a:cubicBezTo>
                    <a:pt x="-13" y="218"/>
                    <a:pt x="-13" y="452"/>
                    <a:pt x="38" y="670"/>
                  </a:cubicBezTo>
                  <a:close/>
                </a:path>
              </a:pathLst>
            </a:custGeom>
            <a:solidFill>
              <a:srgbClr val="37474F"/>
            </a:solidFill>
            <a:ln w="8363" cap="flat">
              <a:noFill/>
              <a:prstDash val="solid"/>
              <a:miter/>
            </a:ln>
          </p:spPr>
          <p:txBody>
            <a:bodyPr rtlCol="0" anchor="ctr"/>
            <a:lstStyle/>
            <a:p>
              <a:pPr defTabSz="914378"/>
              <a:endParaRPr lang="en-US"/>
            </a:p>
          </p:txBody>
        </p:sp>
        <p:sp>
          <p:nvSpPr>
            <p:cNvPr id="642" name="Freeform: Shape 641">
              <a:extLst>
                <a:ext uri="{FF2B5EF4-FFF2-40B4-BE49-F238E27FC236}">
                  <a16:creationId xmlns:a16="http://schemas.microsoft.com/office/drawing/2014/main" xmlns="" id="{02CAC0B3-97E2-4D86-9EE1-0643729983DA}"/>
                </a:ext>
              </a:extLst>
            </p:cNvPr>
            <p:cNvSpPr/>
            <p:nvPr/>
          </p:nvSpPr>
          <p:spPr>
            <a:xfrm>
              <a:off x="2805981" y="1754668"/>
              <a:ext cx="8378" cy="670"/>
            </a:xfrm>
            <a:custGeom>
              <a:avLst/>
              <a:gdLst>
                <a:gd name="connsiteX0" fmla="*/ 0 w 8378"/>
                <a:gd name="connsiteY0" fmla="*/ 251 h 670"/>
                <a:gd name="connsiteX1" fmla="*/ 0 w 8378"/>
                <a:gd name="connsiteY1" fmla="*/ 0 h 670"/>
                <a:gd name="connsiteX2" fmla="*/ 0 w 8378"/>
                <a:gd name="connsiteY2" fmla="*/ 670 h 670"/>
                <a:gd name="connsiteX3" fmla="*/ 0 w 8378"/>
                <a:gd name="connsiteY3" fmla="*/ 251 h 670"/>
              </a:gdLst>
              <a:ahLst/>
              <a:cxnLst>
                <a:cxn ang="0">
                  <a:pos x="connsiteX0" y="connsiteY0"/>
                </a:cxn>
                <a:cxn ang="0">
                  <a:pos x="connsiteX1" y="connsiteY1"/>
                </a:cxn>
                <a:cxn ang="0">
                  <a:pos x="connsiteX2" y="connsiteY2"/>
                </a:cxn>
                <a:cxn ang="0">
                  <a:pos x="connsiteX3" y="connsiteY3"/>
                </a:cxn>
              </a:cxnLst>
              <a:rect l="l" t="t" r="r" b="b"/>
              <a:pathLst>
                <a:path w="8378" h="670">
                  <a:moveTo>
                    <a:pt x="0" y="251"/>
                  </a:moveTo>
                  <a:lnTo>
                    <a:pt x="0" y="0"/>
                  </a:lnTo>
                  <a:lnTo>
                    <a:pt x="0" y="67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643" name="Freeform: Shape 642">
              <a:extLst>
                <a:ext uri="{FF2B5EF4-FFF2-40B4-BE49-F238E27FC236}">
                  <a16:creationId xmlns:a16="http://schemas.microsoft.com/office/drawing/2014/main" xmlns="" id="{7D2F32C0-7628-4D0E-9033-C3AA4D4378B1}"/>
                </a:ext>
              </a:extLst>
            </p:cNvPr>
            <p:cNvSpPr/>
            <p:nvPr/>
          </p:nvSpPr>
          <p:spPr>
            <a:xfrm>
              <a:off x="2805562" y="1754249"/>
              <a:ext cx="37" cy="1154"/>
            </a:xfrm>
            <a:custGeom>
              <a:avLst/>
              <a:gdLst>
                <a:gd name="connsiteX0" fmla="*/ 0 w 37"/>
                <a:gd name="connsiteY0" fmla="*/ 670 h 1154"/>
                <a:gd name="connsiteX1" fmla="*/ 0 w 37"/>
                <a:gd name="connsiteY1" fmla="*/ 670 h 1154"/>
                <a:gd name="connsiteX2" fmla="*/ 0 w 37"/>
                <a:gd name="connsiteY2" fmla="*/ 0 h 1154"/>
                <a:gd name="connsiteX3" fmla="*/ 0 w 37"/>
                <a:gd name="connsiteY3" fmla="*/ 670 h 1154"/>
              </a:gdLst>
              <a:ahLst/>
              <a:cxnLst>
                <a:cxn ang="0">
                  <a:pos x="connsiteX0" y="connsiteY0"/>
                </a:cxn>
                <a:cxn ang="0">
                  <a:pos x="connsiteX1" y="connsiteY1"/>
                </a:cxn>
                <a:cxn ang="0">
                  <a:pos x="connsiteX2" y="connsiteY2"/>
                </a:cxn>
                <a:cxn ang="0">
                  <a:pos x="connsiteX3" y="connsiteY3"/>
                </a:cxn>
              </a:cxnLst>
              <a:rect l="l" t="t" r="r" b="b"/>
              <a:pathLst>
                <a:path w="37" h="1154">
                  <a:moveTo>
                    <a:pt x="0" y="670"/>
                  </a:moveTo>
                  <a:cubicBezTo>
                    <a:pt x="0" y="1759"/>
                    <a:pt x="0" y="670"/>
                    <a:pt x="0" y="670"/>
                  </a:cubicBezTo>
                  <a:lnTo>
                    <a:pt x="0" y="0"/>
                  </a:lnTo>
                  <a:cubicBezTo>
                    <a:pt x="0" y="0"/>
                    <a:pt x="84" y="1005"/>
                    <a:pt x="0" y="670"/>
                  </a:cubicBezTo>
                  <a:close/>
                </a:path>
              </a:pathLst>
            </a:custGeom>
            <a:solidFill>
              <a:srgbClr val="37474F"/>
            </a:solidFill>
            <a:ln w="8363" cap="flat">
              <a:noFill/>
              <a:prstDash val="solid"/>
              <a:miter/>
            </a:ln>
          </p:spPr>
          <p:txBody>
            <a:bodyPr rtlCol="0" anchor="ctr"/>
            <a:lstStyle/>
            <a:p>
              <a:pPr defTabSz="914378"/>
              <a:endParaRPr lang="en-US"/>
            </a:p>
          </p:txBody>
        </p:sp>
        <p:sp>
          <p:nvSpPr>
            <p:cNvPr id="644" name="Freeform: Shape 643">
              <a:extLst>
                <a:ext uri="{FF2B5EF4-FFF2-40B4-BE49-F238E27FC236}">
                  <a16:creationId xmlns:a16="http://schemas.microsoft.com/office/drawing/2014/main" xmlns="" id="{E731788E-E566-4669-BA5B-550DE03CAB3C}"/>
                </a:ext>
              </a:extLst>
            </p:cNvPr>
            <p:cNvSpPr/>
            <p:nvPr/>
          </p:nvSpPr>
          <p:spPr>
            <a:xfrm>
              <a:off x="2805227" y="175274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45" name="Freeform: Shape 644">
              <a:extLst>
                <a:ext uri="{FF2B5EF4-FFF2-40B4-BE49-F238E27FC236}">
                  <a16:creationId xmlns:a16="http://schemas.microsoft.com/office/drawing/2014/main" xmlns="" id="{908543E8-C7B8-41B8-AB87-B4C9BBF6CF9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46" name="Freeform: Shape 645">
              <a:extLst>
                <a:ext uri="{FF2B5EF4-FFF2-40B4-BE49-F238E27FC236}">
                  <a16:creationId xmlns:a16="http://schemas.microsoft.com/office/drawing/2014/main" xmlns="" id="{AC0B02F7-C89F-4E67-A113-AD0E527F89CE}"/>
                </a:ext>
              </a:extLst>
            </p:cNvPr>
            <p:cNvSpPr/>
            <p:nvPr/>
          </p:nvSpPr>
          <p:spPr>
            <a:xfrm>
              <a:off x="2805034" y="1752574"/>
              <a:ext cx="25" cy="418"/>
            </a:xfrm>
            <a:custGeom>
              <a:avLst/>
              <a:gdLst>
                <a:gd name="connsiteX0" fmla="*/ 25 w 25"/>
                <a:gd name="connsiteY0" fmla="*/ 419 h 418"/>
                <a:gd name="connsiteX1" fmla="*/ 25 w 25"/>
                <a:gd name="connsiteY1" fmla="*/ 419 h 418"/>
                <a:gd name="connsiteX2" fmla="*/ 25 w 25"/>
                <a:gd name="connsiteY2" fmla="*/ 0 h 418"/>
                <a:gd name="connsiteX3" fmla="*/ 25 w 25"/>
                <a:gd name="connsiteY3" fmla="*/ 419 h 418"/>
              </a:gdLst>
              <a:ahLst/>
              <a:cxnLst>
                <a:cxn ang="0">
                  <a:pos x="connsiteX0" y="connsiteY0"/>
                </a:cxn>
                <a:cxn ang="0">
                  <a:pos x="connsiteX1" y="connsiteY1"/>
                </a:cxn>
                <a:cxn ang="0">
                  <a:pos x="connsiteX2" y="connsiteY2"/>
                </a:cxn>
                <a:cxn ang="0">
                  <a:pos x="connsiteX3" y="connsiteY3"/>
                </a:cxn>
              </a:cxnLst>
              <a:rect l="l" t="t" r="r" b="b"/>
              <a:pathLst>
                <a:path w="25" h="418">
                  <a:moveTo>
                    <a:pt x="25" y="419"/>
                  </a:moveTo>
                  <a:lnTo>
                    <a:pt x="25" y="419"/>
                  </a:lnTo>
                  <a:cubicBezTo>
                    <a:pt x="-8" y="285"/>
                    <a:pt x="-8" y="134"/>
                    <a:pt x="25" y="0"/>
                  </a:cubicBezTo>
                  <a:cubicBezTo>
                    <a:pt x="25" y="0"/>
                    <a:pt x="25" y="0"/>
                    <a:pt x="25" y="419"/>
                  </a:cubicBezTo>
                  <a:close/>
                </a:path>
              </a:pathLst>
            </a:custGeom>
            <a:solidFill>
              <a:srgbClr val="37474F"/>
            </a:solidFill>
            <a:ln w="8363" cap="flat">
              <a:noFill/>
              <a:prstDash val="solid"/>
              <a:miter/>
            </a:ln>
          </p:spPr>
          <p:txBody>
            <a:bodyPr rtlCol="0" anchor="ctr"/>
            <a:lstStyle/>
            <a:p>
              <a:pPr defTabSz="914378"/>
              <a:endParaRPr lang="en-US"/>
            </a:p>
          </p:txBody>
        </p:sp>
        <p:sp>
          <p:nvSpPr>
            <p:cNvPr id="647" name="Freeform: Shape 646">
              <a:extLst>
                <a:ext uri="{FF2B5EF4-FFF2-40B4-BE49-F238E27FC236}">
                  <a16:creationId xmlns:a16="http://schemas.microsoft.com/office/drawing/2014/main" xmlns="" id="{6AFDDFF1-FA57-40A9-B298-654A4DCDCB98}"/>
                </a:ext>
              </a:extLst>
            </p:cNvPr>
            <p:cNvSpPr/>
            <p:nvPr/>
          </p:nvSpPr>
          <p:spPr>
            <a:xfrm>
              <a:off x="2805059"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48" name="Freeform: Shape 647">
              <a:extLst>
                <a:ext uri="{FF2B5EF4-FFF2-40B4-BE49-F238E27FC236}">
                  <a16:creationId xmlns:a16="http://schemas.microsoft.com/office/drawing/2014/main" xmlns="" id="{A5F2C160-8E73-46E5-B184-F9B1B32814F3}"/>
                </a:ext>
              </a:extLst>
            </p:cNvPr>
            <p:cNvSpPr/>
            <p:nvPr/>
          </p:nvSpPr>
          <p:spPr>
            <a:xfrm>
              <a:off x="2805143" y="1753244"/>
              <a:ext cx="8378" cy="223"/>
            </a:xfrm>
            <a:custGeom>
              <a:avLst/>
              <a:gdLst>
                <a:gd name="connsiteX0" fmla="*/ 0 w 8378"/>
                <a:gd name="connsiteY0" fmla="*/ 0 h 223"/>
                <a:gd name="connsiteX1" fmla="*/ 0 w 8378"/>
                <a:gd name="connsiteY1" fmla="*/ 0 h 223"/>
                <a:gd name="connsiteX2" fmla="*/ 0 w 8378"/>
                <a:gd name="connsiteY2" fmla="*/ 0 h 223"/>
              </a:gdLst>
              <a:ahLst/>
              <a:cxnLst>
                <a:cxn ang="0">
                  <a:pos x="connsiteX0" y="connsiteY0"/>
                </a:cxn>
                <a:cxn ang="0">
                  <a:pos x="connsiteX1" y="connsiteY1"/>
                </a:cxn>
                <a:cxn ang="0">
                  <a:pos x="connsiteX2" y="connsiteY2"/>
                </a:cxn>
              </a:cxnLst>
              <a:rect l="l" t="t" r="r" b="b"/>
              <a:pathLst>
                <a:path w="8378" h="223">
                  <a:moveTo>
                    <a:pt x="0" y="0"/>
                  </a:moveTo>
                  <a:lnTo>
                    <a:pt x="0" y="0"/>
                  </a:lnTo>
                  <a:cubicBezTo>
                    <a:pt x="0" y="0"/>
                    <a:pt x="0" y="50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49" name="Freeform: Shape 648">
              <a:extLst>
                <a:ext uri="{FF2B5EF4-FFF2-40B4-BE49-F238E27FC236}">
                  <a16:creationId xmlns:a16="http://schemas.microsoft.com/office/drawing/2014/main" xmlns="" id="{E10E52D1-1541-49A9-81CC-9CD47BCB7FA5}"/>
                </a:ext>
              </a:extLst>
            </p:cNvPr>
            <p:cNvSpPr/>
            <p:nvPr/>
          </p:nvSpPr>
          <p:spPr>
            <a:xfrm>
              <a:off x="2805143" y="1753391"/>
              <a:ext cx="74" cy="774"/>
            </a:xfrm>
            <a:custGeom>
              <a:avLst/>
              <a:gdLst>
                <a:gd name="connsiteX0" fmla="*/ 0 w 74"/>
                <a:gd name="connsiteY0" fmla="*/ 20 h 774"/>
                <a:gd name="connsiteX1" fmla="*/ 0 w 74"/>
                <a:gd name="connsiteY1" fmla="*/ 774 h 774"/>
                <a:gd name="connsiteX2" fmla="*/ 0 w 74"/>
                <a:gd name="connsiteY2" fmla="*/ 20 h 774"/>
              </a:gdLst>
              <a:ahLst/>
              <a:cxnLst>
                <a:cxn ang="0">
                  <a:pos x="connsiteX0" y="connsiteY0"/>
                </a:cxn>
                <a:cxn ang="0">
                  <a:pos x="connsiteX1" y="connsiteY1"/>
                </a:cxn>
                <a:cxn ang="0">
                  <a:pos x="connsiteX2" y="connsiteY2"/>
                </a:cxn>
              </a:cxnLst>
              <a:rect l="l" t="t" r="r" b="b"/>
              <a:pathLst>
                <a:path w="74" h="774">
                  <a:moveTo>
                    <a:pt x="0" y="20"/>
                  </a:moveTo>
                  <a:cubicBezTo>
                    <a:pt x="92" y="263"/>
                    <a:pt x="92" y="532"/>
                    <a:pt x="0" y="774"/>
                  </a:cubicBezTo>
                  <a:cubicBezTo>
                    <a:pt x="0" y="774"/>
                    <a:pt x="167" y="-147"/>
                    <a:pt x="0" y="20"/>
                  </a:cubicBezTo>
                  <a:close/>
                </a:path>
              </a:pathLst>
            </a:custGeom>
            <a:solidFill>
              <a:srgbClr val="37474F"/>
            </a:solidFill>
            <a:ln w="8363" cap="flat">
              <a:noFill/>
              <a:prstDash val="solid"/>
              <a:miter/>
            </a:ln>
          </p:spPr>
          <p:txBody>
            <a:bodyPr rtlCol="0" anchor="ctr"/>
            <a:lstStyle/>
            <a:p>
              <a:pPr defTabSz="914378"/>
              <a:endParaRPr lang="en-US"/>
            </a:p>
          </p:txBody>
        </p:sp>
        <p:sp>
          <p:nvSpPr>
            <p:cNvPr id="650" name="Freeform: Shape 649">
              <a:extLst>
                <a:ext uri="{FF2B5EF4-FFF2-40B4-BE49-F238E27FC236}">
                  <a16:creationId xmlns:a16="http://schemas.microsoft.com/office/drawing/2014/main" xmlns="" id="{2EDBB637-8CE6-4DE1-8501-EE13DD05177A}"/>
                </a:ext>
              </a:extLst>
            </p:cNvPr>
            <p:cNvSpPr/>
            <p:nvPr/>
          </p:nvSpPr>
          <p:spPr>
            <a:xfrm>
              <a:off x="2805608" y="1755860"/>
              <a:ext cx="37" cy="148"/>
            </a:xfrm>
            <a:custGeom>
              <a:avLst/>
              <a:gdLst>
                <a:gd name="connsiteX0" fmla="*/ 37 w 37"/>
                <a:gd name="connsiteY0" fmla="*/ 149 h 148"/>
                <a:gd name="connsiteX1" fmla="*/ 37 w 37"/>
                <a:gd name="connsiteY1" fmla="*/ 149 h 148"/>
                <a:gd name="connsiteX2" fmla="*/ 37 w 37"/>
                <a:gd name="connsiteY2" fmla="*/ 149 h 148"/>
              </a:gdLst>
              <a:ahLst/>
              <a:cxnLst>
                <a:cxn ang="0">
                  <a:pos x="connsiteX0" y="connsiteY0"/>
                </a:cxn>
                <a:cxn ang="0">
                  <a:pos x="connsiteX1" y="connsiteY1"/>
                </a:cxn>
                <a:cxn ang="0">
                  <a:pos x="connsiteX2" y="connsiteY2"/>
                </a:cxn>
              </a:cxnLst>
              <a:rect l="l" t="t" r="r" b="b"/>
              <a:pathLst>
                <a:path w="37" h="148">
                  <a:moveTo>
                    <a:pt x="37" y="149"/>
                  </a:moveTo>
                  <a:lnTo>
                    <a:pt x="37" y="149"/>
                  </a:lnTo>
                  <a:cubicBezTo>
                    <a:pt x="37" y="149"/>
                    <a:pt x="-47" y="-186"/>
                    <a:pt x="37" y="149"/>
                  </a:cubicBezTo>
                  <a:close/>
                </a:path>
              </a:pathLst>
            </a:custGeom>
            <a:solidFill>
              <a:srgbClr val="37474F"/>
            </a:solidFill>
            <a:ln w="8363" cap="flat">
              <a:noFill/>
              <a:prstDash val="solid"/>
              <a:miter/>
            </a:ln>
          </p:spPr>
          <p:txBody>
            <a:bodyPr rtlCol="0" anchor="ctr"/>
            <a:lstStyle/>
            <a:p>
              <a:pPr defTabSz="914378"/>
              <a:endParaRPr lang="en-US"/>
            </a:p>
          </p:txBody>
        </p:sp>
        <p:sp>
          <p:nvSpPr>
            <p:cNvPr id="651" name="Freeform: Shape 650">
              <a:extLst>
                <a:ext uri="{FF2B5EF4-FFF2-40B4-BE49-F238E27FC236}">
                  <a16:creationId xmlns:a16="http://schemas.microsoft.com/office/drawing/2014/main" xmlns="" id="{5EB14C4C-C63D-455E-BEBA-0ED3D8961EC6}"/>
                </a:ext>
              </a:extLst>
            </p:cNvPr>
            <p:cNvSpPr/>
            <p:nvPr/>
          </p:nvSpPr>
          <p:spPr>
            <a:xfrm>
              <a:off x="2804686" y="1752406"/>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lnTo>
                    <a:pt x="38" y="670"/>
                  </a:lnTo>
                  <a:cubicBezTo>
                    <a:pt x="-13" y="452"/>
                    <a:pt x="-13" y="218"/>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652" name="Freeform: Shape 651">
              <a:extLst>
                <a:ext uri="{FF2B5EF4-FFF2-40B4-BE49-F238E27FC236}">
                  <a16:creationId xmlns:a16="http://schemas.microsoft.com/office/drawing/2014/main" xmlns="" id="{41EC1AA6-2FBD-4670-8002-D618509BC2C7}"/>
                </a:ext>
              </a:extLst>
            </p:cNvPr>
            <p:cNvSpPr/>
            <p:nvPr/>
          </p:nvSpPr>
          <p:spPr>
            <a:xfrm>
              <a:off x="2804724" y="1753328"/>
              <a:ext cx="37" cy="111"/>
            </a:xfrm>
            <a:custGeom>
              <a:avLst/>
              <a:gdLst>
                <a:gd name="connsiteX0" fmla="*/ 0 w 37"/>
                <a:gd name="connsiteY0" fmla="*/ 0 h 111"/>
                <a:gd name="connsiteX1" fmla="*/ 0 w 37"/>
                <a:gd name="connsiteY1" fmla="*/ 0 h 111"/>
                <a:gd name="connsiteX2" fmla="*/ 0 w 37"/>
                <a:gd name="connsiteY2" fmla="*/ 0 h 111"/>
              </a:gdLst>
              <a:ahLst/>
              <a:cxnLst>
                <a:cxn ang="0">
                  <a:pos x="connsiteX0" y="connsiteY0"/>
                </a:cxn>
                <a:cxn ang="0">
                  <a:pos x="connsiteX1" y="connsiteY1"/>
                </a:cxn>
                <a:cxn ang="0">
                  <a:pos x="connsiteX2" y="connsiteY2"/>
                </a:cxn>
              </a:cxnLst>
              <a:rect l="l" t="t" r="r" b="b"/>
              <a:pathLst>
                <a:path w="37" h="111">
                  <a:moveTo>
                    <a:pt x="0" y="0"/>
                  </a:moveTo>
                  <a:lnTo>
                    <a:pt x="0" y="0"/>
                  </a:lnTo>
                  <a:cubicBezTo>
                    <a:pt x="0" y="0"/>
                    <a:pt x="84"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53" name="Freeform: Shape 652">
              <a:extLst>
                <a:ext uri="{FF2B5EF4-FFF2-40B4-BE49-F238E27FC236}">
                  <a16:creationId xmlns:a16="http://schemas.microsoft.com/office/drawing/2014/main" xmlns="" id="{984AE6DC-1B6F-4BDD-BAC9-1169F5F784E9}"/>
                </a:ext>
              </a:extLst>
            </p:cNvPr>
            <p:cNvSpPr/>
            <p:nvPr/>
          </p:nvSpPr>
          <p:spPr>
            <a:xfrm>
              <a:off x="2805059" y="1754082"/>
              <a:ext cx="83" cy="837"/>
            </a:xfrm>
            <a:custGeom>
              <a:avLst/>
              <a:gdLst>
                <a:gd name="connsiteX0" fmla="*/ 84 w 83"/>
                <a:gd name="connsiteY0" fmla="*/ 838 h 837"/>
                <a:gd name="connsiteX1" fmla="*/ 84 w 83"/>
                <a:gd name="connsiteY1" fmla="*/ 0 h 837"/>
                <a:gd name="connsiteX2" fmla="*/ 0 w 83"/>
                <a:gd name="connsiteY2" fmla="*/ 838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0"/>
                  </a:lnTo>
                  <a:lnTo>
                    <a:pt x="0" y="838"/>
                  </a:lnTo>
                  <a:lnTo>
                    <a:pt x="84" y="838"/>
                  </a:lnTo>
                  <a:close/>
                </a:path>
              </a:pathLst>
            </a:custGeom>
            <a:solidFill>
              <a:srgbClr val="37474F"/>
            </a:solidFill>
            <a:ln w="8363" cap="flat">
              <a:noFill/>
              <a:prstDash val="solid"/>
              <a:miter/>
            </a:ln>
          </p:spPr>
          <p:txBody>
            <a:bodyPr rtlCol="0" anchor="ctr"/>
            <a:lstStyle/>
            <a:p>
              <a:pPr defTabSz="914378"/>
              <a:endParaRPr lang="en-US"/>
            </a:p>
          </p:txBody>
        </p:sp>
        <p:sp>
          <p:nvSpPr>
            <p:cNvPr id="654" name="Freeform: Shape 653">
              <a:extLst>
                <a:ext uri="{FF2B5EF4-FFF2-40B4-BE49-F238E27FC236}">
                  <a16:creationId xmlns:a16="http://schemas.microsoft.com/office/drawing/2014/main" xmlns="" id="{5C6ACE8A-632B-4A23-A91D-C27B2795A38A}"/>
                </a:ext>
              </a:extLst>
            </p:cNvPr>
            <p:cNvSpPr/>
            <p:nvPr/>
          </p:nvSpPr>
          <p:spPr>
            <a:xfrm>
              <a:off x="2804389" y="1751903"/>
              <a:ext cx="83" cy="754"/>
            </a:xfrm>
            <a:custGeom>
              <a:avLst/>
              <a:gdLst>
                <a:gd name="connsiteX0" fmla="*/ 84 w 83"/>
                <a:gd name="connsiteY0" fmla="*/ 503 h 754"/>
                <a:gd name="connsiteX1" fmla="*/ 84 w 83"/>
                <a:gd name="connsiteY1" fmla="*/ 0 h 754"/>
                <a:gd name="connsiteX2" fmla="*/ 0 w 83"/>
                <a:gd name="connsiteY2" fmla="*/ 754 h 754"/>
                <a:gd name="connsiteX3" fmla="*/ 84 w 83"/>
                <a:gd name="connsiteY3" fmla="*/ 503 h 754"/>
              </a:gdLst>
              <a:ahLst/>
              <a:cxnLst>
                <a:cxn ang="0">
                  <a:pos x="connsiteX0" y="connsiteY0"/>
                </a:cxn>
                <a:cxn ang="0">
                  <a:pos x="connsiteX1" y="connsiteY1"/>
                </a:cxn>
                <a:cxn ang="0">
                  <a:pos x="connsiteX2" y="connsiteY2"/>
                </a:cxn>
                <a:cxn ang="0">
                  <a:pos x="connsiteX3" y="connsiteY3"/>
                </a:cxn>
              </a:cxnLst>
              <a:rect l="l" t="t" r="r" b="b"/>
              <a:pathLst>
                <a:path w="83" h="754">
                  <a:moveTo>
                    <a:pt x="84" y="503"/>
                  </a:moveTo>
                  <a:lnTo>
                    <a:pt x="84" y="0"/>
                  </a:lnTo>
                  <a:lnTo>
                    <a:pt x="0" y="754"/>
                  </a:lnTo>
                  <a:lnTo>
                    <a:pt x="84" y="503"/>
                  </a:lnTo>
                  <a:close/>
                </a:path>
              </a:pathLst>
            </a:custGeom>
            <a:solidFill>
              <a:srgbClr val="37474F"/>
            </a:solidFill>
            <a:ln w="8363" cap="flat">
              <a:noFill/>
              <a:prstDash val="solid"/>
              <a:miter/>
            </a:ln>
          </p:spPr>
          <p:txBody>
            <a:bodyPr rtlCol="0" anchor="ctr"/>
            <a:lstStyle/>
            <a:p>
              <a:pPr defTabSz="914378"/>
              <a:endParaRPr lang="en-US"/>
            </a:p>
          </p:txBody>
        </p:sp>
        <p:sp>
          <p:nvSpPr>
            <p:cNvPr id="655" name="Freeform: Shape 654">
              <a:extLst>
                <a:ext uri="{FF2B5EF4-FFF2-40B4-BE49-F238E27FC236}">
                  <a16:creationId xmlns:a16="http://schemas.microsoft.com/office/drawing/2014/main" xmlns="" id="{8EC9EDFA-A104-4AF0-8FFF-4C596A916614}"/>
                </a:ext>
              </a:extLst>
            </p:cNvPr>
            <p:cNvSpPr/>
            <p:nvPr/>
          </p:nvSpPr>
          <p:spPr>
            <a:xfrm>
              <a:off x="2804010" y="1751568"/>
              <a:ext cx="43" cy="921"/>
            </a:xfrm>
            <a:custGeom>
              <a:avLst/>
              <a:gdLst>
                <a:gd name="connsiteX0" fmla="*/ 44 w 43"/>
                <a:gd name="connsiteY0" fmla="*/ 922 h 921"/>
                <a:gd name="connsiteX1" fmla="*/ 44 w 43"/>
                <a:gd name="connsiteY1" fmla="*/ 0 h 921"/>
                <a:gd name="connsiteX2" fmla="*/ 44 w 43"/>
                <a:gd name="connsiteY2" fmla="*/ 754 h 921"/>
                <a:gd name="connsiteX3" fmla="*/ 44 w 43"/>
                <a:gd name="connsiteY3" fmla="*/ 922 h 921"/>
              </a:gdLst>
              <a:ahLst/>
              <a:cxnLst>
                <a:cxn ang="0">
                  <a:pos x="connsiteX0" y="connsiteY0"/>
                </a:cxn>
                <a:cxn ang="0">
                  <a:pos x="connsiteX1" y="connsiteY1"/>
                </a:cxn>
                <a:cxn ang="0">
                  <a:pos x="connsiteX2" y="connsiteY2"/>
                </a:cxn>
                <a:cxn ang="0">
                  <a:pos x="connsiteX3" y="connsiteY3"/>
                </a:cxn>
              </a:cxnLst>
              <a:rect l="l" t="t" r="r" b="b"/>
              <a:pathLst>
                <a:path w="43" h="921">
                  <a:moveTo>
                    <a:pt x="44" y="922"/>
                  </a:moveTo>
                  <a:cubicBezTo>
                    <a:pt x="44" y="922"/>
                    <a:pt x="44" y="251"/>
                    <a:pt x="44" y="0"/>
                  </a:cubicBezTo>
                  <a:cubicBezTo>
                    <a:pt x="-15" y="251"/>
                    <a:pt x="-15" y="503"/>
                    <a:pt x="44" y="754"/>
                  </a:cubicBezTo>
                  <a:cubicBezTo>
                    <a:pt x="44" y="754"/>
                    <a:pt x="44" y="587"/>
                    <a:pt x="44" y="922"/>
                  </a:cubicBezTo>
                  <a:close/>
                </a:path>
              </a:pathLst>
            </a:custGeom>
            <a:solidFill>
              <a:srgbClr val="37474F"/>
            </a:solidFill>
            <a:ln w="8363" cap="flat">
              <a:noFill/>
              <a:prstDash val="solid"/>
              <a:miter/>
            </a:ln>
          </p:spPr>
          <p:txBody>
            <a:bodyPr rtlCol="0" anchor="ctr"/>
            <a:lstStyle/>
            <a:p>
              <a:pPr defTabSz="914378"/>
              <a:endParaRPr lang="en-US"/>
            </a:p>
          </p:txBody>
        </p:sp>
        <p:sp>
          <p:nvSpPr>
            <p:cNvPr id="656" name="Freeform: Shape 655">
              <a:extLst>
                <a:ext uri="{FF2B5EF4-FFF2-40B4-BE49-F238E27FC236}">
                  <a16:creationId xmlns:a16="http://schemas.microsoft.com/office/drawing/2014/main" xmlns="" id="{0C58E03C-3E79-4A13-A9A3-0EF95020B506}"/>
                </a:ext>
              </a:extLst>
            </p:cNvPr>
            <p:cNvSpPr/>
            <p:nvPr/>
          </p:nvSpPr>
          <p:spPr>
            <a:xfrm>
              <a:off x="2804054" y="175282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57" name="Freeform: Shape 656">
              <a:extLst>
                <a:ext uri="{FF2B5EF4-FFF2-40B4-BE49-F238E27FC236}">
                  <a16:creationId xmlns:a16="http://schemas.microsoft.com/office/drawing/2014/main" xmlns="" id="{67E1DC3D-AD03-4C1D-81D5-BF78B97FA2CB}"/>
                </a:ext>
              </a:extLst>
            </p:cNvPr>
            <p:cNvSpPr/>
            <p:nvPr/>
          </p:nvSpPr>
          <p:spPr>
            <a:xfrm>
              <a:off x="2804556" y="1752993"/>
              <a:ext cx="8378" cy="586"/>
            </a:xfrm>
            <a:custGeom>
              <a:avLst/>
              <a:gdLst>
                <a:gd name="connsiteX0" fmla="*/ 0 w 8378"/>
                <a:gd name="connsiteY0" fmla="*/ 587 h 586"/>
                <a:gd name="connsiteX1" fmla="*/ 0 w 8378"/>
                <a:gd name="connsiteY1" fmla="*/ 0 h 586"/>
                <a:gd name="connsiteX2" fmla="*/ 0 w 8378"/>
                <a:gd name="connsiteY2" fmla="*/ 587 h 586"/>
              </a:gdLst>
              <a:ahLst/>
              <a:cxnLst>
                <a:cxn ang="0">
                  <a:pos x="connsiteX0" y="connsiteY0"/>
                </a:cxn>
                <a:cxn ang="0">
                  <a:pos x="connsiteX1" y="connsiteY1"/>
                </a:cxn>
                <a:cxn ang="0">
                  <a:pos x="connsiteX2" y="connsiteY2"/>
                </a:cxn>
              </a:cxnLst>
              <a:rect l="l" t="t" r="r" b="b"/>
              <a:pathLst>
                <a:path w="8378" h="586">
                  <a:moveTo>
                    <a:pt x="0" y="587"/>
                  </a:moveTo>
                  <a:cubicBezTo>
                    <a:pt x="0" y="587"/>
                    <a:pt x="0" y="84"/>
                    <a:pt x="0" y="0"/>
                  </a:cubicBezTo>
                  <a:lnTo>
                    <a:pt x="0" y="587"/>
                  </a:lnTo>
                  <a:close/>
                </a:path>
              </a:pathLst>
            </a:custGeom>
            <a:solidFill>
              <a:srgbClr val="37474F"/>
            </a:solidFill>
            <a:ln w="8363" cap="flat">
              <a:noFill/>
              <a:prstDash val="solid"/>
              <a:miter/>
            </a:ln>
          </p:spPr>
          <p:txBody>
            <a:bodyPr rtlCol="0" anchor="ctr"/>
            <a:lstStyle/>
            <a:p>
              <a:pPr defTabSz="914378"/>
              <a:endParaRPr lang="en-US"/>
            </a:p>
          </p:txBody>
        </p:sp>
        <p:sp>
          <p:nvSpPr>
            <p:cNvPr id="658" name="Freeform: Shape 657">
              <a:extLst>
                <a:ext uri="{FF2B5EF4-FFF2-40B4-BE49-F238E27FC236}">
                  <a16:creationId xmlns:a16="http://schemas.microsoft.com/office/drawing/2014/main" xmlns="" id="{DE2D0D80-2904-4741-B610-0968E980618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59" name="Freeform: Shape 658">
              <a:extLst>
                <a:ext uri="{FF2B5EF4-FFF2-40B4-BE49-F238E27FC236}">
                  <a16:creationId xmlns:a16="http://schemas.microsoft.com/office/drawing/2014/main" xmlns="" id="{4946D349-F951-45D0-9AC1-EE22A6B2F45E}"/>
                </a:ext>
              </a:extLst>
            </p:cNvPr>
            <p:cNvSpPr/>
            <p:nvPr/>
          </p:nvSpPr>
          <p:spPr>
            <a:xfrm>
              <a:off x="2804640"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0" name="Freeform: Shape 659">
              <a:extLst>
                <a:ext uri="{FF2B5EF4-FFF2-40B4-BE49-F238E27FC236}">
                  <a16:creationId xmlns:a16="http://schemas.microsoft.com/office/drawing/2014/main" xmlns="" id="{B225AF48-37F8-4825-8C6D-7C57C134A766}"/>
                </a:ext>
              </a:extLst>
            </p:cNvPr>
            <p:cNvSpPr/>
            <p:nvPr/>
          </p:nvSpPr>
          <p:spPr>
            <a:xfrm>
              <a:off x="2804835" y="1754333"/>
              <a:ext cx="56" cy="1256"/>
            </a:xfrm>
            <a:custGeom>
              <a:avLst/>
              <a:gdLst>
                <a:gd name="connsiteX0" fmla="*/ 57 w 56"/>
                <a:gd name="connsiteY0" fmla="*/ 0 h 1256"/>
                <a:gd name="connsiteX1" fmla="*/ 57 w 56"/>
                <a:gd name="connsiteY1" fmla="*/ 1257 h 1256"/>
                <a:gd name="connsiteX2" fmla="*/ 57 w 56"/>
                <a:gd name="connsiteY2" fmla="*/ 0 h 1256"/>
              </a:gdLst>
              <a:ahLst/>
              <a:cxnLst>
                <a:cxn ang="0">
                  <a:pos x="connsiteX0" y="connsiteY0"/>
                </a:cxn>
                <a:cxn ang="0">
                  <a:pos x="connsiteX1" y="connsiteY1"/>
                </a:cxn>
                <a:cxn ang="0">
                  <a:pos x="connsiteX2" y="connsiteY2"/>
                </a:cxn>
              </a:cxnLst>
              <a:rect l="l" t="t" r="r" b="b"/>
              <a:pathLst>
                <a:path w="56" h="1256">
                  <a:moveTo>
                    <a:pt x="57" y="0"/>
                  </a:moveTo>
                  <a:cubicBezTo>
                    <a:pt x="-19" y="419"/>
                    <a:pt x="-19" y="838"/>
                    <a:pt x="57" y="1257"/>
                  </a:cubicBezTo>
                  <a:cubicBezTo>
                    <a:pt x="57" y="1257"/>
                    <a:pt x="57" y="503"/>
                    <a:pt x="57" y="0"/>
                  </a:cubicBezTo>
                  <a:close/>
                </a:path>
              </a:pathLst>
            </a:custGeom>
            <a:solidFill>
              <a:srgbClr val="37474F"/>
            </a:solidFill>
            <a:ln w="8363" cap="flat">
              <a:noFill/>
              <a:prstDash val="solid"/>
              <a:miter/>
            </a:ln>
          </p:spPr>
          <p:txBody>
            <a:bodyPr rtlCol="0" anchor="ctr"/>
            <a:lstStyle/>
            <a:p>
              <a:pPr defTabSz="914378"/>
              <a:endParaRPr lang="en-US"/>
            </a:p>
          </p:txBody>
        </p:sp>
        <p:sp>
          <p:nvSpPr>
            <p:cNvPr id="661" name="Freeform: Shape 660">
              <a:extLst>
                <a:ext uri="{FF2B5EF4-FFF2-40B4-BE49-F238E27FC236}">
                  <a16:creationId xmlns:a16="http://schemas.microsoft.com/office/drawing/2014/main" xmlns="" id="{3E1CBB56-CE46-412B-8DE1-A516C611F721}"/>
                </a:ext>
              </a:extLst>
            </p:cNvPr>
            <p:cNvSpPr/>
            <p:nvPr/>
          </p:nvSpPr>
          <p:spPr>
            <a:xfrm>
              <a:off x="2804640" y="175441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2" name="Freeform: Shape 661">
              <a:extLst>
                <a:ext uri="{FF2B5EF4-FFF2-40B4-BE49-F238E27FC236}">
                  <a16:creationId xmlns:a16="http://schemas.microsoft.com/office/drawing/2014/main" xmlns="" id="{2A94A320-64CE-4F53-9E50-3F70763A962B}"/>
                </a:ext>
              </a:extLst>
            </p:cNvPr>
            <p:cNvSpPr/>
            <p:nvPr/>
          </p:nvSpPr>
          <p:spPr>
            <a:xfrm>
              <a:off x="2804640" y="1754333"/>
              <a:ext cx="8378" cy="251"/>
            </a:xfrm>
            <a:custGeom>
              <a:avLst/>
              <a:gdLst>
                <a:gd name="connsiteX0" fmla="*/ 0 w 8378"/>
                <a:gd name="connsiteY0" fmla="*/ 251 h 251"/>
                <a:gd name="connsiteX1" fmla="*/ 0 w 8378"/>
                <a:gd name="connsiteY1" fmla="*/ 84 h 251"/>
                <a:gd name="connsiteX2" fmla="*/ 0 w 8378"/>
                <a:gd name="connsiteY2" fmla="*/ 0 h 251"/>
                <a:gd name="connsiteX3" fmla="*/ 0 w 8378"/>
                <a:gd name="connsiteY3" fmla="*/ 251 h 251"/>
              </a:gdLst>
              <a:ahLst/>
              <a:cxnLst>
                <a:cxn ang="0">
                  <a:pos x="connsiteX0" y="connsiteY0"/>
                </a:cxn>
                <a:cxn ang="0">
                  <a:pos x="connsiteX1" y="connsiteY1"/>
                </a:cxn>
                <a:cxn ang="0">
                  <a:pos x="connsiteX2" y="connsiteY2"/>
                </a:cxn>
                <a:cxn ang="0">
                  <a:pos x="connsiteX3" y="connsiteY3"/>
                </a:cxn>
              </a:cxnLst>
              <a:rect l="l" t="t" r="r" b="b"/>
              <a:pathLst>
                <a:path w="8378" h="251">
                  <a:moveTo>
                    <a:pt x="0" y="251"/>
                  </a:moveTo>
                  <a:lnTo>
                    <a:pt x="0" y="84"/>
                  </a:lnTo>
                  <a:lnTo>
                    <a:pt x="0"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663" name="Freeform: Shape 662">
              <a:extLst>
                <a:ext uri="{FF2B5EF4-FFF2-40B4-BE49-F238E27FC236}">
                  <a16:creationId xmlns:a16="http://schemas.microsoft.com/office/drawing/2014/main" xmlns="" id="{263A8B1B-3BD3-4D9C-9C0B-AACA58A119F6}"/>
                </a:ext>
              </a:extLst>
            </p:cNvPr>
            <p:cNvSpPr/>
            <p:nvPr/>
          </p:nvSpPr>
          <p:spPr>
            <a:xfrm>
              <a:off x="2804054" y="1753374"/>
              <a:ext cx="8378" cy="37"/>
            </a:xfrm>
            <a:custGeom>
              <a:avLst/>
              <a:gdLst>
                <a:gd name="connsiteX0" fmla="*/ 0 w 8378"/>
                <a:gd name="connsiteY0" fmla="*/ 37 h 37"/>
                <a:gd name="connsiteX1" fmla="*/ 0 w 8378"/>
                <a:gd name="connsiteY1" fmla="*/ 37 h 37"/>
                <a:gd name="connsiteX2" fmla="*/ 0 w 8378"/>
                <a:gd name="connsiteY2" fmla="*/ 37 h 37"/>
                <a:gd name="connsiteX3" fmla="*/ 0 w 8378"/>
                <a:gd name="connsiteY3" fmla="*/ 37 h 37"/>
              </a:gdLst>
              <a:ahLst/>
              <a:cxnLst>
                <a:cxn ang="0">
                  <a:pos x="connsiteX0" y="connsiteY0"/>
                </a:cxn>
                <a:cxn ang="0">
                  <a:pos x="connsiteX1" y="connsiteY1"/>
                </a:cxn>
                <a:cxn ang="0">
                  <a:pos x="connsiteX2" y="connsiteY2"/>
                </a:cxn>
                <a:cxn ang="0">
                  <a:pos x="connsiteX3" y="connsiteY3"/>
                </a:cxn>
              </a:cxnLst>
              <a:rect l="l" t="t" r="r" b="b"/>
              <a:pathLst>
                <a:path w="8378" h="37">
                  <a:moveTo>
                    <a:pt x="0" y="37"/>
                  </a:moveTo>
                  <a:cubicBezTo>
                    <a:pt x="0" y="37"/>
                    <a:pt x="0" y="37"/>
                    <a:pt x="0" y="37"/>
                  </a:cubicBez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64" name="Freeform: Shape 663">
              <a:extLst>
                <a:ext uri="{FF2B5EF4-FFF2-40B4-BE49-F238E27FC236}">
                  <a16:creationId xmlns:a16="http://schemas.microsoft.com/office/drawing/2014/main" xmlns="" id="{88255A69-8FFC-43DB-BED0-7B3855CE520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65" name="Freeform: Shape 664">
              <a:extLst>
                <a:ext uri="{FF2B5EF4-FFF2-40B4-BE49-F238E27FC236}">
                  <a16:creationId xmlns:a16="http://schemas.microsoft.com/office/drawing/2014/main" xmlns="" id="{F7DBC75F-A22B-4D40-9814-0708EDBAC995}"/>
                </a:ext>
              </a:extLst>
            </p:cNvPr>
            <p:cNvSpPr/>
            <p:nvPr/>
          </p:nvSpPr>
          <p:spPr>
            <a:xfrm>
              <a:off x="2804054"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6" name="Freeform: Shape 665">
              <a:extLst>
                <a:ext uri="{FF2B5EF4-FFF2-40B4-BE49-F238E27FC236}">
                  <a16:creationId xmlns:a16="http://schemas.microsoft.com/office/drawing/2014/main" xmlns="" id="{1C6C867C-79A3-48A7-870B-C2D48F551FF0}"/>
                </a:ext>
              </a:extLst>
            </p:cNvPr>
            <p:cNvSpPr/>
            <p:nvPr/>
          </p:nvSpPr>
          <p:spPr>
            <a:xfrm>
              <a:off x="2804054" y="175399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7" name="Freeform: Shape 666">
              <a:extLst>
                <a:ext uri="{FF2B5EF4-FFF2-40B4-BE49-F238E27FC236}">
                  <a16:creationId xmlns:a16="http://schemas.microsoft.com/office/drawing/2014/main" xmlns="" id="{02F8F02B-C13D-4813-9E61-3A52AC89E076}"/>
                </a:ext>
              </a:extLst>
            </p:cNvPr>
            <p:cNvSpPr/>
            <p:nvPr/>
          </p:nvSpPr>
          <p:spPr>
            <a:xfrm>
              <a:off x="2804054" y="175307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8" name="Freeform: Shape 667">
              <a:extLst>
                <a:ext uri="{FF2B5EF4-FFF2-40B4-BE49-F238E27FC236}">
                  <a16:creationId xmlns:a16="http://schemas.microsoft.com/office/drawing/2014/main" xmlns="" id="{EBED051A-C4CB-4ED9-906D-72AF8BF9B06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69" name="Freeform: Shape 668">
              <a:extLst>
                <a:ext uri="{FF2B5EF4-FFF2-40B4-BE49-F238E27FC236}">
                  <a16:creationId xmlns:a16="http://schemas.microsoft.com/office/drawing/2014/main" xmlns="" id="{16963B55-294C-4F86-972E-60E91278A1EE}"/>
                </a:ext>
              </a:extLst>
            </p:cNvPr>
            <p:cNvSpPr/>
            <p:nvPr/>
          </p:nvSpPr>
          <p:spPr>
            <a:xfrm>
              <a:off x="2804054" y="17534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0" name="Freeform: Shape 669">
              <a:extLst>
                <a:ext uri="{FF2B5EF4-FFF2-40B4-BE49-F238E27FC236}">
                  <a16:creationId xmlns:a16="http://schemas.microsoft.com/office/drawing/2014/main" xmlns="" id="{D5F65C85-3D93-4F3B-A3DB-B7BB1A3E5A97}"/>
                </a:ext>
              </a:extLst>
            </p:cNvPr>
            <p:cNvSpPr/>
            <p:nvPr/>
          </p:nvSpPr>
          <p:spPr>
            <a:xfrm>
              <a:off x="2804054" y="1753663"/>
              <a:ext cx="8378" cy="3938"/>
            </a:xfrm>
            <a:custGeom>
              <a:avLst/>
              <a:gdLst>
                <a:gd name="connsiteX0" fmla="*/ 0 w 8378"/>
                <a:gd name="connsiteY0" fmla="*/ 3938 h 3938"/>
                <a:gd name="connsiteX1" fmla="*/ 0 w 8378"/>
                <a:gd name="connsiteY1" fmla="*/ 3435 h 3938"/>
                <a:gd name="connsiteX2" fmla="*/ 0 w 8378"/>
                <a:gd name="connsiteY2" fmla="*/ 0 h 3938"/>
                <a:gd name="connsiteX3" fmla="*/ 0 w 8378"/>
                <a:gd name="connsiteY3" fmla="*/ 838 h 3938"/>
                <a:gd name="connsiteX4" fmla="*/ 0 w 8378"/>
                <a:gd name="connsiteY4" fmla="*/ 2095 h 3938"/>
                <a:gd name="connsiteX5" fmla="*/ 0 w 8378"/>
                <a:gd name="connsiteY5" fmla="*/ 1592 h 3938"/>
                <a:gd name="connsiteX6" fmla="*/ 0 w 8378"/>
                <a:gd name="connsiteY6" fmla="*/ 3770 h 3938"/>
                <a:gd name="connsiteX7" fmla="*/ 0 w 8378"/>
                <a:gd name="connsiteY7" fmla="*/ 3770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8" h="3938">
                  <a:moveTo>
                    <a:pt x="0" y="3938"/>
                  </a:moveTo>
                  <a:cubicBezTo>
                    <a:pt x="0" y="3352"/>
                    <a:pt x="0" y="2849"/>
                    <a:pt x="0" y="3435"/>
                  </a:cubicBezTo>
                  <a:cubicBezTo>
                    <a:pt x="0" y="4022"/>
                    <a:pt x="0" y="1089"/>
                    <a:pt x="0" y="0"/>
                  </a:cubicBezTo>
                  <a:lnTo>
                    <a:pt x="0" y="838"/>
                  </a:lnTo>
                  <a:cubicBezTo>
                    <a:pt x="0" y="838"/>
                    <a:pt x="0" y="1592"/>
                    <a:pt x="0" y="2095"/>
                  </a:cubicBezTo>
                  <a:cubicBezTo>
                    <a:pt x="0" y="2597"/>
                    <a:pt x="0" y="2095"/>
                    <a:pt x="0" y="1592"/>
                  </a:cubicBezTo>
                  <a:cubicBezTo>
                    <a:pt x="0" y="1089"/>
                    <a:pt x="0" y="2681"/>
                    <a:pt x="0" y="3770"/>
                  </a:cubicBezTo>
                  <a:lnTo>
                    <a:pt x="0" y="3770"/>
                  </a:lnTo>
                  <a:close/>
                </a:path>
              </a:pathLst>
            </a:custGeom>
            <a:solidFill>
              <a:srgbClr val="37474F"/>
            </a:solidFill>
            <a:ln w="8363" cap="flat">
              <a:noFill/>
              <a:prstDash val="solid"/>
              <a:miter/>
            </a:ln>
          </p:spPr>
          <p:txBody>
            <a:bodyPr rtlCol="0" anchor="ctr"/>
            <a:lstStyle/>
            <a:p>
              <a:pPr defTabSz="914378"/>
              <a:endParaRPr lang="en-US"/>
            </a:p>
          </p:txBody>
        </p:sp>
        <p:sp>
          <p:nvSpPr>
            <p:cNvPr id="671" name="Freeform: Shape 670">
              <a:extLst>
                <a:ext uri="{FF2B5EF4-FFF2-40B4-BE49-F238E27FC236}">
                  <a16:creationId xmlns:a16="http://schemas.microsoft.com/office/drawing/2014/main" xmlns="" id="{053ECC7A-4F3C-4C34-9EC4-D2D230BF73B5}"/>
                </a:ext>
              </a:extLst>
            </p:cNvPr>
            <p:cNvSpPr/>
            <p:nvPr/>
          </p:nvSpPr>
          <p:spPr>
            <a:xfrm>
              <a:off x="2804054" y="1753160"/>
              <a:ext cx="8378" cy="754"/>
            </a:xfrm>
            <a:custGeom>
              <a:avLst/>
              <a:gdLst>
                <a:gd name="connsiteX0" fmla="*/ 0 w 8378"/>
                <a:gd name="connsiteY0" fmla="*/ 754 h 754"/>
                <a:gd name="connsiteX1" fmla="*/ 0 w 8378"/>
                <a:gd name="connsiteY1" fmla="*/ 754 h 754"/>
                <a:gd name="connsiteX2" fmla="*/ 0 w 8378"/>
                <a:gd name="connsiteY2" fmla="*/ 0 h 754"/>
                <a:gd name="connsiteX3" fmla="*/ 0 w 8378"/>
                <a:gd name="connsiteY3" fmla="*/ 670 h 754"/>
                <a:gd name="connsiteX4" fmla="*/ 0 w 8378"/>
                <a:gd name="connsiteY4" fmla="*/ 670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 h="754">
                  <a:moveTo>
                    <a:pt x="0" y="754"/>
                  </a:moveTo>
                  <a:lnTo>
                    <a:pt x="0" y="754"/>
                  </a:lnTo>
                  <a:cubicBezTo>
                    <a:pt x="0" y="754"/>
                    <a:pt x="0" y="754"/>
                    <a:pt x="0" y="0"/>
                  </a:cubicBezTo>
                  <a:lnTo>
                    <a:pt x="0" y="670"/>
                  </a:ln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672" name="Freeform: Shape 671">
              <a:extLst>
                <a:ext uri="{FF2B5EF4-FFF2-40B4-BE49-F238E27FC236}">
                  <a16:creationId xmlns:a16="http://schemas.microsoft.com/office/drawing/2014/main" xmlns="" id="{11B6BCDD-79E7-41D4-B374-74D276ACA4F1}"/>
                </a:ext>
              </a:extLst>
            </p:cNvPr>
            <p:cNvSpPr/>
            <p:nvPr/>
          </p:nvSpPr>
          <p:spPr>
            <a:xfrm>
              <a:off x="2804022" y="1753831"/>
              <a:ext cx="31" cy="1592"/>
            </a:xfrm>
            <a:custGeom>
              <a:avLst/>
              <a:gdLst>
                <a:gd name="connsiteX0" fmla="*/ 31 w 31"/>
                <a:gd name="connsiteY0" fmla="*/ 0 h 1592"/>
                <a:gd name="connsiteX1" fmla="*/ 31 w 31"/>
                <a:gd name="connsiteY1" fmla="*/ 1592 h 1592"/>
                <a:gd name="connsiteX2" fmla="*/ 31 w 31"/>
                <a:gd name="connsiteY2" fmla="*/ 754 h 1592"/>
                <a:gd name="connsiteX3" fmla="*/ 31 w 31"/>
                <a:gd name="connsiteY3" fmla="*/ 84 h 1592"/>
                <a:gd name="connsiteX4" fmla="*/ 31 w 31"/>
                <a:gd name="connsiteY4" fmla="*/ 84 h 1592"/>
                <a:gd name="connsiteX5" fmla="*/ 31 w 31"/>
                <a:gd name="connsiteY5" fmla="*/ 84 h 1592"/>
                <a:gd name="connsiteX6" fmla="*/ 31 w 31"/>
                <a:gd name="connsiteY6" fmla="*/ 84 h 1592"/>
                <a:gd name="connsiteX7" fmla="*/ 31 w 31"/>
                <a:gd name="connsiteY7" fmla="*/ 84 h 1592"/>
                <a:gd name="connsiteX8" fmla="*/ 31 w 31"/>
                <a:gd name="connsiteY8" fmla="*/ 84 h 1592"/>
                <a:gd name="connsiteX9" fmla="*/ 31 w 31"/>
                <a:gd name="connsiteY9" fmla="*/ 84 h 1592"/>
                <a:gd name="connsiteX10" fmla="*/ 31 w 31"/>
                <a:gd name="connsiteY10" fmla="*/ 84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 h="1592">
                  <a:moveTo>
                    <a:pt x="31" y="0"/>
                  </a:moveTo>
                  <a:cubicBezTo>
                    <a:pt x="-10" y="528"/>
                    <a:pt x="-10" y="1064"/>
                    <a:pt x="31" y="1592"/>
                  </a:cubicBezTo>
                  <a:cubicBezTo>
                    <a:pt x="31" y="1592"/>
                    <a:pt x="31" y="1089"/>
                    <a:pt x="31" y="754"/>
                  </a:cubicBezTo>
                  <a:cubicBezTo>
                    <a:pt x="31" y="419"/>
                    <a:pt x="31" y="754"/>
                    <a:pt x="31" y="84"/>
                  </a:cubicBezTo>
                  <a:lnTo>
                    <a:pt x="31" y="84"/>
                  </a:lnTo>
                  <a:lnTo>
                    <a:pt x="31" y="84"/>
                  </a:lnTo>
                  <a:cubicBezTo>
                    <a:pt x="31" y="84"/>
                    <a:pt x="31" y="84"/>
                    <a:pt x="31" y="84"/>
                  </a:cubicBezTo>
                  <a:lnTo>
                    <a:pt x="31" y="84"/>
                  </a:lnTo>
                  <a:lnTo>
                    <a:pt x="31" y="84"/>
                  </a:lnTo>
                  <a:lnTo>
                    <a:pt x="31" y="84"/>
                  </a:lnTo>
                  <a:lnTo>
                    <a:pt x="31" y="84"/>
                  </a:lnTo>
                  <a:close/>
                </a:path>
              </a:pathLst>
            </a:custGeom>
            <a:solidFill>
              <a:srgbClr val="37474F"/>
            </a:solidFill>
            <a:ln w="8363" cap="flat">
              <a:noFill/>
              <a:prstDash val="solid"/>
              <a:miter/>
            </a:ln>
          </p:spPr>
          <p:txBody>
            <a:bodyPr rtlCol="0" anchor="ctr"/>
            <a:lstStyle/>
            <a:p>
              <a:pPr defTabSz="914378"/>
              <a:endParaRPr lang="en-US"/>
            </a:p>
          </p:txBody>
        </p:sp>
        <p:sp>
          <p:nvSpPr>
            <p:cNvPr id="673" name="Freeform: Shape 672">
              <a:extLst>
                <a:ext uri="{FF2B5EF4-FFF2-40B4-BE49-F238E27FC236}">
                  <a16:creationId xmlns:a16="http://schemas.microsoft.com/office/drawing/2014/main" xmlns="" id="{F1DC9E71-9A7A-48DA-98CC-64D2140FE46E}"/>
                </a:ext>
              </a:extLst>
            </p:cNvPr>
            <p:cNvSpPr/>
            <p:nvPr/>
          </p:nvSpPr>
          <p:spPr>
            <a:xfrm>
              <a:off x="2804892" y="17569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4" name="Freeform: Shape 673">
              <a:extLst>
                <a:ext uri="{FF2B5EF4-FFF2-40B4-BE49-F238E27FC236}">
                  <a16:creationId xmlns:a16="http://schemas.microsoft.com/office/drawing/2014/main" xmlns="" id="{8CEBCF07-7309-4510-92B9-006072768055}"/>
                </a:ext>
              </a:extLst>
            </p:cNvPr>
            <p:cNvSpPr/>
            <p:nvPr/>
          </p:nvSpPr>
          <p:spPr>
            <a:xfrm>
              <a:off x="2804848" y="1754752"/>
              <a:ext cx="75" cy="1843"/>
            </a:xfrm>
            <a:custGeom>
              <a:avLst/>
              <a:gdLst>
                <a:gd name="connsiteX0" fmla="*/ 44 w 75"/>
                <a:gd name="connsiteY0" fmla="*/ 1843 h 1843"/>
                <a:gd name="connsiteX1" fmla="*/ 44 w 75"/>
                <a:gd name="connsiteY1" fmla="*/ 1843 h 1843"/>
                <a:gd name="connsiteX2" fmla="*/ 44 w 75"/>
                <a:gd name="connsiteY2" fmla="*/ 1089 h 1843"/>
                <a:gd name="connsiteX3" fmla="*/ 44 w 75"/>
                <a:gd name="connsiteY3" fmla="*/ 1089 h 1843"/>
                <a:gd name="connsiteX4" fmla="*/ 44 w 75"/>
                <a:gd name="connsiteY4" fmla="*/ 0 h 1843"/>
                <a:gd name="connsiteX5" fmla="*/ 44 w 75"/>
                <a:gd name="connsiteY5" fmla="*/ 1843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 h="1843">
                  <a:moveTo>
                    <a:pt x="44" y="1843"/>
                  </a:moveTo>
                  <a:lnTo>
                    <a:pt x="44" y="1843"/>
                  </a:lnTo>
                  <a:cubicBezTo>
                    <a:pt x="86" y="1592"/>
                    <a:pt x="86" y="1341"/>
                    <a:pt x="44" y="1089"/>
                  </a:cubicBezTo>
                  <a:lnTo>
                    <a:pt x="44" y="1089"/>
                  </a:lnTo>
                  <a:cubicBezTo>
                    <a:pt x="19" y="729"/>
                    <a:pt x="19" y="360"/>
                    <a:pt x="44" y="0"/>
                  </a:cubicBezTo>
                  <a:cubicBezTo>
                    <a:pt x="-15" y="612"/>
                    <a:pt x="-15" y="1232"/>
                    <a:pt x="44" y="1843"/>
                  </a:cubicBezTo>
                  <a:close/>
                </a:path>
              </a:pathLst>
            </a:custGeom>
            <a:solidFill>
              <a:srgbClr val="37474F"/>
            </a:solidFill>
            <a:ln w="8363" cap="flat">
              <a:noFill/>
              <a:prstDash val="solid"/>
              <a:miter/>
            </a:ln>
          </p:spPr>
          <p:txBody>
            <a:bodyPr rtlCol="0" anchor="ctr"/>
            <a:lstStyle/>
            <a:p>
              <a:pPr defTabSz="914378"/>
              <a:endParaRPr lang="en-US"/>
            </a:p>
          </p:txBody>
        </p:sp>
        <p:sp>
          <p:nvSpPr>
            <p:cNvPr id="675" name="Freeform: Shape 674">
              <a:extLst>
                <a:ext uri="{FF2B5EF4-FFF2-40B4-BE49-F238E27FC236}">
                  <a16:creationId xmlns:a16="http://schemas.microsoft.com/office/drawing/2014/main" xmlns="" id="{DCF88151-6780-4B79-82D5-F4E6A01D3702}"/>
                </a:ext>
              </a:extLst>
            </p:cNvPr>
            <p:cNvSpPr/>
            <p:nvPr/>
          </p:nvSpPr>
          <p:spPr>
            <a:xfrm>
              <a:off x="2804473" y="1755339"/>
              <a:ext cx="8378" cy="586"/>
            </a:xfrm>
            <a:custGeom>
              <a:avLst/>
              <a:gdLst>
                <a:gd name="connsiteX0" fmla="*/ 0 w 8378"/>
                <a:gd name="connsiteY0" fmla="*/ 0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0"/>
                  </a:moveTo>
                  <a:lnTo>
                    <a:pt x="0" y="587"/>
                  </a:lnTo>
                  <a:cubicBezTo>
                    <a:pt x="0" y="587"/>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76" name="Freeform: Shape 675">
              <a:extLst>
                <a:ext uri="{FF2B5EF4-FFF2-40B4-BE49-F238E27FC236}">
                  <a16:creationId xmlns:a16="http://schemas.microsoft.com/office/drawing/2014/main" xmlns="" id="{0B53177E-5B82-497E-BA33-19E95DAE2BCB}"/>
                </a:ext>
              </a:extLst>
            </p:cNvPr>
            <p:cNvSpPr/>
            <p:nvPr/>
          </p:nvSpPr>
          <p:spPr>
            <a:xfrm>
              <a:off x="2803718" y="1752741"/>
              <a:ext cx="83" cy="921"/>
            </a:xfrm>
            <a:custGeom>
              <a:avLst/>
              <a:gdLst>
                <a:gd name="connsiteX0" fmla="*/ 84 w 83"/>
                <a:gd name="connsiteY0" fmla="*/ 670 h 921"/>
                <a:gd name="connsiteX1" fmla="*/ 0 w 83"/>
                <a:gd name="connsiteY1" fmla="*/ 0 h 921"/>
                <a:gd name="connsiteX2" fmla="*/ 0 w 83"/>
                <a:gd name="connsiteY2" fmla="*/ 922 h 921"/>
                <a:gd name="connsiteX3" fmla="*/ 84 w 83"/>
                <a:gd name="connsiteY3" fmla="*/ 670 h 921"/>
              </a:gdLst>
              <a:ahLst/>
              <a:cxnLst>
                <a:cxn ang="0">
                  <a:pos x="connsiteX0" y="connsiteY0"/>
                </a:cxn>
                <a:cxn ang="0">
                  <a:pos x="connsiteX1" y="connsiteY1"/>
                </a:cxn>
                <a:cxn ang="0">
                  <a:pos x="connsiteX2" y="connsiteY2"/>
                </a:cxn>
                <a:cxn ang="0">
                  <a:pos x="connsiteX3" y="connsiteY3"/>
                </a:cxn>
              </a:cxnLst>
              <a:rect l="l" t="t" r="r" b="b"/>
              <a:pathLst>
                <a:path w="83" h="921">
                  <a:moveTo>
                    <a:pt x="84" y="670"/>
                  </a:moveTo>
                  <a:lnTo>
                    <a:pt x="0" y="0"/>
                  </a:lnTo>
                  <a:lnTo>
                    <a:pt x="0" y="922"/>
                  </a:lnTo>
                  <a:lnTo>
                    <a:pt x="84" y="670"/>
                  </a:lnTo>
                  <a:close/>
                </a:path>
              </a:pathLst>
            </a:custGeom>
            <a:solidFill>
              <a:srgbClr val="37474F"/>
            </a:solidFill>
            <a:ln w="8363" cap="flat">
              <a:noFill/>
              <a:prstDash val="solid"/>
              <a:miter/>
            </a:ln>
          </p:spPr>
          <p:txBody>
            <a:bodyPr rtlCol="0" anchor="ctr"/>
            <a:lstStyle/>
            <a:p>
              <a:pPr defTabSz="914378"/>
              <a:endParaRPr lang="en-US"/>
            </a:p>
          </p:txBody>
        </p:sp>
        <p:sp>
          <p:nvSpPr>
            <p:cNvPr id="677" name="Freeform: Shape 676">
              <a:extLst>
                <a:ext uri="{FF2B5EF4-FFF2-40B4-BE49-F238E27FC236}">
                  <a16:creationId xmlns:a16="http://schemas.microsoft.com/office/drawing/2014/main" xmlns="" id="{E35C8984-667A-4EB5-9A48-C48DFA2440E3}"/>
                </a:ext>
              </a:extLst>
            </p:cNvPr>
            <p:cNvSpPr/>
            <p:nvPr/>
          </p:nvSpPr>
          <p:spPr>
            <a:xfrm>
              <a:off x="2803551" y="1752909"/>
              <a:ext cx="83" cy="586"/>
            </a:xfrm>
            <a:custGeom>
              <a:avLst/>
              <a:gdLst>
                <a:gd name="connsiteX0" fmla="*/ 84 w 83"/>
                <a:gd name="connsiteY0" fmla="*/ 586 h 586"/>
                <a:gd name="connsiteX1" fmla="*/ 84 w 83"/>
                <a:gd name="connsiteY1" fmla="*/ 0 h 586"/>
                <a:gd name="connsiteX2" fmla="*/ 0 w 83"/>
                <a:gd name="connsiteY2" fmla="*/ 419 h 586"/>
                <a:gd name="connsiteX3" fmla="*/ 84 w 83"/>
                <a:gd name="connsiteY3" fmla="*/ 586 h 586"/>
              </a:gdLst>
              <a:ahLst/>
              <a:cxnLst>
                <a:cxn ang="0">
                  <a:pos x="connsiteX0" y="connsiteY0"/>
                </a:cxn>
                <a:cxn ang="0">
                  <a:pos x="connsiteX1" y="connsiteY1"/>
                </a:cxn>
                <a:cxn ang="0">
                  <a:pos x="connsiteX2" y="connsiteY2"/>
                </a:cxn>
                <a:cxn ang="0">
                  <a:pos x="connsiteX3" y="connsiteY3"/>
                </a:cxn>
              </a:cxnLst>
              <a:rect l="l" t="t" r="r" b="b"/>
              <a:pathLst>
                <a:path w="83" h="586">
                  <a:moveTo>
                    <a:pt x="84" y="586"/>
                  </a:moveTo>
                  <a:lnTo>
                    <a:pt x="84" y="0"/>
                  </a:lnTo>
                  <a:lnTo>
                    <a:pt x="0" y="419"/>
                  </a:lnTo>
                  <a:lnTo>
                    <a:pt x="84" y="586"/>
                  </a:lnTo>
                  <a:close/>
                </a:path>
              </a:pathLst>
            </a:custGeom>
            <a:solidFill>
              <a:srgbClr val="37474F"/>
            </a:solidFill>
            <a:ln w="8363" cap="flat">
              <a:noFill/>
              <a:prstDash val="solid"/>
              <a:miter/>
            </a:ln>
          </p:spPr>
          <p:txBody>
            <a:bodyPr rtlCol="0" anchor="ctr"/>
            <a:lstStyle/>
            <a:p>
              <a:pPr defTabSz="914378"/>
              <a:endParaRPr lang="en-US"/>
            </a:p>
          </p:txBody>
        </p:sp>
        <p:sp>
          <p:nvSpPr>
            <p:cNvPr id="678" name="Freeform: Shape 677">
              <a:extLst>
                <a:ext uri="{FF2B5EF4-FFF2-40B4-BE49-F238E27FC236}">
                  <a16:creationId xmlns:a16="http://schemas.microsoft.com/office/drawing/2014/main" xmlns="" id="{9ED703DD-E2C0-4468-A488-DF51EB7EAF0D}"/>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9" name="Freeform: Shape 678">
              <a:extLst>
                <a:ext uri="{FF2B5EF4-FFF2-40B4-BE49-F238E27FC236}">
                  <a16:creationId xmlns:a16="http://schemas.microsoft.com/office/drawing/2014/main" xmlns="" id="{E3E35F59-7CF0-428D-9677-223C35C9F001}"/>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0" name="Freeform: Shape 679">
              <a:extLst>
                <a:ext uri="{FF2B5EF4-FFF2-40B4-BE49-F238E27FC236}">
                  <a16:creationId xmlns:a16="http://schemas.microsoft.com/office/drawing/2014/main" xmlns="" id="{C83BD71F-A99F-427D-99FB-F7669C1DDD88}"/>
                </a:ext>
              </a:extLst>
            </p:cNvPr>
            <p:cNvSpPr/>
            <p:nvPr/>
          </p:nvSpPr>
          <p:spPr>
            <a:xfrm>
              <a:off x="2800032" y="1752827"/>
              <a:ext cx="8378" cy="919"/>
            </a:xfrm>
            <a:custGeom>
              <a:avLst/>
              <a:gdLst>
                <a:gd name="connsiteX0" fmla="*/ 0 w 8378"/>
                <a:gd name="connsiteY0" fmla="*/ 920 h 919"/>
                <a:gd name="connsiteX1" fmla="*/ 0 w 8378"/>
                <a:gd name="connsiteY1" fmla="*/ 249 h 919"/>
                <a:gd name="connsiteX2" fmla="*/ 0 w 8378"/>
                <a:gd name="connsiteY2" fmla="*/ 836 h 919"/>
                <a:gd name="connsiteX3" fmla="*/ 0 w 8378"/>
                <a:gd name="connsiteY3" fmla="*/ 920 h 919"/>
              </a:gdLst>
              <a:ahLst/>
              <a:cxnLst>
                <a:cxn ang="0">
                  <a:pos x="connsiteX0" y="connsiteY0"/>
                </a:cxn>
                <a:cxn ang="0">
                  <a:pos x="connsiteX1" y="connsiteY1"/>
                </a:cxn>
                <a:cxn ang="0">
                  <a:pos x="connsiteX2" y="connsiteY2"/>
                </a:cxn>
                <a:cxn ang="0">
                  <a:pos x="connsiteX3" y="connsiteY3"/>
                </a:cxn>
              </a:cxnLst>
              <a:rect l="l" t="t" r="r" b="b"/>
              <a:pathLst>
                <a:path w="8378" h="919">
                  <a:moveTo>
                    <a:pt x="0" y="920"/>
                  </a:moveTo>
                  <a:cubicBezTo>
                    <a:pt x="0" y="417"/>
                    <a:pt x="0" y="-421"/>
                    <a:pt x="0" y="249"/>
                  </a:cubicBezTo>
                  <a:lnTo>
                    <a:pt x="0" y="836"/>
                  </a:lnTo>
                  <a:cubicBezTo>
                    <a:pt x="0" y="836"/>
                    <a:pt x="0" y="836"/>
                    <a:pt x="0" y="920"/>
                  </a:cubicBezTo>
                  <a:close/>
                </a:path>
              </a:pathLst>
            </a:custGeom>
            <a:solidFill>
              <a:srgbClr val="37474F"/>
            </a:solidFill>
            <a:ln w="8363" cap="flat">
              <a:noFill/>
              <a:prstDash val="solid"/>
              <a:miter/>
            </a:ln>
          </p:spPr>
          <p:txBody>
            <a:bodyPr rtlCol="0" anchor="ctr"/>
            <a:lstStyle/>
            <a:p>
              <a:pPr defTabSz="914378"/>
              <a:endParaRPr lang="en-US"/>
            </a:p>
          </p:txBody>
        </p:sp>
        <p:sp>
          <p:nvSpPr>
            <p:cNvPr id="681" name="Freeform: Shape 680">
              <a:extLst>
                <a:ext uri="{FF2B5EF4-FFF2-40B4-BE49-F238E27FC236}">
                  <a16:creationId xmlns:a16="http://schemas.microsoft.com/office/drawing/2014/main" xmlns="" id="{0D451605-F9EC-4410-B7C6-3EDB4A856C29}"/>
                </a:ext>
              </a:extLst>
            </p:cNvPr>
            <p:cNvSpPr/>
            <p:nvPr/>
          </p:nvSpPr>
          <p:spPr>
            <a:xfrm>
              <a:off x="2797770" y="17576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2" name="Freeform: Shape 681">
              <a:extLst>
                <a:ext uri="{FF2B5EF4-FFF2-40B4-BE49-F238E27FC236}">
                  <a16:creationId xmlns:a16="http://schemas.microsoft.com/office/drawing/2014/main" xmlns="" id="{6084E161-5C2B-4C7F-A0C6-DA316D100A73}"/>
                </a:ext>
              </a:extLst>
            </p:cNvPr>
            <p:cNvSpPr/>
            <p:nvPr/>
          </p:nvSpPr>
          <p:spPr>
            <a:xfrm>
              <a:off x="2797937"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3" name="Freeform: Shape 682">
              <a:extLst>
                <a:ext uri="{FF2B5EF4-FFF2-40B4-BE49-F238E27FC236}">
                  <a16:creationId xmlns:a16="http://schemas.microsoft.com/office/drawing/2014/main" xmlns="" id="{7676774D-68F0-4911-84C7-BD99708D8346}"/>
                </a:ext>
              </a:extLst>
            </p:cNvPr>
            <p:cNvSpPr/>
            <p:nvPr/>
          </p:nvSpPr>
          <p:spPr>
            <a:xfrm>
              <a:off x="2794502" y="1761874"/>
              <a:ext cx="8378" cy="670"/>
            </a:xfrm>
            <a:custGeom>
              <a:avLst/>
              <a:gdLst>
                <a:gd name="connsiteX0" fmla="*/ 0 w 8378"/>
                <a:gd name="connsiteY0" fmla="*/ 0 h 670"/>
                <a:gd name="connsiteX1" fmla="*/ 0 w 8378"/>
                <a:gd name="connsiteY1" fmla="*/ 670 h 670"/>
                <a:gd name="connsiteX2" fmla="*/ 0 w 8378"/>
                <a:gd name="connsiteY2" fmla="*/ 0 h 670"/>
              </a:gdLst>
              <a:ahLst/>
              <a:cxnLst>
                <a:cxn ang="0">
                  <a:pos x="connsiteX0" y="connsiteY0"/>
                </a:cxn>
                <a:cxn ang="0">
                  <a:pos x="connsiteX1" y="connsiteY1"/>
                </a:cxn>
                <a:cxn ang="0">
                  <a:pos x="connsiteX2" y="connsiteY2"/>
                </a:cxn>
              </a:cxnLst>
              <a:rect l="l" t="t" r="r" b="b"/>
              <a:pathLst>
                <a:path w="8378" h="670">
                  <a:moveTo>
                    <a:pt x="0" y="0"/>
                  </a:moveTo>
                  <a:lnTo>
                    <a:pt x="0" y="670"/>
                  </a:lnTo>
                  <a:cubicBezTo>
                    <a:pt x="0" y="670"/>
                    <a:pt x="0"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84" name="Freeform: Shape 683">
              <a:extLst>
                <a:ext uri="{FF2B5EF4-FFF2-40B4-BE49-F238E27FC236}">
                  <a16:creationId xmlns:a16="http://schemas.microsoft.com/office/drawing/2014/main" xmlns="" id="{42C65E6A-A2CC-4BF2-88ED-3E77AA74A193}"/>
                </a:ext>
              </a:extLst>
            </p:cNvPr>
            <p:cNvSpPr/>
            <p:nvPr/>
          </p:nvSpPr>
          <p:spPr>
            <a:xfrm>
              <a:off x="2802126" y="1753412"/>
              <a:ext cx="12" cy="629"/>
            </a:xfrm>
            <a:custGeom>
              <a:avLst/>
              <a:gdLst>
                <a:gd name="connsiteX0" fmla="*/ 0 w 12"/>
                <a:gd name="connsiteY0" fmla="*/ 419 h 629"/>
                <a:gd name="connsiteX1" fmla="*/ 0 w 12"/>
                <a:gd name="connsiteY1" fmla="*/ 0 h 629"/>
                <a:gd name="connsiteX2" fmla="*/ 0 w 12"/>
                <a:gd name="connsiteY2" fmla="*/ 419 h 629"/>
              </a:gdLst>
              <a:ahLst/>
              <a:cxnLst>
                <a:cxn ang="0">
                  <a:pos x="connsiteX0" y="connsiteY0"/>
                </a:cxn>
                <a:cxn ang="0">
                  <a:pos x="connsiteX1" y="connsiteY1"/>
                </a:cxn>
                <a:cxn ang="0">
                  <a:pos x="connsiteX2" y="connsiteY2"/>
                </a:cxn>
              </a:cxnLst>
              <a:rect l="l" t="t" r="r" b="b"/>
              <a:pathLst>
                <a:path w="12" h="629">
                  <a:moveTo>
                    <a:pt x="0" y="419"/>
                  </a:moveTo>
                  <a:cubicBezTo>
                    <a:pt x="17" y="277"/>
                    <a:pt x="17" y="142"/>
                    <a:pt x="0" y="0"/>
                  </a:cubicBezTo>
                  <a:cubicBezTo>
                    <a:pt x="0" y="419"/>
                    <a:pt x="0" y="922"/>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685" name="Freeform: Shape 684">
              <a:extLst>
                <a:ext uri="{FF2B5EF4-FFF2-40B4-BE49-F238E27FC236}">
                  <a16:creationId xmlns:a16="http://schemas.microsoft.com/office/drawing/2014/main" xmlns="" id="{F87FF59A-3690-45B8-96C0-14C2838FC10D}"/>
                </a:ext>
              </a:extLst>
            </p:cNvPr>
            <p:cNvSpPr/>
            <p:nvPr/>
          </p:nvSpPr>
          <p:spPr>
            <a:xfrm>
              <a:off x="2795675" y="175433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6" name="Freeform: Shape 685">
              <a:extLst>
                <a:ext uri="{FF2B5EF4-FFF2-40B4-BE49-F238E27FC236}">
                  <a16:creationId xmlns:a16="http://schemas.microsoft.com/office/drawing/2014/main" xmlns="" id="{A02E6983-9864-43EF-9AD1-1CBF307F9AD3}"/>
                </a:ext>
              </a:extLst>
            </p:cNvPr>
            <p:cNvSpPr/>
            <p:nvPr/>
          </p:nvSpPr>
          <p:spPr>
            <a:xfrm>
              <a:off x="2801875" y="1753272"/>
              <a:ext cx="37" cy="223"/>
            </a:xfrm>
            <a:custGeom>
              <a:avLst/>
              <a:gdLst>
                <a:gd name="connsiteX0" fmla="*/ 0 w 37"/>
                <a:gd name="connsiteY0" fmla="*/ 223 h 223"/>
                <a:gd name="connsiteX1" fmla="*/ 0 w 37"/>
                <a:gd name="connsiteY1" fmla="*/ 223 h 223"/>
                <a:gd name="connsiteX2" fmla="*/ 0 w 37"/>
                <a:gd name="connsiteY2" fmla="*/ 223 h 223"/>
                <a:gd name="connsiteX3" fmla="*/ 0 w 37"/>
                <a:gd name="connsiteY3" fmla="*/ 223 h 223"/>
              </a:gdLst>
              <a:ahLst/>
              <a:cxnLst>
                <a:cxn ang="0">
                  <a:pos x="connsiteX0" y="connsiteY0"/>
                </a:cxn>
                <a:cxn ang="0">
                  <a:pos x="connsiteX1" y="connsiteY1"/>
                </a:cxn>
                <a:cxn ang="0">
                  <a:pos x="connsiteX2" y="connsiteY2"/>
                </a:cxn>
                <a:cxn ang="0">
                  <a:pos x="connsiteX3" y="connsiteY3"/>
                </a:cxn>
              </a:cxnLst>
              <a:rect l="l" t="t" r="r" b="b"/>
              <a:pathLst>
                <a:path w="37" h="223">
                  <a:moveTo>
                    <a:pt x="0" y="223"/>
                  </a:moveTo>
                  <a:lnTo>
                    <a:pt x="0" y="223"/>
                  </a:lnTo>
                  <a:cubicBezTo>
                    <a:pt x="0" y="223"/>
                    <a:pt x="0" y="223"/>
                    <a:pt x="0" y="223"/>
                  </a:cubicBezTo>
                  <a:cubicBezTo>
                    <a:pt x="0" y="223"/>
                    <a:pt x="84" y="-279"/>
                    <a:pt x="0" y="223"/>
                  </a:cubicBezTo>
                  <a:close/>
                </a:path>
              </a:pathLst>
            </a:custGeom>
            <a:solidFill>
              <a:srgbClr val="37474F"/>
            </a:solidFill>
            <a:ln w="8363" cap="flat">
              <a:noFill/>
              <a:prstDash val="solid"/>
              <a:miter/>
            </a:ln>
          </p:spPr>
          <p:txBody>
            <a:bodyPr rtlCol="0" anchor="ctr"/>
            <a:lstStyle/>
            <a:p>
              <a:pPr defTabSz="914378"/>
              <a:endParaRPr lang="en-US"/>
            </a:p>
          </p:txBody>
        </p:sp>
        <p:sp>
          <p:nvSpPr>
            <p:cNvPr id="687" name="Freeform: Shape 686">
              <a:extLst>
                <a:ext uri="{FF2B5EF4-FFF2-40B4-BE49-F238E27FC236}">
                  <a16:creationId xmlns:a16="http://schemas.microsoft.com/office/drawing/2014/main" xmlns="" id="{B8115325-9A5A-4689-96A6-35FC756AD54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88" name="Freeform: Shape 687">
              <a:extLst>
                <a:ext uri="{FF2B5EF4-FFF2-40B4-BE49-F238E27FC236}">
                  <a16:creationId xmlns:a16="http://schemas.microsoft.com/office/drawing/2014/main" xmlns="" id="{DCDC7ACB-D449-4FC5-B808-487DE2E7689D}"/>
                </a:ext>
              </a:extLst>
            </p:cNvPr>
            <p:cNvSpPr/>
            <p:nvPr/>
          </p:nvSpPr>
          <p:spPr>
            <a:xfrm>
              <a:off x="2788134" y="175525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9" name="Freeform: Shape 688">
              <a:extLst>
                <a:ext uri="{FF2B5EF4-FFF2-40B4-BE49-F238E27FC236}">
                  <a16:creationId xmlns:a16="http://schemas.microsoft.com/office/drawing/2014/main" xmlns="" id="{7B1EE20A-B3A0-4FE8-9121-6D1ED0618AF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90" name="Freeform: Shape 689">
              <a:extLst>
                <a:ext uri="{FF2B5EF4-FFF2-40B4-BE49-F238E27FC236}">
                  <a16:creationId xmlns:a16="http://schemas.microsoft.com/office/drawing/2014/main" xmlns="" id="{04571166-0241-4B2D-B579-688794FAED27}"/>
                </a:ext>
              </a:extLst>
            </p:cNvPr>
            <p:cNvSpPr/>
            <p:nvPr/>
          </p:nvSpPr>
          <p:spPr>
            <a:xfrm>
              <a:off x="2803300" y="175575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1" name="Freeform: Shape 690">
              <a:extLst>
                <a:ext uri="{FF2B5EF4-FFF2-40B4-BE49-F238E27FC236}">
                  <a16:creationId xmlns:a16="http://schemas.microsoft.com/office/drawing/2014/main" xmlns="" id="{6F642231-9617-44FC-B05E-C960C492C27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92" name="Freeform: Shape 691">
              <a:extLst>
                <a:ext uri="{FF2B5EF4-FFF2-40B4-BE49-F238E27FC236}">
                  <a16:creationId xmlns:a16="http://schemas.microsoft.com/office/drawing/2014/main" xmlns="" id="{91EEEE66-EFB4-4D37-ADB6-6EF0AC1A107A}"/>
                </a:ext>
              </a:extLst>
            </p:cNvPr>
            <p:cNvSpPr/>
            <p:nvPr/>
          </p:nvSpPr>
          <p:spPr>
            <a:xfrm>
              <a:off x="2803132"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3" name="Freeform: Shape 692">
              <a:extLst>
                <a:ext uri="{FF2B5EF4-FFF2-40B4-BE49-F238E27FC236}">
                  <a16:creationId xmlns:a16="http://schemas.microsoft.com/office/drawing/2014/main" xmlns="" id="{59F7B2F5-30BF-43FA-9D21-9A154944F056}"/>
                </a:ext>
              </a:extLst>
            </p:cNvPr>
            <p:cNvSpPr/>
            <p:nvPr/>
          </p:nvSpPr>
          <p:spPr>
            <a:xfrm>
              <a:off x="2803048" y="1753207"/>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94" name="Freeform: Shape 693">
              <a:extLst>
                <a:ext uri="{FF2B5EF4-FFF2-40B4-BE49-F238E27FC236}">
                  <a16:creationId xmlns:a16="http://schemas.microsoft.com/office/drawing/2014/main" xmlns="" id="{644C70B4-DF28-4A58-84C8-366496549FCA}"/>
                </a:ext>
              </a:extLst>
            </p:cNvPr>
            <p:cNvSpPr/>
            <p:nvPr/>
          </p:nvSpPr>
          <p:spPr>
            <a:xfrm>
              <a:off x="2802964" y="1753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5" name="Freeform: Shape 694">
              <a:extLst>
                <a:ext uri="{FF2B5EF4-FFF2-40B4-BE49-F238E27FC236}">
                  <a16:creationId xmlns:a16="http://schemas.microsoft.com/office/drawing/2014/main" xmlns="" id="{E7E63181-4A07-420E-A953-97E2E4B5AE37}"/>
                </a:ext>
              </a:extLst>
            </p:cNvPr>
            <p:cNvSpPr/>
            <p:nvPr/>
          </p:nvSpPr>
          <p:spPr>
            <a:xfrm>
              <a:off x="2792239" y="17597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6" name="Freeform: Shape 695">
              <a:extLst>
                <a:ext uri="{FF2B5EF4-FFF2-40B4-BE49-F238E27FC236}">
                  <a16:creationId xmlns:a16="http://schemas.microsoft.com/office/drawing/2014/main" xmlns="" id="{B0E89CDE-C59F-454E-AE94-424B62F4E504}"/>
                </a:ext>
              </a:extLst>
            </p:cNvPr>
            <p:cNvSpPr/>
            <p:nvPr/>
          </p:nvSpPr>
          <p:spPr>
            <a:xfrm>
              <a:off x="2799613" y="1760366"/>
              <a:ext cx="8378" cy="83"/>
            </a:xfrm>
            <a:custGeom>
              <a:avLst/>
              <a:gdLst>
                <a:gd name="connsiteX0" fmla="*/ 0 w 8378"/>
                <a:gd name="connsiteY0" fmla="*/ 84 h 83"/>
                <a:gd name="connsiteX1" fmla="*/ 0 w 8378"/>
                <a:gd name="connsiteY1" fmla="*/ 0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0"/>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697" name="Freeform: Shape 696">
              <a:extLst>
                <a:ext uri="{FF2B5EF4-FFF2-40B4-BE49-F238E27FC236}">
                  <a16:creationId xmlns:a16="http://schemas.microsoft.com/office/drawing/2014/main" xmlns="" id="{699FE4D9-D2D9-418D-80F0-C8CE1400F262}"/>
                </a:ext>
              </a:extLst>
            </p:cNvPr>
            <p:cNvSpPr/>
            <p:nvPr/>
          </p:nvSpPr>
          <p:spPr>
            <a:xfrm>
              <a:off x="2799529" y="1758523"/>
              <a:ext cx="8378" cy="2346"/>
            </a:xfrm>
            <a:custGeom>
              <a:avLst/>
              <a:gdLst>
                <a:gd name="connsiteX0" fmla="*/ 0 w 8378"/>
                <a:gd name="connsiteY0" fmla="*/ 2346 h 2346"/>
                <a:gd name="connsiteX1" fmla="*/ 0 w 8378"/>
                <a:gd name="connsiteY1" fmla="*/ 1843 h 2346"/>
                <a:gd name="connsiteX2" fmla="*/ 0 w 8378"/>
                <a:gd name="connsiteY2" fmla="*/ 0 h 2346"/>
              </a:gdLst>
              <a:ahLst/>
              <a:cxnLst>
                <a:cxn ang="0">
                  <a:pos x="connsiteX0" y="connsiteY0"/>
                </a:cxn>
                <a:cxn ang="0">
                  <a:pos x="connsiteX1" y="connsiteY1"/>
                </a:cxn>
                <a:cxn ang="0">
                  <a:pos x="connsiteX2" y="connsiteY2"/>
                </a:cxn>
              </a:cxnLst>
              <a:rect l="l" t="t" r="r" b="b"/>
              <a:pathLst>
                <a:path w="8378" h="2346">
                  <a:moveTo>
                    <a:pt x="0" y="2346"/>
                  </a:moveTo>
                  <a:cubicBezTo>
                    <a:pt x="0" y="1592"/>
                    <a:pt x="0" y="1676"/>
                    <a:pt x="0" y="1843"/>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8" name="Freeform: Shape 697">
              <a:extLst>
                <a:ext uri="{FF2B5EF4-FFF2-40B4-BE49-F238E27FC236}">
                  <a16:creationId xmlns:a16="http://schemas.microsoft.com/office/drawing/2014/main" xmlns="" id="{C570839A-81D6-4E7F-B9A1-852F0145B789}"/>
                </a:ext>
              </a:extLst>
            </p:cNvPr>
            <p:cNvSpPr/>
            <p:nvPr/>
          </p:nvSpPr>
          <p:spPr>
            <a:xfrm>
              <a:off x="2790229" y="1751963"/>
              <a:ext cx="12903" cy="11335"/>
            </a:xfrm>
            <a:custGeom>
              <a:avLst/>
              <a:gdLst>
                <a:gd name="connsiteX0" fmla="*/ 5446 w 12903"/>
                <a:gd name="connsiteY0" fmla="*/ 9409 h 11335"/>
                <a:gd name="connsiteX1" fmla="*/ 5446 w 12903"/>
                <a:gd name="connsiteY1" fmla="*/ 9911 h 11335"/>
                <a:gd name="connsiteX2" fmla="*/ 5446 w 12903"/>
                <a:gd name="connsiteY2" fmla="*/ 11336 h 11335"/>
                <a:gd name="connsiteX3" fmla="*/ 5446 w 12903"/>
                <a:gd name="connsiteY3" fmla="*/ 9157 h 11335"/>
                <a:gd name="connsiteX4" fmla="*/ 5446 w 12903"/>
                <a:gd name="connsiteY4" fmla="*/ 9576 h 11335"/>
                <a:gd name="connsiteX5" fmla="*/ 5446 w 12903"/>
                <a:gd name="connsiteY5" fmla="*/ 9576 h 11335"/>
                <a:gd name="connsiteX6" fmla="*/ 5446 w 12903"/>
                <a:gd name="connsiteY6" fmla="*/ 8403 h 11335"/>
                <a:gd name="connsiteX7" fmla="*/ 5446 w 12903"/>
                <a:gd name="connsiteY7" fmla="*/ 9073 h 11335"/>
                <a:gd name="connsiteX8" fmla="*/ 5446 w 12903"/>
                <a:gd name="connsiteY8" fmla="*/ 8571 h 11335"/>
                <a:gd name="connsiteX9" fmla="*/ 5446 w 12903"/>
                <a:gd name="connsiteY9" fmla="*/ 8571 h 11335"/>
                <a:gd name="connsiteX10" fmla="*/ 5446 w 12903"/>
                <a:gd name="connsiteY10" fmla="*/ 8571 h 11335"/>
                <a:gd name="connsiteX11" fmla="*/ 5446 w 12903"/>
                <a:gd name="connsiteY11" fmla="*/ 8571 h 11335"/>
                <a:gd name="connsiteX12" fmla="*/ 5446 w 12903"/>
                <a:gd name="connsiteY12" fmla="*/ 7565 h 11335"/>
                <a:gd name="connsiteX13" fmla="*/ 5446 w 12903"/>
                <a:gd name="connsiteY13" fmla="*/ 7565 h 11335"/>
                <a:gd name="connsiteX14" fmla="*/ 5446 w 12903"/>
                <a:gd name="connsiteY14" fmla="*/ 8487 h 11335"/>
                <a:gd name="connsiteX15" fmla="*/ 5446 w 12903"/>
                <a:gd name="connsiteY15" fmla="*/ 9157 h 11335"/>
                <a:gd name="connsiteX16" fmla="*/ 5446 w 12903"/>
                <a:gd name="connsiteY16" fmla="*/ 9157 h 11335"/>
                <a:gd name="connsiteX17" fmla="*/ 5446 w 12903"/>
                <a:gd name="connsiteY17" fmla="*/ 10582 h 11335"/>
                <a:gd name="connsiteX18" fmla="*/ 5446 w 12903"/>
                <a:gd name="connsiteY18" fmla="*/ 8319 h 11335"/>
                <a:gd name="connsiteX19" fmla="*/ 5446 w 12903"/>
                <a:gd name="connsiteY19" fmla="*/ 8319 h 11335"/>
                <a:gd name="connsiteX20" fmla="*/ 5446 w 12903"/>
                <a:gd name="connsiteY20" fmla="*/ 8822 h 11335"/>
                <a:gd name="connsiteX21" fmla="*/ 5446 w 12903"/>
                <a:gd name="connsiteY21" fmla="*/ 8822 h 11335"/>
                <a:gd name="connsiteX22" fmla="*/ 5446 w 12903"/>
                <a:gd name="connsiteY22" fmla="*/ 10247 h 11335"/>
                <a:gd name="connsiteX23" fmla="*/ 5446 w 12903"/>
                <a:gd name="connsiteY23" fmla="*/ 8906 h 11335"/>
                <a:gd name="connsiteX24" fmla="*/ 5446 w 12903"/>
                <a:gd name="connsiteY24" fmla="*/ 8319 h 11335"/>
                <a:gd name="connsiteX25" fmla="*/ 5446 w 12903"/>
                <a:gd name="connsiteY25" fmla="*/ 9157 h 11335"/>
                <a:gd name="connsiteX26" fmla="*/ 5446 w 12903"/>
                <a:gd name="connsiteY26" fmla="*/ 9157 h 11335"/>
                <a:gd name="connsiteX27" fmla="*/ 5446 w 12903"/>
                <a:gd name="connsiteY27" fmla="*/ 7900 h 11335"/>
                <a:gd name="connsiteX28" fmla="*/ 5446 w 12903"/>
                <a:gd name="connsiteY28" fmla="*/ 7900 h 11335"/>
                <a:gd name="connsiteX29" fmla="*/ 5446 w 12903"/>
                <a:gd name="connsiteY29" fmla="*/ 8822 h 11335"/>
                <a:gd name="connsiteX30" fmla="*/ 5446 w 12903"/>
                <a:gd name="connsiteY30" fmla="*/ 7230 h 11335"/>
                <a:gd name="connsiteX31" fmla="*/ 5446 w 12903"/>
                <a:gd name="connsiteY31" fmla="*/ 7900 h 11335"/>
                <a:gd name="connsiteX32" fmla="*/ 5446 w 12903"/>
                <a:gd name="connsiteY32" fmla="*/ 5638 h 11335"/>
                <a:gd name="connsiteX33" fmla="*/ 5446 w 12903"/>
                <a:gd name="connsiteY33" fmla="*/ 4884 h 11335"/>
                <a:gd name="connsiteX34" fmla="*/ 5446 w 12903"/>
                <a:gd name="connsiteY34" fmla="*/ 4381 h 11335"/>
                <a:gd name="connsiteX35" fmla="*/ 5446 w 12903"/>
                <a:gd name="connsiteY35" fmla="*/ 5219 h 11335"/>
                <a:gd name="connsiteX36" fmla="*/ 5446 w 12903"/>
                <a:gd name="connsiteY36" fmla="*/ 5219 h 11335"/>
                <a:gd name="connsiteX37" fmla="*/ 5446 w 12903"/>
                <a:gd name="connsiteY37" fmla="*/ 6644 h 11335"/>
                <a:gd name="connsiteX38" fmla="*/ 5446 w 12903"/>
                <a:gd name="connsiteY38" fmla="*/ 7817 h 11335"/>
                <a:gd name="connsiteX39" fmla="*/ 5446 w 12903"/>
                <a:gd name="connsiteY39" fmla="*/ 7817 h 11335"/>
                <a:gd name="connsiteX40" fmla="*/ 5446 w 12903"/>
                <a:gd name="connsiteY40" fmla="*/ 8487 h 11335"/>
                <a:gd name="connsiteX41" fmla="*/ 5446 w 12903"/>
                <a:gd name="connsiteY41" fmla="*/ 9157 h 11335"/>
                <a:gd name="connsiteX42" fmla="*/ 5446 w 12903"/>
                <a:gd name="connsiteY42" fmla="*/ 6057 h 11335"/>
                <a:gd name="connsiteX43" fmla="*/ 5446 w 12903"/>
                <a:gd name="connsiteY43" fmla="*/ 8236 h 11335"/>
                <a:gd name="connsiteX44" fmla="*/ 5446 w 12903"/>
                <a:gd name="connsiteY44" fmla="*/ 8236 h 11335"/>
                <a:gd name="connsiteX45" fmla="*/ 5446 w 12903"/>
                <a:gd name="connsiteY45" fmla="*/ 8906 h 11335"/>
                <a:gd name="connsiteX46" fmla="*/ 5446 w 12903"/>
                <a:gd name="connsiteY46" fmla="*/ 7984 h 11335"/>
                <a:gd name="connsiteX47" fmla="*/ 5446 w 12903"/>
                <a:gd name="connsiteY47" fmla="*/ 8906 h 11335"/>
                <a:gd name="connsiteX48" fmla="*/ 5446 w 12903"/>
                <a:gd name="connsiteY48" fmla="*/ 7481 h 11335"/>
                <a:gd name="connsiteX49" fmla="*/ 5446 w 12903"/>
                <a:gd name="connsiteY49" fmla="*/ 8319 h 11335"/>
                <a:gd name="connsiteX50" fmla="*/ 5446 w 12903"/>
                <a:gd name="connsiteY50" fmla="*/ 7565 h 11335"/>
                <a:gd name="connsiteX51" fmla="*/ 5446 w 12903"/>
                <a:gd name="connsiteY51" fmla="*/ 7565 h 11335"/>
                <a:gd name="connsiteX52" fmla="*/ 5446 w 12903"/>
                <a:gd name="connsiteY52" fmla="*/ 7565 h 11335"/>
                <a:gd name="connsiteX53" fmla="*/ 5446 w 12903"/>
                <a:gd name="connsiteY53" fmla="*/ 7565 h 11335"/>
                <a:gd name="connsiteX54" fmla="*/ 5865 w 12903"/>
                <a:gd name="connsiteY54" fmla="*/ 6308 h 11335"/>
                <a:gd name="connsiteX55" fmla="*/ 5865 w 12903"/>
                <a:gd name="connsiteY55" fmla="*/ 3878 h 11335"/>
                <a:gd name="connsiteX56" fmla="*/ 5865 w 12903"/>
                <a:gd name="connsiteY56" fmla="*/ 8068 h 11335"/>
                <a:gd name="connsiteX57" fmla="*/ 5865 w 12903"/>
                <a:gd name="connsiteY57" fmla="*/ 8068 h 11335"/>
                <a:gd name="connsiteX58" fmla="*/ 5865 w 12903"/>
                <a:gd name="connsiteY58" fmla="*/ 6476 h 11335"/>
                <a:gd name="connsiteX59" fmla="*/ 5865 w 12903"/>
                <a:gd name="connsiteY59" fmla="*/ 8068 h 11335"/>
                <a:gd name="connsiteX60" fmla="*/ 5865 w 12903"/>
                <a:gd name="connsiteY60" fmla="*/ 6225 h 11335"/>
                <a:gd name="connsiteX61" fmla="*/ 5865 w 12903"/>
                <a:gd name="connsiteY61" fmla="*/ 8068 h 11335"/>
                <a:gd name="connsiteX62" fmla="*/ 5865 w 12903"/>
                <a:gd name="connsiteY62" fmla="*/ 6392 h 11335"/>
                <a:gd name="connsiteX63" fmla="*/ 5865 w 12903"/>
                <a:gd name="connsiteY63" fmla="*/ 8319 h 11335"/>
                <a:gd name="connsiteX64" fmla="*/ 5865 w 12903"/>
                <a:gd name="connsiteY64" fmla="*/ 8319 h 11335"/>
                <a:gd name="connsiteX65" fmla="*/ 5865 w 12903"/>
                <a:gd name="connsiteY65" fmla="*/ 7900 h 11335"/>
                <a:gd name="connsiteX66" fmla="*/ 5865 w 12903"/>
                <a:gd name="connsiteY66" fmla="*/ 5722 h 11335"/>
                <a:gd name="connsiteX67" fmla="*/ 5865 w 12903"/>
                <a:gd name="connsiteY67" fmla="*/ 7984 h 11335"/>
                <a:gd name="connsiteX68" fmla="*/ 5865 w 12903"/>
                <a:gd name="connsiteY68" fmla="*/ 3292 h 11335"/>
                <a:gd name="connsiteX69" fmla="*/ 5865 w 12903"/>
                <a:gd name="connsiteY69" fmla="*/ 3292 h 11335"/>
                <a:gd name="connsiteX70" fmla="*/ 5865 w 12903"/>
                <a:gd name="connsiteY70" fmla="*/ 8319 h 11335"/>
                <a:gd name="connsiteX71" fmla="*/ 5865 w 12903"/>
                <a:gd name="connsiteY71" fmla="*/ 8822 h 11335"/>
                <a:gd name="connsiteX72" fmla="*/ 5865 w 12903"/>
                <a:gd name="connsiteY72" fmla="*/ 9492 h 11335"/>
                <a:gd name="connsiteX73" fmla="*/ 5865 w 12903"/>
                <a:gd name="connsiteY73" fmla="*/ 9492 h 11335"/>
                <a:gd name="connsiteX74" fmla="*/ 5865 w 12903"/>
                <a:gd name="connsiteY74" fmla="*/ 7649 h 11335"/>
                <a:gd name="connsiteX75" fmla="*/ 5865 w 12903"/>
                <a:gd name="connsiteY75" fmla="*/ 8654 h 11335"/>
                <a:gd name="connsiteX76" fmla="*/ 5865 w 12903"/>
                <a:gd name="connsiteY76" fmla="*/ 6057 h 11335"/>
                <a:gd name="connsiteX77" fmla="*/ 5865 w 12903"/>
                <a:gd name="connsiteY77" fmla="*/ 8152 h 11335"/>
                <a:gd name="connsiteX78" fmla="*/ 5865 w 12903"/>
                <a:gd name="connsiteY78" fmla="*/ 7733 h 11335"/>
                <a:gd name="connsiteX79" fmla="*/ 5865 w 12903"/>
                <a:gd name="connsiteY79" fmla="*/ 8236 h 11335"/>
                <a:gd name="connsiteX80" fmla="*/ 5865 w 12903"/>
                <a:gd name="connsiteY80" fmla="*/ 8236 h 11335"/>
                <a:gd name="connsiteX81" fmla="*/ 5865 w 12903"/>
                <a:gd name="connsiteY81" fmla="*/ 8906 h 11335"/>
                <a:gd name="connsiteX82" fmla="*/ 5865 w 12903"/>
                <a:gd name="connsiteY82" fmla="*/ 3460 h 11335"/>
                <a:gd name="connsiteX83" fmla="*/ 5865 w 12903"/>
                <a:gd name="connsiteY83" fmla="*/ 5052 h 11335"/>
                <a:gd name="connsiteX84" fmla="*/ 5865 w 12903"/>
                <a:gd name="connsiteY84" fmla="*/ 7900 h 11335"/>
                <a:gd name="connsiteX85" fmla="*/ 5865 w 12903"/>
                <a:gd name="connsiteY85" fmla="*/ 7230 h 11335"/>
                <a:gd name="connsiteX86" fmla="*/ 5865 w 12903"/>
                <a:gd name="connsiteY86" fmla="*/ 7900 h 11335"/>
                <a:gd name="connsiteX87" fmla="*/ 5865 w 12903"/>
                <a:gd name="connsiteY87" fmla="*/ 7062 h 11335"/>
                <a:gd name="connsiteX88" fmla="*/ 5865 w 12903"/>
                <a:gd name="connsiteY88" fmla="*/ 7062 h 11335"/>
                <a:gd name="connsiteX89" fmla="*/ 5865 w 12903"/>
                <a:gd name="connsiteY89" fmla="*/ 4549 h 11335"/>
                <a:gd name="connsiteX90" fmla="*/ 5865 w 12903"/>
                <a:gd name="connsiteY90" fmla="*/ 5303 h 11335"/>
                <a:gd name="connsiteX91" fmla="*/ 5865 w 12903"/>
                <a:gd name="connsiteY91" fmla="*/ 5806 h 11335"/>
                <a:gd name="connsiteX92" fmla="*/ 5865 w 12903"/>
                <a:gd name="connsiteY92" fmla="*/ 6811 h 11335"/>
                <a:gd name="connsiteX93" fmla="*/ 5865 w 12903"/>
                <a:gd name="connsiteY93" fmla="*/ 6225 h 11335"/>
                <a:gd name="connsiteX94" fmla="*/ 5865 w 12903"/>
                <a:gd name="connsiteY94" fmla="*/ 7398 h 11335"/>
                <a:gd name="connsiteX95" fmla="*/ 5865 w 12903"/>
                <a:gd name="connsiteY95" fmla="*/ 6225 h 11335"/>
                <a:gd name="connsiteX96" fmla="*/ 5865 w 12903"/>
                <a:gd name="connsiteY96" fmla="*/ 6225 h 11335"/>
                <a:gd name="connsiteX97" fmla="*/ 5865 w 12903"/>
                <a:gd name="connsiteY97" fmla="*/ 3124 h 11335"/>
                <a:gd name="connsiteX98" fmla="*/ 5865 w 12903"/>
                <a:gd name="connsiteY98" fmla="*/ 3711 h 11335"/>
                <a:gd name="connsiteX99" fmla="*/ 5865 w 12903"/>
                <a:gd name="connsiteY99" fmla="*/ 2454 h 11335"/>
                <a:gd name="connsiteX100" fmla="*/ 5865 w 12903"/>
                <a:gd name="connsiteY100" fmla="*/ 4549 h 11335"/>
                <a:gd name="connsiteX101" fmla="*/ 5865 w 12903"/>
                <a:gd name="connsiteY101" fmla="*/ 4549 h 11335"/>
                <a:gd name="connsiteX102" fmla="*/ 5865 w 12903"/>
                <a:gd name="connsiteY102" fmla="*/ 4549 h 11335"/>
                <a:gd name="connsiteX103" fmla="*/ 5865 w 12903"/>
                <a:gd name="connsiteY103" fmla="*/ 4549 h 11335"/>
                <a:gd name="connsiteX104" fmla="*/ 6452 w 12903"/>
                <a:gd name="connsiteY104" fmla="*/ 5303 h 11335"/>
                <a:gd name="connsiteX105" fmla="*/ 6452 w 12903"/>
                <a:gd name="connsiteY105" fmla="*/ 4465 h 11335"/>
                <a:gd name="connsiteX106" fmla="*/ 6452 w 12903"/>
                <a:gd name="connsiteY106" fmla="*/ 4465 h 11335"/>
                <a:gd name="connsiteX107" fmla="*/ 6452 w 12903"/>
                <a:gd name="connsiteY107" fmla="*/ 3292 h 11335"/>
                <a:gd name="connsiteX108" fmla="*/ 6452 w 12903"/>
                <a:gd name="connsiteY108" fmla="*/ 2454 h 11335"/>
                <a:gd name="connsiteX109" fmla="*/ 6452 w 12903"/>
                <a:gd name="connsiteY109" fmla="*/ 3376 h 11335"/>
                <a:gd name="connsiteX110" fmla="*/ 6452 w 12903"/>
                <a:gd name="connsiteY110" fmla="*/ 3376 h 11335"/>
                <a:gd name="connsiteX111" fmla="*/ 6452 w 12903"/>
                <a:gd name="connsiteY111" fmla="*/ 3376 h 11335"/>
                <a:gd name="connsiteX112" fmla="*/ 6452 w 12903"/>
                <a:gd name="connsiteY112" fmla="*/ 2789 h 11335"/>
                <a:gd name="connsiteX113" fmla="*/ 6452 w 12903"/>
                <a:gd name="connsiteY113" fmla="*/ 1700 h 11335"/>
                <a:gd name="connsiteX114" fmla="*/ 6452 w 12903"/>
                <a:gd name="connsiteY114" fmla="*/ 695 h 11335"/>
                <a:gd name="connsiteX115" fmla="*/ 6452 w 12903"/>
                <a:gd name="connsiteY115" fmla="*/ 2035 h 11335"/>
                <a:gd name="connsiteX116" fmla="*/ 6452 w 12903"/>
                <a:gd name="connsiteY116" fmla="*/ 527 h 11335"/>
                <a:gd name="connsiteX117" fmla="*/ 6452 w 12903"/>
                <a:gd name="connsiteY117" fmla="*/ 946 h 11335"/>
                <a:gd name="connsiteX118" fmla="*/ 6452 w 12903"/>
                <a:gd name="connsiteY118" fmla="*/ 946 h 11335"/>
                <a:gd name="connsiteX119" fmla="*/ 6452 w 12903"/>
                <a:gd name="connsiteY119" fmla="*/ 946 h 11335"/>
                <a:gd name="connsiteX120" fmla="*/ 6452 w 12903"/>
                <a:gd name="connsiteY120" fmla="*/ 1449 h 11335"/>
                <a:gd name="connsiteX121" fmla="*/ 6452 w 12903"/>
                <a:gd name="connsiteY121" fmla="*/ 2454 h 11335"/>
                <a:gd name="connsiteX122" fmla="*/ 6452 w 12903"/>
                <a:gd name="connsiteY122" fmla="*/ 1784 h 11335"/>
                <a:gd name="connsiteX123" fmla="*/ 6452 w 12903"/>
                <a:gd name="connsiteY123" fmla="*/ 2287 h 11335"/>
                <a:gd name="connsiteX124" fmla="*/ 6452 w 12903"/>
                <a:gd name="connsiteY124" fmla="*/ 862 h 11335"/>
                <a:gd name="connsiteX125" fmla="*/ 6452 w 12903"/>
                <a:gd name="connsiteY125" fmla="*/ 862 h 11335"/>
                <a:gd name="connsiteX126" fmla="*/ 6452 w 12903"/>
                <a:gd name="connsiteY126" fmla="*/ 862 h 11335"/>
                <a:gd name="connsiteX127" fmla="*/ 6452 w 12903"/>
                <a:gd name="connsiteY127" fmla="*/ 862 h 11335"/>
                <a:gd name="connsiteX128" fmla="*/ 6452 w 12903"/>
                <a:gd name="connsiteY128" fmla="*/ 1281 h 11335"/>
                <a:gd name="connsiteX129" fmla="*/ 6452 w 12903"/>
                <a:gd name="connsiteY129" fmla="*/ 1281 h 11335"/>
                <a:gd name="connsiteX130" fmla="*/ 6033 w 12903"/>
                <a:gd name="connsiteY130" fmla="*/ 1281 h 11335"/>
                <a:gd name="connsiteX131" fmla="*/ 6033 w 12903"/>
                <a:gd name="connsiteY131" fmla="*/ 1281 h 11335"/>
                <a:gd name="connsiteX132" fmla="*/ 6033 w 12903"/>
                <a:gd name="connsiteY132" fmla="*/ 695 h 11335"/>
                <a:gd name="connsiteX133" fmla="*/ 6033 w 12903"/>
                <a:gd name="connsiteY133" fmla="*/ 695 h 11335"/>
                <a:gd name="connsiteX134" fmla="*/ 5614 w 12903"/>
                <a:gd name="connsiteY134" fmla="*/ 108 h 11335"/>
                <a:gd name="connsiteX135" fmla="*/ 5614 w 12903"/>
                <a:gd name="connsiteY135" fmla="*/ 862 h 11335"/>
                <a:gd name="connsiteX136" fmla="*/ 5614 w 12903"/>
                <a:gd name="connsiteY136" fmla="*/ 1365 h 11335"/>
                <a:gd name="connsiteX137" fmla="*/ 5614 w 12903"/>
                <a:gd name="connsiteY137" fmla="*/ 2035 h 11335"/>
                <a:gd name="connsiteX138" fmla="*/ 5614 w 12903"/>
                <a:gd name="connsiteY138" fmla="*/ 2035 h 11335"/>
                <a:gd name="connsiteX139" fmla="*/ 5614 w 12903"/>
                <a:gd name="connsiteY139" fmla="*/ 2035 h 11335"/>
                <a:gd name="connsiteX140" fmla="*/ 5111 w 12903"/>
                <a:gd name="connsiteY140" fmla="*/ 2035 h 11335"/>
                <a:gd name="connsiteX141" fmla="*/ 5111 w 12903"/>
                <a:gd name="connsiteY141" fmla="*/ 2035 h 11335"/>
                <a:gd name="connsiteX142" fmla="*/ 5111 w 12903"/>
                <a:gd name="connsiteY142" fmla="*/ 2035 h 11335"/>
                <a:gd name="connsiteX143" fmla="*/ 5111 w 12903"/>
                <a:gd name="connsiteY143" fmla="*/ 2035 h 11335"/>
                <a:gd name="connsiteX144" fmla="*/ 5111 w 12903"/>
                <a:gd name="connsiteY144" fmla="*/ 2035 h 11335"/>
                <a:gd name="connsiteX145" fmla="*/ 5111 w 12903"/>
                <a:gd name="connsiteY145" fmla="*/ 1281 h 11335"/>
                <a:gd name="connsiteX146" fmla="*/ 5111 w 12903"/>
                <a:gd name="connsiteY146" fmla="*/ 1281 h 11335"/>
                <a:gd name="connsiteX147" fmla="*/ 5111 w 12903"/>
                <a:gd name="connsiteY147" fmla="*/ 2203 h 11335"/>
                <a:gd name="connsiteX148" fmla="*/ 5111 w 12903"/>
                <a:gd name="connsiteY148" fmla="*/ 2622 h 11335"/>
                <a:gd name="connsiteX149" fmla="*/ 5111 w 12903"/>
                <a:gd name="connsiteY149" fmla="*/ 1784 h 11335"/>
                <a:gd name="connsiteX150" fmla="*/ 5111 w 12903"/>
                <a:gd name="connsiteY150" fmla="*/ 3460 h 11335"/>
                <a:gd name="connsiteX151" fmla="*/ 5111 w 12903"/>
                <a:gd name="connsiteY151" fmla="*/ 3460 h 11335"/>
                <a:gd name="connsiteX152" fmla="*/ 5111 w 12903"/>
                <a:gd name="connsiteY152" fmla="*/ 3460 h 11335"/>
                <a:gd name="connsiteX153" fmla="*/ 5111 w 12903"/>
                <a:gd name="connsiteY153" fmla="*/ 3460 h 11335"/>
                <a:gd name="connsiteX154" fmla="*/ 5111 w 12903"/>
                <a:gd name="connsiteY154" fmla="*/ 1868 h 11335"/>
                <a:gd name="connsiteX155" fmla="*/ 5111 w 12903"/>
                <a:gd name="connsiteY155" fmla="*/ 3376 h 11335"/>
                <a:gd name="connsiteX156" fmla="*/ 5111 w 12903"/>
                <a:gd name="connsiteY156" fmla="*/ 2789 h 11335"/>
                <a:gd name="connsiteX157" fmla="*/ 5111 w 12903"/>
                <a:gd name="connsiteY157" fmla="*/ 2789 h 11335"/>
                <a:gd name="connsiteX158" fmla="*/ 4357 w 12903"/>
                <a:gd name="connsiteY158" fmla="*/ 1616 h 11335"/>
                <a:gd name="connsiteX159" fmla="*/ 4357 w 12903"/>
                <a:gd name="connsiteY159" fmla="*/ 2203 h 11335"/>
                <a:gd name="connsiteX160" fmla="*/ 4357 w 12903"/>
                <a:gd name="connsiteY160" fmla="*/ 1197 h 11335"/>
                <a:gd name="connsiteX161" fmla="*/ 4357 w 12903"/>
                <a:gd name="connsiteY161" fmla="*/ 1700 h 11335"/>
                <a:gd name="connsiteX162" fmla="*/ 4357 w 12903"/>
                <a:gd name="connsiteY162" fmla="*/ 862 h 11335"/>
                <a:gd name="connsiteX163" fmla="*/ 4357 w 12903"/>
                <a:gd name="connsiteY163" fmla="*/ 862 h 11335"/>
                <a:gd name="connsiteX164" fmla="*/ 4357 w 12903"/>
                <a:gd name="connsiteY164" fmla="*/ 359 h 11335"/>
                <a:gd name="connsiteX165" fmla="*/ 4357 w 12903"/>
                <a:gd name="connsiteY165" fmla="*/ 2873 h 11335"/>
                <a:gd name="connsiteX166" fmla="*/ 4357 w 12903"/>
                <a:gd name="connsiteY166" fmla="*/ 2873 h 11335"/>
                <a:gd name="connsiteX167" fmla="*/ 4357 w 12903"/>
                <a:gd name="connsiteY167" fmla="*/ 1951 h 11335"/>
                <a:gd name="connsiteX168" fmla="*/ 4357 w 12903"/>
                <a:gd name="connsiteY168" fmla="*/ 1951 h 11335"/>
                <a:gd name="connsiteX169" fmla="*/ 4357 w 12903"/>
                <a:gd name="connsiteY169" fmla="*/ 1951 h 11335"/>
                <a:gd name="connsiteX170" fmla="*/ 4357 w 12903"/>
                <a:gd name="connsiteY170" fmla="*/ 1951 h 11335"/>
                <a:gd name="connsiteX171" fmla="*/ 4357 w 12903"/>
                <a:gd name="connsiteY171" fmla="*/ 1951 h 11335"/>
                <a:gd name="connsiteX172" fmla="*/ 4357 w 12903"/>
                <a:gd name="connsiteY172" fmla="*/ 2370 h 11335"/>
                <a:gd name="connsiteX173" fmla="*/ 4357 w 12903"/>
                <a:gd name="connsiteY173" fmla="*/ 2370 h 11335"/>
                <a:gd name="connsiteX174" fmla="*/ 4357 w 12903"/>
                <a:gd name="connsiteY174" fmla="*/ 1868 h 11335"/>
                <a:gd name="connsiteX175" fmla="*/ 4357 w 12903"/>
                <a:gd name="connsiteY175" fmla="*/ 2538 h 11335"/>
                <a:gd name="connsiteX176" fmla="*/ 4357 w 12903"/>
                <a:gd name="connsiteY176" fmla="*/ 2538 h 11335"/>
                <a:gd name="connsiteX177" fmla="*/ 4357 w 12903"/>
                <a:gd name="connsiteY177" fmla="*/ 2538 h 11335"/>
                <a:gd name="connsiteX178" fmla="*/ 4357 w 12903"/>
                <a:gd name="connsiteY178" fmla="*/ 276 h 11335"/>
                <a:gd name="connsiteX179" fmla="*/ 4357 w 12903"/>
                <a:gd name="connsiteY179" fmla="*/ 276 h 11335"/>
                <a:gd name="connsiteX180" fmla="*/ 4357 w 12903"/>
                <a:gd name="connsiteY180" fmla="*/ 1449 h 11335"/>
                <a:gd name="connsiteX181" fmla="*/ 4357 w 12903"/>
                <a:gd name="connsiteY181" fmla="*/ 108 h 11335"/>
                <a:gd name="connsiteX182" fmla="*/ 4357 w 12903"/>
                <a:gd name="connsiteY182" fmla="*/ 778 h 11335"/>
                <a:gd name="connsiteX183" fmla="*/ 4357 w 12903"/>
                <a:gd name="connsiteY183" fmla="*/ 1784 h 11335"/>
                <a:gd name="connsiteX184" fmla="*/ 4357 w 12903"/>
                <a:gd name="connsiteY184" fmla="*/ 1784 h 11335"/>
                <a:gd name="connsiteX185" fmla="*/ 4357 w 12903"/>
                <a:gd name="connsiteY185" fmla="*/ 1784 h 11335"/>
                <a:gd name="connsiteX186" fmla="*/ 4357 w 12903"/>
                <a:gd name="connsiteY186" fmla="*/ 2957 h 11335"/>
                <a:gd name="connsiteX187" fmla="*/ 4357 w 12903"/>
                <a:gd name="connsiteY187" fmla="*/ 1951 h 11335"/>
                <a:gd name="connsiteX188" fmla="*/ 4357 w 12903"/>
                <a:gd name="connsiteY188" fmla="*/ 1951 h 11335"/>
                <a:gd name="connsiteX189" fmla="*/ 4357 w 12903"/>
                <a:gd name="connsiteY189" fmla="*/ 1951 h 11335"/>
                <a:gd name="connsiteX190" fmla="*/ 4357 w 12903"/>
                <a:gd name="connsiteY190" fmla="*/ 2873 h 11335"/>
                <a:gd name="connsiteX191" fmla="*/ 4357 w 12903"/>
                <a:gd name="connsiteY191" fmla="*/ 2370 h 11335"/>
                <a:gd name="connsiteX192" fmla="*/ 4357 w 12903"/>
                <a:gd name="connsiteY192" fmla="*/ 3124 h 11335"/>
                <a:gd name="connsiteX193" fmla="*/ 4357 w 12903"/>
                <a:gd name="connsiteY193" fmla="*/ 2454 h 11335"/>
                <a:gd name="connsiteX194" fmla="*/ 3938 w 12903"/>
                <a:gd name="connsiteY194" fmla="*/ 2454 h 11335"/>
                <a:gd name="connsiteX195" fmla="*/ 3938 w 12903"/>
                <a:gd name="connsiteY195" fmla="*/ 2454 h 11335"/>
                <a:gd name="connsiteX196" fmla="*/ 3435 w 12903"/>
                <a:gd name="connsiteY196" fmla="*/ 3041 h 11335"/>
                <a:gd name="connsiteX197" fmla="*/ 3435 w 12903"/>
                <a:gd name="connsiteY197" fmla="*/ 3711 h 11335"/>
                <a:gd name="connsiteX198" fmla="*/ 3435 w 12903"/>
                <a:gd name="connsiteY198" fmla="*/ 5303 h 11335"/>
                <a:gd name="connsiteX199" fmla="*/ 3435 w 12903"/>
                <a:gd name="connsiteY199" fmla="*/ 4381 h 11335"/>
                <a:gd name="connsiteX200" fmla="*/ 3435 w 12903"/>
                <a:gd name="connsiteY200" fmla="*/ 4381 h 11335"/>
                <a:gd name="connsiteX201" fmla="*/ 3435 w 12903"/>
                <a:gd name="connsiteY201" fmla="*/ 2957 h 11335"/>
                <a:gd name="connsiteX202" fmla="*/ 2514 w 12903"/>
                <a:gd name="connsiteY202" fmla="*/ 2203 h 11335"/>
                <a:gd name="connsiteX203" fmla="*/ 2514 w 12903"/>
                <a:gd name="connsiteY203" fmla="*/ 3292 h 11335"/>
                <a:gd name="connsiteX204" fmla="*/ 2514 w 12903"/>
                <a:gd name="connsiteY204" fmla="*/ 3292 h 11335"/>
                <a:gd name="connsiteX205" fmla="*/ 2514 w 12903"/>
                <a:gd name="connsiteY205" fmla="*/ 2538 h 11335"/>
                <a:gd name="connsiteX206" fmla="*/ 2514 w 12903"/>
                <a:gd name="connsiteY206" fmla="*/ 3292 h 11335"/>
                <a:gd name="connsiteX207" fmla="*/ 2514 w 12903"/>
                <a:gd name="connsiteY207" fmla="*/ 2035 h 11335"/>
                <a:gd name="connsiteX208" fmla="*/ 2514 w 12903"/>
                <a:gd name="connsiteY208" fmla="*/ 2035 h 11335"/>
                <a:gd name="connsiteX209" fmla="*/ 2514 w 12903"/>
                <a:gd name="connsiteY209" fmla="*/ 2873 h 11335"/>
                <a:gd name="connsiteX210" fmla="*/ 2514 w 12903"/>
                <a:gd name="connsiteY210" fmla="*/ 2203 h 11335"/>
                <a:gd name="connsiteX211" fmla="*/ 2514 w 12903"/>
                <a:gd name="connsiteY211" fmla="*/ 2203 h 11335"/>
                <a:gd name="connsiteX212" fmla="*/ 2514 w 12903"/>
                <a:gd name="connsiteY212" fmla="*/ 3041 h 11335"/>
                <a:gd name="connsiteX213" fmla="*/ 2514 w 12903"/>
                <a:gd name="connsiteY213" fmla="*/ 3962 h 11335"/>
                <a:gd name="connsiteX214" fmla="*/ 1927 w 12903"/>
                <a:gd name="connsiteY214" fmla="*/ 2957 h 11335"/>
                <a:gd name="connsiteX215" fmla="*/ 1927 w 12903"/>
                <a:gd name="connsiteY215" fmla="*/ 3543 h 11335"/>
                <a:gd name="connsiteX216" fmla="*/ 1927 w 12903"/>
                <a:gd name="connsiteY216" fmla="*/ 4549 h 11335"/>
                <a:gd name="connsiteX217" fmla="*/ 1927 w 12903"/>
                <a:gd name="connsiteY217" fmla="*/ 2287 h 11335"/>
                <a:gd name="connsiteX218" fmla="*/ 1927 w 12903"/>
                <a:gd name="connsiteY218" fmla="*/ 3795 h 11335"/>
                <a:gd name="connsiteX219" fmla="*/ 1927 w 12903"/>
                <a:gd name="connsiteY219" fmla="*/ 2622 h 11335"/>
                <a:gd name="connsiteX220" fmla="*/ 1341 w 12903"/>
                <a:gd name="connsiteY220" fmla="*/ 2622 h 11335"/>
                <a:gd name="connsiteX221" fmla="*/ 1341 w 12903"/>
                <a:gd name="connsiteY221" fmla="*/ 3627 h 11335"/>
                <a:gd name="connsiteX222" fmla="*/ 1341 w 12903"/>
                <a:gd name="connsiteY222" fmla="*/ 2370 h 11335"/>
                <a:gd name="connsiteX223" fmla="*/ 1341 w 12903"/>
                <a:gd name="connsiteY223" fmla="*/ 2957 h 11335"/>
                <a:gd name="connsiteX224" fmla="*/ 1341 w 12903"/>
                <a:gd name="connsiteY224" fmla="*/ 3543 h 11335"/>
                <a:gd name="connsiteX225" fmla="*/ 0 w 12903"/>
                <a:gd name="connsiteY225" fmla="*/ 2287 h 11335"/>
                <a:gd name="connsiteX226" fmla="*/ 0 w 12903"/>
                <a:gd name="connsiteY226" fmla="*/ 2873 h 11335"/>
                <a:gd name="connsiteX227" fmla="*/ 0 w 12903"/>
                <a:gd name="connsiteY227" fmla="*/ 3878 h 11335"/>
                <a:gd name="connsiteX228" fmla="*/ 0 w 12903"/>
                <a:gd name="connsiteY228" fmla="*/ 2873 h 11335"/>
                <a:gd name="connsiteX229" fmla="*/ 0 w 12903"/>
                <a:gd name="connsiteY229" fmla="*/ 3878 h 11335"/>
                <a:gd name="connsiteX230" fmla="*/ 0 w 12903"/>
                <a:gd name="connsiteY230" fmla="*/ 3878 h 11335"/>
                <a:gd name="connsiteX231" fmla="*/ 0 w 12903"/>
                <a:gd name="connsiteY231" fmla="*/ 7733 h 11335"/>
                <a:gd name="connsiteX232" fmla="*/ 0 w 12903"/>
                <a:gd name="connsiteY232" fmla="*/ 7733 h 11335"/>
                <a:gd name="connsiteX233" fmla="*/ 0 w 12903"/>
                <a:gd name="connsiteY233" fmla="*/ 8487 h 11335"/>
                <a:gd name="connsiteX234" fmla="*/ 0 w 12903"/>
                <a:gd name="connsiteY234" fmla="*/ 7984 h 11335"/>
                <a:gd name="connsiteX235" fmla="*/ 0 w 12903"/>
                <a:gd name="connsiteY235" fmla="*/ 7984 h 11335"/>
                <a:gd name="connsiteX236" fmla="*/ 587 w 12903"/>
                <a:gd name="connsiteY236" fmla="*/ 8822 h 11335"/>
                <a:gd name="connsiteX237" fmla="*/ 587 w 12903"/>
                <a:gd name="connsiteY237" fmla="*/ 8152 h 11335"/>
                <a:gd name="connsiteX238" fmla="*/ 587 w 12903"/>
                <a:gd name="connsiteY238" fmla="*/ 8571 h 11335"/>
                <a:gd name="connsiteX239" fmla="*/ 587 w 12903"/>
                <a:gd name="connsiteY239" fmla="*/ 7398 h 11335"/>
                <a:gd name="connsiteX240" fmla="*/ 1089 w 12903"/>
                <a:gd name="connsiteY240" fmla="*/ 8990 h 11335"/>
                <a:gd name="connsiteX241" fmla="*/ 1089 w 12903"/>
                <a:gd name="connsiteY241" fmla="*/ 8152 h 11335"/>
                <a:gd name="connsiteX242" fmla="*/ 1089 w 12903"/>
                <a:gd name="connsiteY242" fmla="*/ 8152 h 11335"/>
                <a:gd name="connsiteX243" fmla="*/ 1089 w 12903"/>
                <a:gd name="connsiteY243" fmla="*/ 9157 h 11335"/>
                <a:gd name="connsiteX244" fmla="*/ 1089 w 12903"/>
                <a:gd name="connsiteY244" fmla="*/ 9157 h 11335"/>
                <a:gd name="connsiteX245" fmla="*/ 1089 w 12903"/>
                <a:gd name="connsiteY245" fmla="*/ 9157 h 11335"/>
                <a:gd name="connsiteX246" fmla="*/ 1089 w 12903"/>
                <a:gd name="connsiteY246" fmla="*/ 9157 h 11335"/>
                <a:gd name="connsiteX247" fmla="*/ 1759 w 12903"/>
                <a:gd name="connsiteY247" fmla="*/ 8403 h 11335"/>
                <a:gd name="connsiteX248" fmla="*/ 1759 w 12903"/>
                <a:gd name="connsiteY248" fmla="*/ 8403 h 11335"/>
                <a:gd name="connsiteX249" fmla="*/ 1759 w 12903"/>
                <a:gd name="connsiteY249" fmla="*/ 8403 h 11335"/>
                <a:gd name="connsiteX250" fmla="*/ 1759 w 12903"/>
                <a:gd name="connsiteY250" fmla="*/ 8403 h 11335"/>
                <a:gd name="connsiteX251" fmla="*/ 1759 w 12903"/>
                <a:gd name="connsiteY251" fmla="*/ 7900 h 11335"/>
                <a:gd name="connsiteX252" fmla="*/ 1759 w 12903"/>
                <a:gd name="connsiteY252" fmla="*/ 9073 h 11335"/>
                <a:gd name="connsiteX253" fmla="*/ 1759 w 12903"/>
                <a:gd name="connsiteY253" fmla="*/ 7398 h 11335"/>
                <a:gd name="connsiteX254" fmla="*/ 1759 w 12903"/>
                <a:gd name="connsiteY254" fmla="*/ 7900 h 11335"/>
                <a:gd name="connsiteX255" fmla="*/ 1759 w 12903"/>
                <a:gd name="connsiteY255" fmla="*/ 6979 h 11335"/>
                <a:gd name="connsiteX256" fmla="*/ 1759 w 12903"/>
                <a:gd name="connsiteY256" fmla="*/ 8487 h 11335"/>
                <a:gd name="connsiteX257" fmla="*/ 1759 w 12903"/>
                <a:gd name="connsiteY257" fmla="*/ 8990 h 11335"/>
                <a:gd name="connsiteX258" fmla="*/ 1759 w 12903"/>
                <a:gd name="connsiteY258" fmla="*/ 7817 h 11335"/>
                <a:gd name="connsiteX259" fmla="*/ 1759 w 12903"/>
                <a:gd name="connsiteY259" fmla="*/ 6811 h 11335"/>
                <a:gd name="connsiteX260" fmla="*/ 1759 w 12903"/>
                <a:gd name="connsiteY260" fmla="*/ 8738 h 11335"/>
                <a:gd name="connsiteX261" fmla="*/ 1759 w 12903"/>
                <a:gd name="connsiteY261" fmla="*/ 8738 h 11335"/>
                <a:gd name="connsiteX262" fmla="*/ 1759 w 12903"/>
                <a:gd name="connsiteY262" fmla="*/ 8738 h 11335"/>
                <a:gd name="connsiteX263" fmla="*/ 1759 w 12903"/>
                <a:gd name="connsiteY263" fmla="*/ 7649 h 11335"/>
                <a:gd name="connsiteX264" fmla="*/ 1759 w 12903"/>
                <a:gd name="connsiteY264" fmla="*/ 7649 h 11335"/>
                <a:gd name="connsiteX265" fmla="*/ 1759 w 12903"/>
                <a:gd name="connsiteY265" fmla="*/ 6644 h 11335"/>
                <a:gd name="connsiteX266" fmla="*/ 1759 w 12903"/>
                <a:gd name="connsiteY266" fmla="*/ 7398 h 11335"/>
                <a:gd name="connsiteX267" fmla="*/ 1759 w 12903"/>
                <a:gd name="connsiteY267" fmla="*/ 7398 h 11335"/>
                <a:gd name="connsiteX268" fmla="*/ 1759 w 12903"/>
                <a:gd name="connsiteY268" fmla="*/ 8571 h 11335"/>
                <a:gd name="connsiteX269" fmla="*/ 1759 w 12903"/>
                <a:gd name="connsiteY269" fmla="*/ 8990 h 11335"/>
                <a:gd name="connsiteX270" fmla="*/ 1759 w 12903"/>
                <a:gd name="connsiteY270" fmla="*/ 7900 h 11335"/>
                <a:gd name="connsiteX271" fmla="*/ 1759 w 12903"/>
                <a:gd name="connsiteY271" fmla="*/ 8654 h 11335"/>
                <a:gd name="connsiteX272" fmla="*/ 1759 w 12903"/>
                <a:gd name="connsiteY272" fmla="*/ 8654 h 11335"/>
                <a:gd name="connsiteX273" fmla="*/ 1759 w 12903"/>
                <a:gd name="connsiteY273" fmla="*/ 9492 h 11335"/>
                <a:gd name="connsiteX274" fmla="*/ 1759 w 12903"/>
                <a:gd name="connsiteY274" fmla="*/ 9492 h 11335"/>
                <a:gd name="connsiteX275" fmla="*/ 1759 w 12903"/>
                <a:gd name="connsiteY275" fmla="*/ 8152 h 11335"/>
                <a:gd name="connsiteX276" fmla="*/ 2178 w 12903"/>
                <a:gd name="connsiteY276" fmla="*/ 9660 h 11335"/>
                <a:gd name="connsiteX277" fmla="*/ 2178 w 12903"/>
                <a:gd name="connsiteY277" fmla="*/ 8906 h 11335"/>
                <a:gd name="connsiteX278" fmla="*/ 2178 w 12903"/>
                <a:gd name="connsiteY278" fmla="*/ 9660 h 11335"/>
                <a:gd name="connsiteX279" fmla="*/ 2178 w 12903"/>
                <a:gd name="connsiteY279" fmla="*/ 8571 h 11335"/>
                <a:gd name="connsiteX280" fmla="*/ 2178 w 12903"/>
                <a:gd name="connsiteY280" fmla="*/ 7900 h 11335"/>
                <a:gd name="connsiteX281" fmla="*/ 2178 w 12903"/>
                <a:gd name="connsiteY281" fmla="*/ 8654 h 11335"/>
                <a:gd name="connsiteX282" fmla="*/ 2178 w 12903"/>
                <a:gd name="connsiteY282" fmla="*/ 7649 h 11335"/>
                <a:gd name="connsiteX283" fmla="*/ 2178 w 12903"/>
                <a:gd name="connsiteY283" fmla="*/ 9241 h 11335"/>
                <a:gd name="connsiteX284" fmla="*/ 2178 w 12903"/>
                <a:gd name="connsiteY284" fmla="*/ 9241 h 11335"/>
                <a:gd name="connsiteX285" fmla="*/ 2178 w 12903"/>
                <a:gd name="connsiteY285" fmla="*/ 7900 h 11335"/>
                <a:gd name="connsiteX286" fmla="*/ 2178 w 12903"/>
                <a:gd name="connsiteY286" fmla="*/ 8487 h 11335"/>
                <a:gd name="connsiteX287" fmla="*/ 2178 w 12903"/>
                <a:gd name="connsiteY287" fmla="*/ 8487 h 11335"/>
                <a:gd name="connsiteX288" fmla="*/ 2178 w 12903"/>
                <a:gd name="connsiteY288" fmla="*/ 9157 h 11335"/>
                <a:gd name="connsiteX289" fmla="*/ 2178 w 12903"/>
                <a:gd name="connsiteY289" fmla="*/ 9157 h 11335"/>
                <a:gd name="connsiteX290" fmla="*/ 2178 w 12903"/>
                <a:gd name="connsiteY290" fmla="*/ 9157 h 11335"/>
                <a:gd name="connsiteX291" fmla="*/ 2178 w 12903"/>
                <a:gd name="connsiteY291" fmla="*/ 8152 h 11335"/>
                <a:gd name="connsiteX292" fmla="*/ 2178 w 12903"/>
                <a:gd name="connsiteY292" fmla="*/ 8822 h 11335"/>
                <a:gd name="connsiteX293" fmla="*/ 2178 w 12903"/>
                <a:gd name="connsiteY293" fmla="*/ 8319 h 11335"/>
                <a:gd name="connsiteX294" fmla="*/ 2178 w 12903"/>
                <a:gd name="connsiteY294" fmla="*/ 9828 h 11335"/>
                <a:gd name="connsiteX295" fmla="*/ 2178 w 12903"/>
                <a:gd name="connsiteY295" fmla="*/ 9157 h 11335"/>
                <a:gd name="connsiteX296" fmla="*/ 2178 w 12903"/>
                <a:gd name="connsiteY296" fmla="*/ 10079 h 11335"/>
                <a:gd name="connsiteX297" fmla="*/ 2178 w 12903"/>
                <a:gd name="connsiteY297" fmla="*/ 9325 h 11335"/>
                <a:gd name="connsiteX298" fmla="*/ 2178 w 12903"/>
                <a:gd name="connsiteY298" fmla="*/ 9325 h 11335"/>
                <a:gd name="connsiteX299" fmla="*/ 2178 w 12903"/>
                <a:gd name="connsiteY299" fmla="*/ 9325 h 11335"/>
                <a:gd name="connsiteX300" fmla="*/ 2178 w 12903"/>
                <a:gd name="connsiteY300" fmla="*/ 10330 h 11335"/>
                <a:gd name="connsiteX301" fmla="*/ 2178 w 12903"/>
                <a:gd name="connsiteY301" fmla="*/ 8654 h 11335"/>
                <a:gd name="connsiteX302" fmla="*/ 2178 w 12903"/>
                <a:gd name="connsiteY302" fmla="*/ 9828 h 11335"/>
                <a:gd name="connsiteX303" fmla="*/ 2178 w 12903"/>
                <a:gd name="connsiteY303" fmla="*/ 9073 h 11335"/>
                <a:gd name="connsiteX304" fmla="*/ 6536 w 12903"/>
                <a:gd name="connsiteY304" fmla="*/ 8822 h 11335"/>
                <a:gd name="connsiteX305" fmla="*/ 6536 w 12903"/>
                <a:gd name="connsiteY305" fmla="*/ 8822 h 11335"/>
                <a:gd name="connsiteX306" fmla="*/ 6116 w 12903"/>
                <a:gd name="connsiteY306" fmla="*/ 8822 h 11335"/>
                <a:gd name="connsiteX307" fmla="*/ 8211 w 12903"/>
                <a:gd name="connsiteY307" fmla="*/ 7062 h 11335"/>
                <a:gd name="connsiteX308" fmla="*/ 8211 w 12903"/>
                <a:gd name="connsiteY308" fmla="*/ 7062 h 11335"/>
                <a:gd name="connsiteX309" fmla="*/ 7792 w 12903"/>
                <a:gd name="connsiteY309" fmla="*/ 7062 h 11335"/>
                <a:gd name="connsiteX310" fmla="*/ 12904 w 12903"/>
                <a:gd name="connsiteY310" fmla="*/ 1868 h 11335"/>
                <a:gd name="connsiteX311" fmla="*/ 12904 w 12903"/>
                <a:gd name="connsiteY311" fmla="*/ 1868 h 11335"/>
                <a:gd name="connsiteX312" fmla="*/ 12484 w 12903"/>
                <a:gd name="connsiteY312" fmla="*/ 1868 h 11335"/>
                <a:gd name="connsiteX313" fmla="*/ 12904 w 12903"/>
                <a:gd name="connsiteY313" fmla="*/ 1868 h 11335"/>
                <a:gd name="connsiteX314" fmla="*/ 12904 w 12903"/>
                <a:gd name="connsiteY314" fmla="*/ 1868 h 11335"/>
                <a:gd name="connsiteX315" fmla="*/ 12652 w 12903"/>
                <a:gd name="connsiteY315" fmla="*/ 2203 h 11335"/>
                <a:gd name="connsiteX316" fmla="*/ 1676 w 12903"/>
                <a:gd name="connsiteY316" fmla="*/ 2705 h 11335"/>
                <a:gd name="connsiteX317" fmla="*/ 1676 w 12903"/>
                <a:gd name="connsiteY317" fmla="*/ 2705 h 1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12903" h="11335">
                  <a:moveTo>
                    <a:pt x="5446" y="9409"/>
                  </a:moveTo>
                  <a:lnTo>
                    <a:pt x="5446" y="9911"/>
                  </a:lnTo>
                  <a:cubicBezTo>
                    <a:pt x="5446" y="10917"/>
                    <a:pt x="5446" y="10582"/>
                    <a:pt x="5446" y="11336"/>
                  </a:cubicBezTo>
                  <a:cubicBezTo>
                    <a:pt x="5446" y="9409"/>
                    <a:pt x="5446" y="11336"/>
                    <a:pt x="5446" y="9157"/>
                  </a:cubicBezTo>
                  <a:lnTo>
                    <a:pt x="5446" y="9576"/>
                  </a:lnTo>
                  <a:lnTo>
                    <a:pt x="5446" y="9576"/>
                  </a:lnTo>
                  <a:cubicBezTo>
                    <a:pt x="5446" y="10498"/>
                    <a:pt x="5446" y="8152"/>
                    <a:pt x="5446" y="8403"/>
                  </a:cubicBezTo>
                  <a:cubicBezTo>
                    <a:pt x="5530" y="8621"/>
                    <a:pt x="5530" y="8856"/>
                    <a:pt x="5446" y="9073"/>
                  </a:cubicBezTo>
                  <a:lnTo>
                    <a:pt x="5446" y="8571"/>
                  </a:lnTo>
                  <a:cubicBezTo>
                    <a:pt x="5446" y="8571"/>
                    <a:pt x="5446" y="8571"/>
                    <a:pt x="5446" y="8571"/>
                  </a:cubicBezTo>
                  <a:lnTo>
                    <a:pt x="5446" y="8571"/>
                  </a:lnTo>
                  <a:lnTo>
                    <a:pt x="5446" y="8571"/>
                  </a:lnTo>
                  <a:cubicBezTo>
                    <a:pt x="5446" y="8571"/>
                    <a:pt x="5446" y="7733"/>
                    <a:pt x="5446" y="7565"/>
                  </a:cubicBezTo>
                  <a:lnTo>
                    <a:pt x="5446" y="7565"/>
                  </a:lnTo>
                  <a:cubicBezTo>
                    <a:pt x="5446" y="8068"/>
                    <a:pt x="5446" y="8571"/>
                    <a:pt x="5446" y="8487"/>
                  </a:cubicBezTo>
                  <a:cubicBezTo>
                    <a:pt x="5446" y="10498"/>
                    <a:pt x="5446" y="7984"/>
                    <a:pt x="5446" y="9157"/>
                  </a:cubicBezTo>
                  <a:lnTo>
                    <a:pt x="5446" y="9157"/>
                  </a:lnTo>
                  <a:cubicBezTo>
                    <a:pt x="5413" y="9635"/>
                    <a:pt x="5413" y="10104"/>
                    <a:pt x="5446" y="10582"/>
                  </a:cubicBezTo>
                  <a:cubicBezTo>
                    <a:pt x="5404" y="9828"/>
                    <a:pt x="5404" y="9073"/>
                    <a:pt x="5446" y="8319"/>
                  </a:cubicBezTo>
                  <a:cubicBezTo>
                    <a:pt x="5446" y="8319"/>
                    <a:pt x="5446" y="8319"/>
                    <a:pt x="5446" y="8319"/>
                  </a:cubicBezTo>
                  <a:cubicBezTo>
                    <a:pt x="5446" y="8319"/>
                    <a:pt x="5446" y="8906"/>
                    <a:pt x="5446" y="8822"/>
                  </a:cubicBezTo>
                  <a:lnTo>
                    <a:pt x="5446" y="8822"/>
                  </a:lnTo>
                  <a:cubicBezTo>
                    <a:pt x="5522" y="9291"/>
                    <a:pt x="5522" y="9777"/>
                    <a:pt x="5446" y="10247"/>
                  </a:cubicBezTo>
                  <a:cubicBezTo>
                    <a:pt x="5446" y="10247"/>
                    <a:pt x="5446" y="9157"/>
                    <a:pt x="5446" y="8906"/>
                  </a:cubicBezTo>
                  <a:cubicBezTo>
                    <a:pt x="5446" y="8654"/>
                    <a:pt x="5446" y="8906"/>
                    <a:pt x="5446" y="8319"/>
                  </a:cubicBezTo>
                  <a:cubicBezTo>
                    <a:pt x="5446" y="7733"/>
                    <a:pt x="5446" y="8906"/>
                    <a:pt x="5446" y="9157"/>
                  </a:cubicBezTo>
                  <a:lnTo>
                    <a:pt x="5446" y="9157"/>
                  </a:lnTo>
                  <a:cubicBezTo>
                    <a:pt x="5446" y="9157"/>
                    <a:pt x="5446" y="8152"/>
                    <a:pt x="5446" y="7900"/>
                  </a:cubicBezTo>
                  <a:cubicBezTo>
                    <a:pt x="5446" y="7649"/>
                    <a:pt x="5446" y="9409"/>
                    <a:pt x="5446" y="7900"/>
                  </a:cubicBezTo>
                  <a:lnTo>
                    <a:pt x="5446" y="8822"/>
                  </a:lnTo>
                  <a:cubicBezTo>
                    <a:pt x="5505" y="8294"/>
                    <a:pt x="5505" y="7758"/>
                    <a:pt x="5446" y="7230"/>
                  </a:cubicBezTo>
                  <a:lnTo>
                    <a:pt x="5446" y="7900"/>
                  </a:lnTo>
                  <a:cubicBezTo>
                    <a:pt x="5362" y="7146"/>
                    <a:pt x="5362" y="6392"/>
                    <a:pt x="5446" y="5638"/>
                  </a:cubicBezTo>
                  <a:cubicBezTo>
                    <a:pt x="5505" y="5387"/>
                    <a:pt x="5505" y="5135"/>
                    <a:pt x="5446" y="4884"/>
                  </a:cubicBezTo>
                  <a:lnTo>
                    <a:pt x="5446" y="4381"/>
                  </a:lnTo>
                  <a:cubicBezTo>
                    <a:pt x="5513" y="4658"/>
                    <a:pt x="5513" y="4943"/>
                    <a:pt x="5446" y="5219"/>
                  </a:cubicBezTo>
                  <a:lnTo>
                    <a:pt x="5446" y="5219"/>
                  </a:lnTo>
                  <a:cubicBezTo>
                    <a:pt x="5497" y="5697"/>
                    <a:pt x="5497" y="6166"/>
                    <a:pt x="5446" y="6644"/>
                  </a:cubicBezTo>
                  <a:lnTo>
                    <a:pt x="5446" y="7817"/>
                  </a:lnTo>
                  <a:lnTo>
                    <a:pt x="5446" y="7817"/>
                  </a:lnTo>
                  <a:lnTo>
                    <a:pt x="5446" y="8487"/>
                  </a:lnTo>
                  <a:lnTo>
                    <a:pt x="5446" y="9157"/>
                  </a:lnTo>
                  <a:cubicBezTo>
                    <a:pt x="5379" y="8127"/>
                    <a:pt x="5379" y="7088"/>
                    <a:pt x="5446" y="6057"/>
                  </a:cubicBezTo>
                  <a:cubicBezTo>
                    <a:pt x="5446" y="6895"/>
                    <a:pt x="5446" y="7314"/>
                    <a:pt x="5446" y="8236"/>
                  </a:cubicBezTo>
                  <a:cubicBezTo>
                    <a:pt x="5446" y="7314"/>
                    <a:pt x="5446" y="8654"/>
                    <a:pt x="5446" y="8236"/>
                  </a:cubicBezTo>
                  <a:cubicBezTo>
                    <a:pt x="5497" y="8453"/>
                    <a:pt x="5497" y="8688"/>
                    <a:pt x="5446" y="8906"/>
                  </a:cubicBezTo>
                  <a:lnTo>
                    <a:pt x="5446" y="7984"/>
                  </a:lnTo>
                  <a:cubicBezTo>
                    <a:pt x="5379" y="8286"/>
                    <a:pt x="5379" y="8604"/>
                    <a:pt x="5446" y="8906"/>
                  </a:cubicBezTo>
                  <a:cubicBezTo>
                    <a:pt x="5446" y="7398"/>
                    <a:pt x="5446" y="7900"/>
                    <a:pt x="5446" y="7481"/>
                  </a:cubicBezTo>
                  <a:cubicBezTo>
                    <a:pt x="5446" y="7062"/>
                    <a:pt x="5446" y="8403"/>
                    <a:pt x="5446" y="8319"/>
                  </a:cubicBezTo>
                  <a:cubicBezTo>
                    <a:pt x="5446" y="8236"/>
                    <a:pt x="5446" y="6560"/>
                    <a:pt x="5446" y="7565"/>
                  </a:cubicBezTo>
                  <a:lnTo>
                    <a:pt x="5446" y="7565"/>
                  </a:lnTo>
                  <a:cubicBezTo>
                    <a:pt x="5446" y="7565"/>
                    <a:pt x="5446" y="7565"/>
                    <a:pt x="5446" y="7565"/>
                  </a:cubicBezTo>
                  <a:lnTo>
                    <a:pt x="5446" y="7565"/>
                  </a:lnTo>
                  <a:cubicBezTo>
                    <a:pt x="5446" y="7565"/>
                    <a:pt x="5865" y="7565"/>
                    <a:pt x="5865" y="6308"/>
                  </a:cubicBezTo>
                  <a:lnTo>
                    <a:pt x="5865" y="3878"/>
                  </a:lnTo>
                  <a:cubicBezTo>
                    <a:pt x="5865" y="4884"/>
                    <a:pt x="5865" y="7481"/>
                    <a:pt x="5865" y="8068"/>
                  </a:cubicBezTo>
                  <a:cubicBezTo>
                    <a:pt x="5865" y="8654"/>
                    <a:pt x="5865" y="8068"/>
                    <a:pt x="5865" y="8068"/>
                  </a:cubicBezTo>
                  <a:lnTo>
                    <a:pt x="5865" y="6476"/>
                  </a:lnTo>
                  <a:cubicBezTo>
                    <a:pt x="5865" y="7649"/>
                    <a:pt x="5865" y="7062"/>
                    <a:pt x="5865" y="8068"/>
                  </a:cubicBezTo>
                  <a:cubicBezTo>
                    <a:pt x="5823" y="7456"/>
                    <a:pt x="5823" y="6836"/>
                    <a:pt x="5865" y="6225"/>
                  </a:cubicBezTo>
                  <a:cubicBezTo>
                    <a:pt x="5865" y="6225"/>
                    <a:pt x="5865" y="7900"/>
                    <a:pt x="5865" y="8068"/>
                  </a:cubicBezTo>
                  <a:lnTo>
                    <a:pt x="5865" y="6392"/>
                  </a:lnTo>
                  <a:cubicBezTo>
                    <a:pt x="5832" y="7037"/>
                    <a:pt x="5832" y="7674"/>
                    <a:pt x="5865" y="8319"/>
                  </a:cubicBezTo>
                  <a:cubicBezTo>
                    <a:pt x="5865" y="8319"/>
                    <a:pt x="5865" y="8319"/>
                    <a:pt x="5865" y="8319"/>
                  </a:cubicBezTo>
                  <a:lnTo>
                    <a:pt x="5865" y="7900"/>
                  </a:lnTo>
                  <a:cubicBezTo>
                    <a:pt x="5865" y="7900"/>
                    <a:pt x="5865" y="5638"/>
                    <a:pt x="5865" y="5722"/>
                  </a:cubicBezTo>
                  <a:cubicBezTo>
                    <a:pt x="5781" y="6476"/>
                    <a:pt x="5781" y="7230"/>
                    <a:pt x="5865" y="7984"/>
                  </a:cubicBezTo>
                  <a:cubicBezTo>
                    <a:pt x="5865" y="7146"/>
                    <a:pt x="5865" y="3962"/>
                    <a:pt x="5865" y="3292"/>
                  </a:cubicBezTo>
                  <a:lnTo>
                    <a:pt x="5865" y="3292"/>
                  </a:lnTo>
                  <a:cubicBezTo>
                    <a:pt x="5865" y="4549"/>
                    <a:pt x="5865" y="7230"/>
                    <a:pt x="5865" y="8319"/>
                  </a:cubicBezTo>
                  <a:cubicBezTo>
                    <a:pt x="5865" y="9409"/>
                    <a:pt x="5865" y="8822"/>
                    <a:pt x="5865" y="8822"/>
                  </a:cubicBezTo>
                  <a:cubicBezTo>
                    <a:pt x="5865" y="8822"/>
                    <a:pt x="5865" y="9492"/>
                    <a:pt x="5865" y="9492"/>
                  </a:cubicBezTo>
                  <a:lnTo>
                    <a:pt x="5865" y="9492"/>
                  </a:lnTo>
                  <a:cubicBezTo>
                    <a:pt x="5865" y="8487"/>
                    <a:pt x="5865" y="8487"/>
                    <a:pt x="5865" y="7649"/>
                  </a:cubicBezTo>
                  <a:lnTo>
                    <a:pt x="5865" y="8654"/>
                  </a:lnTo>
                  <a:cubicBezTo>
                    <a:pt x="5865" y="7733"/>
                    <a:pt x="5865" y="5889"/>
                    <a:pt x="5865" y="6057"/>
                  </a:cubicBezTo>
                  <a:cubicBezTo>
                    <a:pt x="5907" y="6752"/>
                    <a:pt x="5907" y="7456"/>
                    <a:pt x="5865" y="8152"/>
                  </a:cubicBezTo>
                  <a:cubicBezTo>
                    <a:pt x="5865" y="8152"/>
                    <a:pt x="5865" y="7481"/>
                    <a:pt x="5865" y="7733"/>
                  </a:cubicBezTo>
                  <a:lnTo>
                    <a:pt x="5865" y="8236"/>
                  </a:lnTo>
                  <a:cubicBezTo>
                    <a:pt x="5865" y="8236"/>
                    <a:pt x="5865" y="6895"/>
                    <a:pt x="5865" y="8236"/>
                  </a:cubicBezTo>
                  <a:cubicBezTo>
                    <a:pt x="5865" y="9576"/>
                    <a:pt x="5865" y="9492"/>
                    <a:pt x="5865" y="8906"/>
                  </a:cubicBezTo>
                  <a:cubicBezTo>
                    <a:pt x="5865" y="8319"/>
                    <a:pt x="5865" y="4297"/>
                    <a:pt x="5865" y="3460"/>
                  </a:cubicBezTo>
                  <a:cubicBezTo>
                    <a:pt x="5915" y="3987"/>
                    <a:pt x="5915" y="4524"/>
                    <a:pt x="5865" y="5052"/>
                  </a:cubicBezTo>
                  <a:cubicBezTo>
                    <a:pt x="5865" y="5973"/>
                    <a:pt x="5865" y="7146"/>
                    <a:pt x="5865" y="7900"/>
                  </a:cubicBezTo>
                  <a:lnTo>
                    <a:pt x="5865" y="7230"/>
                  </a:lnTo>
                  <a:cubicBezTo>
                    <a:pt x="5890" y="7456"/>
                    <a:pt x="5890" y="7674"/>
                    <a:pt x="5865" y="7900"/>
                  </a:cubicBezTo>
                  <a:cubicBezTo>
                    <a:pt x="5865" y="6895"/>
                    <a:pt x="5865" y="7900"/>
                    <a:pt x="5865" y="7062"/>
                  </a:cubicBezTo>
                  <a:cubicBezTo>
                    <a:pt x="5865" y="6225"/>
                    <a:pt x="5865" y="7062"/>
                    <a:pt x="5865" y="7062"/>
                  </a:cubicBezTo>
                  <a:lnTo>
                    <a:pt x="5865" y="4549"/>
                  </a:lnTo>
                  <a:cubicBezTo>
                    <a:pt x="5899" y="4800"/>
                    <a:pt x="5899" y="5052"/>
                    <a:pt x="5865" y="5303"/>
                  </a:cubicBezTo>
                  <a:cubicBezTo>
                    <a:pt x="5865" y="5303"/>
                    <a:pt x="5865" y="5806"/>
                    <a:pt x="5865" y="5806"/>
                  </a:cubicBezTo>
                  <a:cubicBezTo>
                    <a:pt x="5865" y="5806"/>
                    <a:pt x="5865" y="6392"/>
                    <a:pt x="5865" y="6811"/>
                  </a:cubicBezTo>
                  <a:cubicBezTo>
                    <a:pt x="5865" y="7230"/>
                    <a:pt x="5865" y="6308"/>
                    <a:pt x="5865" y="6225"/>
                  </a:cubicBezTo>
                  <a:cubicBezTo>
                    <a:pt x="5865" y="6141"/>
                    <a:pt x="5865" y="6225"/>
                    <a:pt x="5865" y="7398"/>
                  </a:cubicBezTo>
                  <a:cubicBezTo>
                    <a:pt x="5865" y="6811"/>
                    <a:pt x="5865" y="6644"/>
                    <a:pt x="5865" y="6225"/>
                  </a:cubicBezTo>
                  <a:cubicBezTo>
                    <a:pt x="5865" y="5806"/>
                    <a:pt x="5865" y="6225"/>
                    <a:pt x="5865" y="6225"/>
                  </a:cubicBezTo>
                  <a:cubicBezTo>
                    <a:pt x="5773" y="5194"/>
                    <a:pt x="5773" y="4155"/>
                    <a:pt x="5865" y="3124"/>
                  </a:cubicBezTo>
                  <a:cubicBezTo>
                    <a:pt x="5865" y="3124"/>
                    <a:pt x="5865" y="3878"/>
                    <a:pt x="5865" y="3711"/>
                  </a:cubicBezTo>
                  <a:cubicBezTo>
                    <a:pt x="5865" y="3543"/>
                    <a:pt x="5865" y="1532"/>
                    <a:pt x="5865" y="2454"/>
                  </a:cubicBezTo>
                  <a:cubicBezTo>
                    <a:pt x="5907" y="3150"/>
                    <a:pt x="5907" y="3853"/>
                    <a:pt x="5865" y="4549"/>
                  </a:cubicBezTo>
                  <a:cubicBezTo>
                    <a:pt x="5865" y="4549"/>
                    <a:pt x="5865" y="4046"/>
                    <a:pt x="5865" y="4549"/>
                  </a:cubicBezTo>
                  <a:lnTo>
                    <a:pt x="5865" y="4549"/>
                  </a:lnTo>
                  <a:cubicBezTo>
                    <a:pt x="5865" y="4549"/>
                    <a:pt x="5865" y="5052"/>
                    <a:pt x="5865" y="4549"/>
                  </a:cubicBezTo>
                  <a:cubicBezTo>
                    <a:pt x="5865" y="4046"/>
                    <a:pt x="6284" y="4549"/>
                    <a:pt x="6452" y="5303"/>
                  </a:cubicBezTo>
                  <a:cubicBezTo>
                    <a:pt x="6494" y="5026"/>
                    <a:pt x="6494" y="4742"/>
                    <a:pt x="6452" y="4465"/>
                  </a:cubicBezTo>
                  <a:lnTo>
                    <a:pt x="6452" y="4465"/>
                  </a:lnTo>
                  <a:cubicBezTo>
                    <a:pt x="6494" y="4071"/>
                    <a:pt x="6494" y="3686"/>
                    <a:pt x="6452" y="3292"/>
                  </a:cubicBezTo>
                  <a:cubicBezTo>
                    <a:pt x="6452" y="2873"/>
                    <a:pt x="6452" y="2119"/>
                    <a:pt x="6452" y="2454"/>
                  </a:cubicBezTo>
                  <a:lnTo>
                    <a:pt x="6452" y="3376"/>
                  </a:lnTo>
                  <a:cubicBezTo>
                    <a:pt x="6452" y="3376"/>
                    <a:pt x="6452" y="2873"/>
                    <a:pt x="6452" y="3376"/>
                  </a:cubicBezTo>
                  <a:cubicBezTo>
                    <a:pt x="6452" y="3878"/>
                    <a:pt x="6452" y="4633"/>
                    <a:pt x="6452" y="3376"/>
                  </a:cubicBezTo>
                  <a:lnTo>
                    <a:pt x="6452" y="2789"/>
                  </a:lnTo>
                  <a:cubicBezTo>
                    <a:pt x="6452" y="2370"/>
                    <a:pt x="6452" y="1365"/>
                    <a:pt x="6452" y="1700"/>
                  </a:cubicBezTo>
                  <a:lnTo>
                    <a:pt x="6452" y="695"/>
                  </a:lnTo>
                  <a:cubicBezTo>
                    <a:pt x="6452" y="2035"/>
                    <a:pt x="6452" y="695"/>
                    <a:pt x="6452" y="2035"/>
                  </a:cubicBezTo>
                  <a:cubicBezTo>
                    <a:pt x="6502" y="1532"/>
                    <a:pt x="6502" y="1030"/>
                    <a:pt x="6452" y="527"/>
                  </a:cubicBezTo>
                  <a:cubicBezTo>
                    <a:pt x="6452" y="527"/>
                    <a:pt x="6452" y="1114"/>
                    <a:pt x="6452" y="946"/>
                  </a:cubicBezTo>
                  <a:lnTo>
                    <a:pt x="6452" y="946"/>
                  </a:lnTo>
                  <a:lnTo>
                    <a:pt x="6452" y="946"/>
                  </a:lnTo>
                  <a:lnTo>
                    <a:pt x="6452" y="1449"/>
                  </a:lnTo>
                  <a:cubicBezTo>
                    <a:pt x="6452" y="2119"/>
                    <a:pt x="6452" y="2119"/>
                    <a:pt x="6452" y="2454"/>
                  </a:cubicBezTo>
                  <a:cubicBezTo>
                    <a:pt x="6452" y="2789"/>
                    <a:pt x="6452" y="2454"/>
                    <a:pt x="6452" y="1784"/>
                  </a:cubicBezTo>
                  <a:lnTo>
                    <a:pt x="6452" y="2287"/>
                  </a:lnTo>
                  <a:cubicBezTo>
                    <a:pt x="6376" y="1817"/>
                    <a:pt x="6376" y="1331"/>
                    <a:pt x="6452" y="862"/>
                  </a:cubicBezTo>
                  <a:lnTo>
                    <a:pt x="6452" y="862"/>
                  </a:lnTo>
                  <a:cubicBezTo>
                    <a:pt x="6452" y="862"/>
                    <a:pt x="6452" y="359"/>
                    <a:pt x="6452" y="862"/>
                  </a:cubicBezTo>
                  <a:cubicBezTo>
                    <a:pt x="6452" y="1365"/>
                    <a:pt x="6452" y="1532"/>
                    <a:pt x="6452" y="862"/>
                  </a:cubicBezTo>
                  <a:lnTo>
                    <a:pt x="6452" y="1281"/>
                  </a:lnTo>
                  <a:lnTo>
                    <a:pt x="6452" y="1281"/>
                  </a:lnTo>
                  <a:cubicBezTo>
                    <a:pt x="6452" y="1281"/>
                    <a:pt x="6452" y="2370"/>
                    <a:pt x="6033" y="1281"/>
                  </a:cubicBezTo>
                  <a:cubicBezTo>
                    <a:pt x="6033" y="1281"/>
                    <a:pt x="6033" y="1281"/>
                    <a:pt x="6033" y="1281"/>
                  </a:cubicBezTo>
                  <a:lnTo>
                    <a:pt x="6033" y="695"/>
                  </a:lnTo>
                  <a:cubicBezTo>
                    <a:pt x="6033" y="695"/>
                    <a:pt x="6033" y="108"/>
                    <a:pt x="6033" y="695"/>
                  </a:cubicBezTo>
                  <a:cubicBezTo>
                    <a:pt x="6033" y="-814"/>
                    <a:pt x="6033" y="695"/>
                    <a:pt x="5614" y="108"/>
                  </a:cubicBezTo>
                  <a:lnTo>
                    <a:pt x="5614" y="862"/>
                  </a:lnTo>
                  <a:cubicBezTo>
                    <a:pt x="5614" y="862"/>
                    <a:pt x="5614" y="862"/>
                    <a:pt x="5614" y="1365"/>
                  </a:cubicBezTo>
                  <a:lnTo>
                    <a:pt x="5614" y="2035"/>
                  </a:lnTo>
                  <a:cubicBezTo>
                    <a:pt x="5614" y="2538"/>
                    <a:pt x="5614" y="1532"/>
                    <a:pt x="5614" y="2035"/>
                  </a:cubicBezTo>
                  <a:cubicBezTo>
                    <a:pt x="5614" y="2538"/>
                    <a:pt x="5614" y="2035"/>
                    <a:pt x="5614" y="2035"/>
                  </a:cubicBezTo>
                  <a:cubicBezTo>
                    <a:pt x="5614" y="527"/>
                    <a:pt x="5614" y="3124"/>
                    <a:pt x="5111" y="2035"/>
                  </a:cubicBezTo>
                  <a:cubicBezTo>
                    <a:pt x="5111" y="2035"/>
                    <a:pt x="5111" y="2035"/>
                    <a:pt x="5111" y="2035"/>
                  </a:cubicBezTo>
                  <a:lnTo>
                    <a:pt x="5111" y="2035"/>
                  </a:lnTo>
                  <a:lnTo>
                    <a:pt x="5111" y="2035"/>
                  </a:lnTo>
                  <a:cubicBezTo>
                    <a:pt x="5111" y="2035"/>
                    <a:pt x="5111" y="2035"/>
                    <a:pt x="5111" y="2035"/>
                  </a:cubicBezTo>
                  <a:lnTo>
                    <a:pt x="5111" y="1281"/>
                  </a:lnTo>
                  <a:lnTo>
                    <a:pt x="5111" y="1281"/>
                  </a:lnTo>
                  <a:cubicBezTo>
                    <a:pt x="5111" y="1281"/>
                    <a:pt x="5111" y="1281"/>
                    <a:pt x="5111" y="2203"/>
                  </a:cubicBezTo>
                  <a:cubicBezTo>
                    <a:pt x="5103" y="2345"/>
                    <a:pt x="5103" y="2479"/>
                    <a:pt x="5111" y="2622"/>
                  </a:cubicBezTo>
                  <a:cubicBezTo>
                    <a:pt x="5111" y="1449"/>
                    <a:pt x="5111" y="2622"/>
                    <a:pt x="5111" y="1784"/>
                  </a:cubicBezTo>
                  <a:cubicBezTo>
                    <a:pt x="5044" y="2337"/>
                    <a:pt x="5044" y="2907"/>
                    <a:pt x="5111" y="3460"/>
                  </a:cubicBezTo>
                  <a:cubicBezTo>
                    <a:pt x="5111" y="3460"/>
                    <a:pt x="5111" y="3460"/>
                    <a:pt x="5111" y="3460"/>
                  </a:cubicBezTo>
                  <a:cubicBezTo>
                    <a:pt x="5111" y="3460"/>
                    <a:pt x="5111" y="3460"/>
                    <a:pt x="5111" y="3460"/>
                  </a:cubicBezTo>
                  <a:lnTo>
                    <a:pt x="5111" y="3460"/>
                  </a:lnTo>
                  <a:cubicBezTo>
                    <a:pt x="5019" y="2932"/>
                    <a:pt x="5019" y="2396"/>
                    <a:pt x="5111" y="1868"/>
                  </a:cubicBezTo>
                  <a:cubicBezTo>
                    <a:pt x="5111" y="2957"/>
                    <a:pt x="5111" y="1868"/>
                    <a:pt x="5111" y="3376"/>
                  </a:cubicBezTo>
                  <a:lnTo>
                    <a:pt x="5111" y="2789"/>
                  </a:lnTo>
                  <a:cubicBezTo>
                    <a:pt x="5111" y="2789"/>
                    <a:pt x="5111" y="3627"/>
                    <a:pt x="5111" y="2789"/>
                  </a:cubicBezTo>
                  <a:cubicBezTo>
                    <a:pt x="5111" y="1951"/>
                    <a:pt x="5111" y="2789"/>
                    <a:pt x="4357" y="1616"/>
                  </a:cubicBezTo>
                  <a:cubicBezTo>
                    <a:pt x="4357" y="3376"/>
                    <a:pt x="4357" y="862"/>
                    <a:pt x="4357" y="2203"/>
                  </a:cubicBezTo>
                  <a:cubicBezTo>
                    <a:pt x="4357" y="2203"/>
                    <a:pt x="4357" y="1532"/>
                    <a:pt x="4357" y="1197"/>
                  </a:cubicBezTo>
                  <a:cubicBezTo>
                    <a:pt x="4357" y="862"/>
                    <a:pt x="4357" y="611"/>
                    <a:pt x="4357" y="1700"/>
                  </a:cubicBezTo>
                  <a:lnTo>
                    <a:pt x="4357" y="862"/>
                  </a:lnTo>
                  <a:lnTo>
                    <a:pt x="4357" y="862"/>
                  </a:lnTo>
                  <a:cubicBezTo>
                    <a:pt x="4357" y="862"/>
                    <a:pt x="4357" y="862"/>
                    <a:pt x="4357" y="359"/>
                  </a:cubicBezTo>
                  <a:cubicBezTo>
                    <a:pt x="4240" y="1197"/>
                    <a:pt x="4240" y="2035"/>
                    <a:pt x="4357" y="2873"/>
                  </a:cubicBezTo>
                  <a:cubicBezTo>
                    <a:pt x="4357" y="2287"/>
                    <a:pt x="4357" y="2370"/>
                    <a:pt x="4357" y="2873"/>
                  </a:cubicBezTo>
                  <a:cubicBezTo>
                    <a:pt x="4357" y="2454"/>
                    <a:pt x="4357" y="2035"/>
                    <a:pt x="4357" y="1951"/>
                  </a:cubicBezTo>
                  <a:cubicBezTo>
                    <a:pt x="4357" y="1868"/>
                    <a:pt x="4357" y="1365"/>
                    <a:pt x="4357" y="1951"/>
                  </a:cubicBezTo>
                  <a:cubicBezTo>
                    <a:pt x="4357" y="2538"/>
                    <a:pt x="4357" y="1951"/>
                    <a:pt x="4357" y="1951"/>
                  </a:cubicBezTo>
                  <a:cubicBezTo>
                    <a:pt x="4357" y="1951"/>
                    <a:pt x="4357" y="1951"/>
                    <a:pt x="4357" y="1951"/>
                  </a:cubicBezTo>
                  <a:lnTo>
                    <a:pt x="4357" y="1951"/>
                  </a:lnTo>
                  <a:cubicBezTo>
                    <a:pt x="4357" y="3124"/>
                    <a:pt x="4357" y="1951"/>
                    <a:pt x="4357" y="2370"/>
                  </a:cubicBezTo>
                  <a:lnTo>
                    <a:pt x="4357" y="2370"/>
                  </a:lnTo>
                  <a:cubicBezTo>
                    <a:pt x="4357" y="1616"/>
                    <a:pt x="4357" y="2789"/>
                    <a:pt x="4357" y="1868"/>
                  </a:cubicBezTo>
                  <a:lnTo>
                    <a:pt x="4357" y="2538"/>
                  </a:lnTo>
                  <a:cubicBezTo>
                    <a:pt x="4357" y="4130"/>
                    <a:pt x="4357" y="1700"/>
                    <a:pt x="4357" y="2538"/>
                  </a:cubicBezTo>
                  <a:lnTo>
                    <a:pt x="4357" y="2538"/>
                  </a:lnTo>
                  <a:cubicBezTo>
                    <a:pt x="4357" y="3041"/>
                    <a:pt x="4357" y="443"/>
                    <a:pt x="4357" y="276"/>
                  </a:cubicBezTo>
                  <a:lnTo>
                    <a:pt x="4357" y="276"/>
                  </a:lnTo>
                  <a:cubicBezTo>
                    <a:pt x="4357" y="-562"/>
                    <a:pt x="4357" y="1197"/>
                    <a:pt x="4357" y="1449"/>
                  </a:cubicBezTo>
                  <a:cubicBezTo>
                    <a:pt x="4416" y="1005"/>
                    <a:pt x="4416" y="552"/>
                    <a:pt x="4357" y="108"/>
                  </a:cubicBezTo>
                  <a:cubicBezTo>
                    <a:pt x="4357" y="-311"/>
                    <a:pt x="4357" y="1700"/>
                    <a:pt x="4357" y="778"/>
                  </a:cubicBezTo>
                  <a:cubicBezTo>
                    <a:pt x="4399" y="1114"/>
                    <a:pt x="4399" y="1449"/>
                    <a:pt x="4357" y="1784"/>
                  </a:cubicBezTo>
                  <a:cubicBezTo>
                    <a:pt x="4357" y="1784"/>
                    <a:pt x="4357" y="359"/>
                    <a:pt x="4357" y="1784"/>
                  </a:cubicBezTo>
                  <a:lnTo>
                    <a:pt x="4357" y="1784"/>
                  </a:lnTo>
                  <a:cubicBezTo>
                    <a:pt x="4332" y="2178"/>
                    <a:pt x="4332" y="2563"/>
                    <a:pt x="4357" y="2957"/>
                  </a:cubicBezTo>
                  <a:cubicBezTo>
                    <a:pt x="4357" y="527"/>
                    <a:pt x="4357" y="4214"/>
                    <a:pt x="4357" y="1951"/>
                  </a:cubicBezTo>
                  <a:lnTo>
                    <a:pt x="4357" y="1951"/>
                  </a:lnTo>
                  <a:lnTo>
                    <a:pt x="4357" y="1951"/>
                  </a:lnTo>
                  <a:cubicBezTo>
                    <a:pt x="4357" y="1951"/>
                    <a:pt x="4357" y="1951"/>
                    <a:pt x="4357" y="2873"/>
                  </a:cubicBezTo>
                  <a:lnTo>
                    <a:pt x="4357" y="2370"/>
                  </a:lnTo>
                  <a:cubicBezTo>
                    <a:pt x="4357" y="1951"/>
                    <a:pt x="4357" y="2370"/>
                    <a:pt x="4357" y="3124"/>
                  </a:cubicBezTo>
                  <a:lnTo>
                    <a:pt x="4357" y="2454"/>
                  </a:lnTo>
                  <a:cubicBezTo>
                    <a:pt x="4357" y="2873"/>
                    <a:pt x="4357" y="1281"/>
                    <a:pt x="3938" y="2454"/>
                  </a:cubicBezTo>
                  <a:lnTo>
                    <a:pt x="3938" y="2454"/>
                  </a:lnTo>
                  <a:cubicBezTo>
                    <a:pt x="3938" y="3292"/>
                    <a:pt x="3352" y="443"/>
                    <a:pt x="3435" y="3041"/>
                  </a:cubicBezTo>
                  <a:lnTo>
                    <a:pt x="3435" y="3711"/>
                  </a:lnTo>
                  <a:cubicBezTo>
                    <a:pt x="3435" y="3711"/>
                    <a:pt x="3435" y="4884"/>
                    <a:pt x="3435" y="5303"/>
                  </a:cubicBezTo>
                  <a:cubicBezTo>
                    <a:pt x="3435" y="5722"/>
                    <a:pt x="3435" y="4549"/>
                    <a:pt x="3435" y="4381"/>
                  </a:cubicBezTo>
                  <a:lnTo>
                    <a:pt x="3435" y="4381"/>
                  </a:lnTo>
                  <a:cubicBezTo>
                    <a:pt x="3435" y="2957"/>
                    <a:pt x="3435" y="3878"/>
                    <a:pt x="3435" y="2957"/>
                  </a:cubicBezTo>
                  <a:cubicBezTo>
                    <a:pt x="3435" y="2035"/>
                    <a:pt x="2765" y="2287"/>
                    <a:pt x="2514" y="2203"/>
                  </a:cubicBezTo>
                  <a:lnTo>
                    <a:pt x="2514" y="3292"/>
                  </a:lnTo>
                  <a:lnTo>
                    <a:pt x="2514" y="3292"/>
                  </a:lnTo>
                  <a:cubicBezTo>
                    <a:pt x="2514" y="3292"/>
                    <a:pt x="2514" y="2454"/>
                    <a:pt x="2514" y="2538"/>
                  </a:cubicBezTo>
                  <a:cubicBezTo>
                    <a:pt x="2514" y="2622"/>
                    <a:pt x="2514" y="3041"/>
                    <a:pt x="2514" y="3292"/>
                  </a:cubicBezTo>
                  <a:cubicBezTo>
                    <a:pt x="2422" y="2881"/>
                    <a:pt x="2422" y="2446"/>
                    <a:pt x="2514" y="2035"/>
                  </a:cubicBezTo>
                  <a:lnTo>
                    <a:pt x="2514" y="2035"/>
                  </a:lnTo>
                  <a:cubicBezTo>
                    <a:pt x="2514" y="2454"/>
                    <a:pt x="2514" y="2957"/>
                    <a:pt x="2514" y="2873"/>
                  </a:cubicBezTo>
                  <a:cubicBezTo>
                    <a:pt x="2480" y="2647"/>
                    <a:pt x="2480" y="2429"/>
                    <a:pt x="2514" y="2203"/>
                  </a:cubicBezTo>
                  <a:lnTo>
                    <a:pt x="2514" y="2203"/>
                  </a:lnTo>
                  <a:lnTo>
                    <a:pt x="2514" y="3041"/>
                  </a:lnTo>
                  <a:cubicBezTo>
                    <a:pt x="2455" y="3342"/>
                    <a:pt x="2455" y="3661"/>
                    <a:pt x="2514" y="3962"/>
                  </a:cubicBezTo>
                  <a:cubicBezTo>
                    <a:pt x="2514" y="2454"/>
                    <a:pt x="2011" y="3376"/>
                    <a:pt x="1927" y="2957"/>
                  </a:cubicBezTo>
                  <a:cubicBezTo>
                    <a:pt x="1843" y="2538"/>
                    <a:pt x="1927" y="3543"/>
                    <a:pt x="1927" y="3543"/>
                  </a:cubicBezTo>
                  <a:cubicBezTo>
                    <a:pt x="1927" y="3543"/>
                    <a:pt x="1927" y="4633"/>
                    <a:pt x="1927" y="4549"/>
                  </a:cubicBezTo>
                  <a:cubicBezTo>
                    <a:pt x="1927" y="2538"/>
                    <a:pt x="1927" y="3711"/>
                    <a:pt x="1927" y="2287"/>
                  </a:cubicBezTo>
                  <a:cubicBezTo>
                    <a:pt x="1927" y="3208"/>
                    <a:pt x="1927" y="2287"/>
                    <a:pt x="1927" y="3795"/>
                  </a:cubicBezTo>
                  <a:cubicBezTo>
                    <a:pt x="1952" y="3401"/>
                    <a:pt x="1952" y="3015"/>
                    <a:pt x="1927" y="2622"/>
                  </a:cubicBezTo>
                  <a:cubicBezTo>
                    <a:pt x="1927" y="3376"/>
                    <a:pt x="1508" y="2622"/>
                    <a:pt x="1341" y="2622"/>
                  </a:cubicBezTo>
                  <a:cubicBezTo>
                    <a:pt x="1383" y="2957"/>
                    <a:pt x="1383" y="3292"/>
                    <a:pt x="1341" y="3627"/>
                  </a:cubicBezTo>
                  <a:lnTo>
                    <a:pt x="1341" y="2370"/>
                  </a:lnTo>
                  <a:cubicBezTo>
                    <a:pt x="1341" y="2370"/>
                    <a:pt x="1341" y="3878"/>
                    <a:pt x="1341" y="2957"/>
                  </a:cubicBezTo>
                  <a:cubicBezTo>
                    <a:pt x="1374" y="3150"/>
                    <a:pt x="1374" y="3351"/>
                    <a:pt x="1341" y="3543"/>
                  </a:cubicBezTo>
                  <a:cubicBezTo>
                    <a:pt x="838" y="2370"/>
                    <a:pt x="503" y="4633"/>
                    <a:pt x="0" y="2287"/>
                  </a:cubicBezTo>
                  <a:cubicBezTo>
                    <a:pt x="0" y="2789"/>
                    <a:pt x="0" y="2873"/>
                    <a:pt x="0" y="2873"/>
                  </a:cubicBezTo>
                  <a:cubicBezTo>
                    <a:pt x="50" y="3208"/>
                    <a:pt x="50" y="3543"/>
                    <a:pt x="0" y="3878"/>
                  </a:cubicBezTo>
                  <a:lnTo>
                    <a:pt x="0" y="2873"/>
                  </a:lnTo>
                  <a:cubicBezTo>
                    <a:pt x="0" y="3878"/>
                    <a:pt x="0" y="2873"/>
                    <a:pt x="0" y="3878"/>
                  </a:cubicBezTo>
                  <a:lnTo>
                    <a:pt x="0" y="3878"/>
                  </a:lnTo>
                  <a:cubicBezTo>
                    <a:pt x="0" y="4968"/>
                    <a:pt x="0" y="6308"/>
                    <a:pt x="0" y="7733"/>
                  </a:cubicBezTo>
                  <a:cubicBezTo>
                    <a:pt x="0" y="6476"/>
                    <a:pt x="0" y="9576"/>
                    <a:pt x="0" y="7733"/>
                  </a:cubicBezTo>
                  <a:cubicBezTo>
                    <a:pt x="0" y="7733"/>
                    <a:pt x="0" y="8152"/>
                    <a:pt x="0" y="8487"/>
                  </a:cubicBezTo>
                  <a:cubicBezTo>
                    <a:pt x="0" y="8822"/>
                    <a:pt x="0" y="7733"/>
                    <a:pt x="0" y="7984"/>
                  </a:cubicBezTo>
                  <a:lnTo>
                    <a:pt x="0" y="7984"/>
                  </a:lnTo>
                  <a:cubicBezTo>
                    <a:pt x="0" y="7984"/>
                    <a:pt x="0" y="7984"/>
                    <a:pt x="587" y="8822"/>
                  </a:cubicBezTo>
                  <a:lnTo>
                    <a:pt x="587" y="8152"/>
                  </a:lnTo>
                  <a:cubicBezTo>
                    <a:pt x="595" y="8294"/>
                    <a:pt x="595" y="8428"/>
                    <a:pt x="587" y="8571"/>
                  </a:cubicBezTo>
                  <a:cubicBezTo>
                    <a:pt x="587" y="7565"/>
                    <a:pt x="587" y="8571"/>
                    <a:pt x="587" y="7398"/>
                  </a:cubicBezTo>
                  <a:cubicBezTo>
                    <a:pt x="587" y="8822"/>
                    <a:pt x="587" y="7398"/>
                    <a:pt x="1089" y="8990"/>
                  </a:cubicBezTo>
                  <a:cubicBezTo>
                    <a:pt x="1089" y="8990"/>
                    <a:pt x="1089" y="8152"/>
                    <a:pt x="1089" y="8152"/>
                  </a:cubicBezTo>
                  <a:lnTo>
                    <a:pt x="1089" y="8152"/>
                  </a:lnTo>
                  <a:cubicBezTo>
                    <a:pt x="1089" y="8152"/>
                    <a:pt x="1089" y="8738"/>
                    <a:pt x="1089" y="9157"/>
                  </a:cubicBezTo>
                  <a:lnTo>
                    <a:pt x="1089" y="9157"/>
                  </a:lnTo>
                  <a:cubicBezTo>
                    <a:pt x="1089" y="9744"/>
                    <a:pt x="1089" y="9157"/>
                    <a:pt x="1089" y="9157"/>
                  </a:cubicBezTo>
                  <a:lnTo>
                    <a:pt x="1089" y="9157"/>
                  </a:lnTo>
                  <a:cubicBezTo>
                    <a:pt x="1089" y="8738"/>
                    <a:pt x="1592" y="9157"/>
                    <a:pt x="1759" y="8403"/>
                  </a:cubicBezTo>
                  <a:lnTo>
                    <a:pt x="1759" y="8403"/>
                  </a:lnTo>
                  <a:cubicBezTo>
                    <a:pt x="1759" y="7817"/>
                    <a:pt x="1759" y="8403"/>
                    <a:pt x="1759" y="8403"/>
                  </a:cubicBezTo>
                  <a:lnTo>
                    <a:pt x="1759" y="8403"/>
                  </a:lnTo>
                  <a:cubicBezTo>
                    <a:pt x="1759" y="8403"/>
                    <a:pt x="1759" y="7900"/>
                    <a:pt x="1759" y="7900"/>
                  </a:cubicBezTo>
                  <a:cubicBezTo>
                    <a:pt x="1718" y="8294"/>
                    <a:pt x="1718" y="8680"/>
                    <a:pt x="1759" y="9073"/>
                  </a:cubicBezTo>
                  <a:cubicBezTo>
                    <a:pt x="1759" y="8403"/>
                    <a:pt x="1759" y="8571"/>
                    <a:pt x="1759" y="7398"/>
                  </a:cubicBezTo>
                  <a:lnTo>
                    <a:pt x="1759" y="7900"/>
                  </a:lnTo>
                  <a:cubicBezTo>
                    <a:pt x="1701" y="7599"/>
                    <a:pt x="1701" y="7280"/>
                    <a:pt x="1759" y="6979"/>
                  </a:cubicBezTo>
                  <a:cubicBezTo>
                    <a:pt x="1759" y="7481"/>
                    <a:pt x="1759" y="7817"/>
                    <a:pt x="1759" y="8487"/>
                  </a:cubicBezTo>
                  <a:cubicBezTo>
                    <a:pt x="1759" y="9157"/>
                    <a:pt x="1759" y="7230"/>
                    <a:pt x="1759" y="8990"/>
                  </a:cubicBezTo>
                  <a:cubicBezTo>
                    <a:pt x="1759" y="7481"/>
                    <a:pt x="1759" y="8152"/>
                    <a:pt x="1759" y="7817"/>
                  </a:cubicBezTo>
                  <a:cubicBezTo>
                    <a:pt x="1759" y="7481"/>
                    <a:pt x="1759" y="6727"/>
                    <a:pt x="1759" y="6811"/>
                  </a:cubicBezTo>
                  <a:cubicBezTo>
                    <a:pt x="1759" y="6895"/>
                    <a:pt x="1759" y="8738"/>
                    <a:pt x="1759" y="8738"/>
                  </a:cubicBezTo>
                  <a:lnTo>
                    <a:pt x="1759" y="8738"/>
                  </a:lnTo>
                  <a:cubicBezTo>
                    <a:pt x="1759" y="9157"/>
                    <a:pt x="1759" y="8236"/>
                    <a:pt x="1759" y="8738"/>
                  </a:cubicBezTo>
                  <a:cubicBezTo>
                    <a:pt x="1759" y="7817"/>
                    <a:pt x="1759" y="8738"/>
                    <a:pt x="1759" y="7649"/>
                  </a:cubicBezTo>
                  <a:lnTo>
                    <a:pt x="1759" y="7649"/>
                  </a:lnTo>
                  <a:cubicBezTo>
                    <a:pt x="1759" y="7649"/>
                    <a:pt x="1759" y="5973"/>
                    <a:pt x="1759" y="6644"/>
                  </a:cubicBezTo>
                  <a:lnTo>
                    <a:pt x="1759" y="7398"/>
                  </a:lnTo>
                  <a:cubicBezTo>
                    <a:pt x="1759" y="7398"/>
                    <a:pt x="1759" y="7398"/>
                    <a:pt x="1759" y="7398"/>
                  </a:cubicBezTo>
                  <a:cubicBezTo>
                    <a:pt x="1759" y="7398"/>
                    <a:pt x="1759" y="7398"/>
                    <a:pt x="1759" y="8571"/>
                  </a:cubicBezTo>
                  <a:cubicBezTo>
                    <a:pt x="1759" y="9744"/>
                    <a:pt x="1759" y="7733"/>
                    <a:pt x="1759" y="8990"/>
                  </a:cubicBezTo>
                  <a:cubicBezTo>
                    <a:pt x="1759" y="7398"/>
                    <a:pt x="1759" y="8990"/>
                    <a:pt x="1759" y="7900"/>
                  </a:cubicBezTo>
                  <a:lnTo>
                    <a:pt x="1759" y="8654"/>
                  </a:lnTo>
                  <a:cubicBezTo>
                    <a:pt x="1759" y="8654"/>
                    <a:pt x="1759" y="8152"/>
                    <a:pt x="1759" y="8654"/>
                  </a:cubicBezTo>
                  <a:lnTo>
                    <a:pt x="1759" y="9492"/>
                  </a:lnTo>
                  <a:cubicBezTo>
                    <a:pt x="1759" y="8738"/>
                    <a:pt x="1759" y="10163"/>
                    <a:pt x="1759" y="9492"/>
                  </a:cubicBezTo>
                  <a:cubicBezTo>
                    <a:pt x="1759" y="8822"/>
                    <a:pt x="1759" y="8654"/>
                    <a:pt x="1759" y="8152"/>
                  </a:cubicBezTo>
                  <a:cubicBezTo>
                    <a:pt x="1759" y="7649"/>
                    <a:pt x="1759" y="9995"/>
                    <a:pt x="2178" y="9660"/>
                  </a:cubicBezTo>
                  <a:cubicBezTo>
                    <a:pt x="2597" y="9325"/>
                    <a:pt x="2178" y="9241"/>
                    <a:pt x="2178" y="8906"/>
                  </a:cubicBezTo>
                  <a:cubicBezTo>
                    <a:pt x="2237" y="9157"/>
                    <a:pt x="2237" y="9409"/>
                    <a:pt x="2178" y="9660"/>
                  </a:cubicBezTo>
                  <a:cubicBezTo>
                    <a:pt x="2178" y="9660"/>
                    <a:pt x="2178" y="8990"/>
                    <a:pt x="2178" y="8571"/>
                  </a:cubicBezTo>
                  <a:cubicBezTo>
                    <a:pt x="2178" y="9409"/>
                    <a:pt x="2178" y="8571"/>
                    <a:pt x="2178" y="7900"/>
                  </a:cubicBezTo>
                  <a:lnTo>
                    <a:pt x="2178" y="8654"/>
                  </a:lnTo>
                  <a:cubicBezTo>
                    <a:pt x="2178" y="8654"/>
                    <a:pt x="2178" y="7146"/>
                    <a:pt x="2178" y="7649"/>
                  </a:cubicBezTo>
                  <a:lnTo>
                    <a:pt x="2178" y="9241"/>
                  </a:lnTo>
                  <a:cubicBezTo>
                    <a:pt x="2178" y="8571"/>
                    <a:pt x="2178" y="8738"/>
                    <a:pt x="2178" y="9241"/>
                  </a:cubicBezTo>
                  <a:cubicBezTo>
                    <a:pt x="2086" y="8797"/>
                    <a:pt x="2086" y="8344"/>
                    <a:pt x="2178" y="7900"/>
                  </a:cubicBezTo>
                  <a:cubicBezTo>
                    <a:pt x="2178" y="8319"/>
                    <a:pt x="2178" y="8571"/>
                    <a:pt x="2178" y="8487"/>
                  </a:cubicBezTo>
                  <a:cubicBezTo>
                    <a:pt x="2178" y="8403"/>
                    <a:pt x="2178" y="9492"/>
                    <a:pt x="2178" y="8487"/>
                  </a:cubicBezTo>
                  <a:lnTo>
                    <a:pt x="2178" y="9157"/>
                  </a:lnTo>
                  <a:cubicBezTo>
                    <a:pt x="2178" y="9660"/>
                    <a:pt x="2178" y="9157"/>
                    <a:pt x="2178" y="9157"/>
                  </a:cubicBezTo>
                  <a:lnTo>
                    <a:pt x="2178" y="9157"/>
                  </a:lnTo>
                  <a:lnTo>
                    <a:pt x="2178" y="8152"/>
                  </a:lnTo>
                  <a:cubicBezTo>
                    <a:pt x="2220" y="8370"/>
                    <a:pt x="2220" y="8604"/>
                    <a:pt x="2178" y="8822"/>
                  </a:cubicBezTo>
                  <a:lnTo>
                    <a:pt x="2178" y="8319"/>
                  </a:lnTo>
                  <a:cubicBezTo>
                    <a:pt x="2262" y="8822"/>
                    <a:pt x="2262" y="9325"/>
                    <a:pt x="2178" y="9828"/>
                  </a:cubicBezTo>
                  <a:lnTo>
                    <a:pt x="2178" y="9157"/>
                  </a:lnTo>
                  <a:cubicBezTo>
                    <a:pt x="2178" y="9157"/>
                    <a:pt x="2178" y="9828"/>
                    <a:pt x="2178" y="10079"/>
                  </a:cubicBezTo>
                  <a:cubicBezTo>
                    <a:pt x="2178" y="10330"/>
                    <a:pt x="2178" y="8906"/>
                    <a:pt x="2178" y="9325"/>
                  </a:cubicBezTo>
                  <a:lnTo>
                    <a:pt x="2178" y="9325"/>
                  </a:lnTo>
                  <a:cubicBezTo>
                    <a:pt x="2178" y="9325"/>
                    <a:pt x="2178" y="10163"/>
                    <a:pt x="2178" y="9325"/>
                  </a:cubicBezTo>
                  <a:lnTo>
                    <a:pt x="2178" y="10330"/>
                  </a:lnTo>
                  <a:cubicBezTo>
                    <a:pt x="2178" y="10330"/>
                    <a:pt x="2178" y="9073"/>
                    <a:pt x="2178" y="8654"/>
                  </a:cubicBezTo>
                  <a:cubicBezTo>
                    <a:pt x="2178" y="8236"/>
                    <a:pt x="2178" y="9576"/>
                    <a:pt x="2178" y="9828"/>
                  </a:cubicBezTo>
                  <a:cubicBezTo>
                    <a:pt x="2178" y="10079"/>
                    <a:pt x="2178" y="8236"/>
                    <a:pt x="2178" y="9073"/>
                  </a:cubicBezTo>
                  <a:close/>
                  <a:moveTo>
                    <a:pt x="6536" y="8822"/>
                  </a:moveTo>
                  <a:cubicBezTo>
                    <a:pt x="6536" y="8822"/>
                    <a:pt x="6536" y="9492"/>
                    <a:pt x="6536" y="8822"/>
                  </a:cubicBezTo>
                  <a:cubicBezTo>
                    <a:pt x="6536" y="8152"/>
                    <a:pt x="6116" y="8654"/>
                    <a:pt x="6116" y="8822"/>
                  </a:cubicBezTo>
                  <a:close/>
                  <a:moveTo>
                    <a:pt x="8211" y="7062"/>
                  </a:moveTo>
                  <a:cubicBezTo>
                    <a:pt x="8211" y="7062"/>
                    <a:pt x="8211" y="7062"/>
                    <a:pt x="8211" y="7062"/>
                  </a:cubicBezTo>
                  <a:cubicBezTo>
                    <a:pt x="8211" y="7062"/>
                    <a:pt x="7792" y="6895"/>
                    <a:pt x="7792" y="7062"/>
                  </a:cubicBezTo>
                  <a:close/>
                  <a:moveTo>
                    <a:pt x="12904" y="1868"/>
                  </a:moveTo>
                  <a:lnTo>
                    <a:pt x="12904" y="1868"/>
                  </a:lnTo>
                  <a:cubicBezTo>
                    <a:pt x="12904" y="1868"/>
                    <a:pt x="12484" y="1784"/>
                    <a:pt x="12484" y="1868"/>
                  </a:cubicBezTo>
                  <a:close/>
                  <a:moveTo>
                    <a:pt x="12904" y="1868"/>
                  </a:moveTo>
                  <a:lnTo>
                    <a:pt x="12904" y="1868"/>
                  </a:lnTo>
                  <a:cubicBezTo>
                    <a:pt x="12904" y="1868"/>
                    <a:pt x="12568" y="2370"/>
                    <a:pt x="12652" y="2203"/>
                  </a:cubicBezTo>
                  <a:close/>
                  <a:moveTo>
                    <a:pt x="1676" y="2705"/>
                  </a:moveTo>
                  <a:lnTo>
                    <a:pt x="1676" y="2705"/>
                  </a:lnTo>
                  <a:close/>
                </a:path>
              </a:pathLst>
            </a:custGeom>
            <a:solidFill>
              <a:srgbClr val="37474F"/>
            </a:solidFill>
            <a:ln w="8363" cap="flat">
              <a:noFill/>
              <a:prstDash val="solid"/>
              <a:miter/>
            </a:ln>
          </p:spPr>
          <p:txBody>
            <a:bodyPr rtlCol="0" anchor="ctr"/>
            <a:lstStyle/>
            <a:p>
              <a:pPr defTabSz="914378"/>
              <a:endParaRPr lang="en-US"/>
            </a:p>
          </p:txBody>
        </p:sp>
        <p:sp>
          <p:nvSpPr>
            <p:cNvPr id="699" name="Freeform: Shape 698">
              <a:extLst>
                <a:ext uri="{FF2B5EF4-FFF2-40B4-BE49-F238E27FC236}">
                  <a16:creationId xmlns:a16="http://schemas.microsoft.com/office/drawing/2014/main" xmlns="" id="{7E8E4DA2-664D-43AF-90C4-A56AE14C2931}"/>
                </a:ext>
              </a:extLst>
            </p:cNvPr>
            <p:cNvSpPr/>
            <p:nvPr/>
          </p:nvSpPr>
          <p:spPr>
            <a:xfrm>
              <a:off x="2797937" y="17600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00" name="Freeform: Shape 699">
              <a:extLst>
                <a:ext uri="{FF2B5EF4-FFF2-40B4-BE49-F238E27FC236}">
                  <a16:creationId xmlns:a16="http://schemas.microsoft.com/office/drawing/2014/main" xmlns="" id="{690B9600-867A-4F2D-B6CB-BB8328FDA6D5}"/>
                </a:ext>
              </a:extLst>
            </p:cNvPr>
            <p:cNvSpPr/>
            <p:nvPr/>
          </p:nvSpPr>
          <p:spPr>
            <a:xfrm>
              <a:off x="2794502" y="1761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01" name="Freeform: Shape 700">
              <a:extLst>
                <a:ext uri="{FF2B5EF4-FFF2-40B4-BE49-F238E27FC236}">
                  <a16:creationId xmlns:a16="http://schemas.microsoft.com/office/drawing/2014/main" xmlns="" id="{18BB06C6-028E-46E3-8A42-3407F2343300}"/>
                </a:ext>
              </a:extLst>
            </p:cNvPr>
            <p:cNvSpPr/>
            <p:nvPr/>
          </p:nvSpPr>
          <p:spPr>
            <a:xfrm>
              <a:off x="2801540"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02" name="Freeform: Shape 701">
              <a:extLst>
                <a:ext uri="{FF2B5EF4-FFF2-40B4-BE49-F238E27FC236}">
                  <a16:creationId xmlns:a16="http://schemas.microsoft.com/office/drawing/2014/main" xmlns="" id="{811AB4F5-937E-48D0-AD52-F0058F64B146}"/>
                </a:ext>
              </a:extLst>
            </p:cNvPr>
            <p:cNvSpPr/>
            <p:nvPr/>
          </p:nvSpPr>
          <p:spPr>
            <a:xfrm>
              <a:off x="2803281" y="1752909"/>
              <a:ext cx="18" cy="418"/>
            </a:xfrm>
            <a:custGeom>
              <a:avLst/>
              <a:gdLst>
                <a:gd name="connsiteX0" fmla="*/ 19 w 18"/>
                <a:gd name="connsiteY0" fmla="*/ 0 h 418"/>
                <a:gd name="connsiteX1" fmla="*/ 19 w 18"/>
                <a:gd name="connsiteY1" fmla="*/ 419 h 418"/>
                <a:gd name="connsiteX2" fmla="*/ 19 w 18"/>
                <a:gd name="connsiteY2" fmla="*/ 0 h 418"/>
              </a:gdLst>
              <a:ahLst/>
              <a:cxnLst>
                <a:cxn ang="0">
                  <a:pos x="connsiteX0" y="connsiteY0"/>
                </a:cxn>
                <a:cxn ang="0">
                  <a:pos x="connsiteX1" y="connsiteY1"/>
                </a:cxn>
                <a:cxn ang="0">
                  <a:pos x="connsiteX2" y="connsiteY2"/>
                </a:cxn>
              </a:cxnLst>
              <a:rect l="l" t="t" r="r" b="b"/>
              <a:pathLst>
                <a:path w="18" h="418">
                  <a:moveTo>
                    <a:pt x="19" y="0"/>
                  </a:moveTo>
                  <a:lnTo>
                    <a:pt x="19" y="419"/>
                  </a:lnTo>
                  <a:cubicBezTo>
                    <a:pt x="-6" y="277"/>
                    <a:pt x="-6" y="142"/>
                    <a:pt x="19" y="0"/>
                  </a:cubicBezTo>
                  <a:close/>
                </a:path>
              </a:pathLst>
            </a:custGeom>
            <a:solidFill>
              <a:srgbClr val="37474F"/>
            </a:solidFill>
            <a:ln w="8363" cap="flat">
              <a:noFill/>
              <a:prstDash val="solid"/>
              <a:miter/>
            </a:ln>
          </p:spPr>
          <p:txBody>
            <a:bodyPr rtlCol="0" anchor="ctr"/>
            <a:lstStyle/>
            <a:p>
              <a:pPr defTabSz="914378"/>
              <a:endParaRPr lang="en-US"/>
            </a:p>
          </p:txBody>
        </p:sp>
        <p:sp>
          <p:nvSpPr>
            <p:cNvPr id="703" name="Freeform: Shape 702">
              <a:extLst>
                <a:ext uri="{FF2B5EF4-FFF2-40B4-BE49-F238E27FC236}">
                  <a16:creationId xmlns:a16="http://schemas.microsoft.com/office/drawing/2014/main" xmlns="" id="{3CAA1203-6F5D-4FE6-9715-C92D79F29C9D}"/>
                </a:ext>
              </a:extLst>
            </p:cNvPr>
            <p:cNvSpPr/>
            <p:nvPr/>
          </p:nvSpPr>
          <p:spPr>
            <a:xfrm>
              <a:off x="2804054" y="1757601"/>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04" name="Freeform: Shape 703">
              <a:extLst>
                <a:ext uri="{FF2B5EF4-FFF2-40B4-BE49-F238E27FC236}">
                  <a16:creationId xmlns:a16="http://schemas.microsoft.com/office/drawing/2014/main" xmlns="" id="{7BF87B79-636E-4D2D-84DF-B5A9B60A10E7}"/>
                </a:ext>
              </a:extLst>
            </p:cNvPr>
            <p:cNvSpPr/>
            <p:nvPr/>
          </p:nvSpPr>
          <p:spPr>
            <a:xfrm>
              <a:off x="2803551" y="1754965"/>
              <a:ext cx="8378" cy="669"/>
            </a:xfrm>
            <a:custGeom>
              <a:avLst/>
              <a:gdLst>
                <a:gd name="connsiteX0" fmla="*/ 0 w 8378"/>
                <a:gd name="connsiteY0" fmla="*/ 290 h 669"/>
                <a:gd name="connsiteX1" fmla="*/ 0 w 8378"/>
                <a:gd name="connsiteY1" fmla="*/ 290 h 669"/>
                <a:gd name="connsiteX2" fmla="*/ 0 w 8378"/>
                <a:gd name="connsiteY2" fmla="*/ 290 h 669"/>
                <a:gd name="connsiteX3" fmla="*/ 0 w 8378"/>
                <a:gd name="connsiteY3" fmla="*/ 290 h 669"/>
              </a:gdLst>
              <a:ahLst/>
              <a:cxnLst>
                <a:cxn ang="0">
                  <a:pos x="connsiteX0" y="connsiteY0"/>
                </a:cxn>
                <a:cxn ang="0">
                  <a:pos x="connsiteX1" y="connsiteY1"/>
                </a:cxn>
                <a:cxn ang="0">
                  <a:pos x="connsiteX2" y="connsiteY2"/>
                </a:cxn>
                <a:cxn ang="0">
                  <a:pos x="connsiteX3" y="connsiteY3"/>
                </a:cxn>
              </a:cxnLst>
              <a:rect l="l" t="t" r="r" b="b"/>
              <a:pathLst>
                <a:path w="8378" h="669">
                  <a:moveTo>
                    <a:pt x="0" y="290"/>
                  </a:moveTo>
                  <a:cubicBezTo>
                    <a:pt x="0" y="877"/>
                    <a:pt x="0" y="709"/>
                    <a:pt x="0" y="290"/>
                  </a:cubicBezTo>
                  <a:lnTo>
                    <a:pt x="0" y="290"/>
                  </a:lnTo>
                  <a:cubicBezTo>
                    <a:pt x="0" y="-212"/>
                    <a:pt x="0" y="39"/>
                    <a:pt x="0" y="290"/>
                  </a:cubicBezTo>
                  <a:close/>
                </a:path>
              </a:pathLst>
            </a:custGeom>
            <a:solidFill>
              <a:srgbClr val="37474F"/>
            </a:solidFill>
            <a:ln w="8363" cap="flat">
              <a:noFill/>
              <a:prstDash val="solid"/>
              <a:miter/>
            </a:ln>
          </p:spPr>
          <p:txBody>
            <a:bodyPr rtlCol="0" anchor="ctr"/>
            <a:lstStyle/>
            <a:p>
              <a:pPr defTabSz="914378"/>
              <a:endParaRPr lang="en-US"/>
            </a:p>
          </p:txBody>
        </p:sp>
        <p:sp>
          <p:nvSpPr>
            <p:cNvPr id="705" name="Freeform: Shape 704">
              <a:extLst>
                <a:ext uri="{FF2B5EF4-FFF2-40B4-BE49-F238E27FC236}">
                  <a16:creationId xmlns:a16="http://schemas.microsoft.com/office/drawing/2014/main" xmlns="" id="{B54139D1-BC99-49F4-B202-5429A7C15331}"/>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706" name="Freeform: Shape 705">
              <a:extLst>
                <a:ext uri="{FF2B5EF4-FFF2-40B4-BE49-F238E27FC236}">
                  <a16:creationId xmlns:a16="http://schemas.microsoft.com/office/drawing/2014/main" xmlns="" id="{AE254FF5-BA2E-4521-A2A0-AD508DA6FC16}"/>
                </a:ext>
              </a:extLst>
            </p:cNvPr>
            <p:cNvSpPr/>
            <p:nvPr/>
          </p:nvSpPr>
          <p:spPr>
            <a:xfrm>
              <a:off x="2802927" y="1753046"/>
              <a:ext cx="37" cy="768"/>
            </a:xfrm>
            <a:custGeom>
              <a:avLst/>
              <a:gdLst>
                <a:gd name="connsiteX0" fmla="*/ 37 w 37"/>
                <a:gd name="connsiteY0" fmla="*/ 700 h 768"/>
                <a:gd name="connsiteX1" fmla="*/ 37 w 37"/>
                <a:gd name="connsiteY1" fmla="*/ 198 h 768"/>
                <a:gd name="connsiteX2" fmla="*/ 37 w 37"/>
                <a:gd name="connsiteY2" fmla="*/ 700 h 768"/>
              </a:gdLst>
              <a:ahLst/>
              <a:cxnLst>
                <a:cxn ang="0">
                  <a:pos x="connsiteX0" y="connsiteY0"/>
                </a:cxn>
                <a:cxn ang="0">
                  <a:pos x="connsiteX1" y="connsiteY1"/>
                </a:cxn>
                <a:cxn ang="0">
                  <a:pos x="connsiteX2" y="connsiteY2"/>
                </a:cxn>
              </a:cxnLst>
              <a:rect l="l" t="t" r="r" b="b"/>
              <a:pathLst>
                <a:path w="37" h="768">
                  <a:moveTo>
                    <a:pt x="37" y="700"/>
                  </a:moveTo>
                  <a:lnTo>
                    <a:pt x="37" y="198"/>
                  </a:lnTo>
                  <a:cubicBezTo>
                    <a:pt x="37" y="-556"/>
                    <a:pt x="-47" y="1119"/>
                    <a:pt x="37" y="700"/>
                  </a:cubicBezTo>
                  <a:close/>
                </a:path>
              </a:pathLst>
            </a:custGeom>
            <a:solidFill>
              <a:srgbClr val="37474F"/>
            </a:solidFill>
            <a:ln w="8363" cap="flat">
              <a:noFill/>
              <a:prstDash val="solid"/>
              <a:miter/>
            </a:ln>
          </p:spPr>
          <p:txBody>
            <a:bodyPr rtlCol="0" anchor="ctr"/>
            <a:lstStyle/>
            <a:p>
              <a:pPr defTabSz="914378"/>
              <a:endParaRPr lang="en-US"/>
            </a:p>
          </p:txBody>
        </p:sp>
        <p:sp>
          <p:nvSpPr>
            <p:cNvPr id="707" name="Freeform: Shape 706">
              <a:extLst>
                <a:ext uri="{FF2B5EF4-FFF2-40B4-BE49-F238E27FC236}">
                  <a16:creationId xmlns:a16="http://schemas.microsoft.com/office/drawing/2014/main" xmlns="" id="{51713934-AD8F-4BAB-BF0D-6CB5F0A719CA}"/>
                </a:ext>
              </a:extLst>
            </p:cNvPr>
            <p:cNvSpPr/>
            <p:nvPr/>
          </p:nvSpPr>
          <p:spPr>
            <a:xfrm>
              <a:off x="2803635" y="1756512"/>
              <a:ext cx="8378" cy="754"/>
            </a:xfrm>
            <a:custGeom>
              <a:avLst/>
              <a:gdLst>
                <a:gd name="connsiteX0" fmla="*/ 0 w 8378"/>
                <a:gd name="connsiteY0" fmla="*/ 754 h 754"/>
                <a:gd name="connsiteX1" fmla="*/ 0 w 8378"/>
                <a:gd name="connsiteY1" fmla="*/ 0 h 754"/>
                <a:gd name="connsiteX2" fmla="*/ 0 w 8378"/>
                <a:gd name="connsiteY2" fmla="*/ 587 h 754"/>
                <a:gd name="connsiteX3" fmla="*/ 0 w 8378"/>
                <a:gd name="connsiteY3" fmla="*/ 754 h 754"/>
              </a:gdLst>
              <a:ahLst/>
              <a:cxnLst>
                <a:cxn ang="0">
                  <a:pos x="connsiteX0" y="connsiteY0"/>
                </a:cxn>
                <a:cxn ang="0">
                  <a:pos x="connsiteX1" y="connsiteY1"/>
                </a:cxn>
                <a:cxn ang="0">
                  <a:pos x="connsiteX2" y="connsiteY2"/>
                </a:cxn>
                <a:cxn ang="0">
                  <a:pos x="connsiteX3" y="connsiteY3"/>
                </a:cxn>
              </a:cxnLst>
              <a:rect l="l" t="t" r="r" b="b"/>
              <a:pathLst>
                <a:path w="8378" h="754">
                  <a:moveTo>
                    <a:pt x="0" y="754"/>
                  </a:moveTo>
                  <a:lnTo>
                    <a:pt x="0" y="0"/>
                  </a:lnTo>
                  <a:lnTo>
                    <a:pt x="0" y="587"/>
                  </a:lnTo>
                  <a:lnTo>
                    <a:pt x="0" y="754"/>
                  </a:lnTo>
                  <a:close/>
                </a:path>
              </a:pathLst>
            </a:custGeom>
            <a:solidFill>
              <a:srgbClr val="37474F"/>
            </a:solidFill>
            <a:ln w="8363" cap="flat">
              <a:noFill/>
              <a:prstDash val="solid"/>
              <a:miter/>
            </a:ln>
          </p:spPr>
          <p:txBody>
            <a:bodyPr rtlCol="0" anchor="ctr"/>
            <a:lstStyle/>
            <a:p>
              <a:pPr defTabSz="914378"/>
              <a:endParaRPr lang="en-US"/>
            </a:p>
          </p:txBody>
        </p:sp>
        <p:sp>
          <p:nvSpPr>
            <p:cNvPr id="708" name="Freeform: Shape 707">
              <a:extLst>
                <a:ext uri="{FF2B5EF4-FFF2-40B4-BE49-F238E27FC236}">
                  <a16:creationId xmlns:a16="http://schemas.microsoft.com/office/drawing/2014/main" xmlns="" id="{5D62D0F9-79F5-4A26-B4B3-46FDDB61A69F}"/>
                </a:ext>
              </a:extLst>
            </p:cNvPr>
            <p:cNvSpPr/>
            <p:nvPr/>
          </p:nvSpPr>
          <p:spPr>
            <a:xfrm>
              <a:off x="2803216" y="1756605"/>
              <a:ext cx="8378" cy="74"/>
            </a:xfrm>
            <a:custGeom>
              <a:avLst/>
              <a:gdLst>
                <a:gd name="connsiteX0" fmla="*/ 0 w 8378"/>
                <a:gd name="connsiteY0" fmla="*/ 74 h 74"/>
                <a:gd name="connsiteX1" fmla="*/ 0 w 8378"/>
                <a:gd name="connsiteY1" fmla="*/ 74 h 74"/>
                <a:gd name="connsiteX2" fmla="*/ 0 w 8378"/>
                <a:gd name="connsiteY2" fmla="*/ 74 h 74"/>
                <a:gd name="connsiteX3" fmla="*/ 0 w 8378"/>
                <a:gd name="connsiteY3" fmla="*/ 74 h 74"/>
              </a:gdLst>
              <a:ahLst/>
              <a:cxnLst>
                <a:cxn ang="0">
                  <a:pos x="connsiteX0" y="connsiteY0"/>
                </a:cxn>
                <a:cxn ang="0">
                  <a:pos x="connsiteX1" y="connsiteY1"/>
                </a:cxn>
                <a:cxn ang="0">
                  <a:pos x="connsiteX2" y="connsiteY2"/>
                </a:cxn>
                <a:cxn ang="0">
                  <a:pos x="connsiteX3" y="connsiteY3"/>
                </a:cxn>
              </a:cxnLst>
              <a:rect l="l" t="t" r="r" b="b"/>
              <a:pathLst>
                <a:path w="8378" h="74">
                  <a:moveTo>
                    <a:pt x="0" y="74"/>
                  </a:moveTo>
                  <a:lnTo>
                    <a:pt x="0" y="74"/>
                  </a:lnTo>
                  <a:cubicBezTo>
                    <a:pt x="0" y="74"/>
                    <a:pt x="0" y="74"/>
                    <a:pt x="0" y="74"/>
                  </a:cubicBez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709" name="Freeform: Shape 708">
              <a:extLst>
                <a:ext uri="{FF2B5EF4-FFF2-40B4-BE49-F238E27FC236}">
                  <a16:creationId xmlns:a16="http://schemas.microsoft.com/office/drawing/2014/main" xmlns="" id="{1B94DC32-A677-423C-843D-1C689EB35AFB}"/>
                </a:ext>
              </a:extLst>
            </p:cNvPr>
            <p:cNvSpPr/>
            <p:nvPr/>
          </p:nvSpPr>
          <p:spPr>
            <a:xfrm>
              <a:off x="2803384" y="17566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10" name="Freeform: Shape 709">
              <a:extLst>
                <a:ext uri="{FF2B5EF4-FFF2-40B4-BE49-F238E27FC236}">
                  <a16:creationId xmlns:a16="http://schemas.microsoft.com/office/drawing/2014/main" xmlns="" id="{6638CB3D-C7C0-4A17-A520-75B0D6412B58}"/>
                </a:ext>
              </a:extLst>
            </p:cNvPr>
            <p:cNvSpPr/>
            <p:nvPr/>
          </p:nvSpPr>
          <p:spPr>
            <a:xfrm>
              <a:off x="2803467" y="1757266"/>
              <a:ext cx="83" cy="167"/>
            </a:xfrm>
            <a:custGeom>
              <a:avLst/>
              <a:gdLst>
                <a:gd name="connsiteX0" fmla="*/ 84 w 83"/>
                <a:gd name="connsiteY0" fmla="*/ 167 h 167"/>
                <a:gd name="connsiteX1" fmla="*/ 84 w 83"/>
                <a:gd name="connsiteY1" fmla="*/ 84 h 167"/>
                <a:gd name="connsiteX2" fmla="*/ 0 w 83"/>
                <a:gd name="connsiteY2" fmla="*/ 0 h 167"/>
                <a:gd name="connsiteX3" fmla="*/ 84 w 83"/>
                <a:gd name="connsiteY3" fmla="*/ 167 h 167"/>
              </a:gdLst>
              <a:ahLst/>
              <a:cxnLst>
                <a:cxn ang="0">
                  <a:pos x="connsiteX0" y="connsiteY0"/>
                </a:cxn>
                <a:cxn ang="0">
                  <a:pos x="connsiteX1" y="connsiteY1"/>
                </a:cxn>
                <a:cxn ang="0">
                  <a:pos x="connsiteX2" y="connsiteY2"/>
                </a:cxn>
                <a:cxn ang="0">
                  <a:pos x="connsiteX3" y="connsiteY3"/>
                </a:cxn>
              </a:cxnLst>
              <a:rect l="l" t="t" r="r" b="b"/>
              <a:pathLst>
                <a:path w="83" h="167">
                  <a:moveTo>
                    <a:pt x="84" y="167"/>
                  </a:moveTo>
                  <a:lnTo>
                    <a:pt x="84" y="84"/>
                  </a:lnTo>
                  <a:lnTo>
                    <a:pt x="0" y="0"/>
                  </a:lnTo>
                  <a:lnTo>
                    <a:pt x="84" y="167"/>
                  </a:lnTo>
                  <a:close/>
                </a:path>
              </a:pathLst>
            </a:custGeom>
            <a:solidFill>
              <a:srgbClr val="37474F"/>
            </a:solidFill>
            <a:ln w="8363" cap="flat">
              <a:noFill/>
              <a:prstDash val="solid"/>
              <a:miter/>
            </a:ln>
          </p:spPr>
          <p:txBody>
            <a:bodyPr rtlCol="0" anchor="ctr"/>
            <a:lstStyle/>
            <a:p>
              <a:pPr defTabSz="914378"/>
              <a:endParaRPr lang="en-US"/>
            </a:p>
          </p:txBody>
        </p:sp>
        <p:sp>
          <p:nvSpPr>
            <p:cNvPr id="711" name="Freeform: Shape 710">
              <a:extLst>
                <a:ext uri="{FF2B5EF4-FFF2-40B4-BE49-F238E27FC236}">
                  <a16:creationId xmlns:a16="http://schemas.microsoft.com/office/drawing/2014/main" xmlns="" id="{1EE8505A-5BE9-423C-BA88-5A22AD832CC6}"/>
                </a:ext>
              </a:extLst>
            </p:cNvPr>
            <p:cNvSpPr/>
            <p:nvPr/>
          </p:nvSpPr>
          <p:spPr>
            <a:xfrm>
              <a:off x="2802462" y="1756596"/>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12" name="Freeform: Shape 711">
              <a:extLst>
                <a:ext uri="{FF2B5EF4-FFF2-40B4-BE49-F238E27FC236}">
                  <a16:creationId xmlns:a16="http://schemas.microsoft.com/office/drawing/2014/main" xmlns="" id="{42484FB2-40E5-4F87-BAC2-F1B2DE79A6A1}"/>
                </a:ext>
              </a:extLst>
            </p:cNvPr>
            <p:cNvSpPr/>
            <p:nvPr/>
          </p:nvSpPr>
          <p:spPr>
            <a:xfrm>
              <a:off x="2802797" y="1758020"/>
              <a:ext cx="8378" cy="586"/>
            </a:xfrm>
            <a:custGeom>
              <a:avLst/>
              <a:gdLst>
                <a:gd name="connsiteX0" fmla="*/ 0 w 8378"/>
                <a:gd name="connsiteY0" fmla="*/ 586 h 586"/>
                <a:gd name="connsiteX1" fmla="*/ 0 w 8378"/>
                <a:gd name="connsiteY1" fmla="*/ 0 h 586"/>
                <a:gd name="connsiteX2" fmla="*/ 0 w 8378"/>
                <a:gd name="connsiteY2" fmla="*/ 586 h 586"/>
              </a:gdLst>
              <a:ahLst/>
              <a:cxnLst>
                <a:cxn ang="0">
                  <a:pos x="connsiteX0" y="connsiteY0"/>
                </a:cxn>
                <a:cxn ang="0">
                  <a:pos x="connsiteX1" y="connsiteY1"/>
                </a:cxn>
                <a:cxn ang="0">
                  <a:pos x="connsiteX2" y="connsiteY2"/>
                </a:cxn>
              </a:cxnLst>
              <a:rect l="l" t="t" r="r" b="b"/>
              <a:pathLst>
                <a:path w="8378" h="586">
                  <a:moveTo>
                    <a:pt x="0" y="586"/>
                  </a:moveTo>
                  <a:cubicBezTo>
                    <a:pt x="0" y="586"/>
                    <a:pt x="0" y="586"/>
                    <a:pt x="0" y="0"/>
                  </a:cubicBezTo>
                  <a:lnTo>
                    <a:pt x="0" y="586"/>
                  </a:lnTo>
                  <a:close/>
                </a:path>
              </a:pathLst>
            </a:custGeom>
            <a:solidFill>
              <a:srgbClr val="37474F"/>
            </a:solidFill>
            <a:ln w="8363" cap="flat">
              <a:noFill/>
              <a:prstDash val="solid"/>
              <a:miter/>
            </a:ln>
          </p:spPr>
          <p:txBody>
            <a:bodyPr rtlCol="0" anchor="ctr"/>
            <a:lstStyle/>
            <a:p>
              <a:pPr defTabSz="914378"/>
              <a:endParaRPr lang="en-US"/>
            </a:p>
          </p:txBody>
        </p:sp>
        <p:sp>
          <p:nvSpPr>
            <p:cNvPr id="713" name="Freeform: Shape 712">
              <a:extLst>
                <a:ext uri="{FF2B5EF4-FFF2-40B4-BE49-F238E27FC236}">
                  <a16:creationId xmlns:a16="http://schemas.microsoft.com/office/drawing/2014/main" xmlns="" id="{903F8839-340E-4A2F-BB3D-E8092997A6E0}"/>
                </a:ext>
              </a:extLst>
            </p:cNvPr>
            <p:cNvSpPr/>
            <p:nvPr/>
          </p:nvSpPr>
          <p:spPr>
            <a:xfrm>
              <a:off x="2802546" y="1758858"/>
              <a:ext cx="37" cy="676"/>
            </a:xfrm>
            <a:custGeom>
              <a:avLst/>
              <a:gdLst>
                <a:gd name="connsiteX0" fmla="*/ 0 w 37"/>
                <a:gd name="connsiteY0" fmla="*/ 0 h 676"/>
                <a:gd name="connsiteX1" fmla="*/ 0 w 37"/>
                <a:gd name="connsiteY1" fmla="*/ 670 h 676"/>
                <a:gd name="connsiteX2" fmla="*/ 0 w 37"/>
                <a:gd name="connsiteY2" fmla="*/ 0 h 676"/>
              </a:gdLst>
              <a:ahLst/>
              <a:cxnLst>
                <a:cxn ang="0">
                  <a:pos x="connsiteX0" y="connsiteY0"/>
                </a:cxn>
                <a:cxn ang="0">
                  <a:pos x="connsiteX1" y="connsiteY1"/>
                </a:cxn>
                <a:cxn ang="0">
                  <a:pos x="connsiteX2" y="connsiteY2"/>
                </a:cxn>
              </a:cxnLst>
              <a:rect l="l" t="t" r="r" b="b"/>
              <a:pathLst>
                <a:path w="37" h="676">
                  <a:moveTo>
                    <a:pt x="0" y="0"/>
                  </a:moveTo>
                  <a:cubicBezTo>
                    <a:pt x="0" y="0"/>
                    <a:pt x="0" y="754"/>
                    <a:pt x="0" y="670"/>
                  </a:cubicBezTo>
                  <a:cubicBezTo>
                    <a:pt x="0" y="587"/>
                    <a:pt x="84"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14" name="Freeform: Shape 713">
              <a:extLst>
                <a:ext uri="{FF2B5EF4-FFF2-40B4-BE49-F238E27FC236}">
                  <a16:creationId xmlns:a16="http://schemas.microsoft.com/office/drawing/2014/main" xmlns="" id="{905FE121-8C35-428D-BEAB-04E7A46FC141}"/>
                </a:ext>
              </a:extLst>
            </p:cNvPr>
            <p:cNvSpPr/>
            <p:nvPr/>
          </p:nvSpPr>
          <p:spPr>
            <a:xfrm>
              <a:off x="2801205" y="1756260"/>
              <a:ext cx="83" cy="1508"/>
            </a:xfrm>
            <a:custGeom>
              <a:avLst/>
              <a:gdLst>
                <a:gd name="connsiteX0" fmla="*/ 84 w 83"/>
                <a:gd name="connsiteY0" fmla="*/ 1508 h 1508"/>
                <a:gd name="connsiteX1" fmla="*/ 84 w 83"/>
                <a:gd name="connsiteY1" fmla="*/ 1508 h 1508"/>
                <a:gd name="connsiteX2" fmla="*/ 0 w 83"/>
                <a:gd name="connsiteY2" fmla="*/ 0 h 1508"/>
                <a:gd name="connsiteX3" fmla="*/ 84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84" y="1508"/>
                  </a:moveTo>
                  <a:lnTo>
                    <a:pt x="84" y="1508"/>
                  </a:lnTo>
                  <a:lnTo>
                    <a:pt x="0" y="0"/>
                  </a:lnTo>
                  <a:lnTo>
                    <a:pt x="84" y="1508"/>
                  </a:lnTo>
                  <a:close/>
                </a:path>
              </a:pathLst>
            </a:custGeom>
            <a:solidFill>
              <a:srgbClr val="37474F"/>
            </a:solidFill>
            <a:ln w="8363" cap="flat">
              <a:noFill/>
              <a:prstDash val="solid"/>
              <a:miter/>
            </a:ln>
          </p:spPr>
          <p:txBody>
            <a:bodyPr rtlCol="0" anchor="ctr"/>
            <a:lstStyle/>
            <a:p>
              <a:pPr defTabSz="914378"/>
              <a:endParaRPr lang="en-US"/>
            </a:p>
          </p:txBody>
        </p:sp>
        <p:sp>
          <p:nvSpPr>
            <p:cNvPr id="715" name="Freeform: Shape 714">
              <a:extLst>
                <a:ext uri="{FF2B5EF4-FFF2-40B4-BE49-F238E27FC236}">
                  <a16:creationId xmlns:a16="http://schemas.microsoft.com/office/drawing/2014/main" xmlns="" id="{17A17926-CAD6-4881-A256-5D2015619274}"/>
                </a:ext>
              </a:extLst>
            </p:cNvPr>
            <p:cNvSpPr/>
            <p:nvPr/>
          </p:nvSpPr>
          <p:spPr>
            <a:xfrm>
              <a:off x="2800329" y="1760198"/>
              <a:ext cx="37" cy="1173"/>
            </a:xfrm>
            <a:custGeom>
              <a:avLst/>
              <a:gdLst>
                <a:gd name="connsiteX0" fmla="*/ 38 w 37"/>
                <a:gd name="connsiteY0" fmla="*/ 1173 h 1173"/>
                <a:gd name="connsiteX1" fmla="*/ 38 w 37"/>
                <a:gd name="connsiteY1" fmla="*/ 670 h 1173"/>
                <a:gd name="connsiteX2" fmla="*/ 38 w 37"/>
                <a:gd name="connsiteY2" fmla="*/ 0 h 1173"/>
                <a:gd name="connsiteX3" fmla="*/ 38 w 37"/>
                <a:gd name="connsiteY3" fmla="*/ 1173 h 1173"/>
              </a:gdLst>
              <a:ahLst/>
              <a:cxnLst>
                <a:cxn ang="0">
                  <a:pos x="connsiteX0" y="connsiteY0"/>
                </a:cxn>
                <a:cxn ang="0">
                  <a:pos x="connsiteX1" y="connsiteY1"/>
                </a:cxn>
                <a:cxn ang="0">
                  <a:pos x="connsiteX2" y="connsiteY2"/>
                </a:cxn>
                <a:cxn ang="0">
                  <a:pos x="connsiteX3" y="connsiteY3"/>
                </a:cxn>
              </a:cxnLst>
              <a:rect l="l" t="t" r="r" b="b"/>
              <a:pathLst>
                <a:path w="37" h="1173">
                  <a:moveTo>
                    <a:pt x="38" y="1173"/>
                  </a:moveTo>
                  <a:cubicBezTo>
                    <a:pt x="38" y="1173"/>
                    <a:pt x="38" y="251"/>
                    <a:pt x="38" y="670"/>
                  </a:cubicBezTo>
                  <a:cubicBezTo>
                    <a:pt x="38" y="1089"/>
                    <a:pt x="38" y="670"/>
                    <a:pt x="38" y="0"/>
                  </a:cubicBezTo>
                  <a:cubicBezTo>
                    <a:pt x="-13" y="385"/>
                    <a:pt x="-13" y="788"/>
                    <a:pt x="38" y="1173"/>
                  </a:cubicBezTo>
                  <a:close/>
                </a:path>
              </a:pathLst>
            </a:custGeom>
            <a:solidFill>
              <a:srgbClr val="37474F"/>
            </a:solidFill>
            <a:ln w="8363" cap="flat">
              <a:noFill/>
              <a:prstDash val="solid"/>
              <a:miter/>
            </a:ln>
          </p:spPr>
          <p:txBody>
            <a:bodyPr rtlCol="0" anchor="ctr"/>
            <a:lstStyle/>
            <a:p>
              <a:pPr defTabSz="914378"/>
              <a:endParaRPr lang="en-US"/>
            </a:p>
          </p:txBody>
        </p:sp>
        <p:sp>
          <p:nvSpPr>
            <p:cNvPr id="716" name="Freeform: Shape 715">
              <a:extLst>
                <a:ext uri="{FF2B5EF4-FFF2-40B4-BE49-F238E27FC236}">
                  <a16:creationId xmlns:a16="http://schemas.microsoft.com/office/drawing/2014/main" xmlns="" id="{DCC90C32-E2DC-4BC5-BEF2-9AA92B0612E6}"/>
                </a:ext>
              </a:extLst>
            </p:cNvPr>
            <p:cNvSpPr/>
            <p:nvPr/>
          </p:nvSpPr>
          <p:spPr>
            <a:xfrm>
              <a:off x="2800367" y="17601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17" name="Freeform: Shape 716">
              <a:extLst>
                <a:ext uri="{FF2B5EF4-FFF2-40B4-BE49-F238E27FC236}">
                  <a16:creationId xmlns:a16="http://schemas.microsoft.com/office/drawing/2014/main" xmlns="" id="{AA3EEB49-F0BF-45DC-8C81-25A2A85959DF}"/>
                </a:ext>
              </a:extLst>
            </p:cNvPr>
            <p:cNvSpPr/>
            <p:nvPr/>
          </p:nvSpPr>
          <p:spPr>
            <a:xfrm>
              <a:off x="2787715" y="1754166"/>
              <a:ext cx="83" cy="502"/>
            </a:xfrm>
            <a:custGeom>
              <a:avLst/>
              <a:gdLst>
                <a:gd name="connsiteX0" fmla="*/ 84 w 83"/>
                <a:gd name="connsiteY0" fmla="*/ 251 h 502"/>
                <a:gd name="connsiteX1" fmla="*/ 0 w 83"/>
                <a:gd name="connsiteY1" fmla="*/ 0 h 502"/>
                <a:gd name="connsiteX2" fmla="*/ 84 w 83"/>
                <a:gd name="connsiteY2" fmla="*/ 503 h 502"/>
                <a:gd name="connsiteX3" fmla="*/ 84 w 83"/>
                <a:gd name="connsiteY3" fmla="*/ 251 h 502"/>
              </a:gdLst>
              <a:ahLst/>
              <a:cxnLst>
                <a:cxn ang="0">
                  <a:pos x="connsiteX0" y="connsiteY0"/>
                </a:cxn>
                <a:cxn ang="0">
                  <a:pos x="connsiteX1" y="connsiteY1"/>
                </a:cxn>
                <a:cxn ang="0">
                  <a:pos x="connsiteX2" y="connsiteY2"/>
                </a:cxn>
                <a:cxn ang="0">
                  <a:pos x="connsiteX3" y="connsiteY3"/>
                </a:cxn>
              </a:cxnLst>
              <a:rect l="l" t="t" r="r" b="b"/>
              <a:pathLst>
                <a:path w="83" h="502">
                  <a:moveTo>
                    <a:pt x="84" y="251"/>
                  </a:moveTo>
                  <a:lnTo>
                    <a:pt x="0" y="0"/>
                  </a:lnTo>
                  <a:lnTo>
                    <a:pt x="84" y="503"/>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718" name="Freeform: Shape 717">
              <a:extLst>
                <a:ext uri="{FF2B5EF4-FFF2-40B4-BE49-F238E27FC236}">
                  <a16:creationId xmlns:a16="http://schemas.microsoft.com/office/drawing/2014/main" xmlns="" id="{2A0A0385-F073-4C2A-B09D-2E943364B998}"/>
                </a:ext>
              </a:extLst>
            </p:cNvPr>
            <p:cNvSpPr/>
            <p:nvPr/>
          </p:nvSpPr>
          <p:spPr>
            <a:xfrm>
              <a:off x="2787761" y="1755432"/>
              <a:ext cx="37" cy="74"/>
            </a:xfrm>
            <a:custGeom>
              <a:avLst/>
              <a:gdLst>
                <a:gd name="connsiteX0" fmla="*/ 37 w 37"/>
                <a:gd name="connsiteY0" fmla="*/ 74 h 74"/>
                <a:gd name="connsiteX1" fmla="*/ 37 w 37"/>
                <a:gd name="connsiteY1" fmla="*/ 74 h 74"/>
                <a:gd name="connsiteX2" fmla="*/ 37 w 37"/>
                <a:gd name="connsiteY2" fmla="*/ 74 h 74"/>
              </a:gdLst>
              <a:ahLst/>
              <a:cxnLst>
                <a:cxn ang="0">
                  <a:pos x="connsiteX0" y="connsiteY0"/>
                </a:cxn>
                <a:cxn ang="0">
                  <a:pos x="connsiteX1" y="connsiteY1"/>
                </a:cxn>
                <a:cxn ang="0">
                  <a:pos x="connsiteX2" y="connsiteY2"/>
                </a:cxn>
              </a:cxnLst>
              <a:rect l="l" t="t" r="r" b="b"/>
              <a:pathLst>
                <a:path w="37" h="74">
                  <a:moveTo>
                    <a:pt x="37" y="74"/>
                  </a:moveTo>
                  <a:lnTo>
                    <a:pt x="37" y="74"/>
                  </a:lnTo>
                  <a:cubicBezTo>
                    <a:pt x="37" y="74"/>
                    <a:pt x="-47" y="-93"/>
                    <a:pt x="37" y="74"/>
                  </a:cubicBezTo>
                  <a:close/>
                </a:path>
              </a:pathLst>
            </a:custGeom>
            <a:solidFill>
              <a:srgbClr val="37474F"/>
            </a:solidFill>
            <a:ln w="8363" cap="flat">
              <a:noFill/>
              <a:prstDash val="solid"/>
              <a:miter/>
            </a:ln>
          </p:spPr>
          <p:txBody>
            <a:bodyPr rtlCol="0" anchor="ctr"/>
            <a:lstStyle/>
            <a:p>
              <a:pPr defTabSz="914378"/>
              <a:endParaRPr lang="en-US"/>
            </a:p>
          </p:txBody>
        </p:sp>
        <p:sp>
          <p:nvSpPr>
            <p:cNvPr id="719" name="Freeform: Shape 718">
              <a:extLst>
                <a:ext uri="{FF2B5EF4-FFF2-40B4-BE49-F238E27FC236}">
                  <a16:creationId xmlns:a16="http://schemas.microsoft.com/office/drawing/2014/main" xmlns="" id="{A26A03B7-F9FD-4B86-9A77-DF33196E3D5E}"/>
                </a:ext>
              </a:extLst>
            </p:cNvPr>
            <p:cNvSpPr/>
            <p:nvPr/>
          </p:nvSpPr>
          <p:spPr>
            <a:xfrm>
              <a:off x="2796680" y="17627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20" name="Freeform: Shape 719">
              <a:extLst>
                <a:ext uri="{FF2B5EF4-FFF2-40B4-BE49-F238E27FC236}">
                  <a16:creationId xmlns:a16="http://schemas.microsoft.com/office/drawing/2014/main" xmlns="" id="{1ABB845F-F468-4DB0-A228-2EE4AE1AF616}"/>
                </a:ext>
              </a:extLst>
            </p:cNvPr>
            <p:cNvSpPr/>
            <p:nvPr/>
          </p:nvSpPr>
          <p:spPr>
            <a:xfrm>
              <a:off x="2795675" y="1761204"/>
              <a:ext cx="83" cy="837"/>
            </a:xfrm>
            <a:custGeom>
              <a:avLst/>
              <a:gdLst>
                <a:gd name="connsiteX0" fmla="*/ 84 w 83"/>
                <a:gd name="connsiteY0" fmla="*/ 838 h 837"/>
                <a:gd name="connsiteX1" fmla="*/ 84 w 83"/>
                <a:gd name="connsiteY1" fmla="*/ 838 h 837"/>
                <a:gd name="connsiteX2" fmla="*/ 0 w 83"/>
                <a:gd name="connsiteY2" fmla="*/ 0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838"/>
                  </a:lnTo>
                  <a:lnTo>
                    <a:pt x="0" y="0"/>
                  </a:lnTo>
                  <a:lnTo>
                    <a:pt x="84" y="838"/>
                  </a:lnTo>
                  <a:close/>
                </a:path>
              </a:pathLst>
            </a:custGeom>
            <a:solidFill>
              <a:srgbClr val="37474F"/>
            </a:solidFill>
            <a:ln w="8363" cap="flat">
              <a:noFill/>
              <a:prstDash val="solid"/>
              <a:miter/>
            </a:ln>
          </p:spPr>
          <p:txBody>
            <a:bodyPr rtlCol="0" anchor="ctr"/>
            <a:lstStyle/>
            <a:p>
              <a:pPr defTabSz="914378"/>
              <a:endParaRPr lang="en-US"/>
            </a:p>
          </p:txBody>
        </p:sp>
        <p:sp>
          <p:nvSpPr>
            <p:cNvPr id="721" name="Freeform: Shape 720">
              <a:extLst>
                <a:ext uri="{FF2B5EF4-FFF2-40B4-BE49-F238E27FC236}">
                  <a16:creationId xmlns:a16="http://schemas.microsoft.com/office/drawing/2014/main" xmlns="" id="{A3B6D2A5-81A1-486F-A633-C585BE02FB62}"/>
                </a:ext>
              </a:extLst>
            </p:cNvPr>
            <p:cNvSpPr/>
            <p:nvPr/>
          </p:nvSpPr>
          <p:spPr>
            <a:xfrm>
              <a:off x="2795051" y="1762731"/>
              <a:ext cx="37" cy="484"/>
            </a:xfrm>
            <a:custGeom>
              <a:avLst/>
              <a:gdLst>
                <a:gd name="connsiteX0" fmla="*/ 37 w 37"/>
                <a:gd name="connsiteY0" fmla="*/ 484 h 484"/>
                <a:gd name="connsiteX1" fmla="*/ 37 w 37"/>
                <a:gd name="connsiteY1" fmla="*/ 484 h 484"/>
                <a:gd name="connsiteX2" fmla="*/ 37 w 37"/>
                <a:gd name="connsiteY2" fmla="*/ 484 h 484"/>
              </a:gdLst>
              <a:ahLst/>
              <a:cxnLst>
                <a:cxn ang="0">
                  <a:pos x="connsiteX0" y="connsiteY0"/>
                </a:cxn>
                <a:cxn ang="0">
                  <a:pos x="connsiteX1" y="connsiteY1"/>
                </a:cxn>
                <a:cxn ang="0">
                  <a:pos x="connsiteX2" y="connsiteY2"/>
                </a:cxn>
              </a:cxnLst>
              <a:rect l="l" t="t" r="r" b="b"/>
              <a:pathLst>
                <a:path w="37" h="484">
                  <a:moveTo>
                    <a:pt x="37" y="484"/>
                  </a:moveTo>
                  <a:cubicBezTo>
                    <a:pt x="37" y="484"/>
                    <a:pt x="37" y="484"/>
                    <a:pt x="37" y="484"/>
                  </a:cubicBezTo>
                  <a:cubicBezTo>
                    <a:pt x="37" y="484"/>
                    <a:pt x="-46" y="-605"/>
                    <a:pt x="37" y="484"/>
                  </a:cubicBezTo>
                  <a:close/>
                </a:path>
              </a:pathLst>
            </a:custGeom>
            <a:solidFill>
              <a:srgbClr val="37474F"/>
            </a:solidFill>
            <a:ln w="8363" cap="flat">
              <a:noFill/>
              <a:prstDash val="solid"/>
              <a:miter/>
            </a:ln>
          </p:spPr>
          <p:txBody>
            <a:bodyPr rtlCol="0" anchor="ctr"/>
            <a:lstStyle/>
            <a:p>
              <a:pPr defTabSz="914378"/>
              <a:endParaRPr lang="en-US"/>
            </a:p>
          </p:txBody>
        </p:sp>
        <p:sp>
          <p:nvSpPr>
            <p:cNvPr id="722" name="Freeform: Shape 721">
              <a:extLst>
                <a:ext uri="{FF2B5EF4-FFF2-40B4-BE49-F238E27FC236}">
                  <a16:creationId xmlns:a16="http://schemas.microsoft.com/office/drawing/2014/main" xmlns="" id="{4011452A-368A-42D3-8BE1-729EB8DD8F80}"/>
                </a:ext>
              </a:extLst>
            </p:cNvPr>
            <p:cNvSpPr/>
            <p:nvPr/>
          </p:nvSpPr>
          <p:spPr>
            <a:xfrm>
              <a:off x="2620724" y="2090746"/>
              <a:ext cx="52116" cy="71220"/>
            </a:xfrm>
            <a:custGeom>
              <a:avLst/>
              <a:gdLst>
                <a:gd name="connsiteX0" fmla="*/ 52117 w 52116"/>
                <a:gd name="connsiteY0" fmla="*/ 66109 h 71220"/>
                <a:gd name="connsiteX1" fmla="*/ 48430 w 52116"/>
                <a:gd name="connsiteY1" fmla="*/ 67785 h 71220"/>
                <a:gd name="connsiteX2" fmla="*/ 45414 w 52116"/>
                <a:gd name="connsiteY2" fmla="*/ 69712 h 71220"/>
                <a:gd name="connsiteX3" fmla="*/ 45414 w 52116"/>
                <a:gd name="connsiteY3" fmla="*/ 70802 h 71220"/>
                <a:gd name="connsiteX4" fmla="*/ 44576 w 52116"/>
                <a:gd name="connsiteY4" fmla="*/ 70048 h 71220"/>
                <a:gd name="connsiteX5" fmla="*/ 43654 w 52116"/>
                <a:gd name="connsiteY5" fmla="*/ 70048 h 71220"/>
                <a:gd name="connsiteX6" fmla="*/ 42481 w 52116"/>
                <a:gd name="connsiteY6" fmla="*/ 71221 h 71220"/>
                <a:gd name="connsiteX7" fmla="*/ 41392 w 52116"/>
                <a:gd name="connsiteY7" fmla="*/ 71221 h 71220"/>
                <a:gd name="connsiteX8" fmla="*/ 39716 w 52116"/>
                <a:gd name="connsiteY8" fmla="*/ 70048 h 71220"/>
                <a:gd name="connsiteX9" fmla="*/ 38375 w 52116"/>
                <a:gd name="connsiteY9" fmla="*/ 68623 h 71220"/>
                <a:gd name="connsiteX10" fmla="*/ 37705 w 52116"/>
                <a:gd name="connsiteY10" fmla="*/ 68623 h 71220"/>
                <a:gd name="connsiteX11" fmla="*/ 37705 w 52116"/>
                <a:gd name="connsiteY11" fmla="*/ 67869 h 71220"/>
                <a:gd name="connsiteX12" fmla="*/ 37118 w 52116"/>
                <a:gd name="connsiteY12" fmla="*/ 66361 h 71220"/>
                <a:gd name="connsiteX13" fmla="*/ 36281 w 52116"/>
                <a:gd name="connsiteY13" fmla="*/ 66361 h 71220"/>
                <a:gd name="connsiteX14" fmla="*/ 35359 w 52116"/>
                <a:gd name="connsiteY14" fmla="*/ 66361 h 71220"/>
                <a:gd name="connsiteX15" fmla="*/ 34354 w 52116"/>
                <a:gd name="connsiteY15" fmla="*/ 65104 h 71220"/>
                <a:gd name="connsiteX16" fmla="*/ 34354 w 52116"/>
                <a:gd name="connsiteY16" fmla="*/ 63763 h 71220"/>
                <a:gd name="connsiteX17" fmla="*/ 31505 w 52116"/>
                <a:gd name="connsiteY17" fmla="*/ 59071 h 71220"/>
                <a:gd name="connsiteX18" fmla="*/ 31086 w 52116"/>
                <a:gd name="connsiteY18" fmla="*/ 59574 h 71220"/>
                <a:gd name="connsiteX19" fmla="*/ 31086 w 52116"/>
                <a:gd name="connsiteY19" fmla="*/ 60160 h 71220"/>
                <a:gd name="connsiteX20" fmla="*/ 31086 w 52116"/>
                <a:gd name="connsiteY20" fmla="*/ 60915 h 71220"/>
                <a:gd name="connsiteX21" fmla="*/ 31086 w 52116"/>
                <a:gd name="connsiteY21" fmla="*/ 61585 h 71220"/>
                <a:gd name="connsiteX22" fmla="*/ 30248 w 52116"/>
                <a:gd name="connsiteY22" fmla="*/ 58987 h 71220"/>
                <a:gd name="connsiteX23" fmla="*/ 28405 w 52116"/>
                <a:gd name="connsiteY23" fmla="*/ 56893 h 71220"/>
                <a:gd name="connsiteX24" fmla="*/ 27902 w 52116"/>
                <a:gd name="connsiteY24" fmla="*/ 55636 h 71220"/>
                <a:gd name="connsiteX25" fmla="*/ 27148 w 52116"/>
                <a:gd name="connsiteY25" fmla="*/ 54379 h 71220"/>
                <a:gd name="connsiteX26" fmla="*/ 27734 w 52116"/>
                <a:gd name="connsiteY26" fmla="*/ 53709 h 71220"/>
                <a:gd name="connsiteX27" fmla="*/ 27734 w 52116"/>
                <a:gd name="connsiteY27" fmla="*/ 54379 h 71220"/>
                <a:gd name="connsiteX28" fmla="*/ 27734 w 52116"/>
                <a:gd name="connsiteY28" fmla="*/ 55217 h 71220"/>
                <a:gd name="connsiteX29" fmla="*/ 28656 w 52116"/>
                <a:gd name="connsiteY29" fmla="*/ 55720 h 71220"/>
                <a:gd name="connsiteX30" fmla="*/ 29242 w 52116"/>
                <a:gd name="connsiteY30" fmla="*/ 54379 h 71220"/>
                <a:gd name="connsiteX31" fmla="*/ 29997 w 52116"/>
                <a:gd name="connsiteY31" fmla="*/ 52871 h 71220"/>
                <a:gd name="connsiteX32" fmla="*/ 29326 w 52116"/>
                <a:gd name="connsiteY32" fmla="*/ 51782 h 71220"/>
                <a:gd name="connsiteX33" fmla="*/ 27650 w 52116"/>
                <a:gd name="connsiteY33" fmla="*/ 50860 h 71220"/>
                <a:gd name="connsiteX34" fmla="*/ 25807 w 52116"/>
                <a:gd name="connsiteY34" fmla="*/ 51614 h 71220"/>
                <a:gd name="connsiteX35" fmla="*/ 25807 w 52116"/>
                <a:gd name="connsiteY35" fmla="*/ 51111 h 71220"/>
                <a:gd name="connsiteX36" fmla="*/ 23629 w 52116"/>
                <a:gd name="connsiteY36" fmla="*/ 51111 h 71220"/>
                <a:gd name="connsiteX37" fmla="*/ 23629 w 52116"/>
                <a:gd name="connsiteY37" fmla="*/ 51111 h 71220"/>
                <a:gd name="connsiteX38" fmla="*/ 23629 w 52116"/>
                <a:gd name="connsiteY38" fmla="*/ 51111 h 71220"/>
                <a:gd name="connsiteX39" fmla="*/ 22372 w 52116"/>
                <a:gd name="connsiteY39" fmla="*/ 49603 h 71220"/>
                <a:gd name="connsiteX40" fmla="*/ 21031 w 52116"/>
                <a:gd name="connsiteY40" fmla="*/ 48430 h 71220"/>
                <a:gd name="connsiteX41" fmla="*/ 19523 w 52116"/>
                <a:gd name="connsiteY41" fmla="*/ 49268 h 71220"/>
                <a:gd name="connsiteX42" fmla="*/ 17847 w 52116"/>
                <a:gd name="connsiteY42" fmla="*/ 51028 h 71220"/>
                <a:gd name="connsiteX43" fmla="*/ 17847 w 52116"/>
                <a:gd name="connsiteY43" fmla="*/ 51865 h 71220"/>
                <a:gd name="connsiteX44" fmla="*/ 17847 w 52116"/>
                <a:gd name="connsiteY44" fmla="*/ 52368 h 71220"/>
                <a:gd name="connsiteX45" fmla="*/ 17093 w 52116"/>
                <a:gd name="connsiteY45" fmla="*/ 53709 h 71220"/>
                <a:gd name="connsiteX46" fmla="*/ 16339 w 52116"/>
                <a:gd name="connsiteY46" fmla="*/ 55803 h 71220"/>
                <a:gd name="connsiteX47" fmla="*/ 14747 w 52116"/>
                <a:gd name="connsiteY47" fmla="*/ 58401 h 71220"/>
                <a:gd name="connsiteX48" fmla="*/ 12820 w 52116"/>
                <a:gd name="connsiteY48" fmla="*/ 61166 h 71220"/>
                <a:gd name="connsiteX49" fmla="*/ 13574 w 52116"/>
                <a:gd name="connsiteY49" fmla="*/ 62339 h 71220"/>
                <a:gd name="connsiteX50" fmla="*/ 12736 w 52116"/>
                <a:gd name="connsiteY50" fmla="*/ 64518 h 71220"/>
                <a:gd name="connsiteX51" fmla="*/ 11814 w 52116"/>
                <a:gd name="connsiteY51" fmla="*/ 66277 h 71220"/>
                <a:gd name="connsiteX52" fmla="*/ 10976 w 52116"/>
                <a:gd name="connsiteY52" fmla="*/ 66277 h 71220"/>
                <a:gd name="connsiteX53" fmla="*/ 9468 w 52116"/>
                <a:gd name="connsiteY53" fmla="*/ 67701 h 71220"/>
                <a:gd name="connsiteX54" fmla="*/ 7876 w 52116"/>
                <a:gd name="connsiteY54" fmla="*/ 69545 h 71220"/>
                <a:gd name="connsiteX55" fmla="*/ 7457 w 52116"/>
                <a:gd name="connsiteY55" fmla="*/ 67115 h 71220"/>
                <a:gd name="connsiteX56" fmla="*/ 5195 w 52116"/>
                <a:gd name="connsiteY56" fmla="*/ 68958 h 71220"/>
                <a:gd name="connsiteX57" fmla="*/ 5195 w 52116"/>
                <a:gd name="connsiteY57" fmla="*/ 69712 h 71220"/>
                <a:gd name="connsiteX58" fmla="*/ 5195 w 52116"/>
                <a:gd name="connsiteY58" fmla="*/ 70550 h 71220"/>
                <a:gd name="connsiteX59" fmla="*/ 4273 w 52116"/>
                <a:gd name="connsiteY59" fmla="*/ 70550 h 71220"/>
                <a:gd name="connsiteX60" fmla="*/ 4692 w 52116"/>
                <a:gd name="connsiteY60" fmla="*/ 69377 h 71220"/>
                <a:gd name="connsiteX61" fmla="*/ 3268 w 52116"/>
                <a:gd name="connsiteY61" fmla="*/ 68791 h 71220"/>
                <a:gd name="connsiteX62" fmla="*/ 2597 w 52116"/>
                <a:gd name="connsiteY62" fmla="*/ 69545 h 71220"/>
                <a:gd name="connsiteX63" fmla="*/ 1676 w 52116"/>
                <a:gd name="connsiteY63" fmla="*/ 69545 h 71220"/>
                <a:gd name="connsiteX64" fmla="*/ 1676 w 52116"/>
                <a:gd name="connsiteY64" fmla="*/ 67366 h 71220"/>
                <a:gd name="connsiteX65" fmla="*/ 2179 w 52116"/>
                <a:gd name="connsiteY65" fmla="*/ 67366 h 71220"/>
                <a:gd name="connsiteX66" fmla="*/ 3100 w 52116"/>
                <a:gd name="connsiteY66" fmla="*/ 66109 h 71220"/>
                <a:gd name="connsiteX67" fmla="*/ 4106 w 52116"/>
                <a:gd name="connsiteY67" fmla="*/ 63931 h 71220"/>
                <a:gd name="connsiteX68" fmla="*/ 3519 w 52116"/>
                <a:gd name="connsiteY68" fmla="*/ 63931 h 71220"/>
                <a:gd name="connsiteX69" fmla="*/ 2765 w 52116"/>
                <a:gd name="connsiteY69" fmla="*/ 64434 h 71220"/>
                <a:gd name="connsiteX70" fmla="*/ 2011 w 52116"/>
                <a:gd name="connsiteY70" fmla="*/ 64434 h 71220"/>
                <a:gd name="connsiteX71" fmla="*/ 2597 w 52116"/>
                <a:gd name="connsiteY71" fmla="*/ 63596 h 71220"/>
                <a:gd name="connsiteX72" fmla="*/ 3435 w 52116"/>
                <a:gd name="connsiteY72" fmla="*/ 62926 h 71220"/>
                <a:gd name="connsiteX73" fmla="*/ 4106 w 52116"/>
                <a:gd name="connsiteY73" fmla="*/ 63596 h 71220"/>
                <a:gd name="connsiteX74" fmla="*/ 5195 w 52116"/>
                <a:gd name="connsiteY74" fmla="*/ 61501 h 71220"/>
                <a:gd name="connsiteX75" fmla="*/ 5195 w 52116"/>
                <a:gd name="connsiteY75" fmla="*/ 59071 h 71220"/>
                <a:gd name="connsiteX76" fmla="*/ 5865 w 52116"/>
                <a:gd name="connsiteY76" fmla="*/ 56893 h 71220"/>
                <a:gd name="connsiteX77" fmla="*/ 7038 w 52116"/>
                <a:gd name="connsiteY77" fmla="*/ 55049 h 71220"/>
                <a:gd name="connsiteX78" fmla="*/ 7709 w 52116"/>
                <a:gd name="connsiteY78" fmla="*/ 55049 h 71220"/>
                <a:gd name="connsiteX79" fmla="*/ 8547 w 52116"/>
                <a:gd name="connsiteY79" fmla="*/ 54211 h 71220"/>
                <a:gd name="connsiteX80" fmla="*/ 8044 w 52116"/>
                <a:gd name="connsiteY80" fmla="*/ 52871 h 71220"/>
                <a:gd name="connsiteX81" fmla="*/ 8463 w 52116"/>
                <a:gd name="connsiteY81" fmla="*/ 52033 h 71220"/>
                <a:gd name="connsiteX82" fmla="*/ 9133 w 52116"/>
                <a:gd name="connsiteY82" fmla="*/ 51446 h 71220"/>
                <a:gd name="connsiteX83" fmla="*/ 9133 w 52116"/>
                <a:gd name="connsiteY83" fmla="*/ 50273 h 71220"/>
                <a:gd name="connsiteX84" fmla="*/ 9971 w 52116"/>
                <a:gd name="connsiteY84" fmla="*/ 50273 h 71220"/>
                <a:gd name="connsiteX85" fmla="*/ 9971 w 52116"/>
                <a:gd name="connsiteY85" fmla="*/ 48011 h 71220"/>
                <a:gd name="connsiteX86" fmla="*/ 10725 w 52116"/>
                <a:gd name="connsiteY86" fmla="*/ 48011 h 71220"/>
                <a:gd name="connsiteX87" fmla="*/ 11814 w 52116"/>
                <a:gd name="connsiteY87" fmla="*/ 47089 h 71220"/>
                <a:gd name="connsiteX88" fmla="*/ 11814 w 52116"/>
                <a:gd name="connsiteY88" fmla="*/ 45916 h 71220"/>
                <a:gd name="connsiteX89" fmla="*/ 11814 w 52116"/>
                <a:gd name="connsiteY89" fmla="*/ 44492 h 71220"/>
                <a:gd name="connsiteX90" fmla="*/ 11814 w 52116"/>
                <a:gd name="connsiteY90" fmla="*/ 43235 h 71220"/>
                <a:gd name="connsiteX91" fmla="*/ 12736 w 52116"/>
                <a:gd name="connsiteY91" fmla="*/ 43235 h 71220"/>
                <a:gd name="connsiteX92" fmla="*/ 12736 w 52116"/>
                <a:gd name="connsiteY92" fmla="*/ 43235 h 71220"/>
                <a:gd name="connsiteX93" fmla="*/ 12736 w 52116"/>
                <a:gd name="connsiteY93" fmla="*/ 42146 h 71220"/>
                <a:gd name="connsiteX94" fmla="*/ 14244 w 52116"/>
                <a:gd name="connsiteY94" fmla="*/ 42146 h 71220"/>
                <a:gd name="connsiteX95" fmla="*/ 14244 w 52116"/>
                <a:gd name="connsiteY95" fmla="*/ 41727 h 71220"/>
                <a:gd name="connsiteX96" fmla="*/ 13406 w 52116"/>
                <a:gd name="connsiteY96" fmla="*/ 40889 h 71220"/>
                <a:gd name="connsiteX97" fmla="*/ 13406 w 52116"/>
                <a:gd name="connsiteY97" fmla="*/ 40135 h 71220"/>
                <a:gd name="connsiteX98" fmla="*/ 13406 w 52116"/>
                <a:gd name="connsiteY98" fmla="*/ 40135 h 71220"/>
                <a:gd name="connsiteX99" fmla="*/ 15334 w 52116"/>
                <a:gd name="connsiteY99" fmla="*/ 41811 h 71220"/>
                <a:gd name="connsiteX100" fmla="*/ 15752 w 52116"/>
                <a:gd name="connsiteY100" fmla="*/ 40303 h 71220"/>
                <a:gd name="connsiteX101" fmla="*/ 15752 w 52116"/>
                <a:gd name="connsiteY101" fmla="*/ 38794 h 71220"/>
                <a:gd name="connsiteX102" fmla="*/ 14579 w 52116"/>
                <a:gd name="connsiteY102" fmla="*/ 38292 h 71220"/>
                <a:gd name="connsiteX103" fmla="*/ 13993 w 52116"/>
                <a:gd name="connsiteY103" fmla="*/ 38292 h 71220"/>
                <a:gd name="connsiteX104" fmla="*/ 11395 w 52116"/>
                <a:gd name="connsiteY104" fmla="*/ 33264 h 71220"/>
                <a:gd name="connsiteX105" fmla="*/ 8630 w 52116"/>
                <a:gd name="connsiteY105" fmla="*/ 27986 h 71220"/>
                <a:gd name="connsiteX106" fmla="*/ 6955 w 52116"/>
                <a:gd name="connsiteY106" fmla="*/ 25556 h 71220"/>
                <a:gd name="connsiteX107" fmla="*/ 4189 w 52116"/>
                <a:gd name="connsiteY107" fmla="*/ 18936 h 71220"/>
                <a:gd name="connsiteX108" fmla="*/ 2849 w 52116"/>
                <a:gd name="connsiteY108" fmla="*/ 16758 h 71220"/>
                <a:gd name="connsiteX109" fmla="*/ 1257 w 52116"/>
                <a:gd name="connsiteY109" fmla="*/ 14663 h 71220"/>
                <a:gd name="connsiteX110" fmla="*/ 1257 w 52116"/>
                <a:gd name="connsiteY110" fmla="*/ 14077 h 71220"/>
                <a:gd name="connsiteX111" fmla="*/ 1257 w 52116"/>
                <a:gd name="connsiteY111" fmla="*/ 13490 h 71220"/>
                <a:gd name="connsiteX112" fmla="*/ 0 w 52116"/>
                <a:gd name="connsiteY112" fmla="*/ 12233 h 71220"/>
                <a:gd name="connsiteX113" fmla="*/ 2095 w 52116"/>
                <a:gd name="connsiteY113" fmla="*/ 12233 h 71220"/>
                <a:gd name="connsiteX114" fmla="*/ 3352 w 52116"/>
                <a:gd name="connsiteY114" fmla="*/ 12233 h 71220"/>
                <a:gd name="connsiteX115" fmla="*/ 4860 w 52116"/>
                <a:gd name="connsiteY115" fmla="*/ 12233 h 71220"/>
                <a:gd name="connsiteX116" fmla="*/ 6117 w 52116"/>
                <a:gd name="connsiteY116" fmla="*/ 13323 h 71220"/>
                <a:gd name="connsiteX117" fmla="*/ 7122 w 52116"/>
                <a:gd name="connsiteY117" fmla="*/ 13323 h 71220"/>
                <a:gd name="connsiteX118" fmla="*/ 8211 w 52116"/>
                <a:gd name="connsiteY118" fmla="*/ 12904 h 71220"/>
                <a:gd name="connsiteX119" fmla="*/ 9301 w 52116"/>
                <a:gd name="connsiteY119" fmla="*/ 11647 h 71220"/>
                <a:gd name="connsiteX120" fmla="*/ 9301 w 52116"/>
                <a:gd name="connsiteY120" fmla="*/ 11647 h 71220"/>
                <a:gd name="connsiteX121" fmla="*/ 9971 w 52116"/>
                <a:gd name="connsiteY121" fmla="*/ 11647 h 71220"/>
                <a:gd name="connsiteX122" fmla="*/ 9971 w 52116"/>
                <a:gd name="connsiteY122" fmla="*/ 12485 h 71220"/>
                <a:gd name="connsiteX123" fmla="*/ 9971 w 52116"/>
                <a:gd name="connsiteY123" fmla="*/ 13323 h 71220"/>
                <a:gd name="connsiteX124" fmla="*/ 11060 w 52116"/>
                <a:gd name="connsiteY124" fmla="*/ 14244 h 71220"/>
                <a:gd name="connsiteX125" fmla="*/ 11563 w 52116"/>
                <a:gd name="connsiteY125" fmla="*/ 14244 h 71220"/>
                <a:gd name="connsiteX126" fmla="*/ 11563 w 52116"/>
                <a:gd name="connsiteY126" fmla="*/ 14244 h 71220"/>
                <a:gd name="connsiteX127" fmla="*/ 12317 w 52116"/>
                <a:gd name="connsiteY127" fmla="*/ 14244 h 71220"/>
                <a:gd name="connsiteX128" fmla="*/ 13155 w 52116"/>
                <a:gd name="connsiteY128" fmla="*/ 15836 h 71220"/>
                <a:gd name="connsiteX129" fmla="*/ 13155 w 52116"/>
                <a:gd name="connsiteY129" fmla="*/ 16339 h 71220"/>
                <a:gd name="connsiteX130" fmla="*/ 12652 w 52116"/>
                <a:gd name="connsiteY130" fmla="*/ 15585 h 71220"/>
                <a:gd name="connsiteX131" fmla="*/ 11898 w 52116"/>
                <a:gd name="connsiteY131" fmla="*/ 14831 h 71220"/>
                <a:gd name="connsiteX132" fmla="*/ 13239 w 52116"/>
                <a:gd name="connsiteY132" fmla="*/ 17428 h 71220"/>
                <a:gd name="connsiteX133" fmla="*/ 16255 w 52116"/>
                <a:gd name="connsiteY133" fmla="*/ 19104 h 71220"/>
                <a:gd name="connsiteX134" fmla="*/ 15166 w 52116"/>
                <a:gd name="connsiteY134" fmla="*/ 19104 h 71220"/>
                <a:gd name="connsiteX135" fmla="*/ 14496 w 52116"/>
                <a:gd name="connsiteY135" fmla="*/ 20361 h 71220"/>
                <a:gd name="connsiteX136" fmla="*/ 15836 w 52116"/>
                <a:gd name="connsiteY136" fmla="*/ 21953 h 71220"/>
                <a:gd name="connsiteX137" fmla="*/ 18601 w 52116"/>
                <a:gd name="connsiteY137" fmla="*/ 24215 h 71220"/>
                <a:gd name="connsiteX138" fmla="*/ 21282 w 52116"/>
                <a:gd name="connsiteY138" fmla="*/ 25807 h 71220"/>
                <a:gd name="connsiteX139" fmla="*/ 22372 w 52116"/>
                <a:gd name="connsiteY139" fmla="*/ 23629 h 71220"/>
                <a:gd name="connsiteX140" fmla="*/ 23210 w 52116"/>
                <a:gd name="connsiteY140" fmla="*/ 20361 h 71220"/>
                <a:gd name="connsiteX141" fmla="*/ 24969 w 52116"/>
                <a:gd name="connsiteY141" fmla="*/ 18685 h 71220"/>
                <a:gd name="connsiteX142" fmla="*/ 26645 w 52116"/>
                <a:gd name="connsiteY142" fmla="*/ 17428 h 71220"/>
                <a:gd name="connsiteX143" fmla="*/ 26645 w 52116"/>
                <a:gd name="connsiteY143" fmla="*/ 16925 h 71220"/>
                <a:gd name="connsiteX144" fmla="*/ 26142 w 52116"/>
                <a:gd name="connsiteY144" fmla="*/ 16171 h 71220"/>
                <a:gd name="connsiteX145" fmla="*/ 26142 w 52116"/>
                <a:gd name="connsiteY145" fmla="*/ 14998 h 71220"/>
                <a:gd name="connsiteX146" fmla="*/ 26142 w 52116"/>
                <a:gd name="connsiteY146" fmla="*/ 13239 h 71220"/>
                <a:gd name="connsiteX147" fmla="*/ 27315 w 52116"/>
                <a:gd name="connsiteY147" fmla="*/ 11982 h 71220"/>
                <a:gd name="connsiteX148" fmla="*/ 29410 w 52116"/>
                <a:gd name="connsiteY148" fmla="*/ 8295 h 71220"/>
                <a:gd name="connsiteX149" fmla="*/ 29410 w 52116"/>
                <a:gd name="connsiteY149" fmla="*/ 7457 h 71220"/>
                <a:gd name="connsiteX150" fmla="*/ 29410 w 52116"/>
                <a:gd name="connsiteY150" fmla="*/ 7457 h 71220"/>
                <a:gd name="connsiteX151" fmla="*/ 29913 w 52116"/>
                <a:gd name="connsiteY151" fmla="*/ 8211 h 71220"/>
                <a:gd name="connsiteX152" fmla="*/ 30918 w 52116"/>
                <a:gd name="connsiteY152" fmla="*/ 8211 h 71220"/>
                <a:gd name="connsiteX153" fmla="*/ 31589 w 52116"/>
                <a:gd name="connsiteY153" fmla="*/ 4944 h 71220"/>
                <a:gd name="connsiteX154" fmla="*/ 32343 w 52116"/>
                <a:gd name="connsiteY154" fmla="*/ 4944 h 71220"/>
                <a:gd name="connsiteX155" fmla="*/ 33348 w 52116"/>
                <a:gd name="connsiteY155" fmla="*/ 4189 h 71220"/>
                <a:gd name="connsiteX156" fmla="*/ 34437 w 52116"/>
                <a:gd name="connsiteY156" fmla="*/ 3268 h 71220"/>
                <a:gd name="connsiteX157" fmla="*/ 34437 w 52116"/>
                <a:gd name="connsiteY157" fmla="*/ 3771 h 71220"/>
                <a:gd name="connsiteX158" fmla="*/ 34018 w 52116"/>
                <a:gd name="connsiteY158" fmla="*/ 4525 h 71220"/>
                <a:gd name="connsiteX159" fmla="*/ 33599 w 52116"/>
                <a:gd name="connsiteY159" fmla="*/ 5698 h 71220"/>
                <a:gd name="connsiteX160" fmla="*/ 35359 w 52116"/>
                <a:gd name="connsiteY160" fmla="*/ 6200 h 71220"/>
                <a:gd name="connsiteX161" fmla="*/ 36029 w 52116"/>
                <a:gd name="connsiteY161" fmla="*/ 5195 h 71220"/>
                <a:gd name="connsiteX162" fmla="*/ 36029 w 52116"/>
                <a:gd name="connsiteY162" fmla="*/ 3938 h 71220"/>
                <a:gd name="connsiteX163" fmla="*/ 36029 w 52116"/>
                <a:gd name="connsiteY163" fmla="*/ 3100 h 71220"/>
                <a:gd name="connsiteX164" fmla="*/ 37538 w 52116"/>
                <a:gd name="connsiteY164" fmla="*/ 1592 h 71220"/>
                <a:gd name="connsiteX165" fmla="*/ 39465 w 52116"/>
                <a:gd name="connsiteY165" fmla="*/ 0 h 71220"/>
                <a:gd name="connsiteX166" fmla="*/ 39465 w 52116"/>
                <a:gd name="connsiteY166" fmla="*/ 754 h 71220"/>
                <a:gd name="connsiteX167" fmla="*/ 38543 w 52116"/>
                <a:gd name="connsiteY167" fmla="*/ 1173 h 71220"/>
                <a:gd name="connsiteX168" fmla="*/ 37956 w 52116"/>
                <a:gd name="connsiteY168" fmla="*/ 1676 h 71220"/>
                <a:gd name="connsiteX169" fmla="*/ 38878 w 52116"/>
                <a:gd name="connsiteY169" fmla="*/ 2179 h 71220"/>
                <a:gd name="connsiteX170" fmla="*/ 38878 w 52116"/>
                <a:gd name="connsiteY170" fmla="*/ 3184 h 71220"/>
                <a:gd name="connsiteX171" fmla="*/ 38878 w 52116"/>
                <a:gd name="connsiteY171" fmla="*/ 4525 h 71220"/>
                <a:gd name="connsiteX172" fmla="*/ 38459 w 52116"/>
                <a:gd name="connsiteY172" fmla="*/ 5027 h 71220"/>
                <a:gd name="connsiteX173" fmla="*/ 38459 w 52116"/>
                <a:gd name="connsiteY173" fmla="*/ 5027 h 71220"/>
                <a:gd name="connsiteX174" fmla="*/ 38040 w 52116"/>
                <a:gd name="connsiteY174" fmla="*/ 4022 h 71220"/>
                <a:gd name="connsiteX175" fmla="*/ 37370 w 52116"/>
                <a:gd name="connsiteY175" fmla="*/ 3268 h 71220"/>
                <a:gd name="connsiteX176" fmla="*/ 37370 w 52116"/>
                <a:gd name="connsiteY176" fmla="*/ 4022 h 71220"/>
                <a:gd name="connsiteX177" fmla="*/ 37370 w 52116"/>
                <a:gd name="connsiteY177" fmla="*/ 4776 h 71220"/>
                <a:gd name="connsiteX178" fmla="*/ 38208 w 52116"/>
                <a:gd name="connsiteY178" fmla="*/ 5698 h 71220"/>
                <a:gd name="connsiteX179" fmla="*/ 35862 w 52116"/>
                <a:gd name="connsiteY179" fmla="*/ 10976 h 71220"/>
                <a:gd name="connsiteX180" fmla="*/ 34772 w 52116"/>
                <a:gd name="connsiteY180" fmla="*/ 10976 h 71220"/>
                <a:gd name="connsiteX181" fmla="*/ 34102 w 52116"/>
                <a:gd name="connsiteY181" fmla="*/ 11395 h 71220"/>
                <a:gd name="connsiteX182" fmla="*/ 34689 w 52116"/>
                <a:gd name="connsiteY182" fmla="*/ 12652 h 71220"/>
                <a:gd name="connsiteX183" fmla="*/ 33599 w 52116"/>
                <a:gd name="connsiteY183" fmla="*/ 14663 h 71220"/>
                <a:gd name="connsiteX184" fmla="*/ 32510 w 52116"/>
                <a:gd name="connsiteY184" fmla="*/ 17009 h 71220"/>
                <a:gd name="connsiteX185" fmla="*/ 30080 w 52116"/>
                <a:gd name="connsiteY185" fmla="*/ 21115 h 71220"/>
                <a:gd name="connsiteX186" fmla="*/ 28153 w 52116"/>
                <a:gd name="connsiteY186" fmla="*/ 25221 h 71220"/>
                <a:gd name="connsiteX187" fmla="*/ 26980 w 52116"/>
                <a:gd name="connsiteY187" fmla="*/ 24634 h 71220"/>
                <a:gd name="connsiteX188" fmla="*/ 25723 w 52116"/>
                <a:gd name="connsiteY188" fmla="*/ 29996 h 71220"/>
                <a:gd name="connsiteX189" fmla="*/ 24215 w 52116"/>
                <a:gd name="connsiteY189" fmla="*/ 34354 h 71220"/>
                <a:gd name="connsiteX190" fmla="*/ 25975 w 52116"/>
                <a:gd name="connsiteY190" fmla="*/ 35527 h 71220"/>
                <a:gd name="connsiteX191" fmla="*/ 27567 w 52116"/>
                <a:gd name="connsiteY191" fmla="*/ 36951 h 71220"/>
                <a:gd name="connsiteX192" fmla="*/ 28237 w 52116"/>
                <a:gd name="connsiteY192" fmla="*/ 39381 h 71220"/>
                <a:gd name="connsiteX193" fmla="*/ 29326 w 52116"/>
                <a:gd name="connsiteY193" fmla="*/ 40973 h 71220"/>
                <a:gd name="connsiteX194" fmla="*/ 29997 w 52116"/>
                <a:gd name="connsiteY194" fmla="*/ 40973 h 71220"/>
                <a:gd name="connsiteX195" fmla="*/ 28991 w 52116"/>
                <a:gd name="connsiteY195" fmla="*/ 42565 h 71220"/>
                <a:gd name="connsiteX196" fmla="*/ 29410 w 52116"/>
                <a:gd name="connsiteY196" fmla="*/ 43486 h 71220"/>
                <a:gd name="connsiteX197" fmla="*/ 30248 w 52116"/>
                <a:gd name="connsiteY197" fmla="*/ 44157 h 71220"/>
                <a:gd name="connsiteX198" fmla="*/ 30834 w 52116"/>
                <a:gd name="connsiteY198" fmla="*/ 42313 h 71220"/>
                <a:gd name="connsiteX199" fmla="*/ 31589 w 52116"/>
                <a:gd name="connsiteY199" fmla="*/ 43905 h 71220"/>
                <a:gd name="connsiteX200" fmla="*/ 33264 w 52116"/>
                <a:gd name="connsiteY200" fmla="*/ 45162 h 71220"/>
                <a:gd name="connsiteX201" fmla="*/ 34940 w 52116"/>
                <a:gd name="connsiteY201" fmla="*/ 48095 h 71220"/>
                <a:gd name="connsiteX202" fmla="*/ 37454 w 52116"/>
                <a:gd name="connsiteY202" fmla="*/ 50860 h 71220"/>
                <a:gd name="connsiteX203" fmla="*/ 37454 w 52116"/>
                <a:gd name="connsiteY203" fmla="*/ 51698 h 71220"/>
                <a:gd name="connsiteX204" fmla="*/ 39632 w 52116"/>
                <a:gd name="connsiteY204" fmla="*/ 54211 h 71220"/>
                <a:gd name="connsiteX205" fmla="*/ 41643 w 52116"/>
                <a:gd name="connsiteY205" fmla="*/ 57395 h 71220"/>
                <a:gd name="connsiteX206" fmla="*/ 43486 w 52116"/>
                <a:gd name="connsiteY206" fmla="*/ 58736 h 71220"/>
                <a:gd name="connsiteX207" fmla="*/ 44743 w 52116"/>
                <a:gd name="connsiteY207" fmla="*/ 60412 h 71220"/>
                <a:gd name="connsiteX208" fmla="*/ 44743 w 52116"/>
                <a:gd name="connsiteY208" fmla="*/ 61501 h 71220"/>
                <a:gd name="connsiteX209" fmla="*/ 47006 w 52116"/>
                <a:gd name="connsiteY209" fmla="*/ 63261 h 71220"/>
                <a:gd name="connsiteX210" fmla="*/ 49268 w 52116"/>
                <a:gd name="connsiteY210" fmla="*/ 65523 h 71220"/>
                <a:gd name="connsiteX211" fmla="*/ 7373 w 52116"/>
                <a:gd name="connsiteY211" fmla="*/ 69042 h 71220"/>
                <a:gd name="connsiteX212" fmla="*/ 7373 w 52116"/>
                <a:gd name="connsiteY212" fmla="*/ 69042 h 71220"/>
                <a:gd name="connsiteX213" fmla="*/ 7373 w 52116"/>
                <a:gd name="connsiteY213" fmla="*/ 69042 h 71220"/>
                <a:gd name="connsiteX214" fmla="*/ 8630 w 52116"/>
                <a:gd name="connsiteY214" fmla="*/ 57144 h 71220"/>
                <a:gd name="connsiteX215" fmla="*/ 7625 w 52116"/>
                <a:gd name="connsiteY215" fmla="*/ 57144 h 71220"/>
                <a:gd name="connsiteX216" fmla="*/ 7625 w 52116"/>
                <a:gd name="connsiteY216" fmla="*/ 57647 h 71220"/>
                <a:gd name="connsiteX217" fmla="*/ 8882 w 52116"/>
                <a:gd name="connsiteY217" fmla="*/ 57312 h 71220"/>
                <a:gd name="connsiteX218" fmla="*/ 10641 w 52116"/>
                <a:gd name="connsiteY218" fmla="*/ 64266 h 71220"/>
                <a:gd name="connsiteX219" fmla="*/ 10641 w 52116"/>
                <a:gd name="connsiteY219" fmla="*/ 63763 h 71220"/>
                <a:gd name="connsiteX220" fmla="*/ 10138 w 52116"/>
                <a:gd name="connsiteY220" fmla="*/ 63763 h 71220"/>
                <a:gd name="connsiteX221" fmla="*/ 10138 w 52116"/>
                <a:gd name="connsiteY221" fmla="*/ 64266 h 71220"/>
                <a:gd name="connsiteX222" fmla="*/ 10641 w 52116"/>
                <a:gd name="connsiteY222" fmla="*/ 54128 h 71220"/>
                <a:gd name="connsiteX223" fmla="*/ 10222 w 52116"/>
                <a:gd name="connsiteY223" fmla="*/ 53625 h 71220"/>
                <a:gd name="connsiteX224" fmla="*/ 10222 w 52116"/>
                <a:gd name="connsiteY224" fmla="*/ 54463 h 71220"/>
                <a:gd name="connsiteX225" fmla="*/ 12233 w 52116"/>
                <a:gd name="connsiteY225" fmla="*/ 14244 h 71220"/>
                <a:gd name="connsiteX226" fmla="*/ 11730 w 52116"/>
                <a:gd name="connsiteY226" fmla="*/ 14914 h 71220"/>
                <a:gd name="connsiteX227" fmla="*/ 11689 w 52116"/>
                <a:gd name="connsiteY227" fmla="*/ 15627 h 71220"/>
                <a:gd name="connsiteX228" fmla="*/ 11730 w 52116"/>
                <a:gd name="connsiteY228" fmla="*/ 15669 h 71220"/>
                <a:gd name="connsiteX229" fmla="*/ 11730 w 52116"/>
                <a:gd name="connsiteY229" fmla="*/ 14663 h 71220"/>
                <a:gd name="connsiteX230" fmla="*/ 11730 w 52116"/>
                <a:gd name="connsiteY230" fmla="*/ 14663 h 71220"/>
                <a:gd name="connsiteX231" fmla="*/ 12652 w 52116"/>
                <a:gd name="connsiteY231" fmla="*/ 14412 h 71220"/>
                <a:gd name="connsiteX232" fmla="*/ 17009 w 52116"/>
                <a:gd name="connsiteY232" fmla="*/ 51195 h 71220"/>
                <a:gd name="connsiteX233" fmla="*/ 17009 w 52116"/>
                <a:gd name="connsiteY233" fmla="*/ 51195 h 71220"/>
                <a:gd name="connsiteX234" fmla="*/ 16339 w 52116"/>
                <a:gd name="connsiteY234" fmla="*/ 51195 h 71220"/>
                <a:gd name="connsiteX235" fmla="*/ 16339 w 52116"/>
                <a:gd name="connsiteY235" fmla="*/ 51195 h 71220"/>
                <a:gd name="connsiteX236" fmla="*/ 15501 w 52116"/>
                <a:gd name="connsiteY236" fmla="*/ 17679 h 71220"/>
                <a:gd name="connsiteX237" fmla="*/ 14998 w 52116"/>
                <a:gd name="connsiteY237" fmla="*/ 17177 h 71220"/>
                <a:gd name="connsiteX238" fmla="*/ 15417 w 52116"/>
                <a:gd name="connsiteY238" fmla="*/ 18098 h 71220"/>
                <a:gd name="connsiteX239" fmla="*/ 18685 w 52116"/>
                <a:gd name="connsiteY239" fmla="*/ 26058 h 71220"/>
                <a:gd name="connsiteX240" fmla="*/ 17344 w 52116"/>
                <a:gd name="connsiteY240" fmla="*/ 25556 h 71220"/>
                <a:gd name="connsiteX241" fmla="*/ 16255 w 52116"/>
                <a:gd name="connsiteY241" fmla="*/ 26142 h 71220"/>
                <a:gd name="connsiteX242" fmla="*/ 17260 w 52116"/>
                <a:gd name="connsiteY242" fmla="*/ 26645 h 71220"/>
                <a:gd name="connsiteX243" fmla="*/ 18434 w 52116"/>
                <a:gd name="connsiteY243" fmla="*/ 26645 h 71220"/>
                <a:gd name="connsiteX244" fmla="*/ 18182 w 52116"/>
                <a:gd name="connsiteY244" fmla="*/ 29326 h 71220"/>
                <a:gd name="connsiteX245" fmla="*/ 18182 w 52116"/>
                <a:gd name="connsiteY245" fmla="*/ 29326 h 71220"/>
                <a:gd name="connsiteX246" fmla="*/ 17512 w 52116"/>
                <a:gd name="connsiteY246" fmla="*/ 29326 h 71220"/>
                <a:gd name="connsiteX247" fmla="*/ 17512 w 52116"/>
                <a:gd name="connsiteY247" fmla="*/ 29326 h 71220"/>
                <a:gd name="connsiteX248" fmla="*/ 21282 w 52116"/>
                <a:gd name="connsiteY248" fmla="*/ 24718 h 71220"/>
                <a:gd name="connsiteX249" fmla="*/ 21282 w 52116"/>
                <a:gd name="connsiteY249" fmla="*/ 23964 h 71220"/>
                <a:gd name="connsiteX250" fmla="*/ 20612 w 52116"/>
                <a:gd name="connsiteY250" fmla="*/ 23377 h 71220"/>
                <a:gd name="connsiteX251" fmla="*/ 20612 w 52116"/>
                <a:gd name="connsiteY251" fmla="*/ 24131 h 71220"/>
                <a:gd name="connsiteX252" fmla="*/ 20612 w 52116"/>
                <a:gd name="connsiteY252" fmla="*/ 25053 h 71220"/>
                <a:gd name="connsiteX253" fmla="*/ 20612 w 52116"/>
                <a:gd name="connsiteY253" fmla="*/ 25975 h 71220"/>
                <a:gd name="connsiteX254" fmla="*/ 21366 w 52116"/>
                <a:gd name="connsiteY254" fmla="*/ 25975 h 71220"/>
                <a:gd name="connsiteX255" fmla="*/ 21701 w 52116"/>
                <a:gd name="connsiteY255" fmla="*/ 24634 h 71220"/>
                <a:gd name="connsiteX256" fmla="*/ 24634 w 52116"/>
                <a:gd name="connsiteY256" fmla="*/ 26142 h 71220"/>
                <a:gd name="connsiteX257" fmla="*/ 24634 w 52116"/>
                <a:gd name="connsiteY257" fmla="*/ 25640 h 71220"/>
                <a:gd name="connsiteX258" fmla="*/ 24131 w 52116"/>
                <a:gd name="connsiteY258" fmla="*/ 25640 h 71220"/>
                <a:gd name="connsiteX259" fmla="*/ 23210 w 52116"/>
                <a:gd name="connsiteY259" fmla="*/ 26310 h 71220"/>
                <a:gd name="connsiteX260" fmla="*/ 25388 w 52116"/>
                <a:gd name="connsiteY260" fmla="*/ 54966 h 71220"/>
                <a:gd name="connsiteX261" fmla="*/ 24131 w 52116"/>
                <a:gd name="connsiteY261" fmla="*/ 53541 h 71220"/>
                <a:gd name="connsiteX262" fmla="*/ 24131 w 52116"/>
                <a:gd name="connsiteY262" fmla="*/ 52871 h 71220"/>
                <a:gd name="connsiteX263" fmla="*/ 25807 w 52116"/>
                <a:gd name="connsiteY263" fmla="*/ 47257 h 71220"/>
                <a:gd name="connsiteX264" fmla="*/ 25137 w 52116"/>
                <a:gd name="connsiteY264" fmla="*/ 47257 h 71220"/>
                <a:gd name="connsiteX265" fmla="*/ 24299 w 52116"/>
                <a:gd name="connsiteY265" fmla="*/ 47760 h 71220"/>
                <a:gd name="connsiteX266" fmla="*/ 23880 w 52116"/>
                <a:gd name="connsiteY266" fmla="*/ 48681 h 71220"/>
                <a:gd name="connsiteX267" fmla="*/ 25053 w 52116"/>
                <a:gd name="connsiteY267" fmla="*/ 48681 h 71220"/>
                <a:gd name="connsiteX268" fmla="*/ 25639 w 52116"/>
                <a:gd name="connsiteY268" fmla="*/ 48095 h 71220"/>
                <a:gd name="connsiteX269" fmla="*/ 26226 w 52116"/>
                <a:gd name="connsiteY269" fmla="*/ 47173 h 71220"/>
                <a:gd name="connsiteX270" fmla="*/ 30332 w 52116"/>
                <a:gd name="connsiteY270" fmla="*/ 48765 h 71220"/>
                <a:gd name="connsiteX271" fmla="*/ 30332 w 52116"/>
                <a:gd name="connsiteY271" fmla="*/ 48765 h 71220"/>
                <a:gd name="connsiteX272" fmla="*/ 29159 w 52116"/>
                <a:gd name="connsiteY272" fmla="*/ 48765 h 71220"/>
                <a:gd name="connsiteX273" fmla="*/ 29159 w 52116"/>
                <a:gd name="connsiteY273" fmla="*/ 48765 h 71220"/>
                <a:gd name="connsiteX274" fmla="*/ 30332 w 52116"/>
                <a:gd name="connsiteY274" fmla="*/ 11731 h 71220"/>
                <a:gd name="connsiteX275" fmla="*/ 30332 w 52116"/>
                <a:gd name="connsiteY275" fmla="*/ 11731 h 71220"/>
                <a:gd name="connsiteX276" fmla="*/ 29829 w 52116"/>
                <a:gd name="connsiteY276" fmla="*/ 11731 h 71220"/>
                <a:gd name="connsiteX277" fmla="*/ 29829 w 52116"/>
                <a:gd name="connsiteY277" fmla="*/ 11731 h 71220"/>
                <a:gd name="connsiteX278" fmla="*/ 33767 w 52116"/>
                <a:gd name="connsiteY278" fmla="*/ 57647 h 71220"/>
                <a:gd name="connsiteX279" fmla="*/ 33767 w 52116"/>
                <a:gd name="connsiteY279" fmla="*/ 56474 h 71220"/>
                <a:gd name="connsiteX280" fmla="*/ 33097 w 52116"/>
                <a:gd name="connsiteY280" fmla="*/ 55552 h 71220"/>
                <a:gd name="connsiteX281" fmla="*/ 32343 w 52116"/>
                <a:gd name="connsiteY281" fmla="*/ 55552 h 71220"/>
                <a:gd name="connsiteX282" fmla="*/ 33264 w 52116"/>
                <a:gd name="connsiteY282" fmla="*/ 56893 h 71220"/>
                <a:gd name="connsiteX283" fmla="*/ 34102 w 52116"/>
                <a:gd name="connsiteY283" fmla="*/ 57563 h 71220"/>
                <a:gd name="connsiteX284" fmla="*/ 34521 w 52116"/>
                <a:gd name="connsiteY284" fmla="*/ 46754 h 71220"/>
                <a:gd name="connsiteX285" fmla="*/ 34521 w 52116"/>
                <a:gd name="connsiteY285" fmla="*/ 46754 h 71220"/>
                <a:gd name="connsiteX286" fmla="*/ 33851 w 52116"/>
                <a:gd name="connsiteY286" fmla="*/ 46754 h 71220"/>
                <a:gd name="connsiteX287" fmla="*/ 33851 w 52116"/>
                <a:gd name="connsiteY287" fmla="*/ 47425 h 71220"/>
                <a:gd name="connsiteX288" fmla="*/ 35778 w 52116"/>
                <a:gd name="connsiteY288" fmla="*/ 53122 h 71220"/>
                <a:gd name="connsiteX289" fmla="*/ 35359 w 52116"/>
                <a:gd name="connsiteY289" fmla="*/ 53122 h 71220"/>
                <a:gd name="connsiteX290" fmla="*/ 35359 w 52116"/>
                <a:gd name="connsiteY290" fmla="*/ 54128 h 71220"/>
                <a:gd name="connsiteX291" fmla="*/ 36113 w 52116"/>
                <a:gd name="connsiteY291" fmla="*/ 53038 h 71220"/>
                <a:gd name="connsiteX292" fmla="*/ 37705 w 52116"/>
                <a:gd name="connsiteY292" fmla="*/ 55803 h 71220"/>
                <a:gd name="connsiteX293" fmla="*/ 36951 w 52116"/>
                <a:gd name="connsiteY293" fmla="*/ 55803 h 71220"/>
                <a:gd name="connsiteX294" fmla="*/ 36951 w 52116"/>
                <a:gd name="connsiteY294" fmla="*/ 56641 h 71220"/>
                <a:gd name="connsiteX295" fmla="*/ 36951 w 52116"/>
                <a:gd name="connsiteY295" fmla="*/ 56641 h 71220"/>
                <a:gd name="connsiteX296" fmla="*/ 38040 w 52116"/>
                <a:gd name="connsiteY296" fmla="*/ 55720 h 71220"/>
                <a:gd name="connsiteX297" fmla="*/ 40554 w 52116"/>
                <a:gd name="connsiteY297" fmla="*/ 68539 h 71220"/>
                <a:gd name="connsiteX298" fmla="*/ 40554 w 52116"/>
                <a:gd name="connsiteY298" fmla="*/ 67869 h 71220"/>
                <a:gd name="connsiteX299" fmla="*/ 39716 w 52116"/>
                <a:gd name="connsiteY299" fmla="*/ 67869 h 71220"/>
                <a:gd name="connsiteX300" fmla="*/ 39046 w 52116"/>
                <a:gd name="connsiteY300" fmla="*/ 67869 h 71220"/>
                <a:gd name="connsiteX301" fmla="*/ 40302 w 52116"/>
                <a:gd name="connsiteY301" fmla="*/ 68707 h 71220"/>
                <a:gd name="connsiteX302" fmla="*/ 41392 w 52116"/>
                <a:gd name="connsiteY302" fmla="*/ 64099 h 71220"/>
                <a:gd name="connsiteX303" fmla="*/ 40470 w 52116"/>
                <a:gd name="connsiteY303" fmla="*/ 63512 h 71220"/>
                <a:gd name="connsiteX304" fmla="*/ 39800 w 52116"/>
                <a:gd name="connsiteY304" fmla="*/ 63512 h 71220"/>
                <a:gd name="connsiteX305" fmla="*/ 38962 w 52116"/>
                <a:gd name="connsiteY305" fmla="*/ 64350 h 71220"/>
                <a:gd name="connsiteX306" fmla="*/ 38962 w 52116"/>
                <a:gd name="connsiteY306" fmla="*/ 64936 h 71220"/>
                <a:gd name="connsiteX307" fmla="*/ 39632 w 52116"/>
                <a:gd name="connsiteY307" fmla="*/ 64936 h 71220"/>
                <a:gd name="connsiteX308" fmla="*/ 39632 w 52116"/>
                <a:gd name="connsiteY308" fmla="*/ 64936 h 71220"/>
                <a:gd name="connsiteX309" fmla="*/ 40554 w 52116"/>
                <a:gd name="connsiteY309" fmla="*/ 64936 h 71220"/>
                <a:gd name="connsiteX310" fmla="*/ 41727 w 52116"/>
                <a:gd name="connsiteY310" fmla="*/ 64015 h 71220"/>
                <a:gd name="connsiteX311" fmla="*/ 41978 w 52116"/>
                <a:gd name="connsiteY311" fmla="*/ 60160 h 71220"/>
                <a:gd name="connsiteX312" fmla="*/ 41978 w 52116"/>
                <a:gd name="connsiteY312" fmla="*/ 59574 h 71220"/>
                <a:gd name="connsiteX313" fmla="*/ 41978 w 52116"/>
                <a:gd name="connsiteY313" fmla="*/ 59071 h 71220"/>
                <a:gd name="connsiteX314" fmla="*/ 41476 w 52116"/>
                <a:gd name="connsiteY314" fmla="*/ 60244 h 71220"/>
                <a:gd name="connsiteX315" fmla="*/ 42732 w 52116"/>
                <a:gd name="connsiteY315" fmla="*/ 63009 h 71220"/>
                <a:gd name="connsiteX316" fmla="*/ 42732 w 52116"/>
                <a:gd name="connsiteY316" fmla="*/ 62590 h 71220"/>
                <a:gd name="connsiteX317" fmla="*/ 42062 w 52116"/>
                <a:gd name="connsiteY317" fmla="*/ 62590 h 71220"/>
                <a:gd name="connsiteX318" fmla="*/ 42062 w 52116"/>
                <a:gd name="connsiteY318" fmla="*/ 63428 h 71220"/>
                <a:gd name="connsiteX319" fmla="*/ 48346 w 52116"/>
                <a:gd name="connsiteY319" fmla="*/ 69964 h 71220"/>
                <a:gd name="connsiteX320" fmla="*/ 48346 w 52116"/>
                <a:gd name="connsiteY320" fmla="*/ 70718 h 71220"/>
                <a:gd name="connsiteX321" fmla="*/ 48346 w 52116"/>
                <a:gd name="connsiteY321" fmla="*/ 71137 h 71220"/>
                <a:gd name="connsiteX322" fmla="*/ 48346 w 52116"/>
                <a:gd name="connsiteY322" fmla="*/ 71137 h 71220"/>
                <a:gd name="connsiteX323" fmla="*/ 47927 w 52116"/>
                <a:gd name="connsiteY323" fmla="*/ 70718 h 71220"/>
                <a:gd name="connsiteX324" fmla="*/ 47927 w 52116"/>
                <a:gd name="connsiteY324" fmla="*/ 70131 h 71220"/>
                <a:gd name="connsiteX325" fmla="*/ 48681 w 52116"/>
                <a:gd name="connsiteY325" fmla="*/ 69880 h 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52116" h="71220">
                  <a:moveTo>
                    <a:pt x="52117" y="66109"/>
                  </a:moveTo>
                  <a:lnTo>
                    <a:pt x="48430" y="67785"/>
                  </a:lnTo>
                  <a:cubicBezTo>
                    <a:pt x="47366" y="68338"/>
                    <a:pt x="46361" y="68983"/>
                    <a:pt x="45414" y="69712"/>
                  </a:cubicBezTo>
                  <a:lnTo>
                    <a:pt x="45414" y="70802"/>
                  </a:lnTo>
                  <a:lnTo>
                    <a:pt x="44576" y="70048"/>
                  </a:lnTo>
                  <a:cubicBezTo>
                    <a:pt x="44576" y="70048"/>
                    <a:pt x="44073" y="70048"/>
                    <a:pt x="43654" y="70048"/>
                  </a:cubicBezTo>
                  <a:cubicBezTo>
                    <a:pt x="43553" y="70651"/>
                    <a:pt x="43084" y="71120"/>
                    <a:pt x="42481" y="71221"/>
                  </a:cubicBezTo>
                  <a:lnTo>
                    <a:pt x="41392" y="71221"/>
                  </a:lnTo>
                  <a:cubicBezTo>
                    <a:pt x="40638" y="71221"/>
                    <a:pt x="40051" y="71221"/>
                    <a:pt x="39716" y="70048"/>
                  </a:cubicBezTo>
                  <a:cubicBezTo>
                    <a:pt x="39381" y="68874"/>
                    <a:pt x="38962" y="68539"/>
                    <a:pt x="38375" y="68623"/>
                  </a:cubicBezTo>
                  <a:lnTo>
                    <a:pt x="37705" y="68623"/>
                  </a:lnTo>
                  <a:lnTo>
                    <a:pt x="37705" y="67869"/>
                  </a:lnTo>
                  <a:cubicBezTo>
                    <a:pt x="37705" y="67031"/>
                    <a:pt x="37705" y="66528"/>
                    <a:pt x="37118" y="66361"/>
                  </a:cubicBezTo>
                  <a:lnTo>
                    <a:pt x="36281" y="66361"/>
                  </a:lnTo>
                  <a:cubicBezTo>
                    <a:pt x="35979" y="66436"/>
                    <a:pt x="35661" y="66436"/>
                    <a:pt x="35359" y="66361"/>
                  </a:cubicBezTo>
                  <a:cubicBezTo>
                    <a:pt x="34898" y="66059"/>
                    <a:pt x="34546" y="65615"/>
                    <a:pt x="34354" y="65104"/>
                  </a:cubicBezTo>
                  <a:lnTo>
                    <a:pt x="34354" y="63763"/>
                  </a:lnTo>
                  <a:cubicBezTo>
                    <a:pt x="34379" y="61786"/>
                    <a:pt x="33273" y="59968"/>
                    <a:pt x="31505" y="59071"/>
                  </a:cubicBezTo>
                  <a:cubicBezTo>
                    <a:pt x="31262" y="59113"/>
                    <a:pt x="31086" y="59323"/>
                    <a:pt x="31086" y="59574"/>
                  </a:cubicBezTo>
                  <a:lnTo>
                    <a:pt x="31086" y="60160"/>
                  </a:lnTo>
                  <a:lnTo>
                    <a:pt x="31086" y="60915"/>
                  </a:lnTo>
                  <a:cubicBezTo>
                    <a:pt x="31178" y="61124"/>
                    <a:pt x="31178" y="61367"/>
                    <a:pt x="31086" y="61585"/>
                  </a:cubicBezTo>
                  <a:cubicBezTo>
                    <a:pt x="30600" y="60797"/>
                    <a:pt x="30306" y="59909"/>
                    <a:pt x="30248" y="58987"/>
                  </a:cubicBezTo>
                  <a:cubicBezTo>
                    <a:pt x="30248" y="57563"/>
                    <a:pt x="29577" y="56893"/>
                    <a:pt x="28405" y="56893"/>
                  </a:cubicBezTo>
                  <a:cubicBezTo>
                    <a:pt x="28405" y="56893"/>
                    <a:pt x="28237" y="56474"/>
                    <a:pt x="27902" y="55636"/>
                  </a:cubicBezTo>
                  <a:cubicBezTo>
                    <a:pt x="27533" y="55301"/>
                    <a:pt x="27273" y="54865"/>
                    <a:pt x="27148" y="54379"/>
                  </a:cubicBezTo>
                  <a:cubicBezTo>
                    <a:pt x="27298" y="54119"/>
                    <a:pt x="27500" y="53893"/>
                    <a:pt x="27734" y="53709"/>
                  </a:cubicBezTo>
                  <a:lnTo>
                    <a:pt x="27734" y="54379"/>
                  </a:lnTo>
                  <a:lnTo>
                    <a:pt x="27734" y="55217"/>
                  </a:lnTo>
                  <a:cubicBezTo>
                    <a:pt x="27734" y="55217"/>
                    <a:pt x="27734" y="55720"/>
                    <a:pt x="28656" y="55720"/>
                  </a:cubicBezTo>
                  <a:cubicBezTo>
                    <a:pt x="28714" y="55225"/>
                    <a:pt x="28916" y="54756"/>
                    <a:pt x="29242" y="54379"/>
                  </a:cubicBezTo>
                  <a:cubicBezTo>
                    <a:pt x="29577" y="53927"/>
                    <a:pt x="29837" y="53415"/>
                    <a:pt x="29997" y="52871"/>
                  </a:cubicBezTo>
                  <a:cubicBezTo>
                    <a:pt x="29955" y="52418"/>
                    <a:pt x="29711" y="52016"/>
                    <a:pt x="29326" y="51782"/>
                  </a:cubicBezTo>
                  <a:cubicBezTo>
                    <a:pt x="28957" y="51212"/>
                    <a:pt x="28329" y="50868"/>
                    <a:pt x="27650" y="50860"/>
                  </a:cubicBezTo>
                  <a:cubicBezTo>
                    <a:pt x="26980" y="50952"/>
                    <a:pt x="26343" y="51212"/>
                    <a:pt x="25807" y="51614"/>
                  </a:cubicBezTo>
                  <a:lnTo>
                    <a:pt x="25807" y="51111"/>
                  </a:lnTo>
                  <a:lnTo>
                    <a:pt x="23629" y="51111"/>
                  </a:lnTo>
                  <a:lnTo>
                    <a:pt x="23629" y="51111"/>
                  </a:lnTo>
                  <a:lnTo>
                    <a:pt x="23629" y="51111"/>
                  </a:lnTo>
                  <a:cubicBezTo>
                    <a:pt x="23629" y="50609"/>
                    <a:pt x="23210" y="50190"/>
                    <a:pt x="22372" y="49603"/>
                  </a:cubicBezTo>
                  <a:cubicBezTo>
                    <a:pt x="21861" y="49293"/>
                    <a:pt x="21408" y="48899"/>
                    <a:pt x="21031" y="48430"/>
                  </a:cubicBezTo>
                  <a:cubicBezTo>
                    <a:pt x="20428" y="48472"/>
                    <a:pt x="19875" y="48774"/>
                    <a:pt x="19523" y="49268"/>
                  </a:cubicBezTo>
                  <a:lnTo>
                    <a:pt x="17847" y="51028"/>
                  </a:lnTo>
                  <a:cubicBezTo>
                    <a:pt x="17939" y="51296"/>
                    <a:pt x="17939" y="51597"/>
                    <a:pt x="17847" y="51865"/>
                  </a:cubicBezTo>
                  <a:cubicBezTo>
                    <a:pt x="17814" y="52033"/>
                    <a:pt x="17814" y="52201"/>
                    <a:pt x="17847" y="52368"/>
                  </a:cubicBezTo>
                  <a:cubicBezTo>
                    <a:pt x="17646" y="52837"/>
                    <a:pt x="17386" y="53290"/>
                    <a:pt x="17093" y="53709"/>
                  </a:cubicBezTo>
                  <a:cubicBezTo>
                    <a:pt x="16674" y="54337"/>
                    <a:pt x="16414" y="55049"/>
                    <a:pt x="16339" y="55803"/>
                  </a:cubicBezTo>
                  <a:cubicBezTo>
                    <a:pt x="15518" y="56457"/>
                    <a:pt x="14956" y="57379"/>
                    <a:pt x="14747" y="58401"/>
                  </a:cubicBezTo>
                  <a:cubicBezTo>
                    <a:pt x="14521" y="59549"/>
                    <a:pt x="13825" y="60554"/>
                    <a:pt x="12820" y="61166"/>
                  </a:cubicBezTo>
                  <a:cubicBezTo>
                    <a:pt x="13322" y="61585"/>
                    <a:pt x="13574" y="61920"/>
                    <a:pt x="13574" y="62339"/>
                  </a:cubicBezTo>
                  <a:cubicBezTo>
                    <a:pt x="13440" y="63110"/>
                    <a:pt x="13155" y="63856"/>
                    <a:pt x="12736" y="64518"/>
                  </a:cubicBezTo>
                  <a:lnTo>
                    <a:pt x="11814" y="66277"/>
                  </a:lnTo>
                  <a:lnTo>
                    <a:pt x="10976" y="66277"/>
                  </a:lnTo>
                  <a:cubicBezTo>
                    <a:pt x="10474" y="66277"/>
                    <a:pt x="9887" y="66780"/>
                    <a:pt x="9468" y="67701"/>
                  </a:cubicBezTo>
                  <a:cubicBezTo>
                    <a:pt x="9217" y="68514"/>
                    <a:pt x="8639" y="69185"/>
                    <a:pt x="7876" y="69545"/>
                  </a:cubicBezTo>
                  <a:lnTo>
                    <a:pt x="7457" y="67115"/>
                  </a:lnTo>
                  <a:cubicBezTo>
                    <a:pt x="5865" y="67115"/>
                    <a:pt x="5111" y="67534"/>
                    <a:pt x="5195" y="68958"/>
                  </a:cubicBezTo>
                  <a:lnTo>
                    <a:pt x="5195" y="69712"/>
                  </a:lnTo>
                  <a:cubicBezTo>
                    <a:pt x="5296" y="69981"/>
                    <a:pt x="5296" y="70282"/>
                    <a:pt x="5195" y="70550"/>
                  </a:cubicBezTo>
                  <a:cubicBezTo>
                    <a:pt x="4902" y="70701"/>
                    <a:pt x="4558" y="70701"/>
                    <a:pt x="4273" y="70550"/>
                  </a:cubicBezTo>
                  <a:cubicBezTo>
                    <a:pt x="4776" y="70048"/>
                    <a:pt x="4944" y="69712"/>
                    <a:pt x="4692" y="69377"/>
                  </a:cubicBezTo>
                  <a:cubicBezTo>
                    <a:pt x="4357" y="68933"/>
                    <a:pt x="3813" y="68707"/>
                    <a:pt x="3268" y="68791"/>
                  </a:cubicBezTo>
                  <a:lnTo>
                    <a:pt x="2597" y="69545"/>
                  </a:lnTo>
                  <a:cubicBezTo>
                    <a:pt x="2296" y="69637"/>
                    <a:pt x="1977" y="69637"/>
                    <a:pt x="1676" y="69545"/>
                  </a:cubicBezTo>
                  <a:lnTo>
                    <a:pt x="1676" y="67366"/>
                  </a:lnTo>
                  <a:cubicBezTo>
                    <a:pt x="1835" y="67459"/>
                    <a:pt x="2019" y="67459"/>
                    <a:pt x="2179" y="67366"/>
                  </a:cubicBezTo>
                  <a:cubicBezTo>
                    <a:pt x="2162" y="66788"/>
                    <a:pt x="2539" y="66260"/>
                    <a:pt x="3100" y="66109"/>
                  </a:cubicBezTo>
                  <a:cubicBezTo>
                    <a:pt x="3603" y="66109"/>
                    <a:pt x="4022" y="65188"/>
                    <a:pt x="4106" y="63931"/>
                  </a:cubicBezTo>
                  <a:lnTo>
                    <a:pt x="3519" y="63931"/>
                  </a:lnTo>
                  <a:lnTo>
                    <a:pt x="2765" y="64434"/>
                  </a:lnTo>
                  <a:lnTo>
                    <a:pt x="2011" y="64434"/>
                  </a:lnTo>
                  <a:cubicBezTo>
                    <a:pt x="1994" y="64057"/>
                    <a:pt x="2237" y="63713"/>
                    <a:pt x="2597" y="63596"/>
                  </a:cubicBezTo>
                  <a:lnTo>
                    <a:pt x="3435" y="62926"/>
                  </a:lnTo>
                  <a:lnTo>
                    <a:pt x="4106" y="63596"/>
                  </a:lnTo>
                  <a:cubicBezTo>
                    <a:pt x="4944" y="63596"/>
                    <a:pt x="5279" y="62674"/>
                    <a:pt x="5195" y="61501"/>
                  </a:cubicBezTo>
                  <a:lnTo>
                    <a:pt x="5195" y="59071"/>
                  </a:lnTo>
                  <a:cubicBezTo>
                    <a:pt x="5555" y="58393"/>
                    <a:pt x="5781" y="57655"/>
                    <a:pt x="5865" y="56893"/>
                  </a:cubicBezTo>
                  <a:cubicBezTo>
                    <a:pt x="5865" y="55720"/>
                    <a:pt x="6452" y="55133"/>
                    <a:pt x="7038" y="55049"/>
                  </a:cubicBezTo>
                  <a:lnTo>
                    <a:pt x="7709" y="55049"/>
                  </a:lnTo>
                  <a:cubicBezTo>
                    <a:pt x="8295" y="55049"/>
                    <a:pt x="8547" y="54630"/>
                    <a:pt x="8547" y="54211"/>
                  </a:cubicBezTo>
                  <a:lnTo>
                    <a:pt x="8044" y="52871"/>
                  </a:lnTo>
                  <a:cubicBezTo>
                    <a:pt x="8077" y="52552"/>
                    <a:pt x="8228" y="52251"/>
                    <a:pt x="8463" y="52033"/>
                  </a:cubicBezTo>
                  <a:cubicBezTo>
                    <a:pt x="8463" y="52033"/>
                    <a:pt x="8965" y="52033"/>
                    <a:pt x="9133" y="51446"/>
                  </a:cubicBezTo>
                  <a:lnTo>
                    <a:pt x="9133" y="50273"/>
                  </a:lnTo>
                  <a:lnTo>
                    <a:pt x="9971" y="50273"/>
                  </a:lnTo>
                  <a:lnTo>
                    <a:pt x="9971" y="48011"/>
                  </a:lnTo>
                  <a:cubicBezTo>
                    <a:pt x="9971" y="48011"/>
                    <a:pt x="10557" y="48011"/>
                    <a:pt x="10725" y="48011"/>
                  </a:cubicBezTo>
                  <a:cubicBezTo>
                    <a:pt x="11219" y="47902"/>
                    <a:pt x="11630" y="47559"/>
                    <a:pt x="11814" y="47089"/>
                  </a:cubicBezTo>
                  <a:lnTo>
                    <a:pt x="11814" y="45916"/>
                  </a:lnTo>
                  <a:lnTo>
                    <a:pt x="11814" y="44492"/>
                  </a:lnTo>
                  <a:cubicBezTo>
                    <a:pt x="11689" y="44081"/>
                    <a:pt x="11689" y="43646"/>
                    <a:pt x="11814" y="43235"/>
                  </a:cubicBezTo>
                  <a:lnTo>
                    <a:pt x="12736" y="43235"/>
                  </a:lnTo>
                  <a:lnTo>
                    <a:pt x="12736" y="43235"/>
                  </a:lnTo>
                  <a:cubicBezTo>
                    <a:pt x="12619" y="42883"/>
                    <a:pt x="12619" y="42498"/>
                    <a:pt x="12736" y="42146"/>
                  </a:cubicBezTo>
                  <a:cubicBezTo>
                    <a:pt x="13213" y="41920"/>
                    <a:pt x="13767" y="41920"/>
                    <a:pt x="14244" y="42146"/>
                  </a:cubicBezTo>
                  <a:lnTo>
                    <a:pt x="14244" y="41727"/>
                  </a:lnTo>
                  <a:cubicBezTo>
                    <a:pt x="13742" y="41727"/>
                    <a:pt x="13490" y="41727"/>
                    <a:pt x="13406" y="40889"/>
                  </a:cubicBezTo>
                  <a:cubicBezTo>
                    <a:pt x="13348" y="40638"/>
                    <a:pt x="13348" y="40386"/>
                    <a:pt x="13406" y="40135"/>
                  </a:cubicBezTo>
                  <a:lnTo>
                    <a:pt x="13406" y="40135"/>
                  </a:lnTo>
                  <a:lnTo>
                    <a:pt x="15334" y="41811"/>
                  </a:lnTo>
                  <a:cubicBezTo>
                    <a:pt x="15560" y="41333"/>
                    <a:pt x="15702" y="40822"/>
                    <a:pt x="15752" y="40303"/>
                  </a:cubicBezTo>
                  <a:cubicBezTo>
                    <a:pt x="15618" y="39808"/>
                    <a:pt x="15618" y="39289"/>
                    <a:pt x="15752" y="38794"/>
                  </a:cubicBezTo>
                  <a:cubicBezTo>
                    <a:pt x="15752" y="38794"/>
                    <a:pt x="15250" y="38292"/>
                    <a:pt x="14579" y="38292"/>
                  </a:cubicBezTo>
                  <a:lnTo>
                    <a:pt x="13993" y="38292"/>
                  </a:lnTo>
                  <a:cubicBezTo>
                    <a:pt x="13331" y="36515"/>
                    <a:pt x="12459" y="34831"/>
                    <a:pt x="11395" y="33264"/>
                  </a:cubicBezTo>
                  <a:cubicBezTo>
                    <a:pt x="10348" y="31572"/>
                    <a:pt x="9426" y="29812"/>
                    <a:pt x="8630" y="27986"/>
                  </a:cubicBezTo>
                  <a:cubicBezTo>
                    <a:pt x="8027" y="27206"/>
                    <a:pt x="7466" y="26394"/>
                    <a:pt x="6955" y="25556"/>
                  </a:cubicBezTo>
                  <a:lnTo>
                    <a:pt x="4189" y="18936"/>
                  </a:lnTo>
                  <a:cubicBezTo>
                    <a:pt x="3603" y="18308"/>
                    <a:pt x="3151" y="17562"/>
                    <a:pt x="2849" y="16758"/>
                  </a:cubicBezTo>
                  <a:cubicBezTo>
                    <a:pt x="2681" y="15845"/>
                    <a:pt x="2086" y="15074"/>
                    <a:pt x="1257" y="14663"/>
                  </a:cubicBezTo>
                  <a:cubicBezTo>
                    <a:pt x="1307" y="14470"/>
                    <a:pt x="1307" y="14269"/>
                    <a:pt x="1257" y="14077"/>
                  </a:cubicBezTo>
                  <a:lnTo>
                    <a:pt x="1257" y="13490"/>
                  </a:lnTo>
                  <a:lnTo>
                    <a:pt x="0" y="12233"/>
                  </a:lnTo>
                  <a:lnTo>
                    <a:pt x="2095" y="12233"/>
                  </a:lnTo>
                  <a:lnTo>
                    <a:pt x="3352" y="12233"/>
                  </a:lnTo>
                  <a:lnTo>
                    <a:pt x="4860" y="12233"/>
                  </a:lnTo>
                  <a:cubicBezTo>
                    <a:pt x="5379" y="12468"/>
                    <a:pt x="5815" y="12845"/>
                    <a:pt x="6117" y="13323"/>
                  </a:cubicBezTo>
                  <a:lnTo>
                    <a:pt x="7122" y="13323"/>
                  </a:lnTo>
                  <a:cubicBezTo>
                    <a:pt x="7524" y="13306"/>
                    <a:pt x="7901" y="13155"/>
                    <a:pt x="8211" y="12904"/>
                  </a:cubicBezTo>
                  <a:lnTo>
                    <a:pt x="9301" y="11647"/>
                  </a:lnTo>
                  <a:lnTo>
                    <a:pt x="9301" y="11647"/>
                  </a:lnTo>
                  <a:lnTo>
                    <a:pt x="9971" y="11647"/>
                  </a:lnTo>
                  <a:cubicBezTo>
                    <a:pt x="9937" y="11923"/>
                    <a:pt x="9937" y="12208"/>
                    <a:pt x="9971" y="12485"/>
                  </a:cubicBezTo>
                  <a:cubicBezTo>
                    <a:pt x="9971" y="12485"/>
                    <a:pt x="9971" y="12904"/>
                    <a:pt x="9971" y="13323"/>
                  </a:cubicBezTo>
                  <a:cubicBezTo>
                    <a:pt x="10214" y="13750"/>
                    <a:pt x="10599" y="14077"/>
                    <a:pt x="11060" y="14244"/>
                  </a:cubicBezTo>
                  <a:cubicBezTo>
                    <a:pt x="11219" y="14169"/>
                    <a:pt x="11404" y="14169"/>
                    <a:pt x="11563" y="14244"/>
                  </a:cubicBezTo>
                  <a:lnTo>
                    <a:pt x="11563" y="14244"/>
                  </a:lnTo>
                  <a:cubicBezTo>
                    <a:pt x="11798" y="14127"/>
                    <a:pt x="12082" y="14127"/>
                    <a:pt x="12317" y="14244"/>
                  </a:cubicBezTo>
                  <a:lnTo>
                    <a:pt x="13155" y="15836"/>
                  </a:lnTo>
                  <a:lnTo>
                    <a:pt x="13155" y="16339"/>
                  </a:lnTo>
                  <a:lnTo>
                    <a:pt x="12652" y="15585"/>
                  </a:lnTo>
                  <a:cubicBezTo>
                    <a:pt x="12552" y="15216"/>
                    <a:pt x="12267" y="14931"/>
                    <a:pt x="11898" y="14831"/>
                  </a:cubicBezTo>
                  <a:cubicBezTo>
                    <a:pt x="11747" y="15895"/>
                    <a:pt x="12283" y="16934"/>
                    <a:pt x="13239" y="17428"/>
                  </a:cubicBezTo>
                  <a:lnTo>
                    <a:pt x="16255" y="19104"/>
                  </a:lnTo>
                  <a:cubicBezTo>
                    <a:pt x="16255" y="19104"/>
                    <a:pt x="15585" y="19104"/>
                    <a:pt x="15166" y="19104"/>
                  </a:cubicBezTo>
                  <a:cubicBezTo>
                    <a:pt x="14755" y="19397"/>
                    <a:pt x="14512" y="19858"/>
                    <a:pt x="14496" y="20361"/>
                  </a:cubicBezTo>
                  <a:cubicBezTo>
                    <a:pt x="14805" y="20989"/>
                    <a:pt x="15266" y="21542"/>
                    <a:pt x="15836" y="21953"/>
                  </a:cubicBezTo>
                  <a:lnTo>
                    <a:pt x="18601" y="24215"/>
                  </a:lnTo>
                  <a:cubicBezTo>
                    <a:pt x="19406" y="24877"/>
                    <a:pt x="20311" y="25413"/>
                    <a:pt x="21282" y="25807"/>
                  </a:cubicBezTo>
                  <a:lnTo>
                    <a:pt x="22372" y="23629"/>
                  </a:lnTo>
                  <a:cubicBezTo>
                    <a:pt x="22891" y="22615"/>
                    <a:pt x="23176" y="21500"/>
                    <a:pt x="23210" y="20361"/>
                  </a:cubicBezTo>
                  <a:cubicBezTo>
                    <a:pt x="23210" y="19774"/>
                    <a:pt x="23880" y="19188"/>
                    <a:pt x="24969" y="18685"/>
                  </a:cubicBezTo>
                  <a:cubicBezTo>
                    <a:pt x="26058" y="18182"/>
                    <a:pt x="26561" y="17763"/>
                    <a:pt x="26645" y="17428"/>
                  </a:cubicBezTo>
                  <a:cubicBezTo>
                    <a:pt x="26611" y="17261"/>
                    <a:pt x="26611" y="17093"/>
                    <a:pt x="26645" y="16925"/>
                  </a:cubicBezTo>
                  <a:lnTo>
                    <a:pt x="26142" y="16171"/>
                  </a:lnTo>
                  <a:lnTo>
                    <a:pt x="26142" y="14998"/>
                  </a:lnTo>
                  <a:cubicBezTo>
                    <a:pt x="26033" y="14420"/>
                    <a:pt x="26033" y="13817"/>
                    <a:pt x="26142" y="13239"/>
                  </a:cubicBezTo>
                  <a:cubicBezTo>
                    <a:pt x="26410" y="12719"/>
                    <a:pt x="26821" y="12292"/>
                    <a:pt x="27315" y="11982"/>
                  </a:cubicBezTo>
                  <a:cubicBezTo>
                    <a:pt x="27659" y="10583"/>
                    <a:pt x="28379" y="9301"/>
                    <a:pt x="29410" y="8295"/>
                  </a:cubicBezTo>
                  <a:lnTo>
                    <a:pt x="29410" y="7457"/>
                  </a:lnTo>
                  <a:lnTo>
                    <a:pt x="29410" y="7457"/>
                  </a:lnTo>
                  <a:lnTo>
                    <a:pt x="29913" y="8211"/>
                  </a:lnTo>
                  <a:cubicBezTo>
                    <a:pt x="29913" y="8630"/>
                    <a:pt x="30415" y="8714"/>
                    <a:pt x="30918" y="8211"/>
                  </a:cubicBezTo>
                  <a:lnTo>
                    <a:pt x="31589" y="4944"/>
                  </a:lnTo>
                  <a:cubicBezTo>
                    <a:pt x="31831" y="5019"/>
                    <a:pt x="32099" y="5019"/>
                    <a:pt x="32343" y="4944"/>
                  </a:cubicBezTo>
                  <a:lnTo>
                    <a:pt x="33348" y="4189"/>
                  </a:lnTo>
                  <a:cubicBezTo>
                    <a:pt x="33851" y="3603"/>
                    <a:pt x="34186" y="3268"/>
                    <a:pt x="34437" y="3268"/>
                  </a:cubicBezTo>
                  <a:lnTo>
                    <a:pt x="34437" y="3771"/>
                  </a:lnTo>
                  <a:cubicBezTo>
                    <a:pt x="34328" y="4039"/>
                    <a:pt x="34186" y="4290"/>
                    <a:pt x="34018" y="4525"/>
                  </a:cubicBezTo>
                  <a:lnTo>
                    <a:pt x="33599" y="5698"/>
                  </a:lnTo>
                  <a:cubicBezTo>
                    <a:pt x="33599" y="5698"/>
                    <a:pt x="34186" y="6284"/>
                    <a:pt x="35359" y="6200"/>
                  </a:cubicBezTo>
                  <a:lnTo>
                    <a:pt x="36029" y="5195"/>
                  </a:lnTo>
                  <a:cubicBezTo>
                    <a:pt x="36146" y="4784"/>
                    <a:pt x="36146" y="4349"/>
                    <a:pt x="36029" y="3938"/>
                  </a:cubicBezTo>
                  <a:cubicBezTo>
                    <a:pt x="36138" y="3670"/>
                    <a:pt x="36138" y="3368"/>
                    <a:pt x="36029" y="3100"/>
                  </a:cubicBezTo>
                  <a:lnTo>
                    <a:pt x="37538" y="1592"/>
                  </a:lnTo>
                  <a:cubicBezTo>
                    <a:pt x="38007" y="880"/>
                    <a:pt x="38677" y="318"/>
                    <a:pt x="39465" y="0"/>
                  </a:cubicBezTo>
                  <a:lnTo>
                    <a:pt x="39465" y="754"/>
                  </a:lnTo>
                  <a:cubicBezTo>
                    <a:pt x="39465" y="754"/>
                    <a:pt x="38878" y="754"/>
                    <a:pt x="38543" y="1173"/>
                  </a:cubicBezTo>
                  <a:lnTo>
                    <a:pt x="37956" y="1676"/>
                  </a:lnTo>
                  <a:cubicBezTo>
                    <a:pt x="38342" y="1634"/>
                    <a:pt x="38702" y="1835"/>
                    <a:pt x="38878" y="2179"/>
                  </a:cubicBezTo>
                  <a:lnTo>
                    <a:pt x="38878" y="3184"/>
                  </a:lnTo>
                  <a:lnTo>
                    <a:pt x="38878" y="4525"/>
                  </a:lnTo>
                  <a:lnTo>
                    <a:pt x="38459" y="5027"/>
                  </a:lnTo>
                  <a:lnTo>
                    <a:pt x="38459" y="5027"/>
                  </a:lnTo>
                  <a:cubicBezTo>
                    <a:pt x="38459" y="5027"/>
                    <a:pt x="38459" y="5027"/>
                    <a:pt x="38040" y="4022"/>
                  </a:cubicBezTo>
                  <a:cubicBezTo>
                    <a:pt x="38040" y="3636"/>
                    <a:pt x="37755" y="3310"/>
                    <a:pt x="37370" y="3268"/>
                  </a:cubicBezTo>
                  <a:lnTo>
                    <a:pt x="37370" y="4022"/>
                  </a:lnTo>
                  <a:cubicBezTo>
                    <a:pt x="37311" y="4273"/>
                    <a:pt x="37311" y="4525"/>
                    <a:pt x="37370" y="4776"/>
                  </a:cubicBezTo>
                  <a:lnTo>
                    <a:pt x="38208" y="5698"/>
                  </a:lnTo>
                  <a:lnTo>
                    <a:pt x="35862" y="10976"/>
                  </a:lnTo>
                  <a:lnTo>
                    <a:pt x="34772" y="10976"/>
                  </a:lnTo>
                  <a:cubicBezTo>
                    <a:pt x="34496" y="10993"/>
                    <a:pt x="34245" y="11152"/>
                    <a:pt x="34102" y="11395"/>
                  </a:cubicBezTo>
                  <a:cubicBezTo>
                    <a:pt x="34395" y="11764"/>
                    <a:pt x="34596" y="12191"/>
                    <a:pt x="34689" y="12652"/>
                  </a:cubicBezTo>
                  <a:cubicBezTo>
                    <a:pt x="34689" y="13155"/>
                    <a:pt x="34689" y="13825"/>
                    <a:pt x="33599" y="14663"/>
                  </a:cubicBezTo>
                  <a:cubicBezTo>
                    <a:pt x="33013" y="15325"/>
                    <a:pt x="32636" y="16138"/>
                    <a:pt x="32510" y="17009"/>
                  </a:cubicBezTo>
                  <a:cubicBezTo>
                    <a:pt x="31454" y="18216"/>
                    <a:pt x="30633" y="19607"/>
                    <a:pt x="30080" y="21115"/>
                  </a:cubicBezTo>
                  <a:cubicBezTo>
                    <a:pt x="29552" y="22531"/>
                    <a:pt x="28907" y="23905"/>
                    <a:pt x="28153" y="25221"/>
                  </a:cubicBezTo>
                  <a:cubicBezTo>
                    <a:pt x="27734" y="24634"/>
                    <a:pt x="27315" y="24466"/>
                    <a:pt x="26980" y="24634"/>
                  </a:cubicBezTo>
                  <a:cubicBezTo>
                    <a:pt x="26930" y="26486"/>
                    <a:pt x="26502" y="28312"/>
                    <a:pt x="25723" y="29996"/>
                  </a:cubicBezTo>
                  <a:cubicBezTo>
                    <a:pt x="25078" y="31396"/>
                    <a:pt x="24575" y="32854"/>
                    <a:pt x="24215" y="34354"/>
                  </a:cubicBezTo>
                  <a:lnTo>
                    <a:pt x="25975" y="35527"/>
                  </a:lnTo>
                  <a:cubicBezTo>
                    <a:pt x="26628" y="35845"/>
                    <a:pt x="27181" y="36339"/>
                    <a:pt x="27567" y="36951"/>
                  </a:cubicBezTo>
                  <a:lnTo>
                    <a:pt x="28237" y="39381"/>
                  </a:lnTo>
                  <a:cubicBezTo>
                    <a:pt x="28413" y="40018"/>
                    <a:pt x="28790" y="40579"/>
                    <a:pt x="29326" y="40973"/>
                  </a:cubicBezTo>
                  <a:lnTo>
                    <a:pt x="29997" y="40973"/>
                  </a:lnTo>
                  <a:cubicBezTo>
                    <a:pt x="29335" y="41207"/>
                    <a:pt x="28916" y="41861"/>
                    <a:pt x="28991" y="42565"/>
                  </a:cubicBezTo>
                  <a:cubicBezTo>
                    <a:pt x="29041" y="42908"/>
                    <a:pt x="29184" y="43227"/>
                    <a:pt x="29410" y="43486"/>
                  </a:cubicBezTo>
                  <a:lnTo>
                    <a:pt x="30248" y="44157"/>
                  </a:lnTo>
                  <a:cubicBezTo>
                    <a:pt x="30667" y="44157"/>
                    <a:pt x="30918" y="43403"/>
                    <a:pt x="30834" y="42313"/>
                  </a:cubicBezTo>
                  <a:lnTo>
                    <a:pt x="31589" y="43905"/>
                  </a:lnTo>
                  <a:cubicBezTo>
                    <a:pt x="31806" y="44651"/>
                    <a:pt x="32493" y="45154"/>
                    <a:pt x="33264" y="45162"/>
                  </a:cubicBezTo>
                  <a:cubicBezTo>
                    <a:pt x="33616" y="46243"/>
                    <a:pt x="34186" y="47240"/>
                    <a:pt x="34940" y="48095"/>
                  </a:cubicBezTo>
                  <a:lnTo>
                    <a:pt x="37454" y="50860"/>
                  </a:lnTo>
                  <a:lnTo>
                    <a:pt x="37454" y="51698"/>
                  </a:lnTo>
                  <a:cubicBezTo>
                    <a:pt x="37454" y="52284"/>
                    <a:pt x="38208" y="53122"/>
                    <a:pt x="39632" y="54211"/>
                  </a:cubicBezTo>
                  <a:cubicBezTo>
                    <a:pt x="40780" y="54882"/>
                    <a:pt x="41526" y="56072"/>
                    <a:pt x="41643" y="57395"/>
                  </a:cubicBezTo>
                  <a:cubicBezTo>
                    <a:pt x="42381" y="57638"/>
                    <a:pt x="43026" y="58108"/>
                    <a:pt x="43486" y="58736"/>
                  </a:cubicBezTo>
                  <a:lnTo>
                    <a:pt x="44743" y="60412"/>
                  </a:lnTo>
                  <a:lnTo>
                    <a:pt x="44743" y="61501"/>
                  </a:lnTo>
                  <a:cubicBezTo>
                    <a:pt x="44743" y="62171"/>
                    <a:pt x="45497" y="62758"/>
                    <a:pt x="47006" y="63261"/>
                  </a:cubicBezTo>
                  <a:cubicBezTo>
                    <a:pt x="48514" y="63763"/>
                    <a:pt x="49268" y="64518"/>
                    <a:pt x="49268" y="65523"/>
                  </a:cubicBezTo>
                  <a:close/>
                  <a:moveTo>
                    <a:pt x="7373" y="69042"/>
                  </a:moveTo>
                  <a:lnTo>
                    <a:pt x="7373" y="69042"/>
                  </a:lnTo>
                  <a:lnTo>
                    <a:pt x="7373" y="69042"/>
                  </a:lnTo>
                  <a:close/>
                  <a:moveTo>
                    <a:pt x="8630" y="57144"/>
                  </a:moveTo>
                  <a:lnTo>
                    <a:pt x="7625" y="57144"/>
                  </a:lnTo>
                  <a:lnTo>
                    <a:pt x="7625" y="57647"/>
                  </a:lnTo>
                  <a:cubicBezTo>
                    <a:pt x="8069" y="57823"/>
                    <a:pt x="8580" y="57689"/>
                    <a:pt x="8882" y="57312"/>
                  </a:cubicBezTo>
                  <a:close/>
                  <a:moveTo>
                    <a:pt x="10641" y="64266"/>
                  </a:moveTo>
                  <a:lnTo>
                    <a:pt x="10641" y="63763"/>
                  </a:lnTo>
                  <a:lnTo>
                    <a:pt x="10138" y="63763"/>
                  </a:lnTo>
                  <a:lnTo>
                    <a:pt x="10138" y="64266"/>
                  </a:lnTo>
                  <a:close/>
                  <a:moveTo>
                    <a:pt x="10641" y="54128"/>
                  </a:moveTo>
                  <a:lnTo>
                    <a:pt x="10222" y="53625"/>
                  </a:lnTo>
                  <a:lnTo>
                    <a:pt x="10222" y="54463"/>
                  </a:lnTo>
                  <a:close/>
                  <a:moveTo>
                    <a:pt x="12233" y="14244"/>
                  </a:moveTo>
                  <a:lnTo>
                    <a:pt x="11730" y="14914"/>
                  </a:lnTo>
                  <a:cubicBezTo>
                    <a:pt x="11521" y="15099"/>
                    <a:pt x="11504" y="15417"/>
                    <a:pt x="11689" y="15627"/>
                  </a:cubicBezTo>
                  <a:cubicBezTo>
                    <a:pt x="11697" y="15643"/>
                    <a:pt x="11714" y="15652"/>
                    <a:pt x="11730" y="15669"/>
                  </a:cubicBezTo>
                  <a:lnTo>
                    <a:pt x="11730" y="14663"/>
                  </a:lnTo>
                  <a:cubicBezTo>
                    <a:pt x="11730" y="14663"/>
                    <a:pt x="11730" y="14663"/>
                    <a:pt x="11730" y="14663"/>
                  </a:cubicBezTo>
                  <a:lnTo>
                    <a:pt x="12652" y="14412"/>
                  </a:lnTo>
                  <a:close/>
                  <a:moveTo>
                    <a:pt x="17009" y="51195"/>
                  </a:moveTo>
                  <a:lnTo>
                    <a:pt x="17009" y="51195"/>
                  </a:lnTo>
                  <a:lnTo>
                    <a:pt x="16339" y="51195"/>
                  </a:lnTo>
                  <a:lnTo>
                    <a:pt x="16339" y="51195"/>
                  </a:lnTo>
                  <a:close/>
                  <a:moveTo>
                    <a:pt x="15501" y="17679"/>
                  </a:moveTo>
                  <a:lnTo>
                    <a:pt x="14998" y="17177"/>
                  </a:lnTo>
                  <a:lnTo>
                    <a:pt x="15417" y="18098"/>
                  </a:lnTo>
                  <a:close/>
                  <a:moveTo>
                    <a:pt x="18685" y="26058"/>
                  </a:moveTo>
                  <a:cubicBezTo>
                    <a:pt x="18350" y="25673"/>
                    <a:pt x="17847" y="25489"/>
                    <a:pt x="17344" y="25556"/>
                  </a:cubicBezTo>
                  <a:cubicBezTo>
                    <a:pt x="16892" y="25505"/>
                    <a:pt x="16464" y="25740"/>
                    <a:pt x="16255" y="26142"/>
                  </a:cubicBezTo>
                  <a:cubicBezTo>
                    <a:pt x="16255" y="26142"/>
                    <a:pt x="16758" y="26645"/>
                    <a:pt x="17260" y="26645"/>
                  </a:cubicBezTo>
                  <a:cubicBezTo>
                    <a:pt x="17638" y="26503"/>
                    <a:pt x="18056" y="26503"/>
                    <a:pt x="18434" y="26645"/>
                  </a:cubicBezTo>
                  <a:close/>
                  <a:moveTo>
                    <a:pt x="18182" y="29326"/>
                  </a:moveTo>
                  <a:lnTo>
                    <a:pt x="18182" y="29326"/>
                  </a:lnTo>
                  <a:lnTo>
                    <a:pt x="17512" y="29326"/>
                  </a:lnTo>
                  <a:lnTo>
                    <a:pt x="17512" y="29326"/>
                  </a:lnTo>
                  <a:close/>
                  <a:moveTo>
                    <a:pt x="21282" y="24718"/>
                  </a:moveTo>
                  <a:lnTo>
                    <a:pt x="21282" y="23964"/>
                  </a:lnTo>
                  <a:cubicBezTo>
                    <a:pt x="21282" y="23545"/>
                    <a:pt x="21282" y="23377"/>
                    <a:pt x="20612" y="23377"/>
                  </a:cubicBezTo>
                  <a:cubicBezTo>
                    <a:pt x="20553" y="23629"/>
                    <a:pt x="20553" y="23880"/>
                    <a:pt x="20612" y="24131"/>
                  </a:cubicBezTo>
                  <a:lnTo>
                    <a:pt x="20612" y="25053"/>
                  </a:lnTo>
                  <a:cubicBezTo>
                    <a:pt x="20763" y="25346"/>
                    <a:pt x="20763" y="25681"/>
                    <a:pt x="20612" y="25975"/>
                  </a:cubicBezTo>
                  <a:cubicBezTo>
                    <a:pt x="20612" y="25975"/>
                    <a:pt x="21199" y="25975"/>
                    <a:pt x="21366" y="25975"/>
                  </a:cubicBezTo>
                  <a:cubicBezTo>
                    <a:pt x="21576" y="25556"/>
                    <a:pt x="21685" y="25103"/>
                    <a:pt x="21701" y="24634"/>
                  </a:cubicBezTo>
                  <a:close/>
                  <a:moveTo>
                    <a:pt x="24634" y="26142"/>
                  </a:moveTo>
                  <a:lnTo>
                    <a:pt x="24634" y="25640"/>
                  </a:lnTo>
                  <a:lnTo>
                    <a:pt x="24131" y="25640"/>
                  </a:lnTo>
                  <a:cubicBezTo>
                    <a:pt x="23712" y="25648"/>
                    <a:pt x="23352" y="25916"/>
                    <a:pt x="23210" y="26310"/>
                  </a:cubicBezTo>
                  <a:close/>
                  <a:moveTo>
                    <a:pt x="25388" y="54966"/>
                  </a:moveTo>
                  <a:cubicBezTo>
                    <a:pt x="24726" y="54781"/>
                    <a:pt x="24232" y="54220"/>
                    <a:pt x="24131" y="53541"/>
                  </a:cubicBezTo>
                  <a:cubicBezTo>
                    <a:pt x="24131" y="53541"/>
                    <a:pt x="24131" y="52955"/>
                    <a:pt x="24131" y="52871"/>
                  </a:cubicBezTo>
                  <a:close/>
                  <a:moveTo>
                    <a:pt x="25807" y="47257"/>
                  </a:moveTo>
                  <a:lnTo>
                    <a:pt x="25137" y="47257"/>
                  </a:lnTo>
                  <a:cubicBezTo>
                    <a:pt x="24801" y="47291"/>
                    <a:pt x="24492" y="47475"/>
                    <a:pt x="24299" y="47760"/>
                  </a:cubicBezTo>
                  <a:cubicBezTo>
                    <a:pt x="24056" y="48011"/>
                    <a:pt x="23905" y="48338"/>
                    <a:pt x="23880" y="48681"/>
                  </a:cubicBezTo>
                  <a:lnTo>
                    <a:pt x="25053" y="48681"/>
                  </a:lnTo>
                  <a:lnTo>
                    <a:pt x="25639" y="48095"/>
                  </a:lnTo>
                  <a:cubicBezTo>
                    <a:pt x="25941" y="47869"/>
                    <a:pt x="26142" y="47542"/>
                    <a:pt x="26226" y="47173"/>
                  </a:cubicBezTo>
                  <a:close/>
                  <a:moveTo>
                    <a:pt x="30332" y="48765"/>
                  </a:moveTo>
                  <a:lnTo>
                    <a:pt x="30332" y="48765"/>
                  </a:lnTo>
                  <a:lnTo>
                    <a:pt x="29159" y="48765"/>
                  </a:lnTo>
                  <a:lnTo>
                    <a:pt x="29159" y="48765"/>
                  </a:lnTo>
                  <a:close/>
                  <a:moveTo>
                    <a:pt x="30332" y="11731"/>
                  </a:moveTo>
                  <a:lnTo>
                    <a:pt x="30332" y="11731"/>
                  </a:lnTo>
                  <a:lnTo>
                    <a:pt x="29829" y="11731"/>
                  </a:lnTo>
                  <a:lnTo>
                    <a:pt x="29829" y="11731"/>
                  </a:lnTo>
                  <a:close/>
                  <a:moveTo>
                    <a:pt x="33767" y="57647"/>
                  </a:moveTo>
                  <a:lnTo>
                    <a:pt x="33767" y="56474"/>
                  </a:lnTo>
                  <a:cubicBezTo>
                    <a:pt x="33767" y="55887"/>
                    <a:pt x="33767" y="55636"/>
                    <a:pt x="33097" y="55552"/>
                  </a:cubicBezTo>
                  <a:lnTo>
                    <a:pt x="32343" y="55552"/>
                  </a:lnTo>
                  <a:lnTo>
                    <a:pt x="33264" y="56893"/>
                  </a:lnTo>
                  <a:cubicBezTo>
                    <a:pt x="33449" y="57220"/>
                    <a:pt x="33750" y="57454"/>
                    <a:pt x="34102" y="57563"/>
                  </a:cubicBezTo>
                  <a:close/>
                  <a:moveTo>
                    <a:pt x="34521" y="46754"/>
                  </a:moveTo>
                  <a:lnTo>
                    <a:pt x="34521" y="46754"/>
                  </a:lnTo>
                  <a:cubicBezTo>
                    <a:pt x="34521" y="46754"/>
                    <a:pt x="34521" y="46754"/>
                    <a:pt x="33851" y="46754"/>
                  </a:cubicBezTo>
                  <a:lnTo>
                    <a:pt x="33851" y="47425"/>
                  </a:lnTo>
                  <a:close/>
                  <a:moveTo>
                    <a:pt x="35778" y="53122"/>
                  </a:moveTo>
                  <a:lnTo>
                    <a:pt x="35359" y="53122"/>
                  </a:lnTo>
                  <a:lnTo>
                    <a:pt x="35359" y="54128"/>
                  </a:lnTo>
                  <a:cubicBezTo>
                    <a:pt x="35359" y="54128"/>
                    <a:pt x="36029" y="53625"/>
                    <a:pt x="36113" y="53038"/>
                  </a:cubicBezTo>
                  <a:close/>
                  <a:moveTo>
                    <a:pt x="37705" y="55803"/>
                  </a:moveTo>
                  <a:lnTo>
                    <a:pt x="36951" y="55803"/>
                  </a:lnTo>
                  <a:lnTo>
                    <a:pt x="36951" y="56641"/>
                  </a:lnTo>
                  <a:lnTo>
                    <a:pt x="36951" y="56641"/>
                  </a:lnTo>
                  <a:cubicBezTo>
                    <a:pt x="36951" y="56641"/>
                    <a:pt x="38040" y="56222"/>
                    <a:pt x="38040" y="55720"/>
                  </a:cubicBezTo>
                  <a:close/>
                  <a:moveTo>
                    <a:pt x="40554" y="68539"/>
                  </a:moveTo>
                  <a:cubicBezTo>
                    <a:pt x="40554" y="68539"/>
                    <a:pt x="40554" y="68120"/>
                    <a:pt x="40554" y="67869"/>
                  </a:cubicBezTo>
                  <a:lnTo>
                    <a:pt x="39716" y="67869"/>
                  </a:lnTo>
                  <a:lnTo>
                    <a:pt x="39046" y="67869"/>
                  </a:lnTo>
                  <a:cubicBezTo>
                    <a:pt x="39205" y="68414"/>
                    <a:pt x="39733" y="68774"/>
                    <a:pt x="40302" y="68707"/>
                  </a:cubicBezTo>
                  <a:close/>
                  <a:moveTo>
                    <a:pt x="41392" y="64099"/>
                  </a:moveTo>
                  <a:cubicBezTo>
                    <a:pt x="41249" y="63722"/>
                    <a:pt x="40872" y="63487"/>
                    <a:pt x="40470" y="63512"/>
                  </a:cubicBezTo>
                  <a:lnTo>
                    <a:pt x="39800" y="63512"/>
                  </a:lnTo>
                  <a:lnTo>
                    <a:pt x="38962" y="64350"/>
                  </a:lnTo>
                  <a:cubicBezTo>
                    <a:pt x="38962" y="64350"/>
                    <a:pt x="38962" y="64853"/>
                    <a:pt x="38962" y="64936"/>
                  </a:cubicBezTo>
                  <a:cubicBezTo>
                    <a:pt x="39180" y="64844"/>
                    <a:pt x="39414" y="64844"/>
                    <a:pt x="39632" y="64936"/>
                  </a:cubicBezTo>
                  <a:lnTo>
                    <a:pt x="39632" y="64936"/>
                  </a:lnTo>
                  <a:cubicBezTo>
                    <a:pt x="39934" y="64886"/>
                    <a:pt x="40252" y="64886"/>
                    <a:pt x="40554" y="64936"/>
                  </a:cubicBezTo>
                  <a:cubicBezTo>
                    <a:pt x="40554" y="64936"/>
                    <a:pt x="41727" y="64518"/>
                    <a:pt x="41727" y="64015"/>
                  </a:cubicBezTo>
                  <a:close/>
                  <a:moveTo>
                    <a:pt x="41978" y="60160"/>
                  </a:moveTo>
                  <a:lnTo>
                    <a:pt x="41978" y="59574"/>
                  </a:lnTo>
                  <a:cubicBezTo>
                    <a:pt x="42054" y="59415"/>
                    <a:pt x="42054" y="59230"/>
                    <a:pt x="41978" y="59071"/>
                  </a:cubicBezTo>
                  <a:lnTo>
                    <a:pt x="41476" y="60244"/>
                  </a:lnTo>
                  <a:close/>
                  <a:moveTo>
                    <a:pt x="42732" y="63009"/>
                  </a:moveTo>
                  <a:lnTo>
                    <a:pt x="42732" y="62590"/>
                  </a:lnTo>
                  <a:lnTo>
                    <a:pt x="42062" y="62590"/>
                  </a:lnTo>
                  <a:lnTo>
                    <a:pt x="42062" y="63428"/>
                  </a:lnTo>
                  <a:close/>
                  <a:moveTo>
                    <a:pt x="48346" y="69964"/>
                  </a:moveTo>
                  <a:lnTo>
                    <a:pt x="48346" y="70718"/>
                  </a:lnTo>
                  <a:cubicBezTo>
                    <a:pt x="48380" y="70852"/>
                    <a:pt x="48380" y="71003"/>
                    <a:pt x="48346" y="71137"/>
                  </a:cubicBezTo>
                  <a:lnTo>
                    <a:pt x="48346" y="71137"/>
                  </a:lnTo>
                  <a:lnTo>
                    <a:pt x="47927" y="70718"/>
                  </a:lnTo>
                  <a:lnTo>
                    <a:pt x="47927" y="70131"/>
                  </a:lnTo>
                  <a:cubicBezTo>
                    <a:pt x="47927" y="70131"/>
                    <a:pt x="48430" y="69629"/>
                    <a:pt x="48681" y="69880"/>
                  </a:cubicBezTo>
                  <a:close/>
                </a:path>
              </a:pathLst>
            </a:custGeom>
            <a:solidFill>
              <a:srgbClr val="37474F"/>
            </a:solidFill>
            <a:ln w="8363" cap="flat">
              <a:noFill/>
              <a:prstDash val="solid"/>
              <a:miter/>
            </a:ln>
          </p:spPr>
          <p:txBody>
            <a:bodyPr rtlCol="0" anchor="ctr"/>
            <a:lstStyle/>
            <a:p>
              <a:pPr defTabSz="914378"/>
              <a:endParaRPr lang="en-US"/>
            </a:p>
          </p:txBody>
        </p:sp>
        <p:sp>
          <p:nvSpPr>
            <p:cNvPr id="723" name="Freeform: Shape 722">
              <a:extLst>
                <a:ext uri="{FF2B5EF4-FFF2-40B4-BE49-F238E27FC236}">
                  <a16:creationId xmlns:a16="http://schemas.microsoft.com/office/drawing/2014/main" xmlns="" id="{49C5C2C0-DBEF-4104-AD17-579B2F061035}"/>
                </a:ext>
              </a:extLst>
            </p:cNvPr>
            <p:cNvSpPr/>
            <p:nvPr/>
          </p:nvSpPr>
          <p:spPr>
            <a:xfrm>
              <a:off x="2822320" y="1859823"/>
              <a:ext cx="51949" cy="72142"/>
            </a:xfrm>
            <a:custGeom>
              <a:avLst/>
              <a:gdLst>
                <a:gd name="connsiteX0" fmla="*/ 51949 w 51949"/>
                <a:gd name="connsiteY0" fmla="*/ 66864 h 72142"/>
                <a:gd name="connsiteX1" fmla="*/ 48179 w 51949"/>
                <a:gd name="connsiteY1" fmla="*/ 68623 h 72142"/>
                <a:gd name="connsiteX2" fmla="*/ 45162 w 51949"/>
                <a:gd name="connsiteY2" fmla="*/ 70550 h 72142"/>
                <a:gd name="connsiteX3" fmla="*/ 45162 w 51949"/>
                <a:gd name="connsiteY3" fmla="*/ 71640 h 72142"/>
                <a:gd name="connsiteX4" fmla="*/ 44324 w 51949"/>
                <a:gd name="connsiteY4" fmla="*/ 70885 h 72142"/>
                <a:gd name="connsiteX5" fmla="*/ 43403 w 51949"/>
                <a:gd name="connsiteY5" fmla="*/ 70885 h 72142"/>
                <a:gd name="connsiteX6" fmla="*/ 42230 w 51949"/>
                <a:gd name="connsiteY6" fmla="*/ 72142 h 72142"/>
                <a:gd name="connsiteX7" fmla="*/ 41140 w 51949"/>
                <a:gd name="connsiteY7" fmla="*/ 72142 h 72142"/>
                <a:gd name="connsiteX8" fmla="*/ 39381 w 51949"/>
                <a:gd name="connsiteY8" fmla="*/ 70969 h 72142"/>
                <a:gd name="connsiteX9" fmla="*/ 38124 w 51949"/>
                <a:gd name="connsiteY9" fmla="*/ 69461 h 72142"/>
                <a:gd name="connsiteX10" fmla="*/ 37370 w 51949"/>
                <a:gd name="connsiteY10" fmla="*/ 69461 h 72142"/>
                <a:gd name="connsiteX11" fmla="*/ 37370 w 51949"/>
                <a:gd name="connsiteY11" fmla="*/ 68707 h 72142"/>
                <a:gd name="connsiteX12" fmla="*/ 36783 w 51949"/>
                <a:gd name="connsiteY12" fmla="*/ 67199 h 72142"/>
                <a:gd name="connsiteX13" fmla="*/ 36029 w 51949"/>
                <a:gd name="connsiteY13" fmla="*/ 67199 h 72142"/>
                <a:gd name="connsiteX14" fmla="*/ 35108 w 51949"/>
                <a:gd name="connsiteY14" fmla="*/ 67199 h 72142"/>
                <a:gd name="connsiteX15" fmla="*/ 34102 w 51949"/>
                <a:gd name="connsiteY15" fmla="*/ 65942 h 72142"/>
                <a:gd name="connsiteX16" fmla="*/ 34102 w 51949"/>
                <a:gd name="connsiteY16" fmla="*/ 65355 h 72142"/>
                <a:gd name="connsiteX17" fmla="*/ 31253 w 51949"/>
                <a:gd name="connsiteY17" fmla="*/ 60663 h 72142"/>
                <a:gd name="connsiteX18" fmla="*/ 30834 w 51949"/>
                <a:gd name="connsiteY18" fmla="*/ 61166 h 72142"/>
                <a:gd name="connsiteX19" fmla="*/ 30834 w 51949"/>
                <a:gd name="connsiteY19" fmla="*/ 61753 h 72142"/>
                <a:gd name="connsiteX20" fmla="*/ 30834 w 51949"/>
                <a:gd name="connsiteY20" fmla="*/ 62423 h 72142"/>
                <a:gd name="connsiteX21" fmla="*/ 30834 w 51949"/>
                <a:gd name="connsiteY21" fmla="*/ 63093 h 72142"/>
                <a:gd name="connsiteX22" fmla="*/ 29997 w 51949"/>
                <a:gd name="connsiteY22" fmla="*/ 60579 h 72142"/>
                <a:gd name="connsiteX23" fmla="*/ 28153 w 51949"/>
                <a:gd name="connsiteY23" fmla="*/ 58485 h 72142"/>
                <a:gd name="connsiteX24" fmla="*/ 27567 w 51949"/>
                <a:gd name="connsiteY24" fmla="*/ 57144 h 72142"/>
                <a:gd name="connsiteX25" fmla="*/ 26813 w 51949"/>
                <a:gd name="connsiteY25" fmla="*/ 55971 h 72142"/>
                <a:gd name="connsiteX26" fmla="*/ 27483 w 51949"/>
                <a:gd name="connsiteY26" fmla="*/ 55301 h 72142"/>
                <a:gd name="connsiteX27" fmla="*/ 27483 w 51949"/>
                <a:gd name="connsiteY27" fmla="*/ 55971 h 72142"/>
                <a:gd name="connsiteX28" fmla="*/ 27483 w 51949"/>
                <a:gd name="connsiteY28" fmla="*/ 56809 h 72142"/>
                <a:gd name="connsiteX29" fmla="*/ 28488 w 51949"/>
                <a:gd name="connsiteY29" fmla="*/ 57312 h 72142"/>
                <a:gd name="connsiteX30" fmla="*/ 29075 w 51949"/>
                <a:gd name="connsiteY30" fmla="*/ 55887 h 72142"/>
                <a:gd name="connsiteX31" fmla="*/ 29745 w 51949"/>
                <a:gd name="connsiteY31" fmla="*/ 54463 h 72142"/>
                <a:gd name="connsiteX32" fmla="*/ 29075 w 51949"/>
                <a:gd name="connsiteY32" fmla="*/ 53374 h 72142"/>
                <a:gd name="connsiteX33" fmla="*/ 27399 w 51949"/>
                <a:gd name="connsiteY33" fmla="*/ 52452 h 72142"/>
                <a:gd name="connsiteX34" fmla="*/ 25556 w 51949"/>
                <a:gd name="connsiteY34" fmla="*/ 53206 h 72142"/>
                <a:gd name="connsiteX35" fmla="*/ 25556 w 51949"/>
                <a:gd name="connsiteY35" fmla="*/ 52703 h 72142"/>
                <a:gd name="connsiteX36" fmla="*/ 23461 w 51949"/>
                <a:gd name="connsiteY36" fmla="*/ 52703 h 72142"/>
                <a:gd name="connsiteX37" fmla="*/ 23461 w 51949"/>
                <a:gd name="connsiteY37" fmla="*/ 51865 h 72142"/>
                <a:gd name="connsiteX38" fmla="*/ 22288 w 51949"/>
                <a:gd name="connsiteY38" fmla="*/ 50441 h 72142"/>
                <a:gd name="connsiteX39" fmla="*/ 20864 w 51949"/>
                <a:gd name="connsiteY39" fmla="*/ 49184 h 72142"/>
                <a:gd name="connsiteX40" fmla="*/ 19439 w 51949"/>
                <a:gd name="connsiteY40" fmla="*/ 50106 h 72142"/>
                <a:gd name="connsiteX41" fmla="*/ 17763 w 51949"/>
                <a:gd name="connsiteY41" fmla="*/ 51782 h 72142"/>
                <a:gd name="connsiteX42" fmla="*/ 18182 w 51949"/>
                <a:gd name="connsiteY42" fmla="*/ 52619 h 72142"/>
                <a:gd name="connsiteX43" fmla="*/ 18182 w 51949"/>
                <a:gd name="connsiteY43" fmla="*/ 53206 h 72142"/>
                <a:gd name="connsiteX44" fmla="*/ 17512 w 51949"/>
                <a:gd name="connsiteY44" fmla="*/ 54463 h 72142"/>
                <a:gd name="connsiteX45" fmla="*/ 16758 w 51949"/>
                <a:gd name="connsiteY45" fmla="*/ 56641 h 72142"/>
                <a:gd name="connsiteX46" fmla="*/ 15166 w 51949"/>
                <a:gd name="connsiteY46" fmla="*/ 59239 h 72142"/>
                <a:gd name="connsiteX47" fmla="*/ 13239 w 51949"/>
                <a:gd name="connsiteY47" fmla="*/ 62004 h 72142"/>
                <a:gd name="connsiteX48" fmla="*/ 13909 w 51949"/>
                <a:gd name="connsiteY48" fmla="*/ 63177 h 72142"/>
                <a:gd name="connsiteX49" fmla="*/ 13071 w 51949"/>
                <a:gd name="connsiteY49" fmla="*/ 65272 h 72142"/>
                <a:gd name="connsiteX50" fmla="*/ 12149 w 51949"/>
                <a:gd name="connsiteY50" fmla="*/ 67115 h 72142"/>
                <a:gd name="connsiteX51" fmla="*/ 11647 w 51949"/>
                <a:gd name="connsiteY51" fmla="*/ 67115 h 72142"/>
                <a:gd name="connsiteX52" fmla="*/ 11647 w 51949"/>
                <a:gd name="connsiteY52" fmla="*/ 67115 h 72142"/>
                <a:gd name="connsiteX53" fmla="*/ 10139 w 51949"/>
                <a:gd name="connsiteY53" fmla="*/ 68623 h 72142"/>
                <a:gd name="connsiteX54" fmla="*/ 8547 w 51949"/>
                <a:gd name="connsiteY54" fmla="*/ 70383 h 72142"/>
                <a:gd name="connsiteX55" fmla="*/ 8044 w 51949"/>
                <a:gd name="connsiteY55" fmla="*/ 67953 h 72142"/>
                <a:gd name="connsiteX56" fmla="*/ 5865 w 51949"/>
                <a:gd name="connsiteY56" fmla="*/ 69880 h 72142"/>
                <a:gd name="connsiteX57" fmla="*/ 5865 w 51949"/>
                <a:gd name="connsiteY57" fmla="*/ 70634 h 72142"/>
                <a:gd name="connsiteX58" fmla="*/ 5363 w 51949"/>
                <a:gd name="connsiteY58" fmla="*/ 71388 h 72142"/>
                <a:gd name="connsiteX59" fmla="*/ 4525 w 51949"/>
                <a:gd name="connsiteY59" fmla="*/ 71388 h 72142"/>
                <a:gd name="connsiteX60" fmla="*/ 4525 w 51949"/>
                <a:gd name="connsiteY60" fmla="*/ 70131 h 72142"/>
                <a:gd name="connsiteX61" fmla="*/ 3017 w 51949"/>
                <a:gd name="connsiteY61" fmla="*/ 69629 h 72142"/>
                <a:gd name="connsiteX62" fmla="*/ 2346 w 51949"/>
                <a:gd name="connsiteY62" fmla="*/ 70383 h 72142"/>
                <a:gd name="connsiteX63" fmla="*/ 1425 w 51949"/>
                <a:gd name="connsiteY63" fmla="*/ 70383 h 72142"/>
                <a:gd name="connsiteX64" fmla="*/ 1425 w 51949"/>
                <a:gd name="connsiteY64" fmla="*/ 68204 h 72142"/>
                <a:gd name="connsiteX65" fmla="*/ 1927 w 51949"/>
                <a:gd name="connsiteY65" fmla="*/ 67701 h 72142"/>
                <a:gd name="connsiteX66" fmla="*/ 2765 w 51949"/>
                <a:gd name="connsiteY66" fmla="*/ 66445 h 72142"/>
                <a:gd name="connsiteX67" fmla="*/ 3854 w 51949"/>
                <a:gd name="connsiteY67" fmla="*/ 64350 h 72142"/>
                <a:gd name="connsiteX68" fmla="*/ 3268 w 51949"/>
                <a:gd name="connsiteY68" fmla="*/ 64350 h 72142"/>
                <a:gd name="connsiteX69" fmla="*/ 2430 w 51949"/>
                <a:gd name="connsiteY69" fmla="*/ 64769 h 72142"/>
                <a:gd name="connsiteX70" fmla="*/ 1760 w 51949"/>
                <a:gd name="connsiteY70" fmla="*/ 64769 h 72142"/>
                <a:gd name="connsiteX71" fmla="*/ 2262 w 51949"/>
                <a:gd name="connsiteY71" fmla="*/ 63847 h 72142"/>
                <a:gd name="connsiteX72" fmla="*/ 3100 w 51949"/>
                <a:gd name="connsiteY72" fmla="*/ 63261 h 72142"/>
                <a:gd name="connsiteX73" fmla="*/ 3771 w 51949"/>
                <a:gd name="connsiteY73" fmla="*/ 63847 h 72142"/>
                <a:gd name="connsiteX74" fmla="*/ 4944 w 51949"/>
                <a:gd name="connsiteY74" fmla="*/ 61836 h 72142"/>
                <a:gd name="connsiteX75" fmla="*/ 4944 w 51949"/>
                <a:gd name="connsiteY75" fmla="*/ 60496 h 72142"/>
                <a:gd name="connsiteX76" fmla="*/ 4944 w 51949"/>
                <a:gd name="connsiteY76" fmla="*/ 59323 h 72142"/>
                <a:gd name="connsiteX77" fmla="*/ 5530 w 51949"/>
                <a:gd name="connsiteY77" fmla="*/ 57228 h 72142"/>
                <a:gd name="connsiteX78" fmla="*/ 6703 w 51949"/>
                <a:gd name="connsiteY78" fmla="*/ 55384 h 72142"/>
                <a:gd name="connsiteX79" fmla="*/ 7373 w 51949"/>
                <a:gd name="connsiteY79" fmla="*/ 55384 h 72142"/>
                <a:gd name="connsiteX80" fmla="*/ 8211 w 51949"/>
                <a:gd name="connsiteY80" fmla="*/ 54547 h 72142"/>
                <a:gd name="connsiteX81" fmla="*/ 7792 w 51949"/>
                <a:gd name="connsiteY81" fmla="*/ 53206 h 72142"/>
                <a:gd name="connsiteX82" fmla="*/ 8211 w 51949"/>
                <a:gd name="connsiteY82" fmla="*/ 52452 h 72142"/>
                <a:gd name="connsiteX83" fmla="*/ 8798 w 51949"/>
                <a:gd name="connsiteY83" fmla="*/ 51782 h 72142"/>
                <a:gd name="connsiteX84" fmla="*/ 9217 w 51949"/>
                <a:gd name="connsiteY84" fmla="*/ 50609 h 72142"/>
                <a:gd name="connsiteX85" fmla="*/ 10055 w 51949"/>
                <a:gd name="connsiteY85" fmla="*/ 51027 h 72142"/>
                <a:gd name="connsiteX86" fmla="*/ 10055 w 51949"/>
                <a:gd name="connsiteY86" fmla="*/ 48765 h 72142"/>
                <a:gd name="connsiteX87" fmla="*/ 10893 w 51949"/>
                <a:gd name="connsiteY87" fmla="*/ 48765 h 72142"/>
                <a:gd name="connsiteX88" fmla="*/ 11898 w 51949"/>
                <a:gd name="connsiteY88" fmla="*/ 47760 h 72142"/>
                <a:gd name="connsiteX89" fmla="*/ 11898 w 51949"/>
                <a:gd name="connsiteY89" fmla="*/ 46587 h 72142"/>
                <a:gd name="connsiteX90" fmla="*/ 11898 w 51949"/>
                <a:gd name="connsiteY90" fmla="*/ 45162 h 72142"/>
                <a:gd name="connsiteX91" fmla="*/ 11898 w 51949"/>
                <a:gd name="connsiteY91" fmla="*/ 43989 h 72142"/>
                <a:gd name="connsiteX92" fmla="*/ 12820 w 51949"/>
                <a:gd name="connsiteY92" fmla="*/ 43989 h 72142"/>
                <a:gd name="connsiteX93" fmla="*/ 12820 w 51949"/>
                <a:gd name="connsiteY93" fmla="*/ 43486 h 72142"/>
                <a:gd name="connsiteX94" fmla="*/ 12820 w 51949"/>
                <a:gd name="connsiteY94" fmla="*/ 43486 h 72142"/>
                <a:gd name="connsiteX95" fmla="*/ 12820 w 51949"/>
                <a:gd name="connsiteY95" fmla="*/ 42397 h 72142"/>
                <a:gd name="connsiteX96" fmla="*/ 14244 w 51949"/>
                <a:gd name="connsiteY96" fmla="*/ 41894 h 72142"/>
                <a:gd name="connsiteX97" fmla="*/ 14244 w 51949"/>
                <a:gd name="connsiteY97" fmla="*/ 41894 h 72142"/>
                <a:gd name="connsiteX98" fmla="*/ 13406 w 51949"/>
                <a:gd name="connsiteY98" fmla="*/ 40973 h 72142"/>
                <a:gd name="connsiteX99" fmla="*/ 13406 w 51949"/>
                <a:gd name="connsiteY99" fmla="*/ 40302 h 72142"/>
                <a:gd name="connsiteX100" fmla="*/ 13406 w 51949"/>
                <a:gd name="connsiteY100" fmla="*/ 39800 h 72142"/>
                <a:gd name="connsiteX101" fmla="*/ 15250 w 51949"/>
                <a:gd name="connsiteY101" fmla="*/ 41559 h 72142"/>
                <a:gd name="connsiteX102" fmla="*/ 15668 w 51949"/>
                <a:gd name="connsiteY102" fmla="*/ 39967 h 72142"/>
                <a:gd name="connsiteX103" fmla="*/ 15668 w 51949"/>
                <a:gd name="connsiteY103" fmla="*/ 38543 h 72142"/>
                <a:gd name="connsiteX104" fmla="*/ 14496 w 51949"/>
                <a:gd name="connsiteY104" fmla="*/ 38040 h 72142"/>
                <a:gd name="connsiteX105" fmla="*/ 13825 w 51949"/>
                <a:gd name="connsiteY105" fmla="*/ 38040 h 72142"/>
                <a:gd name="connsiteX106" fmla="*/ 11312 w 51949"/>
                <a:gd name="connsiteY106" fmla="*/ 32929 h 72142"/>
                <a:gd name="connsiteX107" fmla="*/ 8547 w 51949"/>
                <a:gd name="connsiteY107" fmla="*/ 27734 h 72142"/>
                <a:gd name="connsiteX108" fmla="*/ 6787 w 51949"/>
                <a:gd name="connsiteY108" fmla="*/ 25304 h 72142"/>
                <a:gd name="connsiteX109" fmla="*/ 4022 w 51949"/>
                <a:gd name="connsiteY109" fmla="*/ 18601 h 72142"/>
                <a:gd name="connsiteX110" fmla="*/ 2681 w 51949"/>
                <a:gd name="connsiteY110" fmla="*/ 16506 h 72142"/>
                <a:gd name="connsiteX111" fmla="*/ 1173 w 51949"/>
                <a:gd name="connsiteY111" fmla="*/ 14412 h 72142"/>
                <a:gd name="connsiteX112" fmla="*/ 1173 w 51949"/>
                <a:gd name="connsiteY112" fmla="*/ 13825 h 72142"/>
                <a:gd name="connsiteX113" fmla="*/ 1173 w 51949"/>
                <a:gd name="connsiteY113" fmla="*/ 13239 h 72142"/>
                <a:gd name="connsiteX114" fmla="*/ 0 w 51949"/>
                <a:gd name="connsiteY114" fmla="*/ 11982 h 72142"/>
                <a:gd name="connsiteX115" fmla="*/ 2095 w 51949"/>
                <a:gd name="connsiteY115" fmla="*/ 11982 h 72142"/>
                <a:gd name="connsiteX116" fmla="*/ 3268 w 51949"/>
                <a:gd name="connsiteY116" fmla="*/ 11982 h 72142"/>
                <a:gd name="connsiteX117" fmla="*/ 4776 w 51949"/>
                <a:gd name="connsiteY117" fmla="*/ 11982 h 72142"/>
                <a:gd name="connsiteX118" fmla="*/ 6117 w 51949"/>
                <a:gd name="connsiteY118" fmla="*/ 12987 h 72142"/>
                <a:gd name="connsiteX119" fmla="*/ 7122 w 51949"/>
                <a:gd name="connsiteY119" fmla="*/ 12987 h 72142"/>
                <a:gd name="connsiteX120" fmla="*/ 8211 w 51949"/>
                <a:gd name="connsiteY120" fmla="*/ 12568 h 72142"/>
                <a:gd name="connsiteX121" fmla="*/ 9301 w 51949"/>
                <a:gd name="connsiteY121" fmla="*/ 11395 h 72142"/>
                <a:gd name="connsiteX122" fmla="*/ 9301 w 51949"/>
                <a:gd name="connsiteY122" fmla="*/ 11395 h 72142"/>
                <a:gd name="connsiteX123" fmla="*/ 9887 w 51949"/>
                <a:gd name="connsiteY123" fmla="*/ 11395 h 72142"/>
                <a:gd name="connsiteX124" fmla="*/ 9887 w 51949"/>
                <a:gd name="connsiteY124" fmla="*/ 12149 h 72142"/>
                <a:gd name="connsiteX125" fmla="*/ 9887 w 51949"/>
                <a:gd name="connsiteY125" fmla="*/ 12987 h 72142"/>
                <a:gd name="connsiteX126" fmla="*/ 10976 w 51949"/>
                <a:gd name="connsiteY126" fmla="*/ 13909 h 72142"/>
                <a:gd name="connsiteX127" fmla="*/ 11395 w 51949"/>
                <a:gd name="connsiteY127" fmla="*/ 13909 h 72142"/>
                <a:gd name="connsiteX128" fmla="*/ 11395 w 51949"/>
                <a:gd name="connsiteY128" fmla="*/ 13909 h 72142"/>
                <a:gd name="connsiteX129" fmla="*/ 12233 w 51949"/>
                <a:gd name="connsiteY129" fmla="*/ 13909 h 72142"/>
                <a:gd name="connsiteX130" fmla="*/ 12987 w 51949"/>
                <a:gd name="connsiteY130" fmla="*/ 15417 h 72142"/>
                <a:gd name="connsiteX131" fmla="*/ 12987 w 51949"/>
                <a:gd name="connsiteY131" fmla="*/ 15082 h 72142"/>
                <a:gd name="connsiteX132" fmla="*/ 12485 w 51949"/>
                <a:gd name="connsiteY132" fmla="*/ 14412 h 72142"/>
                <a:gd name="connsiteX133" fmla="*/ 11730 w 51949"/>
                <a:gd name="connsiteY133" fmla="*/ 13658 h 72142"/>
                <a:gd name="connsiteX134" fmla="*/ 12987 w 51949"/>
                <a:gd name="connsiteY134" fmla="*/ 16255 h 72142"/>
                <a:gd name="connsiteX135" fmla="*/ 16088 w 51949"/>
                <a:gd name="connsiteY135" fmla="*/ 17931 h 72142"/>
                <a:gd name="connsiteX136" fmla="*/ 14914 w 51949"/>
                <a:gd name="connsiteY136" fmla="*/ 17931 h 72142"/>
                <a:gd name="connsiteX137" fmla="*/ 14328 w 51949"/>
                <a:gd name="connsiteY137" fmla="*/ 19188 h 72142"/>
                <a:gd name="connsiteX138" fmla="*/ 15668 w 51949"/>
                <a:gd name="connsiteY138" fmla="*/ 20780 h 72142"/>
                <a:gd name="connsiteX139" fmla="*/ 18350 w 51949"/>
                <a:gd name="connsiteY139" fmla="*/ 23042 h 72142"/>
                <a:gd name="connsiteX140" fmla="*/ 21115 w 51949"/>
                <a:gd name="connsiteY140" fmla="*/ 24634 h 72142"/>
                <a:gd name="connsiteX141" fmla="*/ 22120 w 51949"/>
                <a:gd name="connsiteY141" fmla="*/ 22372 h 72142"/>
                <a:gd name="connsiteX142" fmla="*/ 23042 w 51949"/>
                <a:gd name="connsiteY142" fmla="*/ 19188 h 72142"/>
                <a:gd name="connsiteX143" fmla="*/ 24802 w 51949"/>
                <a:gd name="connsiteY143" fmla="*/ 17512 h 72142"/>
                <a:gd name="connsiteX144" fmla="*/ 26393 w 51949"/>
                <a:gd name="connsiteY144" fmla="*/ 16171 h 72142"/>
                <a:gd name="connsiteX145" fmla="*/ 26393 w 51949"/>
                <a:gd name="connsiteY145" fmla="*/ 16171 h 72142"/>
                <a:gd name="connsiteX146" fmla="*/ 25891 w 51949"/>
                <a:gd name="connsiteY146" fmla="*/ 15333 h 72142"/>
                <a:gd name="connsiteX147" fmla="*/ 25891 w 51949"/>
                <a:gd name="connsiteY147" fmla="*/ 14244 h 72142"/>
                <a:gd name="connsiteX148" fmla="*/ 25891 w 51949"/>
                <a:gd name="connsiteY148" fmla="*/ 12485 h 72142"/>
                <a:gd name="connsiteX149" fmla="*/ 27064 w 51949"/>
                <a:gd name="connsiteY149" fmla="*/ 11228 h 72142"/>
                <a:gd name="connsiteX150" fmla="*/ 29243 w 51949"/>
                <a:gd name="connsiteY150" fmla="*/ 7457 h 72142"/>
                <a:gd name="connsiteX151" fmla="*/ 29243 w 51949"/>
                <a:gd name="connsiteY151" fmla="*/ 6703 h 72142"/>
                <a:gd name="connsiteX152" fmla="*/ 29745 w 51949"/>
                <a:gd name="connsiteY152" fmla="*/ 7457 h 72142"/>
                <a:gd name="connsiteX153" fmla="*/ 30834 w 51949"/>
                <a:gd name="connsiteY153" fmla="*/ 7457 h 72142"/>
                <a:gd name="connsiteX154" fmla="*/ 31421 w 51949"/>
                <a:gd name="connsiteY154" fmla="*/ 4189 h 72142"/>
                <a:gd name="connsiteX155" fmla="*/ 32259 w 51949"/>
                <a:gd name="connsiteY155" fmla="*/ 4608 h 72142"/>
                <a:gd name="connsiteX156" fmla="*/ 33264 w 51949"/>
                <a:gd name="connsiteY156" fmla="*/ 3770 h 72142"/>
                <a:gd name="connsiteX157" fmla="*/ 34354 w 51949"/>
                <a:gd name="connsiteY157" fmla="*/ 2849 h 72142"/>
                <a:gd name="connsiteX158" fmla="*/ 34354 w 51949"/>
                <a:gd name="connsiteY158" fmla="*/ 3435 h 72142"/>
                <a:gd name="connsiteX159" fmla="*/ 34354 w 51949"/>
                <a:gd name="connsiteY159" fmla="*/ 3854 h 72142"/>
                <a:gd name="connsiteX160" fmla="*/ 33935 w 51949"/>
                <a:gd name="connsiteY160" fmla="*/ 4608 h 72142"/>
                <a:gd name="connsiteX161" fmla="*/ 33516 w 51949"/>
                <a:gd name="connsiteY161" fmla="*/ 5781 h 72142"/>
                <a:gd name="connsiteX162" fmla="*/ 35275 w 51949"/>
                <a:gd name="connsiteY162" fmla="*/ 6284 h 72142"/>
                <a:gd name="connsiteX163" fmla="*/ 35946 w 51949"/>
                <a:gd name="connsiteY163" fmla="*/ 5279 h 72142"/>
                <a:gd name="connsiteX164" fmla="*/ 35946 w 51949"/>
                <a:gd name="connsiteY164" fmla="*/ 4022 h 72142"/>
                <a:gd name="connsiteX165" fmla="*/ 35946 w 51949"/>
                <a:gd name="connsiteY165" fmla="*/ 3184 h 72142"/>
                <a:gd name="connsiteX166" fmla="*/ 37370 w 51949"/>
                <a:gd name="connsiteY166" fmla="*/ 1592 h 72142"/>
                <a:gd name="connsiteX167" fmla="*/ 39381 w 51949"/>
                <a:gd name="connsiteY167" fmla="*/ 0 h 72142"/>
                <a:gd name="connsiteX168" fmla="*/ 39381 w 51949"/>
                <a:gd name="connsiteY168" fmla="*/ 838 h 72142"/>
                <a:gd name="connsiteX169" fmla="*/ 38459 w 51949"/>
                <a:gd name="connsiteY169" fmla="*/ 1257 h 72142"/>
                <a:gd name="connsiteX170" fmla="*/ 37956 w 51949"/>
                <a:gd name="connsiteY170" fmla="*/ 1760 h 72142"/>
                <a:gd name="connsiteX171" fmla="*/ 38794 w 51949"/>
                <a:gd name="connsiteY171" fmla="*/ 1760 h 72142"/>
                <a:gd name="connsiteX172" fmla="*/ 38794 w 51949"/>
                <a:gd name="connsiteY172" fmla="*/ 2765 h 72142"/>
                <a:gd name="connsiteX173" fmla="*/ 38794 w 51949"/>
                <a:gd name="connsiteY173" fmla="*/ 4189 h 72142"/>
                <a:gd name="connsiteX174" fmla="*/ 38375 w 51949"/>
                <a:gd name="connsiteY174" fmla="*/ 4692 h 72142"/>
                <a:gd name="connsiteX175" fmla="*/ 38375 w 51949"/>
                <a:gd name="connsiteY175" fmla="*/ 4692 h 72142"/>
                <a:gd name="connsiteX176" fmla="*/ 37956 w 51949"/>
                <a:gd name="connsiteY176" fmla="*/ 3687 h 72142"/>
                <a:gd name="connsiteX177" fmla="*/ 37286 w 51949"/>
                <a:gd name="connsiteY177" fmla="*/ 2933 h 72142"/>
                <a:gd name="connsiteX178" fmla="*/ 37286 w 51949"/>
                <a:gd name="connsiteY178" fmla="*/ 3603 h 72142"/>
                <a:gd name="connsiteX179" fmla="*/ 37286 w 51949"/>
                <a:gd name="connsiteY179" fmla="*/ 4441 h 72142"/>
                <a:gd name="connsiteX180" fmla="*/ 38124 w 51949"/>
                <a:gd name="connsiteY180" fmla="*/ 5362 h 72142"/>
                <a:gd name="connsiteX181" fmla="*/ 35778 w 51949"/>
                <a:gd name="connsiteY181" fmla="*/ 10641 h 72142"/>
                <a:gd name="connsiteX182" fmla="*/ 34689 w 51949"/>
                <a:gd name="connsiteY182" fmla="*/ 10641 h 72142"/>
                <a:gd name="connsiteX183" fmla="*/ 34018 w 51949"/>
                <a:gd name="connsiteY183" fmla="*/ 11060 h 72142"/>
                <a:gd name="connsiteX184" fmla="*/ 34689 w 51949"/>
                <a:gd name="connsiteY184" fmla="*/ 12401 h 72142"/>
                <a:gd name="connsiteX185" fmla="*/ 33516 w 51949"/>
                <a:gd name="connsiteY185" fmla="*/ 14412 h 72142"/>
                <a:gd name="connsiteX186" fmla="*/ 32510 w 51949"/>
                <a:gd name="connsiteY186" fmla="*/ 16674 h 72142"/>
                <a:gd name="connsiteX187" fmla="*/ 30080 w 51949"/>
                <a:gd name="connsiteY187" fmla="*/ 20780 h 72142"/>
                <a:gd name="connsiteX188" fmla="*/ 28153 w 51949"/>
                <a:gd name="connsiteY188" fmla="*/ 24885 h 72142"/>
                <a:gd name="connsiteX189" fmla="*/ 26980 w 51949"/>
                <a:gd name="connsiteY189" fmla="*/ 24299 h 72142"/>
                <a:gd name="connsiteX190" fmla="*/ 25723 w 51949"/>
                <a:gd name="connsiteY190" fmla="*/ 29661 h 72142"/>
                <a:gd name="connsiteX191" fmla="*/ 24131 w 51949"/>
                <a:gd name="connsiteY191" fmla="*/ 34018 h 72142"/>
                <a:gd name="connsiteX192" fmla="*/ 25891 w 51949"/>
                <a:gd name="connsiteY192" fmla="*/ 35275 h 72142"/>
                <a:gd name="connsiteX193" fmla="*/ 27567 w 51949"/>
                <a:gd name="connsiteY193" fmla="*/ 36700 h 72142"/>
                <a:gd name="connsiteX194" fmla="*/ 28153 w 51949"/>
                <a:gd name="connsiteY194" fmla="*/ 39129 h 72142"/>
                <a:gd name="connsiteX195" fmla="*/ 29243 w 51949"/>
                <a:gd name="connsiteY195" fmla="*/ 40721 h 72142"/>
                <a:gd name="connsiteX196" fmla="*/ 29913 w 51949"/>
                <a:gd name="connsiteY196" fmla="*/ 40302 h 72142"/>
                <a:gd name="connsiteX197" fmla="*/ 28991 w 51949"/>
                <a:gd name="connsiteY197" fmla="*/ 41978 h 72142"/>
                <a:gd name="connsiteX198" fmla="*/ 29410 w 51949"/>
                <a:gd name="connsiteY198" fmla="*/ 42900 h 72142"/>
                <a:gd name="connsiteX199" fmla="*/ 30248 w 51949"/>
                <a:gd name="connsiteY199" fmla="*/ 43570 h 72142"/>
                <a:gd name="connsiteX200" fmla="*/ 30751 w 51949"/>
                <a:gd name="connsiteY200" fmla="*/ 41727 h 72142"/>
                <a:gd name="connsiteX201" fmla="*/ 31589 w 51949"/>
                <a:gd name="connsiteY201" fmla="*/ 43235 h 72142"/>
                <a:gd name="connsiteX202" fmla="*/ 33264 w 51949"/>
                <a:gd name="connsiteY202" fmla="*/ 44576 h 72142"/>
                <a:gd name="connsiteX203" fmla="*/ 34940 w 51949"/>
                <a:gd name="connsiteY203" fmla="*/ 47508 h 72142"/>
                <a:gd name="connsiteX204" fmla="*/ 37454 w 51949"/>
                <a:gd name="connsiteY204" fmla="*/ 50273 h 72142"/>
                <a:gd name="connsiteX205" fmla="*/ 37454 w 51949"/>
                <a:gd name="connsiteY205" fmla="*/ 51027 h 72142"/>
                <a:gd name="connsiteX206" fmla="*/ 39632 w 51949"/>
                <a:gd name="connsiteY206" fmla="*/ 53625 h 72142"/>
                <a:gd name="connsiteX207" fmla="*/ 41727 w 51949"/>
                <a:gd name="connsiteY207" fmla="*/ 56725 h 72142"/>
                <a:gd name="connsiteX208" fmla="*/ 43486 w 51949"/>
                <a:gd name="connsiteY208" fmla="*/ 58066 h 72142"/>
                <a:gd name="connsiteX209" fmla="*/ 44827 w 51949"/>
                <a:gd name="connsiteY209" fmla="*/ 59825 h 72142"/>
                <a:gd name="connsiteX210" fmla="*/ 44827 w 51949"/>
                <a:gd name="connsiteY210" fmla="*/ 60915 h 72142"/>
                <a:gd name="connsiteX211" fmla="*/ 47006 w 51949"/>
                <a:gd name="connsiteY211" fmla="*/ 62674 h 72142"/>
                <a:gd name="connsiteX212" fmla="*/ 49268 w 51949"/>
                <a:gd name="connsiteY212" fmla="*/ 64936 h 72142"/>
                <a:gd name="connsiteX213" fmla="*/ 7457 w 51949"/>
                <a:gd name="connsiteY213" fmla="*/ 69964 h 72142"/>
                <a:gd name="connsiteX214" fmla="*/ 6871 w 51949"/>
                <a:gd name="connsiteY214" fmla="*/ 69964 h 72142"/>
                <a:gd name="connsiteX215" fmla="*/ 6871 w 51949"/>
                <a:gd name="connsiteY215" fmla="*/ 69964 h 72142"/>
                <a:gd name="connsiteX216" fmla="*/ 8630 w 51949"/>
                <a:gd name="connsiteY216" fmla="*/ 58150 h 72142"/>
                <a:gd name="connsiteX217" fmla="*/ 7709 w 51949"/>
                <a:gd name="connsiteY217" fmla="*/ 58150 h 72142"/>
                <a:gd name="connsiteX218" fmla="*/ 7709 w 51949"/>
                <a:gd name="connsiteY218" fmla="*/ 58652 h 72142"/>
                <a:gd name="connsiteX219" fmla="*/ 8630 w 51949"/>
                <a:gd name="connsiteY219" fmla="*/ 58150 h 72142"/>
                <a:gd name="connsiteX220" fmla="*/ 10641 w 51949"/>
                <a:gd name="connsiteY220" fmla="*/ 65188 h 72142"/>
                <a:gd name="connsiteX221" fmla="*/ 10641 w 51949"/>
                <a:gd name="connsiteY221" fmla="*/ 64685 h 72142"/>
                <a:gd name="connsiteX222" fmla="*/ 10139 w 51949"/>
                <a:gd name="connsiteY222" fmla="*/ 64685 h 72142"/>
                <a:gd name="connsiteX223" fmla="*/ 10139 w 51949"/>
                <a:gd name="connsiteY223" fmla="*/ 65355 h 72142"/>
                <a:gd name="connsiteX224" fmla="*/ 10641 w 51949"/>
                <a:gd name="connsiteY224" fmla="*/ 55133 h 72142"/>
                <a:gd name="connsiteX225" fmla="*/ 10222 w 51949"/>
                <a:gd name="connsiteY225" fmla="*/ 54630 h 72142"/>
                <a:gd name="connsiteX226" fmla="*/ 10222 w 51949"/>
                <a:gd name="connsiteY226" fmla="*/ 55468 h 72142"/>
                <a:gd name="connsiteX227" fmla="*/ 12233 w 51949"/>
                <a:gd name="connsiteY227" fmla="*/ 15166 h 72142"/>
                <a:gd name="connsiteX228" fmla="*/ 11814 w 51949"/>
                <a:gd name="connsiteY228" fmla="*/ 15836 h 72142"/>
                <a:gd name="connsiteX229" fmla="*/ 11814 w 51949"/>
                <a:gd name="connsiteY229" fmla="*/ 16674 h 72142"/>
                <a:gd name="connsiteX230" fmla="*/ 12233 w 51949"/>
                <a:gd name="connsiteY230" fmla="*/ 15585 h 72142"/>
                <a:gd name="connsiteX231" fmla="*/ 12401 w 51949"/>
                <a:gd name="connsiteY231" fmla="*/ 15082 h 72142"/>
                <a:gd name="connsiteX232" fmla="*/ 17093 w 51949"/>
                <a:gd name="connsiteY232" fmla="*/ 52117 h 72142"/>
                <a:gd name="connsiteX233" fmla="*/ 17093 w 51949"/>
                <a:gd name="connsiteY233" fmla="*/ 52117 h 72142"/>
                <a:gd name="connsiteX234" fmla="*/ 16339 w 51949"/>
                <a:gd name="connsiteY234" fmla="*/ 52117 h 72142"/>
                <a:gd name="connsiteX235" fmla="*/ 16339 w 51949"/>
                <a:gd name="connsiteY235" fmla="*/ 52117 h 72142"/>
                <a:gd name="connsiteX236" fmla="*/ 15501 w 51949"/>
                <a:gd name="connsiteY236" fmla="*/ 18601 h 72142"/>
                <a:gd name="connsiteX237" fmla="*/ 14998 w 51949"/>
                <a:gd name="connsiteY237" fmla="*/ 18098 h 72142"/>
                <a:gd name="connsiteX238" fmla="*/ 15417 w 51949"/>
                <a:gd name="connsiteY238" fmla="*/ 18936 h 72142"/>
                <a:gd name="connsiteX239" fmla="*/ 18685 w 51949"/>
                <a:gd name="connsiteY239" fmla="*/ 26980 h 72142"/>
                <a:gd name="connsiteX240" fmla="*/ 17344 w 51949"/>
                <a:gd name="connsiteY240" fmla="*/ 26477 h 72142"/>
                <a:gd name="connsiteX241" fmla="*/ 16255 w 51949"/>
                <a:gd name="connsiteY241" fmla="*/ 27148 h 72142"/>
                <a:gd name="connsiteX242" fmla="*/ 17260 w 51949"/>
                <a:gd name="connsiteY242" fmla="*/ 27650 h 72142"/>
                <a:gd name="connsiteX243" fmla="*/ 18434 w 51949"/>
                <a:gd name="connsiteY243" fmla="*/ 28069 h 72142"/>
                <a:gd name="connsiteX244" fmla="*/ 18266 w 51949"/>
                <a:gd name="connsiteY244" fmla="*/ 30248 h 72142"/>
                <a:gd name="connsiteX245" fmla="*/ 18266 w 51949"/>
                <a:gd name="connsiteY245" fmla="*/ 30248 h 72142"/>
                <a:gd name="connsiteX246" fmla="*/ 17680 w 51949"/>
                <a:gd name="connsiteY246" fmla="*/ 30248 h 72142"/>
                <a:gd name="connsiteX247" fmla="*/ 17680 w 51949"/>
                <a:gd name="connsiteY247" fmla="*/ 30248 h 72142"/>
                <a:gd name="connsiteX248" fmla="*/ 21282 w 51949"/>
                <a:gd name="connsiteY248" fmla="*/ 25723 h 72142"/>
                <a:gd name="connsiteX249" fmla="*/ 21282 w 51949"/>
                <a:gd name="connsiteY249" fmla="*/ 24969 h 72142"/>
                <a:gd name="connsiteX250" fmla="*/ 20612 w 51949"/>
                <a:gd name="connsiteY250" fmla="*/ 24383 h 72142"/>
                <a:gd name="connsiteX251" fmla="*/ 20612 w 51949"/>
                <a:gd name="connsiteY251" fmla="*/ 25053 h 72142"/>
                <a:gd name="connsiteX252" fmla="*/ 20612 w 51949"/>
                <a:gd name="connsiteY252" fmla="*/ 25975 h 72142"/>
                <a:gd name="connsiteX253" fmla="*/ 20612 w 51949"/>
                <a:gd name="connsiteY253" fmla="*/ 26896 h 72142"/>
                <a:gd name="connsiteX254" fmla="*/ 21324 w 51949"/>
                <a:gd name="connsiteY254" fmla="*/ 26938 h 72142"/>
                <a:gd name="connsiteX255" fmla="*/ 21366 w 51949"/>
                <a:gd name="connsiteY255" fmla="*/ 26896 h 72142"/>
                <a:gd name="connsiteX256" fmla="*/ 21450 w 51949"/>
                <a:gd name="connsiteY256" fmla="*/ 25472 h 72142"/>
                <a:gd name="connsiteX257" fmla="*/ 24634 w 51949"/>
                <a:gd name="connsiteY257" fmla="*/ 27064 h 72142"/>
                <a:gd name="connsiteX258" fmla="*/ 24634 w 51949"/>
                <a:gd name="connsiteY258" fmla="*/ 26561 h 72142"/>
                <a:gd name="connsiteX259" fmla="*/ 23629 w 51949"/>
                <a:gd name="connsiteY259" fmla="*/ 26561 h 72142"/>
                <a:gd name="connsiteX260" fmla="*/ 22707 w 51949"/>
                <a:gd name="connsiteY260" fmla="*/ 27231 h 72142"/>
                <a:gd name="connsiteX261" fmla="*/ 25472 w 51949"/>
                <a:gd name="connsiteY261" fmla="*/ 55971 h 72142"/>
                <a:gd name="connsiteX262" fmla="*/ 24131 w 51949"/>
                <a:gd name="connsiteY262" fmla="*/ 54547 h 72142"/>
                <a:gd name="connsiteX263" fmla="*/ 24131 w 51949"/>
                <a:gd name="connsiteY263" fmla="*/ 53792 h 72142"/>
                <a:gd name="connsiteX264" fmla="*/ 25891 w 51949"/>
                <a:gd name="connsiteY264" fmla="*/ 48179 h 72142"/>
                <a:gd name="connsiteX265" fmla="*/ 25221 w 51949"/>
                <a:gd name="connsiteY265" fmla="*/ 48179 h 72142"/>
                <a:gd name="connsiteX266" fmla="*/ 24383 w 51949"/>
                <a:gd name="connsiteY266" fmla="*/ 48681 h 72142"/>
                <a:gd name="connsiteX267" fmla="*/ 23964 w 51949"/>
                <a:gd name="connsiteY267" fmla="*/ 49687 h 72142"/>
                <a:gd name="connsiteX268" fmla="*/ 25137 w 51949"/>
                <a:gd name="connsiteY268" fmla="*/ 49687 h 72142"/>
                <a:gd name="connsiteX269" fmla="*/ 25639 w 51949"/>
                <a:gd name="connsiteY269" fmla="*/ 49100 h 72142"/>
                <a:gd name="connsiteX270" fmla="*/ 26176 w 51949"/>
                <a:gd name="connsiteY270" fmla="*/ 48179 h 72142"/>
                <a:gd name="connsiteX271" fmla="*/ 26058 w 51949"/>
                <a:gd name="connsiteY271" fmla="*/ 47927 h 72142"/>
                <a:gd name="connsiteX272" fmla="*/ 30332 w 51949"/>
                <a:gd name="connsiteY272" fmla="*/ 49771 h 72142"/>
                <a:gd name="connsiteX273" fmla="*/ 30332 w 51949"/>
                <a:gd name="connsiteY273" fmla="*/ 49771 h 72142"/>
                <a:gd name="connsiteX274" fmla="*/ 29159 w 51949"/>
                <a:gd name="connsiteY274" fmla="*/ 49771 h 72142"/>
                <a:gd name="connsiteX275" fmla="*/ 29159 w 51949"/>
                <a:gd name="connsiteY275" fmla="*/ 49771 h 72142"/>
                <a:gd name="connsiteX276" fmla="*/ 30332 w 51949"/>
                <a:gd name="connsiteY276" fmla="*/ 12736 h 72142"/>
                <a:gd name="connsiteX277" fmla="*/ 30332 w 51949"/>
                <a:gd name="connsiteY277" fmla="*/ 12736 h 72142"/>
                <a:gd name="connsiteX278" fmla="*/ 29829 w 51949"/>
                <a:gd name="connsiteY278" fmla="*/ 12736 h 72142"/>
                <a:gd name="connsiteX279" fmla="*/ 29829 w 51949"/>
                <a:gd name="connsiteY279" fmla="*/ 12736 h 72142"/>
                <a:gd name="connsiteX280" fmla="*/ 33767 w 51949"/>
                <a:gd name="connsiteY280" fmla="*/ 58652 h 72142"/>
                <a:gd name="connsiteX281" fmla="*/ 33767 w 51949"/>
                <a:gd name="connsiteY281" fmla="*/ 57479 h 72142"/>
                <a:gd name="connsiteX282" fmla="*/ 33013 w 51949"/>
                <a:gd name="connsiteY282" fmla="*/ 56474 h 72142"/>
                <a:gd name="connsiteX283" fmla="*/ 32343 w 51949"/>
                <a:gd name="connsiteY283" fmla="*/ 56474 h 72142"/>
                <a:gd name="connsiteX284" fmla="*/ 33181 w 51949"/>
                <a:gd name="connsiteY284" fmla="*/ 57898 h 72142"/>
                <a:gd name="connsiteX285" fmla="*/ 33935 w 51949"/>
                <a:gd name="connsiteY285" fmla="*/ 58401 h 72142"/>
                <a:gd name="connsiteX286" fmla="*/ 34521 w 51949"/>
                <a:gd name="connsiteY286" fmla="*/ 47760 h 72142"/>
                <a:gd name="connsiteX287" fmla="*/ 34521 w 51949"/>
                <a:gd name="connsiteY287" fmla="*/ 47760 h 72142"/>
                <a:gd name="connsiteX288" fmla="*/ 33851 w 51949"/>
                <a:gd name="connsiteY288" fmla="*/ 47760 h 72142"/>
                <a:gd name="connsiteX289" fmla="*/ 33851 w 51949"/>
                <a:gd name="connsiteY289" fmla="*/ 48346 h 72142"/>
                <a:gd name="connsiteX290" fmla="*/ 35694 w 51949"/>
                <a:gd name="connsiteY290" fmla="*/ 54128 h 72142"/>
                <a:gd name="connsiteX291" fmla="*/ 35694 w 51949"/>
                <a:gd name="connsiteY291" fmla="*/ 54128 h 72142"/>
                <a:gd name="connsiteX292" fmla="*/ 35694 w 51949"/>
                <a:gd name="connsiteY292" fmla="*/ 55049 h 72142"/>
                <a:gd name="connsiteX293" fmla="*/ 35862 w 51949"/>
                <a:gd name="connsiteY293" fmla="*/ 53876 h 72142"/>
                <a:gd name="connsiteX294" fmla="*/ 37621 w 51949"/>
                <a:gd name="connsiteY294" fmla="*/ 56725 h 72142"/>
                <a:gd name="connsiteX295" fmla="*/ 36951 w 51949"/>
                <a:gd name="connsiteY295" fmla="*/ 56725 h 72142"/>
                <a:gd name="connsiteX296" fmla="*/ 36951 w 51949"/>
                <a:gd name="connsiteY296" fmla="*/ 56976 h 72142"/>
                <a:gd name="connsiteX297" fmla="*/ 36951 w 51949"/>
                <a:gd name="connsiteY297" fmla="*/ 56976 h 72142"/>
                <a:gd name="connsiteX298" fmla="*/ 37789 w 51949"/>
                <a:gd name="connsiteY298" fmla="*/ 56474 h 72142"/>
                <a:gd name="connsiteX299" fmla="*/ 40554 w 51949"/>
                <a:gd name="connsiteY299" fmla="*/ 69545 h 72142"/>
                <a:gd name="connsiteX300" fmla="*/ 40554 w 51949"/>
                <a:gd name="connsiteY300" fmla="*/ 68874 h 72142"/>
                <a:gd name="connsiteX301" fmla="*/ 39632 w 51949"/>
                <a:gd name="connsiteY301" fmla="*/ 68874 h 72142"/>
                <a:gd name="connsiteX302" fmla="*/ 39046 w 51949"/>
                <a:gd name="connsiteY302" fmla="*/ 68874 h 72142"/>
                <a:gd name="connsiteX303" fmla="*/ 40302 w 51949"/>
                <a:gd name="connsiteY303" fmla="*/ 69712 h 72142"/>
                <a:gd name="connsiteX304" fmla="*/ 41308 w 51949"/>
                <a:gd name="connsiteY304" fmla="*/ 65104 h 72142"/>
                <a:gd name="connsiteX305" fmla="*/ 40386 w 51949"/>
                <a:gd name="connsiteY305" fmla="*/ 64434 h 72142"/>
                <a:gd name="connsiteX306" fmla="*/ 39800 w 51949"/>
                <a:gd name="connsiteY306" fmla="*/ 64434 h 72142"/>
                <a:gd name="connsiteX307" fmla="*/ 38878 w 51949"/>
                <a:gd name="connsiteY307" fmla="*/ 65272 h 72142"/>
                <a:gd name="connsiteX308" fmla="*/ 38878 w 51949"/>
                <a:gd name="connsiteY308" fmla="*/ 65858 h 72142"/>
                <a:gd name="connsiteX309" fmla="*/ 39548 w 51949"/>
                <a:gd name="connsiteY309" fmla="*/ 65858 h 72142"/>
                <a:gd name="connsiteX310" fmla="*/ 39548 w 51949"/>
                <a:gd name="connsiteY310" fmla="*/ 65858 h 72142"/>
                <a:gd name="connsiteX311" fmla="*/ 40554 w 51949"/>
                <a:gd name="connsiteY311" fmla="*/ 65858 h 72142"/>
                <a:gd name="connsiteX312" fmla="*/ 41476 w 51949"/>
                <a:gd name="connsiteY312" fmla="*/ 64853 h 72142"/>
                <a:gd name="connsiteX313" fmla="*/ 41894 w 51949"/>
                <a:gd name="connsiteY313" fmla="*/ 61166 h 72142"/>
                <a:gd name="connsiteX314" fmla="*/ 41894 w 51949"/>
                <a:gd name="connsiteY314" fmla="*/ 60579 h 72142"/>
                <a:gd name="connsiteX315" fmla="*/ 41894 w 51949"/>
                <a:gd name="connsiteY315" fmla="*/ 59993 h 72142"/>
                <a:gd name="connsiteX316" fmla="*/ 41476 w 51949"/>
                <a:gd name="connsiteY316" fmla="*/ 61166 h 72142"/>
                <a:gd name="connsiteX317" fmla="*/ 42732 w 51949"/>
                <a:gd name="connsiteY317" fmla="*/ 64015 h 72142"/>
                <a:gd name="connsiteX318" fmla="*/ 42732 w 51949"/>
                <a:gd name="connsiteY318" fmla="*/ 63596 h 72142"/>
                <a:gd name="connsiteX319" fmla="*/ 42062 w 51949"/>
                <a:gd name="connsiteY319" fmla="*/ 63596 h 72142"/>
                <a:gd name="connsiteX320" fmla="*/ 42062 w 51949"/>
                <a:gd name="connsiteY320" fmla="*/ 64350 h 72142"/>
                <a:gd name="connsiteX321" fmla="*/ 48346 w 51949"/>
                <a:gd name="connsiteY321" fmla="*/ 70885 h 72142"/>
                <a:gd name="connsiteX322" fmla="*/ 48346 w 51949"/>
                <a:gd name="connsiteY322" fmla="*/ 71723 h 72142"/>
                <a:gd name="connsiteX323" fmla="*/ 48346 w 51949"/>
                <a:gd name="connsiteY323" fmla="*/ 71723 h 72142"/>
                <a:gd name="connsiteX324" fmla="*/ 47927 w 51949"/>
                <a:gd name="connsiteY324" fmla="*/ 71723 h 72142"/>
                <a:gd name="connsiteX325" fmla="*/ 47508 w 51949"/>
                <a:gd name="connsiteY325" fmla="*/ 71304 h 72142"/>
                <a:gd name="connsiteX326" fmla="*/ 47508 w 51949"/>
                <a:gd name="connsiteY326" fmla="*/ 70634 h 72142"/>
                <a:gd name="connsiteX327" fmla="*/ 48371 w 51949"/>
                <a:gd name="connsiteY327" fmla="*/ 70240 h 72142"/>
                <a:gd name="connsiteX328" fmla="*/ 48765 w 51949"/>
                <a:gd name="connsiteY328" fmla="*/ 70634 h 7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51949" h="72142">
                  <a:moveTo>
                    <a:pt x="51949" y="66864"/>
                  </a:moveTo>
                  <a:lnTo>
                    <a:pt x="48179" y="68623"/>
                  </a:lnTo>
                  <a:cubicBezTo>
                    <a:pt x="47106" y="69151"/>
                    <a:pt x="46092" y="69796"/>
                    <a:pt x="45162" y="70550"/>
                  </a:cubicBezTo>
                  <a:lnTo>
                    <a:pt x="45162" y="71640"/>
                  </a:lnTo>
                  <a:lnTo>
                    <a:pt x="44324" y="70885"/>
                  </a:lnTo>
                  <a:cubicBezTo>
                    <a:pt x="44040" y="70718"/>
                    <a:pt x="43688" y="70718"/>
                    <a:pt x="43403" y="70885"/>
                  </a:cubicBezTo>
                  <a:cubicBezTo>
                    <a:pt x="43260" y="71480"/>
                    <a:pt x="42816" y="71958"/>
                    <a:pt x="42230" y="72142"/>
                  </a:cubicBezTo>
                  <a:lnTo>
                    <a:pt x="41140" y="72142"/>
                  </a:lnTo>
                  <a:cubicBezTo>
                    <a:pt x="40386" y="72142"/>
                    <a:pt x="39800" y="72142"/>
                    <a:pt x="39381" y="70969"/>
                  </a:cubicBezTo>
                  <a:cubicBezTo>
                    <a:pt x="38962" y="69796"/>
                    <a:pt x="38710" y="69461"/>
                    <a:pt x="38124" y="69461"/>
                  </a:cubicBezTo>
                  <a:lnTo>
                    <a:pt x="37370" y="69461"/>
                  </a:lnTo>
                  <a:lnTo>
                    <a:pt x="37370" y="68707"/>
                  </a:lnTo>
                  <a:cubicBezTo>
                    <a:pt x="37370" y="67869"/>
                    <a:pt x="37370" y="67366"/>
                    <a:pt x="36783" y="67199"/>
                  </a:cubicBezTo>
                  <a:lnTo>
                    <a:pt x="36029" y="67199"/>
                  </a:lnTo>
                  <a:lnTo>
                    <a:pt x="35108" y="67199"/>
                  </a:lnTo>
                  <a:cubicBezTo>
                    <a:pt x="34647" y="66897"/>
                    <a:pt x="34295" y="66453"/>
                    <a:pt x="34102" y="65942"/>
                  </a:cubicBezTo>
                  <a:lnTo>
                    <a:pt x="34102" y="65355"/>
                  </a:lnTo>
                  <a:cubicBezTo>
                    <a:pt x="34102" y="63378"/>
                    <a:pt x="33004" y="61568"/>
                    <a:pt x="31253" y="60663"/>
                  </a:cubicBezTo>
                  <a:cubicBezTo>
                    <a:pt x="31253" y="60663"/>
                    <a:pt x="30834" y="60663"/>
                    <a:pt x="30834" y="61166"/>
                  </a:cubicBezTo>
                  <a:lnTo>
                    <a:pt x="30834" y="61753"/>
                  </a:lnTo>
                  <a:lnTo>
                    <a:pt x="30834" y="62423"/>
                  </a:lnTo>
                  <a:cubicBezTo>
                    <a:pt x="30876" y="62641"/>
                    <a:pt x="30876" y="62875"/>
                    <a:pt x="30834" y="63093"/>
                  </a:cubicBezTo>
                  <a:cubicBezTo>
                    <a:pt x="30281" y="62372"/>
                    <a:pt x="29988" y="61484"/>
                    <a:pt x="29997" y="60579"/>
                  </a:cubicBezTo>
                  <a:cubicBezTo>
                    <a:pt x="29997" y="59155"/>
                    <a:pt x="29326" y="58401"/>
                    <a:pt x="28153" y="58485"/>
                  </a:cubicBezTo>
                  <a:cubicBezTo>
                    <a:pt x="28153" y="58485"/>
                    <a:pt x="28153" y="57731"/>
                    <a:pt x="27567" y="57144"/>
                  </a:cubicBezTo>
                  <a:cubicBezTo>
                    <a:pt x="27257" y="56801"/>
                    <a:pt x="26997" y="56398"/>
                    <a:pt x="26813" y="55971"/>
                  </a:cubicBezTo>
                  <a:cubicBezTo>
                    <a:pt x="26988" y="55703"/>
                    <a:pt x="27215" y="55477"/>
                    <a:pt x="27483" y="55301"/>
                  </a:cubicBezTo>
                  <a:lnTo>
                    <a:pt x="27483" y="55971"/>
                  </a:lnTo>
                  <a:lnTo>
                    <a:pt x="27483" y="56809"/>
                  </a:lnTo>
                  <a:cubicBezTo>
                    <a:pt x="27483" y="56809"/>
                    <a:pt x="27483" y="57312"/>
                    <a:pt x="28488" y="57312"/>
                  </a:cubicBezTo>
                  <a:cubicBezTo>
                    <a:pt x="28539" y="56792"/>
                    <a:pt x="28748" y="56298"/>
                    <a:pt x="29075" y="55887"/>
                  </a:cubicBezTo>
                  <a:cubicBezTo>
                    <a:pt x="29385" y="55460"/>
                    <a:pt x="29619" y="54974"/>
                    <a:pt x="29745" y="54463"/>
                  </a:cubicBezTo>
                  <a:cubicBezTo>
                    <a:pt x="29753" y="54002"/>
                    <a:pt x="29494" y="53575"/>
                    <a:pt x="29075" y="53374"/>
                  </a:cubicBezTo>
                  <a:cubicBezTo>
                    <a:pt x="28748" y="52762"/>
                    <a:pt x="28094" y="52402"/>
                    <a:pt x="27399" y="52452"/>
                  </a:cubicBezTo>
                  <a:cubicBezTo>
                    <a:pt x="26712" y="52469"/>
                    <a:pt x="26058" y="52737"/>
                    <a:pt x="25556" y="53206"/>
                  </a:cubicBezTo>
                  <a:lnTo>
                    <a:pt x="25556" y="52703"/>
                  </a:lnTo>
                  <a:lnTo>
                    <a:pt x="23461" y="52703"/>
                  </a:lnTo>
                  <a:lnTo>
                    <a:pt x="23461" y="51865"/>
                  </a:lnTo>
                  <a:cubicBezTo>
                    <a:pt x="23461" y="51446"/>
                    <a:pt x="23042" y="50944"/>
                    <a:pt x="22288" y="50441"/>
                  </a:cubicBezTo>
                  <a:cubicBezTo>
                    <a:pt x="21743" y="50106"/>
                    <a:pt x="21266" y="49678"/>
                    <a:pt x="20864" y="49184"/>
                  </a:cubicBezTo>
                  <a:cubicBezTo>
                    <a:pt x="20285" y="49285"/>
                    <a:pt x="19766" y="49620"/>
                    <a:pt x="19439" y="50106"/>
                  </a:cubicBezTo>
                  <a:lnTo>
                    <a:pt x="17763" y="51782"/>
                  </a:lnTo>
                  <a:cubicBezTo>
                    <a:pt x="17956" y="52033"/>
                    <a:pt x="18098" y="52318"/>
                    <a:pt x="18182" y="52619"/>
                  </a:cubicBezTo>
                  <a:lnTo>
                    <a:pt x="18182" y="53206"/>
                  </a:lnTo>
                  <a:cubicBezTo>
                    <a:pt x="18006" y="53650"/>
                    <a:pt x="17780" y="54069"/>
                    <a:pt x="17512" y="54463"/>
                  </a:cubicBezTo>
                  <a:cubicBezTo>
                    <a:pt x="17026" y="55083"/>
                    <a:pt x="16758" y="55854"/>
                    <a:pt x="16758" y="56641"/>
                  </a:cubicBezTo>
                  <a:cubicBezTo>
                    <a:pt x="15895" y="57253"/>
                    <a:pt x="15317" y="58191"/>
                    <a:pt x="15166" y="59239"/>
                  </a:cubicBezTo>
                  <a:cubicBezTo>
                    <a:pt x="14889" y="60370"/>
                    <a:pt x="14202" y="61350"/>
                    <a:pt x="13239" y="62004"/>
                  </a:cubicBezTo>
                  <a:cubicBezTo>
                    <a:pt x="13624" y="62272"/>
                    <a:pt x="13867" y="62708"/>
                    <a:pt x="13909" y="63177"/>
                  </a:cubicBezTo>
                  <a:cubicBezTo>
                    <a:pt x="13825" y="63939"/>
                    <a:pt x="13532" y="64660"/>
                    <a:pt x="13071" y="65272"/>
                  </a:cubicBezTo>
                  <a:lnTo>
                    <a:pt x="12149" y="67115"/>
                  </a:lnTo>
                  <a:lnTo>
                    <a:pt x="11647" y="67115"/>
                  </a:lnTo>
                  <a:lnTo>
                    <a:pt x="11647" y="67115"/>
                  </a:lnTo>
                  <a:cubicBezTo>
                    <a:pt x="11085" y="67115"/>
                    <a:pt x="10583" y="67618"/>
                    <a:pt x="10139" y="68623"/>
                  </a:cubicBezTo>
                  <a:cubicBezTo>
                    <a:pt x="9895" y="69419"/>
                    <a:pt x="9317" y="70064"/>
                    <a:pt x="8547" y="70383"/>
                  </a:cubicBezTo>
                  <a:lnTo>
                    <a:pt x="8044" y="67953"/>
                  </a:lnTo>
                  <a:cubicBezTo>
                    <a:pt x="6536" y="67953"/>
                    <a:pt x="5781" y="68372"/>
                    <a:pt x="5865" y="69880"/>
                  </a:cubicBezTo>
                  <a:lnTo>
                    <a:pt x="5865" y="70634"/>
                  </a:lnTo>
                  <a:cubicBezTo>
                    <a:pt x="5807" y="70944"/>
                    <a:pt x="5622" y="71212"/>
                    <a:pt x="5363" y="71388"/>
                  </a:cubicBezTo>
                  <a:cubicBezTo>
                    <a:pt x="5111" y="71556"/>
                    <a:pt x="4776" y="71556"/>
                    <a:pt x="4525" y="71388"/>
                  </a:cubicBezTo>
                  <a:cubicBezTo>
                    <a:pt x="5027" y="70885"/>
                    <a:pt x="5111" y="70466"/>
                    <a:pt x="4525" y="70131"/>
                  </a:cubicBezTo>
                  <a:cubicBezTo>
                    <a:pt x="3938" y="69796"/>
                    <a:pt x="3771" y="69545"/>
                    <a:pt x="3017" y="69629"/>
                  </a:cubicBezTo>
                  <a:lnTo>
                    <a:pt x="2346" y="70383"/>
                  </a:lnTo>
                  <a:cubicBezTo>
                    <a:pt x="2045" y="70458"/>
                    <a:pt x="1726" y="70458"/>
                    <a:pt x="1425" y="70383"/>
                  </a:cubicBezTo>
                  <a:lnTo>
                    <a:pt x="1425" y="68204"/>
                  </a:lnTo>
                  <a:cubicBezTo>
                    <a:pt x="1425" y="68204"/>
                    <a:pt x="1843" y="68204"/>
                    <a:pt x="1927" y="67701"/>
                  </a:cubicBezTo>
                  <a:cubicBezTo>
                    <a:pt x="2011" y="67199"/>
                    <a:pt x="1927" y="66780"/>
                    <a:pt x="2765" y="66445"/>
                  </a:cubicBezTo>
                  <a:cubicBezTo>
                    <a:pt x="3603" y="66109"/>
                    <a:pt x="3687" y="65523"/>
                    <a:pt x="3854" y="64350"/>
                  </a:cubicBezTo>
                  <a:lnTo>
                    <a:pt x="3268" y="64350"/>
                  </a:lnTo>
                  <a:lnTo>
                    <a:pt x="2430" y="64769"/>
                  </a:lnTo>
                  <a:lnTo>
                    <a:pt x="1760" y="64769"/>
                  </a:lnTo>
                  <a:cubicBezTo>
                    <a:pt x="1760" y="64392"/>
                    <a:pt x="1952" y="64048"/>
                    <a:pt x="2262" y="63847"/>
                  </a:cubicBezTo>
                  <a:lnTo>
                    <a:pt x="3100" y="63261"/>
                  </a:lnTo>
                  <a:lnTo>
                    <a:pt x="3771" y="63847"/>
                  </a:lnTo>
                  <a:cubicBezTo>
                    <a:pt x="4609" y="63847"/>
                    <a:pt x="5027" y="63009"/>
                    <a:pt x="4944" y="61836"/>
                  </a:cubicBezTo>
                  <a:lnTo>
                    <a:pt x="4944" y="60496"/>
                  </a:lnTo>
                  <a:lnTo>
                    <a:pt x="4944" y="59323"/>
                  </a:lnTo>
                  <a:cubicBezTo>
                    <a:pt x="5270" y="58669"/>
                    <a:pt x="5472" y="57957"/>
                    <a:pt x="5530" y="57228"/>
                  </a:cubicBezTo>
                  <a:cubicBezTo>
                    <a:pt x="5530" y="56055"/>
                    <a:pt x="6117" y="55384"/>
                    <a:pt x="6703" y="55384"/>
                  </a:cubicBezTo>
                  <a:lnTo>
                    <a:pt x="7373" y="55384"/>
                  </a:lnTo>
                  <a:cubicBezTo>
                    <a:pt x="7960" y="55384"/>
                    <a:pt x="8211" y="54965"/>
                    <a:pt x="8211" y="54547"/>
                  </a:cubicBezTo>
                  <a:lnTo>
                    <a:pt x="7792" y="53206"/>
                  </a:lnTo>
                  <a:cubicBezTo>
                    <a:pt x="7801" y="52904"/>
                    <a:pt x="7952" y="52619"/>
                    <a:pt x="8211" y="52452"/>
                  </a:cubicBezTo>
                  <a:cubicBezTo>
                    <a:pt x="8521" y="52360"/>
                    <a:pt x="8748" y="52100"/>
                    <a:pt x="8798" y="51782"/>
                  </a:cubicBezTo>
                  <a:lnTo>
                    <a:pt x="9217" y="50609"/>
                  </a:lnTo>
                  <a:lnTo>
                    <a:pt x="10055" y="51027"/>
                  </a:lnTo>
                  <a:lnTo>
                    <a:pt x="10055" y="48765"/>
                  </a:lnTo>
                  <a:lnTo>
                    <a:pt x="10893" y="48765"/>
                  </a:lnTo>
                  <a:cubicBezTo>
                    <a:pt x="11404" y="48673"/>
                    <a:pt x="11806" y="48271"/>
                    <a:pt x="11898" y="47760"/>
                  </a:cubicBezTo>
                  <a:lnTo>
                    <a:pt x="11898" y="46587"/>
                  </a:lnTo>
                  <a:lnTo>
                    <a:pt x="11898" y="45162"/>
                  </a:lnTo>
                  <a:cubicBezTo>
                    <a:pt x="11814" y="44777"/>
                    <a:pt x="11814" y="44375"/>
                    <a:pt x="11898" y="43989"/>
                  </a:cubicBezTo>
                  <a:lnTo>
                    <a:pt x="12820" y="43989"/>
                  </a:lnTo>
                  <a:cubicBezTo>
                    <a:pt x="12820" y="43989"/>
                    <a:pt x="12820" y="43989"/>
                    <a:pt x="12820" y="43486"/>
                  </a:cubicBezTo>
                  <a:lnTo>
                    <a:pt x="12820" y="43486"/>
                  </a:lnTo>
                  <a:cubicBezTo>
                    <a:pt x="12703" y="43135"/>
                    <a:pt x="12703" y="42749"/>
                    <a:pt x="12820" y="42397"/>
                  </a:cubicBezTo>
                  <a:cubicBezTo>
                    <a:pt x="12820" y="41978"/>
                    <a:pt x="13574" y="41894"/>
                    <a:pt x="14244" y="41894"/>
                  </a:cubicBezTo>
                  <a:lnTo>
                    <a:pt x="14244" y="41894"/>
                  </a:lnTo>
                  <a:cubicBezTo>
                    <a:pt x="13742" y="41894"/>
                    <a:pt x="13406" y="41894"/>
                    <a:pt x="13406" y="40973"/>
                  </a:cubicBezTo>
                  <a:cubicBezTo>
                    <a:pt x="13406" y="40051"/>
                    <a:pt x="13406" y="40386"/>
                    <a:pt x="13406" y="40302"/>
                  </a:cubicBezTo>
                  <a:lnTo>
                    <a:pt x="13406" y="39800"/>
                  </a:lnTo>
                  <a:lnTo>
                    <a:pt x="15250" y="41559"/>
                  </a:lnTo>
                  <a:cubicBezTo>
                    <a:pt x="15509" y="41065"/>
                    <a:pt x="15652" y="40520"/>
                    <a:pt x="15668" y="39967"/>
                  </a:cubicBezTo>
                  <a:cubicBezTo>
                    <a:pt x="15585" y="39498"/>
                    <a:pt x="15585" y="39012"/>
                    <a:pt x="15668" y="38543"/>
                  </a:cubicBezTo>
                  <a:cubicBezTo>
                    <a:pt x="15668" y="38543"/>
                    <a:pt x="15082" y="38040"/>
                    <a:pt x="14496" y="38040"/>
                  </a:cubicBezTo>
                  <a:lnTo>
                    <a:pt x="13825" y="38040"/>
                  </a:lnTo>
                  <a:cubicBezTo>
                    <a:pt x="13163" y="36255"/>
                    <a:pt x="12325" y="34546"/>
                    <a:pt x="11312" y="32929"/>
                  </a:cubicBezTo>
                  <a:cubicBezTo>
                    <a:pt x="10281" y="31253"/>
                    <a:pt x="9359" y="29519"/>
                    <a:pt x="8547" y="27734"/>
                  </a:cubicBezTo>
                  <a:cubicBezTo>
                    <a:pt x="7885" y="26980"/>
                    <a:pt x="7298" y="26167"/>
                    <a:pt x="6787" y="25304"/>
                  </a:cubicBezTo>
                  <a:lnTo>
                    <a:pt x="4022" y="18601"/>
                  </a:lnTo>
                  <a:cubicBezTo>
                    <a:pt x="3410" y="18023"/>
                    <a:pt x="2950" y="17302"/>
                    <a:pt x="2681" y="16506"/>
                  </a:cubicBezTo>
                  <a:cubicBezTo>
                    <a:pt x="2539" y="15610"/>
                    <a:pt x="1977" y="14831"/>
                    <a:pt x="1173" y="14412"/>
                  </a:cubicBezTo>
                  <a:cubicBezTo>
                    <a:pt x="1215" y="14219"/>
                    <a:pt x="1215" y="14018"/>
                    <a:pt x="1173" y="13825"/>
                  </a:cubicBezTo>
                  <a:lnTo>
                    <a:pt x="1173" y="13239"/>
                  </a:lnTo>
                  <a:lnTo>
                    <a:pt x="0" y="11982"/>
                  </a:lnTo>
                  <a:lnTo>
                    <a:pt x="2095" y="11982"/>
                  </a:lnTo>
                  <a:lnTo>
                    <a:pt x="3268" y="11982"/>
                  </a:lnTo>
                  <a:cubicBezTo>
                    <a:pt x="3762" y="11839"/>
                    <a:pt x="4282" y="11839"/>
                    <a:pt x="4776" y="11982"/>
                  </a:cubicBezTo>
                  <a:cubicBezTo>
                    <a:pt x="5287" y="12225"/>
                    <a:pt x="5740" y="12568"/>
                    <a:pt x="6117" y="12987"/>
                  </a:cubicBezTo>
                  <a:lnTo>
                    <a:pt x="7122" y="12987"/>
                  </a:lnTo>
                  <a:cubicBezTo>
                    <a:pt x="7524" y="13012"/>
                    <a:pt x="7927" y="12853"/>
                    <a:pt x="8211" y="12568"/>
                  </a:cubicBezTo>
                  <a:lnTo>
                    <a:pt x="9301" y="11395"/>
                  </a:lnTo>
                  <a:lnTo>
                    <a:pt x="9301" y="11395"/>
                  </a:lnTo>
                  <a:lnTo>
                    <a:pt x="9887" y="11395"/>
                  </a:lnTo>
                  <a:lnTo>
                    <a:pt x="9887" y="12149"/>
                  </a:lnTo>
                  <a:cubicBezTo>
                    <a:pt x="9845" y="12426"/>
                    <a:pt x="9845" y="12711"/>
                    <a:pt x="9887" y="12987"/>
                  </a:cubicBezTo>
                  <a:cubicBezTo>
                    <a:pt x="10055" y="13465"/>
                    <a:pt x="10474" y="13817"/>
                    <a:pt x="10976" y="13909"/>
                  </a:cubicBezTo>
                  <a:lnTo>
                    <a:pt x="11395" y="13909"/>
                  </a:lnTo>
                  <a:lnTo>
                    <a:pt x="11395" y="13909"/>
                  </a:lnTo>
                  <a:cubicBezTo>
                    <a:pt x="11655" y="13775"/>
                    <a:pt x="11974" y="13775"/>
                    <a:pt x="12233" y="13909"/>
                  </a:cubicBezTo>
                  <a:lnTo>
                    <a:pt x="12987" y="15417"/>
                  </a:lnTo>
                  <a:lnTo>
                    <a:pt x="12987" y="15082"/>
                  </a:lnTo>
                  <a:lnTo>
                    <a:pt x="12485" y="14412"/>
                  </a:lnTo>
                  <a:cubicBezTo>
                    <a:pt x="12384" y="14043"/>
                    <a:pt x="12099" y="13758"/>
                    <a:pt x="11730" y="13658"/>
                  </a:cubicBezTo>
                  <a:cubicBezTo>
                    <a:pt x="11588" y="14697"/>
                    <a:pt x="12082" y="15719"/>
                    <a:pt x="12987" y="16255"/>
                  </a:cubicBezTo>
                  <a:lnTo>
                    <a:pt x="16088" y="17931"/>
                  </a:lnTo>
                  <a:cubicBezTo>
                    <a:pt x="16088" y="17931"/>
                    <a:pt x="15417" y="17931"/>
                    <a:pt x="14914" y="17931"/>
                  </a:cubicBezTo>
                  <a:cubicBezTo>
                    <a:pt x="14529" y="18233"/>
                    <a:pt x="14311" y="18702"/>
                    <a:pt x="14328" y="19188"/>
                  </a:cubicBezTo>
                  <a:cubicBezTo>
                    <a:pt x="14328" y="19188"/>
                    <a:pt x="14747" y="20026"/>
                    <a:pt x="15668" y="20780"/>
                  </a:cubicBezTo>
                  <a:lnTo>
                    <a:pt x="18350" y="23042"/>
                  </a:lnTo>
                  <a:cubicBezTo>
                    <a:pt x="19221" y="23662"/>
                    <a:pt x="20143" y="24190"/>
                    <a:pt x="21115" y="24634"/>
                  </a:cubicBezTo>
                  <a:lnTo>
                    <a:pt x="22120" y="22372"/>
                  </a:lnTo>
                  <a:cubicBezTo>
                    <a:pt x="22665" y="21391"/>
                    <a:pt x="22975" y="20302"/>
                    <a:pt x="23042" y="19188"/>
                  </a:cubicBezTo>
                  <a:cubicBezTo>
                    <a:pt x="23042" y="18517"/>
                    <a:pt x="23712" y="18015"/>
                    <a:pt x="24802" y="17512"/>
                  </a:cubicBezTo>
                  <a:cubicBezTo>
                    <a:pt x="25891" y="17009"/>
                    <a:pt x="26393" y="16590"/>
                    <a:pt x="26393" y="16171"/>
                  </a:cubicBezTo>
                  <a:cubicBezTo>
                    <a:pt x="26393" y="15752"/>
                    <a:pt x="26393" y="16171"/>
                    <a:pt x="26393" y="16171"/>
                  </a:cubicBezTo>
                  <a:cubicBezTo>
                    <a:pt x="26268" y="15870"/>
                    <a:pt x="26100" y="15585"/>
                    <a:pt x="25891" y="15333"/>
                  </a:cubicBezTo>
                  <a:lnTo>
                    <a:pt x="25891" y="14244"/>
                  </a:lnTo>
                  <a:cubicBezTo>
                    <a:pt x="25748" y="13666"/>
                    <a:pt x="25748" y="13063"/>
                    <a:pt x="25891" y="12485"/>
                  </a:cubicBezTo>
                  <a:cubicBezTo>
                    <a:pt x="26159" y="11965"/>
                    <a:pt x="26570" y="11538"/>
                    <a:pt x="27064" y="11228"/>
                  </a:cubicBezTo>
                  <a:cubicBezTo>
                    <a:pt x="27416" y="9787"/>
                    <a:pt x="28170" y="8480"/>
                    <a:pt x="29243" y="7457"/>
                  </a:cubicBezTo>
                  <a:lnTo>
                    <a:pt x="29243" y="6703"/>
                  </a:lnTo>
                  <a:cubicBezTo>
                    <a:pt x="29485" y="6896"/>
                    <a:pt x="29661" y="7156"/>
                    <a:pt x="29745" y="7457"/>
                  </a:cubicBezTo>
                  <a:cubicBezTo>
                    <a:pt x="30055" y="7725"/>
                    <a:pt x="30524" y="7725"/>
                    <a:pt x="30834" y="7457"/>
                  </a:cubicBezTo>
                  <a:lnTo>
                    <a:pt x="31421" y="4189"/>
                  </a:lnTo>
                  <a:cubicBezTo>
                    <a:pt x="31656" y="4407"/>
                    <a:pt x="31940" y="4558"/>
                    <a:pt x="32259" y="4608"/>
                  </a:cubicBezTo>
                  <a:lnTo>
                    <a:pt x="33264" y="3770"/>
                  </a:lnTo>
                  <a:cubicBezTo>
                    <a:pt x="33549" y="3385"/>
                    <a:pt x="33926" y="3067"/>
                    <a:pt x="34354" y="2849"/>
                  </a:cubicBezTo>
                  <a:lnTo>
                    <a:pt x="34354" y="3435"/>
                  </a:lnTo>
                  <a:lnTo>
                    <a:pt x="34354" y="3854"/>
                  </a:lnTo>
                  <a:lnTo>
                    <a:pt x="33935" y="4608"/>
                  </a:lnTo>
                  <a:lnTo>
                    <a:pt x="33516" y="5781"/>
                  </a:lnTo>
                  <a:cubicBezTo>
                    <a:pt x="33516" y="6225"/>
                    <a:pt x="34102" y="6393"/>
                    <a:pt x="35275" y="6284"/>
                  </a:cubicBezTo>
                  <a:lnTo>
                    <a:pt x="35946" y="5279"/>
                  </a:lnTo>
                  <a:cubicBezTo>
                    <a:pt x="36080" y="4868"/>
                    <a:pt x="36080" y="4432"/>
                    <a:pt x="35946" y="4022"/>
                  </a:cubicBezTo>
                  <a:cubicBezTo>
                    <a:pt x="36038" y="3754"/>
                    <a:pt x="36038" y="3452"/>
                    <a:pt x="35946" y="3184"/>
                  </a:cubicBezTo>
                  <a:cubicBezTo>
                    <a:pt x="36499" y="2723"/>
                    <a:pt x="36976" y="2187"/>
                    <a:pt x="37370" y="1592"/>
                  </a:cubicBezTo>
                  <a:cubicBezTo>
                    <a:pt x="37906" y="913"/>
                    <a:pt x="38593" y="369"/>
                    <a:pt x="39381" y="0"/>
                  </a:cubicBezTo>
                  <a:lnTo>
                    <a:pt x="39381" y="838"/>
                  </a:lnTo>
                  <a:cubicBezTo>
                    <a:pt x="39381" y="838"/>
                    <a:pt x="38794" y="838"/>
                    <a:pt x="38459" y="1257"/>
                  </a:cubicBezTo>
                  <a:lnTo>
                    <a:pt x="37956" y="1760"/>
                  </a:lnTo>
                  <a:cubicBezTo>
                    <a:pt x="38375" y="1760"/>
                    <a:pt x="38627" y="1760"/>
                    <a:pt x="38794" y="1760"/>
                  </a:cubicBezTo>
                  <a:lnTo>
                    <a:pt x="38794" y="2765"/>
                  </a:lnTo>
                  <a:lnTo>
                    <a:pt x="38794" y="4189"/>
                  </a:lnTo>
                  <a:lnTo>
                    <a:pt x="38375" y="4692"/>
                  </a:lnTo>
                  <a:lnTo>
                    <a:pt x="38375" y="4692"/>
                  </a:lnTo>
                  <a:cubicBezTo>
                    <a:pt x="38375" y="4692"/>
                    <a:pt x="38375" y="4692"/>
                    <a:pt x="37956" y="3687"/>
                  </a:cubicBezTo>
                  <a:cubicBezTo>
                    <a:pt x="37956" y="3301"/>
                    <a:pt x="37672" y="2974"/>
                    <a:pt x="37286" y="2933"/>
                  </a:cubicBezTo>
                  <a:lnTo>
                    <a:pt x="37286" y="3603"/>
                  </a:lnTo>
                  <a:cubicBezTo>
                    <a:pt x="37219" y="3879"/>
                    <a:pt x="37219" y="4164"/>
                    <a:pt x="37286" y="4441"/>
                  </a:cubicBezTo>
                  <a:lnTo>
                    <a:pt x="38124" y="5362"/>
                  </a:lnTo>
                  <a:lnTo>
                    <a:pt x="35778" y="10641"/>
                  </a:lnTo>
                  <a:lnTo>
                    <a:pt x="34689" y="10641"/>
                  </a:lnTo>
                  <a:cubicBezTo>
                    <a:pt x="34420" y="10700"/>
                    <a:pt x="34186" y="10851"/>
                    <a:pt x="34018" y="11060"/>
                  </a:cubicBezTo>
                  <a:cubicBezTo>
                    <a:pt x="34320" y="11462"/>
                    <a:pt x="34554" y="11915"/>
                    <a:pt x="34689" y="12401"/>
                  </a:cubicBezTo>
                  <a:cubicBezTo>
                    <a:pt x="34563" y="13197"/>
                    <a:pt x="34144" y="13917"/>
                    <a:pt x="33516" y="14412"/>
                  </a:cubicBezTo>
                  <a:cubicBezTo>
                    <a:pt x="33004" y="15074"/>
                    <a:pt x="32661" y="15853"/>
                    <a:pt x="32510" y="16674"/>
                  </a:cubicBezTo>
                  <a:cubicBezTo>
                    <a:pt x="31446" y="17872"/>
                    <a:pt x="30617" y="19271"/>
                    <a:pt x="30080" y="20780"/>
                  </a:cubicBezTo>
                  <a:cubicBezTo>
                    <a:pt x="29527" y="22187"/>
                    <a:pt x="28882" y="23561"/>
                    <a:pt x="28153" y="24885"/>
                  </a:cubicBezTo>
                  <a:cubicBezTo>
                    <a:pt x="27650" y="24383"/>
                    <a:pt x="27231" y="24131"/>
                    <a:pt x="26980" y="24299"/>
                  </a:cubicBezTo>
                  <a:cubicBezTo>
                    <a:pt x="26863" y="26142"/>
                    <a:pt x="26435" y="27952"/>
                    <a:pt x="25723" y="29661"/>
                  </a:cubicBezTo>
                  <a:cubicBezTo>
                    <a:pt x="24802" y="32007"/>
                    <a:pt x="24299" y="33432"/>
                    <a:pt x="24131" y="34018"/>
                  </a:cubicBezTo>
                  <a:lnTo>
                    <a:pt x="25891" y="35275"/>
                  </a:lnTo>
                  <a:cubicBezTo>
                    <a:pt x="26570" y="35594"/>
                    <a:pt x="27148" y="36088"/>
                    <a:pt x="27567" y="36700"/>
                  </a:cubicBezTo>
                  <a:lnTo>
                    <a:pt x="28153" y="39129"/>
                  </a:lnTo>
                  <a:cubicBezTo>
                    <a:pt x="28379" y="39741"/>
                    <a:pt x="28748" y="40294"/>
                    <a:pt x="29243" y="40721"/>
                  </a:cubicBezTo>
                  <a:lnTo>
                    <a:pt x="29913" y="40302"/>
                  </a:lnTo>
                  <a:cubicBezTo>
                    <a:pt x="29217" y="40537"/>
                    <a:pt x="28823" y="41266"/>
                    <a:pt x="28991" y="41978"/>
                  </a:cubicBezTo>
                  <a:cubicBezTo>
                    <a:pt x="29025" y="42322"/>
                    <a:pt x="29167" y="42649"/>
                    <a:pt x="29410" y="42900"/>
                  </a:cubicBezTo>
                  <a:lnTo>
                    <a:pt x="30248" y="43570"/>
                  </a:lnTo>
                  <a:cubicBezTo>
                    <a:pt x="30667" y="43570"/>
                    <a:pt x="30834" y="42732"/>
                    <a:pt x="30751" y="41727"/>
                  </a:cubicBezTo>
                  <a:lnTo>
                    <a:pt x="31589" y="43235"/>
                  </a:lnTo>
                  <a:cubicBezTo>
                    <a:pt x="31781" y="44014"/>
                    <a:pt x="32468" y="44559"/>
                    <a:pt x="33264" y="44576"/>
                  </a:cubicBezTo>
                  <a:cubicBezTo>
                    <a:pt x="33591" y="45665"/>
                    <a:pt x="34169" y="46670"/>
                    <a:pt x="34940" y="47508"/>
                  </a:cubicBezTo>
                  <a:lnTo>
                    <a:pt x="37454" y="50273"/>
                  </a:lnTo>
                  <a:lnTo>
                    <a:pt x="37454" y="51027"/>
                  </a:lnTo>
                  <a:cubicBezTo>
                    <a:pt x="37454" y="51698"/>
                    <a:pt x="38208" y="52536"/>
                    <a:pt x="39632" y="53625"/>
                  </a:cubicBezTo>
                  <a:cubicBezTo>
                    <a:pt x="40822" y="54228"/>
                    <a:pt x="41610" y="55401"/>
                    <a:pt x="41727" y="56725"/>
                  </a:cubicBezTo>
                  <a:cubicBezTo>
                    <a:pt x="42431" y="56993"/>
                    <a:pt x="43042" y="57462"/>
                    <a:pt x="43486" y="58066"/>
                  </a:cubicBezTo>
                  <a:lnTo>
                    <a:pt x="44827" y="59825"/>
                  </a:lnTo>
                  <a:lnTo>
                    <a:pt x="44827" y="60915"/>
                  </a:lnTo>
                  <a:cubicBezTo>
                    <a:pt x="44827" y="61501"/>
                    <a:pt x="45581" y="62088"/>
                    <a:pt x="47006" y="62674"/>
                  </a:cubicBezTo>
                  <a:cubicBezTo>
                    <a:pt x="48430" y="63261"/>
                    <a:pt x="49268" y="63931"/>
                    <a:pt x="49268" y="64936"/>
                  </a:cubicBezTo>
                  <a:close/>
                  <a:moveTo>
                    <a:pt x="7457" y="69964"/>
                  </a:moveTo>
                  <a:lnTo>
                    <a:pt x="6871" y="69964"/>
                  </a:lnTo>
                  <a:lnTo>
                    <a:pt x="6871" y="69964"/>
                  </a:lnTo>
                  <a:close/>
                  <a:moveTo>
                    <a:pt x="8630" y="58150"/>
                  </a:moveTo>
                  <a:lnTo>
                    <a:pt x="7709" y="58150"/>
                  </a:lnTo>
                  <a:lnTo>
                    <a:pt x="7709" y="58652"/>
                  </a:lnTo>
                  <a:cubicBezTo>
                    <a:pt x="8086" y="58669"/>
                    <a:pt x="8446" y="58476"/>
                    <a:pt x="8630" y="58150"/>
                  </a:cubicBezTo>
                  <a:close/>
                  <a:moveTo>
                    <a:pt x="10641" y="65188"/>
                  </a:moveTo>
                  <a:lnTo>
                    <a:pt x="10641" y="64685"/>
                  </a:lnTo>
                  <a:lnTo>
                    <a:pt x="10139" y="64685"/>
                  </a:lnTo>
                  <a:lnTo>
                    <a:pt x="10139" y="65355"/>
                  </a:lnTo>
                  <a:close/>
                  <a:moveTo>
                    <a:pt x="10641" y="55133"/>
                  </a:moveTo>
                  <a:cubicBezTo>
                    <a:pt x="10574" y="54915"/>
                    <a:pt x="10423" y="54731"/>
                    <a:pt x="10222" y="54630"/>
                  </a:cubicBezTo>
                  <a:lnTo>
                    <a:pt x="10222" y="55468"/>
                  </a:lnTo>
                  <a:close/>
                  <a:moveTo>
                    <a:pt x="12233" y="15166"/>
                  </a:moveTo>
                  <a:lnTo>
                    <a:pt x="11814" y="15836"/>
                  </a:lnTo>
                  <a:cubicBezTo>
                    <a:pt x="11814" y="15836"/>
                    <a:pt x="11814" y="16506"/>
                    <a:pt x="11814" y="16674"/>
                  </a:cubicBezTo>
                  <a:lnTo>
                    <a:pt x="12233" y="15585"/>
                  </a:lnTo>
                  <a:lnTo>
                    <a:pt x="12401" y="15082"/>
                  </a:lnTo>
                  <a:close/>
                  <a:moveTo>
                    <a:pt x="17093" y="52117"/>
                  </a:moveTo>
                  <a:lnTo>
                    <a:pt x="17093" y="52117"/>
                  </a:lnTo>
                  <a:lnTo>
                    <a:pt x="16339" y="52117"/>
                  </a:lnTo>
                  <a:lnTo>
                    <a:pt x="16339" y="52117"/>
                  </a:lnTo>
                  <a:close/>
                  <a:moveTo>
                    <a:pt x="15501" y="18601"/>
                  </a:moveTo>
                  <a:lnTo>
                    <a:pt x="14998" y="18098"/>
                  </a:lnTo>
                  <a:lnTo>
                    <a:pt x="15417" y="18936"/>
                  </a:lnTo>
                  <a:close/>
                  <a:moveTo>
                    <a:pt x="18685" y="26980"/>
                  </a:moveTo>
                  <a:cubicBezTo>
                    <a:pt x="18685" y="26980"/>
                    <a:pt x="18098" y="26980"/>
                    <a:pt x="17344" y="26477"/>
                  </a:cubicBezTo>
                  <a:cubicBezTo>
                    <a:pt x="16884" y="26486"/>
                    <a:pt x="16473" y="26745"/>
                    <a:pt x="16255" y="27148"/>
                  </a:cubicBezTo>
                  <a:cubicBezTo>
                    <a:pt x="16456" y="27508"/>
                    <a:pt x="16850" y="27701"/>
                    <a:pt x="17260" y="27650"/>
                  </a:cubicBezTo>
                  <a:cubicBezTo>
                    <a:pt x="17847" y="27650"/>
                    <a:pt x="18182" y="27650"/>
                    <a:pt x="18434" y="28069"/>
                  </a:cubicBezTo>
                  <a:close/>
                  <a:moveTo>
                    <a:pt x="18266" y="30248"/>
                  </a:moveTo>
                  <a:lnTo>
                    <a:pt x="18266" y="30248"/>
                  </a:lnTo>
                  <a:lnTo>
                    <a:pt x="17680" y="30248"/>
                  </a:lnTo>
                  <a:lnTo>
                    <a:pt x="17680" y="30248"/>
                  </a:lnTo>
                  <a:close/>
                  <a:moveTo>
                    <a:pt x="21282" y="25723"/>
                  </a:moveTo>
                  <a:cubicBezTo>
                    <a:pt x="21249" y="25472"/>
                    <a:pt x="21249" y="25221"/>
                    <a:pt x="21282" y="24969"/>
                  </a:cubicBezTo>
                  <a:cubicBezTo>
                    <a:pt x="21282" y="24550"/>
                    <a:pt x="21282" y="24299"/>
                    <a:pt x="20612" y="24383"/>
                  </a:cubicBezTo>
                  <a:cubicBezTo>
                    <a:pt x="19942" y="24466"/>
                    <a:pt x="20612" y="24383"/>
                    <a:pt x="20612" y="25053"/>
                  </a:cubicBezTo>
                  <a:lnTo>
                    <a:pt x="20612" y="25975"/>
                  </a:lnTo>
                  <a:cubicBezTo>
                    <a:pt x="20612" y="25975"/>
                    <a:pt x="20612" y="26645"/>
                    <a:pt x="20612" y="26896"/>
                  </a:cubicBezTo>
                  <a:cubicBezTo>
                    <a:pt x="20796" y="27106"/>
                    <a:pt x="21115" y="27122"/>
                    <a:pt x="21324" y="26938"/>
                  </a:cubicBezTo>
                  <a:cubicBezTo>
                    <a:pt x="21341" y="26930"/>
                    <a:pt x="21349" y="26913"/>
                    <a:pt x="21366" y="26896"/>
                  </a:cubicBezTo>
                  <a:cubicBezTo>
                    <a:pt x="21668" y="26477"/>
                    <a:pt x="21701" y="25924"/>
                    <a:pt x="21450" y="25472"/>
                  </a:cubicBezTo>
                  <a:close/>
                  <a:moveTo>
                    <a:pt x="24634" y="27064"/>
                  </a:moveTo>
                  <a:lnTo>
                    <a:pt x="24634" y="26561"/>
                  </a:lnTo>
                  <a:lnTo>
                    <a:pt x="23629" y="26561"/>
                  </a:lnTo>
                  <a:cubicBezTo>
                    <a:pt x="23226" y="26611"/>
                    <a:pt x="22874" y="26863"/>
                    <a:pt x="22707" y="27231"/>
                  </a:cubicBezTo>
                  <a:close/>
                  <a:moveTo>
                    <a:pt x="25472" y="55971"/>
                  </a:moveTo>
                  <a:cubicBezTo>
                    <a:pt x="24634" y="55971"/>
                    <a:pt x="24215" y="55217"/>
                    <a:pt x="24131" y="54547"/>
                  </a:cubicBezTo>
                  <a:lnTo>
                    <a:pt x="24131" y="53792"/>
                  </a:lnTo>
                  <a:close/>
                  <a:moveTo>
                    <a:pt x="25891" y="48179"/>
                  </a:moveTo>
                  <a:lnTo>
                    <a:pt x="25221" y="48179"/>
                  </a:lnTo>
                  <a:cubicBezTo>
                    <a:pt x="24877" y="48187"/>
                    <a:pt x="24559" y="48380"/>
                    <a:pt x="24383" y="48681"/>
                  </a:cubicBezTo>
                  <a:cubicBezTo>
                    <a:pt x="24106" y="48941"/>
                    <a:pt x="23955" y="49310"/>
                    <a:pt x="23964" y="49687"/>
                  </a:cubicBezTo>
                  <a:lnTo>
                    <a:pt x="25137" y="49687"/>
                  </a:lnTo>
                  <a:lnTo>
                    <a:pt x="25639" y="49100"/>
                  </a:lnTo>
                  <a:cubicBezTo>
                    <a:pt x="26042" y="48991"/>
                    <a:pt x="26285" y="48581"/>
                    <a:pt x="26176" y="48179"/>
                  </a:cubicBezTo>
                  <a:cubicBezTo>
                    <a:pt x="26151" y="48086"/>
                    <a:pt x="26117" y="48003"/>
                    <a:pt x="26058" y="47927"/>
                  </a:cubicBezTo>
                  <a:close/>
                  <a:moveTo>
                    <a:pt x="30332" y="49771"/>
                  </a:moveTo>
                  <a:lnTo>
                    <a:pt x="30332" y="49771"/>
                  </a:lnTo>
                  <a:lnTo>
                    <a:pt x="29159" y="49771"/>
                  </a:lnTo>
                  <a:lnTo>
                    <a:pt x="29159" y="49771"/>
                  </a:lnTo>
                  <a:close/>
                  <a:moveTo>
                    <a:pt x="30332" y="12736"/>
                  </a:moveTo>
                  <a:lnTo>
                    <a:pt x="30332" y="12736"/>
                  </a:lnTo>
                  <a:lnTo>
                    <a:pt x="29829" y="12736"/>
                  </a:lnTo>
                  <a:lnTo>
                    <a:pt x="29829" y="12736"/>
                  </a:lnTo>
                  <a:close/>
                  <a:moveTo>
                    <a:pt x="33767" y="58652"/>
                  </a:moveTo>
                  <a:lnTo>
                    <a:pt x="33767" y="57479"/>
                  </a:lnTo>
                  <a:cubicBezTo>
                    <a:pt x="33767" y="56918"/>
                    <a:pt x="33516" y="56583"/>
                    <a:pt x="33013" y="56474"/>
                  </a:cubicBezTo>
                  <a:lnTo>
                    <a:pt x="32343" y="56474"/>
                  </a:lnTo>
                  <a:lnTo>
                    <a:pt x="33181" y="57898"/>
                  </a:lnTo>
                  <a:cubicBezTo>
                    <a:pt x="33382" y="58133"/>
                    <a:pt x="33641" y="58309"/>
                    <a:pt x="33935" y="58401"/>
                  </a:cubicBezTo>
                  <a:close/>
                  <a:moveTo>
                    <a:pt x="34521" y="47760"/>
                  </a:moveTo>
                  <a:lnTo>
                    <a:pt x="34521" y="47760"/>
                  </a:lnTo>
                  <a:cubicBezTo>
                    <a:pt x="34521" y="47760"/>
                    <a:pt x="34521" y="47760"/>
                    <a:pt x="33851" y="47760"/>
                  </a:cubicBezTo>
                  <a:lnTo>
                    <a:pt x="33851" y="48346"/>
                  </a:lnTo>
                  <a:close/>
                  <a:moveTo>
                    <a:pt x="35694" y="54128"/>
                  </a:moveTo>
                  <a:lnTo>
                    <a:pt x="35694" y="54128"/>
                  </a:lnTo>
                  <a:lnTo>
                    <a:pt x="35694" y="55049"/>
                  </a:lnTo>
                  <a:cubicBezTo>
                    <a:pt x="35694" y="55049"/>
                    <a:pt x="35862" y="54463"/>
                    <a:pt x="35862" y="53876"/>
                  </a:cubicBezTo>
                  <a:close/>
                  <a:moveTo>
                    <a:pt x="37621" y="56725"/>
                  </a:moveTo>
                  <a:lnTo>
                    <a:pt x="36951" y="56725"/>
                  </a:lnTo>
                  <a:lnTo>
                    <a:pt x="36951" y="56976"/>
                  </a:lnTo>
                  <a:lnTo>
                    <a:pt x="36951" y="56976"/>
                  </a:lnTo>
                  <a:cubicBezTo>
                    <a:pt x="36951" y="56976"/>
                    <a:pt x="37789" y="56976"/>
                    <a:pt x="37789" y="56474"/>
                  </a:cubicBezTo>
                  <a:close/>
                  <a:moveTo>
                    <a:pt x="40554" y="69545"/>
                  </a:moveTo>
                  <a:cubicBezTo>
                    <a:pt x="40696" y="69344"/>
                    <a:pt x="40696" y="69076"/>
                    <a:pt x="40554" y="68874"/>
                  </a:cubicBezTo>
                  <a:lnTo>
                    <a:pt x="39632" y="68874"/>
                  </a:lnTo>
                  <a:lnTo>
                    <a:pt x="39046" y="68874"/>
                  </a:lnTo>
                  <a:cubicBezTo>
                    <a:pt x="39205" y="69419"/>
                    <a:pt x="39733" y="69779"/>
                    <a:pt x="40302" y="69712"/>
                  </a:cubicBezTo>
                  <a:close/>
                  <a:moveTo>
                    <a:pt x="41308" y="65104"/>
                  </a:moveTo>
                  <a:cubicBezTo>
                    <a:pt x="41191" y="64693"/>
                    <a:pt x="40814" y="64417"/>
                    <a:pt x="40386" y="64434"/>
                  </a:cubicBezTo>
                  <a:lnTo>
                    <a:pt x="39800" y="64434"/>
                  </a:lnTo>
                  <a:lnTo>
                    <a:pt x="38878" y="65272"/>
                  </a:lnTo>
                  <a:cubicBezTo>
                    <a:pt x="38878" y="65272"/>
                    <a:pt x="38878" y="65774"/>
                    <a:pt x="38878" y="65858"/>
                  </a:cubicBezTo>
                  <a:lnTo>
                    <a:pt x="39548" y="65858"/>
                  </a:lnTo>
                  <a:lnTo>
                    <a:pt x="39548" y="65858"/>
                  </a:lnTo>
                  <a:cubicBezTo>
                    <a:pt x="39884" y="65808"/>
                    <a:pt x="40219" y="65808"/>
                    <a:pt x="40554" y="65858"/>
                  </a:cubicBezTo>
                  <a:cubicBezTo>
                    <a:pt x="40554" y="65858"/>
                    <a:pt x="41559" y="65355"/>
                    <a:pt x="41476" y="64853"/>
                  </a:cubicBezTo>
                  <a:close/>
                  <a:moveTo>
                    <a:pt x="41894" y="61166"/>
                  </a:moveTo>
                  <a:lnTo>
                    <a:pt x="41894" y="60579"/>
                  </a:lnTo>
                  <a:cubicBezTo>
                    <a:pt x="41961" y="60387"/>
                    <a:pt x="41961" y="60186"/>
                    <a:pt x="41894" y="59993"/>
                  </a:cubicBezTo>
                  <a:lnTo>
                    <a:pt x="41476" y="61166"/>
                  </a:lnTo>
                  <a:close/>
                  <a:moveTo>
                    <a:pt x="42732" y="64015"/>
                  </a:moveTo>
                  <a:lnTo>
                    <a:pt x="42732" y="63596"/>
                  </a:lnTo>
                  <a:lnTo>
                    <a:pt x="42062" y="63596"/>
                  </a:lnTo>
                  <a:lnTo>
                    <a:pt x="42062" y="64350"/>
                  </a:lnTo>
                  <a:close/>
                  <a:moveTo>
                    <a:pt x="48346" y="70885"/>
                  </a:moveTo>
                  <a:lnTo>
                    <a:pt x="48346" y="71723"/>
                  </a:lnTo>
                  <a:lnTo>
                    <a:pt x="48346" y="71723"/>
                  </a:lnTo>
                  <a:lnTo>
                    <a:pt x="47927" y="71723"/>
                  </a:lnTo>
                  <a:lnTo>
                    <a:pt x="47508" y="71304"/>
                  </a:lnTo>
                  <a:lnTo>
                    <a:pt x="47508" y="70634"/>
                  </a:lnTo>
                  <a:cubicBezTo>
                    <a:pt x="47634" y="70291"/>
                    <a:pt x="48020" y="70106"/>
                    <a:pt x="48371" y="70240"/>
                  </a:cubicBezTo>
                  <a:cubicBezTo>
                    <a:pt x="48556" y="70307"/>
                    <a:pt x="48698" y="70450"/>
                    <a:pt x="48765" y="70634"/>
                  </a:cubicBezTo>
                  <a:close/>
                </a:path>
              </a:pathLst>
            </a:custGeom>
            <a:solidFill>
              <a:srgbClr val="37474F"/>
            </a:solidFill>
            <a:ln w="8363" cap="flat">
              <a:noFill/>
              <a:prstDash val="solid"/>
              <a:miter/>
            </a:ln>
          </p:spPr>
          <p:txBody>
            <a:bodyPr rtlCol="0" anchor="ctr"/>
            <a:lstStyle/>
            <a:p>
              <a:pPr defTabSz="914378"/>
              <a:endParaRPr lang="en-US"/>
            </a:p>
          </p:txBody>
        </p:sp>
        <p:sp>
          <p:nvSpPr>
            <p:cNvPr id="724" name="Freeform: Shape 723">
              <a:extLst>
                <a:ext uri="{FF2B5EF4-FFF2-40B4-BE49-F238E27FC236}">
                  <a16:creationId xmlns:a16="http://schemas.microsoft.com/office/drawing/2014/main" xmlns="" id="{0B6ACC24-EF32-4C87-BC0F-553321ACE853}"/>
                </a:ext>
              </a:extLst>
            </p:cNvPr>
            <p:cNvSpPr/>
            <p:nvPr/>
          </p:nvSpPr>
          <p:spPr>
            <a:xfrm>
              <a:off x="2787296" y="2041562"/>
              <a:ext cx="856" cy="186"/>
            </a:xfrm>
            <a:custGeom>
              <a:avLst/>
              <a:gdLst>
                <a:gd name="connsiteX0" fmla="*/ 0 w 856"/>
                <a:gd name="connsiteY0" fmla="*/ 0 h 186"/>
                <a:gd name="connsiteX1" fmla="*/ 838 w 856"/>
                <a:gd name="connsiteY1" fmla="*/ 0 h 186"/>
                <a:gd name="connsiteX2" fmla="*/ 0 w 856"/>
                <a:gd name="connsiteY2" fmla="*/ 0 h 186"/>
              </a:gdLst>
              <a:ahLst/>
              <a:cxnLst>
                <a:cxn ang="0">
                  <a:pos x="connsiteX0" y="connsiteY0"/>
                </a:cxn>
                <a:cxn ang="0">
                  <a:pos x="connsiteX1" y="connsiteY1"/>
                </a:cxn>
                <a:cxn ang="0">
                  <a:pos x="connsiteX2" y="connsiteY2"/>
                </a:cxn>
              </a:cxnLst>
              <a:rect l="l" t="t" r="r" b="b"/>
              <a:pathLst>
                <a:path w="856" h="186">
                  <a:moveTo>
                    <a:pt x="0" y="0"/>
                  </a:moveTo>
                  <a:cubicBezTo>
                    <a:pt x="0" y="419"/>
                    <a:pt x="670" y="0"/>
                    <a:pt x="838" y="0"/>
                  </a:cubicBezTo>
                  <a:cubicBezTo>
                    <a:pt x="1005" y="0"/>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25" name="Freeform: Shape 724">
              <a:extLst>
                <a:ext uri="{FF2B5EF4-FFF2-40B4-BE49-F238E27FC236}">
                  <a16:creationId xmlns:a16="http://schemas.microsoft.com/office/drawing/2014/main" xmlns="" id="{3AECF853-19B0-43E2-AF88-FDA359C33300}"/>
                </a:ext>
              </a:extLst>
            </p:cNvPr>
            <p:cNvSpPr/>
            <p:nvPr/>
          </p:nvSpPr>
          <p:spPr>
            <a:xfrm>
              <a:off x="2778247" y="2035445"/>
              <a:ext cx="1508" cy="586"/>
            </a:xfrm>
            <a:custGeom>
              <a:avLst/>
              <a:gdLst>
                <a:gd name="connsiteX0" fmla="*/ 1173 w 1508"/>
                <a:gd name="connsiteY0" fmla="*/ 586 h 586"/>
                <a:gd name="connsiteX1" fmla="*/ 1508 w 1508"/>
                <a:gd name="connsiteY1" fmla="*/ 503 h 586"/>
                <a:gd name="connsiteX2" fmla="*/ 0 w 1508"/>
                <a:gd name="connsiteY2" fmla="*/ 0 h 586"/>
                <a:gd name="connsiteX3" fmla="*/ 1173 w 1508"/>
                <a:gd name="connsiteY3" fmla="*/ 586 h 586"/>
              </a:gdLst>
              <a:ahLst/>
              <a:cxnLst>
                <a:cxn ang="0">
                  <a:pos x="connsiteX0" y="connsiteY0"/>
                </a:cxn>
                <a:cxn ang="0">
                  <a:pos x="connsiteX1" y="connsiteY1"/>
                </a:cxn>
                <a:cxn ang="0">
                  <a:pos x="connsiteX2" y="connsiteY2"/>
                </a:cxn>
                <a:cxn ang="0">
                  <a:pos x="connsiteX3" y="connsiteY3"/>
                </a:cxn>
              </a:cxnLst>
              <a:rect l="l" t="t" r="r" b="b"/>
              <a:pathLst>
                <a:path w="1508" h="586">
                  <a:moveTo>
                    <a:pt x="1173" y="586"/>
                  </a:moveTo>
                  <a:lnTo>
                    <a:pt x="1508" y="503"/>
                  </a:lnTo>
                  <a:lnTo>
                    <a:pt x="0" y="0"/>
                  </a:lnTo>
                  <a:lnTo>
                    <a:pt x="1173" y="586"/>
                  </a:lnTo>
                  <a:close/>
                </a:path>
              </a:pathLst>
            </a:custGeom>
            <a:solidFill>
              <a:srgbClr val="37474F"/>
            </a:solidFill>
            <a:ln w="8363" cap="flat">
              <a:noFill/>
              <a:prstDash val="solid"/>
              <a:miter/>
            </a:ln>
          </p:spPr>
          <p:txBody>
            <a:bodyPr rtlCol="0" anchor="ctr"/>
            <a:lstStyle/>
            <a:p>
              <a:pPr defTabSz="914378"/>
              <a:endParaRPr lang="en-US"/>
            </a:p>
          </p:txBody>
        </p:sp>
        <p:sp>
          <p:nvSpPr>
            <p:cNvPr id="726" name="Freeform: Shape 725">
              <a:extLst>
                <a:ext uri="{FF2B5EF4-FFF2-40B4-BE49-F238E27FC236}">
                  <a16:creationId xmlns:a16="http://schemas.microsoft.com/office/drawing/2014/main" xmlns="" id="{9385FB18-1896-48B3-AF65-7767B2E9C498}"/>
                </a:ext>
              </a:extLst>
            </p:cNvPr>
            <p:cNvSpPr/>
            <p:nvPr/>
          </p:nvSpPr>
          <p:spPr>
            <a:xfrm>
              <a:off x="2772633" y="2029831"/>
              <a:ext cx="4608" cy="3435"/>
            </a:xfrm>
            <a:custGeom>
              <a:avLst/>
              <a:gdLst>
                <a:gd name="connsiteX0" fmla="*/ 0 w 4608"/>
                <a:gd name="connsiteY0" fmla="*/ 0 h 3435"/>
                <a:gd name="connsiteX1" fmla="*/ 3519 w 4608"/>
                <a:gd name="connsiteY1" fmla="*/ 3435 h 3435"/>
                <a:gd name="connsiteX2" fmla="*/ 3519 w 4608"/>
                <a:gd name="connsiteY2" fmla="*/ 3435 h 3435"/>
                <a:gd name="connsiteX3" fmla="*/ 4608 w 4608"/>
                <a:gd name="connsiteY3" fmla="*/ 3435 h 3435"/>
                <a:gd name="connsiteX4" fmla="*/ 0 w 4608"/>
                <a:gd name="connsiteY4" fmla="*/ 0 h 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 h="3435">
                  <a:moveTo>
                    <a:pt x="0" y="0"/>
                  </a:moveTo>
                  <a:cubicBezTo>
                    <a:pt x="0" y="1341"/>
                    <a:pt x="2597" y="2095"/>
                    <a:pt x="3519" y="3435"/>
                  </a:cubicBezTo>
                  <a:lnTo>
                    <a:pt x="3519" y="3435"/>
                  </a:lnTo>
                  <a:lnTo>
                    <a:pt x="4608" y="3435"/>
                  </a:lnTo>
                  <a:cubicBezTo>
                    <a:pt x="2966" y="2447"/>
                    <a:pt x="1425" y="129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27" name="Freeform: Shape 726">
              <a:extLst>
                <a:ext uri="{FF2B5EF4-FFF2-40B4-BE49-F238E27FC236}">
                  <a16:creationId xmlns:a16="http://schemas.microsoft.com/office/drawing/2014/main" xmlns="" id="{02500642-B0C2-4548-9FF8-9064EA6414B6}"/>
                </a:ext>
              </a:extLst>
            </p:cNvPr>
            <p:cNvSpPr/>
            <p:nvPr/>
          </p:nvSpPr>
          <p:spPr>
            <a:xfrm>
              <a:off x="2770219" y="2024888"/>
              <a:ext cx="1073" cy="837"/>
            </a:xfrm>
            <a:custGeom>
              <a:avLst/>
              <a:gdLst>
                <a:gd name="connsiteX0" fmla="*/ 320 w 1073"/>
                <a:gd name="connsiteY0" fmla="*/ 0 h 837"/>
                <a:gd name="connsiteX1" fmla="*/ 1074 w 1073"/>
                <a:gd name="connsiteY1" fmla="*/ 838 h 837"/>
                <a:gd name="connsiteX2" fmla="*/ 1074 w 1073"/>
                <a:gd name="connsiteY2" fmla="*/ 838 h 837"/>
                <a:gd name="connsiteX3" fmla="*/ 320 w 1073"/>
                <a:gd name="connsiteY3" fmla="*/ 0 h 837"/>
              </a:gdLst>
              <a:ahLst/>
              <a:cxnLst>
                <a:cxn ang="0">
                  <a:pos x="connsiteX0" y="connsiteY0"/>
                </a:cxn>
                <a:cxn ang="0">
                  <a:pos x="connsiteX1" y="connsiteY1"/>
                </a:cxn>
                <a:cxn ang="0">
                  <a:pos x="connsiteX2" y="connsiteY2"/>
                </a:cxn>
                <a:cxn ang="0">
                  <a:pos x="connsiteX3" y="connsiteY3"/>
                </a:cxn>
              </a:cxnLst>
              <a:rect l="l" t="t" r="r" b="b"/>
              <a:pathLst>
                <a:path w="1073" h="837">
                  <a:moveTo>
                    <a:pt x="320" y="0"/>
                  </a:moveTo>
                  <a:cubicBezTo>
                    <a:pt x="320" y="503"/>
                    <a:pt x="-770" y="-503"/>
                    <a:pt x="1074" y="838"/>
                  </a:cubicBezTo>
                  <a:lnTo>
                    <a:pt x="1074" y="838"/>
                  </a:lnTo>
                  <a:cubicBezTo>
                    <a:pt x="747" y="637"/>
                    <a:pt x="479" y="352"/>
                    <a:pt x="320" y="0"/>
                  </a:cubicBezTo>
                  <a:close/>
                </a:path>
              </a:pathLst>
            </a:custGeom>
            <a:solidFill>
              <a:srgbClr val="37474F"/>
            </a:solidFill>
            <a:ln w="8363" cap="flat">
              <a:noFill/>
              <a:prstDash val="solid"/>
              <a:miter/>
            </a:ln>
          </p:spPr>
          <p:txBody>
            <a:bodyPr rtlCol="0" anchor="ctr"/>
            <a:lstStyle/>
            <a:p>
              <a:pPr defTabSz="914378"/>
              <a:endParaRPr lang="en-US"/>
            </a:p>
          </p:txBody>
        </p:sp>
        <p:sp>
          <p:nvSpPr>
            <p:cNvPr id="728" name="Freeform: Shape 727">
              <a:extLst>
                <a:ext uri="{FF2B5EF4-FFF2-40B4-BE49-F238E27FC236}">
                  <a16:creationId xmlns:a16="http://schemas.microsoft.com/office/drawing/2014/main" xmlns="" id="{AC818BED-EF45-4DF7-B8DA-B4F2EED62386}"/>
                </a:ext>
              </a:extLst>
            </p:cNvPr>
            <p:cNvSpPr/>
            <p:nvPr/>
          </p:nvSpPr>
          <p:spPr>
            <a:xfrm>
              <a:off x="2771208" y="2025532"/>
              <a:ext cx="297" cy="387"/>
            </a:xfrm>
            <a:custGeom>
              <a:avLst/>
              <a:gdLst>
                <a:gd name="connsiteX0" fmla="*/ 0 w 297"/>
                <a:gd name="connsiteY0" fmla="*/ 194 h 387"/>
                <a:gd name="connsiteX1" fmla="*/ 0 w 297"/>
                <a:gd name="connsiteY1" fmla="*/ 194 h 387"/>
              </a:gdLst>
              <a:ahLst/>
              <a:cxnLst>
                <a:cxn ang="0">
                  <a:pos x="connsiteX0" y="connsiteY0"/>
                </a:cxn>
                <a:cxn ang="0">
                  <a:pos x="connsiteX1" y="connsiteY1"/>
                </a:cxn>
              </a:cxnLst>
              <a:rect l="l" t="t" r="r" b="b"/>
              <a:pathLst>
                <a:path w="297" h="387">
                  <a:moveTo>
                    <a:pt x="0" y="194"/>
                  </a:moveTo>
                  <a:cubicBezTo>
                    <a:pt x="670" y="864"/>
                    <a:pt x="0" y="-477"/>
                    <a:pt x="0" y="194"/>
                  </a:cubicBezTo>
                  <a:close/>
                </a:path>
              </a:pathLst>
            </a:custGeom>
            <a:solidFill>
              <a:srgbClr val="37474F"/>
            </a:solidFill>
            <a:ln w="8363" cap="flat">
              <a:noFill/>
              <a:prstDash val="solid"/>
              <a:miter/>
            </a:ln>
          </p:spPr>
          <p:txBody>
            <a:bodyPr rtlCol="0" anchor="ctr"/>
            <a:lstStyle/>
            <a:p>
              <a:pPr defTabSz="914378"/>
              <a:endParaRPr lang="en-US"/>
            </a:p>
          </p:txBody>
        </p:sp>
        <p:sp>
          <p:nvSpPr>
            <p:cNvPr id="729" name="Freeform: Shape 728">
              <a:extLst>
                <a:ext uri="{FF2B5EF4-FFF2-40B4-BE49-F238E27FC236}">
                  <a16:creationId xmlns:a16="http://schemas.microsoft.com/office/drawing/2014/main" xmlns="" id="{C646FF22-4724-4FF4-8E7C-696C08818A6D}"/>
                </a:ext>
              </a:extLst>
            </p:cNvPr>
            <p:cNvSpPr/>
            <p:nvPr/>
          </p:nvSpPr>
          <p:spPr>
            <a:xfrm>
              <a:off x="2767530" y="2021870"/>
              <a:ext cx="1332" cy="1425"/>
            </a:xfrm>
            <a:custGeom>
              <a:avLst/>
              <a:gdLst>
                <a:gd name="connsiteX0" fmla="*/ 159 w 1332"/>
                <a:gd name="connsiteY0" fmla="*/ 839 h 1425"/>
                <a:gd name="connsiteX1" fmla="*/ 1332 w 1332"/>
                <a:gd name="connsiteY1" fmla="*/ 1426 h 1425"/>
                <a:gd name="connsiteX2" fmla="*/ 913 w 1332"/>
                <a:gd name="connsiteY2" fmla="*/ 420 h 1425"/>
                <a:gd name="connsiteX3" fmla="*/ 159 w 1332"/>
                <a:gd name="connsiteY3" fmla="*/ 839 h 1425"/>
              </a:gdLst>
              <a:ahLst/>
              <a:cxnLst>
                <a:cxn ang="0">
                  <a:pos x="connsiteX0" y="connsiteY0"/>
                </a:cxn>
                <a:cxn ang="0">
                  <a:pos x="connsiteX1" y="connsiteY1"/>
                </a:cxn>
                <a:cxn ang="0">
                  <a:pos x="connsiteX2" y="connsiteY2"/>
                </a:cxn>
                <a:cxn ang="0">
                  <a:pos x="connsiteX3" y="connsiteY3"/>
                </a:cxn>
              </a:cxnLst>
              <a:rect l="l" t="t" r="r" b="b"/>
              <a:pathLst>
                <a:path w="1332" h="1425">
                  <a:moveTo>
                    <a:pt x="159" y="839"/>
                  </a:moveTo>
                  <a:lnTo>
                    <a:pt x="1332" y="1426"/>
                  </a:lnTo>
                  <a:cubicBezTo>
                    <a:pt x="1332" y="1007"/>
                    <a:pt x="495" y="253"/>
                    <a:pt x="913" y="420"/>
                  </a:cubicBezTo>
                  <a:cubicBezTo>
                    <a:pt x="-176" y="-334"/>
                    <a:pt x="-92" y="1"/>
                    <a:pt x="159" y="839"/>
                  </a:cubicBezTo>
                  <a:close/>
                </a:path>
              </a:pathLst>
            </a:custGeom>
            <a:solidFill>
              <a:srgbClr val="37474F"/>
            </a:solidFill>
            <a:ln w="8363" cap="flat">
              <a:noFill/>
              <a:prstDash val="solid"/>
              <a:miter/>
            </a:ln>
          </p:spPr>
          <p:txBody>
            <a:bodyPr rtlCol="0" anchor="ctr"/>
            <a:lstStyle/>
            <a:p>
              <a:pPr defTabSz="914378"/>
              <a:endParaRPr lang="en-US"/>
            </a:p>
          </p:txBody>
        </p:sp>
        <p:sp>
          <p:nvSpPr>
            <p:cNvPr id="730" name="Freeform: Shape 729">
              <a:extLst>
                <a:ext uri="{FF2B5EF4-FFF2-40B4-BE49-F238E27FC236}">
                  <a16:creationId xmlns:a16="http://schemas.microsoft.com/office/drawing/2014/main" xmlns="" id="{CB5664CB-FA77-4181-A114-92553D3E98DD}"/>
                </a:ext>
              </a:extLst>
            </p:cNvPr>
            <p:cNvSpPr/>
            <p:nvPr/>
          </p:nvSpPr>
          <p:spPr>
            <a:xfrm>
              <a:off x="2766265" y="2022458"/>
              <a:ext cx="586" cy="8378"/>
            </a:xfrm>
            <a:custGeom>
              <a:avLst/>
              <a:gdLst>
                <a:gd name="connsiteX0" fmla="*/ 0 w 586"/>
                <a:gd name="connsiteY0" fmla="*/ 0 h 8378"/>
                <a:gd name="connsiteX1" fmla="*/ 587 w 586"/>
                <a:gd name="connsiteY1" fmla="*/ 0 h 8378"/>
                <a:gd name="connsiteX2" fmla="*/ 0 w 586"/>
                <a:gd name="connsiteY2" fmla="*/ 0 h 8378"/>
              </a:gdLst>
              <a:ahLst/>
              <a:cxnLst>
                <a:cxn ang="0">
                  <a:pos x="connsiteX0" y="connsiteY0"/>
                </a:cxn>
                <a:cxn ang="0">
                  <a:pos x="connsiteX1" y="connsiteY1"/>
                </a:cxn>
                <a:cxn ang="0">
                  <a:pos x="connsiteX2" y="connsiteY2"/>
                </a:cxn>
              </a:cxnLst>
              <a:rect l="l" t="t" r="r" b="b"/>
              <a:pathLst>
                <a:path w="586" h="8378">
                  <a:moveTo>
                    <a:pt x="0" y="0"/>
                  </a:moveTo>
                  <a:lnTo>
                    <a:pt x="587" y="0"/>
                  </a:lnTo>
                  <a:cubicBezTo>
                    <a:pt x="587"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1" name="Freeform: Shape 730">
              <a:extLst>
                <a:ext uri="{FF2B5EF4-FFF2-40B4-BE49-F238E27FC236}">
                  <a16:creationId xmlns:a16="http://schemas.microsoft.com/office/drawing/2014/main" xmlns="" id="{77278272-87DA-49F1-90D4-3ABA06824511}"/>
                </a:ext>
              </a:extLst>
            </p:cNvPr>
            <p:cNvSpPr/>
            <p:nvPr/>
          </p:nvSpPr>
          <p:spPr>
            <a:xfrm>
              <a:off x="2766851" y="2022645"/>
              <a:ext cx="1256" cy="817"/>
            </a:xfrm>
            <a:custGeom>
              <a:avLst/>
              <a:gdLst>
                <a:gd name="connsiteX0" fmla="*/ 1257 w 1256"/>
                <a:gd name="connsiteY0" fmla="*/ 818 h 817"/>
                <a:gd name="connsiteX1" fmla="*/ 0 w 1256"/>
                <a:gd name="connsiteY1" fmla="*/ 148 h 817"/>
                <a:gd name="connsiteX2" fmla="*/ 587 w 1256"/>
                <a:gd name="connsiteY2" fmla="*/ 148 h 817"/>
                <a:gd name="connsiteX3" fmla="*/ 1257 w 1256"/>
                <a:gd name="connsiteY3" fmla="*/ 818 h 817"/>
              </a:gdLst>
              <a:ahLst/>
              <a:cxnLst>
                <a:cxn ang="0">
                  <a:pos x="connsiteX0" y="connsiteY0"/>
                </a:cxn>
                <a:cxn ang="0">
                  <a:pos x="connsiteX1" y="connsiteY1"/>
                </a:cxn>
                <a:cxn ang="0">
                  <a:pos x="connsiteX2" y="connsiteY2"/>
                </a:cxn>
                <a:cxn ang="0">
                  <a:pos x="connsiteX3" y="connsiteY3"/>
                </a:cxn>
              </a:cxnLst>
              <a:rect l="l" t="t" r="r" b="b"/>
              <a:pathLst>
                <a:path w="1256" h="817">
                  <a:moveTo>
                    <a:pt x="1257" y="818"/>
                  </a:moveTo>
                  <a:lnTo>
                    <a:pt x="0" y="148"/>
                  </a:lnTo>
                  <a:cubicBezTo>
                    <a:pt x="0" y="148"/>
                    <a:pt x="0" y="651"/>
                    <a:pt x="587" y="148"/>
                  </a:cubicBezTo>
                  <a:cubicBezTo>
                    <a:pt x="1173" y="-355"/>
                    <a:pt x="670" y="567"/>
                    <a:pt x="1257" y="818"/>
                  </a:cubicBezTo>
                  <a:close/>
                </a:path>
              </a:pathLst>
            </a:custGeom>
            <a:solidFill>
              <a:srgbClr val="37474F"/>
            </a:solidFill>
            <a:ln w="8363" cap="flat">
              <a:noFill/>
              <a:prstDash val="solid"/>
              <a:miter/>
            </a:ln>
          </p:spPr>
          <p:txBody>
            <a:bodyPr rtlCol="0" anchor="ctr"/>
            <a:lstStyle/>
            <a:p>
              <a:pPr defTabSz="914378"/>
              <a:endParaRPr lang="en-US"/>
            </a:p>
          </p:txBody>
        </p:sp>
        <p:sp>
          <p:nvSpPr>
            <p:cNvPr id="732" name="Freeform: Shape 731">
              <a:extLst>
                <a:ext uri="{FF2B5EF4-FFF2-40B4-BE49-F238E27FC236}">
                  <a16:creationId xmlns:a16="http://schemas.microsoft.com/office/drawing/2014/main" xmlns="" id="{3B767D5B-B4D4-437D-8FA4-EBDE506E627C}"/>
                </a:ext>
              </a:extLst>
            </p:cNvPr>
            <p:cNvSpPr/>
            <p:nvPr/>
          </p:nvSpPr>
          <p:spPr>
            <a:xfrm>
              <a:off x="2768611" y="2024133"/>
              <a:ext cx="1445" cy="1599"/>
            </a:xfrm>
            <a:custGeom>
              <a:avLst/>
              <a:gdLst>
                <a:gd name="connsiteX0" fmla="*/ 0 w 1445"/>
                <a:gd name="connsiteY0" fmla="*/ 0 h 1599"/>
                <a:gd name="connsiteX1" fmla="*/ 0 w 1445"/>
                <a:gd name="connsiteY1" fmla="*/ 754 h 1599"/>
                <a:gd name="connsiteX2" fmla="*/ 0 w 1445"/>
                <a:gd name="connsiteY2" fmla="*/ 0 h 1599"/>
              </a:gdLst>
              <a:ahLst/>
              <a:cxnLst>
                <a:cxn ang="0">
                  <a:pos x="connsiteX0" y="connsiteY0"/>
                </a:cxn>
                <a:cxn ang="0">
                  <a:pos x="connsiteX1" y="connsiteY1"/>
                </a:cxn>
                <a:cxn ang="0">
                  <a:pos x="connsiteX2" y="connsiteY2"/>
                </a:cxn>
              </a:cxnLst>
              <a:rect l="l" t="t" r="r" b="b"/>
              <a:pathLst>
                <a:path w="1445" h="1599">
                  <a:moveTo>
                    <a:pt x="0" y="0"/>
                  </a:moveTo>
                  <a:cubicBezTo>
                    <a:pt x="419" y="587"/>
                    <a:pt x="1006" y="1341"/>
                    <a:pt x="0" y="754"/>
                  </a:cubicBezTo>
                  <a:cubicBezTo>
                    <a:pt x="1927" y="2262"/>
                    <a:pt x="1927" y="159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3" name="Freeform: Shape 732">
              <a:extLst>
                <a:ext uri="{FF2B5EF4-FFF2-40B4-BE49-F238E27FC236}">
                  <a16:creationId xmlns:a16="http://schemas.microsoft.com/office/drawing/2014/main" xmlns="" id="{4022EBCA-5DE5-4DD4-AFC0-2442CEF716E3}"/>
                </a:ext>
              </a:extLst>
            </p:cNvPr>
            <p:cNvSpPr/>
            <p:nvPr/>
          </p:nvSpPr>
          <p:spPr>
            <a:xfrm>
              <a:off x="2771544" y="2030274"/>
              <a:ext cx="1340" cy="898"/>
            </a:xfrm>
            <a:custGeom>
              <a:avLst/>
              <a:gdLst>
                <a:gd name="connsiteX0" fmla="*/ 0 w 1340"/>
                <a:gd name="connsiteY0" fmla="*/ 60 h 898"/>
                <a:gd name="connsiteX1" fmla="*/ 503 w 1340"/>
                <a:gd name="connsiteY1" fmla="*/ 898 h 898"/>
                <a:gd name="connsiteX2" fmla="*/ 1341 w 1340"/>
                <a:gd name="connsiteY2" fmla="*/ 898 h 898"/>
                <a:gd name="connsiteX3" fmla="*/ 0 w 1340"/>
                <a:gd name="connsiteY3" fmla="*/ 60 h 898"/>
              </a:gdLst>
              <a:ahLst/>
              <a:cxnLst>
                <a:cxn ang="0">
                  <a:pos x="connsiteX0" y="connsiteY0"/>
                </a:cxn>
                <a:cxn ang="0">
                  <a:pos x="connsiteX1" y="connsiteY1"/>
                </a:cxn>
                <a:cxn ang="0">
                  <a:pos x="connsiteX2" y="connsiteY2"/>
                </a:cxn>
                <a:cxn ang="0">
                  <a:pos x="connsiteX3" y="connsiteY3"/>
                </a:cxn>
              </a:cxnLst>
              <a:rect l="l" t="t" r="r" b="b"/>
              <a:pathLst>
                <a:path w="1340" h="898">
                  <a:moveTo>
                    <a:pt x="0" y="60"/>
                  </a:moveTo>
                  <a:lnTo>
                    <a:pt x="503" y="898"/>
                  </a:lnTo>
                  <a:lnTo>
                    <a:pt x="1341" y="898"/>
                  </a:lnTo>
                  <a:cubicBezTo>
                    <a:pt x="1341" y="898"/>
                    <a:pt x="168" y="-275"/>
                    <a:pt x="0" y="60"/>
                  </a:cubicBezTo>
                  <a:close/>
                </a:path>
              </a:pathLst>
            </a:custGeom>
            <a:solidFill>
              <a:srgbClr val="37474F"/>
            </a:solidFill>
            <a:ln w="8363" cap="flat">
              <a:noFill/>
              <a:prstDash val="solid"/>
              <a:miter/>
            </a:ln>
          </p:spPr>
          <p:txBody>
            <a:bodyPr rtlCol="0" anchor="ctr"/>
            <a:lstStyle/>
            <a:p>
              <a:pPr defTabSz="914378"/>
              <a:endParaRPr lang="en-US"/>
            </a:p>
          </p:txBody>
        </p:sp>
        <p:sp>
          <p:nvSpPr>
            <p:cNvPr id="734" name="Freeform: Shape 733">
              <a:extLst>
                <a:ext uri="{FF2B5EF4-FFF2-40B4-BE49-F238E27FC236}">
                  <a16:creationId xmlns:a16="http://schemas.microsoft.com/office/drawing/2014/main" xmlns="" id="{F911B3FE-5828-4144-93AA-96B272B3F40F}"/>
                </a:ext>
              </a:extLst>
            </p:cNvPr>
            <p:cNvSpPr/>
            <p:nvPr/>
          </p:nvSpPr>
          <p:spPr>
            <a:xfrm>
              <a:off x="2762159" y="2017347"/>
              <a:ext cx="837" cy="1424"/>
            </a:xfrm>
            <a:custGeom>
              <a:avLst/>
              <a:gdLst>
                <a:gd name="connsiteX0" fmla="*/ 0 w 837"/>
                <a:gd name="connsiteY0" fmla="*/ 0 h 1424"/>
                <a:gd name="connsiteX1" fmla="*/ 0 w 837"/>
                <a:gd name="connsiteY1" fmla="*/ 1005 h 1424"/>
                <a:gd name="connsiteX2" fmla="*/ 838 w 837"/>
                <a:gd name="connsiteY2" fmla="*/ 1424 h 1424"/>
                <a:gd name="connsiteX3" fmla="*/ 0 w 837"/>
                <a:gd name="connsiteY3" fmla="*/ 0 h 1424"/>
              </a:gdLst>
              <a:ahLst/>
              <a:cxnLst>
                <a:cxn ang="0">
                  <a:pos x="connsiteX0" y="connsiteY0"/>
                </a:cxn>
                <a:cxn ang="0">
                  <a:pos x="connsiteX1" y="connsiteY1"/>
                </a:cxn>
                <a:cxn ang="0">
                  <a:pos x="connsiteX2" y="connsiteY2"/>
                </a:cxn>
                <a:cxn ang="0">
                  <a:pos x="connsiteX3" y="connsiteY3"/>
                </a:cxn>
              </a:cxnLst>
              <a:rect l="l" t="t" r="r" b="b"/>
              <a:pathLst>
                <a:path w="837" h="1424">
                  <a:moveTo>
                    <a:pt x="0" y="0"/>
                  </a:moveTo>
                  <a:cubicBezTo>
                    <a:pt x="0" y="0"/>
                    <a:pt x="0" y="754"/>
                    <a:pt x="0" y="1005"/>
                  </a:cubicBezTo>
                  <a:lnTo>
                    <a:pt x="838" y="1424"/>
                  </a:lnTo>
                  <a:cubicBezTo>
                    <a:pt x="419" y="587"/>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5" name="Freeform: Shape 734">
              <a:extLst>
                <a:ext uri="{FF2B5EF4-FFF2-40B4-BE49-F238E27FC236}">
                  <a16:creationId xmlns:a16="http://schemas.microsoft.com/office/drawing/2014/main" xmlns="" id="{43A73940-E37E-4202-A7C6-71CE9A00ED70}"/>
                </a:ext>
              </a:extLst>
            </p:cNvPr>
            <p:cNvSpPr/>
            <p:nvPr/>
          </p:nvSpPr>
          <p:spPr>
            <a:xfrm>
              <a:off x="2760819" y="2017263"/>
              <a:ext cx="1340" cy="813"/>
            </a:xfrm>
            <a:custGeom>
              <a:avLst/>
              <a:gdLst>
                <a:gd name="connsiteX0" fmla="*/ 1341 w 1340"/>
                <a:gd name="connsiteY0" fmla="*/ 670 h 813"/>
                <a:gd name="connsiteX1" fmla="*/ 0 w 1340"/>
                <a:gd name="connsiteY1" fmla="*/ 0 h 813"/>
                <a:gd name="connsiteX2" fmla="*/ 1341 w 1340"/>
                <a:gd name="connsiteY2" fmla="*/ 670 h 813"/>
              </a:gdLst>
              <a:ahLst/>
              <a:cxnLst>
                <a:cxn ang="0">
                  <a:pos x="connsiteX0" y="connsiteY0"/>
                </a:cxn>
                <a:cxn ang="0">
                  <a:pos x="connsiteX1" y="connsiteY1"/>
                </a:cxn>
                <a:cxn ang="0">
                  <a:pos x="connsiteX2" y="connsiteY2"/>
                </a:cxn>
              </a:cxnLst>
              <a:rect l="l" t="t" r="r" b="b"/>
              <a:pathLst>
                <a:path w="1340" h="813">
                  <a:moveTo>
                    <a:pt x="1341" y="670"/>
                  </a:moveTo>
                  <a:lnTo>
                    <a:pt x="0" y="0"/>
                  </a:lnTo>
                  <a:cubicBezTo>
                    <a:pt x="754" y="922"/>
                    <a:pt x="1341" y="922"/>
                    <a:pt x="1341" y="670"/>
                  </a:cubicBezTo>
                  <a:close/>
                </a:path>
              </a:pathLst>
            </a:custGeom>
            <a:solidFill>
              <a:srgbClr val="37474F"/>
            </a:solidFill>
            <a:ln w="8363" cap="flat">
              <a:noFill/>
              <a:prstDash val="solid"/>
              <a:miter/>
            </a:ln>
          </p:spPr>
          <p:txBody>
            <a:bodyPr rtlCol="0" anchor="ctr"/>
            <a:lstStyle/>
            <a:p>
              <a:pPr defTabSz="914378"/>
              <a:endParaRPr lang="en-US"/>
            </a:p>
          </p:txBody>
        </p:sp>
        <p:sp>
          <p:nvSpPr>
            <p:cNvPr id="736" name="Freeform: Shape 735">
              <a:extLst>
                <a:ext uri="{FF2B5EF4-FFF2-40B4-BE49-F238E27FC236}">
                  <a16:creationId xmlns:a16="http://schemas.microsoft.com/office/drawing/2014/main" xmlns="" id="{E562C28E-5E58-469F-94B4-0CC01CDE4810}"/>
                </a:ext>
              </a:extLst>
            </p:cNvPr>
            <p:cNvSpPr/>
            <p:nvPr/>
          </p:nvSpPr>
          <p:spPr>
            <a:xfrm>
              <a:off x="2765008" y="2022877"/>
              <a:ext cx="2597" cy="1256"/>
            </a:xfrm>
            <a:custGeom>
              <a:avLst/>
              <a:gdLst>
                <a:gd name="connsiteX0" fmla="*/ 335 w 2597"/>
                <a:gd name="connsiteY0" fmla="*/ 251 h 1256"/>
                <a:gd name="connsiteX1" fmla="*/ 2597 w 2597"/>
                <a:gd name="connsiteY1" fmla="*/ 1257 h 1256"/>
                <a:gd name="connsiteX2" fmla="*/ 0 w 2597"/>
                <a:gd name="connsiteY2" fmla="*/ 0 h 1256"/>
                <a:gd name="connsiteX3" fmla="*/ 335 w 2597"/>
                <a:gd name="connsiteY3" fmla="*/ 251 h 1256"/>
              </a:gdLst>
              <a:ahLst/>
              <a:cxnLst>
                <a:cxn ang="0">
                  <a:pos x="connsiteX0" y="connsiteY0"/>
                </a:cxn>
                <a:cxn ang="0">
                  <a:pos x="connsiteX1" y="connsiteY1"/>
                </a:cxn>
                <a:cxn ang="0">
                  <a:pos x="connsiteX2" y="connsiteY2"/>
                </a:cxn>
                <a:cxn ang="0">
                  <a:pos x="connsiteX3" y="connsiteY3"/>
                </a:cxn>
              </a:cxnLst>
              <a:rect l="l" t="t" r="r" b="b"/>
              <a:pathLst>
                <a:path w="2597" h="1256">
                  <a:moveTo>
                    <a:pt x="335" y="251"/>
                  </a:moveTo>
                  <a:lnTo>
                    <a:pt x="2597" y="1257"/>
                  </a:lnTo>
                  <a:lnTo>
                    <a:pt x="0" y="0"/>
                  </a:lnTo>
                  <a:lnTo>
                    <a:pt x="335" y="251"/>
                  </a:lnTo>
                  <a:close/>
                </a:path>
              </a:pathLst>
            </a:custGeom>
            <a:solidFill>
              <a:srgbClr val="37474F"/>
            </a:solidFill>
            <a:ln w="8363" cap="flat">
              <a:noFill/>
              <a:prstDash val="solid"/>
              <a:miter/>
            </a:ln>
          </p:spPr>
          <p:txBody>
            <a:bodyPr rtlCol="0" anchor="ctr"/>
            <a:lstStyle/>
            <a:p>
              <a:pPr defTabSz="914378"/>
              <a:endParaRPr lang="en-US"/>
            </a:p>
          </p:txBody>
        </p:sp>
        <p:sp>
          <p:nvSpPr>
            <p:cNvPr id="737" name="Freeform: Shape 736">
              <a:extLst>
                <a:ext uri="{FF2B5EF4-FFF2-40B4-BE49-F238E27FC236}">
                  <a16:creationId xmlns:a16="http://schemas.microsoft.com/office/drawing/2014/main" xmlns="" id="{53FADC2F-86DB-4F0B-B956-A1A7982FC5A2}"/>
                </a:ext>
              </a:extLst>
            </p:cNvPr>
            <p:cNvSpPr/>
            <p:nvPr/>
          </p:nvSpPr>
          <p:spPr>
            <a:xfrm>
              <a:off x="2757551" y="2013073"/>
              <a:ext cx="1592" cy="418"/>
            </a:xfrm>
            <a:custGeom>
              <a:avLst/>
              <a:gdLst>
                <a:gd name="connsiteX0" fmla="*/ 670 w 1592"/>
                <a:gd name="connsiteY0" fmla="*/ 251 h 418"/>
                <a:gd name="connsiteX1" fmla="*/ 1592 w 1592"/>
                <a:gd name="connsiteY1" fmla="*/ 419 h 418"/>
                <a:gd name="connsiteX2" fmla="*/ 0 w 1592"/>
                <a:gd name="connsiteY2" fmla="*/ 0 h 418"/>
                <a:gd name="connsiteX3" fmla="*/ 670 w 1592"/>
                <a:gd name="connsiteY3" fmla="*/ 251 h 418"/>
              </a:gdLst>
              <a:ahLst/>
              <a:cxnLst>
                <a:cxn ang="0">
                  <a:pos x="connsiteX0" y="connsiteY0"/>
                </a:cxn>
                <a:cxn ang="0">
                  <a:pos x="connsiteX1" y="connsiteY1"/>
                </a:cxn>
                <a:cxn ang="0">
                  <a:pos x="connsiteX2" y="connsiteY2"/>
                </a:cxn>
                <a:cxn ang="0">
                  <a:pos x="connsiteX3" y="connsiteY3"/>
                </a:cxn>
              </a:cxnLst>
              <a:rect l="l" t="t" r="r" b="b"/>
              <a:pathLst>
                <a:path w="1592" h="418">
                  <a:moveTo>
                    <a:pt x="670" y="251"/>
                  </a:moveTo>
                  <a:lnTo>
                    <a:pt x="1592" y="419"/>
                  </a:lnTo>
                  <a:lnTo>
                    <a:pt x="0" y="0"/>
                  </a:lnTo>
                  <a:lnTo>
                    <a:pt x="670" y="251"/>
                  </a:lnTo>
                  <a:close/>
                </a:path>
              </a:pathLst>
            </a:custGeom>
            <a:solidFill>
              <a:srgbClr val="37474F"/>
            </a:solidFill>
            <a:ln w="8363" cap="flat">
              <a:noFill/>
              <a:prstDash val="solid"/>
              <a:miter/>
            </a:ln>
          </p:spPr>
          <p:txBody>
            <a:bodyPr rtlCol="0" anchor="ctr"/>
            <a:lstStyle/>
            <a:p>
              <a:pPr defTabSz="914378"/>
              <a:endParaRPr lang="en-US"/>
            </a:p>
          </p:txBody>
        </p:sp>
        <p:sp>
          <p:nvSpPr>
            <p:cNvPr id="738" name="Freeform: Shape 737">
              <a:extLst>
                <a:ext uri="{FF2B5EF4-FFF2-40B4-BE49-F238E27FC236}">
                  <a16:creationId xmlns:a16="http://schemas.microsoft.com/office/drawing/2014/main" xmlns="" id="{E675B92D-F9E6-4858-B16E-239ADA2B2BD3}"/>
                </a:ext>
              </a:extLst>
            </p:cNvPr>
            <p:cNvSpPr/>
            <p:nvPr/>
          </p:nvSpPr>
          <p:spPr>
            <a:xfrm>
              <a:off x="2753780" y="2008968"/>
              <a:ext cx="2262" cy="2010"/>
            </a:xfrm>
            <a:custGeom>
              <a:avLst/>
              <a:gdLst>
                <a:gd name="connsiteX0" fmla="*/ 1676 w 2262"/>
                <a:gd name="connsiteY0" fmla="*/ 2011 h 2010"/>
                <a:gd name="connsiteX1" fmla="*/ 2262 w 2262"/>
                <a:gd name="connsiteY1" fmla="*/ 1173 h 2010"/>
                <a:gd name="connsiteX2" fmla="*/ 0 w 2262"/>
                <a:gd name="connsiteY2" fmla="*/ 0 h 2010"/>
                <a:gd name="connsiteX3" fmla="*/ 1676 w 2262"/>
                <a:gd name="connsiteY3" fmla="*/ 2011 h 2010"/>
              </a:gdLst>
              <a:ahLst/>
              <a:cxnLst>
                <a:cxn ang="0">
                  <a:pos x="connsiteX0" y="connsiteY0"/>
                </a:cxn>
                <a:cxn ang="0">
                  <a:pos x="connsiteX1" y="connsiteY1"/>
                </a:cxn>
                <a:cxn ang="0">
                  <a:pos x="connsiteX2" y="connsiteY2"/>
                </a:cxn>
                <a:cxn ang="0">
                  <a:pos x="connsiteX3" y="connsiteY3"/>
                </a:cxn>
              </a:cxnLst>
              <a:rect l="l" t="t" r="r" b="b"/>
              <a:pathLst>
                <a:path w="2262" h="2010">
                  <a:moveTo>
                    <a:pt x="1676" y="2011"/>
                  </a:moveTo>
                  <a:cubicBezTo>
                    <a:pt x="2430" y="2011"/>
                    <a:pt x="1676" y="922"/>
                    <a:pt x="2262" y="1173"/>
                  </a:cubicBezTo>
                  <a:cubicBezTo>
                    <a:pt x="1567" y="679"/>
                    <a:pt x="804" y="285"/>
                    <a:pt x="0" y="0"/>
                  </a:cubicBezTo>
                  <a:cubicBezTo>
                    <a:pt x="712" y="528"/>
                    <a:pt x="1290" y="1215"/>
                    <a:pt x="1676" y="2011"/>
                  </a:cubicBezTo>
                  <a:close/>
                </a:path>
              </a:pathLst>
            </a:custGeom>
            <a:solidFill>
              <a:srgbClr val="37474F"/>
            </a:solidFill>
            <a:ln w="8363" cap="flat">
              <a:noFill/>
              <a:prstDash val="solid"/>
              <a:miter/>
            </a:ln>
          </p:spPr>
          <p:txBody>
            <a:bodyPr rtlCol="0" anchor="ctr"/>
            <a:lstStyle/>
            <a:p>
              <a:pPr defTabSz="914378"/>
              <a:endParaRPr lang="en-US"/>
            </a:p>
          </p:txBody>
        </p:sp>
        <p:sp>
          <p:nvSpPr>
            <p:cNvPr id="739" name="Freeform: Shape 738">
              <a:extLst>
                <a:ext uri="{FF2B5EF4-FFF2-40B4-BE49-F238E27FC236}">
                  <a16:creationId xmlns:a16="http://schemas.microsoft.com/office/drawing/2014/main" xmlns="" id="{32DA1FF8-768D-4C34-B1A3-67D866B92867}"/>
                </a:ext>
              </a:extLst>
            </p:cNvPr>
            <p:cNvSpPr/>
            <p:nvPr/>
          </p:nvSpPr>
          <p:spPr>
            <a:xfrm>
              <a:off x="2752356" y="2008465"/>
              <a:ext cx="1257" cy="502"/>
            </a:xfrm>
            <a:custGeom>
              <a:avLst/>
              <a:gdLst>
                <a:gd name="connsiteX0" fmla="*/ 0 w 1257"/>
                <a:gd name="connsiteY0" fmla="*/ 0 h 502"/>
                <a:gd name="connsiteX1" fmla="*/ 1257 w 1257"/>
                <a:gd name="connsiteY1" fmla="*/ 503 h 502"/>
              </a:gdLst>
              <a:ahLst/>
              <a:cxnLst>
                <a:cxn ang="0">
                  <a:pos x="connsiteX0" y="connsiteY0"/>
                </a:cxn>
                <a:cxn ang="0">
                  <a:pos x="connsiteX1" y="connsiteY1"/>
                </a:cxn>
              </a:cxnLst>
              <a:rect l="l" t="t" r="r" b="b"/>
              <a:pathLst>
                <a:path w="1257" h="502">
                  <a:moveTo>
                    <a:pt x="0" y="0"/>
                  </a:moveTo>
                  <a:cubicBezTo>
                    <a:pt x="394" y="235"/>
                    <a:pt x="813" y="402"/>
                    <a:pt x="1257" y="503"/>
                  </a:cubicBezTo>
                  <a:close/>
                </a:path>
              </a:pathLst>
            </a:custGeom>
            <a:solidFill>
              <a:srgbClr val="37474F"/>
            </a:solidFill>
            <a:ln w="8363" cap="flat">
              <a:noFill/>
              <a:prstDash val="solid"/>
              <a:miter/>
            </a:ln>
          </p:spPr>
          <p:txBody>
            <a:bodyPr rtlCol="0" anchor="ctr"/>
            <a:lstStyle/>
            <a:p>
              <a:pPr defTabSz="914378"/>
              <a:endParaRPr lang="en-US"/>
            </a:p>
          </p:txBody>
        </p:sp>
        <p:sp>
          <p:nvSpPr>
            <p:cNvPr id="740" name="Freeform: Shape 739">
              <a:extLst>
                <a:ext uri="{FF2B5EF4-FFF2-40B4-BE49-F238E27FC236}">
                  <a16:creationId xmlns:a16="http://schemas.microsoft.com/office/drawing/2014/main" xmlns="" id="{F6E64959-997A-467D-969A-89666DAEFAC8}"/>
                </a:ext>
              </a:extLst>
            </p:cNvPr>
            <p:cNvSpPr/>
            <p:nvPr/>
          </p:nvSpPr>
          <p:spPr>
            <a:xfrm>
              <a:off x="2758556" y="2014330"/>
              <a:ext cx="425" cy="1256"/>
            </a:xfrm>
            <a:custGeom>
              <a:avLst/>
              <a:gdLst>
                <a:gd name="connsiteX0" fmla="*/ 419 w 425"/>
                <a:gd name="connsiteY0" fmla="*/ 1257 h 1256"/>
                <a:gd name="connsiteX1" fmla="*/ 0 w 425"/>
                <a:gd name="connsiteY1" fmla="*/ 0 h 1256"/>
                <a:gd name="connsiteX2" fmla="*/ 0 w 425"/>
                <a:gd name="connsiteY2" fmla="*/ 838 h 1256"/>
              </a:gdLst>
              <a:ahLst/>
              <a:cxnLst>
                <a:cxn ang="0">
                  <a:pos x="connsiteX0" y="connsiteY0"/>
                </a:cxn>
                <a:cxn ang="0">
                  <a:pos x="connsiteX1" y="connsiteY1"/>
                </a:cxn>
                <a:cxn ang="0">
                  <a:pos x="connsiteX2" y="connsiteY2"/>
                </a:cxn>
              </a:cxnLst>
              <a:rect l="l" t="t" r="r" b="b"/>
              <a:pathLst>
                <a:path w="425" h="1256">
                  <a:moveTo>
                    <a:pt x="419" y="1257"/>
                  </a:moveTo>
                  <a:cubicBezTo>
                    <a:pt x="461" y="796"/>
                    <a:pt x="310" y="344"/>
                    <a:pt x="0" y="0"/>
                  </a:cubicBez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741" name="Freeform: Shape 740">
              <a:extLst>
                <a:ext uri="{FF2B5EF4-FFF2-40B4-BE49-F238E27FC236}">
                  <a16:creationId xmlns:a16="http://schemas.microsoft.com/office/drawing/2014/main" xmlns="" id="{28F5844A-0767-4650-A261-769AC149613C}"/>
                </a:ext>
              </a:extLst>
            </p:cNvPr>
            <p:cNvSpPr/>
            <p:nvPr/>
          </p:nvSpPr>
          <p:spPr>
            <a:xfrm>
              <a:off x="2757718" y="2014498"/>
              <a:ext cx="837" cy="754"/>
            </a:xfrm>
            <a:custGeom>
              <a:avLst/>
              <a:gdLst>
                <a:gd name="connsiteX0" fmla="*/ 838 w 837"/>
                <a:gd name="connsiteY0" fmla="*/ 754 h 754"/>
                <a:gd name="connsiteX1" fmla="*/ 838 w 837"/>
                <a:gd name="connsiteY1" fmla="*/ 754 h 754"/>
                <a:gd name="connsiteX2" fmla="*/ 0 w 837"/>
                <a:gd name="connsiteY2" fmla="*/ 0 h 754"/>
              </a:gdLst>
              <a:ahLst/>
              <a:cxnLst>
                <a:cxn ang="0">
                  <a:pos x="connsiteX0" y="connsiteY0"/>
                </a:cxn>
                <a:cxn ang="0">
                  <a:pos x="connsiteX1" y="connsiteY1"/>
                </a:cxn>
                <a:cxn ang="0">
                  <a:pos x="connsiteX2" y="connsiteY2"/>
                </a:cxn>
              </a:cxnLst>
              <a:rect l="l" t="t" r="r" b="b"/>
              <a:pathLst>
                <a:path w="837" h="754">
                  <a:moveTo>
                    <a:pt x="838" y="754"/>
                  </a:moveTo>
                  <a:lnTo>
                    <a:pt x="838" y="754"/>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2" name="Freeform: Shape 741">
              <a:extLst>
                <a:ext uri="{FF2B5EF4-FFF2-40B4-BE49-F238E27FC236}">
                  <a16:creationId xmlns:a16="http://schemas.microsoft.com/office/drawing/2014/main" xmlns="" id="{886BDE08-0129-44D7-9C58-848CED7D5D3A}"/>
                </a:ext>
              </a:extLst>
            </p:cNvPr>
            <p:cNvSpPr/>
            <p:nvPr/>
          </p:nvSpPr>
          <p:spPr>
            <a:xfrm>
              <a:off x="2759022" y="2015671"/>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743" name="Freeform: Shape 742">
              <a:extLst>
                <a:ext uri="{FF2B5EF4-FFF2-40B4-BE49-F238E27FC236}">
                  <a16:creationId xmlns:a16="http://schemas.microsoft.com/office/drawing/2014/main" xmlns="" id="{A8CC3029-47FD-4442-95A3-852897E07F16}"/>
                </a:ext>
              </a:extLst>
            </p:cNvPr>
            <p:cNvSpPr/>
            <p:nvPr/>
          </p:nvSpPr>
          <p:spPr>
            <a:xfrm>
              <a:off x="2761211" y="2019674"/>
              <a:ext cx="1786" cy="675"/>
            </a:xfrm>
            <a:custGeom>
              <a:avLst/>
              <a:gdLst>
                <a:gd name="connsiteX0" fmla="*/ 1787 w 1786"/>
                <a:gd name="connsiteY0" fmla="*/ 521 h 675"/>
                <a:gd name="connsiteX1" fmla="*/ 278 w 1786"/>
                <a:gd name="connsiteY1" fmla="*/ 521 h 675"/>
                <a:gd name="connsiteX2" fmla="*/ 1787 w 1786"/>
                <a:gd name="connsiteY2" fmla="*/ 521 h 675"/>
              </a:gdLst>
              <a:ahLst/>
              <a:cxnLst>
                <a:cxn ang="0">
                  <a:pos x="connsiteX0" y="connsiteY0"/>
                </a:cxn>
                <a:cxn ang="0">
                  <a:pos x="connsiteX1" y="connsiteY1"/>
                </a:cxn>
                <a:cxn ang="0">
                  <a:pos x="connsiteX2" y="connsiteY2"/>
                </a:cxn>
              </a:cxnLst>
              <a:rect l="l" t="t" r="r" b="b"/>
              <a:pathLst>
                <a:path w="1786" h="675">
                  <a:moveTo>
                    <a:pt x="1787" y="521"/>
                  </a:moveTo>
                  <a:cubicBezTo>
                    <a:pt x="949" y="521"/>
                    <a:pt x="-643" y="-652"/>
                    <a:pt x="278" y="521"/>
                  </a:cubicBezTo>
                  <a:cubicBezTo>
                    <a:pt x="949" y="1024"/>
                    <a:pt x="949" y="102"/>
                    <a:pt x="1787" y="521"/>
                  </a:cubicBezTo>
                  <a:close/>
                </a:path>
              </a:pathLst>
            </a:custGeom>
            <a:solidFill>
              <a:srgbClr val="37474F"/>
            </a:solidFill>
            <a:ln w="8363" cap="flat">
              <a:noFill/>
              <a:prstDash val="solid"/>
              <a:miter/>
            </a:ln>
          </p:spPr>
          <p:txBody>
            <a:bodyPr rtlCol="0" anchor="ctr"/>
            <a:lstStyle/>
            <a:p>
              <a:pPr defTabSz="914378"/>
              <a:endParaRPr lang="en-US"/>
            </a:p>
          </p:txBody>
        </p:sp>
        <p:sp>
          <p:nvSpPr>
            <p:cNvPr id="744" name="Freeform: Shape 743">
              <a:extLst>
                <a:ext uri="{FF2B5EF4-FFF2-40B4-BE49-F238E27FC236}">
                  <a16:creationId xmlns:a16="http://schemas.microsoft.com/office/drawing/2014/main" xmlns="" id="{3FE84F99-3979-4FA1-B1EA-A7BDBD23AD1C}"/>
                </a:ext>
              </a:extLst>
            </p:cNvPr>
            <p:cNvSpPr/>
            <p:nvPr/>
          </p:nvSpPr>
          <p:spPr>
            <a:xfrm>
              <a:off x="2759059" y="2016760"/>
              <a:ext cx="1508" cy="1089"/>
            </a:xfrm>
            <a:custGeom>
              <a:avLst/>
              <a:gdLst>
                <a:gd name="connsiteX0" fmla="*/ 0 w 1508"/>
                <a:gd name="connsiteY0" fmla="*/ 0 h 1089"/>
                <a:gd name="connsiteX1" fmla="*/ 1005 w 1508"/>
                <a:gd name="connsiteY1" fmla="*/ 1089 h 1089"/>
                <a:gd name="connsiteX2" fmla="*/ 1508 w 1508"/>
                <a:gd name="connsiteY2" fmla="*/ 1089 h 1089"/>
              </a:gdLst>
              <a:ahLst/>
              <a:cxnLst>
                <a:cxn ang="0">
                  <a:pos x="connsiteX0" y="connsiteY0"/>
                </a:cxn>
                <a:cxn ang="0">
                  <a:pos x="connsiteX1" y="connsiteY1"/>
                </a:cxn>
                <a:cxn ang="0">
                  <a:pos x="connsiteX2" y="connsiteY2"/>
                </a:cxn>
              </a:cxnLst>
              <a:rect l="l" t="t" r="r" b="b"/>
              <a:pathLst>
                <a:path w="1508" h="1089">
                  <a:moveTo>
                    <a:pt x="0" y="0"/>
                  </a:moveTo>
                  <a:lnTo>
                    <a:pt x="1005" y="1089"/>
                  </a:lnTo>
                  <a:cubicBezTo>
                    <a:pt x="1005" y="1089"/>
                    <a:pt x="1005" y="587"/>
                    <a:pt x="1508" y="1089"/>
                  </a:cubicBezTo>
                  <a:close/>
                </a:path>
              </a:pathLst>
            </a:custGeom>
            <a:solidFill>
              <a:srgbClr val="37474F"/>
            </a:solidFill>
            <a:ln w="8363" cap="flat">
              <a:noFill/>
              <a:prstDash val="solid"/>
              <a:miter/>
            </a:ln>
          </p:spPr>
          <p:txBody>
            <a:bodyPr rtlCol="0" anchor="ctr"/>
            <a:lstStyle/>
            <a:p>
              <a:pPr defTabSz="914378"/>
              <a:endParaRPr lang="en-US"/>
            </a:p>
          </p:txBody>
        </p:sp>
        <p:sp>
          <p:nvSpPr>
            <p:cNvPr id="745" name="Freeform: Shape 744">
              <a:extLst>
                <a:ext uri="{FF2B5EF4-FFF2-40B4-BE49-F238E27FC236}">
                  <a16:creationId xmlns:a16="http://schemas.microsoft.com/office/drawing/2014/main" xmlns="" id="{E9856768-449B-442B-A7B7-953C26F4364C}"/>
                </a:ext>
              </a:extLst>
            </p:cNvPr>
            <p:cNvSpPr/>
            <p:nvPr/>
          </p:nvSpPr>
          <p:spPr>
            <a:xfrm>
              <a:off x="2758389" y="2016341"/>
              <a:ext cx="670" cy="418"/>
            </a:xfrm>
            <a:custGeom>
              <a:avLst/>
              <a:gdLst>
                <a:gd name="connsiteX0" fmla="*/ 0 w 670"/>
                <a:gd name="connsiteY0" fmla="*/ 0 h 418"/>
                <a:gd name="connsiteX1" fmla="*/ 670 w 670"/>
                <a:gd name="connsiteY1" fmla="*/ 419 h 418"/>
                <a:gd name="connsiteX2" fmla="*/ 251 w 670"/>
                <a:gd name="connsiteY2" fmla="*/ 0 h 418"/>
                <a:gd name="connsiteX3" fmla="*/ 0 w 670"/>
                <a:gd name="connsiteY3" fmla="*/ 0 h 418"/>
              </a:gdLst>
              <a:ahLst/>
              <a:cxnLst>
                <a:cxn ang="0">
                  <a:pos x="connsiteX0" y="connsiteY0"/>
                </a:cxn>
                <a:cxn ang="0">
                  <a:pos x="connsiteX1" y="connsiteY1"/>
                </a:cxn>
                <a:cxn ang="0">
                  <a:pos x="connsiteX2" y="connsiteY2"/>
                </a:cxn>
                <a:cxn ang="0">
                  <a:pos x="connsiteX3" y="connsiteY3"/>
                </a:cxn>
              </a:cxnLst>
              <a:rect l="l" t="t" r="r" b="b"/>
              <a:pathLst>
                <a:path w="670" h="418">
                  <a:moveTo>
                    <a:pt x="0" y="0"/>
                  </a:moveTo>
                  <a:lnTo>
                    <a:pt x="670" y="419"/>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6" name="Freeform: Shape 745">
              <a:extLst>
                <a:ext uri="{FF2B5EF4-FFF2-40B4-BE49-F238E27FC236}">
                  <a16:creationId xmlns:a16="http://schemas.microsoft.com/office/drawing/2014/main" xmlns="" id="{D80176D1-31B2-42F3-92DC-E9C4F5827347}"/>
                </a:ext>
              </a:extLst>
            </p:cNvPr>
            <p:cNvSpPr/>
            <p:nvPr/>
          </p:nvSpPr>
          <p:spPr>
            <a:xfrm>
              <a:off x="2751937" y="2009470"/>
              <a:ext cx="2178" cy="1843"/>
            </a:xfrm>
            <a:custGeom>
              <a:avLst/>
              <a:gdLst>
                <a:gd name="connsiteX0" fmla="*/ 1843 w 2178"/>
                <a:gd name="connsiteY0" fmla="*/ 1173 h 1843"/>
                <a:gd name="connsiteX1" fmla="*/ 0 w 2178"/>
                <a:gd name="connsiteY1" fmla="*/ 0 h 1843"/>
                <a:gd name="connsiteX2" fmla="*/ 1843 w 2178"/>
                <a:gd name="connsiteY2" fmla="*/ 1843 h 1843"/>
                <a:gd name="connsiteX3" fmla="*/ 1843 w 2178"/>
                <a:gd name="connsiteY3" fmla="*/ 1173 h 1843"/>
              </a:gdLst>
              <a:ahLst/>
              <a:cxnLst>
                <a:cxn ang="0">
                  <a:pos x="connsiteX0" y="connsiteY0"/>
                </a:cxn>
                <a:cxn ang="0">
                  <a:pos x="connsiteX1" y="connsiteY1"/>
                </a:cxn>
                <a:cxn ang="0">
                  <a:pos x="connsiteX2" y="connsiteY2"/>
                </a:cxn>
                <a:cxn ang="0">
                  <a:pos x="connsiteX3" y="connsiteY3"/>
                </a:cxn>
              </a:cxnLst>
              <a:rect l="l" t="t" r="r" b="b"/>
              <a:pathLst>
                <a:path w="2178" h="1843">
                  <a:moveTo>
                    <a:pt x="1843" y="1173"/>
                  </a:moveTo>
                  <a:cubicBezTo>
                    <a:pt x="1173" y="871"/>
                    <a:pt x="553" y="478"/>
                    <a:pt x="0" y="0"/>
                  </a:cubicBezTo>
                  <a:cubicBezTo>
                    <a:pt x="553" y="679"/>
                    <a:pt x="1165" y="1290"/>
                    <a:pt x="1843" y="1843"/>
                  </a:cubicBezTo>
                  <a:cubicBezTo>
                    <a:pt x="1843" y="1843"/>
                    <a:pt x="2597" y="1760"/>
                    <a:pt x="1843" y="1173"/>
                  </a:cubicBezTo>
                  <a:close/>
                </a:path>
              </a:pathLst>
            </a:custGeom>
            <a:solidFill>
              <a:srgbClr val="37474F"/>
            </a:solidFill>
            <a:ln w="8363" cap="flat">
              <a:noFill/>
              <a:prstDash val="solid"/>
              <a:miter/>
            </a:ln>
          </p:spPr>
          <p:txBody>
            <a:bodyPr rtlCol="0" anchor="ctr"/>
            <a:lstStyle/>
            <a:p>
              <a:pPr defTabSz="914378"/>
              <a:endParaRPr lang="en-US"/>
            </a:p>
          </p:txBody>
        </p:sp>
        <p:sp>
          <p:nvSpPr>
            <p:cNvPr id="747" name="Freeform: Shape 746">
              <a:extLst>
                <a:ext uri="{FF2B5EF4-FFF2-40B4-BE49-F238E27FC236}">
                  <a16:creationId xmlns:a16="http://schemas.microsoft.com/office/drawing/2014/main" xmlns="" id="{9270AB10-7869-44BA-9DCE-CF3ABEC88445}"/>
                </a:ext>
              </a:extLst>
            </p:cNvPr>
            <p:cNvSpPr/>
            <p:nvPr/>
          </p:nvSpPr>
          <p:spPr>
            <a:xfrm>
              <a:off x="2756089" y="2012906"/>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748" name="Freeform: Shape 747">
              <a:extLst>
                <a:ext uri="{FF2B5EF4-FFF2-40B4-BE49-F238E27FC236}">
                  <a16:creationId xmlns:a16="http://schemas.microsoft.com/office/drawing/2014/main" xmlns="" id="{5CB93453-F569-4E4A-B075-D54622C1373F}"/>
                </a:ext>
              </a:extLst>
            </p:cNvPr>
            <p:cNvSpPr/>
            <p:nvPr/>
          </p:nvSpPr>
          <p:spPr>
            <a:xfrm>
              <a:off x="2746239" y="200419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9" name="Freeform: Shape 748">
              <a:extLst>
                <a:ext uri="{FF2B5EF4-FFF2-40B4-BE49-F238E27FC236}">
                  <a16:creationId xmlns:a16="http://schemas.microsoft.com/office/drawing/2014/main" xmlns="" id="{DFD93390-A0F9-49F8-ACE6-D6E0721A03C6}"/>
                </a:ext>
              </a:extLst>
            </p:cNvPr>
            <p:cNvSpPr/>
            <p:nvPr/>
          </p:nvSpPr>
          <p:spPr>
            <a:xfrm>
              <a:off x="2753780" y="2011314"/>
              <a:ext cx="1173" cy="1005"/>
            </a:xfrm>
            <a:custGeom>
              <a:avLst/>
              <a:gdLst>
                <a:gd name="connsiteX0" fmla="*/ 0 w 1173"/>
                <a:gd name="connsiteY0" fmla="*/ 168 h 1005"/>
                <a:gd name="connsiteX1" fmla="*/ 1173 w 1173"/>
                <a:gd name="connsiteY1" fmla="*/ 1005 h 1005"/>
                <a:gd name="connsiteX2" fmla="*/ 0 w 1173"/>
                <a:gd name="connsiteY2" fmla="*/ 0 h 1005"/>
                <a:gd name="connsiteX3" fmla="*/ 0 w 1173"/>
                <a:gd name="connsiteY3" fmla="*/ 168 h 1005"/>
              </a:gdLst>
              <a:ahLst/>
              <a:cxnLst>
                <a:cxn ang="0">
                  <a:pos x="connsiteX0" y="connsiteY0"/>
                </a:cxn>
                <a:cxn ang="0">
                  <a:pos x="connsiteX1" y="connsiteY1"/>
                </a:cxn>
                <a:cxn ang="0">
                  <a:pos x="connsiteX2" y="connsiteY2"/>
                </a:cxn>
                <a:cxn ang="0">
                  <a:pos x="connsiteX3" y="connsiteY3"/>
                </a:cxn>
              </a:cxnLst>
              <a:rect l="l" t="t" r="r" b="b"/>
              <a:pathLst>
                <a:path w="1173" h="1005">
                  <a:moveTo>
                    <a:pt x="0" y="168"/>
                  </a:moveTo>
                  <a:cubicBezTo>
                    <a:pt x="276" y="578"/>
                    <a:pt x="696" y="871"/>
                    <a:pt x="1173" y="1005"/>
                  </a:cubicBezTo>
                  <a:cubicBezTo>
                    <a:pt x="746" y="712"/>
                    <a:pt x="352" y="377"/>
                    <a:pt x="0" y="0"/>
                  </a:cubicBezTo>
                  <a:cubicBezTo>
                    <a:pt x="0" y="0"/>
                    <a:pt x="0" y="84"/>
                    <a:pt x="0" y="168"/>
                  </a:cubicBezTo>
                  <a:close/>
                </a:path>
              </a:pathLst>
            </a:custGeom>
            <a:solidFill>
              <a:srgbClr val="37474F"/>
            </a:solidFill>
            <a:ln w="8363" cap="flat">
              <a:noFill/>
              <a:prstDash val="solid"/>
              <a:miter/>
            </a:ln>
          </p:spPr>
          <p:txBody>
            <a:bodyPr rtlCol="0" anchor="ctr"/>
            <a:lstStyle/>
            <a:p>
              <a:pPr defTabSz="914378"/>
              <a:endParaRPr lang="en-US"/>
            </a:p>
          </p:txBody>
        </p:sp>
        <p:sp>
          <p:nvSpPr>
            <p:cNvPr id="750" name="Freeform: Shape 749">
              <a:extLst>
                <a:ext uri="{FF2B5EF4-FFF2-40B4-BE49-F238E27FC236}">
                  <a16:creationId xmlns:a16="http://schemas.microsoft.com/office/drawing/2014/main" xmlns="" id="{5111E76C-2F02-43EA-92F3-E96C65CD79D5}"/>
                </a:ext>
              </a:extLst>
            </p:cNvPr>
            <p:cNvSpPr/>
            <p:nvPr/>
          </p:nvSpPr>
          <p:spPr>
            <a:xfrm>
              <a:off x="2750512" y="2007208"/>
              <a:ext cx="586" cy="1005"/>
            </a:xfrm>
            <a:custGeom>
              <a:avLst/>
              <a:gdLst>
                <a:gd name="connsiteX0" fmla="*/ 0 w 586"/>
                <a:gd name="connsiteY0" fmla="*/ 0 h 1005"/>
                <a:gd name="connsiteX1" fmla="*/ 587 w 586"/>
                <a:gd name="connsiteY1" fmla="*/ 1006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0" y="0"/>
                  </a:moveTo>
                  <a:lnTo>
                    <a:pt x="587" y="1006"/>
                  </a:lnTo>
                  <a:cubicBezTo>
                    <a:pt x="587" y="1006"/>
                    <a:pt x="252"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51" name="Freeform: Shape 750">
              <a:extLst>
                <a:ext uri="{FF2B5EF4-FFF2-40B4-BE49-F238E27FC236}">
                  <a16:creationId xmlns:a16="http://schemas.microsoft.com/office/drawing/2014/main" xmlns="" id="{0F3ACDE2-B61A-4A6B-B0D6-9ACCDFAFAF3D}"/>
                </a:ext>
              </a:extLst>
            </p:cNvPr>
            <p:cNvSpPr/>
            <p:nvPr/>
          </p:nvSpPr>
          <p:spPr>
            <a:xfrm>
              <a:off x="2755959" y="2012496"/>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752" name="Freeform: Shape 751">
              <a:extLst>
                <a:ext uri="{FF2B5EF4-FFF2-40B4-BE49-F238E27FC236}">
                  <a16:creationId xmlns:a16="http://schemas.microsoft.com/office/drawing/2014/main" xmlns="" id="{57A90181-1C40-4604-8332-643F1BB11A67}"/>
                </a:ext>
              </a:extLst>
            </p:cNvPr>
            <p:cNvSpPr/>
            <p:nvPr/>
          </p:nvSpPr>
          <p:spPr>
            <a:xfrm>
              <a:off x="2755037" y="2012571"/>
              <a:ext cx="921" cy="502"/>
            </a:xfrm>
            <a:custGeom>
              <a:avLst/>
              <a:gdLst>
                <a:gd name="connsiteX0" fmla="*/ 922 w 921"/>
                <a:gd name="connsiteY0" fmla="*/ 0 h 502"/>
                <a:gd name="connsiteX1" fmla="*/ 0 w 921"/>
                <a:gd name="connsiteY1" fmla="*/ 0 h 502"/>
                <a:gd name="connsiteX2" fmla="*/ 922 w 921"/>
                <a:gd name="connsiteY2" fmla="*/ 503 h 502"/>
              </a:gdLst>
              <a:ahLst/>
              <a:cxnLst>
                <a:cxn ang="0">
                  <a:pos x="connsiteX0" y="connsiteY0"/>
                </a:cxn>
                <a:cxn ang="0">
                  <a:pos x="connsiteX1" y="connsiteY1"/>
                </a:cxn>
                <a:cxn ang="0">
                  <a:pos x="connsiteX2" y="connsiteY2"/>
                </a:cxn>
              </a:cxnLst>
              <a:rect l="l" t="t" r="r" b="b"/>
              <a:pathLst>
                <a:path w="921" h="502">
                  <a:moveTo>
                    <a:pt x="922" y="0"/>
                  </a:moveTo>
                  <a:lnTo>
                    <a:pt x="0" y="0"/>
                  </a:lnTo>
                  <a:lnTo>
                    <a:pt x="922" y="503"/>
                  </a:lnTo>
                  <a:close/>
                </a:path>
              </a:pathLst>
            </a:custGeom>
            <a:solidFill>
              <a:srgbClr val="37474F"/>
            </a:solidFill>
            <a:ln w="8363" cap="flat">
              <a:noFill/>
              <a:prstDash val="solid"/>
              <a:miter/>
            </a:ln>
          </p:spPr>
          <p:txBody>
            <a:bodyPr rtlCol="0" anchor="ctr"/>
            <a:lstStyle/>
            <a:p>
              <a:pPr defTabSz="914378"/>
              <a:endParaRPr lang="en-US"/>
            </a:p>
          </p:txBody>
        </p:sp>
        <p:sp>
          <p:nvSpPr>
            <p:cNvPr id="753" name="Freeform: Shape 752">
              <a:extLst>
                <a:ext uri="{FF2B5EF4-FFF2-40B4-BE49-F238E27FC236}">
                  <a16:creationId xmlns:a16="http://schemas.microsoft.com/office/drawing/2014/main" xmlns="" id="{A8F84816-68C4-45FA-894E-72A2466B4755}"/>
                </a:ext>
              </a:extLst>
            </p:cNvPr>
            <p:cNvSpPr/>
            <p:nvPr/>
          </p:nvSpPr>
          <p:spPr>
            <a:xfrm>
              <a:off x="2740709" y="2004353"/>
              <a:ext cx="5545" cy="3570"/>
            </a:xfrm>
            <a:custGeom>
              <a:avLst/>
              <a:gdLst>
                <a:gd name="connsiteX0" fmla="*/ 1005 w 5545"/>
                <a:gd name="connsiteY0" fmla="*/ 1179 h 3570"/>
                <a:gd name="connsiteX1" fmla="*/ 3771 w 5545"/>
                <a:gd name="connsiteY1" fmla="*/ 3023 h 3570"/>
                <a:gd name="connsiteX2" fmla="*/ 5530 w 5545"/>
                <a:gd name="connsiteY2" fmla="*/ 6 h 3570"/>
                <a:gd name="connsiteX3" fmla="*/ 3854 w 5545"/>
                <a:gd name="connsiteY3" fmla="*/ 6 h 3570"/>
                <a:gd name="connsiteX4" fmla="*/ 4441 w 5545"/>
                <a:gd name="connsiteY4" fmla="*/ 2352 h 3570"/>
                <a:gd name="connsiteX5" fmla="*/ 2933 w 5545"/>
                <a:gd name="connsiteY5" fmla="*/ 257 h 3570"/>
                <a:gd name="connsiteX6" fmla="*/ 0 w 5545"/>
                <a:gd name="connsiteY6" fmla="*/ 257 h 3570"/>
                <a:gd name="connsiteX7" fmla="*/ 1508 w 5545"/>
                <a:gd name="connsiteY7" fmla="*/ 1095 h 3570"/>
                <a:gd name="connsiteX8" fmla="*/ 1005 w 5545"/>
                <a:gd name="connsiteY8" fmla="*/ 1179 h 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5" h="3570">
                  <a:moveTo>
                    <a:pt x="1005" y="1179"/>
                  </a:moveTo>
                  <a:cubicBezTo>
                    <a:pt x="1508" y="1179"/>
                    <a:pt x="3100" y="1179"/>
                    <a:pt x="3771" y="3023"/>
                  </a:cubicBezTo>
                  <a:cubicBezTo>
                    <a:pt x="4441" y="4866"/>
                    <a:pt x="5698" y="1598"/>
                    <a:pt x="5530" y="6"/>
                  </a:cubicBezTo>
                  <a:cubicBezTo>
                    <a:pt x="5530" y="6"/>
                    <a:pt x="5111" y="6"/>
                    <a:pt x="3854" y="6"/>
                  </a:cubicBezTo>
                  <a:cubicBezTo>
                    <a:pt x="3854" y="593"/>
                    <a:pt x="5781" y="2771"/>
                    <a:pt x="4441" y="2352"/>
                  </a:cubicBezTo>
                  <a:cubicBezTo>
                    <a:pt x="3100" y="1933"/>
                    <a:pt x="3435" y="1095"/>
                    <a:pt x="2933" y="257"/>
                  </a:cubicBezTo>
                  <a:cubicBezTo>
                    <a:pt x="2933" y="1263"/>
                    <a:pt x="335" y="-664"/>
                    <a:pt x="0" y="257"/>
                  </a:cubicBezTo>
                  <a:lnTo>
                    <a:pt x="1508" y="1095"/>
                  </a:lnTo>
                  <a:cubicBezTo>
                    <a:pt x="1508" y="1095"/>
                    <a:pt x="754" y="760"/>
                    <a:pt x="1005" y="1179"/>
                  </a:cubicBezTo>
                  <a:close/>
                </a:path>
              </a:pathLst>
            </a:custGeom>
            <a:solidFill>
              <a:srgbClr val="37474F"/>
            </a:solidFill>
            <a:ln w="8363" cap="flat">
              <a:noFill/>
              <a:prstDash val="solid"/>
              <a:miter/>
            </a:ln>
          </p:spPr>
          <p:txBody>
            <a:bodyPr rtlCol="0" anchor="ctr"/>
            <a:lstStyle/>
            <a:p>
              <a:pPr defTabSz="914378"/>
              <a:endParaRPr lang="en-US"/>
            </a:p>
          </p:txBody>
        </p:sp>
        <p:sp>
          <p:nvSpPr>
            <p:cNvPr id="754" name="Freeform: Shape 753">
              <a:extLst>
                <a:ext uri="{FF2B5EF4-FFF2-40B4-BE49-F238E27FC236}">
                  <a16:creationId xmlns:a16="http://schemas.microsoft.com/office/drawing/2014/main" xmlns="" id="{77AC5267-7758-4805-AE15-4DC4B60BBCD5}"/>
                </a:ext>
              </a:extLst>
            </p:cNvPr>
            <p:cNvSpPr/>
            <p:nvPr/>
          </p:nvSpPr>
          <p:spPr>
            <a:xfrm>
              <a:off x="2746323" y="2004276"/>
              <a:ext cx="2429" cy="2094"/>
            </a:xfrm>
            <a:custGeom>
              <a:avLst/>
              <a:gdLst>
                <a:gd name="connsiteX0" fmla="*/ 1927 w 2429"/>
                <a:gd name="connsiteY0" fmla="*/ 2011 h 2094"/>
                <a:gd name="connsiteX1" fmla="*/ 2430 w 2429"/>
                <a:gd name="connsiteY1" fmla="*/ 2011 h 2094"/>
                <a:gd name="connsiteX2" fmla="*/ 1425 w 2429"/>
                <a:gd name="connsiteY2" fmla="*/ 0 h 2094"/>
                <a:gd name="connsiteX3" fmla="*/ 0 w 2429"/>
                <a:gd name="connsiteY3" fmla="*/ 0 h 2094"/>
                <a:gd name="connsiteX4" fmla="*/ 2179 w 2429"/>
                <a:gd name="connsiteY4" fmla="*/ 2095 h 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 h="2094">
                  <a:moveTo>
                    <a:pt x="1927" y="2011"/>
                  </a:moveTo>
                  <a:lnTo>
                    <a:pt x="2430" y="2011"/>
                  </a:lnTo>
                  <a:cubicBezTo>
                    <a:pt x="1961" y="1416"/>
                    <a:pt x="1617" y="729"/>
                    <a:pt x="1425" y="0"/>
                  </a:cubicBezTo>
                  <a:cubicBezTo>
                    <a:pt x="503" y="0"/>
                    <a:pt x="168" y="0"/>
                    <a:pt x="0" y="0"/>
                  </a:cubicBezTo>
                  <a:lnTo>
                    <a:pt x="2179" y="2095"/>
                  </a:lnTo>
                  <a:close/>
                </a:path>
              </a:pathLst>
            </a:custGeom>
            <a:solidFill>
              <a:srgbClr val="37474F"/>
            </a:solidFill>
            <a:ln w="8363" cap="flat">
              <a:noFill/>
              <a:prstDash val="solid"/>
              <a:miter/>
            </a:ln>
          </p:spPr>
          <p:txBody>
            <a:bodyPr rtlCol="0" anchor="ctr"/>
            <a:lstStyle/>
            <a:p>
              <a:pPr defTabSz="914378"/>
              <a:endParaRPr lang="en-US"/>
            </a:p>
          </p:txBody>
        </p:sp>
        <p:sp>
          <p:nvSpPr>
            <p:cNvPr id="755" name="Freeform: Shape 754">
              <a:extLst>
                <a:ext uri="{FF2B5EF4-FFF2-40B4-BE49-F238E27FC236}">
                  <a16:creationId xmlns:a16="http://schemas.microsoft.com/office/drawing/2014/main" xmlns="" id="{3809653D-EAE2-49B1-A56A-3B62C3C1B0C9}"/>
                </a:ext>
              </a:extLst>
            </p:cNvPr>
            <p:cNvSpPr/>
            <p:nvPr/>
          </p:nvSpPr>
          <p:spPr>
            <a:xfrm>
              <a:off x="2748669" y="2006538"/>
              <a:ext cx="3351" cy="3351"/>
            </a:xfrm>
            <a:custGeom>
              <a:avLst/>
              <a:gdLst>
                <a:gd name="connsiteX0" fmla="*/ 2095 w 3351"/>
                <a:gd name="connsiteY0" fmla="*/ 1927 h 3351"/>
                <a:gd name="connsiteX1" fmla="*/ 251 w 3351"/>
                <a:gd name="connsiteY1" fmla="*/ 2430 h 3351"/>
                <a:gd name="connsiteX2" fmla="*/ 2514 w 3351"/>
                <a:gd name="connsiteY2" fmla="*/ 3352 h 3351"/>
                <a:gd name="connsiteX3" fmla="*/ 2095 w 3351"/>
                <a:gd name="connsiteY3" fmla="*/ 2011 h 3351"/>
                <a:gd name="connsiteX4" fmla="*/ 3352 w 3351"/>
                <a:gd name="connsiteY4" fmla="*/ 2933 h 3351"/>
                <a:gd name="connsiteX5" fmla="*/ 2430 w 3351"/>
                <a:gd name="connsiteY5" fmla="*/ 1676 h 3351"/>
                <a:gd name="connsiteX6" fmla="*/ 2430 w 3351"/>
                <a:gd name="connsiteY6" fmla="*/ 1676 h 3351"/>
                <a:gd name="connsiteX7" fmla="*/ 2430 w 3351"/>
                <a:gd name="connsiteY7" fmla="*/ 1676 h 3351"/>
                <a:gd name="connsiteX8" fmla="*/ 2430 w 3351"/>
                <a:gd name="connsiteY8" fmla="*/ 1676 h 3351"/>
                <a:gd name="connsiteX9" fmla="*/ 2430 w 3351"/>
                <a:gd name="connsiteY9" fmla="*/ 1676 h 3351"/>
                <a:gd name="connsiteX10" fmla="*/ 2430 w 3351"/>
                <a:gd name="connsiteY10" fmla="*/ 1676 h 3351"/>
                <a:gd name="connsiteX11" fmla="*/ 0 w 3351"/>
                <a:gd name="connsiteY11" fmla="*/ 0 h 3351"/>
                <a:gd name="connsiteX12" fmla="*/ 2095 w 3351"/>
                <a:gd name="connsiteY12" fmla="*/ 1927 h 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1" h="3351">
                  <a:moveTo>
                    <a:pt x="2095" y="1927"/>
                  </a:moveTo>
                  <a:cubicBezTo>
                    <a:pt x="1340" y="1927"/>
                    <a:pt x="84" y="1341"/>
                    <a:pt x="251" y="2430"/>
                  </a:cubicBezTo>
                  <a:cubicBezTo>
                    <a:pt x="419" y="3519"/>
                    <a:pt x="1592" y="2849"/>
                    <a:pt x="2514" y="3352"/>
                  </a:cubicBezTo>
                  <a:cubicBezTo>
                    <a:pt x="335" y="1592"/>
                    <a:pt x="3435" y="3352"/>
                    <a:pt x="2095" y="2011"/>
                  </a:cubicBezTo>
                  <a:cubicBezTo>
                    <a:pt x="2564" y="2245"/>
                    <a:pt x="2983" y="2564"/>
                    <a:pt x="3352" y="2933"/>
                  </a:cubicBezTo>
                  <a:lnTo>
                    <a:pt x="2430" y="1676"/>
                  </a:lnTo>
                  <a:lnTo>
                    <a:pt x="2430" y="1676"/>
                  </a:lnTo>
                  <a:cubicBezTo>
                    <a:pt x="2430" y="1676"/>
                    <a:pt x="2430" y="1676"/>
                    <a:pt x="2430" y="1676"/>
                  </a:cubicBezTo>
                  <a:lnTo>
                    <a:pt x="2430" y="1676"/>
                  </a:lnTo>
                  <a:cubicBezTo>
                    <a:pt x="1927" y="1005"/>
                    <a:pt x="2430" y="1676"/>
                    <a:pt x="2430" y="1676"/>
                  </a:cubicBezTo>
                  <a:lnTo>
                    <a:pt x="2430" y="1676"/>
                  </a:lnTo>
                  <a:lnTo>
                    <a:pt x="0" y="0"/>
                  </a:lnTo>
                  <a:cubicBezTo>
                    <a:pt x="637" y="704"/>
                    <a:pt x="1340" y="1349"/>
                    <a:pt x="2095" y="1927"/>
                  </a:cubicBezTo>
                  <a:close/>
                </a:path>
              </a:pathLst>
            </a:custGeom>
            <a:solidFill>
              <a:srgbClr val="37474F"/>
            </a:solidFill>
            <a:ln w="8363" cap="flat">
              <a:noFill/>
              <a:prstDash val="solid"/>
              <a:miter/>
            </a:ln>
          </p:spPr>
          <p:txBody>
            <a:bodyPr rtlCol="0" anchor="ctr"/>
            <a:lstStyle/>
            <a:p>
              <a:pPr defTabSz="914378"/>
              <a:endParaRPr lang="en-US"/>
            </a:p>
          </p:txBody>
        </p:sp>
        <p:sp>
          <p:nvSpPr>
            <p:cNvPr id="756" name="Freeform: Shape 755">
              <a:extLst>
                <a:ext uri="{FF2B5EF4-FFF2-40B4-BE49-F238E27FC236}">
                  <a16:creationId xmlns:a16="http://schemas.microsoft.com/office/drawing/2014/main" xmlns="" id="{CF61B2C4-3821-4CFF-88E0-C26EFC026658}"/>
                </a:ext>
              </a:extLst>
            </p:cNvPr>
            <p:cNvSpPr/>
            <p:nvPr/>
          </p:nvSpPr>
          <p:spPr>
            <a:xfrm>
              <a:off x="2759283" y="2020419"/>
              <a:ext cx="111" cy="111"/>
            </a:xfrm>
            <a:custGeom>
              <a:avLst/>
              <a:gdLst>
                <a:gd name="connsiteX0" fmla="*/ 112 w 111"/>
                <a:gd name="connsiteY0" fmla="*/ 112 h 111"/>
                <a:gd name="connsiteX1" fmla="*/ 112 w 111"/>
                <a:gd name="connsiteY1" fmla="*/ 112 h 111"/>
                <a:gd name="connsiteX2" fmla="*/ 112 w 111"/>
                <a:gd name="connsiteY2" fmla="*/ 112 h 111"/>
              </a:gdLst>
              <a:ahLst/>
              <a:cxnLst>
                <a:cxn ang="0">
                  <a:pos x="connsiteX0" y="connsiteY0"/>
                </a:cxn>
                <a:cxn ang="0">
                  <a:pos x="connsiteX1" y="connsiteY1"/>
                </a:cxn>
                <a:cxn ang="0">
                  <a:pos x="connsiteX2" y="connsiteY2"/>
                </a:cxn>
              </a:cxnLst>
              <a:rect l="l" t="t" r="r" b="b"/>
              <a:pathLst>
                <a:path w="111" h="111">
                  <a:moveTo>
                    <a:pt x="112" y="112"/>
                  </a:moveTo>
                  <a:lnTo>
                    <a:pt x="112" y="112"/>
                  </a:lnTo>
                  <a:cubicBezTo>
                    <a:pt x="112" y="112"/>
                    <a:pt x="-140" y="-140"/>
                    <a:pt x="112" y="112"/>
                  </a:cubicBezTo>
                  <a:close/>
                </a:path>
              </a:pathLst>
            </a:custGeom>
            <a:solidFill>
              <a:srgbClr val="37474F"/>
            </a:solidFill>
            <a:ln w="8363" cap="flat">
              <a:noFill/>
              <a:prstDash val="solid"/>
              <a:miter/>
            </a:ln>
          </p:spPr>
          <p:txBody>
            <a:bodyPr rtlCol="0" anchor="ctr"/>
            <a:lstStyle/>
            <a:p>
              <a:pPr defTabSz="914378"/>
              <a:endParaRPr lang="en-US"/>
            </a:p>
          </p:txBody>
        </p:sp>
        <p:sp>
          <p:nvSpPr>
            <p:cNvPr id="757" name="Freeform: Shape 756">
              <a:extLst>
                <a:ext uri="{FF2B5EF4-FFF2-40B4-BE49-F238E27FC236}">
                  <a16:creationId xmlns:a16="http://schemas.microsoft.com/office/drawing/2014/main" xmlns="" id="{3841165B-9E87-4CDE-BA8F-5A159E341CCF}"/>
                </a:ext>
              </a:extLst>
            </p:cNvPr>
            <p:cNvSpPr/>
            <p:nvPr/>
          </p:nvSpPr>
          <p:spPr>
            <a:xfrm>
              <a:off x="2758808" y="2017430"/>
              <a:ext cx="1822" cy="3290"/>
            </a:xfrm>
            <a:custGeom>
              <a:avLst/>
              <a:gdLst>
                <a:gd name="connsiteX0" fmla="*/ 0 w 1822"/>
                <a:gd name="connsiteY0" fmla="*/ 2011 h 3290"/>
                <a:gd name="connsiteX1" fmla="*/ 1005 w 1822"/>
                <a:gd name="connsiteY1" fmla="*/ 2514 h 3290"/>
                <a:gd name="connsiteX2" fmla="*/ 1005 w 1822"/>
                <a:gd name="connsiteY2" fmla="*/ 2933 h 3290"/>
                <a:gd name="connsiteX3" fmla="*/ 1592 w 1822"/>
                <a:gd name="connsiteY3" fmla="*/ 2514 h 3290"/>
                <a:gd name="connsiteX4" fmla="*/ 1592 w 1822"/>
                <a:gd name="connsiteY4" fmla="*/ 2514 h 3290"/>
                <a:gd name="connsiteX5" fmla="*/ 503 w 1822"/>
                <a:gd name="connsiteY5" fmla="*/ 0 h 3290"/>
                <a:gd name="connsiteX6" fmla="*/ 0 w 1822"/>
                <a:gd name="connsiteY6" fmla="*/ 2011 h 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 h="3290">
                  <a:moveTo>
                    <a:pt x="0" y="2011"/>
                  </a:moveTo>
                  <a:cubicBezTo>
                    <a:pt x="377" y="2061"/>
                    <a:pt x="737" y="2237"/>
                    <a:pt x="1005" y="2514"/>
                  </a:cubicBezTo>
                  <a:cubicBezTo>
                    <a:pt x="1005" y="3100"/>
                    <a:pt x="1005" y="2514"/>
                    <a:pt x="1005" y="2933"/>
                  </a:cubicBezTo>
                  <a:cubicBezTo>
                    <a:pt x="1005" y="3352"/>
                    <a:pt x="2346" y="3603"/>
                    <a:pt x="1592" y="2514"/>
                  </a:cubicBezTo>
                  <a:lnTo>
                    <a:pt x="1592" y="2514"/>
                  </a:lnTo>
                  <a:cubicBezTo>
                    <a:pt x="838" y="1592"/>
                    <a:pt x="251" y="0"/>
                    <a:pt x="503" y="0"/>
                  </a:cubicBezTo>
                  <a:cubicBezTo>
                    <a:pt x="176" y="620"/>
                    <a:pt x="0" y="1307"/>
                    <a:pt x="0" y="2011"/>
                  </a:cubicBezTo>
                  <a:close/>
                </a:path>
              </a:pathLst>
            </a:custGeom>
            <a:solidFill>
              <a:srgbClr val="37474F"/>
            </a:solidFill>
            <a:ln w="8363" cap="flat">
              <a:noFill/>
              <a:prstDash val="solid"/>
              <a:miter/>
            </a:ln>
          </p:spPr>
          <p:txBody>
            <a:bodyPr rtlCol="0" anchor="ctr"/>
            <a:lstStyle/>
            <a:p>
              <a:pPr defTabSz="914378"/>
              <a:endParaRPr lang="en-US"/>
            </a:p>
          </p:txBody>
        </p:sp>
        <p:sp>
          <p:nvSpPr>
            <p:cNvPr id="758" name="Freeform: Shape 757">
              <a:extLst>
                <a:ext uri="{FF2B5EF4-FFF2-40B4-BE49-F238E27FC236}">
                  <a16:creationId xmlns:a16="http://schemas.microsoft.com/office/drawing/2014/main" xmlns="" id="{0FF52B2A-F9A8-4B30-9292-AAEAC64C5ECF}"/>
                </a:ext>
              </a:extLst>
            </p:cNvPr>
            <p:cNvSpPr/>
            <p:nvPr/>
          </p:nvSpPr>
          <p:spPr>
            <a:xfrm>
              <a:off x="2752607" y="2012654"/>
              <a:ext cx="2011" cy="1600"/>
            </a:xfrm>
            <a:custGeom>
              <a:avLst/>
              <a:gdLst>
                <a:gd name="connsiteX0" fmla="*/ 2011 w 2011"/>
                <a:gd name="connsiteY0" fmla="*/ 1341 h 1600"/>
                <a:gd name="connsiteX1" fmla="*/ 0 w 2011"/>
                <a:gd name="connsiteY1" fmla="*/ 0 h 1600"/>
                <a:gd name="connsiteX2" fmla="*/ 587 w 2011"/>
                <a:gd name="connsiteY2" fmla="*/ 1257 h 1600"/>
                <a:gd name="connsiteX3" fmla="*/ 587 w 2011"/>
                <a:gd name="connsiteY3" fmla="*/ 1257 h 1600"/>
                <a:gd name="connsiteX4" fmla="*/ 2011 w 2011"/>
                <a:gd name="connsiteY4" fmla="*/ 1341 h 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 h="1600">
                  <a:moveTo>
                    <a:pt x="2011" y="1341"/>
                  </a:moveTo>
                  <a:lnTo>
                    <a:pt x="0" y="0"/>
                  </a:lnTo>
                  <a:lnTo>
                    <a:pt x="587" y="1257"/>
                  </a:lnTo>
                  <a:lnTo>
                    <a:pt x="587" y="1257"/>
                  </a:lnTo>
                  <a:cubicBezTo>
                    <a:pt x="1676" y="1927"/>
                    <a:pt x="1760" y="1424"/>
                    <a:pt x="2011" y="1341"/>
                  </a:cubicBezTo>
                  <a:close/>
                </a:path>
              </a:pathLst>
            </a:custGeom>
            <a:solidFill>
              <a:srgbClr val="37474F"/>
            </a:solidFill>
            <a:ln w="8363" cap="flat">
              <a:noFill/>
              <a:prstDash val="solid"/>
              <a:miter/>
            </a:ln>
          </p:spPr>
          <p:txBody>
            <a:bodyPr rtlCol="0" anchor="ctr"/>
            <a:lstStyle/>
            <a:p>
              <a:pPr defTabSz="914378"/>
              <a:endParaRPr lang="en-US"/>
            </a:p>
          </p:txBody>
        </p:sp>
        <p:sp>
          <p:nvSpPr>
            <p:cNvPr id="759" name="Freeform: Shape 758">
              <a:extLst>
                <a:ext uri="{FF2B5EF4-FFF2-40B4-BE49-F238E27FC236}">
                  <a16:creationId xmlns:a16="http://schemas.microsoft.com/office/drawing/2014/main" xmlns="" id="{BEB952AB-96EB-41FC-987B-5CAA155A1909}"/>
                </a:ext>
              </a:extLst>
            </p:cNvPr>
            <p:cNvSpPr/>
            <p:nvPr/>
          </p:nvSpPr>
          <p:spPr>
            <a:xfrm>
              <a:off x="2745234" y="2003270"/>
              <a:ext cx="1675" cy="502"/>
            </a:xfrm>
            <a:custGeom>
              <a:avLst/>
              <a:gdLst>
                <a:gd name="connsiteX0" fmla="*/ 1005 w 1675"/>
                <a:gd name="connsiteY0" fmla="*/ 503 h 502"/>
                <a:gd name="connsiteX1" fmla="*/ 1676 w 1675"/>
                <a:gd name="connsiteY1" fmla="*/ 167 h 502"/>
                <a:gd name="connsiteX2" fmla="*/ 0 w 1675"/>
                <a:gd name="connsiteY2" fmla="*/ 0 h 502"/>
                <a:gd name="connsiteX3" fmla="*/ 1005 w 1675"/>
                <a:gd name="connsiteY3" fmla="*/ 503 h 502"/>
              </a:gdLst>
              <a:ahLst/>
              <a:cxnLst>
                <a:cxn ang="0">
                  <a:pos x="connsiteX0" y="connsiteY0"/>
                </a:cxn>
                <a:cxn ang="0">
                  <a:pos x="connsiteX1" y="connsiteY1"/>
                </a:cxn>
                <a:cxn ang="0">
                  <a:pos x="connsiteX2" y="connsiteY2"/>
                </a:cxn>
                <a:cxn ang="0">
                  <a:pos x="connsiteX3" y="connsiteY3"/>
                </a:cxn>
              </a:cxnLst>
              <a:rect l="l" t="t" r="r" b="b"/>
              <a:pathLst>
                <a:path w="1675" h="502">
                  <a:moveTo>
                    <a:pt x="1005" y="503"/>
                  </a:moveTo>
                  <a:lnTo>
                    <a:pt x="1676" y="167"/>
                  </a:lnTo>
                  <a:lnTo>
                    <a:pt x="0" y="0"/>
                  </a:lnTo>
                  <a:lnTo>
                    <a:pt x="1005" y="503"/>
                  </a:lnTo>
                  <a:close/>
                </a:path>
              </a:pathLst>
            </a:custGeom>
            <a:solidFill>
              <a:srgbClr val="37474F"/>
            </a:solidFill>
            <a:ln w="8363" cap="flat">
              <a:noFill/>
              <a:prstDash val="solid"/>
              <a:miter/>
            </a:ln>
          </p:spPr>
          <p:txBody>
            <a:bodyPr rtlCol="0" anchor="ctr"/>
            <a:lstStyle/>
            <a:p>
              <a:pPr defTabSz="914378"/>
              <a:endParaRPr lang="en-US"/>
            </a:p>
          </p:txBody>
        </p:sp>
        <p:sp>
          <p:nvSpPr>
            <p:cNvPr id="760" name="Freeform: Shape 759">
              <a:extLst>
                <a:ext uri="{FF2B5EF4-FFF2-40B4-BE49-F238E27FC236}">
                  <a16:creationId xmlns:a16="http://schemas.microsoft.com/office/drawing/2014/main" xmlns="" id="{13A834B2-8AAE-4D62-AD3D-777BD31F3ACF}"/>
                </a:ext>
              </a:extLst>
            </p:cNvPr>
            <p:cNvSpPr/>
            <p:nvPr/>
          </p:nvSpPr>
          <p:spPr>
            <a:xfrm>
              <a:off x="2743474" y="2001092"/>
              <a:ext cx="837" cy="586"/>
            </a:xfrm>
            <a:custGeom>
              <a:avLst/>
              <a:gdLst>
                <a:gd name="connsiteX0" fmla="*/ 335 w 837"/>
                <a:gd name="connsiteY0" fmla="*/ 587 h 586"/>
                <a:gd name="connsiteX1" fmla="*/ 838 w 837"/>
                <a:gd name="connsiteY1" fmla="*/ 251 h 586"/>
                <a:gd name="connsiteX2" fmla="*/ 0 w 837"/>
                <a:gd name="connsiteY2" fmla="*/ 0 h 586"/>
                <a:gd name="connsiteX3" fmla="*/ 335 w 837"/>
                <a:gd name="connsiteY3" fmla="*/ 587 h 586"/>
              </a:gdLst>
              <a:ahLst/>
              <a:cxnLst>
                <a:cxn ang="0">
                  <a:pos x="connsiteX0" y="connsiteY0"/>
                </a:cxn>
                <a:cxn ang="0">
                  <a:pos x="connsiteX1" y="connsiteY1"/>
                </a:cxn>
                <a:cxn ang="0">
                  <a:pos x="connsiteX2" y="connsiteY2"/>
                </a:cxn>
                <a:cxn ang="0">
                  <a:pos x="connsiteX3" y="connsiteY3"/>
                </a:cxn>
              </a:cxnLst>
              <a:rect l="l" t="t" r="r" b="b"/>
              <a:pathLst>
                <a:path w="837" h="586">
                  <a:moveTo>
                    <a:pt x="335" y="587"/>
                  </a:moveTo>
                  <a:lnTo>
                    <a:pt x="838" y="251"/>
                  </a:lnTo>
                  <a:lnTo>
                    <a:pt x="0" y="0"/>
                  </a:lnTo>
                  <a:lnTo>
                    <a:pt x="335" y="587"/>
                  </a:lnTo>
                  <a:close/>
                </a:path>
              </a:pathLst>
            </a:custGeom>
            <a:solidFill>
              <a:srgbClr val="37474F"/>
            </a:solidFill>
            <a:ln w="8363" cap="flat">
              <a:noFill/>
              <a:prstDash val="solid"/>
              <a:miter/>
            </a:ln>
          </p:spPr>
          <p:txBody>
            <a:bodyPr rtlCol="0" anchor="ctr"/>
            <a:lstStyle/>
            <a:p>
              <a:pPr defTabSz="914378"/>
              <a:endParaRPr lang="en-US"/>
            </a:p>
          </p:txBody>
        </p:sp>
        <p:sp>
          <p:nvSpPr>
            <p:cNvPr id="761" name="Freeform: Shape 760">
              <a:extLst>
                <a:ext uri="{FF2B5EF4-FFF2-40B4-BE49-F238E27FC236}">
                  <a16:creationId xmlns:a16="http://schemas.microsoft.com/office/drawing/2014/main" xmlns="" id="{BE5B7ACB-FF62-4905-B949-4AAB69BE5A54}"/>
                </a:ext>
              </a:extLst>
            </p:cNvPr>
            <p:cNvSpPr/>
            <p:nvPr/>
          </p:nvSpPr>
          <p:spPr>
            <a:xfrm>
              <a:off x="2607485" y="1888731"/>
              <a:ext cx="670" cy="8378"/>
            </a:xfrm>
            <a:custGeom>
              <a:avLst/>
              <a:gdLst>
                <a:gd name="connsiteX0" fmla="*/ 670 w 670"/>
                <a:gd name="connsiteY0" fmla="*/ 0 h 8378"/>
                <a:gd name="connsiteX1" fmla="*/ 0 w 670"/>
                <a:gd name="connsiteY1" fmla="*/ 0 h 8378"/>
              </a:gdLst>
              <a:ahLst/>
              <a:cxnLst>
                <a:cxn ang="0">
                  <a:pos x="connsiteX0" y="connsiteY0"/>
                </a:cxn>
                <a:cxn ang="0">
                  <a:pos x="connsiteX1" y="connsiteY1"/>
                </a:cxn>
              </a:cxnLst>
              <a:rect l="l" t="t" r="r" b="b"/>
              <a:pathLst>
                <a:path w="670" h="8378">
                  <a:moveTo>
                    <a:pt x="67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62" name="Freeform: Shape 761">
              <a:extLst>
                <a:ext uri="{FF2B5EF4-FFF2-40B4-BE49-F238E27FC236}">
                  <a16:creationId xmlns:a16="http://schemas.microsoft.com/office/drawing/2014/main" xmlns="" id="{44535C2D-2429-4206-92CA-93E5A76B0510}"/>
                </a:ext>
              </a:extLst>
            </p:cNvPr>
            <p:cNvSpPr/>
            <p:nvPr/>
          </p:nvSpPr>
          <p:spPr>
            <a:xfrm>
              <a:off x="2611851" y="1891943"/>
              <a:ext cx="74" cy="223"/>
            </a:xfrm>
            <a:custGeom>
              <a:avLst/>
              <a:gdLst>
                <a:gd name="connsiteX0" fmla="*/ 75 w 74"/>
                <a:gd name="connsiteY0" fmla="*/ 223 h 223"/>
                <a:gd name="connsiteX1" fmla="*/ 75 w 74"/>
                <a:gd name="connsiteY1" fmla="*/ 223 h 223"/>
                <a:gd name="connsiteX2" fmla="*/ 75 w 74"/>
                <a:gd name="connsiteY2" fmla="*/ 223 h 223"/>
              </a:gdLst>
              <a:ahLst/>
              <a:cxnLst>
                <a:cxn ang="0">
                  <a:pos x="connsiteX0" y="connsiteY0"/>
                </a:cxn>
                <a:cxn ang="0">
                  <a:pos x="connsiteX1" y="connsiteY1"/>
                </a:cxn>
                <a:cxn ang="0">
                  <a:pos x="connsiteX2" y="connsiteY2"/>
                </a:cxn>
              </a:cxnLst>
              <a:rect l="l" t="t" r="r" b="b"/>
              <a:pathLst>
                <a:path w="74" h="223">
                  <a:moveTo>
                    <a:pt x="75" y="223"/>
                  </a:moveTo>
                  <a:lnTo>
                    <a:pt x="75" y="223"/>
                  </a:lnTo>
                  <a:cubicBezTo>
                    <a:pt x="75" y="223"/>
                    <a:pt x="-93" y="-279"/>
                    <a:pt x="75" y="223"/>
                  </a:cubicBezTo>
                  <a:close/>
                </a:path>
              </a:pathLst>
            </a:custGeom>
            <a:solidFill>
              <a:srgbClr val="37474F"/>
            </a:solidFill>
            <a:ln w="8363" cap="flat">
              <a:noFill/>
              <a:prstDash val="solid"/>
              <a:miter/>
            </a:ln>
          </p:spPr>
          <p:txBody>
            <a:bodyPr rtlCol="0" anchor="ctr"/>
            <a:lstStyle/>
            <a:p>
              <a:pPr defTabSz="914378"/>
              <a:endParaRPr lang="en-US"/>
            </a:p>
          </p:txBody>
        </p:sp>
        <p:sp>
          <p:nvSpPr>
            <p:cNvPr id="763" name="Freeform: Shape 762">
              <a:extLst>
                <a:ext uri="{FF2B5EF4-FFF2-40B4-BE49-F238E27FC236}">
                  <a16:creationId xmlns:a16="http://schemas.microsoft.com/office/drawing/2014/main" xmlns="" id="{26F19588-7F75-4267-A868-EAE76AD990DF}"/>
                </a:ext>
              </a:extLst>
            </p:cNvPr>
            <p:cNvSpPr/>
            <p:nvPr/>
          </p:nvSpPr>
          <p:spPr>
            <a:xfrm>
              <a:off x="2685744" y="1948279"/>
              <a:ext cx="1005" cy="2035"/>
            </a:xfrm>
            <a:custGeom>
              <a:avLst/>
              <a:gdLst>
                <a:gd name="connsiteX0" fmla="*/ 1005 w 1005"/>
                <a:gd name="connsiteY0" fmla="*/ 2036 h 2035"/>
                <a:gd name="connsiteX1" fmla="*/ 0 w 1005"/>
                <a:gd name="connsiteY1" fmla="*/ 109 h 2035"/>
                <a:gd name="connsiteX2" fmla="*/ 0 w 1005"/>
                <a:gd name="connsiteY2" fmla="*/ 863 h 2035"/>
                <a:gd name="connsiteX3" fmla="*/ 1005 w 1005"/>
                <a:gd name="connsiteY3" fmla="*/ 2036 h 2035"/>
              </a:gdLst>
              <a:ahLst/>
              <a:cxnLst>
                <a:cxn ang="0">
                  <a:pos x="connsiteX0" y="connsiteY0"/>
                </a:cxn>
                <a:cxn ang="0">
                  <a:pos x="connsiteX1" y="connsiteY1"/>
                </a:cxn>
                <a:cxn ang="0">
                  <a:pos x="connsiteX2" y="connsiteY2"/>
                </a:cxn>
                <a:cxn ang="0">
                  <a:pos x="connsiteX3" y="connsiteY3"/>
                </a:cxn>
              </a:cxnLst>
              <a:rect l="l" t="t" r="r" b="b"/>
              <a:pathLst>
                <a:path w="1005" h="2035">
                  <a:moveTo>
                    <a:pt x="1005" y="2036"/>
                  </a:moveTo>
                  <a:cubicBezTo>
                    <a:pt x="587" y="947"/>
                    <a:pt x="335" y="-394"/>
                    <a:pt x="0" y="109"/>
                  </a:cubicBezTo>
                  <a:lnTo>
                    <a:pt x="0" y="863"/>
                  </a:lnTo>
                  <a:cubicBezTo>
                    <a:pt x="427" y="1165"/>
                    <a:pt x="771" y="1567"/>
                    <a:pt x="1005" y="2036"/>
                  </a:cubicBezTo>
                  <a:close/>
                </a:path>
              </a:pathLst>
            </a:custGeom>
            <a:solidFill>
              <a:srgbClr val="37474F"/>
            </a:solidFill>
            <a:ln w="8363" cap="flat">
              <a:noFill/>
              <a:prstDash val="solid"/>
              <a:miter/>
            </a:ln>
          </p:spPr>
          <p:txBody>
            <a:bodyPr rtlCol="0" anchor="ctr"/>
            <a:lstStyle/>
            <a:p>
              <a:pPr defTabSz="914378"/>
              <a:endParaRPr lang="en-US"/>
            </a:p>
          </p:txBody>
        </p:sp>
        <p:sp>
          <p:nvSpPr>
            <p:cNvPr id="764" name="Freeform: Shape 763">
              <a:extLst>
                <a:ext uri="{FF2B5EF4-FFF2-40B4-BE49-F238E27FC236}">
                  <a16:creationId xmlns:a16="http://schemas.microsoft.com/office/drawing/2014/main" xmlns="" id="{B1F519E3-A78E-4F97-8723-F582CC0F1D2A}"/>
                </a:ext>
              </a:extLst>
            </p:cNvPr>
            <p:cNvSpPr/>
            <p:nvPr/>
          </p:nvSpPr>
          <p:spPr>
            <a:xfrm>
              <a:off x="2645274" y="1917805"/>
              <a:ext cx="921" cy="8378"/>
            </a:xfrm>
            <a:custGeom>
              <a:avLst/>
              <a:gdLst>
                <a:gd name="connsiteX0" fmla="*/ 0 w 921"/>
                <a:gd name="connsiteY0" fmla="*/ 0 h 8378"/>
                <a:gd name="connsiteX1" fmla="*/ 0 w 921"/>
                <a:gd name="connsiteY1" fmla="*/ 0 h 8378"/>
                <a:gd name="connsiteX2" fmla="*/ 922 w 921"/>
                <a:gd name="connsiteY2" fmla="*/ 0 h 8378"/>
              </a:gdLst>
              <a:ahLst/>
              <a:cxnLst>
                <a:cxn ang="0">
                  <a:pos x="connsiteX0" y="connsiteY0"/>
                </a:cxn>
                <a:cxn ang="0">
                  <a:pos x="connsiteX1" y="connsiteY1"/>
                </a:cxn>
                <a:cxn ang="0">
                  <a:pos x="connsiteX2" y="connsiteY2"/>
                </a:cxn>
              </a:cxnLst>
              <a:rect l="l" t="t" r="r" b="b"/>
              <a:pathLst>
                <a:path w="921" h="8378">
                  <a:moveTo>
                    <a:pt x="0" y="0"/>
                  </a:moveTo>
                  <a:lnTo>
                    <a:pt x="0" y="0"/>
                  </a:lnTo>
                  <a:lnTo>
                    <a:pt x="922" y="0"/>
                  </a:lnTo>
                  <a:close/>
                </a:path>
              </a:pathLst>
            </a:custGeom>
            <a:solidFill>
              <a:srgbClr val="37474F"/>
            </a:solidFill>
            <a:ln w="8363" cap="flat">
              <a:noFill/>
              <a:prstDash val="solid"/>
              <a:miter/>
            </a:ln>
          </p:spPr>
          <p:txBody>
            <a:bodyPr rtlCol="0" anchor="ctr"/>
            <a:lstStyle/>
            <a:p>
              <a:pPr defTabSz="914378"/>
              <a:endParaRPr lang="en-US"/>
            </a:p>
          </p:txBody>
        </p:sp>
        <p:sp>
          <p:nvSpPr>
            <p:cNvPr id="765" name="Freeform: Shape 764">
              <a:extLst>
                <a:ext uri="{FF2B5EF4-FFF2-40B4-BE49-F238E27FC236}">
                  <a16:creationId xmlns:a16="http://schemas.microsoft.com/office/drawing/2014/main" xmlns="" id="{743D8E6C-9F1B-4253-B4FE-DA8C5F55A68B}"/>
                </a:ext>
              </a:extLst>
            </p:cNvPr>
            <p:cNvSpPr/>
            <p:nvPr/>
          </p:nvSpPr>
          <p:spPr>
            <a:xfrm>
              <a:off x="2642257" y="1918057"/>
              <a:ext cx="754" cy="1173"/>
            </a:xfrm>
            <a:custGeom>
              <a:avLst/>
              <a:gdLst>
                <a:gd name="connsiteX0" fmla="*/ 754 w 754"/>
                <a:gd name="connsiteY0" fmla="*/ 1173 h 1173"/>
                <a:gd name="connsiteX1" fmla="*/ 0 w 754"/>
                <a:gd name="connsiteY1" fmla="*/ 0 h 1173"/>
                <a:gd name="connsiteX2" fmla="*/ 754 w 754"/>
                <a:gd name="connsiteY2" fmla="*/ 1173 h 1173"/>
              </a:gdLst>
              <a:ahLst/>
              <a:cxnLst>
                <a:cxn ang="0">
                  <a:pos x="connsiteX0" y="connsiteY0"/>
                </a:cxn>
                <a:cxn ang="0">
                  <a:pos x="connsiteX1" y="connsiteY1"/>
                </a:cxn>
                <a:cxn ang="0">
                  <a:pos x="connsiteX2" y="connsiteY2"/>
                </a:cxn>
              </a:cxnLst>
              <a:rect l="l" t="t" r="r" b="b"/>
              <a:pathLst>
                <a:path w="754" h="1173">
                  <a:moveTo>
                    <a:pt x="754" y="1173"/>
                  </a:moveTo>
                  <a:lnTo>
                    <a:pt x="0" y="0"/>
                  </a:lnTo>
                  <a:cubicBezTo>
                    <a:pt x="201" y="419"/>
                    <a:pt x="452" y="821"/>
                    <a:pt x="754" y="1173"/>
                  </a:cubicBezTo>
                  <a:close/>
                </a:path>
              </a:pathLst>
            </a:custGeom>
            <a:solidFill>
              <a:srgbClr val="37474F"/>
            </a:solidFill>
            <a:ln w="8363" cap="flat">
              <a:noFill/>
              <a:prstDash val="solid"/>
              <a:miter/>
            </a:ln>
          </p:spPr>
          <p:txBody>
            <a:bodyPr rtlCol="0" anchor="ctr"/>
            <a:lstStyle/>
            <a:p>
              <a:pPr defTabSz="914378"/>
              <a:endParaRPr lang="en-US"/>
            </a:p>
          </p:txBody>
        </p:sp>
        <p:sp>
          <p:nvSpPr>
            <p:cNvPr id="766" name="Freeform: Shape 765">
              <a:extLst>
                <a:ext uri="{FF2B5EF4-FFF2-40B4-BE49-F238E27FC236}">
                  <a16:creationId xmlns:a16="http://schemas.microsoft.com/office/drawing/2014/main" xmlns="" id="{1A24DE32-647E-4035-A2DF-55535B13EDF8}"/>
                </a:ext>
              </a:extLst>
            </p:cNvPr>
            <p:cNvSpPr/>
            <p:nvPr/>
          </p:nvSpPr>
          <p:spPr>
            <a:xfrm>
              <a:off x="2586203" y="1870465"/>
              <a:ext cx="754" cy="375"/>
            </a:xfrm>
            <a:custGeom>
              <a:avLst/>
              <a:gdLst>
                <a:gd name="connsiteX0" fmla="*/ 754 w 754"/>
                <a:gd name="connsiteY0" fmla="*/ 0 h 375"/>
                <a:gd name="connsiteX1" fmla="*/ 0 w 754"/>
                <a:gd name="connsiteY1" fmla="*/ 0 h 375"/>
                <a:gd name="connsiteX2" fmla="*/ 754 w 754"/>
                <a:gd name="connsiteY2" fmla="*/ 0 h 375"/>
              </a:gdLst>
              <a:ahLst/>
              <a:cxnLst>
                <a:cxn ang="0">
                  <a:pos x="connsiteX0" y="connsiteY0"/>
                </a:cxn>
                <a:cxn ang="0">
                  <a:pos x="connsiteX1" y="connsiteY1"/>
                </a:cxn>
                <a:cxn ang="0">
                  <a:pos x="connsiteX2" y="connsiteY2"/>
                </a:cxn>
              </a:cxnLst>
              <a:rect l="l" t="t" r="r" b="b"/>
              <a:pathLst>
                <a:path w="754" h="375">
                  <a:moveTo>
                    <a:pt x="754" y="0"/>
                  </a:moveTo>
                  <a:lnTo>
                    <a:pt x="0" y="0"/>
                  </a:lnTo>
                  <a:cubicBezTo>
                    <a:pt x="670" y="754"/>
                    <a:pt x="503" y="168"/>
                    <a:pt x="754" y="0"/>
                  </a:cubicBezTo>
                  <a:close/>
                </a:path>
              </a:pathLst>
            </a:custGeom>
            <a:solidFill>
              <a:srgbClr val="37474F"/>
            </a:solidFill>
            <a:ln w="8363" cap="flat">
              <a:noFill/>
              <a:prstDash val="solid"/>
              <a:miter/>
            </a:ln>
          </p:spPr>
          <p:txBody>
            <a:bodyPr rtlCol="0" anchor="ctr"/>
            <a:lstStyle/>
            <a:p>
              <a:pPr defTabSz="914378"/>
              <a:endParaRPr lang="en-US"/>
            </a:p>
          </p:txBody>
        </p:sp>
        <p:sp>
          <p:nvSpPr>
            <p:cNvPr id="767" name="Freeform: Shape 766">
              <a:extLst>
                <a:ext uri="{FF2B5EF4-FFF2-40B4-BE49-F238E27FC236}">
                  <a16:creationId xmlns:a16="http://schemas.microsoft.com/office/drawing/2014/main" xmlns="" id="{5C73160C-E531-4BCA-926C-B5EEC7F832F1}"/>
                </a:ext>
              </a:extLst>
            </p:cNvPr>
            <p:cNvSpPr/>
            <p:nvPr/>
          </p:nvSpPr>
          <p:spPr>
            <a:xfrm>
              <a:off x="2718840" y="1978636"/>
              <a:ext cx="1424" cy="1798"/>
            </a:xfrm>
            <a:custGeom>
              <a:avLst/>
              <a:gdLst>
                <a:gd name="connsiteX0" fmla="*/ 1425 w 1424"/>
                <a:gd name="connsiteY0" fmla="*/ 1759 h 1798"/>
                <a:gd name="connsiteX1" fmla="*/ 0 w 1424"/>
                <a:gd name="connsiteY1" fmla="*/ 0 h 1798"/>
                <a:gd name="connsiteX2" fmla="*/ 1425 w 1424"/>
                <a:gd name="connsiteY2" fmla="*/ 1759 h 1798"/>
              </a:gdLst>
              <a:ahLst/>
              <a:cxnLst>
                <a:cxn ang="0">
                  <a:pos x="connsiteX0" y="connsiteY0"/>
                </a:cxn>
                <a:cxn ang="0">
                  <a:pos x="connsiteX1" y="connsiteY1"/>
                </a:cxn>
                <a:cxn ang="0">
                  <a:pos x="connsiteX2" y="connsiteY2"/>
                </a:cxn>
              </a:cxnLst>
              <a:rect l="l" t="t" r="r" b="b"/>
              <a:pathLst>
                <a:path w="1424" h="1798">
                  <a:moveTo>
                    <a:pt x="1425" y="1759"/>
                  </a:moveTo>
                  <a:cubicBezTo>
                    <a:pt x="1031" y="1114"/>
                    <a:pt x="553" y="519"/>
                    <a:pt x="0" y="0"/>
                  </a:cubicBezTo>
                  <a:cubicBezTo>
                    <a:pt x="251" y="1005"/>
                    <a:pt x="503" y="2011"/>
                    <a:pt x="1425" y="1759"/>
                  </a:cubicBezTo>
                  <a:close/>
                </a:path>
              </a:pathLst>
            </a:custGeom>
            <a:solidFill>
              <a:srgbClr val="37474F"/>
            </a:solidFill>
            <a:ln w="8363" cap="flat">
              <a:noFill/>
              <a:prstDash val="solid"/>
              <a:miter/>
            </a:ln>
          </p:spPr>
          <p:txBody>
            <a:bodyPr rtlCol="0" anchor="ctr"/>
            <a:lstStyle/>
            <a:p>
              <a:pPr defTabSz="914378"/>
              <a:endParaRPr lang="en-US"/>
            </a:p>
          </p:txBody>
        </p:sp>
        <p:sp>
          <p:nvSpPr>
            <p:cNvPr id="768" name="Freeform: Shape 767">
              <a:extLst>
                <a:ext uri="{FF2B5EF4-FFF2-40B4-BE49-F238E27FC236}">
                  <a16:creationId xmlns:a16="http://schemas.microsoft.com/office/drawing/2014/main" xmlns="" id="{8B012910-B5CD-44D8-98DC-2E366AC7FD24}"/>
                </a:ext>
              </a:extLst>
            </p:cNvPr>
            <p:cNvSpPr/>
            <p:nvPr/>
          </p:nvSpPr>
          <p:spPr>
            <a:xfrm>
              <a:off x="2613511" y="1885044"/>
              <a:ext cx="676" cy="74"/>
            </a:xfrm>
            <a:custGeom>
              <a:avLst/>
              <a:gdLst>
                <a:gd name="connsiteX0" fmla="*/ 677 w 676"/>
                <a:gd name="connsiteY0" fmla="*/ 0 h 74"/>
                <a:gd name="connsiteX1" fmla="*/ 7 w 676"/>
                <a:gd name="connsiteY1" fmla="*/ 0 h 74"/>
                <a:gd name="connsiteX2" fmla="*/ 677 w 676"/>
                <a:gd name="connsiteY2" fmla="*/ 0 h 74"/>
              </a:gdLst>
              <a:ahLst/>
              <a:cxnLst>
                <a:cxn ang="0">
                  <a:pos x="connsiteX0" y="connsiteY0"/>
                </a:cxn>
                <a:cxn ang="0">
                  <a:pos x="connsiteX1" y="connsiteY1"/>
                </a:cxn>
                <a:cxn ang="0">
                  <a:pos x="connsiteX2" y="connsiteY2"/>
                </a:cxn>
              </a:cxnLst>
              <a:rect l="l" t="t" r="r" b="b"/>
              <a:pathLst>
                <a:path w="676" h="74">
                  <a:moveTo>
                    <a:pt x="677" y="0"/>
                  </a:moveTo>
                  <a:cubicBezTo>
                    <a:pt x="677" y="0"/>
                    <a:pt x="90" y="0"/>
                    <a:pt x="7" y="0"/>
                  </a:cubicBezTo>
                  <a:cubicBezTo>
                    <a:pt x="-77" y="0"/>
                    <a:pt x="677" y="167"/>
                    <a:pt x="677" y="0"/>
                  </a:cubicBezTo>
                  <a:close/>
                </a:path>
              </a:pathLst>
            </a:custGeom>
            <a:solidFill>
              <a:srgbClr val="37474F"/>
            </a:solidFill>
            <a:ln w="8363" cap="flat">
              <a:noFill/>
              <a:prstDash val="solid"/>
              <a:miter/>
            </a:ln>
          </p:spPr>
          <p:txBody>
            <a:bodyPr rtlCol="0" anchor="ctr"/>
            <a:lstStyle/>
            <a:p>
              <a:pPr defTabSz="914378"/>
              <a:endParaRPr lang="en-US"/>
            </a:p>
          </p:txBody>
        </p:sp>
        <p:sp>
          <p:nvSpPr>
            <p:cNvPr id="769" name="Freeform: Shape 768">
              <a:extLst>
                <a:ext uri="{FF2B5EF4-FFF2-40B4-BE49-F238E27FC236}">
                  <a16:creationId xmlns:a16="http://schemas.microsoft.com/office/drawing/2014/main" xmlns="" id="{F3CC3427-0414-469D-9EB4-4805858A3E3F}"/>
                </a:ext>
              </a:extLst>
            </p:cNvPr>
            <p:cNvSpPr/>
            <p:nvPr/>
          </p:nvSpPr>
          <p:spPr>
            <a:xfrm>
              <a:off x="2716662" y="1976960"/>
              <a:ext cx="1592" cy="1256"/>
            </a:xfrm>
            <a:custGeom>
              <a:avLst/>
              <a:gdLst>
                <a:gd name="connsiteX0" fmla="*/ 0 w 1592"/>
                <a:gd name="connsiteY0" fmla="*/ 0 h 1256"/>
                <a:gd name="connsiteX1" fmla="*/ 0 w 1592"/>
                <a:gd name="connsiteY1" fmla="*/ 0 h 1256"/>
                <a:gd name="connsiteX2" fmla="*/ 1592 w 1592"/>
                <a:gd name="connsiteY2" fmla="*/ 1257 h 1256"/>
                <a:gd name="connsiteX3" fmla="*/ 0 w 1592"/>
                <a:gd name="connsiteY3" fmla="*/ 0 h 1256"/>
              </a:gdLst>
              <a:ahLst/>
              <a:cxnLst>
                <a:cxn ang="0">
                  <a:pos x="connsiteX0" y="connsiteY0"/>
                </a:cxn>
                <a:cxn ang="0">
                  <a:pos x="connsiteX1" y="connsiteY1"/>
                </a:cxn>
                <a:cxn ang="0">
                  <a:pos x="connsiteX2" y="connsiteY2"/>
                </a:cxn>
                <a:cxn ang="0">
                  <a:pos x="connsiteX3" y="connsiteY3"/>
                </a:cxn>
              </a:cxnLst>
              <a:rect l="l" t="t" r="r" b="b"/>
              <a:pathLst>
                <a:path w="1592" h="1256">
                  <a:moveTo>
                    <a:pt x="0" y="0"/>
                  </a:moveTo>
                  <a:lnTo>
                    <a:pt x="0" y="0"/>
                  </a:lnTo>
                  <a:cubicBezTo>
                    <a:pt x="587" y="335"/>
                    <a:pt x="1123" y="763"/>
                    <a:pt x="1592" y="1257"/>
                  </a:cubicBezTo>
                  <a:cubicBezTo>
                    <a:pt x="1232" y="654"/>
                    <a:pt x="670" y="21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0" name="Freeform: Shape 769">
              <a:extLst>
                <a:ext uri="{FF2B5EF4-FFF2-40B4-BE49-F238E27FC236}">
                  <a16:creationId xmlns:a16="http://schemas.microsoft.com/office/drawing/2014/main" xmlns="" id="{78BB71FA-0093-44BD-9D7D-89DBF162C76E}"/>
                </a:ext>
              </a:extLst>
            </p:cNvPr>
            <p:cNvSpPr/>
            <p:nvPr/>
          </p:nvSpPr>
          <p:spPr>
            <a:xfrm>
              <a:off x="2512096" y="1802056"/>
              <a:ext cx="37" cy="37"/>
            </a:xfrm>
            <a:custGeom>
              <a:avLst/>
              <a:gdLst>
                <a:gd name="connsiteX0" fmla="*/ 37 w 37"/>
                <a:gd name="connsiteY0" fmla="*/ 37 h 37"/>
                <a:gd name="connsiteX1" fmla="*/ 37 w 37"/>
                <a:gd name="connsiteY1" fmla="*/ 37 h 37"/>
                <a:gd name="connsiteX2" fmla="*/ 37 w 37"/>
                <a:gd name="connsiteY2" fmla="*/ 37 h 37"/>
              </a:gdLst>
              <a:ahLst/>
              <a:cxnLst>
                <a:cxn ang="0">
                  <a:pos x="connsiteX0" y="connsiteY0"/>
                </a:cxn>
                <a:cxn ang="0">
                  <a:pos x="connsiteX1" y="connsiteY1"/>
                </a:cxn>
                <a:cxn ang="0">
                  <a:pos x="connsiteX2" y="connsiteY2"/>
                </a:cxn>
              </a:cxnLst>
              <a:rect l="l" t="t" r="r" b="b"/>
              <a:pathLst>
                <a:path w="37" h="37">
                  <a:moveTo>
                    <a:pt x="37" y="37"/>
                  </a:moveTo>
                  <a:lnTo>
                    <a:pt x="37" y="37"/>
                  </a:lnTo>
                  <a:cubicBezTo>
                    <a:pt x="37" y="37"/>
                    <a:pt x="-47" y="-47"/>
                    <a:pt x="37" y="37"/>
                  </a:cubicBezTo>
                  <a:close/>
                </a:path>
              </a:pathLst>
            </a:custGeom>
            <a:solidFill>
              <a:srgbClr val="37474F"/>
            </a:solidFill>
            <a:ln w="8363" cap="flat">
              <a:noFill/>
              <a:prstDash val="solid"/>
              <a:miter/>
            </a:ln>
          </p:spPr>
          <p:txBody>
            <a:bodyPr rtlCol="0" anchor="ctr"/>
            <a:lstStyle/>
            <a:p>
              <a:pPr defTabSz="914378"/>
              <a:endParaRPr lang="en-US"/>
            </a:p>
          </p:txBody>
        </p:sp>
        <p:sp>
          <p:nvSpPr>
            <p:cNvPr id="771" name="Freeform: Shape 770">
              <a:extLst>
                <a:ext uri="{FF2B5EF4-FFF2-40B4-BE49-F238E27FC236}">
                  <a16:creationId xmlns:a16="http://schemas.microsoft.com/office/drawing/2014/main" xmlns="" id="{3F21BE68-43D0-443E-B820-FD8C002C49D1}"/>
                </a:ext>
              </a:extLst>
            </p:cNvPr>
            <p:cNvSpPr/>
            <p:nvPr/>
          </p:nvSpPr>
          <p:spPr>
            <a:xfrm>
              <a:off x="2494537" y="1777459"/>
              <a:ext cx="921" cy="837"/>
            </a:xfrm>
            <a:custGeom>
              <a:avLst/>
              <a:gdLst>
                <a:gd name="connsiteX0" fmla="*/ 0 w 921"/>
                <a:gd name="connsiteY0" fmla="*/ 0 h 837"/>
                <a:gd name="connsiteX1" fmla="*/ 922 w 921"/>
                <a:gd name="connsiteY1" fmla="*/ 838 h 837"/>
                <a:gd name="connsiteX2" fmla="*/ 0 w 921"/>
                <a:gd name="connsiteY2" fmla="*/ 0 h 837"/>
              </a:gdLst>
              <a:ahLst/>
              <a:cxnLst>
                <a:cxn ang="0">
                  <a:pos x="connsiteX0" y="connsiteY0"/>
                </a:cxn>
                <a:cxn ang="0">
                  <a:pos x="connsiteX1" y="connsiteY1"/>
                </a:cxn>
                <a:cxn ang="0">
                  <a:pos x="connsiteX2" y="connsiteY2"/>
                </a:cxn>
              </a:cxnLst>
              <a:rect l="l" t="t" r="r" b="b"/>
              <a:pathLst>
                <a:path w="921" h="837">
                  <a:moveTo>
                    <a:pt x="0" y="0"/>
                  </a:moveTo>
                  <a:lnTo>
                    <a:pt x="922" y="838"/>
                  </a:lnTo>
                  <a:cubicBezTo>
                    <a:pt x="922" y="838"/>
                    <a:pt x="587"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2" name="Freeform: Shape 771">
              <a:extLst>
                <a:ext uri="{FF2B5EF4-FFF2-40B4-BE49-F238E27FC236}">
                  <a16:creationId xmlns:a16="http://schemas.microsoft.com/office/drawing/2014/main" xmlns="" id="{EC10D45F-E976-4AEF-85F2-1277C08D2F1F}"/>
                </a:ext>
              </a:extLst>
            </p:cNvPr>
            <p:cNvSpPr/>
            <p:nvPr/>
          </p:nvSpPr>
          <p:spPr>
            <a:xfrm>
              <a:off x="2734677" y="1993048"/>
              <a:ext cx="223" cy="186"/>
            </a:xfrm>
            <a:custGeom>
              <a:avLst/>
              <a:gdLst>
                <a:gd name="connsiteX0" fmla="*/ 0 w 223"/>
                <a:gd name="connsiteY0" fmla="*/ 0 h 186"/>
                <a:gd name="connsiteX1" fmla="*/ 0 w 223"/>
                <a:gd name="connsiteY1" fmla="*/ 0 h 186"/>
              </a:gdLst>
              <a:ahLst/>
              <a:cxnLst>
                <a:cxn ang="0">
                  <a:pos x="connsiteX0" y="connsiteY0"/>
                </a:cxn>
                <a:cxn ang="0">
                  <a:pos x="connsiteX1" y="connsiteY1"/>
                </a:cxn>
              </a:cxnLst>
              <a:rect l="l" t="t" r="r" b="b"/>
              <a:pathLst>
                <a:path w="223" h="186">
                  <a:moveTo>
                    <a:pt x="0" y="0"/>
                  </a:moveTo>
                  <a:cubicBezTo>
                    <a:pt x="503" y="419"/>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3" name="Freeform: Shape 772">
              <a:extLst>
                <a:ext uri="{FF2B5EF4-FFF2-40B4-BE49-F238E27FC236}">
                  <a16:creationId xmlns:a16="http://schemas.microsoft.com/office/drawing/2014/main" xmlns="" id="{2CD170EE-297A-4936-B5C8-E3FD62FDE8AA}"/>
                </a:ext>
              </a:extLst>
            </p:cNvPr>
            <p:cNvSpPr/>
            <p:nvPr/>
          </p:nvSpPr>
          <p:spPr>
            <a:xfrm>
              <a:off x="2735431" y="1997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74" name="Freeform: Shape 773">
              <a:extLst>
                <a:ext uri="{FF2B5EF4-FFF2-40B4-BE49-F238E27FC236}">
                  <a16:creationId xmlns:a16="http://schemas.microsoft.com/office/drawing/2014/main" xmlns="" id="{A93CEC3D-5A34-47DC-A309-5A4809D9EDBB}"/>
                </a:ext>
              </a:extLst>
            </p:cNvPr>
            <p:cNvSpPr/>
            <p:nvPr/>
          </p:nvSpPr>
          <p:spPr>
            <a:xfrm>
              <a:off x="2709121" y="197545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5" name="Freeform: Shape 774">
              <a:extLst>
                <a:ext uri="{FF2B5EF4-FFF2-40B4-BE49-F238E27FC236}">
                  <a16:creationId xmlns:a16="http://schemas.microsoft.com/office/drawing/2014/main" xmlns="" id="{8E86E690-7192-4FD1-A5BA-C6389CF87C9B}"/>
                </a:ext>
              </a:extLst>
            </p:cNvPr>
            <p:cNvSpPr/>
            <p:nvPr/>
          </p:nvSpPr>
          <p:spPr>
            <a:xfrm>
              <a:off x="2734760" y="1993215"/>
              <a:ext cx="502" cy="754"/>
            </a:xfrm>
            <a:custGeom>
              <a:avLst/>
              <a:gdLst>
                <a:gd name="connsiteX0" fmla="*/ 503 w 502"/>
                <a:gd name="connsiteY0" fmla="*/ 754 h 754"/>
                <a:gd name="connsiteX1" fmla="*/ 0 w 502"/>
                <a:gd name="connsiteY1" fmla="*/ 0 h 754"/>
                <a:gd name="connsiteX2" fmla="*/ 503 w 502"/>
                <a:gd name="connsiteY2" fmla="*/ 754 h 754"/>
              </a:gdLst>
              <a:ahLst/>
              <a:cxnLst>
                <a:cxn ang="0">
                  <a:pos x="connsiteX0" y="connsiteY0"/>
                </a:cxn>
                <a:cxn ang="0">
                  <a:pos x="connsiteX1" y="connsiteY1"/>
                </a:cxn>
                <a:cxn ang="0">
                  <a:pos x="connsiteX2" y="connsiteY2"/>
                </a:cxn>
              </a:cxnLst>
              <a:rect l="l" t="t" r="r" b="b"/>
              <a:pathLst>
                <a:path w="502" h="754">
                  <a:moveTo>
                    <a:pt x="503" y="754"/>
                  </a:moveTo>
                  <a:lnTo>
                    <a:pt x="0" y="0"/>
                  </a:lnTo>
                  <a:cubicBezTo>
                    <a:pt x="117" y="285"/>
                    <a:pt x="285" y="536"/>
                    <a:pt x="503" y="754"/>
                  </a:cubicBezTo>
                  <a:close/>
                </a:path>
              </a:pathLst>
            </a:custGeom>
            <a:solidFill>
              <a:srgbClr val="37474F"/>
            </a:solidFill>
            <a:ln w="8363" cap="flat">
              <a:noFill/>
              <a:prstDash val="solid"/>
              <a:miter/>
            </a:ln>
          </p:spPr>
          <p:txBody>
            <a:bodyPr rtlCol="0" anchor="ctr"/>
            <a:lstStyle/>
            <a:p>
              <a:pPr defTabSz="914378"/>
              <a:endParaRPr lang="en-US"/>
            </a:p>
          </p:txBody>
        </p:sp>
        <p:sp>
          <p:nvSpPr>
            <p:cNvPr id="776" name="Freeform: Shape 775">
              <a:extLst>
                <a:ext uri="{FF2B5EF4-FFF2-40B4-BE49-F238E27FC236}">
                  <a16:creationId xmlns:a16="http://schemas.microsoft.com/office/drawing/2014/main" xmlns="" id="{7D03200B-46C3-47C1-BF10-696D87232768}"/>
                </a:ext>
              </a:extLst>
            </p:cNvPr>
            <p:cNvSpPr/>
            <p:nvPr/>
          </p:nvSpPr>
          <p:spPr>
            <a:xfrm>
              <a:off x="2735347" y="1993634"/>
              <a:ext cx="608" cy="578"/>
            </a:xfrm>
            <a:custGeom>
              <a:avLst/>
              <a:gdLst>
                <a:gd name="connsiteX0" fmla="*/ 0 w 608"/>
                <a:gd name="connsiteY0" fmla="*/ 0 h 578"/>
                <a:gd name="connsiteX1" fmla="*/ 419 w 608"/>
                <a:gd name="connsiteY1" fmla="*/ 419 h 578"/>
                <a:gd name="connsiteX2" fmla="*/ 0 w 608"/>
                <a:gd name="connsiteY2" fmla="*/ 0 h 578"/>
              </a:gdLst>
              <a:ahLst/>
              <a:cxnLst>
                <a:cxn ang="0">
                  <a:pos x="connsiteX0" y="connsiteY0"/>
                </a:cxn>
                <a:cxn ang="0">
                  <a:pos x="connsiteX1" y="connsiteY1"/>
                </a:cxn>
                <a:cxn ang="0">
                  <a:pos x="connsiteX2" y="connsiteY2"/>
                </a:cxn>
              </a:cxnLst>
              <a:rect l="l" t="t" r="r" b="b"/>
              <a:pathLst>
                <a:path w="608" h="578">
                  <a:moveTo>
                    <a:pt x="0" y="0"/>
                  </a:moveTo>
                  <a:cubicBezTo>
                    <a:pt x="0" y="0"/>
                    <a:pt x="0" y="0"/>
                    <a:pt x="419" y="419"/>
                  </a:cubicBezTo>
                  <a:cubicBezTo>
                    <a:pt x="838" y="838"/>
                    <a:pt x="503"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7" name="Freeform: Shape 776">
              <a:extLst>
                <a:ext uri="{FF2B5EF4-FFF2-40B4-BE49-F238E27FC236}">
                  <a16:creationId xmlns:a16="http://schemas.microsoft.com/office/drawing/2014/main" xmlns="" id="{C552AA24-C91A-436A-8834-91B9A599EF4C}"/>
                </a:ext>
              </a:extLst>
            </p:cNvPr>
            <p:cNvSpPr/>
            <p:nvPr/>
          </p:nvSpPr>
          <p:spPr>
            <a:xfrm>
              <a:off x="2734006" y="1992210"/>
              <a:ext cx="754" cy="754"/>
            </a:xfrm>
            <a:custGeom>
              <a:avLst/>
              <a:gdLst>
                <a:gd name="connsiteX0" fmla="*/ 0 w 754"/>
                <a:gd name="connsiteY0" fmla="*/ 0 h 754"/>
                <a:gd name="connsiteX1" fmla="*/ 754 w 754"/>
                <a:gd name="connsiteY1" fmla="*/ 754 h 754"/>
                <a:gd name="connsiteX2" fmla="*/ 754 w 754"/>
                <a:gd name="connsiteY2" fmla="*/ 754 h 754"/>
              </a:gdLst>
              <a:ahLst/>
              <a:cxnLst>
                <a:cxn ang="0">
                  <a:pos x="connsiteX0" y="connsiteY0"/>
                </a:cxn>
                <a:cxn ang="0">
                  <a:pos x="connsiteX1" y="connsiteY1"/>
                </a:cxn>
                <a:cxn ang="0">
                  <a:pos x="connsiteX2" y="connsiteY2"/>
                </a:cxn>
              </a:cxnLst>
              <a:rect l="l" t="t" r="r" b="b"/>
              <a:pathLst>
                <a:path w="754" h="754">
                  <a:moveTo>
                    <a:pt x="0" y="0"/>
                  </a:moveTo>
                  <a:lnTo>
                    <a:pt x="754" y="754"/>
                  </a:lnTo>
                  <a:lnTo>
                    <a:pt x="754" y="754"/>
                  </a:lnTo>
                  <a:close/>
                </a:path>
              </a:pathLst>
            </a:custGeom>
            <a:solidFill>
              <a:srgbClr val="37474F"/>
            </a:solidFill>
            <a:ln w="8363" cap="flat">
              <a:noFill/>
              <a:prstDash val="solid"/>
              <a:miter/>
            </a:ln>
          </p:spPr>
          <p:txBody>
            <a:bodyPr rtlCol="0" anchor="ctr"/>
            <a:lstStyle/>
            <a:p>
              <a:pPr defTabSz="914378"/>
              <a:endParaRPr lang="en-US"/>
            </a:p>
          </p:txBody>
        </p:sp>
        <p:sp>
          <p:nvSpPr>
            <p:cNvPr id="778" name="Freeform: Shape 777">
              <a:extLst>
                <a:ext uri="{FF2B5EF4-FFF2-40B4-BE49-F238E27FC236}">
                  <a16:creationId xmlns:a16="http://schemas.microsoft.com/office/drawing/2014/main" xmlns="" id="{FEA79E1B-925D-47B7-89FF-56E0C08C0D43}"/>
                </a:ext>
              </a:extLst>
            </p:cNvPr>
            <p:cNvSpPr/>
            <p:nvPr/>
          </p:nvSpPr>
          <p:spPr>
            <a:xfrm>
              <a:off x="2553063" y="1837007"/>
              <a:ext cx="545" cy="193"/>
            </a:xfrm>
            <a:custGeom>
              <a:avLst/>
              <a:gdLst>
                <a:gd name="connsiteX0" fmla="*/ 545 w 545"/>
                <a:gd name="connsiteY0" fmla="*/ 193 h 193"/>
                <a:gd name="connsiteX1" fmla="*/ 545 w 545"/>
                <a:gd name="connsiteY1" fmla="*/ 193 h 193"/>
                <a:gd name="connsiteX2" fmla="*/ 545 w 545"/>
                <a:gd name="connsiteY2" fmla="*/ 193 h 193"/>
              </a:gdLst>
              <a:ahLst/>
              <a:cxnLst>
                <a:cxn ang="0">
                  <a:pos x="connsiteX0" y="connsiteY0"/>
                </a:cxn>
                <a:cxn ang="0">
                  <a:pos x="connsiteX1" y="connsiteY1"/>
                </a:cxn>
                <a:cxn ang="0">
                  <a:pos x="connsiteX2" y="connsiteY2"/>
                </a:cxn>
              </a:cxnLst>
              <a:rect l="l" t="t" r="r" b="b"/>
              <a:pathLst>
                <a:path w="545" h="193">
                  <a:moveTo>
                    <a:pt x="545" y="193"/>
                  </a:moveTo>
                  <a:lnTo>
                    <a:pt x="545" y="193"/>
                  </a:lnTo>
                  <a:cubicBezTo>
                    <a:pt x="-376" y="-142"/>
                    <a:pt x="42" y="26"/>
                    <a:pt x="545" y="193"/>
                  </a:cubicBezTo>
                  <a:close/>
                </a:path>
              </a:pathLst>
            </a:custGeom>
            <a:solidFill>
              <a:srgbClr val="37474F"/>
            </a:solidFill>
            <a:ln w="8363" cap="flat">
              <a:noFill/>
              <a:prstDash val="solid"/>
              <a:miter/>
            </a:ln>
          </p:spPr>
          <p:txBody>
            <a:bodyPr rtlCol="0" anchor="ctr"/>
            <a:lstStyle/>
            <a:p>
              <a:pPr defTabSz="914378"/>
              <a:endParaRPr lang="en-US"/>
            </a:p>
          </p:txBody>
        </p:sp>
        <p:sp>
          <p:nvSpPr>
            <p:cNvPr id="779" name="Freeform: Shape 778">
              <a:extLst>
                <a:ext uri="{FF2B5EF4-FFF2-40B4-BE49-F238E27FC236}">
                  <a16:creationId xmlns:a16="http://schemas.microsoft.com/office/drawing/2014/main" xmlns="" id="{725D173F-6A85-45E4-9639-0B30D9FF2189}"/>
                </a:ext>
              </a:extLst>
            </p:cNvPr>
            <p:cNvSpPr/>
            <p:nvPr/>
          </p:nvSpPr>
          <p:spPr>
            <a:xfrm>
              <a:off x="2669573" y="1943529"/>
              <a:ext cx="83" cy="83"/>
            </a:xfrm>
            <a:custGeom>
              <a:avLst/>
              <a:gdLst>
                <a:gd name="connsiteX0" fmla="*/ 0 w 83"/>
                <a:gd name="connsiteY0" fmla="*/ 84 h 83"/>
                <a:gd name="connsiteX1" fmla="*/ 84 w 83"/>
                <a:gd name="connsiteY1" fmla="*/ 84 h 83"/>
                <a:gd name="connsiteX2" fmla="*/ 84 w 83"/>
                <a:gd name="connsiteY2" fmla="*/ 0 h 83"/>
                <a:gd name="connsiteX3" fmla="*/ 0 w 83"/>
                <a:gd name="connsiteY3" fmla="*/ 84 h 83"/>
              </a:gdLst>
              <a:ahLst/>
              <a:cxnLst>
                <a:cxn ang="0">
                  <a:pos x="connsiteX0" y="connsiteY0"/>
                </a:cxn>
                <a:cxn ang="0">
                  <a:pos x="connsiteX1" y="connsiteY1"/>
                </a:cxn>
                <a:cxn ang="0">
                  <a:pos x="connsiteX2" y="connsiteY2"/>
                </a:cxn>
                <a:cxn ang="0">
                  <a:pos x="connsiteX3" y="connsiteY3"/>
                </a:cxn>
              </a:cxnLst>
              <a:rect l="l" t="t" r="r" b="b"/>
              <a:pathLst>
                <a:path w="83" h="83">
                  <a:moveTo>
                    <a:pt x="0" y="84"/>
                  </a:moveTo>
                  <a:lnTo>
                    <a:pt x="84" y="84"/>
                  </a:lnTo>
                  <a:lnTo>
                    <a:pt x="84"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780" name="Freeform: Shape 779">
              <a:extLst>
                <a:ext uri="{FF2B5EF4-FFF2-40B4-BE49-F238E27FC236}">
                  <a16:creationId xmlns:a16="http://schemas.microsoft.com/office/drawing/2014/main" xmlns="" id="{B6D04198-CD4D-4EB5-A019-26BA1AAD3F57}"/>
                </a:ext>
              </a:extLst>
            </p:cNvPr>
            <p:cNvSpPr/>
            <p:nvPr/>
          </p:nvSpPr>
          <p:spPr>
            <a:xfrm>
              <a:off x="2667562" y="1941937"/>
              <a:ext cx="2429" cy="1592"/>
            </a:xfrm>
            <a:custGeom>
              <a:avLst/>
              <a:gdLst>
                <a:gd name="connsiteX0" fmla="*/ 0 w 2429"/>
                <a:gd name="connsiteY0" fmla="*/ 419 h 1592"/>
                <a:gd name="connsiteX1" fmla="*/ 2095 w 2429"/>
                <a:gd name="connsiteY1" fmla="*/ 1592 h 1592"/>
                <a:gd name="connsiteX2" fmla="*/ 2430 w 2429"/>
                <a:gd name="connsiteY2" fmla="*/ 0 h 1592"/>
              </a:gdLst>
              <a:ahLst/>
              <a:cxnLst>
                <a:cxn ang="0">
                  <a:pos x="connsiteX0" y="connsiteY0"/>
                </a:cxn>
                <a:cxn ang="0">
                  <a:pos x="connsiteX1" y="connsiteY1"/>
                </a:cxn>
                <a:cxn ang="0">
                  <a:pos x="connsiteX2" y="connsiteY2"/>
                </a:cxn>
              </a:cxnLst>
              <a:rect l="l" t="t" r="r" b="b"/>
              <a:pathLst>
                <a:path w="2429" h="1592">
                  <a:moveTo>
                    <a:pt x="0" y="419"/>
                  </a:moveTo>
                  <a:cubicBezTo>
                    <a:pt x="863" y="394"/>
                    <a:pt x="1667" y="846"/>
                    <a:pt x="2095" y="1592"/>
                  </a:cubicBezTo>
                  <a:lnTo>
                    <a:pt x="2430" y="0"/>
                  </a:lnTo>
                  <a:close/>
                </a:path>
              </a:pathLst>
            </a:custGeom>
            <a:solidFill>
              <a:srgbClr val="37474F"/>
            </a:solidFill>
            <a:ln w="8363" cap="flat">
              <a:noFill/>
              <a:prstDash val="solid"/>
              <a:miter/>
            </a:ln>
          </p:spPr>
          <p:txBody>
            <a:bodyPr rtlCol="0" anchor="ctr"/>
            <a:lstStyle/>
            <a:p>
              <a:pPr defTabSz="914378"/>
              <a:endParaRPr lang="en-US"/>
            </a:p>
          </p:txBody>
        </p:sp>
        <p:sp>
          <p:nvSpPr>
            <p:cNvPr id="781" name="Freeform: Shape 780">
              <a:extLst>
                <a:ext uri="{FF2B5EF4-FFF2-40B4-BE49-F238E27FC236}">
                  <a16:creationId xmlns:a16="http://schemas.microsoft.com/office/drawing/2014/main" xmlns="" id="{9ECF5BC7-3382-4059-ACE4-33733545EC47}"/>
                </a:ext>
              </a:extLst>
            </p:cNvPr>
            <p:cNvSpPr/>
            <p:nvPr/>
          </p:nvSpPr>
          <p:spPr>
            <a:xfrm>
              <a:off x="2487416" y="1774482"/>
              <a:ext cx="256393" cy="226274"/>
            </a:xfrm>
            <a:custGeom>
              <a:avLst/>
              <a:gdLst>
                <a:gd name="connsiteX0" fmla="*/ 111523 w 256393"/>
                <a:gd name="connsiteY0" fmla="*/ 106121 h 226274"/>
                <a:gd name="connsiteX1" fmla="*/ 112361 w 256393"/>
                <a:gd name="connsiteY1" fmla="*/ 107713 h 226274"/>
                <a:gd name="connsiteX2" fmla="*/ 110015 w 256393"/>
                <a:gd name="connsiteY2" fmla="*/ 107713 h 226274"/>
                <a:gd name="connsiteX3" fmla="*/ 116466 w 256393"/>
                <a:gd name="connsiteY3" fmla="*/ 110646 h 226274"/>
                <a:gd name="connsiteX4" fmla="*/ 117053 w 256393"/>
                <a:gd name="connsiteY4" fmla="*/ 111651 h 226274"/>
                <a:gd name="connsiteX5" fmla="*/ 116466 w 256393"/>
                <a:gd name="connsiteY5" fmla="*/ 111232 h 226274"/>
                <a:gd name="connsiteX6" fmla="*/ 120488 w 256393"/>
                <a:gd name="connsiteY6" fmla="*/ 113327 h 226274"/>
                <a:gd name="connsiteX7" fmla="*/ 120488 w 256393"/>
                <a:gd name="connsiteY7" fmla="*/ 114500 h 226274"/>
                <a:gd name="connsiteX8" fmla="*/ 122416 w 256393"/>
                <a:gd name="connsiteY8" fmla="*/ 115589 h 226274"/>
                <a:gd name="connsiteX9" fmla="*/ 122416 w 256393"/>
                <a:gd name="connsiteY9" fmla="*/ 115589 h 226274"/>
                <a:gd name="connsiteX10" fmla="*/ 124929 w 256393"/>
                <a:gd name="connsiteY10" fmla="*/ 117684 h 226274"/>
                <a:gd name="connsiteX11" fmla="*/ 124929 w 256393"/>
                <a:gd name="connsiteY11" fmla="*/ 117684 h 226274"/>
                <a:gd name="connsiteX12" fmla="*/ 127192 w 256393"/>
                <a:gd name="connsiteY12" fmla="*/ 118271 h 226274"/>
                <a:gd name="connsiteX13" fmla="*/ 126689 w 256393"/>
                <a:gd name="connsiteY13" fmla="*/ 118271 h 226274"/>
                <a:gd name="connsiteX14" fmla="*/ 128365 w 256393"/>
                <a:gd name="connsiteY14" fmla="*/ 119108 h 226274"/>
                <a:gd name="connsiteX15" fmla="*/ 126270 w 256393"/>
                <a:gd name="connsiteY15" fmla="*/ 118438 h 226274"/>
                <a:gd name="connsiteX16" fmla="*/ 129621 w 256393"/>
                <a:gd name="connsiteY16" fmla="*/ 122376 h 226274"/>
                <a:gd name="connsiteX17" fmla="*/ 128197 w 256393"/>
                <a:gd name="connsiteY17" fmla="*/ 121454 h 226274"/>
                <a:gd name="connsiteX18" fmla="*/ 130459 w 256393"/>
                <a:gd name="connsiteY18" fmla="*/ 125393 h 226274"/>
                <a:gd name="connsiteX19" fmla="*/ 130459 w 256393"/>
                <a:gd name="connsiteY19" fmla="*/ 122460 h 226274"/>
                <a:gd name="connsiteX20" fmla="*/ 132386 w 256393"/>
                <a:gd name="connsiteY20" fmla="*/ 123884 h 226274"/>
                <a:gd name="connsiteX21" fmla="*/ 133727 w 256393"/>
                <a:gd name="connsiteY21" fmla="*/ 125812 h 226274"/>
                <a:gd name="connsiteX22" fmla="*/ 133057 w 256393"/>
                <a:gd name="connsiteY22" fmla="*/ 126482 h 226274"/>
                <a:gd name="connsiteX23" fmla="*/ 135403 w 256393"/>
                <a:gd name="connsiteY23" fmla="*/ 126985 h 226274"/>
                <a:gd name="connsiteX24" fmla="*/ 136157 w 256393"/>
                <a:gd name="connsiteY24" fmla="*/ 129582 h 226274"/>
                <a:gd name="connsiteX25" fmla="*/ 137917 w 256393"/>
                <a:gd name="connsiteY25" fmla="*/ 129582 h 226274"/>
                <a:gd name="connsiteX26" fmla="*/ 142776 w 256393"/>
                <a:gd name="connsiteY26" fmla="*/ 133185 h 226274"/>
                <a:gd name="connsiteX27" fmla="*/ 142776 w 256393"/>
                <a:gd name="connsiteY27" fmla="*/ 134023 h 226274"/>
                <a:gd name="connsiteX28" fmla="*/ 144201 w 256393"/>
                <a:gd name="connsiteY28" fmla="*/ 134023 h 226274"/>
                <a:gd name="connsiteX29" fmla="*/ 144201 w 256393"/>
                <a:gd name="connsiteY29" fmla="*/ 134442 h 226274"/>
                <a:gd name="connsiteX30" fmla="*/ 146295 w 256393"/>
                <a:gd name="connsiteY30" fmla="*/ 134442 h 226274"/>
                <a:gd name="connsiteX31" fmla="*/ 150234 w 256393"/>
                <a:gd name="connsiteY31" fmla="*/ 138464 h 226274"/>
                <a:gd name="connsiteX32" fmla="*/ 149563 w 256393"/>
                <a:gd name="connsiteY32" fmla="*/ 139050 h 226274"/>
                <a:gd name="connsiteX33" fmla="*/ 154255 w 256393"/>
                <a:gd name="connsiteY33" fmla="*/ 141145 h 226274"/>
                <a:gd name="connsiteX34" fmla="*/ 155345 w 256393"/>
                <a:gd name="connsiteY34" fmla="*/ 142988 h 226274"/>
                <a:gd name="connsiteX35" fmla="*/ 158361 w 256393"/>
                <a:gd name="connsiteY35" fmla="*/ 142988 h 226274"/>
                <a:gd name="connsiteX36" fmla="*/ 157439 w 256393"/>
                <a:gd name="connsiteY36" fmla="*/ 142318 h 226274"/>
                <a:gd name="connsiteX37" fmla="*/ 159785 w 256393"/>
                <a:gd name="connsiteY37" fmla="*/ 143742 h 226274"/>
                <a:gd name="connsiteX38" fmla="*/ 158864 w 256393"/>
                <a:gd name="connsiteY38" fmla="*/ 143742 h 226274"/>
                <a:gd name="connsiteX39" fmla="*/ 159450 w 256393"/>
                <a:gd name="connsiteY39" fmla="*/ 143742 h 226274"/>
                <a:gd name="connsiteX40" fmla="*/ 158277 w 256393"/>
                <a:gd name="connsiteY40" fmla="*/ 144664 h 226274"/>
                <a:gd name="connsiteX41" fmla="*/ 158277 w 256393"/>
                <a:gd name="connsiteY41" fmla="*/ 143575 h 226274"/>
                <a:gd name="connsiteX42" fmla="*/ 156266 w 256393"/>
                <a:gd name="connsiteY42" fmla="*/ 144161 h 226274"/>
                <a:gd name="connsiteX43" fmla="*/ 157104 w 256393"/>
                <a:gd name="connsiteY43" fmla="*/ 144161 h 226274"/>
                <a:gd name="connsiteX44" fmla="*/ 156685 w 256393"/>
                <a:gd name="connsiteY44" fmla="*/ 144161 h 226274"/>
                <a:gd name="connsiteX45" fmla="*/ 157523 w 256393"/>
                <a:gd name="connsiteY45" fmla="*/ 144161 h 226274"/>
                <a:gd name="connsiteX46" fmla="*/ 157523 w 256393"/>
                <a:gd name="connsiteY46" fmla="*/ 145418 h 226274"/>
                <a:gd name="connsiteX47" fmla="*/ 157942 w 256393"/>
                <a:gd name="connsiteY47" fmla="*/ 145418 h 226274"/>
                <a:gd name="connsiteX48" fmla="*/ 160037 w 256393"/>
                <a:gd name="connsiteY48" fmla="*/ 148267 h 226274"/>
                <a:gd name="connsiteX49" fmla="*/ 168416 w 256393"/>
                <a:gd name="connsiteY49" fmla="*/ 151786 h 226274"/>
                <a:gd name="connsiteX50" fmla="*/ 166740 w 256393"/>
                <a:gd name="connsiteY50" fmla="*/ 153211 h 226274"/>
                <a:gd name="connsiteX51" fmla="*/ 162802 w 256393"/>
                <a:gd name="connsiteY51" fmla="*/ 149943 h 226274"/>
                <a:gd name="connsiteX52" fmla="*/ 162802 w 256393"/>
                <a:gd name="connsiteY52" fmla="*/ 150781 h 226274"/>
                <a:gd name="connsiteX53" fmla="*/ 166070 w 256393"/>
                <a:gd name="connsiteY53" fmla="*/ 152624 h 226274"/>
                <a:gd name="connsiteX54" fmla="*/ 166824 w 256393"/>
                <a:gd name="connsiteY54" fmla="*/ 154384 h 226274"/>
                <a:gd name="connsiteX55" fmla="*/ 170846 w 256393"/>
                <a:gd name="connsiteY55" fmla="*/ 156227 h 226274"/>
                <a:gd name="connsiteX56" fmla="*/ 168751 w 256393"/>
                <a:gd name="connsiteY56" fmla="*/ 155473 h 226274"/>
                <a:gd name="connsiteX57" fmla="*/ 172689 w 256393"/>
                <a:gd name="connsiteY57" fmla="*/ 157903 h 226274"/>
                <a:gd name="connsiteX58" fmla="*/ 171851 w 256393"/>
                <a:gd name="connsiteY58" fmla="*/ 157484 h 226274"/>
                <a:gd name="connsiteX59" fmla="*/ 173862 w 256393"/>
                <a:gd name="connsiteY59" fmla="*/ 159746 h 226274"/>
                <a:gd name="connsiteX60" fmla="*/ 173862 w 256393"/>
                <a:gd name="connsiteY60" fmla="*/ 159746 h 226274"/>
                <a:gd name="connsiteX61" fmla="*/ 181654 w 256393"/>
                <a:gd name="connsiteY61" fmla="*/ 165192 h 226274"/>
                <a:gd name="connsiteX62" fmla="*/ 180062 w 256393"/>
                <a:gd name="connsiteY62" fmla="*/ 166114 h 226274"/>
                <a:gd name="connsiteX63" fmla="*/ 186765 w 256393"/>
                <a:gd name="connsiteY63" fmla="*/ 166114 h 226274"/>
                <a:gd name="connsiteX64" fmla="*/ 183079 w 256393"/>
                <a:gd name="connsiteY64" fmla="*/ 168460 h 226274"/>
                <a:gd name="connsiteX65" fmla="*/ 185425 w 256393"/>
                <a:gd name="connsiteY65" fmla="*/ 170471 h 226274"/>
                <a:gd name="connsiteX66" fmla="*/ 186095 w 256393"/>
                <a:gd name="connsiteY66" fmla="*/ 168879 h 226274"/>
                <a:gd name="connsiteX67" fmla="*/ 187603 w 256393"/>
                <a:gd name="connsiteY67" fmla="*/ 172398 h 226274"/>
                <a:gd name="connsiteX68" fmla="*/ 189698 w 256393"/>
                <a:gd name="connsiteY68" fmla="*/ 171895 h 226274"/>
                <a:gd name="connsiteX69" fmla="*/ 188274 w 256393"/>
                <a:gd name="connsiteY69" fmla="*/ 172985 h 226274"/>
                <a:gd name="connsiteX70" fmla="*/ 191458 w 256393"/>
                <a:gd name="connsiteY70" fmla="*/ 173655 h 226274"/>
                <a:gd name="connsiteX71" fmla="*/ 190536 w 256393"/>
                <a:gd name="connsiteY71" fmla="*/ 175415 h 226274"/>
                <a:gd name="connsiteX72" fmla="*/ 193050 w 256393"/>
                <a:gd name="connsiteY72" fmla="*/ 177426 h 226274"/>
                <a:gd name="connsiteX73" fmla="*/ 192379 w 256393"/>
                <a:gd name="connsiteY73" fmla="*/ 176336 h 226274"/>
                <a:gd name="connsiteX74" fmla="*/ 198580 w 256393"/>
                <a:gd name="connsiteY74" fmla="*/ 178934 h 226274"/>
                <a:gd name="connsiteX75" fmla="*/ 197490 w 256393"/>
                <a:gd name="connsiteY75" fmla="*/ 181112 h 226274"/>
                <a:gd name="connsiteX76" fmla="*/ 205199 w 256393"/>
                <a:gd name="connsiteY76" fmla="*/ 181615 h 226274"/>
                <a:gd name="connsiteX77" fmla="*/ 205199 w 256393"/>
                <a:gd name="connsiteY77" fmla="*/ 182369 h 226274"/>
                <a:gd name="connsiteX78" fmla="*/ 207210 w 256393"/>
                <a:gd name="connsiteY78" fmla="*/ 183374 h 226274"/>
                <a:gd name="connsiteX79" fmla="*/ 198831 w 256393"/>
                <a:gd name="connsiteY79" fmla="*/ 182285 h 226274"/>
                <a:gd name="connsiteX80" fmla="*/ 200004 w 256393"/>
                <a:gd name="connsiteY80" fmla="*/ 184129 h 226274"/>
                <a:gd name="connsiteX81" fmla="*/ 198412 w 256393"/>
                <a:gd name="connsiteY81" fmla="*/ 183626 h 226274"/>
                <a:gd name="connsiteX82" fmla="*/ 201345 w 256393"/>
                <a:gd name="connsiteY82" fmla="*/ 186642 h 226274"/>
                <a:gd name="connsiteX83" fmla="*/ 204780 w 256393"/>
                <a:gd name="connsiteY83" fmla="*/ 187313 h 226274"/>
                <a:gd name="connsiteX84" fmla="*/ 200758 w 256393"/>
                <a:gd name="connsiteY84" fmla="*/ 185050 h 226274"/>
                <a:gd name="connsiteX85" fmla="*/ 206623 w 256393"/>
                <a:gd name="connsiteY85" fmla="*/ 186810 h 226274"/>
                <a:gd name="connsiteX86" fmla="*/ 204864 w 256393"/>
                <a:gd name="connsiteY86" fmla="*/ 188067 h 226274"/>
                <a:gd name="connsiteX87" fmla="*/ 207377 w 256393"/>
                <a:gd name="connsiteY87" fmla="*/ 189826 h 226274"/>
                <a:gd name="connsiteX88" fmla="*/ 206121 w 256393"/>
                <a:gd name="connsiteY88" fmla="*/ 189407 h 226274"/>
                <a:gd name="connsiteX89" fmla="*/ 209807 w 256393"/>
                <a:gd name="connsiteY89" fmla="*/ 192172 h 226274"/>
                <a:gd name="connsiteX90" fmla="*/ 210981 w 256393"/>
                <a:gd name="connsiteY90" fmla="*/ 194183 h 226274"/>
                <a:gd name="connsiteX91" fmla="*/ 214164 w 256393"/>
                <a:gd name="connsiteY91" fmla="*/ 189743 h 226274"/>
                <a:gd name="connsiteX92" fmla="*/ 216259 w 256393"/>
                <a:gd name="connsiteY92" fmla="*/ 193848 h 226274"/>
                <a:gd name="connsiteX93" fmla="*/ 213829 w 256393"/>
                <a:gd name="connsiteY93" fmla="*/ 195524 h 226274"/>
                <a:gd name="connsiteX94" fmla="*/ 215002 w 256393"/>
                <a:gd name="connsiteY94" fmla="*/ 195524 h 226274"/>
                <a:gd name="connsiteX95" fmla="*/ 215421 w 256393"/>
                <a:gd name="connsiteY95" fmla="*/ 196864 h 226274"/>
                <a:gd name="connsiteX96" fmla="*/ 216510 w 256393"/>
                <a:gd name="connsiteY96" fmla="*/ 196864 h 226274"/>
                <a:gd name="connsiteX97" fmla="*/ 218940 w 256393"/>
                <a:gd name="connsiteY97" fmla="*/ 199294 h 226274"/>
                <a:gd name="connsiteX98" fmla="*/ 222962 w 256393"/>
                <a:gd name="connsiteY98" fmla="*/ 199294 h 226274"/>
                <a:gd name="connsiteX99" fmla="*/ 222962 w 256393"/>
                <a:gd name="connsiteY99" fmla="*/ 200132 h 226274"/>
                <a:gd name="connsiteX100" fmla="*/ 228241 w 256393"/>
                <a:gd name="connsiteY100" fmla="*/ 205662 h 226274"/>
                <a:gd name="connsiteX101" fmla="*/ 228241 w 256393"/>
                <a:gd name="connsiteY101" fmla="*/ 207087 h 226274"/>
                <a:gd name="connsiteX102" fmla="*/ 229833 w 256393"/>
                <a:gd name="connsiteY102" fmla="*/ 207841 h 226274"/>
                <a:gd name="connsiteX103" fmla="*/ 228576 w 256393"/>
                <a:gd name="connsiteY103" fmla="*/ 208260 h 226274"/>
                <a:gd name="connsiteX104" fmla="*/ 232011 w 256393"/>
                <a:gd name="connsiteY104" fmla="*/ 209768 h 226274"/>
                <a:gd name="connsiteX105" fmla="*/ 228744 w 256393"/>
                <a:gd name="connsiteY105" fmla="*/ 207087 h 226274"/>
                <a:gd name="connsiteX106" fmla="*/ 234693 w 256393"/>
                <a:gd name="connsiteY106" fmla="*/ 208344 h 226274"/>
                <a:gd name="connsiteX107" fmla="*/ 235363 w 256393"/>
                <a:gd name="connsiteY107" fmla="*/ 209768 h 226274"/>
                <a:gd name="connsiteX108" fmla="*/ 241898 w 256393"/>
                <a:gd name="connsiteY108" fmla="*/ 213958 h 226274"/>
                <a:gd name="connsiteX109" fmla="*/ 240725 w 256393"/>
                <a:gd name="connsiteY109" fmla="*/ 215801 h 226274"/>
                <a:gd name="connsiteX110" fmla="*/ 237877 w 256393"/>
                <a:gd name="connsiteY110" fmla="*/ 212533 h 226274"/>
                <a:gd name="connsiteX111" fmla="*/ 238798 w 256393"/>
                <a:gd name="connsiteY111" fmla="*/ 213874 h 226274"/>
                <a:gd name="connsiteX112" fmla="*/ 236704 w 256393"/>
                <a:gd name="connsiteY112" fmla="*/ 212282 h 226274"/>
                <a:gd name="connsiteX113" fmla="*/ 244412 w 256393"/>
                <a:gd name="connsiteY113" fmla="*/ 220661 h 226274"/>
                <a:gd name="connsiteX114" fmla="*/ 245836 w 256393"/>
                <a:gd name="connsiteY114" fmla="*/ 220661 h 226274"/>
                <a:gd name="connsiteX115" fmla="*/ 244999 w 256393"/>
                <a:gd name="connsiteY115" fmla="*/ 219990 h 226274"/>
                <a:gd name="connsiteX116" fmla="*/ 246256 w 256393"/>
                <a:gd name="connsiteY116" fmla="*/ 219990 h 226274"/>
                <a:gd name="connsiteX117" fmla="*/ 250696 w 256393"/>
                <a:gd name="connsiteY117" fmla="*/ 222839 h 226274"/>
                <a:gd name="connsiteX118" fmla="*/ 250696 w 256393"/>
                <a:gd name="connsiteY118" fmla="*/ 223761 h 226274"/>
                <a:gd name="connsiteX119" fmla="*/ 249440 w 256393"/>
                <a:gd name="connsiteY119" fmla="*/ 222336 h 226274"/>
                <a:gd name="connsiteX120" fmla="*/ 252456 w 256393"/>
                <a:gd name="connsiteY120" fmla="*/ 225101 h 226274"/>
                <a:gd name="connsiteX121" fmla="*/ 251786 w 256393"/>
                <a:gd name="connsiteY121" fmla="*/ 223677 h 226274"/>
                <a:gd name="connsiteX122" fmla="*/ 256394 w 256393"/>
                <a:gd name="connsiteY122" fmla="*/ 226274 h 226274"/>
                <a:gd name="connsiteX123" fmla="*/ 255724 w 256393"/>
                <a:gd name="connsiteY123" fmla="*/ 224431 h 226274"/>
                <a:gd name="connsiteX124" fmla="*/ 252707 w 256393"/>
                <a:gd name="connsiteY124" fmla="*/ 223426 h 226274"/>
                <a:gd name="connsiteX125" fmla="*/ 250696 w 256393"/>
                <a:gd name="connsiteY125" fmla="*/ 219571 h 226274"/>
                <a:gd name="connsiteX126" fmla="*/ 249775 w 256393"/>
                <a:gd name="connsiteY126" fmla="*/ 219571 h 226274"/>
                <a:gd name="connsiteX127" fmla="*/ 249272 w 256393"/>
                <a:gd name="connsiteY127" fmla="*/ 219571 h 226274"/>
                <a:gd name="connsiteX128" fmla="*/ 249272 w 256393"/>
                <a:gd name="connsiteY128" fmla="*/ 220493 h 226274"/>
                <a:gd name="connsiteX129" fmla="*/ 245585 w 256393"/>
                <a:gd name="connsiteY129" fmla="*/ 218482 h 226274"/>
                <a:gd name="connsiteX130" fmla="*/ 245585 w 256393"/>
                <a:gd name="connsiteY130" fmla="*/ 217896 h 226274"/>
                <a:gd name="connsiteX131" fmla="*/ 244328 w 256393"/>
                <a:gd name="connsiteY131" fmla="*/ 217477 h 226274"/>
                <a:gd name="connsiteX132" fmla="*/ 245082 w 256393"/>
                <a:gd name="connsiteY132" fmla="*/ 216220 h 226274"/>
                <a:gd name="connsiteX133" fmla="*/ 243658 w 256393"/>
                <a:gd name="connsiteY133" fmla="*/ 214879 h 226274"/>
                <a:gd name="connsiteX134" fmla="*/ 241061 w 256393"/>
                <a:gd name="connsiteY134" fmla="*/ 212198 h 226274"/>
                <a:gd name="connsiteX135" fmla="*/ 239804 w 256393"/>
                <a:gd name="connsiteY135" fmla="*/ 211360 h 226274"/>
                <a:gd name="connsiteX136" fmla="*/ 237206 w 256393"/>
                <a:gd name="connsiteY136" fmla="*/ 209600 h 226274"/>
                <a:gd name="connsiteX137" fmla="*/ 237206 w 256393"/>
                <a:gd name="connsiteY137" fmla="*/ 209600 h 226274"/>
                <a:gd name="connsiteX138" fmla="*/ 230084 w 256393"/>
                <a:gd name="connsiteY138" fmla="*/ 203065 h 226274"/>
                <a:gd name="connsiteX139" fmla="*/ 227152 w 256393"/>
                <a:gd name="connsiteY139" fmla="*/ 200635 h 226274"/>
                <a:gd name="connsiteX140" fmla="*/ 227152 w 256393"/>
                <a:gd name="connsiteY140" fmla="*/ 199965 h 226274"/>
                <a:gd name="connsiteX141" fmla="*/ 223800 w 256393"/>
                <a:gd name="connsiteY141" fmla="*/ 197032 h 226274"/>
                <a:gd name="connsiteX142" fmla="*/ 217767 w 256393"/>
                <a:gd name="connsiteY142" fmla="*/ 190748 h 226274"/>
                <a:gd name="connsiteX143" fmla="*/ 217181 w 256393"/>
                <a:gd name="connsiteY143" fmla="*/ 191251 h 226274"/>
                <a:gd name="connsiteX144" fmla="*/ 213159 w 256393"/>
                <a:gd name="connsiteY144" fmla="*/ 188234 h 226274"/>
                <a:gd name="connsiteX145" fmla="*/ 213159 w 256393"/>
                <a:gd name="connsiteY145" fmla="*/ 188737 h 226274"/>
                <a:gd name="connsiteX146" fmla="*/ 208215 w 256393"/>
                <a:gd name="connsiteY146" fmla="*/ 183793 h 226274"/>
                <a:gd name="connsiteX147" fmla="*/ 209221 w 256393"/>
                <a:gd name="connsiteY147" fmla="*/ 184631 h 226274"/>
                <a:gd name="connsiteX148" fmla="*/ 202015 w 256393"/>
                <a:gd name="connsiteY148" fmla="*/ 178180 h 226274"/>
                <a:gd name="connsiteX149" fmla="*/ 200758 w 256393"/>
                <a:gd name="connsiteY149" fmla="*/ 177007 h 226274"/>
                <a:gd name="connsiteX150" fmla="*/ 200758 w 256393"/>
                <a:gd name="connsiteY150" fmla="*/ 177007 h 226274"/>
                <a:gd name="connsiteX151" fmla="*/ 200758 w 256393"/>
                <a:gd name="connsiteY151" fmla="*/ 177007 h 226274"/>
                <a:gd name="connsiteX152" fmla="*/ 199334 w 256393"/>
                <a:gd name="connsiteY152" fmla="*/ 175834 h 226274"/>
                <a:gd name="connsiteX153" fmla="*/ 199753 w 256393"/>
                <a:gd name="connsiteY153" fmla="*/ 176671 h 226274"/>
                <a:gd name="connsiteX154" fmla="*/ 197909 w 256393"/>
                <a:gd name="connsiteY154" fmla="*/ 175415 h 226274"/>
                <a:gd name="connsiteX155" fmla="*/ 197909 w 256393"/>
                <a:gd name="connsiteY155" fmla="*/ 174660 h 226274"/>
                <a:gd name="connsiteX156" fmla="*/ 197909 w 256393"/>
                <a:gd name="connsiteY156" fmla="*/ 174660 h 226274"/>
                <a:gd name="connsiteX157" fmla="*/ 197155 w 256393"/>
                <a:gd name="connsiteY157" fmla="*/ 175163 h 226274"/>
                <a:gd name="connsiteX158" fmla="*/ 196066 w 256393"/>
                <a:gd name="connsiteY158" fmla="*/ 175163 h 226274"/>
                <a:gd name="connsiteX159" fmla="*/ 194306 w 256393"/>
                <a:gd name="connsiteY159" fmla="*/ 172482 h 226274"/>
                <a:gd name="connsiteX160" fmla="*/ 189782 w 256393"/>
                <a:gd name="connsiteY160" fmla="*/ 170639 h 226274"/>
                <a:gd name="connsiteX161" fmla="*/ 189782 w 256393"/>
                <a:gd name="connsiteY161" fmla="*/ 170639 h 226274"/>
                <a:gd name="connsiteX162" fmla="*/ 187771 w 256393"/>
                <a:gd name="connsiteY162" fmla="*/ 168963 h 226274"/>
                <a:gd name="connsiteX163" fmla="*/ 187771 w 256393"/>
                <a:gd name="connsiteY163" fmla="*/ 168041 h 226274"/>
                <a:gd name="connsiteX164" fmla="*/ 185425 w 256393"/>
                <a:gd name="connsiteY164" fmla="*/ 167538 h 226274"/>
                <a:gd name="connsiteX165" fmla="*/ 186095 w 256393"/>
                <a:gd name="connsiteY165" fmla="*/ 166030 h 226274"/>
                <a:gd name="connsiteX166" fmla="*/ 181487 w 256393"/>
                <a:gd name="connsiteY166" fmla="*/ 163852 h 226274"/>
                <a:gd name="connsiteX167" fmla="*/ 181989 w 256393"/>
                <a:gd name="connsiteY167" fmla="*/ 163852 h 226274"/>
                <a:gd name="connsiteX168" fmla="*/ 179643 w 256393"/>
                <a:gd name="connsiteY168" fmla="*/ 162176 h 226274"/>
                <a:gd name="connsiteX169" fmla="*/ 169337 w 256393"/>
                <a:gd name="connsiteY169" fmla="*/ 151200 h 226274"/>
                <a:gd name="connsiteX170" fmla="*/ 166991 w 256393"/>
                <a:gd name="connsiteY170" fmla="*/ 149859 h 226274"/>
                <a:gd name="connsiteX171" fmla="*/ 167578 w 256393"/>
                <a:gd name="connsiteY171" fmla="*/ 149021 h 226274"/>
                <a:gd name="connsiteX172" fmla="*/ 162969 w 256393"/>
                <a:gd name="connsiteY172" fmla="*/ 145502 h 226274"/>
                <a:gd name="connsiteX173" fmla="*/ 163723 w 256393"/>
                <a:gd name="connsiteY173" fmla="*/ 145083 h 226274"/>
                <a:gd name="connsiteX174" fmla="*/ 162886 w 256393"/>
                <a:gd name="connsiteY174" fmla="*/ 144496 h 226274"/>
                <a:gd name="connsiteX175" fmla="*/ 163807 w 256393"/>
                <a:gd name="connsiteY175" fmla="*/ 144496 h 226274"/>
                <a:gd name="connsiteX176" fmla="*/ 159785 w 256393"/>
                <a:gd name="connsiteY176" fmla="*/ 144496 h 226274"/>
                <a:gd name="connsiteX177" fmla="*/ 157355 w 256393"/>
                <a:gd name="connsiteY177" fmla="*/ 142737 h 226274"/>
                <a:gd name="connsiteX178" fmla="*/ 158277 w 256393"/>
                <a:gd name="connsiteY178" fmla="*/ 142318 h 226274"/>
                <a:gd name="connsiteX179" fmla="*/ 153753 w 256393"/>
                <a:gd name="connsiteY179" fmla="*/ 138715 h 226274"/>
                <a:gd name="connsiteX180" fmla="*/ 152580 w 256393"/>
                <a:gd name="connsiteY180" fmla="*/ 137710 h 226274"/>
                <a:gd name="connsiteX181" fmla="*/ 149396 w 256393"/>
                <a:gd name="connsiteY181" fmla="*/ 134693 h 226274"/>
                <a:gd name="connsiteX182" fmla="*/ 149396 w 256393"/>
                <a:gd name="connsiteY182" fmla="*/ 135196 h 226274"/>
                <a:gd name="connsiteX183" fmla="*/ 146630 w 256393"/>
                <a:gd name="connsiteY183" fmla="*/ 133269 h 226274"/>
                <a:gd name="connsiteX184" fmla="*/ 146630 w 256393"/>
                <a:gd name="connsiteY184" fmla="*/ 133269 h 226274"/>
                <a:gd name="connsiteX185" fmla="*/ 143028 w 256393"/>
                <a:gd name="connsiteY185" fmla="*/ 129247 h 226274"/>
                <a:gd name="connsiteX186" fmla="*/ 143028 w 256393"/>
                <a:gd name="connsiteY186" fmla="*/ 129917 h 226274"/>
                <a:gd name="connsiteX187" fmla="*/ 139090 w 256393"/>
                <a:gd name="connsiteY187" fmla="*/ 125979 h 226274"/>
                <a:gd name="connsiteX188" fmla="*/ 139090 w 256393"/>
                <a:gd name="connsiteY188" fmla="*/ 126817 h 226274"/>
                <a:gd name="connsiteX189" fmla="*/ 137246 w 256393"/>
                <a:gd name="connsiteY189" fmla="*/ 122125 h 226274"/>
                <a:gd name="connsiteX190" fmla="*/ 138084 w 256393"/>
                <a:gd name="connsiteY190" fmla="*/ 122125 h 226274"/>
                <a:gd name="connsiteX191" fmla="*/ 135235 w 256393"/>
                <a:gd name="connsiteY191" fmla="*/ 121119 h 226274"/>
                <a:gd name="connsiteX192" fmla="*/ 135235 w 256393"/>
                <a:gd name="connsiteY192" fmla="*/ 119444 h 226274"/>
                <a:gd name="connsiteX193" fmla="*/ 129873 w 256393"/>
                <a:gd name="connsiteY193" fmla="*/ 115506 h 226274"/>
                <a:gd name="connsiteX194" fmla="*/ 129035 w 256393"/>
                <a:gd name="connsiteY194" fmla="*/ 116176 h 226274"/>
                <a:gd name="connsiteX195" fmla="*/ 124762 w 256393"/>
                <a:gd name="connsiteY195" fmla="*/ 111986 h 226274"/>
                <a:gd name="connsiteX196" fmla="*/ 124762 w 256393"/>
                <a:gd name="connsiteY196" fmla="*/ 111567 h 226274"/>
                <a:gd name="connsiteX197" fmla="*/ 120321 w 256393"/>
                <a:gd name="connsiteY197" fmla="*/ 109138 h 226274"/>
                <a:gd name="connsiteX198" fmla="*/ 115210 w 256393"/>
                <a:gd name="connsiteY198" fmla="*/ 103105 h 226274"/>
                <a:gd name="connsiteX199" fmla="*/ 112193 w 256393"/>
                <a:gd name="connsiteY199" fmla="*/ 100507 h 226274"/>
                <a:gd name="connsiteX200" fmla="*/ 112193 w 256393"/>
                <a:gd name="connsiteY200" fmla="*/ 100507 h 226274"/>
                <a:gd name="connsiteX201" fmla="*/ 108423 w 256393"/>
                <a:gd name="connsiteY201" fmla="*/ 98329 h 226274"/>
                <a:gd name="connsiteX202" fmla="*/ 108423 w 256393"/>
                <a:gd name="connsiteY202" fmla="*/ 97910 h 226274"/>
                <a:gd name="connsiteX203" fmla="*/ 102641 w 256393"/>
                <a:gd name="connsiteY203" fmla="*/ 93720 h 226274"/>
                <a:gd name="connsiteX204" fmla="*/ 102641 w 256393"/>
                <a:gd name="connsiteY204" fmla="*/ 92966 h 226274"/>
                <a:gd name="connsiteX205" fmla="*/ 96273 w 256393"/>
                <a:gd name="connsiteY205" fmla="*/ 86850 h 226274"/>
                <a:gd name="connsiteX206" fmla="*/ 96776 w 256393"/>
                <a:gd name="connsiteY206" fmla="*/ 86850 h 226274"/>
                <a:gd name="connsiteX207" fmla="*/ 88397 w 256393"/>
                <a:gd name="connsiteY207" fmla="*/ 79895 h 226274"/>
                <a:gd name="connsiteX208" fmla="*/ 85967 w 256393"/>
                <a:gd name="connsiteY208" fmla="*/ 78555 h 226274"/>
                <a:gd name="connsiteX209" fmla="*/ 85967 w 256393"/>
                <a:gd name="connsiteY209" fmla="*/ 80398 h 226274"/>
                <a:gd name="connsiteX210" fmla="*/ 85213 w 256393"/>
                <a:gd name="connsiteY210" fmla="*/ 78471 h 226274"/>
                <a:gd name="connsiteX211" fmla="*/ 85213 w 256393"/>
                <a:gd name="connsiteY211" fmla="*/ 78471 h 226274"/>
                <a:gd name="connsiteX212" fmla="*/ 83119 w 256393"/>
                <a:gd name="connsiteY212" fmla="*/ 74617 h 226274"/>
                <a:gd name="connsiteX213" fmla="*/ 68958 w 256393"/>
                <a:gd name="connsiteY213" fmla="*/ 60875 h 226274"/>
                <a:gd name="connsiteX214" fmla="*/ 68958 w 256393"/>
                <a:gd name="connsiteY214" fmla="*/ 62132 h 226274"/>
                <a:gd name="connsiteX215" fmla="*/ 67366 w 256393"/>
                <a:gd name="connsiteY215" fmla="*/ 60624 h 226274"/>
                <a:gd name="connsiteX216" fmla="*/ 68539 w 256393"/>
                <a:gd name="connsiteY216" fmla="*/ 60624 h 226274"/>
                <a:gd name="connsiteX217" fmla="*/ 66026 w 256393"/>
                <a:gd name="connsiteY217" fmla="*/ 59367 h 226274"/>
                <a:gd name="connsiteX218" fmla="*/ 67031 w 256393"/>
                <a:gd name="connsiteY218" fmla="*/ 58613 h 226274"/>
                <a:gd name="connsiteX219" fmla="*/ 66026 w 256393"/>
                <a:gd name="connsiteY219" fmla="*/ 57775 h 226274"/>
                <a:gd name="connsiteX220" fmla="*/ 66026 w 256393"/>
                <a:gd name="connsiteY220" fmla="*/ 57775 h 226274"/>
                <a:gd name="connsiteX221" fmla="*/ 63177 w 256393"/>
                <a:gd name="connsiteY221" fmla="*/ 56351 h 226274"/>
                <a:gd name="connsiteX222" fmla="*/ 63177 w 256393"/>
                <a:gd name="connsiteY222" fmla="*/ 55094 h 226274"/>
                <a:gd name="connsiteX223" fmla="*/ 62674 w 256393"/>
                <a:gd name="connsiteY223" fmla="*/ 54591 h 226274"/>
                <a:gd name="connsiteX224" fmla="*/ 60663 w 256393"/>
                <a:gd name="connsiteY224" fmla="*/ 52664 h 226274"/>
                <a:gd name="connsiteX225" fmla="*/ 60663 w 256393"/>
                <a:gd name="connsiteY225" fmla="*/ 54005 h 226274"/>
                <a:gd name="connsiteX226" fmla="*/ 59071 w 256393"/>
                <a:gd name="connsiteY226" fmla="*/ 54005 h 226274"/>
                <a:gd name="connsiteX227" fmla="*/ 51195 w 256393"/>
                <a:gd name="connsiteY227" fmla="*/ 45626 h 226274"/>
                <a:gd name="connsiteX228" fmla="*/ 46754 w 256393"/>
                <a:gd name="connsiteY228" fmla="*/ 42274 h 226274"/>
                <a:gd name="connsiteX229" fmla="*/ 45330 w 256393"/>
                <a:gd name="connsiteY229" fmla="*/ 42274 h 226274"/>
                <a:gd name="connsiteX230" fmla="*/ 43319 w 256393"/>
                <a:gd name="connsiteY230" fmla="*/ 37414 h 226274"/>
                <a:gd name="connsiteX231" fmla="*/ 39967 w 256393"/>
                <a:gd name="connsiteY231" fmla="*/ 36493 h 226274"/>
                <a:gd name="connsiteX232" fmla="*/ 39967 w 256393"/>
                <a:gd name="connsiteY232" fmla="*/ 34733 h 226274"/>
                <a:gd name="connsiteX233" fmla="*/ 30918 w 256393"/>
                <a:gd name="connsiteY233" fmla="*/ 26354 h 226274"/>
                <a:gd name="connsiteX234" fmla="*/ 29996 w 256393"/>
                <a:gd name="connsiteY234" fmla="*/ 26941 h 226274"/>
                <a:gd name="connsiteX235" fmla="*/ 29159 w 256393"/>
                <a:gd name="connsiteY235" fmla="*/ 24427 h 226274"/>
                <a:gd name="connsiteX236" fmla="*/ 26896 w 256393"/>
                <a:gd name="connsiteY236" fmla="*/ 23254 h 226274"/>
                <a:gd name="connsiteX237" fmla="*/ 26477 w 256393"/>
                <a:gd name="connsiteY237" fmla="*/ 23673 h 226274"/>
                <a:gd name="connsiteX238" fmla="*/ 7541 w 256393"/>
                <a:gd name="connsiteY238" fmla="*/ 4737 h 226274"/>
                <a:gd name="connsiteX239" fmla="*/ 6703 w 256393"/>
                <a:gd name="connsiteY239" fmla="*/ 4737 h 226274"/>
                <a:gd name="connsiteX240" fmla="*/ 6117 w 256393"/>
                <a:gd name="connsiteY240" fmla="*/ 5491 h 226274"/>
                <a:gd name="connsiteX241" fmla="*/ 4022 w 256393"/>
                <a:gd name="connsiteY241" fmla="*/ 2307 h 226274"/>
                <a:gd name="connsiteX242" fmla="*/ 167 w 256393"/>
                <a:gd name="connsiteY242" fmla="*/ 44 h 226274"/>
                <a:gd name="connsiteX243" fmla="*/ 1089 w 256393"/>
                <a:gd name="connsiteY243" fmla="*/ 715 h 226274"/>
                <a:gd name="connsiteX244" fmla="*/ 0 w 256393"/>
                <a:gd name="connsiteY244" fmla="*/ 4904 h 226274"/>
                <a:gd name="connsiteX245" fmla="*/ 5530 w 256393"/>
                <a:gd name="connsiteY245" fmla="*/ 10015 h 226274"/>
                <a:gd name="connsiteX246" fmla="*/ 4860 w 256393"/>
                <a:gd name="connsiteY246" fmla="*/ 10434 h 226274"/>
                <a:gd name="connsiteX247" fmla="*/ 7541 w 256393"/>
                <a:gd name="connsiteY247" fmla="*/ 12278 h 226274"/>
                <a:gd name="connsiteX248" fmla="*/ 7541 w 256393"/>
                <a:gd name="connsiteY248" fmla="*/ 12278 h 226274"/>
                <a:gd name="connsiteX249" fmla="*/ 15920 w 256393"/>
                <a:gd name="connsiteY249" fmla="*/ 20656 h 226274"/>
                <a:gd name="connsiteX250" fmla="*/ 15920 w 256393"/>
                <a:gd name="connsiteY250" fmla="*/ 19902 h 226274"/>
                <a:gd name="connsiteX251" fmla="*/ 16925 w 256393"/>
                <a:gd name="connsiteY251" fmla="*/ 21494 h 226274"/>
                <a:gd name="connsiteX252" fmla="*/ 16339 w 256393"/>
                <a:gd name="connsiteY252" fmla="*/ 19316 h 226274"/>
                <a:gd name="connsiteX253" fmla="*/ 21785 w 256393"/>
                <a:gd name="connsiteY253" fmla="*/ 26438 h 226274"/>
                <a:gd name="connsiteX254" fmla="*/ 23209 w 256393"/>
                <a:gd name="connsiteY254" fmla="*/ 26438 h 226274"/>
                <a:gd name="connsiteX255" fmla="*/ 23209 w 256393"/>
                <a:gd name="connsiteY255" fmla="*/ 27108 h 226274"/>
                <a:gd name="connsiteX256" fmla="*/ 23964 w 256393"/>
                <a:gd name="connsiteY256" fmla="*/ 27108 h 226274"/>
                <a:gd name="connsiteX257" fmla="*/ 24550 w 256393"/>
                <a:gd name="connsiteY257" fmla="*/ 29035 h 226274"/>
                <a:gd name="connsiteX258" fmla="*/ 23628 w 256393"/>
                <a:gd name="connsiteY258" fmla="*/ 28449 h 226274"/>
                <a:gd name="connsiteX259" fmla="*/ 27064 w 256393"/>
                <a:gd name="connsiteY259" fmla="*/ 31465 h 226274"/>
                <a:gd name="connsiteX260" fmla="*/ 26058 w 256393"/>
                <a:gd name="connsiteY260" fmla="*/ 30208 h 226274"/>
                <a:gd name="connsiteX261" fmla="*/ 37537 w 256393"/>
                <a:gd name="connsiteY261" fmla="*/ 39593 h 226274"/>
                <a:gd name="connsiteX262" fmla="*/ 37537 w 256393"/>
                <a:gd name="connsiteY262" fmla="*/ 39593 h 226274"/>
                <a:gd name="connsiteX263" fmla="*/ 42313 w 256393"/>
                <a:gd name="connsiteY263" fmla="*/ 43950 h 226274"/>
                <a:gd name="connsiteX264" fmla="*/ 42313 w 256393"/>
                <a:gd name="connsiteY264" fmla="*/ 43950 h 226274"/>
                <a:gd name="connsiteX265" fmla="*/ 44743 w 256393"/>
                <a:gd name="connsiteY265" fmla="*/ 45458 h 226274"/>
                <a:gd name="connsiteX266" fmla="*/ 44743 w 256393"/>
                <a:gd name="connsiteY266" fmla="*/ 46715 h 226274"/>
                <a:gd name="connsiteX267" fmla="*/ 49100 w 256393"/>
                <a:gd name="connsiteY267" fmla="*/ 48307 h 226274"/>
                <a:gd name="connsiteX268" fmla="*/ 49100 w 256393"/>
                <a:gd name="connsiteY268" fmla="*/ 49145 h 226274"/>
                <a:gd name="connsiteX269" fmla="*/ 51782 w 256393"/>
                <a:gd name="connsiteY269" fmla="*/ 50318 h 226274"/>
                <a:gd name="connsiteX270" fmla="*/ 50357 w 256393"/>
                <a:gd name="connsiteY270" fmla="*/ 51072 h 226274"/>
                <a:gd name="connsiteX271" fmla="*/ 55719 w 256393"/>
                <a:gd name="connsiteY271" fmla="*/ 56602 h 226274"/>
                <a:gd name="connsiteX272" fmla="*/ 54714 w 256393"/>
                <a:gd name="connsiteY272" fmla="*/ 54088 h 226274"/>
                <a:gd name="connsiteX273" fmla="*/ 57395 w 256393"/>
                <a:gd name="connsiteY273" fmla="*/ 55261 h 226274"/>
                <a:gd name="connsiteX274" fmla="*/ 60077 w 256393"/>
                <a:gd name="connsiteY274" fmla="*/ 60205 h 226274"/>
                <a:gd name="connsiteX275" fmla="*/ 59490 w 256393"/>
                <a:gd name="connsiteY275" fmla="*/ 60205 h 226274"/>
                <a:gd name="connsiteX276" fmla="*/ 62255 w 256393"/>
                <a:gd name="connsiteY276" fmla="*/ 62802 h 226274"/>
                <a:gd name="connsiteX277" fmla="*/ 64601 w 256393"/>
                <a:gd name="connsiteY277" fmla="*/ 63389 h 226274"/>
                <a:gd name="connsiteX278" fmla="*/ 62255 w 256393"/>
                <a:gd name="connsiteY278" fmla="*/ 61629 h 226274"/>
                <a:gd name="connsiteX279" fmla="*/ 67282 w 256393"/>
                <a:gd name="connsiteY279" fmla="*/ 64897 h 226274"/>
                <a:gd name="connsiteX280" fmla="*/ 65690 w 256393"/>
                <a:gd name="connsiteY280" fmla="*/ 64311 h 226274"/>
                <a:gd name="connsiteX281" fmla="*/ 67366 w 256393"/>
                <a:gd name="connsiteY281" fmla="*/ 65986 h 226274"/>
                <a:gd name="connsiteX282" fmla="*/ 62590 w 256393"/>
                <a:gd name="connsiteY282" fmla="*/ 63305 h 226274"/>
                <a:gd name="connsiteX283" fmla="*/ 64182 w 256393"/>
                <a:gd name="connsiteY283" fmla="*/ 65232 h 226274"/>
                <a:gd name="connsiteX284" fmla="*/ 68791 w 256393"/>
                <a:gd name="connsiteY284" fmla="*/ 68081 h 226274"/>
                <a:gd name="connsiteX285" fmla="*/ 68204 w 256393"/>
                <a:gd name="connsiteY285" fmla="*/ 68500 h 226274"/>
                <a:gd name="connsiteX286" fmla="*/ 69712 w 256393"/>
                <a:gd name="connsiteY286" fmla="*/ 69254 h 226274"/>
                <a:gd name="connsiteX287" fmla="*/ 68288 w 256393"/>
                <a:gd name="connsiteY287" fmla="*/ 69254 h 226274"/>
                <a:gd name="connsiteX288" fmla="*/ 71807 w 256393"/>
                <a:gd name="connsiteY288" fmla="*/ 72857 h 226274"/>
                <a:gd name="connsiteX289" fmla="*/ 71053 w 256393"/>
                <a:gd name="connsiteY289" fmla="*/ 70343 h 226274"/>
                <a:gd name="connsiteX290" fmla="*/ 75494 w 256393"/>
                <a:gd name="connsiteY290" fmla="*/ 76292 h 226274"/>
                <a:gd name="connsiteX291" fmla="*/ 74907 w 256393"/>
                <a:gd name="connsiteY291" fmla="*/ 74784 h 226274"/>
                <a:gd name="connsiteX292" fmla="*/ 76415 w 256393"/>
                <a:gd name="connsiteY292" fmla="*/ 77214 h 226274"/>
                <a:gd name="connsiteX293" fmla="*/ 77840 w 256393"/>
                <a:gd name="connsiteY293" fmla="*/ 77214 h 226274"/>
                <a:gd name="connsiteX294" fmla="*/ 80437 w 256393"/>
                <a:gd name="connsiteY294" fmla="*/ 78722 h 226274"/>
                <a:gd name="connsiteX295" fmla="*/ 79935 w 256393"/>
                <a:gd name="connsiteY295" fmla="*/ 79225 h 226274"/>
                <a:gd name="connsiteX296" fmla="*/ 83705 w 256393"/>
                <a:gd name="connsiteY296" fmla="*/ 81403 h 226274"/>
                <a:gd name="connsiteX297" fmla="*/ 82029 w 256393"/>
                <a:gd name="connsiteY297" fmla="*/ 81403 h 226274"/>
                <a:gd name="connsiteX298" fmla="*/ 83454 w 256393"/>
                <a:gd name="connsiteY298" fmla="*/ 82325 h 226274"/>
                <a:gd name="connsiteX299" fmla="*/ 82699 w 256393"/>
                <a:gd name="connsiteY299" fmla="*/ 82325 h 226274"/>
                <a:gd name="connsiteX300" fmla="*/ 85967 w 256393"/>
                <a:gd name="connsiteY300" fmla="*/ 85090 h 226274"/>
                <a:gd name="connsiteX301" fmla="*/ 88230 w 256393"/>
                <a:gd name="connsiteY301" fmla="*/ 85090 h 226274"/>
                <a:gd name="connsiteX302" fmla="*/ 89068 w 256393"/>
                <a:gd name="connsiteY302" fmla="*/ 86598 h 226274"/>
                <a:gd name="connsiteX303" fmla="*/ 87308 w 256393"/>
                <a:gd name="connsiteY303" fmla="*/ 85509 h 226274"/>
                <a:gd name="connsiteX304" fmla="*/ 86386 w 256393"/>
                <a:gd name="connsiteY304" fmla="*/ 85509 h 226274"/>
                <a:gd name="connsiteX305" fmla="*/ 89151 w 256393"/>
                <a:gd name="connsiteY305" fmla="*/ 88107 h 226274"/>
                <a:gd name="connsiteX306" fmla="*/ 88565 w 256393"/>
                <a:gd name="connsiteY306" fmla="*/ 87436 h 226274"/>
                <a:gd name="connsiteX307" fmla="*/ 91749 w 256393"/>
                <a:gd name="connsiteY307" fmla="*/ 88861 h 226274"/>
                <a:gd name="connsiteX308" fmla="*/ 91078 w 256393"/>
                <a:gd name="connsiteY308" fmla="*/ 88861 h 226274"/>
                <a:gd name="connsiteX309" fmla="*/ 92922 w 256393"/>
                <a:gd name="connsiteY309" fmla="*/ 89950 h 226274"/>
                <a:gd name="connsiteX310" fmla="*/ 90743 w 256393"/>
                <a:gd name="connsiteY310" fmla="*/ 89950 h 226274"/>
                <a:gd name="connsiteX311" fmla="*/ 93508 w 256393"/>
                <a:gd name="connsiteY311" fmla="*/ 91626 h 226274"/>
                <a:gd name="connsiteX312" fmla="*/ 93508 w 256393"/>
                <a:gd name="connsiteY312" fmla="*/ 93050 h 226274"/>
                <a:gd name="connsiteX313" fmla="*/ 98871 w 256393"/>
                <a:gd name="connsiteY313" fmla="*/ 96988 h 226274"/>
                <a:gd name="connsiteX314" fmla="*/ 99709 w 256393"/>
                <a:gd name="connsiteY314" fmla="*/ 96988 h 226274"/>
                <a:gd name="connsiteX315" fmla="*/ 104652 w 256393"/>
                <a:gd name="connsiteY315" fmla="*/ 101513 h 226274"/>
                <a:gd name="connsiteX316" fmla="*/ 105071 w 256393"/>
                <a:gd name="connsiteY316" fmla="*/ 103272 h 226274"/>
                <a:gd name="connsiteX317" fmla="*/ 107166 w 256393"/>
                <a:gd name="connsiteY317" fmla="*/ 103272 h 226274"/>
                <a:gd name="connsiteX318" fmla="*/ 107669 w 256393"/>
                <a:gd name="connsiteY318" fmla="*/ 105283 h 226274"/>
                <a:gd name="connsiteX319" fmla="*/ 112277 w 256393"/>
                <a:gd name="connsiteY319" fmla="*/ 108383 h 226274"/>
                <a:gd name="connsiteX320" fmla="*/ 111523 w 256393"/>
                <a:gd name="connsiteY320" fmla="*/ 106121 h 226274"/>
                <a:gd name="connsiteX321" fmla="*/ 130375 w 256393"/>
                <a:gd name="connsiteY321" fmla="*/ 122879 h 226274"/>
                <a:gd name="connsiteX322" fmla="*/ 128951 w 256393"/>
                <a:gd name="connsiteY322" fmla="*/ 121873 h 226274"/>
                <a:gd name="connsiteX323" fmla="*/ 130375 w 256393"/>
                <a:gd name="connsiteY323" fmla="*/ 122544 h 226274"/>
                <a:gd name="connsiteX324" fmla="*/ 159702 w 256393"/>
                <a:gd name="connsiteY324" fmla="*/ 147094 h 226274"/>
                <a:gd name="connsiteX325" fmla="*/ 158612 w 256393"/>
                <a:gd name="connsiteY325" fmla="*/ 146005 h 226274"/>
                <a:gd name="connsiteX326" fmla="*/ 159702 w 256393"/>
                <a:gd name="connsiteY326" fmla="*/ 146759 h 226274"/>
                <a:gd name="connsiteX327" fmla="*/ 242988 w 256393"/>
                <a:gd name="connsiteY327" fmla="*/ 215885 h 226274"/>
                <a:gd name="connsiteX328" fmla="*/ 242988 w 256393"/>
                <a:gd name="connsiteY328" fmla="*/ 215885 h 226274"/>
                <a:gd name="connsiteX329" fmla="*/ 241982 w 256393"/>
                <a:gd name="connsiteY329" fmla="*/ 215214 h 226274"/>
                <a:gd name="connsiteX330" fmla="*/ 242988 w 256393"/>
                <a:gd name="connsiteY330" fmla="*/ 215885 h 226274"/>
                <a:gd name="connsiteX331" fmla="*/ 64098 w 256393"/>
                <a:gd name="connsiteY331" fmla="*/ 54507 h 226274"/>
                <a:gd name="connsiteX332" fmla="*/ 64098 w 256393"/>
                <a:gd name="connsiteY332" fmla="*/ 54507 h 226274"/>
                <a:gd name="connsiteX333" fmla="*/ 64098 w 256393"/>
                <a:gd name="connsiteY333" fmla="*/ 54507 h 22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256393" h="226274">
                  <a:moveTo>
                    <a:pt x="111523" y="106121"/>
                  </a:moveTo>
                  <a:lnTo>
                    <a:pt x="112361" y="107713"/>
                  </a:lnTo>
                  <a:cubicBezTo>
                    <a:pt x="110266" y="107043"/>
                    <a:pt x="109428" y="105786"/>
                    <a:pt x="110015" y="107713"/>
                  </a:cubicBezTo>
                  <a:cubicBezTo>
                    <a:pt x="111523" y="106373"/>
                    <a:pt x="114958" y="111903"/>
                    <a:pt x="116466" y="110646"/>
                  </a:cubicBezTo>
                  <a:lnTo>
                    <a:pt x="117053" y="111651"/>
                  </a:lnTo>
                  <a:lnTo>
                    <a:pt x="116466" y="111232"/>
                  </a:lnTo>
                  <a:cubicBezTo>
                    <a:pt x="117388" y="113411"/>
                    <a:pt x="118645" y="111232"/>
                    <a:pt x="120488" y="113327"/>
                  </a:cubicBezTo>
                  <a:cubicBezTo>
                    <a:pt x="121075" y="114081"/>
                    <a:pt x="121410" y="114751"/>
                    <a:pt x="120488" y="114500"/>
                  </a:cubicBezTo>
                  <a:lnTo>
                    <a:pt x="122416" y="115589"/>
                  </a:lnTo>
                  <a:cubicBezTo>
                    <a:pt x="122416" y="116008"/>
                    <a:pt x="122416" y="116176"/>
                    <a:pt x="122416" y="115589"/>
                  </a:cubicBezTo>
                  <a:lnTo>
                    <a:pt x="124929" y="117684"/>
                  </a:lnTo>
                  <a:lnTo>
                    <a:pt x="124929" y="117684"/>
                  </a:lnTo>
                  <a:lnTo>
                    <a:pt x="127192" y="118271"/>
                  </a:lnTo>
                  <a:cubicBezTo>
                    <a:pt x="127610" y="119025"/>
                    <a:pt x="126689" y="118271"/>
                    <a:pt x="126689" y="118271"/>
                  </a:cubicBezTo>
                  <a:lnTo>
                    <a:pt x="128365" y="119108"/>
                  </a:lnTo>
                  <a:cubicBezTo>
                    <a:pt x="128365" y="119946"/>
                    <a:pt x="127108" y="119108"/>
                    <a:pt x="126270" y="118438"/>
                  </a:cubicBezTo>
                  <a:cubicBezTo>
                    <a:pt x="126270" y="121036"/>
                    <a:pt x="127694" y="119108"/>
                    <a:pt x="129621" y="122376"/>
                  </a:cubicBezTo>
                  <a:lnTo>
                    <a:pt x="128197" y="121454"/>
                  </a:lnTo>
                  <a:cubicBezTo>
                    <a:pt x="128197" y="122963"/>
                    <a:pt x="129538" y="123633"/>
                    <a:pt x="130459" y="125393"/>
                  </a:cubicBezTo>
                  <a:cubicBezTo>
                    <a:pt x="130459" y="124806"/>
                    <a:pt x="128783" y="121538"/>
                    <a:pt x="130459" y="122460"/>
                  </a:cubicBezTo>
                  <a:cubicBezTo>
                    <a:pt x="130928" y="123139"/>
                    <a:pt x="131607" y="123641"/>
                    <a:pt x="132386" y="123884"/>
                  </a:cubicBezTo>
                  <a:cubicBezTo>
                    <a:pt x="131884" y="124387"/>
                    <a:pt x="132805" y="124974"/>
                    <a:pt x="133727" y="125812"/>
                  </a:cubicBezTo>
                  <a:lnTo>
                    <a:pt x="133057" y="126482"/>
                  </a:lnTo>
                  <a:cubicBezTo>
                    <a:pt x="134313" y="127236"/>
                    <a:pt x="134481" y="126482"/>
                    <a:pt x="135403" y="126985"/>
                  </a:cubicBezTo>
                  <a:cubicBezTo>
                    <a:pt x="136140" y="127630"/>
                    <a:pt x="136434" y="128644"/>
                    <a:pt x="136157" y="129582"/>
                  </a:cubicBezTo>
                  <a:cubicBezTo>
                    <a:pt x="137917" y="131342"/>
                    <a:pt x="135654" y="127571"/>
                    <a:pt x="137917" y="129582"/>
                  </a:cubicBezTo>
                  <a:cubicBezTo>
                    <a:pt x="139274" y="131107"/>
                    <a:pt x="140924" y="132330"/>
                    <a:pt x="142776" y="133185"/>
                  </a:cubicBezTo>
                  <a:cubicBezTo>
                    <a:pt x="143698" y="134442"/>
                    <a:pt x="142190" y="133185"/>
                    <a:pt x="142776" y="134023"/>
                  </a:cubicBezTo>
                  <a:lnTo>
                    <a:pt x="144201" y="134023"/>
                  </a:lnTo>
                  <a:cubicBezTo>
                    <a:pt x="144201" y="134023"/>
                    <a:pt x="144201" y="134023"/>
                    <a:pt x="144201" y="134442"/>
                  </a:cubicBezTo>
                  <a:cubicBezTo>
                    <a:pt x="144201" y="134861"/>
                    <a:pt x="144871" y="133771"/>
                    <a:pt x="146295" y="134442"/>
                  </a:cubicBezTo>
                  <a:cubicBezTo>
                    <a:pt x="147385" y="133939"/>
                    <a:pt x="147887" y="137877"/>
                    <a:pt x="150234" y="138464"/>
                  </a:cubicBezTo>
                  <a:cubicBezTo>
                    <a:pt x="150234" y="138966"/>
                    <a:pt x="149731" y="138464"/>
                    <a:pt x="149563" y="139050"/>
                  </a:cubicBezTo>
                  <a:cubicBezTo>
                    <a:pt x="151029" y="139947"/>
                    <a:pt x="152605" y="140651"/>
                    <a:pt x="154255" y="141145"/>
                  </a:cubicBezTo>
                  <a:lnTo>
                    <a:pt x="155345" y="142988"/>
                  </a:lnTo>
                  <a:cubicBezTo>
                    <a:pt x="154674" y="141480"/>
                    <a:pt x="156685" y="142150"/>
                    <a:pt x="158361" y="142988"/>
                  </a:cubicBezTo>
                  <a:cubicBezTo>
                    <a:pt x="158068" y="142745"/>
                    <a:pt x="157766" y="142519"/>
                    <a:pt x="157439" y="142318"/>
                  </a:cubicBezTo>
                  <a:lnTo>
                    <a:pt x="159785" y="143742"/>
                  </a:lnTo>
                  <a:cubicBezTo>
                    <a:pt x="159785" y="143742"/>
                    <a:pt x="159785" y="143742"/>
                    <a:pt x="158864" y="143742"/>
                  </a:cubicBezTo>
                  <a:lnTo>
                    <a:pt x="159450" y="143742"/>
                  </a:lnTo>
                  <a:cubicBezTo>
                    <a:pt x="159869" y="144664"/>
                    <a:pt x="159450" y="144748"/>
                    <a:pt x="158277" y="144664"/>
                  </a:cubicBezTo>
                  <a:cubicBezTo>
                    <a:pt x="158311" y="144304"/>
                    <a:pt x="158311" y="143935"/>
                    <a:pt x="158277" y="143575"/>
                  </a:cubicBezTo>
                  <a:cubicBezTo>
                    <a:pt x="157439" y="143575"/>
                    <a:pt x="156601" y="143575"/>
                    <a:pt x="156266" y="144161"/>
                  </a:cubicBezTo>
                  <a:cubicBezTo>
                    <a:pt x="156543" y="144111"/>
                    <a:pt x="156828" y="144111"/>
                    <a:pt x="157104" y="144161"/>
                  </a:cubicBezTo>
                  <a:cubicBezTo>
                    <a:pt x="157104" y="144161"/>
                    <a:pt x="156685" y="144161"/>
                    <a:pt x="156685" y="144161"/>
                  </a:cubicBezTo>
                  <a:cubicBezTo>
                    <a:pt x="156685" y="144161"/>
                    <a:pt x="156685" y="144161"/>
                    <a:pt x="157523" y="144161"/>
                  </a:cubicBezTo>
                  <a:lnTo>
                    <a:pt x="157523" y="145418"/>
                  </a:lnTo>
                  <a:lnTo>
                    <a:pt x="157942" y="145418"/>
                  </a:lnTo>
                  <a:lnTo>
                    <a:pt x="160037" y="148267"/>
                  </a:lnTo>
                  <a:cubicBezTo>
                    <a:pt x="163028" y="148912"/>
                    <a:pt x="165869" y="150102"/>
                    <a:pt x="168416" y="151786"/>
                  </a:cubicBezTo>
                  <a:cubicBezTo>
                    <a:pt x="167159" y="151786"/>
                    <a:pt x="167410" y="152540"/>
                    <a:pt x="166740" y="153211"/>
                  </a:cubicBezTo>
                  <a:cubicBezTo>
                    <a:pt x="166740" y="151786"/>
                    <a:pt x="164226" y="151451"/>
                    <a:pt x="162802" y="149943"/>
                  </a:cubicBezTo>
                  <a:cubicBezTo>
                    <a:pt x="163556" y="150697"/>
                    <a:pt x="162802" y="150864"/>
                    <a:pt x="162802" y="150781"/>
                  </a:cubicBezTo>
                  <a:lnTo>
                    <a:pt x="166070" y="152624"/>
                  </a:lnTo>
                  <a:cubicBezTo>
                    <a:pt x="165483" y="153127"/>
                    <a:pt x="166070" y="153546"/>
                    <a:pt x="166824" y="154384"/>
                  </a:cubicBezTo>
                  <a:cubicBezTo>
                    <a:pt x="167243" y="152875"/>
                    <a:pt x="169505" y="155557"/>
                    <a:pt x="170846" y="156227"/>
                  </a:cubicBezTo>
                  <a:cubicBezTo>
                    <a:pt x="170846" y="156646"/>
                    <a:pt x="170008" y="156730"/>
                    <a:pt x="168751" y="155473"/>
                  </a:cubicBezTo>
                  <a:cubicBezTo>
                    <a:pt x="169505" y="157651"/>
                    <a:pt x="171851" y="155892"/>
                    <a:pt x="172689" y="157903"/>
                  </a:cubicBezTo>
                  <a:cubicBezTo>
                    <a:pt x="172689" y="157903"/>
                    <a:pt x="172186" y="157400"/>
                    <a:pt x="171851" y="157484"/>
                  </a:cubicBezTo>
                  <a:cubicBezTo>
                    <a:pt x="172940" y="157484"/>
                    <a:pt x="174616" y="159830"/>
                    <a:pt x="173862" y="159746"/>
                  </a:cubicBezTo>
                  <a:lnTo>
                    <a:pt x="173862" y="159746"/>
                  </a:lnTo>
                  <a:cubicBezTo>
                    <a:pt x="175957" y="161841"/>
                    <a:pt x="180481" y="165779"/>
                    <a:pt x="181654" y="165192"/>
                  </a:cubicBezTo>
                  <a:cubicBezTo>
                    <a:pt x="181160" y="165553"/>
                    <a:pt x="180624" y="165863"/>
                    <a:pt x="180062" y="166114"/>
                  </a:cubicBezTo>
                  <a:lnTo>
                    <a:pt x="186765" y="166114"/>
                  </a:lnTo>
                  <a:cubicBezTo>
                    <a:pt x="185760" y="166533"/>
                    <a:pt x="185341" y="169633"/>
                    <a:pt x="183079" y="168460"/>
                  </a:cubicBezTo>
                  <a:cubicBezTo>
                    <a:pt x="183665" y="169332"/>
                    <a:pt x="184478" y="170019"/>
                    <a:pt x="185425" y="170471"/>
                  </a:cubicBezTo>
                  <a:cubicBezTo>
                    <a:pt x="185425" y="170052"/>
                    <a:pt x="185425" y="168544"/>
                    <a:pt x="186095" y="168879"/>
                  </a:cubicBezTo>
                  <a:cubicBezTo>
                    <a:pt x="186598" y="170974"/>
                    <a:pt x="186598" y="170220"/>
                    <a:pt x="187603" y="172398"/>
                  </a:cubicBezTo>
                  <a:cubicBezTo>
                    <a:pt x="187184" y="171812"/>
                    <a:pt x="188944" y="171057"/>
                    <a:pt x="189698" y="171895"/>
                  </a:cubicBezTo>
                  <a:cubicBezTo>
                    <a:pt x="190452" y="172733"/>
                    <a:pt x="188693" y="173152"/>
                    <a:pt x="188274" y="172985"/>
                  </a:cubicBezTo>
                  <a:lnTo>
                    <a:pt x="191458" y="173655"/>
                  </a:lnTo>
                  <a:cubicBezTo>
                    <a:pt x="190703" y="173655"/>
                    <a:pt x="190368" y="174660"/>
                    <a:pt x="190536" y="175415"/>
                  </a:cubicBezTo>
                  <a:cubicBezTo>
                    <a:pt x="190703" y="176169"/>
                    <a:pt x="192379" y="177090"/>
                    <a:pt x="193050" y="177426"/>
                  </a:cubicBezTo>
                  <a:lnTo>
                    <a:pt x="192379" y="176336"/>
                  </a:lnTo>
                  <a:cubicBezTo>
                    <a:pt x="194558" y="178682"/>
                    <a:pt x="196317" y="176755"/>
                    <a:pt x="198580" y="178934"/>
                  </a:cubicBezTo>
                  <a:cubicBezTo>
                    <a:pt x="198077" y="178934"/>
                    <a:pt x="196485" y="179855"/>
                    <a:pt x="197490" y="181112"/>
                  </a:cubicBezTo>
                  <a:cubicBezTo>
                    <a:pt x="200054" y="180559"/>
                    <a:pt x="202727" y="180735"/>
                    <a:pt x="205199" y="181615"/>
                  </a:cubicBezTo>
                  <a:lnTo>
                    <a:pt x="205199" y="182369"/>
                  </a:lnTo>
                  <a:lnTo>
                    <a:pt x="207210" y="183374"/>
                  </a:lnTo>
                  <a:cubicBezTo>
                    <a:pt x="204386" y="183341"/>
                    <a:pt x="201571" y="182981"/>
                    <a:pt x="198831" y="182285"/>
                  </a:cubicBezTo>
                  <a:cubicBezTo>
                    <a:pt x="199418" y="183374"/>
                    <a:pt x="198831" y="182956"/>
                    <a:pt x="200004" y="184129"/>
                  </a:cubicBezTo>
                  <a:cubicBezTo>
                    <a:pt x="201177" y="185302"/>
                    <a:pt x="198831" y="184129"/>
                    <a:pt x="198412" y="183626"/>
                  </a:cubicBezTo>
                  <a:lnTo>
                    <a:pt x="201345" y="186642"/>
                  </a:lnTo>
                  <a:cubicBezTo>
                    <a:pt x="201847" y="185804"/>
                    <a:pt x="204361" y="188067"/>
                    <a:pt x="204780" y="187313"/>
                  </a:cubicBezTo>
                  <a:lnTo>
                    <a:pt x="200758" y="185050"/>
                  </a:lnTo>
                  <a:cubicBezTo>
                    <a:pt x="201261" y="184212"/>
                    <a:pt x="204529" y="185050"/>
                    <a:pt x="206623" y="186810"/>
                  </a:cubicBezTo>
                  <a:cubicBezTo>
                    <a:pt x="206623" y="187648"/>
                    <a:pt x="205031" y="187815"/>
                    <a:pt x="204864" y="188067"/>
                  </a:cubicBezTo>
                  <a:cubicBezTo>
                    <a:pt x="205844" y="188410"/>
                    <a:pt x="206716" y="189022"/>
                    <a:pt x="207377" y="189826"/>
                  </a:cubicBezTo>
                  <a:lnTo>
                    <a:pt x="206121" y="189407"/>
                  </a:lnTo>
                  <a:cubicBezTo>
                    <a:pt x="207126" y="190748"/>
                    <a:pt x="208969" y="190161"/>
                    <a:pt x="209807" y="192172"/>
                  </a:cubicBezTo>
                  <a:cubicBezTo>
                    <a:pt x="210310" y="192675"/>
                    <a:pt x="210478" y="194518"/>
                    <a:pt x="210981" y="194183"/>
                  </a:cubicBezTo>
                  <a:cubicBezTo>
                    <a:pt x="211232" y="192265"/>
                    <a:pt x="212430" y="190597"/>
                    <a:pt x="214164" y="189743"/>
                  </a:cubicBezTo>
                  <a:cubicBezTo>
                    <a:pt x="215019" y="191024"/>
                    <a:pt x="215714" y="192407"/>
                    <a:pt x="216259" y="193848"/>
                  </a:cubicBezTo>
                  <a:cubicBezTo>
                    <a:pt x="216259" y="195273"/>
                    <a:pt x="213662" y="194267"/>
                    <a:pt x="213829" y="195524"/>
                  </a:cubicBezTo>
                  <a:cubicBezTo>
                    <a:pt x="213829" y="195524"/>
                    <a:pt x="214751" y="195524"/>
                    <a:pt x="215002" y="195524"/>
                  </a:cubicBezTo>
                  <a:cubicBezTo>
                    <a:pt x="215254" y="195524"/>
                    <a:pt x="214248" y="195943"/>
                    <a:pt x="215421" y="196864"/>
                  </a:cubicBezTo>
                  <a:cubicBezTo>
                    <a:pt x="216343" y="196278"/>
                    <a:pt x="217684" y="199043"/>
                    <a:pt x="216510" y="196864"/>
                  </a:cubicBezTo>
                  <a:cubicBezTo>
                    <a:pt x="217851" y="197702"/>
                    <a:pt x="217600" y="198121"/>
                    <a:pt x="218940" y="199294"/>
                  </a:cubicBezTo>
                  <a:cubicBezTo>
                    <a:pt x="218940" y="198457"/>
                    <a:pt x="221622" y="198708"/>
                    <a:pt x="222962" y="199294"/>
                  </a:cubicBezTo>
                  <a:cubicBezTo>
                    <a:pt x="222962" y="199294"/>
                    <a:pt x="222962" y="199881"/>
                    <a:pt x="222962" y="200132"/>
                  </a:cubicBezTo>
                  <a:cubicBezTo>
                    <a:pt x="225141" y="202227"/>
                    <a:pt x="226062" y="203735"/>
                    <a:pt x="228241" y="205662"/>
                  </a:cubicBezTo>
                  <a:cubicBezTo>
                    <a:pt x="228241" y="205662"/>
                    <a:pt x="229163" y="207171"/>
                    <a:pt x="228241" y="207087"/>
                  </a:cubicBezTo>
                  <a:cubicBezTo>
                    <a:pt x="228827" y="207212"/>
                    <a:pt x="229372" y="207464"/>
                    <a:pt x="229833" y="207841"/>
                  </a:cubicBezTo>
                  <a:cubicBezTo>
                    <a:pt x="230587" y="209684"/>
                    <a:pt x="228241" y="206584"/>
                    <a:pt x="228576" y="208260"/>
                  </a:cubicBezTo>
                  <a:cubicBezTo>
                    <a:pt x="228995" y="208260"/>
                    <a:pt x="230838" y="209181"/>
                    <a:pt x="232011" y="209768"/>
                  </a:cubicBezTo>
                  <a:cubicBezTo>
                    <a:pt x="232011" y="208846"/>
                    <a:pt x="229917" y="207673"/>
                    <a:pt x="228744" y="207087"/>
                  </a:cubicBezTo>
                  <a:cubicBezTo>
                    <a:pt x="229581" y="206165"/>
                    <a:pt x="232095" y="207087"/>
                    <a:pt x="234693" y="208344"/>
                  </a:cubicBezTo>
                  <a:cubicBezTo>
                    <a:pt x="237290" y="209600"/>
                    <a:pt x="234693" y="209600"/>
                    <a:pt x="235363" y="209768"/>
                  </a:cubicBezTo>
                  <a:cubicBezTo>
                    <a:pt x="238631" y="212952"/>
                    <a:pt x="239720" y="210773"/>
                    <a:pt x="241898" y="213958"/>
                  </a:cubicBezTo>
                  <a:cubicBezTo>
                    <a:pt x="242485" y="215550"/>
                    <a:pt x="240893" y="215131"/>
                    <a:pt x="240725" y="215801"/>
                  </a:cubicBezTo>
                  <a:cubicBezTo>
                    <a:pt x="239050" y="214712"/>
                    <a:pt x="238882" y="213371"/>
                    <a:pt x="237877" y="212533"/>
                  </a:cubicBezTo>
                  <a:lnTo>
                    <a:pt x="238798" y="213874"/>
                  </a:lnTo>
                  <a:cubicBezTo>
                    <a:pt x="237935" y="213597"/>
                    <a:pt x="237198" y="213036"/>
                    <a:pt x="236704" y="212282"/>
                  </a:cubicBezTo>
                  <a:cubicBezTo>
                    <a:pt x="237123" y="213706"/>
                    <a:pt x="242234" y="217560"/>
                    <a:pt x="244412" y="220661"/>
                  </a:cubicBezTo>
                  <a:cubicBezTo>
                    <a:pt x="245082" y="220661"/>
                    <a:pt x="246004" y="221415"/>
                    <a:pt x="245836" y="220661"/>
                  </a:cubicBezTo>
                  <a:lnTo>
                    <a:pt x="244999" y="219990"/>
                  </a:lnTo>
                  <a:cubicBezTo>
                    <a:pt x="244999" y="218901"/>
                    <a:pt x="247094" y="220744"/>
                    <a:pt x="246256" y="219990"/>
                  </a:cubicBezTo>
                  <a:cubicBezTo>
                    <a:pt x="247965" y="220518"/>
                    <a:pt x="249507" y="221498"/>
                    <a:pt x="250696" y="222839"/>
                  </a:cubicBezTo>
                  <a:lnTo>
                    <a:pt x="250696" y="223761"/>
                  </a:lnTo>
                  <a:cubicBezTo>
                    <a:pt x="250696" y="223761"/>
                    <a:pt x="250026" y="222504"/>
                    <a:pt x="249440" y="222336"/>
                  </a:cubicBezTo>
                  <a:cubicBezTo>
                    <a:pt x="250361" y="222336"/>
                    <a:pt x="250948" y="225353"/>
                    <a:pt x="252456" y="225101"/>
                  </a:cubicBezTo>
                  <a:lnTo>
                    <a:pt x="251786" y="223677"/>
                  </a:lnTo>
                  <a:cubicBezTo>
                    <a:pt x="253495" y="224188"/>
                    <a:pt x="255070" y="225076"/>
                    <a:pt x="256394" y="226274"/>
                  </a:cubicBezTo>
                  <a:cubicBezTo>
                    <a:pt x="256394" y="225101"/>
                    <a:pt x="255975" y="226274"/>
                    <a:pt x="255724" y="224431"/>
                  </a:cubicBezTo>
                  <a:cubicBezTo>
                    <a:pt x="255724" y="226191"/>
                    <a:pt x="252288" y="221247"/>
                    <a:pt x="252707" y="223426"/>
                  </a:cubicBezTo>
                  <a:cubicBezTo>
                    <a:pt x="252707" y="221666"/>
                    <a:pt x="251367" y="221498"/>
                    <a:pt x="250696" y="219571"/>
                  </a:cubicBezTo>
                  <a:cubicBezTo>
                    <a:pt x="250696" y="219571"/>
                    <a:pt x="250696" y="220409"/>
                    <a:pt x="249775" y="219571"/>
                  </a:cubicBezTo>
                  <a:lnTo>
                    <a:pt x="249272" y="219571"/>
                  </a:lnTo>
                  <a:cubicBezTo>
                    <a:pt x="249364" y="219873"/>
                    <a:pt x="249364" y="220191"/>
                    <a:pt x="249272" y="220493"/>
                  </a:cubicBezTo>
                  <a:cubicBezTo>
                    <a:pt x="248183" y="220493"/>
                    <a:pt x="246423" y="218817"/>
                    <a:pt x="245585" y="218482"/>
                  </a:cubicBezTo>
                  <a:cubicBezTo>
                    <a:pt x="244747" y="218147"/>
                    <a:pt x="246088" y="218482"/>
                    <a:pt x="245585" y="217896"/>
                  </a:cubicBezTo>
                  <a:lnTo>
                    <a:pt x="244328" y="217477"/>
                  </a:lnTo>
                  <a:cubicBezTo>
                    <a:pt x="244328" y="216890"/>
                    <a:pt x="243239" y="215047"/>
                    <a:pt x="245082" y="216220"/>
                  </a:cubicBezTo>
                  <a:lnTo>
                    <a:pt x="243658" y="214879"/>
                  </a:lnTo>
                  <a:cubicBezTo>
                    <a:pt x="243063" y="213756"/>
                    <a:pt x="242167" y="212826"/>
                    <a:pt x="241061" y="212198"/>
                  </a:cubicBezTo>
                  <a:cubicBezTo>
                    <a:pt x="240474" y="211444"/>
                    <a:pt x="238882" y="211192"/>
                    <a:pt x="239804" y="211360"/>
                  </a:cubicBezTo>
                  <a:lnTo>
                    <a:pt x="237206" y="209600"/>
                  </a:lnTo>
                  <a:lnTo>
                    <a:pt x="237206" y="209600"/>
                  </a:lnTo>
                  <a:cubicBezTo>
                    <a:pt x="234944" y="207506"/>
                    <a:pt x="231844" y="206249"/>
                    <a:pt x="230084" y="203065"/>
                  </a:cubicBezTo>
                  <a:cubicBezTo>
                    <a:pt x="228978" y="202420"/>
                    <a:pt x="227990" y="201599"/>
                    <a:pt x="227152" y="200635"/>
                  </a:cubicBezTo>
                  <a:lnTo>
                    <a:pt x="227152" y="199965"/>
                  </a:lnTo>
                  <a:cubicBezTo>
                    <a:pt x="225979" y="199294"/>
                    <a:pt x="224554" y="196948"/>
                    <a:pt x="223800" y="197032"/>
                  </a:cubicBezTo>
                  <a:cubicBezTo>
                    <a:pt x="223800" y="194937"/>
                    <a:pt x="219276" y="192508"/>
                    <a:pt x="217767" y="190748"/>
                  </a:cubicBezTo>
                  <a:lnTo>
                    <a:pt x="217181" y="191251"/>
                  </a:lnTo>
                  <a:cubicBezTo>
                    <a:pt x="215949" y="190103"/>
                    <a:pt x="214600" y="189097"/>
                    <a:pt x="213159" y="188234"/>
                  </a:cubicBezTo>
                  <a:lnTo>
                    <a:pt x="213159" y="188737"/>
                  </a:lnTo>
                  <a:cubicBezTo>
                    <a:pt x="211483" y="188067"/>
                    <a:pt x="210226" y="185553"/>
                    <a:pt x="208215" y="183793"/>
                  </a:cubicBezTo>
                  <a:cubicBezTo>
                    <a:pt x="208215" y="183793"/>
                    <a:pt x="208969" y="183793"/>
                    <a:pt x="209221" y="184631"/>
                  </a:cubicBezTo>
                  <a:cubicBezTo>
                    <a:pt x="207797" y="181364"/>
                    <a:pt x="203439" y="180945"/>
                    <a:pt x="202015" y="178180"/>
                  </a:cubicBezTo>
                  <a:cubicBezTo>
                    <a:pt x="201487" y="177928"/>
                    <a:pt x="201043" y="177518"/>
                    <a:pt x="200758" y="177007"/>
                  </a:cubicBezTo>
                  <a:lnTo>
                    <a:pt x="200758" y="177007"/>
                  </a:lnTo>
                  <a:lnTo>
                    <a:pt x="200758" y="177007"/>
                  </a:lnTo>
                  <a:lnTo>
                    <a:pt x="199334" y="175834"/>
                  </a:lnTo>
                  <a:cubicBezTo>
                    <a:pt x="199443" y="176127"/>
                    <a:pt x="199577" y="176412"/>
                    <a:pt x="199753" y="176671"/>
                  </a:cubicBezTo>
                  <a:cubicBezTo>
                    <a:pt x="199174" y="176202"/>
                    <a:pt x="198555" y="175783"/>
                    <a:pt x="197909" y="175415"/>
                  </a:cubicBezTo>
                  <a:lnTo>
                    <a:pt x="197909" y="174660"/>
                  </a:lnTo>
                  <a:lnTo>
                    <a:pt x="197909" y="174660"/>
                  </a:lnTo>
                  <a:cubicBezTo>
                    <a:pt x="197490" y="173906"/>
                    <a:pt x="197155" y="174660"/>
                    <a:pt x="197155" y="175163"/>
                  </a:cubicBezTo>
                  <a:lnTo>
                    <a:pt x="196066" y="175163"/>
                  </a:lnTo>
                  <a:cubicBezTo>
                    <a:pt x="196066" y="173906"/>
                    <a:pt x="194139" y="173990"/>
                    <a:pt x="194306" y="172482"/>
                  </a:cubicBezTo>
                  <a:cubicBezTo>
                    <a:pt x="193468" y="172482"/>
                    <a:pt x="190955" y="170052"/>
                    <a:pt x="189782" y="170639"/>
                  </a:cubicBezTo>
                  <a:cubicBezTo>
                    <a:pt x="188609" y="171225"/>
                    <a:pt x="189782" y="170639"/>
                    <a:pt x="189782" y="170639"/>
                  </a:cubicBezTo>
                  <a:cubicBezTo>
                    <a:pt x="189279" y="169910"/>
                    <a:pt x="188584" y="169323"/>
                    <a:pt x="187771" y="168963"/>
                  </a:cubicBezTo>
                  <a:lnTo>
                    <a:pt x="187771" y="168041"/>
                  </a:lnTo>
                  <a:lnTo>
                    <a:pt x="185425" y="167538"/>
                  </a:lnTo>
                  <a:cubicBezTo>
                    <a:pt x="184922" y="166282"/>
                    <a:pt x="184755" y="165779"/>
                    <a:pt x="186095" y="166030"/>
                  </a:cubicBezTo>
                  <a:cubicBezTo>
                    <a:pt x="183246" y="164857"/>
                    <a:pt x="184084" y="164773"/>
                    <a:pt x="181487" y="163852"/>
                  </a:cubicBezTo>
                  <a:lnTo>
                    <a:pt x="181989" y="163852"/>
                  </a:lnTo>
                  <a:cubicBezTo>
                    <a:pt x="181319" y="163265"/>
                    <a:pt x="179727" y="162846"/>
                    <a:pt x="179643" y="162176"/>
                  </a:cubicBezTo>
                  <a:cubicBezTo>
                    <a:pt x="178889" y="159997"/>
                    <a:pt x="172438" y="155389"/>
                    <a:pt x="169337" y="151200"/>
                  </a:cubicBezTo>
                  <a:cubicBezTo>
                    <a:pt x="168918" y="153127"/>
                    <a:pt x="168080" y="149021"/>
                    <a:pt x="166991" y="149859"/>
                  </a:cubicBezTo>
                  <a:cubicBezTo>
                    <a:pt x="166991" y="149356"/>
                    <a:pt x="166991" y="148770"/>
                    <a:pt x="167578" y="149021"/>
                  </a:cubicBezTo>
                  <a:cubicBezTo>
                    <a:pt x="165315" y="147597"/>
                    <a:pt x="165064" y="145921"/>
                    <a:pt x="162969" y="145502"/>
                  </a:cubicBezTo>
                  <a:cubicBezTo>
                    <a:pt x="162969" y="144999"/>
                    <a:pt x="163807" y="145502"/>
                    <a:pt x="163723" y="145083"/>
                  </a:cubicBezTo>
                  <a:cubicBezTo>
                    <a:pt x="163640" y="144664"/>
                    <a:pt x="162886" y="145083"/>
                    <a:pt x="162886" y="144496"/>
                  </a:cubicBezTo>
                  <a:cubicBezTo>
                    <a:pt x="162886" y="143910"/>
                    <a:pt x="163388" y="144496"/>
                    <a:pt x="163807" y="144496"/>
                  </a:cubicBezTo>
                  <a:cubicBezTo>
                    <a:pt x="161796" y="142821"/>
                    <a:pt x="160707" y="143491"/>
                    <a:pt x="159785" y="144496"/>
                  </a:cubicBezTo>
                  <a:cubicBezTo>
                    <a:pt x="159509" y="143399"/>
                    <a:pt x="158487" y="142662"/>
                    <a:pt x="157355" y="142737"/>
                  </a:cubicBezTo>
                  <a:cubicBezTo>
                    <a:pt x="157355" y="142150"/>
                    <a:pt x="156937" y="141313"/>
                    <a:pt x="158277" y="142318"/>
                  </a:cubicBezTo>
                  <a:cubicBezTo>
                    <a:pt x="157607" y="141648"/>
                    <a:pt x="154423" y="138045"/>
                    <a:pt x="153753" y="138715"/>
                  </a:cubicBezTo>
                  <a:cubicBezTo>
                    <a:pt x="153082" y="139385"/>
                    <a:pt x="152831" y="137793"/>
                    <a:pt x="152580" y="137710"/>
                  </a:cubicBezTo>
                  <a:cubicBezTo>
                    <a:pt x="151582" y="136637"/>
                    <a:pt x="150518" y="135632"/>
                    <a:pt x="149396" y="134693"/>
                  </a:cubicBezTo>
                  <a:lnTo>
                    <a:pt x="149396" y="135196"/>
                  </a:lnTo>
                  <a:cubicBezTo>
                    <a:pt x="147971" y="135196"/>
                    <a:pt x="147887" y="134274"/>
                    <a:pt x="146630" y="133269"/>
                  </a:cubicBezTo>
                  <a:lnTo>
                    <a:pt x="146630" y="133269"/>
                  </a:lnTo>
                  <a:cubicBezTo>
                    <a:pt x="144368" y="130085"/>
                    <a:pt x="145122" y="132431"/>
                    <a:pt x="143028" y="129247"/>
                  </a:cubicBezTo>
                  <a:lnTo>
                    <a:pt x="143028" y="129917"/>
                  </a:lnTo>
                  <a:cubicBezTo>
                    <a:pt x="141687" y="130839"/>
                    <a:pt x="141100" y="126985"/>
                    <a:pt x="139090" y="125979"/>
                  </a:cubicBezTo>
                  <a:lnTo>
                    <a:pt x="139090" y="126817"/>
                  </a:lnTo>
                  <a:cubicBezTo>
                    <a:pt x="137917" y="126398"/>
                    <a:pt x="138000" y="123046"/>
                    <a:pt x="137246" y="122125"/>
                  </a:cubicBezTo>
                  <a:cubicBezTo>
                    <a:pt x="136492" y="121203"/>
                    <a:pt x="137749" y="122125"/>
                    <a:pt x="138084" y="122125"/>
                  </a:cubicBezTo>
                  <a:cubicBezTo>
                    <a:pt x="136325" y="119360"/>
                    <a:pt x="137162" y="122125"/>
                    <a:pt x="135235" y="121119"/>
                  </a:cubicBezTo>
                  <a:cubicBezTo>
                    <a:pt x="135235" y="120533"/>
                    <a:pt x="136492" y="120617"/>
                    <a:pt x="135235" y="119444"/>
                  </a:cubicBezTo>
                  <a:cubicBezTo>
                    <a:pt x="133979" y="118271"/>
                    <a:pt x="130794" y="117600"/>
                    <a:pt x="129873" y="115506"/>
                  </a:cubicBezTo>
                  <a:cubicBezTo>
                    <a:pt x="129873" y="116092"/>
                    <a:pt x="129873" y="116679"/>
                    <a:pt x="129035" y="116176"/>
                  </a:cubicBezTo>
                  <a:cubicBezTo>
                    <a:pt x="128197" y="115673"/>
                    <a:pt x="126689" y="112070"/>
                    <a:pt x="124762" y="111986"/>
                  </a:cubicBezTo>
                  <a:cubicBezTo>
                    <a:pt x="124762" y="111986"/>
                    <a:pt x="124762" y="111986"/>
                    <a:pt x="124762" y="111567"/>
                  </a:cubicBezTo>
                  <a:cubicBezTo>
                    <a:pt x="124762" y="111148"/>
                    <a:pt x="121326" y="109138"/>
                    <a:pt x="120321" y="109138"/>
                  </a:cubicBezTo>
                  <a:cubicBezTo>
                    <a:pt x="121075" y="106540"/>
                    <a:pt x="113701" y="104697"/>
                    <a:pt x="115210" y="103105"/>
                  </a:cubicBezTo>
                  <a:lnTo>
                    <a:pt x="112193" y="100507"/>
                  </a:lnTo>
                  <a:lnTo>
                    <a:pt x="112193" y="100507"/>
                  </a:lnTo>
                  <a:cubicBezTo>
                    <a:pt x="111221" y="99376"/>
                    <a:pt x="109889" y="98605"/>
                    <a:pt x="108423" y="98329"/>
                  </a:cubicBezTo>
                  <a:cubicBezTo>
                    <a:pt x="108423" y="97826"/>
                    <a:pt x="108423" y="98329"/>
                    <a:pt x="108423" y="97910"/>
                  </a:cubicBezTo>
                  <a:cubicBezTo>
                    <a:pt x="107007" y="95916"/>
                    <a:pt x="104979" y="94441"/>
                    <a:pt x="102641" y="93720"/>
                  </a:cubicBezTo>
                  <a:lnTo>
                    <a:pt x="102641" y="92966"/>
                  </a:lnTo>
                  <a:cubicBezTo>
                    <a:pt x="101803" y="92966"/>
                    <a:pt x="99541" y="88609"/>
                    <a:pt x="96273" y="86850"/>
                  </a:cubicBezTo>
                  <a:cubicBezTo>
                    <a:pt x="96441" y="86799"/>
                    <a:pt x="96608" y="86799"/>
                    <a:pt x="96776" y="86850"/>
                  </a:cubicBezTo>
                  <a:cubicBezTo>
                    <a:pt x="93257" y="84839"/>
                    <a:pt x="90995" y="78471"/>
                    <a:pt x="88397" y="79895"/>
                  </a:cubicBezTo>
                  <a:lnTo>
                    <a:pt x="85967" y="78555"/>
                  </a:lnTo>
                  <a:cubicBezTo>
                    <a:pt x="88397" y="81068"/>
                    <a:pt x="84878" y="79141"/>
                    <a:pt x="85967" y="80398"/>
                  </a:cubicBezTo>
                  <a:cubicBezTo>
                    <a:pt x="84794" y="79560"/>
                    <a:pt x="83873" y="77465"/>
                    <a:pt x="85213" y="78471"/>
                  </a:cubicBezTo>
                  <a:lnTo>
                    <a:pt x="85213" y="78471"/>
                  </a:lnTo>
                  <a:cubicBezTo>
                    <a:pt x="86638" y="77884"/>
                    <a:pt x="82365" y="75287"/>
                    <a:pt x="83119" y="74617"/>
                  </a:cubicBezTo>
                  <a:cubicBezTo>
                    <a:pt x="78007" y="70092"/>
                    <a:pt x="73650" y="65148"/>
                    <a:pt x="68958" y="60875"/>
                  </a:cubicBezTo>
                  <a:lnTo>
                    <a:pt x="68958" y="62132"/>
                  </a:lnTo>
                  <a:lnTo>
                    <a:pt x="67366" y="60624"/>
                  </a:lnTo>
                  <a:cubicBezTo>
                    <a:pt x="67366" y="60037"/>
                    <a:pt x="67366" y="59451"/>
                    <a:pt x="68539" y="60624"/>
                  </a:cubicBezTo>
                  <a:cubicBezTo>
                    <a:pt x="68539" y="59618"/>
                    <a:pt x="66193" y="59283"/>
                    <a:pt x="66026" y="59367"/>
                  </a:cubicBezTo>
                  <a:cubicBezTo>
                    <a:pt x="64015" y="57021"/>
                    <a:pt x="67785" y="59367"/>
                    <a:pt x="67031" y="58613"/>
                  </a:cubicBezTo>
                  <a:lnTo>
                    <a:pt x="66026" y="57775"/>
                  </a:lnTo>
                  <a:lnTo>
                    <a:pt x="66026" y="57775"/>
                  </a:lnTo>
                  <a:cubicBezTo>
                    <a:pt x="64936" y="57356"/>
                    <a:pt x="64601" y="57775"/>
                    <a:pt x="63177" y="56351"/>
                  </a:cubicBezTo>
                  <a:cubicBezTo>
                    <a:pt x="61752" y="54926"/>
                    <a:pt x="63177" y="55429"/>
                    <a:pt x="63177" y="55094"/>
                  </a:cubicBezTo>
                  <a:cubicBezTo>
                    <a:pt x="63177" y="54759"/>
                    <a:pt x="63177" y="55094"/>
                    <a:pt x="62674" y="54591"/>
                  </a:cubicBezTo>
                  <a:lnTo>
                    <a:pt x="60663" y="52664"/>
                  </a:lnTo>
                  <a:lnTo>
                    <a:pt x="60663" y="54005"/>
                  </a:lnTo>
                  <a:cubicBezTo>
                    <a:pt x="59490" y="53502"/>
                    <a:pt x="58820" y="52245"/>
                    <a:pt x="59071" y="54005"/>
                  </a:cubicBezTo>
                  <a:cubicBezTo>
                    <a:pt x="58652" y="51658"/>
                    <a:pt x="51782" y="46631"/>
                    <a:pt x="51195" y="45626"/>
                  </a:cubicBezTo>
                  <a:cubicBezTo>
                    <a:pt x="49519" y="44804"/>
                    <a:pt x="48011" y="43665"/>
                    <a:pt x="46754" y="42274"/>
                  </a:cubicBezTo>
                  <a:cubicBezTo>
                    <a:pt x="46754" y="42777"/>
                    <a:pt x="46754" y="43698"/>
                    <a:pt x="45330" y="42274"/>
                  </a:cubicBezTo>
                  <a:cubicBezTo>
                    <a:pt x="47173" y="41269"/>
                    <a:pt x="43403" y="39425"/>
                    <a:pt x="43319" y="37414"/>
                  </a:cubicBezTo>
                  <a:cubicBezTo>
                    <a:pt x="43319" y="38922"/>
                    <a:pt x="39297" y="34063"/>
                    <a:pt x="39967" y="36493"/>
                  </a:cubicBezTo>
                  <a:cubicBezTo>
                    <a:pt x="38878" y="35320"/>
                    <a:pt x="39967" y="35822"/>
                    <a:pt x="39967" y="34733"/>
                  </a:cubicBezTo>
                  <a:cubicBezTo>
                    <a:pt x="36783" y="32127"/>
                    <a:pt x="33767" y="29329"/>
                    <a:pt x="30918" y="26354"/>
                  </a:cubicBezTo>
                  <a:cubicBezTo>
                    <a:pt x="30918" y="26354"/>
                    <a:pt x="30918" y="27276"/>
                    <a:pt x="29996" y="26941"/>
                  </a:cubicBezTo>
                  <a:lnTo>
                    <a:pt x="29159" y="24427"/>
                  </a:lnTo>
                  <a:cubicBezTo>
                    <a:pt x="28404" y="23924"/>
                    <a:pt x="27483" y="25014"/>
                    <a:pt x="26896" y="23254"/>
                  </a:cubicBezTo>
                  <a:cubicBezTo>
                    <a:pt x="26896" y="23254"/>
                    <a:pt x="26896" y="24008"/>
                    <a:pt x="26477" y="23673"/>
                  </a:cubicBezTo>
                  <a:cubicBezTo>
                    <a:pt x="20863" y="16886"/>
                    <a:pt x="12484" y="12445"/>
                    <a:pt x="7541" y="4737"/>
                  </a:cubicBezTo>
                  <a:cubicBezTo>
                    <a:pt x="8044" y="5910"/>
                    <a:pt x="7541" y="5407"/>
                    <a:pt x="6703" y="4737"/>
                  </a:cubicBezTo>
                  <a:cubicBezTo>
                    <a:pt x="5865" y="4066"/>
                    <a:pt x="6703" y="5156"/>
                    <a:pt x="6117" y="5491"/>
                  </a:cubicBezTo>
                  <a:lnTo>
                    <a:pt x="4022" y="2307"/>
                  </a:lnTo>
                  <a:cubicBezTo>
                    <a:pt x="2849" y="2307"/>
                    <a:pt x="1005" y="-375"/>
                    <a:pt x="167" y="44"/>
                  </a:cubicBezTo>
                  <a:lnTo>
                    <a:pt x="1089" y="715"/>
                  </a:lnTo>
                  <a:cubicBezTo>
                    <a:pt x="-754" y="715"/>
                    <a:pt x="1089" y="4066"/>
                    <a:pt x="0" y="4904"/>
                  </a:cubicBezTo>
                  <a:cubicBezTo>
                    <a:pt x="2095" y="4904"/>
                    <a:pt x="2178" y="9429"/>
                    <a:pt x="5530" y="10015"/>
                  </a:cubicBezTo>
                  <a:cubicBezTo>
                    <a:pt x="5530" y="10686"/>
                    <a:pt x="4776" y="10015"/>
                    <a:pt x="4860" y="10434"/>
                  </a:cubicBezTo>
                  <a:cubicBezTo>
                    <a:pt x="5974" y="10635"/>
                    <a:pt x="6954" y="11306"/>
                    <a:pt x="7541" y="12278"/>
                  </a:cubicBezTo>
                  <a:lnTo>
                    <a:pt x="7541" y="12278"/>
                  </a:lnTo>
                  <a:cubicBezTo>
                    <a:pt x="10541" y="14858"/>
                    <a:pt x="13339" y="17657"/>
                    <a:pt x="15920" y="20656"/>
                  </a:cubicBezTo>
                  <a:lnTo>
                    <a:pt x="15920" y="19902"/>
                  </a:lnTo>
                  <a:cubicBezTo>
                    <a:pt x="16347" y="20372"/>
                    <a:pt x="16682" y="20908"/>
                    <a:pt x="16925" y="21494"/>
                  </a:cubicBezTo>
                  <a:cubicBezTo>
                    <a:pt x="18601" y="21494"/>
                    <a:pt x="14663" y="19400"/>
                    <a:pt x="16339" y="19316"/>
                  </a:cubicBezTo>
                  <a:cubicBezTo>
                    <a:pt x="16339" y="21327"/>
                    <a:pt x="22120" y="24595"/>
                    <a:pt x="21785" y="26438"/>
                  </a:cubicBezTo>
                  <a:cubicBezTo>
                    <a:pt x="23042" y="27527"/>
                    <a:pt x="21785" y="25516"/>
                    <a:pt x="23209" y="26438"/>
                  </a:cubicBezTo>
                  <a:lnTo>
                    <a:pt x="23209" y="27108"/>
                  </a:lnTo>
                  <a:lnTo>
                    <a:pt x="23964" y="27108"/>
                  </a:lnTo>
                  <a:cubicBezTo>
                    <a:pt x="24525" y="27577"/>
                    <a:pt x="24751" y="28332"/>
                    <a:pt x="24550" y="29035"/>
                  </a:cubicBezTo>
                  <a:cubicBezTo>
                    <a:pt x="24550" y="29035"/>
                    <a:pt x="23880" y="29035"/>
                    <a:pt x="23628" y="28449"/>
                  </a:cubicBezTo>
                  <a:cubicBezTo>
                    <a:pt x="24382" y="29790"/>
                    <a:pt x="26812" y="31046"/>
                    <a:pt x="27064" y="31465"/>
                  </a:cubicBezTo>
                  <a:lnTo>
                    <a:pt x="26058" y="30208"/>
                  </a:lnTo>
                  <a:cubicBezTo>
                    <a:pt x="29745" y="32973"/>
                    <a:pt x="33599" y="37247"/>
                    <a:pt x="37537" y="39593"/>
                  </a:cubicBezTo>
                  <a:lnTo>
                    <a:pt x="37537" y="39593"/>
                  </a:lnTo>
                  <a:cubicBezTo>
                    <a:pt x="40470" y="41436"/>
                    <a:pt x="39381" y="41688"/>
                    <a:pt x="42313" y="43950"/>
                  </a:cubicBezTo>
                  <a:lnTo>
                    <a:pt x="42313" y="43950"/>
                  </a:lnTo>
                  <a:cubicBezTo>
                    <a:pt x="43218" y="44277"/>
                    <a:pt x="44048" y="44788"/>
                    <a:pt x="44743" y="45458"/>
                  </a:cubicBezTo>
                  <a:cubicBezTo>
                    <a:pt x="43738" y="45458"/>
                    <a:pt x="45581" y="47218"/>
                    <a:pt x="44743" y="46715"/>
                  </a:cubicBezTo>
                  <a:cubicBezTo>
                    <a:pt x="47927" y="48726"/>
                    <a:pt x="46503" y="47553"/>
                    <a:pt x="49100" y="48307"/>
                  </a:cubicBezTo>
                  <a:lnTo>
                    <a:pt x="49100" y="49145"/>
                  </a:lnTo>
                  <a:cubicBezTo>
                    <a:pt x="50106" y="49187"/>
                    <a:pt x="51069" y="49606"/>
                    <a:pt x="51782" y="50318"/>
                  </a:cubicBezTo>
                  <a:cubicBezTo>
                    <a:pt x="50273" y="49647"/>
                    <a:pt x="51782" y="51742"/>
                    <a:pt x="50357" y="51072"/>
                  </a:cubicBezTo>
                  <a:cubicBezTo>
                    <a:pt x="52536" y="54591"/>
                    <a:pt x="55552" y="54088"/>
                    <a:pt x="55719" y="56602"/>
                  </a:cubicBezTo>
                  <a:cubicBezTo>
                    <a:pt x="58066" y="56602"/>
                    <a:pt x="53709" y="53669"/>
                    <a:pt x="54714" y="54088"/>
                  </a:cubicBezTo>
                  <a:cubicBezTo>
                    <a:pt x="54714" y="53167"/>
                    <a:pt x="56557" y="54088"/>
                    <a:pt x="57395" y="55261"/>
                  </a:cubicBezTo>
                  <a:cubicBezTo>
                    <a:pt x="58233" y="56434"/>
                    <a:pt x="57395" y="58110"/>
                    <a:pt x="60077" y="60205"/>
                  </a:cubicBezTo>
                  <a:cubicBezTo>
                    <a:pt x="60077" y="60205"/>
                    <a:pt x="60077" y="60205"/>
                    <a:pt x="59490" y="60205"/>
                  </a:cubicBezTo>
                  <a:cubicBezTo>
                    <a:pt x="60160" y="61294"/>
                    <a:pt x="61585" y="61378"/>
                    <a:pt x="62255" y="62802"/>
                  </a:cubicBezTo>
                  <a:cubicBezTo>
                    <a:pt x="63512" y="62802"/>
                    <a:pt x="63596" y="64143"/>
                    <a:pt x="64601" y="63389"/>
                  </a:cubicBezTo>
                  <a:lnTo>
                    <a:pt x="62255" y="61629"/>
                  </a:lnTo>
                  <a:cubicBezTo>
                    <a:pt x="63679" y="62551"/>
                    <a:pt x="65774" y="62551"/>
                    <a:pt x="67282" y="64897"/>
                  </a:cubicBezTo>
                  <a:cubicBezTo>
                    <a:pt x="66730" y="64771"/>
                    <a:pt x="66193" y="64579"/>
                    <a:pt x="65690" y="64311"/>
                  </a:cubicBezTo>
                  <a:cubicBezTo>
                    <a:pt x="65690" y="65148"/>
                    <a:pt x="66947" y="65232"/>
                    <a:pt x="67366" y="65986"/>
                  </a:cubicBezTo>
                  <a:cubicBezTo>
                    <a:pt x="66361" y="66740"/>
                    <a:pt x="64517" y="63808"/>
                    <a:pt x="62590" y="63305"/>
                  </a:cubicBezTo>
                  <a:cubicBezTo>
                    <a:pt x="62590" y="64227"/>
                    <a:pt x="65690" y="64897"/>
                    <a:pt x="64182" y="65232"/>
                  </a:cubicBezTo>
                  <a:cubicBezTo>
                    <a:pt x="66193" y="65232"/>
                    <a:pt x="66361" y="67495"/>
                    <a:pt x="68791" y="68081"/>
                  </a:cubicBezTo>
                  <a:lnTo>
                    <a:pt x="68204" y="68500"/>
                  </a:lnTo>
                  <a:cubicBezTo>
                    <a:pt x="68757" y="68626"/>
                    <a:pt x="69277" y="68885"/>
                    <a:pt x="69712" y="69254"/>
                  </a:cubicBezTo>
                  <a:lnTo>
                    <a:pt x="68288" y="69254"/>
                  </a:lnTo>
                  <a:cubicBezTo>
                    <a:pt x="70048" y="69841"/>
                    <a:pt x="70299" y="72019"/>
                    <a:pt x="71807" y="72857"/>
                  </a:cubicBezTo>
                  <a:cubicBezTo>
                    <a:pt x="69210" y="70511"/>
                    <a:pt x="71807" y="71684"/>
                    <a:pt x="71053" y="70343"/>
                  </a:cubicBezTo>
                  <a:cubicBezTo>
                    <a:pt x="74907" y="72522"/>
                    <a:pt x="71640" y="73360"/>
                    <a:pt x="75494" y="76292"/>
                  </a:cubicBezTo>
                  <a:cubicBezTo>
                    <a:pt x="74907" y="76292"/>
                    <a:pt x="73902" y="74365"/>
                    <a:pt x="74907" y="74784"/>
                  </a:cubicBezTo>
                  <a:cubicBezTo>
                    <a:pt x="75544" y="75505"/>
                    <a:pt x="76055" y="76326"/>
                    <a:pt x="76415" y="77214"/>
                  </a:cubicBezTo>
                  <a:cubicBezTo>
                    <a:pt x="78845" y="79225"/>
                    <a:pt x="76415" y="76292"/>
                    <a:pt x="77840" y="77214"/>
                  </a:cubicBezTo>
                  <a:cubicBezTo>
                    <a:pt x="79264" y="78136"/>
                    <a:pt x="79180" y="77968"/>
                    <a:pt x="80437" y="78722"/>
                  </a:cubicBezTo>
                  <a:lnTo>
                    <a:pt x="79935" y="79225"/>
                  </a:lnTo>
                  <a:cubicBezTo>
                    <a:pt x="82365" y="81990"/>
                    <a:pt x="81694" y="78806"/>
                    <a:pt x="83705" y="81403"/>
                  </a:cubicBezTo>
                  <a:lnTo>
                    <a:pt x="82029" y="81403"/>
                  </a:lnTo>
                  <a:lnTo>
                    <a:pt x="83454" y="82325"/>
                  </a:lnTo>
                  <a:lnTo>
                    <a:pt x="82699" y="82325"/>
                  </a:lnTo>
                  <a:cubicBezTo>
                    <a:pt x="84032" y="82912"/>
                    <a:pt x="85171" y="83875"/>
                    <a:pt x="85967" y="85090"/>
                  </a:cubicBezTo>
                  <a:cubicBezTo>
                    <a:pt x="85967" y="84420"/>
                    <a:pt x="87057" y="84252"/>
                    <a:pt x="88230" y="85090"/>
                  </a:cubicBezTo>
                  <a:cubicBezTo>
                    <a:pt x="89403" y="85928"/>
                    <a:pt x="87308" y="85090"/>
                    <a:pt x="89068" y="86598"/>
                  </a:cubicBezTo>
                  <a:cubicBezTo>
                    <a:pt x="88397" y="86598"/>
                    <a:pt x="87643" y="86598"/>
                    <a:pt x="87308" y="85509"/>
                  </a:cubicBezTo>
                  <a:lnTo>
                    <a:pt x="86386" y="85509"/>
                  </a:lnTo>
                  <a:cubicBezTo>
                    <a:pt x="87132" y="86548"/>
                    <a:pt x="88071" y="87428"/>
                    <a:pt x="89151" y="88107"/>
                  </a:cubicBezTo>
                  <a:lnTo>
                    <a:pt x="88565" y="87436"/>
                  </a:lnTo>
                  <a:lnTo>
                    <a:pt x="91749" y="88861"/>
                  </a:lnTo>
                  <a:cubicBezTo>
                    <a:pt x="91749" y="89447"/>
                    <a:pt x="91749" y="89363"/>
                    <a:pt x="91078" y="88861"/>
                  </a:cubicBezTo>
                  <a:cubicBezTo>
                    <a:pt x="90408" y="88358"/>
                    <a:pt x="92168" y="89363"/>
                    <a:pt x="92922" y="89950"/>
                  </a:cubicBezTo>
                  <a:cubicBezTo>
                    <a:pt x="92293" y="90486"/>
                    <a:pt x="91372" y="90486"/>
                    <a:pt x="90743" y="89950"/>
                  </a:cubicBezTo>
                  <a:lnTo>
                    <a:pt x="93508" y="91626"/>
                  </a:lnTo>
                  <a:cubicBezTo>
                    <a:pt x="93508" y="91626"/>
                    <a:pt x="94262" y="93218"/>
                    <a:pt x="93508" y="93050"/>
                  </a:cubicBezTo>
                  <a:cubicBezTo>
                    <a:pt x="94598" y="94474"/>
                    <a:pt x="97446" y="95145"/>
                    <a:pt x="98871" y="96988"/>
                  </a:cubicBezTo>
                  <a:cubicBezTo>
                    <a:pt x="99147" y="96904"/>
                    <a:pt x="99432" y="96904"/>
                    <a:pt x="99709" y="96988"/>
                  </a:cubicBezTo>
                  <a:cubicBezTo>
                    <a:pt x="101049" y="98806"/>
                    <a:pt x="102725" y="100340"/>
                    <a:pt x="104652" y="101513"/>
                  </a:cubicBezTo>
                  <a:lnTo>
                    <a:pt x="105071" y="103272"/>
                  </a:lnTo>
                  <a:cubicBezTo>
                    <a:pt x="106663" y="104445"/>
                    <a:pt x="104401" y="100926"/>
                    <a:pt x="107166" y="103272"/>
                  </a:cubicBezTo>
                  <a:cubicBezTo>
                    <a:pt x="109931" y="105618"/>
                    <a:pt x="107166" y="104529"/>
                    <a:pt x="107669" y="105283"/>
                  </a:cubicBezTo>
                  <a:cubicBezTo>
                    <a:pt x="109562" y="105652"/>
                    <a:pt x="111221" y="106766"/>
                    <a:pt x="112277" y="108383"/>
                  </a:cubicBezTo>
                  <a:cubicBezTo>
                    <a:pt x="111950" y="107655"/>
                    <a:pt x="111699" y="106900"/>
                    <a:pt x="111523" y="106121"/>
                  </a:cubicBezTo>
                  <a:close/>
                  <a:moveTo>
                    <a:pt x="130375" y="122879"/>
                  </a:moveTo>
                  <a:cubicBezTo>
                    <a:pt x="130375" y="122879"/>
                    <a:pt x="128867" y="122376"/>
                    <a:pt x="128951" y="121873"/>
                  </a:cubicBezTo>
                  <a:cubicBezTo>
                    <a:pt x="129035" y="121371"/>
                    <a:pt x="129957" y="121873"/>
                    <a:pt x="130375" y="122544"/>
                  </a:cubicBezTo>
                  <a:close/>
                  <a:moveTo>
                    <a:pt x="159702" y="147094"/>
                  </a:moveTo>
                  <a:cubicBezTo>
                    <a:pt x="159702" y="147094"/>
                    <a:pt x="158947" y="146591"/>
                    <a:pt x="158612" y="146005"/>
                  </a:cubicBezTo>
                  <a:cubicBezTo>
                    <a:pt x="159023" y="146181"/>
                    <a:pt x="159392" y="146440"/>
                    <a:pt x="159702" y="146759"/>
                  </a:cubicBezTo>
                  <a:close/>
                  <a:moveTo>
                    <a:pt x="242988" y="215885"/>
                  </a:moveTo>
                  <a:cubicBezTo>
                    <a:pt x="242988" y="215885"/>
                    <a:pt x="242988" y="215885"/>
                    <a:pt x="242988" y="215885"/>
                  </a:cubicBezTo>
                  <a:cubicBezTo>
                    <a:pt x="242988" y="215885"/>
                    <a:pt x="242401" y="215885"/>
                    <a:pt x="241982" y="215214"/>
                  </a:cubicBezTo>
                  <a:cubicBezTo>
                    <a:pt x="241563" y="214544"/>
                    <a:pt x="242317" y="215550"/>
                    <a:pt x="242988" y="215885"/>
                  </a:cubicBezTo>
                  <a:close/>
                  <a:moveTo>
                    <a:pt x="64098" y="54507"/>
                  </a:moveTo>
                  <a:lnTo>
                    <a:pt x="64098" y="54507"/>
                  </a:lnTo>
                  <a:cubicBezTo>
                    <a:pt x="63428" y="54423"/>
                    <a:pt x="63763" y="54423"/>
                    <a:pt x="64098" y="54507"/>
                  </a:cubicBezTo>
                  <a:close/>
                </a:path>
              </a:pathLst>
            </a:custGeom>
            <a:solidFill>
              <a:srgbClr val="37474F"/>
            </a:solidFill>
            <a:ln w="8363" cap="flat">
              <a:noFill/>
              <a:prstDash val="solid"/>
              <a:miter/>
            </a:ln>
          </p:spPr>
          <p:txBody>
            <a:bodyPr rtlCol="0" anchor="ctr"/>
            <a:lstStyle/>
            <a:p>
              <a:pPr defTabSz="914378"/>
              <a:endParaRPr lang="en-US"/>
            </a:p>
          </p:txBody>
        </p:sp>
        <p:sp>
          <p:nvSpPr>
            <p:cNvPr id="782" name="Freeform: Shape 781">
              <a:extLst>
                <a:ext uri="{FF2B5EF4-FFF2-40B4-BE49-F238E27FC236}">
                  <a16:creationId xmlns:a16="http://schemas.microsoft.com/office/drawing/2014/main" xmlns="" id="{0C4549D0-09FA-4B06-B650-7E00932DB4BB}"/>
                </a:ext>
              </a:extLst>
            </p:cNvPr>
            <p:cNvSpPr/>
            <p:nvPr/>
          </p:nvSpPr>
          <p:spPr>
            <a:xfrm>
              <a:off x="2643188" y="1918727"/>
              <a:ext cx="74" cy="418"/>
            </a:xfrm>
            <a:custGeom>
              <a:avLst/>
              <a:gdLst>
                <a:gd name="connsiteX0" fmla="*/ 74 w 74"/>
                <a:gd name="connsiteY0" fmla="*/ 419 h 418"/>
                <a:gd name="connsiteX1" fmla="*/ 74 w 74"/>
                <a:gd name="connsiteY1" fmla="*/ 0 h 418"/>
                <a:gd name="connsiteX2" fmla="*/ 74 w 74"/>
                <a:gd name="connsiteY2" fmla="*/ 419 h 418"/>
              </a:gdLst>
              <a:ahLst/>
              <a:cxnLst>
                <a:cxn ang="0">
                  <a:pos x="connsiteX0" y="connsiteY0"/>
                </a:cxn>
                <a:cxn ang="0">
                  <a:pos x="connsiteX1" y="connsiteY1"/>
                </a:cxn>
                <a:cxn ang="0">
                  <a:pos x="connsiteX2" y="connsiteY2"/>
                </a:cxn>
              </a:cxnLst>
              <a:rect l="l" t="t" r="r" b="b"/>
              <a:pathLst>
                <a:path w="74" h="418">
                  <a:moveTo>
                    <a:pt x="74" y="419"/>
                  </a:moveTo>
                  <a:cubicBezTo>
                    <a:pt x="58" y="277"/>
                    <a:pt x="58" y="142"/>
                    <a:pt x="74" y="0"/>
                  </a:cubicBezTo>
                  <a:cubicBezTo>
                    <a:pt x="74" y="0"/>
                    <a:pt x="-93" y="0"/>
                    <a:pt x="74" y="419"/>
                  </a:cubicBezTo>
                  <a:close/>
                </a:path>
              </a:pathLst>
            </a:custGeom>
            <a:solidFill>
              <a:srgbClr val="37474F"/>
            </a:solidFill>
            <a:ln w="8363" cap="flat">
              <a:noFill/>
              <a:prstDash val="solid"/>
              <a:miter/>
            </a:ln>
          </p:spPr>
          <p:txBody>
            <a:bodyPr rtlCol="0" anchor="ctr"/>
            <a:lstStyle/>
            <a:p>
              <a:pPr defTabSz="914378"/>
              <a:endParaRPr lang="en-US"/>
            </a:p>
          </p:txBody>
        </p:sp>
        <p:sp>
          <p:nvSpPr>
            <p:cNvPr id="783" name="Freeform: Shape 782">
              <a:extLst>
                <a:ext uri="{FF2B5EF4-FFF2-40B4-BE49-F238E27FC236}">
                  <a16:creationId xmlns:a16="http://schemas.microsoft.com/office/drawing/2014/main" xmlns="" id="{523C038C-E633-4D97-9081-BEBAE157A8DE}"/>
                </a:ext>
              </a:extLst>
            </p:cNvPr>
            <p:cNvSpPr/>
            <p:nvPr/>
          </p:nvSpPr>
          <p:spPr>
            <a:xfrm>
              <a:off x="2587208" y="187046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84" name="Freeform: Shape 783">
              <a:extLst>
                <a:ext uri="{FF2B5EF4-FFF2-40B4-BE49-F238E27FC236}">
                  <a16:creationId xmlns:a16="http://schemas.microsoft.com/office/drawing/2014/main" xmlns="" id="{49867635-6728-4416-BDFA-A985BAE01AC0}"/>
                </a:ext>
              </a:extLst>
            </p:cNvPr>
            <p:cNvSpPr/>
            <p:nvPr/>
          </p:nvSpPr>
          <p:spPr>
            <a:xfrm>
              <a:off x="2700351" y="1970676"/>
              <a:ext cx="223" cy="837"/>
            </a:xfrm>
            <a:custGeom>
              <a:avLst/>
              <a:gdLst>
                <a:gd name="connsiteX0" fmla="*/ 223 w 223"/>
                <a:gd name="connsiteY0" fmla="*/ 838 h 837"/>
                <a:gd name="connsiteX1" fmla="*/ 223 w 223"/>
                <a:gd name="connsiteY1" fmla="*/ 0 h 837"/>
                <a:gd name="connsiteX2" fmla="*/ 223 w 223"/>
                <a:gd name="connsiteY2" fmla="*/ 838 h 837"/>
              </a:gdLst>
              <a:ahLst/>
              <a:cxnLst>
                <a:cxn ang="0">
                  <a:pos x="connsiteX0" y="connsiteY0"/>
                </a:cxn>
                <a:cxn ang="0">
                  <a:pos x="connsiteX1" y="connsiteY1"/>
                </a:cxn>
                <a:cxn ang="0">
                  <a:pos x="connsiteX2" y="connsiteY2"/>
                </a:cxn>
              </a:cxnLst>
              <a:rect l="l" t="t" r="r" b="b"/>
              <a:pathLst>
                <a:path w="223" h="837">
                  <a:moveTo>
                    <a:pt x="223" y="838"/>
                  </a:moveTo>
                  <a:cubicBezTo>
                    <a:pt x="173" y="561"/>
                    <a:pt x="173" y="277"/>
                    <a:pt x="223" y="0"/>
                  </a:cubicBezTo>
                  <a:cubicBezTo>
                    <a:pt x="223" y="0"/>
                    <a:pt x="-279" y="335"/>
                    <a:pt x="223" y="838"/>
                  </a:cubicBezTo>
                  <a:close/>
                </a:path>
              </a:pathLst>
            </a:custGeom>
            <a:solidFill>
              <a:srgbClr val="37474F"/>
            </a:solidFill>
            <a:ln w="8363" cap="flat">
              <a:noFill/>
              <a:prstDash val="solid"/>
              <a:miter/>
            </a:ln>
          </p:spPr>
          <p:txBody>
            <a:bodyPr rtlCol="0" anchor="ctr"/>
            <a:lstStyle/>
            <a:p>
              <a:pPr defTabSz="914378"/>
              <a:endParaRPr lang="en-US"/>
            </a:p>
          </p:txBody>
        </p:sp>
        <p:sp>
          <p:nvSpPr>
            <p:cNvPr id="785" name="Freeform: Shape 784">
              <a:extLst>
                <a:ext uri="{FF2B5EF4-FFF2-40B4-BE49-F238E27FC236}">
                  <a16:creationId xmlns:a16="http://schemas.microsoft.com/office/drawing/2014/main" xmlns="" id="{AB327300-E29E-471B-8301-28E83D45E3BE}"/>
                </a:ext>
              </a:extLst>
            </p:cNvPr>
            <p:cNvSpPr/>
            <p:nvPr/>
          </p:nvSpPr>
          <p:spPr>
            <a:xfrm>
              <a:off x="2738782" y="1996651"/>
              <a:ext cx="1256" cy="1005"/>
            </a:xfrm>
            <a:custGeom>
              <a:avLst/>
              <a:gdLst>
                <a:gd name="connsiteX0" fmla="*/ 1257 w 1256"/>
                <a:gd name="connsiteY0" fmla="*/ 754 h 1005"/>
                <a:gd name="connsiteX1" fmla="*/ 0 w 1256"/>
                <a:gd name="connsiteY1" fmla="*/ 0 h 1005"/>
                <a:gd name="connsiteX2" fmla="*/ 838 w 1256"/>
                <a:gd name="connsiteY2" fmla="*/ 1005 h 1005"/>
                <a:gd name="connsiteX3" fmla="*/ 1257 w 1256"/>
                <a:gd name="connsiteY3" fmla="*/ 754 h 1005"/>
              </a:gdLst>
              <a:ahLst/>
              <a:cxnLst>
                <a:cxn ang="0">
                  <a:pos x="connsiteX0" y="connsiteY0"/>
                </a:cxn>
                <a:cxn ang="0">
                  <a:pos x="connsiteX1" y="connsiteY1"/>
                </a:cxn>
                <a:cxn ang="0">
                  <a:pos x="connsiteX2" y="connsiteY2"/>
                </a:cxn>
                <a:cxn ang="0">
                  <a:pos x="connsiteX3" y="connsiteY3"/>
                </a:cxn>
              </a:cxnLst>
              <a:rect l="l" t="t" r="r" b="b"/>
              <a:pathLst>
                <a:path w="1256" h="1005">
                  <a:moveTo>
                    <a:pt x="1257" y="754"/>
                  </a:moveTo>
                  <a:lnTo>
                    <a:pt x="0" y="0"/>
                  </a:lnTo>
                  <a:cubicBezTo>
                    <a:pt x="377" y="235"/>
                    <a:pt x="670" y="587"/>
                    <a:pt x="838" y="1005"/>
                  </a:cubicBezTo>
                  <a:cubicBezTo>
                    <a:pt x="838" y="1005"/>
                    <a:pt x="838" y="503"/>
                    <a:pt x="1257" y="754"/>
                  </a:cubicBezTo>
                  <a:close/>
                </a:path>
              </a:pathLst>
            </a:custGeom>
            <a:solidFill>
              <a:srgbClr val="37474F"/>
            </a:solidFill>
            <a:ln w="8363" cap="flat">
              <a:noFill/>
              <a:prstDash val="solid"/>
              <a:miter/>
            </a:ln>
          </p:spPr>
          <p:txBody>
            <a:bodyPr rtlCol="0" anchor="ctr"/>
            <a:lstStyle/>
            <a:p>
              <a:pPr defTabSz="914378"/>
              <a:endParaRPr lang="en-US"/>
            </a:p>
          </p:txBody>
        </p:sp>
        <p:sp>
          <p:nvSpPr>
            <p:cNvPr id="786" name="Freeform: Shape 785">
              <a:extLst>
                <a:ext uri="{FF2B5EF4-FFF2-40B4-BE49-F238E27FC236}">
                  <a16:creationId xmlns:a16="http://schemas.microsoft.com/office/drawing/2014/main" xmlns="" id="{51019658-C766-44A7-ADDA-598178B7F9A4}"/>
                </a:ext>
              </a:extLst>
            </p:cNvPr>
            <p:cNvSpPr/>
            <p:nvPr/>
          </p:nvSpPr>
          <p:spPr>
            <a:xfrm>
              <a:off x="2745930" y="2008720"/>
              <a:ext cx="896" cy="666"/>
            </a:xfrm>
            <a:custGeom>
              <a:avLst/>
              <a:gdLst>
                <a:gd name="connsiteX0" fmla="*/ 393 w 896"/>
                <a:gd name="connsiteY0" fmla="*/ 247 h 666"/>
                <a:gd name="connsiteX1" fmla="*/ 896 w 896"/>
                <a:gd name="connsiteY1" fmla="*/ 666 h 666"/>
                <a:gd name="connsiteX2" fmla="*/ 896 w 896"/>
                <a:gd name="connsiteY2" fmla="*/ 666 h 666"/>
                <a:gd name="connsiteX3" fmla="*/ 393 w 896"/>
                <a:gd name="connsiteY3" fmla="*/ 247 h 666"/>
              </a:gdLst>
              <a:ahLst/>
              <a:cxnLst>
                <a:cxn ang="0">
                  <a:pos x="connsiteX0" y="connsiteY0"/>
                </a:cxn>
                <a:cxn ang="0">
                  <a:pos x="connsiteX1" y="connsiteY1"/>
                </a:cxn>
                <a:cxn ang="0">
                  <a:pos x="connsiteX2" y="connsiteY2"/>
                </a:cxn>
                <a:cxn ang="0">
                  <a:pos x="connsiteX3" y="connsiteY3"/>
                </a:cxn>
              </a:cxnLst>
              <a:rect l="l" t="t" r="r" b="b"/>
              <a:pathLst>
                <a:path w="896" h="666">
                  <a:moveTo>
                    <a:pt x="393" y="247"/>
                  </a:moveTo>
                  <a:lnTo>
                    <a:pt x="896" y="666"/>
                  </a:lnTo>
                  <a:lnTo>
                    <a:pt x="896" y="666"/>
                  </a:lnTo>
                  <a:cubicBezTo>
                    <a:pt x="393" y="247"/>
                    <a:pt x="-528" y="-339"/>
                    <a:pt x="393" y="247"/>
                  </a:cubicBezTo>
                  <a:close/>
                </a:path>
              </a:pathLst>
            </a:custGeom>
            <a:solidFill>
              <a:srgbClr val="37474F"/>
            </a:solidFill>
            <a:ln w="8363" cap="flat">
              <a:noFill/>
              <a:prstDash val="solid"/>
              <a:miter/>
            </a:ln>
          </p:spPr>
          <p:txBody>
            <a:bodyPr rtlCol="0" anchor="ctr"/>
            <a:lstStyle/>
            <a:p>
              <a:pPr defTabSz="914378"/>
              <a:endParaRPr lang="en-US"/>
            </a:p>
          </p:txBody>
        </p:sp>
        <p:sp>
          <p:nvSpPr>
            <p:cNvPr id="787" name="Freeform: Shape 786">
              <a:extLst>
                <a:ext uri="{FF2B5EF4-FFF2-40B4-BE49-F238E27FC236}">
                  <a16:creationId xmlns:a16="http://schemas.microsoft.com/office/drawing/2014/main" xmlns="" id="{FEA251CE-41CC-46A8-B8A9-215CA3F6C4AB}"/>
                </a:ext>
              </a:extLst>
            </p:cNvPr>
            <p:cNvSpPr/>
            <p:nvPr/>
          </p:nvSpPr>
          <p:spPr>
            <a:xfrm>
              <a:off x="2739369" y="2000086"/>
              <a:ext cx="1557" cy="1592"/>
            </a:xfrm>
            <a:custGeom>
              <a:avLst/>
              <a:gdLst>
                <a:gd name="connsiteX0" fmla="*/ 0 w 1557"/>
                <a:gd name="connsiteY0" fmla="*/ 0 h 1592"/>
                <a:gd name="connsiteX1" fmla="*/ 1341 w 1557"/>
                <a:gd name="connsiteY1" fmla="*/ 1592 h 1592"/>
                <a:gd name="connsiteX2" fmla="*/ 1341 w 1557"/>
                <a:gd name="connsiteY2" fmla="*/ 1592 h 1592"/>
                <a:gd name="connsiteX3" fmla="*/ 0 w 1557"/>
                <a:gd name="connsiteY3" fmla="*/ 0 h 1592"/>
              </a:gdLst>
              <a:ahLst/>
              <a:cxnLst>
                <a:cxn ang="0">
                  <a:pos x="connsiteX0" y="connsiteY0"/>
                </a:cxn>
                <a:cxn ang="0">
                  <a:pos x="connsiteX1" y="connsiteY1"/>
                </a:cxn>
                <a:cxn ang="0">
                  <a:pos x="connsiteX2" y="connsiteY2"/>
                </a:cxn>
                <a:cxn ang="0">
                  <a:pos x="connsiteX3" y="connsiteY3"/>
                </a:cxn>
              </a:cxnLst>
              <a:rect l="l" t="t" r="r" b="b"/>
              <a:pathLst>
                <a:path w="1557" h="1592">
                  <a:moveTo>
                    <a:pt x="0" y="0"/>
                  </a:moveTo>
                  <a:cubicBezTo>
                    <a:pt x="0" y="503"/>
                    <a:pt x="503" y="1005"/>
                    <a:pt x="1341" y="1592"/>
                  </a:cubicBezTo>
                  <a:lnTo>
                    <a:pt x="1341" y="1592"/>
                  </a:lnTo>
                  <a:cubicBezTo>
                    <a:pt x="2011" y="1005"/>
                    <a:pt x="1005" y="50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88" name="Freeform: Shape 787">
              <a:extLst>
                <a:ext uri="{FF2B5EF4-FFF2-40B4-BE49-F238E27FC236}">
                  <a16:creationId xmlns:a16="http://schemas.microsoft.com/office/drawing/2014/main" xmlns="" id="{7E9A4FD5-6F92-4E53-B51B-BD9C5FC598E4}"/>
                </a:ext>
              </a:extLst>
            </p:cNvPr>
            <p:cNvSpPr/>
            <p:nvPr/>
          </p:nvSpPr>
          <p:spPr>
            <a:xfrm>
              <a:off x="2740877" y="2001762"/>
              <a:ext cx="754" cy="670"/>
            </a:xfrm>
            <a:custGeom>
              <a:avLst/>
              <a:gdLst>
                <a:gd name="connsiteX0" fmla="*/ 0 w 754"/>
                <a:gd name="connsiteY0" fmla="*/ 0 h 670"/>
                <a:gd name="connsiteX1" fmla="*/ 754 w 754"/>
                <a:gd name="connsiteY1" fmla="*/ 670 h 670"/>
                <a:gd name="connsiteX2" fmla="*/ 0 w 754"/>
                <a:gd name="connsiteY2" fmla="*/ 0 h 670"/>
              </a:gdLst>
              <a:ahLst/>
              <a:cxnLst>
                <a:cxn ang="0">
                  <a:pos x="connsiteX0" y="connsiteY0"/>
                </a:cxn>
                <a:cxn ang="0">
                  <a:pos x="connsiteX1" y="connsiteY1"/>
                </a:cxn>
                <a:cxn ang="0">
                  <a:pos x="connsiteX2" y="connsiteY2"/>
                </a:cxn>
              </a:cxnLst>
              <a:rect l="l" t="t" r="r" b="b"/>
              <a:pathLst>
                <a:path w="754" h="670">
                  <a:moveTo>
                    <a:pt x="0" y="0"/>
                  </a:moveTo>
                  <a:lnTo>
                    <a:pt x="754" y="670"/>
                  </a:lnTo>
                  <a:cubicBezTo>
                    <a:pt x="754" y="670"/>
                    <a:pt x="503"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89" name="Freeform: Shape 788">
              <a:extLst>
                <a:ext uri="{FF2B5EF4-FFF2-40B4-BE49-F238E27FC236}">
                  <a16:creationId xmlns:a16="http://schemas.microsoft.com/office/drawing/2014/main" xmlns="" id="{050D680B-E50E-4618-BEEE-C5EE3FFB268A}"/>
                </a:ext>
              </a:extLst>
            </p:cNvPr>
            <p:cNvSpPr/>
            <p:nvPr/>
          </p:nvSpPr>
          <p:spPr>
            <a:xfrm>
              <a:off x="2731944" y="1991465"/>
              <a:ext cx="1559" cy="930"/>
            </a:xfrm>
            <a:custGeom>
              <a:avLst/>
              <a:gdLst>
                <a:gd name="connsiteX0" fmla="*/ 805 w 1559"/>
                <a:gd name="connsiteY0" fmla="*/ 745 h 930"/>
                <a:gd name="connsiteX1" fmla="*/ 1559 w 1559"/>
                <a:gd name="connsiteY1" fmla="*/ 745 h 930"/>
                <a:gd name="connsiteX2" fmla="*/ 805 w 1559"/>
                <a:gd name="connsiteY2" fmla="*/ 745 h 930"/>
              </a:gdLst>
              <a:ahLst/>
              <a:cxnLst>
                <a:cxn ang="0">
                  <a:pos x="connsiteX0" y="connsiteY0"/>
                </a:cxn>
                <a:cxn ang="0">
                  <a:pos x="connsiteX1" y="connsiteY1"/>
                </a:cxn>
                <a:cxn ang="0">
                  <a:pos x="connsiteX2" y="connsiteY2"/>
                </a:cxn>
              </a:cxnLst>
              <a:rect l="l" t="t" r="r" b="b"/>
              <a:pathLst>
                <a:path w="1559" h="930">
                  <a:moveTo>
                    <a:pt x="805" y="745"/>
                  </a:moveTo>
                  <a:cubicBezTo>
                    <a:pt x="805" y="1164"/>
                    <a:pt x="1559" y="745"/>
                    <a:pt x="1559" y="745"/>
                  </a:cubicBezTo>
                  <a:cubicBezTo>
                    <a:pt x="1559" y="745"/>
                    <a:pt x="-1373" y="-931"/>
                    <a:pt x="805" y="745"/>
                  </a:cubicBezTo>
                  <a:close/>
                </a:path>
              </a:pathLst>
            </a:custGeom>
            <a:solidFill>
              <a:srgbClr val="37474F"/>
            </a:solidFill>
            <a:ln w="8363" cap="flat">
              <a:noFill/>
              <a:prstDash val="solid"/>
              <a:miter/>
            </a:ln>
          </p:spPr>
          <p:txBody>
            <a:bodyPr rtlCol="0" anchor="ctr"/>
            <a:lstStyle/>
            <a:p>
              <a:pPr defTabSz="914378"/>
              <a:endParaRPr lang="en-US"/>
            </a:p>
          </p:txBody>
        </p:sp>
        <p:sp>
          <p:nvSpPr>
            <p:cNvPr id="790" name="Freeform: Shape 789">
              <a:extLst>
                <a:ext uri="{FF2B5EF4-FFF2-40B4-BE49-F238E27FC236}">
                  <a16:creationId xmlns:a16="http://schemas.microsoft.com/office/drawing/2014/main" xmlns="" id="{EDFC2302-2884-4BC6-905A-C87BC97E2934}"/>
                </a:ext>
              </a:extLst>
            </p:cNvPr>
            <p:cNvSpPr/>
            <p:nvPr/>
          </p:nvSpPr>
          <p:spPr>
            <a:xfrm>
              <a:off x="2738112" y="2001343"/>
              <a:ext cx="837" cy="754"/>
            </a:xfrm>
            <a:custGeom>
              <a:avLst/>
              <a:gdLst>
                <a:gd name="connsiteX0" fmla="*/ 587 w 837"/>
                <a:gd name="connsiteY0" fmla="*/ 754 h 754"/>
                <a:gd name="connsiteX1" fmla="*/ 838 w 837"/>
                <a:gd name="connsiteY1" fmla="*/ 0 h 754"/>
                <a:gd name="connsiteX2" fmla="*/ 0 w 837"/>
                <a:gd name="connsiteY2" fmla="*/ 0 h 754"/>
                <a:gd name="connsiteX3" fmla="*/ 587 w 837"/>
                <a:gd name="connsiteY3" fmla="*/ 754 h 754"/>
              </a:gdLst>
              <a:ahLst/>
              <a:cxnLst>
                <a:cxn ang="0">
                  <a:pos x="connsiteX0" y="connsiteY0"/>
                </a:cxn>
                <a:cxn ang="0">
                  <a:pos x="connsiteX1" y="connsiteY1"/>
                </a:cxn>
                <a:cxn ang="0">
                  <a:pos x="connsiteX2" y="connsiteY2"/>
                </a:cxn>
                <a:cxn ang="0">
                  <a:pos x="connsiteX3" y="connsiteY3"/>
                </a:cxn>
              </a:cxnLst>
              <a:rect l="l" t="t" r="r" b="b"/>
              <a:pathLst>
                <a:path w="837" h="754">
                  <a:moveTo>
                    <a:pt x="587" y="754"/>
                  </a:moveTo>
                  <a:lnTo>
                    <a:pt x="838" y="0"/>
                  </a:lnTo>
                  <a:lnTo>
                    <a:pt x="0" y="0"/>
                  </a:lnTo>
                  <a:lnTo>
                    <a:pt x="587" y="754"/>
                  </a:lnTo>
                  <a:close/>
                </a:path>
              </a:pathLst>
            </a:custGeom>
            <a:solidFill>
              <a:srgbClr val="37474F"/>
            </a:solidFill>
            <a:ln w="8363" cap="flat">
              <a:noFill/>
              <a:prstDash val="solid"/>
              <a:miter/>
            </a:ln>
          </p:spPr>
          <p:txBody>
            <a:bodyPr rtlCol="0" anchor="ctr"/>
            <a:lstStyle/>
            <a:p>
              <a:pPr defTabSz="914378"/>
              <a:endParaRPr lang="en-US"/>
            </a:p>
          </p:txBody>
        </p:sp>
        <p:sp>
          <p:nvSpPr>
            <p:cNvPr id="791" name="Freeform: Shape 790">
              <a:extLst>
                <a:ext uri="{FF2B5EF4-FFF2-40B4-BE49-F238E27FC236}">
                  <a16:creationId xmlns:a16="http://schemas.microsoft.com/office/drawing/2014/main" xmlns="" id="{F07B16B4-0F4B-4D6B-B3DF-3012C097CFD3}"/>
                </a:ext>
              </a:extLst>
            </p:cNvPr>
            <p:cNvSpPr/>
            <p:nvPr/>
          </p:nvSpPr>
          <p:spPr>
            <a:xfrm>
              <a:off x="2733168" y="1996294"/>
              <a:ext cx="1508" cy="1278"/>
            </a:xfrm>
            <a:custGeom>
              <a:avLst/>
              <a:gdLst>
                <a:gd name="connsiteX0" fmla="*/ 0 w 1508"/>
                <a:gd name="connsiteY0" fmla="*/ 22 h 1278"/>
                <a:gd name="connsiteX1" fmla="*/ 1089 w 1508"/>
                <a:gd name="connsiteY1" fmla="*/ 1279 h 1278"/>
                <a:gd name="connsiteX2" fmla="*/ 1508 w 1508"/>
                <a:gd name="connsiteY2" fmla="*/ 1279 h 1278"/>
                <a:gd name="connsiteX3" fmla="*/ 0 w 1508"/>
                <a:gd name="connsiteY3" fmla="*/ 22 h 1278"/>
              </a:gdLst>
              <a:ahLst/>
              <a:cxnLst>
                <a:cxn ang="0">
                  <a:pos x="connsiteX0" y="connsiteY0"/>
                </a:cxn>
                <a:cxn ang="0">
                  <a:pos x="connsiteX1" y="connsiteY1"/>
                </a:cxn>
                <a:cxn ang="0">
                  <a:pos x="connsiteX2" y="connsiteY2"/>
                </a:cxn>
                <a:cxn ang="0">
                  <a:pos x="connsiteX3" y="connsiteY3"/>
                </a:cxn>
              </a:cxnLst>
              <a:rect l="l" t="t" r="r" b="b"/>
              <a:pathLst>
                <a:path w="1508" h="1278">
                  <a:moveTo>
                    <a:pt x="0" y="22"/>
                  </a:moveTo>
                  <a:lnTo>
                    <a:pt x="1089" y="1279"/>
                  </a:lnTo>
                  <a:lnTo>
                    <a:pt x="1508" y="1279"/>
                  </a:lnTo>
                  <a:cubicBezTo>
                    <a:pt x="838" y="692"/>
                    <a:pt x="84" y="-146"/>
                    <a:pt x="0" y="22"/>
                  </a:cubicBezTo>
                  <a:close/>
                </a:path>
              </a:pathLst>
            </a:custGeom>
            <a:solidFill>
              <a:srgbClr val="37474F"/>
            </a:solidFill>
            <a:ln w="8363" cap="flat">
              <a:noFill/>
              <a:prstDash val="solid"/>
              <a:miter/>
            </a:ln>
          </p:spPr>
          <p:txBody>
            <a:bodyPr rtlCol="0" anchor="ctr"/>
            <a:lstStyle/>
            <a:p>
              <a:pPr defTabSz="914378"/>
              <a:endParaRPr lang="en-US"/>
            </a:p>
          </p:txBody>
        </p:sp>
        <p:sp>
          <p:nvSpPr>
            <p:cNvPr id="792" name="Freeform: Shape 791">
              <a:extLst>
                <a:ext uri="{FF2B5EF4-FFF2-40B4-BE49-F238E27FC236}">
                  <a16:creationId xmlns:a16="http://schemas.microsoft.com/office/drawing/2014/main" xmlns="" id="{05B4C154-78CF-44CE-B108-49A1B564CA3E}"/>
                </a:ext>
              </a:extLst>
            </p:cNvPr>
            <p:cNvSpPr/>
            <p:nvPr/>
          </p:nvSpPr>
          <p:spPr>
            <a:xfrm>
              <a:off x="2734677" y="1997656"/>
              <a:ext cx="1089" cy="837"/>
            </a:xfrm>
            <a:custGeom>
              <a:avLst/>
              <a:gdLst>
                <a:gd name="connsiteX0" fmla="*/ 0 w 1089"/>
                <a:gd name="connsiteY0" fmla="*/ 0 h 837"/>
                <a:gd name="connsiteX1" fmla="*/ 1089 w 1089"/>
                <a:gd name="connsiteY1" fmla="*/ 838 h 837"/>
              </a:gdLst>
              <a:ahLst/>
              <a:cxnLst>
                <a:cxn ang="0">
                  <a:pos x="connsiteX0" y="connsiteY0"/>
                </a:cxn>
                <a:cxn ang="0">
                  <a:pos x="connsiteX1" y="connsiteY1"/>
                </a:cxn>
              </a:cxnLst>
              <a:rect l="l" t="t" r="r" b="b"/>
              <a:pathLst>
                <a:path w="1089" h="837">
                  <a:moveTo>
                    <a:pt x="0" y="0"/>
                  </a:moveTo>
                  <a:cubicBezTo>
                    <a:pt x="318" y="335"/>
                    <a:pt x="679" y="620"/>
                    <a:pt x="1089" y="838"/>
                  </a:cubicBezTo>
                  <a:close/>
                </a:path>
              </a:pathLst>
            </a:custGeom>
            <a:solidFill>
              <a:srgbClr val="37474F"/>
            </a:solidFill>
            <a:ln w="8363" cap="flat">
              <a:noFill/>
              <a:prstDash val="solid"/>
              <a:miter/>
            </a:ln>
          </p:spPr>
          <p:txBody>
            <a:bodyPr rtlCol="0" anchor="ctr"/>
            <a:lstStyle/>
            <a:p>
              <a:pPr defTabSz="914378"/>
              <a:endParaRPr lang="en-US"/>
            </a:p>
          </p:txBody>
        </p:sp>
        <p:sp>
          <p:nvSpPr>
            <p:cNvPr id="793" name="Freeform: Shape 792">
              <a:extLst>
                <a:ext uri="{FF2B5EF4-FFF2-40B4-BE49-F238E27FC236}">
                  <a16:creationId xmlns:a16="http://schemas.microsoft.com/office/drawing/2014/main" xmlns="" id="{72AAD9C9-8CED-4B08-89F0-14358387C4C4}"/>
                </a:ext>
              </a:extLst>
            </p:cNvPr>
            <p:cNvSpPr/>
            <p:nvPr/>
          </p:nvSpPr>
          <p:spPr>
            <a:xfrm>
              <a:off x="2735849" y="1999583"/>
              <a:ext cx="1089" cy="1173"/>
            </a:xfrm>
            <a:custGeom>
              <a:avLst/>
              <a:gdLst>
                <a:gd name="connsiteX0" fmla="*/ 1089 w 1089"/>
                <a:gd name="connsiteY0" fmla="*/ 1173 h 1173"/>
                <a:gd name="connsiteX1" fmla="*/ 838 w 1089"/>
                <a:gd name="connsiteY1" fmla="*/ 754 h 1173"/>
                <a:gd name="connsiteX2" fmla="*/ 0 w 1089"/>
                <a:gd name="connsiteY2" fmla="*/ 0 h 1173"/>
                <a:gd name="connsiteX3" fmla="*/ 1089 w 1089"/>
                <a:gd name="connsiteY3" fmla="*/ 1173 h 1173"/>
              </a:gdLst>
              <a:ahLst/>
              <a:cxnLst>
                <a:cxn ang="0">
                  <a:pos x="connsiteX0" y="connsiteY0"/>
                </a:cxn>
                <a:cxn ang="0">
                  <a:pos x="connsiteX1" y="connsiteY1"/>
                </a:cxn>
                <a:cxn ang="0">
                  <a:pos x="connsiteX2" y="connsiteY2"/>
                </a:cxn>
                <a:cxn ang="0">
                  <a:pos x="connsiteX3" y="connsiteY3"/>
                </a:cxn>
              </a:cxnLst>
              <a:rect l="l" t="t" r="r" b="b"/>
              <a:pathLst>
                <a:path w="1089" h="1173">
                  <a:moveTo>
                    <a:pt x="1089" y="1173"/>
                  </a:moveTo>
                  <a:lnTo>
                    <a:pt x="838" y="754"/>
                  </a:lnTo>
                  <a:lnTo>
                    <a:pt x="0" y="0"/>
                  </a:lnTo>
                  <a:lnTo>
                    <a:pt x="1089" y="1173"/>
                  </a:lnTo>
                  <a:close/>
                </a:path>
              </a:pathLst>
            </a:custGeom>
            <a:solidFill>
              <a:srgbClr val="37474F"/>
            </a:solidFill>
            <a:ln w="8363" cap="flat">
              <a:noFill/>
              <a:prstDash val="solid"/>
              <a:miter/>
            </a:ln>
          </p:spPr>
          <p:txBody>
            <a:bodyPr rtlCol="0" anchor="ctr"/>
            <a:lstStyle/>
            <a:p>
              <a:pPr defTabSz="914378"/>
              <a:endParaRPr lang="en-US"/>
            </a:p>
          </p:txBody>
        </p:sp>
        <p:sp>
          <p:nvSpPr>
            <p:cNvPr id="794" name="Freeform: Shape 793">
              <a:extLst>
                <a:ext uri="{FF2B5EF4-FFF2-40B4-BE49-F238E27FC236}">
                  <a16:creationId xmlns:a16="http://schemas.microsoft.com/office/drawing/2014/main" xmlns="" id="{9B5101BB-91F1-4B3E-8F3A-2D26D16B2D31}"/>
                </a:ext>
              </a:extLst>
            </p:cNvPr>
            <p:cNvSpPr/>
            <p:nvPr/>
          </p:nvSpPr>
          <p:spPr>
            <a:xfrm>
              <a:off x="2718840" y="1983663"/>
              <a:ext cx="1424" cy="1188"/>
            </a:xfrm>
            <a:custGeom>
              <a:avLst/>
              <a:gdLst>
                <a:gd name="connsiteX0" fmla="*/ 1425 w 1424"/>
                <a:gd name="connsiteY0" fmla="*/ 1006 h 1188"/>
                <a:gd name="connsiteX1" fmla="*/ 0 w 1424"/>
                <a:gd name="connsiteY1" fmla="*/ 0 h 1188"/>
                <a:gd name="connsiteX2" fmla="*/ 503 w 1424"/>
                <a:gd name="connsiteY2" fmla="*/ 838 h 1188"/>
                <a:gd name="connsiteX3" fmla="*/ 1425 w 1424"/>
                <a:gd name="connsiteY3" fmla="*/ 1006 h 1188"/>
              </a:gdLst>
              <a:ahLst/>
              <a:cxnLst>
                <a:cxn ang="0">
                  <a:pos x="connsiteX0" y="connsiteY0"/>
                </a:cxn>
                <a:cxn ang="0">
                  <a:pos x="connsiteX1" y="connsiteY1"/>
                </a:cxn>
                <a:cxn ang="0">
                  <a:pos x="connsiteX2" y="connsiteY2"/>
                </a:cxn>
                <a:cxn ang="0">
                  <a:pos x="connsiteX3" y="connsiteY3"/>
                </a:cxn>
              </a:cxnLst>
              <a:rect l="l" t="t" r="r" b="b"/>
              <a:pathLst>
                <a:path w="1424" h="1188">
                  <a:moveTo>
                    <a:pt x="1425" y="1006"/>
                  </a:moveTo>
                  <a:lnTo>
                    <a:pt x="0" y="0"/>
                  </a:lnTo>
                  <a:cubicBezTo>
                    <a:pt x="0" y="0"/>
                    <a:pt x="0" y="503"/>
                    <a:pt x="503" y="838"/>
                  </a:cubicBezTo>
                  <a:cubicBezTo>
                    <a:pt x="1006" y="1173"/>
                    <a:pt x="1425" y="1341"/>
                    <a:pt x="1425" y="1006"/>
                  </a:cubicBezTo>
                  <a:close/>
                </a:path>
              </a:pathLst>
            </a:custGeom>
            <a:solidFill>
              <a:srgbClr val="37474F"/>
            </a:solidFill>
            <a:ln w="8363" cap="flat">
              <a:noFill/>
              <a:prstDash val="solid"/>
              <a:miter/>
            </a:ln>
          </p:spPr>
          <p:txBody>
            <a:bodyPr rtlCol="0" anchor="ctr"/>
            <a:lstStyle/>
            <a:p>
              <a:pPr defTabSz="914378"/>
              <a:endParaRPr lang="en-US"/>
            </a:p>
          </p:txBody>
        </p:sp>
        <p:sp>
          <p:nvSpPr>
            <p:cNvPr id="795" name="Freeform: Shape 794">
              <a:extLst>
                <a:ext uri="{FF2B5EF4-FFF2-40B4-BE49-F238E27FC236}">
                  <a16:creationId xmlns:a16="http://schemas.microsoft.com/office/drawing/2014/main" xmlns="" id="{87DE5FAA-472C-44A8-8171-F38E5396E409}"/>
                </a:ext>
              </a:extLst>
            </p:cNvPr>
            <p:cNvSpPr/>
            <p:nvPr/>
          </p:nvSpPr>
          <p:spPr>
            <a:xfrm>
              <a:off x="2722360" y="1988775"/>
              <a:ext cx="670" cy="921"/>
            </a:xfrm>
            <a:custGeom>
              <a:avLst/>
              <a:gdLst>
                <a:gd name="connsiteX0" fmla="*/ 670 w 670"/>
                <a:gd name="connsiteY0" fmla="*/ 922 h 921"/>
                <a:gd name="connsiteX1" fmla="*/ 670 w 670"/>
                <a:gd name="connsiteY1" fmla="*/ 0 h 921"/>
                <a:gd name="connsiteX2" fmla="*/ 0 w 670"/>
                <a:gd name="connsiteY2" fmla="*/ 670 h 921"/>
              </a:gdLst>
              <a:ahLst/>
              <a:cxnLst>
                <a:cxn ang="0">
                  <a:pos x="connsiteX0" y="connsiteY0"/>
                </a:cxn>
                <a:cxn ang="0">
                  <a:pos x="connsiteX1" y="connsiteY1"/>
                </a:cxn>
                <a:cxn ang="0">
                  <a:pos x="connsiteX2" y="connsiteY2"/>
                </a:cxn>
              </a:cxnLst>
              <a:rect l="l" t="t" r="r" b="b"/>
              <a:pathLst>
                <a:path w="670" h="921">
                  <a:moveTo>
                    <a:pt x="670" y="922"/>
                  </a:moveTo>
                  <a:cubicBezTo>
                    <a:pt x="553" y="628"/>
                    <a:pt x="553" y="293"/>
                    <a:pt x="670" y="0"/>
                  </a:cubicBez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796" name="Freeform: Shape 795">
              <a:extLst>
                <a:ext uri="{FF2B5EF4-FFF2-40B4-BE49-F238E27FC236}">
                  <a16:creationId xmlns:a16="http://schemas.microsoft.com/office/drawing/2014/main" xmlns="" id="{D9AF3AF2-086B-40B2-99C0-C71DAE3DAEE6}"/>
                </a:ext>
              </a:extLst>
            </p:cNvPr>
            <p:cNvSpPr/>
            <p:nvPr/>
          </p:nvSpPr>
          <p:spPr>
            <a:xfrm>
              <a:off x="2717818" y="1985907"/>
              <a:ext cx="1700" cy="1140"/>
            </a:xfrm>
            <a:custGeom>
              <a:avLst/>
              <a:gdLst>
                <a:gd name="connsiteX0" fmla="*/ 1274 w 1700"/>
                <a:gd name="connsiteY0" fmla="*/ 521 h 1140"/>
                <a:gd name="connsiteX1" fmla="*/ 604 w 1700"/>
                <a:gd name="connsiteY1" fmla="*/ 521 h 1140"/>
                <a:gd name="connsiteX2" fmla="*/ 1274 w 1700"/>
                <a:gd name="connsiteY2" fmla="*/ 521 h 1140"/>
              </a:gdLst>
              <a:ahLst/>
              <a:cxnLst>
                <a:cxn ang="0">
                  <a:pos x="connsiteX0" y="connsiteY0"/>
                </a:cxn>
                <a:cxn ang="0">
                  <a:pos x="connsiteX1" y="connsiteY1"/>
                </a:cxn>
                <a:cxn ang="0">
                  <a:pos x="connsiteX2" y="connsiteY2"/>
                </a:cxn>
              </a:cxnLst>
              <a:rect l="l" t="t" r="r" b="b"/>
              <a:pathLst>
                <a:path w="1700" h="1140">
                  <a:moveTo>
                    <a:pt x="1274" y="521"/>
                  </a:moveTo>
                  <a:cubicBezTo>
                    <a:pt x="1274" y="521"/>
                    <a:pt x="-1072" y="-652"/>
                    <a:pt x="604" y="521"/>
                  </a:cubicBezTo>
                  <a:cubicBezTo>
                    <a:pt x="855" y="773"/>
                    <a:pt x="2447" y="1778"/>
                    <a:pt x="1274" y="521"/>
                  </a:cubicBezTo>
                  <a:close/>
                </a:path>
              </a:pathLst>
            </a:custGeom>
            <a:solidFill>
              <a:srgbClr val="37474F"/>
            </a:solidFill>
            <a:ln w="8363" cap="flat">
              <a:noFill/>
              <a:prstDash val="solid"/>
              <a:miter/>
            </a:ln>
          </p:spPr>
          <p:txBody>
            <a:bodyPr rtlCol="0" anchor="ctr"/>
            <a:lstStyle/>
            <a:p>
              <a:pPr defTabSz="914378"/>
              <a:endParaRPr lang="en-US"/>
            </a:p>
          </p:txBody>
        </p:sp>
        <p:sp>
          <p:nvSpPr>
            <p:cNvPr id="797" name="Freeform: Shape 796">
              <a:extLst>
                <a:ext uri="{FF2B5EF4-FFF2-40B4-BE49-F238E27FC236}">
                  <a16:creationId xmlns:a16="http://schemas.microsoft.com/office/drawing/2014/main" xmlns="" id="{C9BF11E9-C6B7-4C7F-B93F-BB55AB7FC103}"/>
                </a:ext>
              </a:extLst>
            </p:cNvPr>
            <p:cNvSpPr/>
            <p:nvPr/>
          </p:nvSpPr>
          <p:spPr>
            <a:xfrm>
              <a:off x="2700239" y="1966989"/>
              <a:ext cx="1257" cy="1173"/>
            </a:xfrm>
            <a:custGeom>
              <a:avLst/>
              <a:gdLst>
                <a:gd name="connsiteX0" fmla="*/ 0 w 1257"/>
                <a:gd name="connsiteY0" fmla="*/ 838 h 1173"/>
                <a:gd name="connsiteX1" fmla="*/ 335 w 1257"/>
                <a:gd name="connsiteY1" fmla="*/ 1173 h 1173"/>
                <a:gd name="connsiteX2" fmla="*/ 1257 w 1257"/>
                <a:gd name="connsiteY2" fmla="*/ 0 h 1173"/>
                <a:gd name="connsiteX3" fmla="*/ 0 w 1257"/>
                <a:gd name="connsiteY3" fmla="*/ 838 h 1173"/>
              </a:gdLst>
              <a:ahLst/>
              <a:cxnLst>
                <a:cxn ang="0">
                  <a:pos x="connsiteX0" y="connsiteY0"/>
                </a:cxn>
                <a:cxn ang="0">
                  <a:pos x="connsiteX1" y="connsiteY1"/>
                </a:cxn>
                <a:cxn ang="0">
                  <a:pos x="connsiteX2" y="connsiteY2"/>
                </a:cxn>
                <a:cxn ang="0">
                  <a:pos x="connsiteX3" y="connsiteY3"/>
                </a:cxn>
              </a:cxnLst>
              <a:rect l="l" t="t" r="r" b="b"/>
              <a:pathLst>
                <a:path w="1257" h="1173">
                  <a:moveTo>
                    <a:pt x="0" y="838"/>
                  </a:moveTo>
                  <a:lnTo>
                    <a:pt x="335" y="1173"/>
                  </a:lnTo>
                  <a:lnTo>
                    <a:pt x="1257"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798" name="Freeform: Shape 797">
              <a:extLst>
                <a:ext uri="{FF2B5EF4-FFF2-40B4-BE49-F238E27FC236}">
                  <a16:creationId xmlns:a16="http://schemas.microsoft.com/office/drawing/2014/main" xmlns="" id="{A45762B7-94C2-46E4-B588-1CB0BA221ACD}"/>
                </a:ext>
              </a:extLst>
            </p:cNvPr>
            <p:cNvSpPr/>
            <p:nvPr/>
          </p:nvSpPr>
          <p:spPr>
            <a:xfrm>
              <a:off x="2680549" y="1954230"/>
              <a:ext cx="2234" cy="1867"/>
            </a:xfrm>
            <a:custGeom>
              <a:avLst/>
              <a:gdLst>
                <a:gd name="connsiteX0" fmla="*/ 0 w 2234"/>
                <a:gd name="connsiteY0" fmla="*/ 610 h 1867"/>
                <a:gd name="connsiteX1" fmla="*/ 2095 w 2234"/>
                <a:gd name="connsiteY1" fmla="*/ 1867 h 1867"/>
                <a:gd name="connsiteX2" fmla="*/ 2095 w 2234"/>
                <a:gd name="connsiteY2" fmla="*/ 694 h 1867"/>
                <a:gd name="connsiteX3" fmla="*/ 0 w 2234"/>
                <a:gd name="connsiteY3" fmla="*/ 610 h 1867"/>
              </a:gdLst>
              <a:ahLst/>
              <a:cxnLst>
                <a:cxn ang="0">
                  <a:pos x="connsiteX0" y="connsiteY0"/>
                </a:cxn>
                <a:cxn ang="0">
                  <a:pos x="connsiteX1" y="connsiteY1"/>
                </a:cxn>
                <a:cxn ang="0">
                  <a:pos x="connsiteX2" y="connsiteY2"/>
                </a:cxn>
                <a:cxn ang="0">
                  <a:pos x="connsiteX3" y="connsiteY3"/>
                </a:cxn>
              </a:cxnLst>
              <a:rect l="l" t="t" r="r" b="b"/>
              <a:pathLst>
                <a:path w="2234" h="1867">
                  <a:moveTo>
                    <a:pt x="0" y="610"/>
                  </a:moveTo>
                  <a:cubicBezTo>
                    <a:pt x="1341" y="2286"/>
                    <a:pt x="1005" y="610"/>
                    <a:pt x="2095" y="1867"/>
                  </a:cubicBezTo>
                  <a:cubicBezTo>
                    <a:pt x="2681" y="1867"/>
                    <a:pt x="1173" y="526"/>
                    <a:pt x="2095" y="694"/>
                  </a:cubicBezTo>
                  <a:cubicBezTo>
                    <a:pt x="586" y="107"/>
                    <a:pt x="251" y="-479"/>
                    <a:pt x="0" y="610"/>
                  </a:cubicBezTo>
                  <a:close/>
                </a:path>
              </a:pathLst>
            </a:custGeom>
            <a:solidFill>
              <a:srgbClr val="37474F"/>
            </a:solidFill>
            <a:ln w="8363" cap="flat">
              <a:noFill/>
              <a:prstDash val="solid"/>
              <a:miter/>
            </a:ln>
          </p:spPr>
          <p:txBody>
            <a:bodyPr rtlCol="0" anchor="ctr"/>
            <a:lstStyle/>
            <a:p>
              <a:pPr defTabSz="914378"/>
              <a:endParaRPr lang="en-US"/>
            </a:p>
          </p:txBody>
        </p:sp>
        <p:sp>
          <p:nvSpPr>
            <p:cNvPr id="799" name="Freeform: Shape 798">
              <a:extLst>
                <a:ext uri="{FF2B5EF4-FFF2-40B4-BE49-F238E27FC236}">
                  <a16:creationId xmlns:a16="http://schemas.microsoft.com/office/drawing/2014/main" xmlns="" id="{AE843EF6-E3B1-42F6-BA8D-9C25482454BF}"/>
                </a:ext>
              </a:extLst>
            </p:cNvPr>
            <p:cNvSpPr/>
            <p:nvPr/>
          </p:nvSpPr>
          <p:spPr>
            <a:xfrm>
              <a:off x="2682308" y="1954924"/>
              <a:ext cx="670" cy="8378"/>
            </a:xfrm>
            <a:custGeom>
              <a:avLst/>
              <a:gdLst>
                <a:gd name="connsiteX0" fmla="*/ 0 w 670"/>
                <a:gd name="connsiteY0" fmla="*/ 0 h 8378"/>
                <a:gd name="connsiteX1" fmla="*/ 670 w 670"/>
                <a:gd name="connsiteY1" fmla="*/ 0 h 8378"/>
              </a:gdLst>
              <a:ahLst/>
              <a:cxnLst>
                <a:cxn ang="0">
                  <a:pos x="connsiteX0" y="connsiteY0"/>
                </a:cxn>
                <a:cxn ang="0">
                  <a:pos x="connsiteX1" y="connsiteY1"/>
                </a:cxn>
              </a:cxnLst>
              <a:rect l="l" t="t" r="r" b="b"/>
              <a:pathLst>
                <a:path w="670" h="8378">
                  <a:moveTo>
                    <a:pt x="0" y="0"/>
                  </a:moveTo>
                  <a:lnTo>
                    <a:pt x="670" y="0"/>
                  </a:lnTo>
                  <a:close/>
                </a:path>
              </a:pathLst>
            </a:custGeom>
            <a:solidFill>
              <a:srgbClr val="37474F"/>
            </a:solidFill>
            <a:ln w="8363" cap="flat">
              <a:noFill/>
              <a:prstDash val="solid"/>
              <a:miter/>
            </a:ln>
          </p:spPr>
          <p:txBody>
            <a:bodyPr rtlCol="0" anchor="ctr"/>
            <a:lstStyle/>
            <a:p>
              <a:pPr defTabSz="914378"/>
              <a:endParaRPr lang="en-US"/>
            </a:p>
          </p:txBody>
        </p:sp>
        <p:sp>
          <p:nvSpPr>
            <p:cNvPr id="800" name="Freeform: Shape 799">
              <a:extLst>
                <a:ext uri="{FF2B5EF4-FFF2-40B4-BE49-F238E27FC236}">
                  <a16:creationId xmlns:a16="http://schemas.microsoft.com/office/drawing/2014/main" xmlns="" id="{05DDEFC0-E5A2-4285-8EB3-6A80145CD17E}"/>
                </a:ext>
              </a:extLst>
            </p:cNvPr>
            <p:cNvSpPr/>
            <p:nvPr/>
          </p:nvSpPr>
          <p:spPr>
            <a:xfrm>
              <a:off x="2490683" y="1772515"/>
              <a:ext cx="754" cy="1089"/>
            </a:xfrm>
            <a:custGeom>
              <a:avLst/>
              <a:gdLst>
                <a:gd name="connsiteX0" fmla="*/ 754 w 754"/>
                <a:gd name="connsiteY0" fmla="*/ 1089 h 1089"/>
                <a:gd name="connsiteX1" fmla="*/ 0 w 754"/>
                <a:gd name="connsiteY1" fmla="*/ 0 h 1089"/>
                <a:gd name="connsiteX2" fmla="*/ 335 w 754"/>
                <a:gd name="connsiteY2" fmla="*/ 922 h 1089"/>
                <a:gd name="connsiteX3" fmla="*/ 754 w 754"/>
                <a:gd name="connsiteY3" fmla="*/ 1089 h 1089"/>
              </a:gdLst>
              <a:ahLst/>
              <a:cxnLst>
                <a:cxn ang="0">
                  <a:pos x="connsiteX0" y="connsiteY0"/>
                </a:cxn>
                <a:cxn ang="0">
                  <a:pos x="connsiteX1" y="connsiteY1"/>
                </a:cxn>
                <a:cxn ang="0">
                  <a:pos x="connsiteX2" y="connsiteY2"/>
                </a:cxn>
                <a:cxn ang="0">
                  <a:pos x="connsiteX3" y="connsiteY3"/>
                </a:cxn>
              </a:cxnLst>
              <a:rect l="l" t="t" r="r" b="b"/>
              <a:pathLst>
                <a:path w="754" h="1089">
                  <a:moveTo>
                    <a:pt x="754" y="1089"/>
                  </a:moveTo>
                  <a:lnTo>
                    <a:pt x="0" y="0"/>
                  </a:lnTo>
                  <a:lnTo>
                    <a:pt x="335" y="922"/>
                  </a:lnTo>
                  <a:lnTo>
                    <a:pt x="754" y="1089"/>
                  </a:lnTo>
                  <a:close/>
                </a:path>
              </a:pathLst>
            </a:custGeom>
            <a:solidFill>
              <a:srgbClr val="37474F"/>
            </a:solidFill>
            <a:ln w="8363" cap="flat">
              <a:noFill/>
              <a:prstDash val="solid"/>
              <a:miter/>
            </a:ln>
          </p:spPr>
          <p:txBody>
            <a:bodyPr rtlCol="0" anchor="ctr"/>
            <a:lstStyle/>
            <a:p>
              <a:pPr defTabSz="914378"/>
              <a:endParaRPr lang="en-US"/>
            </a:p>
          </p:txBody>
        </p:sp>
        <p:sp>
          <p:nvSpPr>
            <p:cNvPr id="801" name="Freeform: Shape 800">
              <a:extLst>
                <a:ext uri="{FF2B5EF4-FFF2-40B4-BE49-F238E27FC236}">
                  <a16:creationId xmlns:a16="http://schemas.microsoft.com/office/drawing/2014/main" xmlns="" id="{BDF1B553-C2FB-4115-9202-B7AD1FFD3188}"/>
                </a:ext>
              </a:extLst>
            </p:cNvPr>
            <p:cNvSpPr/>
            <p:nvPr/>
          </p:nvSpPr>
          <p:spPr>
            <a:xfrm>
              <a:off x="2488086" y="1771761"/>
              <a:ext cx="1173" cy="921"/>
            </a:xfrm>
            <a:custGeom>
              <a:avLst/>
              <a:gdLst>
                <a:gd name="connsiteX0" fmla="*/ 754 w 1173"/>
                <a:gd name="connsiteY0" fmla="*/ 922 h 921"/>
                <a:gd name="connsiteX1" fmla="*/ 1173 w 1173"/>
                <a:gd name="connsiteY1" fmla="*/ 0 h 921"/>
                <a:gd name="connsiteX2" fmla="*/ 0 w 1173"/>
                <a:gd name="connsiteY2" fmla="*/ 0 h 921"/>
                <a:gd name="connsiteX3" fmla="*/ 754 w 1173"/>
                <a:gd name="connsiteY3" fmla="*/ 922 h 921"/>
              </a:gdLst>
              <a:ahLst/>
              <a:cxnLst>
                <a:cxn ang="0">
                  <a:pos x="connsiteX0" y="connsiteY0"/>
                </a:cxn>
                <a:cxn ang="0">
                  <a:pos x="connsiteX1" y="connsiteY1"/>
                </a:cxn>
                <a:cxn ang="0">
                  <a:pos x="connsiteX2" y="connsiteY2"/>
                </a:cxn>
                <a:cxn ang="0">
                  <a:pos x="connsiteX3" y="connsiteY3"/>
                </a:cxn>
              </a:cxnLst>
              <a:rect l="l" t="t" r="r" b="b"/>
              <a:pathLst>
                <a:path w="1173" h="921">
                  <a:moveTo>
                    <a:pt x="754" y="922"/>
                  </a:moveTo>
                  <a:lnTo>
                    <a:pt x="1173" y="0"/>
                  </a:lnTo>
                  <a:lnTo>
                    <a:pt x="0" y="0"/>
                  </a:lnTo>
                  <a:cubicBezTo>
                    <a:pt x="0" y="0"/>
                    <a:pt x="670" y="586"/>
                    <a:pt x="754" y="922"/>
                  </a:cubicBezTo>
                  <a:close/>
                </a:path>
              </a:pathLst>
            </a:custGeom>
            <a:solidFill>
              <a:srgbClr val="37474F"/>
            </a:solidFill>
            <a:ln w="8363" cap="flat">
              <a:noFill/>
              <a:prstDash val="solid"/>
              <a:miter/>
            </a:ln>
          </p:spPr>
          <p:txBody>
            <a:bodyPr rtlCol="0" anchor="ctr"/>
            <a:lstStyle/>
            <a:p>
              <a:pPr defTabSz="914378"/>
              <a:endParaRPr lang="en-US"/>
            </a:p>
          </p:txBody>
        </p:sp>
        <p:sp>
          <p:nvSpPr>
            <p:cNvPr id="802" name="Freeform: Shape 801">
              <a:extLst>
                <a:ext uri="{FF2B5EF4-FFF2-40B4-BE49-F238E27FC236}">
                  <a16:creationId xmlns:a16="http://schemas.microsoft.com/office/drawing/2014/main" xmlns="" id="{3626FC9D-3650-4744-8600-915AB5F9E6AC}"/>
                </a:ext>
              </a:extLst>
            </p:cNvPr>
            <p:cNvSpPr/>
            <p:nvPr/>
          </p:nvSpPr>
          <p:spPr>
            <a:xfrm>
              <a:off x="2619132" y="1899958"/>
              <a:ext cx="586" cy="1005"/>
            </a:xfrm>
            <a:custGeom>
              <a:avLst/>
              <a:gdLst>
                <a:gd name="connsiteX0" fmla="*/ 587 w 586"/>
                <a:gd name="connsiteY0" fmla="*/ 1005 h 1005"/>
                <a:gd name="connsiteX1" fmla="*/ 587 w 586"/>
                <a:gd name="connsiteY1" fmla="*/ 1005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5"/>
                  </a:moveTo>
                  <a:lnTo>
                    <a:pt x="587" y="1005"/>
                  </a:lnTo>
                  <a:cubicBezTo>
                    <a:pt x="587" y="1005"/>
                    <a:pt x="587"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803" name="Freeform: Shape 802">
              <a:extLst>
                <a:ext uri="{FF2B5EF4-FFF2-40B4-BE49-F238E27FC236}">
                  <a16:creationId xmlns:a16="http://schemas.microsoft.com/office/drawing/2014/main" xmlns="" id="{D0EECD86-D00D-4885-8AD8-7A5219BC136B}"/>
                </a:ext>
              </a:extLst>
            </p:cNvPr>
            <p:cNvSpPr/>
            <p:nvPr/>
          </p:nvSpPr>
          <p:spPr>
            <a:xfrm>
              <a:off x="2606312" y="1887474"/>
              <a:ext cx="335" cy="1005"/>
            </a:xfrm>
            <a:custGeom>
              <a:avLst/>
              <a:gdLst>
                <a:gd name="connsiteX0" fmla="*/ 0 w 335"/>
                <a:gd name="connsiteY0" fmla="*/ 838 h 1005"/>
                <a:gd name="connsiteX1" fmla="*/ 168 w 335"/>
                <a:gd name="connsiteY1" fmla="*/ 1005 h 1005"/>
                <a:gd name="connsiteX2" fmla="*/ 335 w 335"/>
                <a:gd name="connsiteY2" fmla="*/ 0 h 1005"/>
                <a:gd name="connsiteX3" fmla="*/ 0 w 335"/>
                <a:gd name="connsiteY3" fmla="*/ 838 h 1005"/>
              </a:gdLst>
              <a:ahLst/>
              <a:cxnLst>
                <a:cxn ang="0">
                  <a:pos x="connsiteX0" y="connsiteY0"/>
                </a:cxn>
                <a:cxn ang="0">
                  <a:pos x="connsiteX1" y="connsiteY1"/>
                </a:cxn>
                <a:cxn ang="0">
                  <a:pos x="connsiteX2" y="connsiteY2"/>
                </a:cxn>
                <a:cxn ang="0">
                  <a:pos x="connsiteX3" y="connsiteY3"/>
                </a:cxn>
              </a:cxnLst>
              <a:rect l="l" t="t" r="r" b="b"/>
              <a:pathLst>
                <a:path w="335" h="1005">
                  <a:moveTo>
                    <a:pt x="0" y="838"/>
                  </a:moveTo>
                  <a:lnTo>
                    <a:pt x="168" y="1005"/>
                  </a:lnTo>
                  <a:lnTo>
                    <a:pt x="335"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804" name="Freeform: Shape 803">
              <a:extLst>
                <a:ext uri="{FF2B5EF4-FFF2-40B4-BE49-F238E27FC236}">
                  <a16:creationId xmlns:a16="http://schemas.microsoft.com/office/drawing/2014/main" xmlns="" id="{49689AB8-6713-44D3-B5B6-F0EE4CB92172}"/>
                </a:ext>
              </a:extLst>
            </p:cNvPr>
            <p:cNvSpPr/>
            <p:nvPr/>
          </p:nvSpPr>
          <p:spPr>
            <a:xfrm>
              <a:off x="2594581" y="1878577"/>
              <a:ext cx="1592" cy="1523"/>
            </a:xfrm>
            <a:custGeom>
              <a:avLst/>
              <a:gdLst>
                <a:gd name="connsiteX0" fmla="*/ 0 w 1592"/>
                <a:gd name="connsiteY0" fmla="*/ 266 h 1523"/>
                <a:gd name="connsiteX1" fmla="*/ 1592 w 1592"/>
                <a:gd name="connsiteY1" fmla="*/ 1523 h 1523"/>
                <a:gd name="connsiteX2" fmla="*/ 0 w 1592"/>
                <a:gd name="connsiteY2" fmla="*/ 266 h 1523"/>
              </a:gdLst>
              <a:ahLst/>
              <a:cxnLst>
                <a:cxn ang="0">
                  <a:pos x="connsiteX0" y="connsiteY0"/>
                </a:cxn>
                <a:cxn ang="0">
                  <a:pos x="connsiteX1" y="connsiteY1"/>
                </a:cxn>
                <a:cxn ang="0">
                  <a:pos x="connsiteX2" y="connsiteY2"/>
                </a:cxn>
              </a:cxnLst>
              <a:rect l="l" t="t" r="r" b="b"/>
              <a:pathLst>
                <a:path w="1592" h="1523">
                  <a:moveTo>
                    <a:pt x="0" y="266"/>
                  </a:moveTo>
                  <a:cubicBezTo>
                    <a:pt x="494" y="727"/>
                    <a:pt x="1022" y="1154"/>
                    <a:pt x="1592" y="1523"/>
                  </a:cubicBezTo>
                  <a:cubicBezTo>
                    <a:pt x="0" y="769"/>
                    <a:pt x="0" y="-572"/>
                    <a:pt x="0" y="266"/>
                  </a:cubicBezTo>
                  <a:close/>
                </a:path>
              </a:pathLst>
            </a:custGeom>
            <a:solidFill>
              <a:srgbClr val="37474F"/>
            </a:solidFill>
            <a:ln w="8363" cap="flat">
              <a:noFill/>
              <a:prstDash val="solid"/>
              <a:miter/>
            </a:ln>
          </p:spPr>
          <p:txBody>
            <a:bodyPr rtlCol="0" anchor="ctr"/>
            <a:lstStyle/>
            <a:p>
              <a:pPr defTabSz="914378"/>
              <a:endParaRPr lang="en-US"/>
            </a:p>
          </p:txBody>
        </p:sp>
        <p:sp>
          <p:nvSpPr>
            <p:cNvPr id="805" name="Freeform: Shape 804">
              <a:extLst>
                <a:ext uri="{FF2B5EF4-FFF2-40B4-BE49-F238E27FC236}">
                  <a16:creationId xmlns:a16="http://schemas.microsoft.com/office/drawing/2014/main" xmlns="" id="{F3937928-E474-48DC-8C5C-E5130E261714}"/>
                </a:ext>
              </a:extLst>
            </p:cNvPr>
            <p:cNvSpPr/>
            <p:nvPr/>
          </p:nvSpPr>
          <p:spPr>
            <a:xfrm>
              <a:off x="3703627" y="1911102"/>
              <a:ext cx="195044" cy="349232"/>
            </a:xfrm>
            <a:custGeom>
              <a:avLst/>
              <a:gdLst>
                <a:gd name="connsiteX0" fmla="*/ 185325 w 195044"/>
                <a:gd name="connsiteY0" fmla="*/ 167 h 349232"/>
                <a:gd name="connsiteX1" fmla="*/ 195045 w 195044"/>
                <a:gd name="connsiteY1" fmla="*/ 194893 h 349232"/>
                <a:gd name="connsiteX2" fmla="*/ 76064 w 195044"/>
                <a:gd name="connsiteY2" fmla="*/ 349232 h 349232"/>
                <a:gd name="connsiteX3" fmla="*/ 40471 w 195044"/>
                <a:gd name="connsiteY3" fmla="*/ 75804 h 349232"/>
                <a:gd name="connsiteX4" fmla="*/ 184990 w 195044"/>
                <a:gd name="connsiteY4" fmla="*/ 0 h 34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44" h="349232">
                  <a:moveTo>
                    <a:pt x="185325" y="167"/>
                  </a:moveTo>
                  <a:lnTo>
                    <a:pt x="195045" y="194893"/>
                  </a:lnTo>
                  <a:lnTo>
                    <a:pt x="76064" y="349232"/>
                  </a:lnTo>
                  <a:cubicBezTo>
                    <a:pt x="-9266" y="283550"/>
                    <a:pt x="-25203" y="161134"/>
                    <a:pt x="40471" y="75804"/>
                  </a:cubicBezTo>
                  <a:cubicBezTo>
                    <a:pt x="75243" y="30616"/>
                    <a:pt x="128055" y="2924"/>
                    <a:pt x="184990" y="0"/>
                  </a:cubicBezTo>
                  <a:close/>
                </a:path>
              </a:pathLst>
            </a:custGeom>
            <a:solidFill>
              <a:srgbClr val="455A64"/>
            </a:solidFill>
            <a:ln w="8363" cap="flat">
              <a:noFill/>
              <a:prstDash val="solid"/>
              <a:miter/>
            </a:ln>
          </p:spPr>
          <p:txBody>
            <a:bodyPr rtlCol="0" anchor="ctr"/>
            <a:lstStyle/>
            <a:p>
              <a:pPr defTabSz="914378"/>
              <a:endParaRPr lang="en-US"/>
            </a:p>
          </p:txBody>
        </p:sp>
        <p:sp>
          <p:nvSpPr>
            <p:cNvPr id="806" name="Freeform: Shape 805">
              <a:extLst>
                <a:ext uri="{FF2B5EF4-FFF2-40B4-BE49-F238E27FC236}">
                  <a16:creationId xmlns:a16="http://schemas.microsoft.com/office/drawing/2014/main" xmlns="" id="{0BC6194A-BA81-48B6-B3C3-E40FCB0F55E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EBEBEB"/>
            </a:solidFill>
            <a:ln w="8363" cap="flat">
              <a:noFill/>
              <a:prstDash val="solid"/>
              <a:miter/>
            </a:ln>
          </p:spPr>
          <p:txBody>
            <a:bodyPr rtlCol="0" anchor="ctr"/>
            <a:lstStyle/>
            <a:p>
              <a:pPr defTabSz="914378"/>
              <a:endParaRPr lang="en-US"/>
            </a:p>
          </p:txBody>
        </p:sp>
        <p:sp>
          <p:nvSpPr>
            <p:cNvPr id="807" name="Freeform: Shape 806">
              <a:extLst>
                <a:ext uri="{FF2B5EF4-FFF2-40B4-BE49-F238E27FC236}">
                  <a16:creationId xmlns:a16="http://schemas.microsoft.com/office/drawing/2014/main" xmlns="" id="{5A043820-0ACB-4A4B-8804-86AB2DD73C5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FFC727"/>
            </a:solidFill>
            <a:ln w="8363" cap="flat">
              <a:noFill/>
              <a:prstDash val="solid"/>
              <a:miter/>
            </a:ln>
          </p:spPr>
          <p:txBody>
            <a:bodyPr rtlCol="0" anchor="ctr"/>
            <a:lstStyle/>
            <a:p>
              <a:pPr defTabSz="914378"/>
              <a:endParaRPr lang="en-US"/>
            </a:p>
          </p:txBody>
        </p:sp>
        <p:sp>
          <p:nvSpPr>
            <p:cNvPr id="808" name="Freeform: Shape 807">
              <a:extLst>
                <a:ext uri="{FF2B5EF4-FFF2-40B4-BE49-F238E27FC236}">
                  <a16:creationId xmlns:a16="http://schemas.microsoft.com/office/drawing/2014/main" xmlns="" id="{DD3C2747-7AEC-41BF-89A5-7570BA9201E4}"/>
                </a:ext>
              </a:extLst>
            </p:cNvPr>
            <p:cNvSpPr/>
            <p:nvPr/>
          </p:nvSpPr>
          <p:spPr>
            <a:xfrm>
              <a:off x="3079726" y="1678039"/>
              <a:ext cx="499459" cy="608688"/>
            </a:xfrm>
            <a:custGeom>
              <a:avLst/>
              <a:gdLst>
                <a:gd name="connsiteX0" fmla="*/ 496107 w 499459"/>
                <a:gd name="connsiteY0" fmla="*/ 214881 h 608688"/>
                <a:gd name="connsiteX1" fmla="*/ 417680 w 499459"/>
                <a:gd name="connsiteY1" fmla="*/ 479821 h 608688"/>
                <a:gd name="connsiteX2" fmla="*/ 417262 w 499459"/>
                <a:gd name="connsiteY2" fmla="*/ 566291 h 608688"/>
                <a:gd name="connsiteX3" fmla="*/ 252197 w 499459"/>
                <a:gd name="connsiteY3" fmla="*/ 608689 h 608688"/>
                <a:gd name="connsiteX4" fmla="*/ 210303 w 499459"/>
                <a:gd name="connsiteY4" fmla="*/ 533279 h 608688"/>
                <a:gd name="connsiteX5" fmla="*/ 14153 w 499459"/>
                <a:gd name="connsiteY5" fmla="*/ 338721 h 608688"/>
                <a:gd name="connsiteX6" fmla="*/ 186591 w 499459"/>
                <a:gd name="connsiteY6" fmla="*/ 8425 h 608688"/>
                <a:gd name="connsiteX7" fmla="*/ 496107 w 499459"/>
                <a:gd name="connsiteY7" fmla="*/ 214881 h 6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59" h="608688">
                  <a:moveTo>
                    <a:pt x="496107" y="214881"/>
                  </a:moveTo>
                  <a:cubicBezTo>
                    <a:pt x="518227" y="378018"/>
                    <a:pt x="423881" y="433235"/>
                    <a:pt x="417680" y="479821"/>
                  </a:cubicBezTo>
                  <a:cubicBezTo>
                    <a:pt x="415887" y="508611"/>
                    <a:pt x="415753" y="537485"/>
                    <a:pt x="417262" y="566291"/>
                  </a:cubicBezTo>
                  <a:lnTo>
                    <a:pt x="252197" y="608689"/>
                  </a:lnTo>
                  <a:cubicBezTo>
                    <a:pt x="239729" y="582748"/>
                    <a:pt x="225737" y="557569"/>
                    <a:pt x="210303" y="533279"/>
                  </a:cubicBezTo>
                  <a:cubicBezTo>
                    <a:pt x="182485" y="495406"/>
                    <a:pt x="73224" y="492390"/>
                    <a:pt x="14153" y="338721"/>
                  </a:cubicBezTo>
                  <a:cubicBezTo>
                    <a:pt x="-24725" y="238174"/>
                    <a:pt x="11388" y="53336"/>
                    <a:pt x="186591" y="8425"/>
                  </a:cubicBezTo>
                  <a:cubicBezTo>
                    <a:pt x="361793" y="-36486"/>
                    <a:pt x="481528" y="107715"/>
                    <a:pt x="496107" y="214881"/>
                  </a:cubicBezTo>
                  <a:close/>
                </a:path>
              </a:pathLst>
            </a:custGeom>
            <a:solidFill>
              <a:srgbClr val="FFC727"/>
            </a:solidFill>
            <a:ln w="8363" cap="flat">
              <a:noFill/>
              <a:prstDash val="solid"/>
              <a:miter/>
            </a:ln>
          </p:spPr>
          <p:txBody>
            <a:bodyPr rtlCol="0" anchor="ctr"/>
            <a:lstStyle/>
            <a:p>
              <a:pPr defTabSz="914378"/>
              <a:endParaRPr lang="en-US"/>
            </a:p>
          </p:txBody>
        </p:sp>
        <p:sp>
          <p:nvSpPr>
            <p:cNvPr id="809" name="Freeform: Shape 808">
              <a:extLst>
                <a:ext uri="{FF2B5EF4-FFF2-40B4-BE49-F238E27FC236}">
                  <a16:creationId xmlns:a16="http://schemas.microsoft.com/office/drawing/2014/main" xmlns="" id="{F7F46A45-0DC9-44EC-A3F1-B62E67C5E7F2}"/>
                </a:ext>
              </a:extLst>
            </p:cNvPr>
            <p:cNvSpPr/>
            <p:nvPr/>
          </p:nvSpPr>
          <p:spPr>
            <a:xfrm rot="-1496400">
              <a:off x="3313930" y="2023422"/>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defTabSz="914378"/>
              <a:endParaRPr lang="en-US"/>
            </a:p>
          </p:txBody>
        </p:sp>
        <p:sp>
          <p:nvSpPr>
            <p:cNvPr id="810" name="Freeform: Shape 809">
              <a:extLst>
                <a:ext uri="{FF2B5EF4-FFF2-40B4-BE49-F238E27FC236}">
                  <a16:creationId xmlns:a16="http://schemas.microsoft.com/office/drawing/2014/main" xmlns="" id="{6C99F87F-E9E5-4701-A691-67E81198A7D6}"/>
                </a:ext>
              </a:extLst>
            </p:cNvPr>
            <p:cNvSpPr/>
            <p:nvPr/>
          </p:nvSpPr>
          <p:spPr>
            <a:xfrm rot="-228600">
              <a:off x="3444361" y="1989830"/>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defTabSz="914378"/>
              <a:endParaRPr lang="en-US"/>
            </a:p>
          </p:txBody>
        </p:sp>
        <p:sp>
          <p:nvSpPr>
            <p:cNvPr id="811" name="Freeform: Shape 810">
              <a:extLst>
                <a:ext uri="{FF2B5EF4-FFF2-40B4-BE49-F238E27FC236}">
                  <a16:creationId xmlns:a16="http://schemas.microsoft.com/office/drawing/2014/main" xmlns="" id="{9C8B7229-F45E-4C08-BEA4-9273E511C1A6}"/>
                </a:ext>
              </a:extLst>
            </p:cNvPr>
            <p:cNvSpPr/>
            <p:nvPr/>
          </p:nvSpPr>
          <p:spPr>
            <a:xfrm>
              <a:off x="3264725" y="1986523"/>
              <a:ext cx="177548" cy="114621"/>
            </a:xfrm>
            <a:custGeom>
              <a:avLst/>
              <a:gdLst>
                <a:gd name="connsiteX0" fmla="*/ 100714 w 177548"/>
                <a:gd name="connsiteY0" fmla="*/ 114612 h 114621"/>
                <a:gd name="connsiteX1" fmla="*/ 63093 w 177548"/>
                <a:gd name="connsiteY1" fmla="*/ 94251 h 114621"/>
                <a:gd name="connsiteX2" fmla="*/ 60831 w 177548"/>
                <a:gd name="connsiteY2" fmla="*/ 91905 h 114621"/>
                <a:gd name="connsiteX3" fmla="*/ 48681 w 177548"/>
                <a:gd name="connsiteY3" fmla="*/ 103468 h 114621"/>
                <a:gd name="connsiteX4" fmla="*/ 0 w 177548"/>
                <a:gd name="connsiteY4" fmla="*/ 59228 h 114621"/>
                <a:gd name="connsiteX5" fmla="*/ 3770 w 177548"/>
                <a:gd name="connsiteY5" fmla="*/ 57468 h 114621"/>
                <a:gd name="connsiteX6" fmla="*/ 47592 w 177548"/>
                <a:gd name="connsiteY6" fmla="*/ 99362 h 114621"/>
                <a:gd name="connsiteX7" fmla="*/ 57814 w 177548"/>
                <a:gd name="connsiteY7" fmla="*/ 88554 h 114621"/>
                <a:gd name="connsiteX8" fmla="*/ 32678 w 177548"/>
                <a:gd name="connsiteY8" fmla="*/ 28393 h 114621"/>
                <a:gd name="connsiteX9" fmla="*/ 42313 w 177548"/>
                <a:gd name="connsiteY9" fmla="*/ 18841 h 114621"/>
                <a:gd name="connsiteX10" fmla="*/ 65523 w 177548"/>
                <a:gd name="connsiteY10" fmla="*/ 38280 h 114621"/>
                <a:gd name="connsiteX11" fmla="*/ 62506 w 177548"/>
                <a:gd name="connsiteY11" fmla="*/ 87716 h 114621"/>
                <a:gd name="connsiteX12" fmla="*/ 65942 w 177548"/>
                <a:gd name="connsiteY12" fmla="*/ 91319 h 114621"/>
                <a:gd name="connsiteX13" fmla="*/ 106077 w 177548"/>
                <a:gd name="connsiteY13" fmla="*/ 109752 h 114621"/>
                <a:gd name="connsiteX14" fmla="*/ 129370 w 177548"/>
                <a:gd name="connsiteY14" fmla="*/ 79421 h 114621"/>
                <a:gd name="connsiteX15" fmla="*/ 130543 w 177548"/>
                <a:gd name="connsiteY15" fmla="*/ 75064 h 114621"/>
                <a:gd name="connsiteX16" fmla="*/ 103982 w 177548"/>
                <a:gd name="connsiteY16" fmla="*/ 34678 h 114621"/>
                <a:gd name="connsiteX17" fmla="*/ 114288 w 177548"/>
                <a:gd name="connsiteY17" fmla="*/ 408 h 114621"/>
                <a:gd name="connsiteX18" fmla="*/ 126354 w 177548"/>
                <a:gd name="connsiteY18" fmla="*/ 4094 h 114621"/>
                <a:gd name="connsiteX19" fmla="*/ 135235 w 177548"/>
                <a:gd name="connsiteY19" fmla="*/ 73137 h 114621"/>
                <a:gd name="connsiteX20" fmla="*/ 153669 w 177548"/>
                <a:gd name="connsiteY20" fmla="*/ 75818 h 114621"/>
                <a:gd name="connsiteX21" fmla="*/ 173359 w 177548"/>
                <a:gd name="connsiteY21" fmla="*/ 17166 h 114621"/>
                <a:gd name="connsiteX22" fmla="*/ 177549 w 177548"/>
                <a:gd name="connsiteY22" fmla="*/ 17166 h 114621"/>
                <a:gd name="connsiteX23" fmla="*/ 154758 w 177548"/>
                <a:gd name="connsiteY23" fmla="*/ 79672 h 114621"/>
                <a:gd name="connsiteX24" fmla="*/ 134314 w 177548"/>
                <a:gd name="connsiteY24" fmla="*/ 77075 h 114621"/>
                <a:gd name="connsiteX25" fmla="*/ 133392 w 177548"/>
                <a:gd name="connsiteY25" fmla="*/ 80426 h 114621"/>
                <a:gd name="connsiteX26" fmla="*/ 107166 w 177548"/>
                <a:gd name="connsiteY26" fmla="*/ 113942 h 114621"/>
                <a:gd name="connsiteX27" fmla="*/ 100714 w 177548"/>
                <a:gd name="connsiteY27" fmla="*/ 114612 h 114621"/>
                <a:gd name="connsiteX28" fmla="*/ 46922 w 177548"/>
                <a:gd name="connsiteY28" fmla="*/ 22444 h 114621"/>
                <a:gd name="connsiteX29" fmla="*/ 43570 w 177548"/>
                <a:gd name="connsiteY29" fmla="*/ 22444 h 114621"/>
                <a:gd name="connsiteX30" fmla="*/ 36867 w 177548"/>
                <a:gd name="connsiteY30" fmla="*/ 29147 h 114621"/>
                <a:gd name="connsiteX31" fmla="*/ 59574 w 177548"/>
                <a:gd name="connsiteY31" fmla="*/ 83694 h 114621"/>
                <a:gd name="connsiteX32" fmla="*/ 61669 w 177548"/>
                <a:gd name="connsiteY32" fmla="*/ 38951 h 114621"/>
                <a:gd name="connsiteX33" fmla="*/ 46922 w 177548"/>
                <a:gd name="connsiteY33" fmla="*/ 22444 h 114621"/>
                <a:gd name="connsiteX34" fmla="*/ 117556 w 177548"/>
                <a:gd name="connsiteY34" fmla="*/ 4178 h 114621"/>
                <a:gd name="connsiteX35" fmla="*/ 115545 w 177548"/>
                <a:gd name="connsiteY35" fmla="*/ 4178 h 114621"/>
                <a:gd name="connsiteX36" fmla="*/ 108172 w 177548"/>
                <a:gd name="connsiteY36" fmla="*/ 33421 h 114621"/>
                <a:gd name="connsiteX37" fmla="*/ 131548 w 177548"/>
                <a:gd name="connsiteY37" fmla="*/ 70539 h 114621"/>
                <a:gd name="connsiteX38" fmla="*/ 123170 w 177548"/>
                <a:gd name="connsiteY38" fmla="*/ 6776 h 114621"/>
                <a:gd name="connsiteX39" fmla="*/ 117472 w 177548"/>
                <a:gd name="connsiteY39" fmla="*/ 4346 h 11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48" h="114621">
                  <a:moveTo>
                    <a:pt x="100714" y="114612"/>
                  </a:moveTo>
                  <a:cubicBezTo>
                    <a:pt x="89235" y="114612"/>
                    <a:pt x="76080" y="107574"/>
                    <a:pt x="63093" y="94251"/>
                  </a:cubicBezTo>
                  <a:lnTo>
                    <a:pt x="60831" y="91905"/>
                  </a:lnTo>
                  <a:cubicBezTo>
                    <a:pt x="58602" y="97310"/>
                    <a:pt x="54186" y="101508"/>
                    <a:pt x="48681" y="103468"/>
                  </a:cubicBezTo>
                  <a:cubicBezTo>
                    <a:pt x="23545" y="109752"/>
                    <a:pt x="922" y="61574"/>
                    <a:pt x="0" y="59228"/>
                  </a:cubicBezTo>
                  <a:lnTo>
                    <a:pt x="3770" y="57468"/>
                  </a:lnTo>
                  <a:cubicBezTo>
                    <a:pt x="3770" y="57971"/>
                    <a:pt x="26310" y="104893"/>
                    <a:pt x="47592" y="99362"/>
                  </a:cubicBezTo>
                  <a:cubicBezTo>
                    <a:pt x="52443" y="97469"/>
                    <a:pt x="56197" y="93506"/>
                    <a:pt x="57814" y="88554"/>
                  </a:cubicBezTo>
                  <a:cubicBezTo>
                    <a:pt x="41811" y="69785"/>
                    <a:pt x="28740" y="43140"/>
                    <a:pt x="32678" y="28393"/>
                  </a:cubicBezTo>
                  <a:cubicBezTo>
                    <a:pt x="33842" y="23651"/>
                    <a:pt x="37563" y="19964"/>
                    <a:pt x="42313" y="18841"/>
                  </a:cubicBezTo>
                  <a:cubicBezTo>
                    <a:pt x="53206" y="15992"/>
                    <a:pt x="61669" y="23115"/>
                    <a:pt x="65523" y="38280"/>
                  </a:cubicBezTo>
                  <a:cubicBezTo>
                    <a:pt x="69159" y="54720"/>
                    <a:pt x="68112" y="71846"/>
                    <a:pt x="62506" y="87716"/>
                  </a:cubicBezTo>
                  <a:cubicBezTo>
                    <a:pt x="63596" y="88973"/>
                    <a:pt x="64769" y="90146"/>
                    <a:pt x="65942" y="91319"/>
                  </a:cubicBezTo>
                  <a:cubicBezTo>
                    <a:pt x="74321" y="99698"/>
                    <a:pt x="90659" y="113690"/>
                    <a:pt x="106077" y="109752"/>
                  </a:cubicBezTo>
                  <a:cubicBezTo>
                    <a:pt x="116383" y="107155"/>
                    <a:pt x="124678" y="96346"/>
                    <a:pt x="129370" y="79421"/>
                  </a:cubicBezTo>
                  <a:cubicBezTo>
                    <a:pt x="129789" y="77996"/>
                    <a:pt x="130124" y="76572"/>
                    <a:pt x="130543" y="75064"/>
                  </a:cubicBezTo>
                  <a:cubicBezTo>
                    <a:pt x="117196" y="65168"/>
                    <a:pt x="107786" y="50857"/>
                    <a:pt x="103982" y="34678"/>
                  </a:cubicBezTo>
                  <a:cubicBezTo>
                    <a:pt x="99290" y="16328"/>
                    <a:pt x="103228" y="3173"/>
                    <a:pt x="114288" y="408"/>
                  </a:cubicBezTo>
                  <a:cubicBezTo>
                    <a:pt x="118687" y="-774"/>
                    <a:pt x="123371" y="659"/>
                    <a:pt x="126354" y="4094"/>
                  </a:cubicBezTo>
                  <a:cubicBezTo>
                    <a:pt x="136911" y="14903"/>
                    <a:pt x="140681" y="45989"/>
                    <a:pt x="135235" y="73137"/>
                  </a:cubicBezTo>
                  <a:cubicBezTo>
                    <a:pt x="140790" y="76413"/>
                    <a:pt x="147410" y="77368"/>
                    <a:pt x="153669" y="75818"/>
                  </a:cubicBezTo>
                  <a:cubicBezTo>
                    <a:pt x="168918" y="71880"/>
                    <a:pt x="173024" y="32248"/>
                    <a:pt x="173359" y="17166"/>
                  </a:cubicBezTo>
                  <a:lnTo>
                    <a:pt x="177549" y="17166"/>
                  </a:lnTo>
                  <a:cubicBezTo>
                    <a:pt x="177549" y="19512"/>
                    <a:pt x="176124" y="74226"/>
                    <a:pt x="154758" y="79672"/>
                  </a:cubicBezTo>
                  <a:cubicBezTo>
                    <a:pt x="147862" y="81398"/>
                    <a:pt x="140564" y="80468"/>
                    <a:pt x="134314" y="77075"/>
                  </a:cubicBezTo>
                  <a:cubicBezTo>
                    <a:pt x="134314" y="78248"/>
                    <a:pt x="133727" y="79337"/>
                    <a:pt x="133392" y="80426"/>
                  </a:cubicBezTo>
                  <a:cubicBezTo>
                    <a:pt x="129789" y="93413"/>
                    <a:pt x="122248" y="109752"/>
                    <a:pt x="107166" y="113942"/>
                  </a:cubicBezTo>
                  <a:cubicBezTo>
                    <a:pt x="105054" y="114444"/>
                    <a:pt x="102884" y="114671"/>
                    <a:pt x="100714" y="114612"/>
                  </a:cubicBezTo>
                  <a:close/>
                  <a:moveTo>
                    <a:pt x="46922" y="22444"/>
                  </a:moveTo>
                  <a:cubicBezTo>
                    <a:pt x="45807" y="22327"/>
                    <a:pt x="44684" y="22327"/>
                    <a:pt x="43570" y="22444"/>
                  </a:cubicBezTo>
                  <a:cubicBezTo>
                    <a:pt x="40227" y="23198"/>
                    <a:pt x="37621" y="25804"/>
                    <a:pt x="36867" y="29147"/>
                  </a:cubicBezTo>
                  <a:cubicBezTo>
                    <a:pt x="33599" y="40794"/>
                    <a:pt x="43905" y="64758"/>
                    <a:pt x="59574" y="83694"/>
                  </a:cubicBezTo>
                  <a:cubicBezTo>
                    <a:pt x="64199" y="69224"/>
                    <a:pt x="64928" y="53790"/>
                    <a:pt x="61669" y="38951"/>
                  </a:cubicBezTo>
                  <a:cubicBezTo>
                    <a:pt x="59993" y="32918"/>
                    <a:pt x="55887" y="22444"/>
                    <a:pt x="46922" y="22444"/>
                  </a:cubicBezTo>
                  <a:close/>
                  <a:moveTo>
                    <a:pt x="117556" y="4178"/>
                  </a:moveTo>
                  <a:cubicBezTo>
                    <a:pt x="116885" y="4094"/>
                    <a:pt x="116215" y="4094"/>
                    <a:pt x="115545" y="4178"/>
                  </a:cubicBezTo>
                  <a:cubicBezTo>
                    <a:pt x="105239" y="6776"/>
                    <a:pt x="105155" y="21606"/>
                    <a:pt x="108172" y="33421"/>
                  </a:cubicBezTo>
                  <a:cubicBezTo>
                    <a:pt x="111841" y="47958"/>
                    <a:pt x="120019" y="60954"/>
                    <a:pt x="131548" y="70539"/>
                  </a:cubicBezTo>
                  <a:cubicBezTo>
                    <a:pt x="136241" y="45402"/>
                    <a:pt x="132889" y="16411"/>
                    <a:pt x="123170" y="6776"/>
                  </a:cubicBezTo>
                  <a:cubicBezTo>
                    <a:pt x="121653" y="5268"/>
                    <a:pt x="119609" y="4396"/>
                    <a:pt x="117472" y="4346"/>
                  </a:cubicBezTo>
                  <a:close/>
                </a:path>
              </a:pathLst>
            </a:custGeom>
            <a:solidFill>
              <a:srgbClr val="FFFFFF"/>
            </a:solidFill>
            <a:ln w="8363" cap="flat">
              <a:noFill/>
              <a:prstDash val="solid"/>
              <a:miter/>
            </a:ln>
          </p:spPr>
          <p:txBody>
            <a:bodyPr rtlCol="0" anchor="ctr"/>
            <a:lstStyle/>
            <a:p>
              <a:pPr defTabSz="914378"/>
              <a:endParaRPr lang="en-US"/>
            </a:p>
          </p:txBody>
        </p:sp>
        <p:sp>
          <p:nvSpPr>
            <p:cNvPr id="812" name="Freeform: Shape 811">
              <a:extLst>
                <a:ext uri="{FF2B5EF4-FFF2-40B4-BE49-F238E27FC236}">
                  <a16:creationId xmlns:a16="http://schemas.microsoft.com/office/drawing/2014/main" xmlns="" id="{58369A09-189D-4CC7-AA85-986F43D02A2B}"/>
                </a:ext>
              </a:extLst>
            </p:cNvPr>
            <p:cNvSpPr/>
            <p:nvPr/>
          </p:nvSpPr>
          <p:spPr>
            <a:xfrm rot="-862801">
              <a:off x="3312308" y="2257542"/>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3" name="Freeform: Shape 812">
              <a:extLst>
                <a:ext uri="{FF2B5EF4-FFF2-40B4-BE49-F238E27FC236}">
                  <a16:creationId xmlns:a16="http://schemas.microsoft.com/office/drawing/2014/main" xmlns="" id="{33696756-F750-4FFF-882D-07618FD32263}"/>
                </a:ext>
              </a:extLst>
            </p:cNvPr>
            <p:cNvSpPr/>
            <p:nvPr/>
          </p:nvSpPr>
          <p:spPr>
            <a:xfrm rot="-862801">
              <a:off x="3324217" y="230399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4" name="Freeform: Shape 813">
              <a:extLst>
                <a:ext uri="{FF2B5EF4-FFF2-40B4-BE49-F238E27FC236}">
                  <a16:creationId xmlns:a16="http://schemas.microsoft.com/office/drawing/2014/main" xmlns="" id="{85E0867B-87B5-40F1-B46E-D8D8B428DC53}"/>
                </a:ext>
              </a:extLst>
            </p:cNvPr>
            <p:cNvSpPr/>
            <p:nvPr/>
          </p:nvSpPr>
          <p:spPr>
            <a:xfrm rot="-862801">
              <a:off x="3336025" y="235038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5" name="Freeform: Shape 814">
              <a:extLst>
                <a:ext uri="{FF2B5EF4-FFF2-40B4-BE49-F238E27FC236}">
                  <a16:creationId xmlns:a16="http://schemas.microsoft.com/office/drawing/2014/main" xmlns="" id="{7C7234EE-5C17-41BB-A65C-ECA21678753B}"/>
                </a:ext>
              </a:extLst>
            </p:cNvPr>
            <p:cNvSpPr/>
            <p:nvPr/>
          </p:nvSpPr>
          <p:spPr>
            <a:xfrm>
              <a:off x="3239002" y="1598905"/>
              <a:ext cx="16759" cy="59741"/>
            </a:xfrm>
            <a:custGeom>
              <a:avLst/>
              <a:gdLst>
                <a:gd name="connsiteX0" fmla="*/ 16758 w 16759"/>
                <a:gd name="connsiteY0" fmla="*/ 59742 h 59741"/>
                <a:gd name="connsiteX1" fmla="*/ 0 w 16759"/>
                <a:gd name="connsiteY1" fmla="*/ 0 h 59741"/>
                <a:gd name="connsiteX2" fmla="*/ 12317 w 16759"/>
                <a:gd name="connsiteY2" fmla="*/ 28740 h 59741"/>
                <a:gd name="connsiteX3" fmla="*/ 16758 w 16759"/>
                <a:gd name="connsiteY3" fmla="*/ 59742 h 59741"/>
              </a:gdLst>
              <a:ahLst/>
              <a:cxnLst>
                <a:cxn ang="0">
                  <a:pos x="connsiteX0" y="connsiteY0"/>
                </a:cxn>
                <a:cxn ang="0">
                  <a:pos x="connsiteX1" y="connsiteY1"/>
                </a:cxn>
                <a:cxn ang="0">
                  <a:pos x="connsiteX2" y="connsiteY2"/>
                </a:cxn>
                <a:cxn ang="0">
                  <a:pos x="connsiteX3" y="connsiteY3"/>
                </a:cxn>
              </a:cxnLst>
              <a:rect l="l" t="t" r="r" b="b"/>
              <a:pathLst>
                <a:path w="16759" h="59741">
                  <a:moveTo>
                    <a:pt x="16758" y="59742"/>
                  </a:moveTo>
                  <a:cubicBezTo>
                    <a:pt x="5949" y="41677"/>
                    <a:pt x="167" y="21048"/>
                    <a:pt x="0" y="0"/>
                  </a:cubicBezTo>
                  <a:cubicBezTo>
                    <a:pt x="5547" y="8898"/>
                    <a:pt x="9694" y="18593"/>
                    <a:pt x="12317" y="28740"/>
                  </a:cubicBezTo>
                  <a:cubicBezTo>
                    <a:pt x="15325" y="38794"/>
                    <a:pt x="16825" y="49243"/>
                    <a:pt x="16758" y="59742"/>
                  </a:cubicBezTo>
                  <a:close/>
                </a:path>
              </a:pathLst>
            </a:custGeom>
            <a:solidFill>
              <a:srgbClr val="263238"/>
            </a:solidFill>
            <a:ln w="8363" cap="flat">
              <a:noFill/>
              <a:prstDash val="solid"/>
              <a:miter/>
            </a:ln>
          </p:spPr>
          <p:txBody>
            <a:bodyPr rtlCol="0" anchor="ctr"/>
            <a:lstStyle/>
            <a:p>
              <a:pPr defTabSz="914378"/>
              <a:endParaRPr lang="en-US"/>
            </a:p>
          </p:txBody>
        </p:sp>
        <p:sp>
          <p:nvSpPr>
            <p:cNvPr id="816" name="Freeform: Shape 815">
              <a:extLst>
                <a:ext uri="{FF2B5EF4-FFF2-40B4-BE49-F238E27FC236}">
                  <a16:creationId xmlns:a16="http://schemas.microsoft.com/office/drawing/2014/main" xmlns="" id="{EE417735-80BD-4CB8-AAF3-2E66CD76128E}"/>
                </a:ext>
              </a:extLst>
            </p:cNvPr>
            <p:cNvSpPr/>
            <p:nvPr/>
          </p:nvSpPr>
          <p:spPr>
            <a:xfrm>
              <a:off x="3084160" y="1688978"/>
              <a:ext cx="44324" cy="43486"/>
            </a:xfrm>
            <a:custGeom>
              <a:avLst/>
              <a:gdLst>
                <a:gd name="connsiteX0" fmla="*/ 44324 w 44324"/>
                <a:gd name="connsiteY0" fmla="*/ 43486 h 43486"/>
                <a:gd name="connsiteX1" fmla="*/ 19188 w 44324"/>
                <a:gd name="connsiteY1" fmla="*/ 24718 h 43486"/>
                <a:gd name="connsiteX2" fmla="*/ 0 w 44324"/>
                <a:gd name="connsiteY2" fmla="*/ 0 h 43486"/>
                <a:gd name="connsiteX3" fmla="*/ 25137 w 44324"/>
                <a:gd name="connsiteY3" fmla="*/ 18769 h 43486"/>
                <a:gd name="connsiteX4" fmla="*/ 44324 w 44324"/>
                <a:gd name="connsiteY4" fmla="*/ 43486 h 4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4" h="43486">
                  <a:moveTo>
                    <a:pt x="44324" y="43486"/>
                  </a:moveTo>
                  <a:cubicBezTo>
                    <a:pt x="35057" y="38509"/>
                    <a:pt x="26586" y="32183"/>
                    <a:pt x="19188" y="24718"/>
                  </a:cubicBezTo>
                  <a:cubicBezTo>
                    <a:pt x="11621" y="17462"/>
                    <a:pt x="5153" y="9133"/>
                    <a:pt x="0" y="0"/>
                  </a:cubicBezTo>
                  <a:cubicBezTo>
                    <a:pt x="9301" y="4918"/>
                    <a:pt x="17780" y="11253"/>
                    <a:pt x="25137" y="18769"/>
                  </a:cubicBezTo>
                  <a:cubicBezTo>
                    <a:pt x="32745" y="25991"/>
                    <a:pt x="39213" y="34328"/>
                    <a:pt x="44324" y="43486"/>
                  </a:cubicBezTo>
                  <a:close/>
                </a:path>
              </a:pathLst>
            </a:custGeom>
            <a:solidFill>
              <a:srgbClr val="263238"/>
            </a:solidFill>
            <a:ln w="8363" cap="flat">
              <a:noFill/>
              <a:prstDash val="solid"/>
              <a:miter/>
            </a:ln>
          </p:spPr>
          <p:txBody>
            <a:bodyPr rtlCol="0" anchor="ctr"/>
            <a:lstStyle/>
            <a:p>
              <a:pPr defTabSz="914378"/>
              <a:endParaRPr lang="en-US"/>
            </a:p>
          </p:txBody>
        </p:sp>
        <p:sp>
          <p:nvSpPr>
            <p:cNvPr id="817" name="Freeform: Shape 816">
              <a:extLst>
                <a:ext uri="{FF2B5EF4-FFF2-40B4-BE49-F238E27FC236}">
                  <a16:creationId xmlns:a16="http://schemas.microsoft.com/office/drawing/2014/main" xmlns="" id="{6F1C837D-6271-4FAF-941A-288D4C7D82CB}"/>
                </a:ext>
              </a:extLst>
            </p:cNvPr>
            <p:cNvSpPr/>
            <p:nvPr/>
          </p:nvSpPr>
          <p:spPr>
            <a:xfrm>
              <a:off x="2994841" y="1843643"/>
              <a:ext cx="60076" cy="15602"/>
            </a:xfrm>
            <a:custGeom>
              <a:avLst/>
              <a:gdLst>
                <a:gd name="connsiteX0" fmla="*/ 60077 w 60076"/>
                <a:gd name="connsiteY0" fmla="*/ 15594 h 15602"/>
                <a:gd name="connsiteX1" fmla="*/ 0 w 60076"/>
                <a:gd name="connsiteY1" fmla="*/ 9 h 15602"/>
                <a:gd name="connsiteX2" fmla="*/ 60077 w 60076"/>
                <a:gd name="connsiteY2" fmla="*/ 15594 h 15602"/>
              </a:gdLst>
              <a:ahLst/>
              <a:cxnLst>
                <a:cxn ang="0">
                  <a:pos x="connsiteX0" y="connsiteY0"/>
                </a:cxn>
                <a:cxn ang="0">
                  <a:pos x="connsiteX1" y="connsiteY1"/>
                </a:cxn>
                <a:cxn ang="0">
                  <a:pos x="connsiteX2" y="connsiteY2"/>
                </a:cxn>
              </a:cxnLst>
              <a:rect l="l" t="t" r="r" b="b"/>
              <a:pathLst>
                <a:path w="60076" h="15602">
                  <a:moveTo>
                    <a:pt x="60077" y="15594"/>
                  </a:moveTo>
                  <a:cubicBezTo>
                    <a:pt x="39021" y="15853"/>
                    <a:pt x="18274" y="10474"/>
                    <a:pt x="0" y="9"/>
                  </a:cubicBezTo>
                  <a:cubicBezTo>
                    <a:pt x="21056" y="-251"/>
                    <a:pt x="41802" y="5128"/>
                    <a:pt x="60077" y="15594"/>
                  </a:cubicBezTo>
                  <a:close/>
                </a:path>
              </a:pathLst>
            </a:custGeom>
            <a:solidFill>
              <a:srgbClr val="263238"/>
            </a:solidFill>
            <a:ln w="8363" cap="flat">
              <a:noFill/>
              <a:prstDash val="solid"/>
              <a:miter/>
            </a:ln>
          </p:spPr>
          <p:txBody>
            <a:bodyPr rtlCol="0" anchor="ctr"/>
            <a:lstStyle/>
            <a:p>
              <a:pPr defTabSz="914378"/>
              <a:endParaRPr lang="en-US"/>
            </a:p>
          </p:txBody>
        </p:sp>
        <p:sp>
          <p:nvSpPr>
            <p:cNvPr id="818" name="Freeform: Shape 817">
              <a:extLst>
                <a:ext uri="{FF2B5EF4-FFF2-40B4-BE49-F238E27FC236}">
                  <a16:creationId xmlns:a16="http://schemas.microsoft.com/office/drawing/2014/main" xmlns="" id="{BE41CDC3-A358-45FB-B869-D1CF64CACB28}"/>
                </a:ext>
              </a:extLst>
            </p:cNvPr>
            <p:cNvSpPr/>
            <p:nvPr/>
          </p:nvSpPr>
          <p:spPr>
            <a:xfrm>
              <a:off x="2995009" y="2006203"/>
              <a:ext cx="59741" cy="16757"/>
            </a:xfrm>
            <a:custGeom>
              <a:avLst/>
              <a:gdLst>
                <a:gd name="connsiteX0" fmla="*/ 59742 w 59741"/>
                <a:gd name="connsiteY0" fmla="*/ 0 h 16757"/>
                <a:gd name="connsiteX1" fmla="*/ 0 w 59741"/>
                <a:gd name="connsiteY1" fmla="*/ 16758 h 16757"/>
                <a:gd name="connsiteX2" fmla="*/ 59742 w 59741"/>
                <a:gd name="connsiteY2" fmla="*/ 0 h 16757"/>
              </a:gdLst>
              <a:ahLst/>
              <a:cxnLst>
                <a:cxn ang="0">
                  <a:pos x="connsiteX0" y="connsiteY0"/>
                </a:cxn>
                <a:cxn ang="0">
                  <a:pos x="connsiteX1" y="connsiteY1"/>
                </a:cxn>
                <a:cxn ang="0">
                  <a:pos x="connsiteX2" y="connsiteY2"/>
                </a:cxn>
              </a:cxnLst>
              <a:rect l="l" t="t" r="r" b="b"/>
              <a:pathLst>
                <a:path w="59741" h="16757">
                  <a:moveTo>
                    <a:pt x="59742" y="0"/>
                  </a:moveTo>
                  <a:cubicBezTo>
                    <a:pt x="41719" y="10909"/>
                    <a:pt x="21064" y="16699"/>
                    <a:pt x="0" y="16758"/>
                  </a:cubicBezTo>
                  <a:cubicBezTo>
                    <a:pt x="18023" y="5848"/>
                    <a:pt x="38677" y="59"/>
                    <a:pt x="59742" y="0"/>
                  </a:cubicBezTo>
                  <a:close/>
                </a:path>
              </a:pathLst>
            </a:custGeom>
            <a:solidFill>
              <a:srgbClr val="263238"/>
            </a:solidFill>
            <a:ln w="8363" cap="flat">
              <a:noFill/>
              <a:prstDash val="solid"/>
              <a:miter/>
            </a:ln>
          </p:spPr>
          <p:txBody>
            <a:bodyPr rtlCol="0" anchor="ctr"/>
            <a:lstStyle/>
            <a:p>
              <a:pPr defTabSz="914378"/>
              <a:endParaRPr lang="en-US"/>
            </a:p>
          </p:txBody>
        </p:sp>
        <p:sp>
          <p:nvSpPr>
            <p:cNvPr id="819" name="Freeform: Shape 818">
              <a:extLst>
                <a:ext uri="{FF2B5EF4-FFF2-40B4-BE49-F238E27FC236}">
                  <a16:creationId xmlns:a16="http://schemas.microsoft.com/office/drawing/2014/main" xmlns="" id="{0DAD6C9A-F232-43FE-8ADE-F29DB1FB9FFA}"/>
                </a:ext>
              </a:extLst>
            </p:cNvPr>
            <p:cNvSpPr/>
            <p:nvPr/>
          </p:nvSpPr>
          <p:spPr>
            <a:xfrm>
              <a:off x="3084663" y="2133562"/>
              <a:ext cx="43486" cy="44324"/>
            </a:xfrm>
            <a:custGeom>
              <a:avLst/>
              <a:gdLst>
                <a:gd name="connsiteX0" fmla="*/ 43486 w 43486"/>
                <a:gd name="connsiteY0" fmla="*/ 0 h 44324"/>
                <a:gd name="connsiteX1" fmla="*/ 24718 w 43486"/>
                <a:gd name="connsiteY1" fmla="*/ 25137 h 44324"/>
                <a:gd name="connsiteX2" fmla="*/ 0 w 43486"/>
                <a:gd name="connsiteY2" fmla="*/ 44324 h 44324"/>
                <a:gd name="connsiteX3" fmla="*/ 18769 w 43486"/>
                <a:gd name="connsiteY3" fmla="*/ 19188 h 44324"/>
                <a:gd name="connsiteX4" fmla="*/ 43486 w 43486"/>
                <a:gd name="connsiteY4" fmla="*/ 0 h 4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86" h="44324">
                  <a:moveTo>
                    <a:pt x="43486" y="0"/>
                  </a:moveTo>
                  <a:cubicBezTo>
                    <a:pt x="38526" y="9276"/>
                    <a:pt x="32200" y="17747"/>
                    <a:pt x="24718" y="25137"/>
                  </a:cubicBezTo>
                  <a:cubicBezTo>
                    <a:pt x="17504" y="32753"/>
                    <a:pt x="9167" y="39222"/>
                    <a:pt x="0" y="44324"/>
                  </a:cubicBezTo>
                  <a:cubicBezTo>
                    <a:pt x="4918" y="35024"/>
                    <a:pt x="11253" y="26544"/>
                    <a:pt x="18769" y="19188"/>
                  </a:cubicBezTo>
                  <a:cubicBezTo>
                    <a:pt x="26025" y="11613"/>
                    <a:pt x="34354" y="5153"/>
                    <a:pt x="43486" y="0"/>
                  </a:cubicBezTo>
                  <a:close/>
                </a:path>
              </a:pathLst>
            </a:custGeom>
            <a:solidFill>
              <a:srgbClr val="263238"/>
            </a:solidFill>
            <a:ln w="8363" cap="flat">
              <a:noFill/>
              <a:prstDash val="solid"/>
              <a:miter/>
            </a:ln>
          </p:spPr>
          <p:txBody>
            <a:bodyPr rtlCol="0" anchor="ctr"/>
            <a:lstStyle/>
            <a:p>
              <a:pPr defTabSz="914378"/>
              <a:endParaRPr lang="en-US"/>
            </a:p>
          </p:txBody>
        </p:sp>
        <p:sp>
          <p:nvSpPr>
            <p:cNvPr id="820" name="Freeform: Shape 819">
              <a:extLst>
                <a:ext uri="{FF2B5EF4-FFF2-40B4-BE49-F238E27FC236}">
                  <a16:creationId xmlns:a16="http://schemas.microsoft.com/office/drawing/2014/main" xmlns="" id="{3A2A7851-A41A-42C3-9F0B-351F5DA3E874}"/>
                </a:ext>
              </a:extLst>
            </p:cNvPr>
            <p:cNvSpPr/>
            <p:nvPr/>
          </p:nvSpPr>
          <p:spPr>
            <a:xfrm>
              <a:off x="3603232" y="2006571"/>
              <a:ext cx="59992" cy="15684"/>
            </a:xfrm>
            <a:custGeom>
              <a:avLst/>
              <a:gdLst>
                <a:gd name="connsiteX0" fmla="*/ 0 w 59992"/>
                <a:gd name="connsiteY0" fmla="*/ 50 h 15684"/>
                <a:gd name="connsiteX1" fmla="*/ 31086 w 59992"/>
                <a:gd name="connsiteY1" fmla="*/ 3821 h 15684"/>
                <a:gd name="connsiteX2" fmla="*/ 59993 w 59992"/>
                <a:gd name="connsiteY2" fmla="*/ 15635 h 15684"/>
                <a:gd name="connsiteX3" fmla="*/ 28991 w 59992"/>
                <a:gd name="connsiteY3" fmla="*/ 11864 h 15684"/>
                <a:gd name="connsiteX4" fmla="*/ 0 w 59992"/>
                <a:gd name="connsiteY4" fmla="*/ 50 h 1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2" h="15684">
                  <a:moveTo>
                    <a:pt x="0" y="50"/>
                  </a:moveTo>
                  <a:cubicBezTo>
                    <a:pt x="10490" y="-277"/>
                    <a:pt x="20972" y="997"/>
                    <a:pt x="31086" y="3821"/>
                  </a:cubicBezTo>
                  <a:cubicBezTo>
                    <a:pt x="41266" y="6259"/>
                    <a:pt x="51019" y="10247"/>
                    <a:pt x="59993" y="15635"/>
                  </a:cubicBezTo>
                  <a:cubicBezTo>
                    <a:pt x="49527" y="15962"/>
                    <a:pt x="39071" y="14688"/>
                    <a:pt x="28991" y="11864"/>
                  </a:cubicBezTo>
                  <a:cubicBezTo>
                    <a:pt x="18786" y="9409"/>
                    <a:pt x="9016" y="5429"/>
                    <a:pt x="0" y="50"/>
                  </a:cubicBezTo>
                  <a:close/>
                </a:path>
              </a:pathLst>
            </a:custGeom>
            <a:solidFill>
              <a:srgbClr val="263238"/>
            </a:solidFill>
            <a:ln w="8363" cap="flat">
              <a:noFill/>
              <a:prstDash val="solid"/>
              <a:miter/>
            </a:ln>
          </p:spPr>
          <p:txBody>
            <a:bodyPr rtlCol="0" anchor="ctr"/>
            <a:lstStyle/>
            <a:p>
              <a:pPr defTabSz="914378"/>
              <a:endParaRPr lang="en-US"/>
            </a:p>
          </p:txBody>
        </p:sp>
        <p:sp>
          <p:nvSpPr>
            <p:cNvPr id="821" name="Freeform: Shape 820">
              <a:extLst>
                <a:ext uri="{FF2B5EF4-FFF2-40B4-BE49-F238E27FC236}">
                  <a16:creationId xmlns:a16="http://schemas.microsoft.com/office/drawing/2014/main" xmlns="" id="{1926A5D7-3D1A-4933-93F6-6D5E54C832D0}"/>
                </a:ext>
              </a:extLst>
            </p:cNvPr>
            <p:cNvSpPr/>
            <p:nvPr/>
          </p:nvSpPr>
          <p:spPr>
            <a:xfrm>
              <a:off x="3603316" y="1842898"/>
              <a:ext cx="59825" cy="16757"/>
            </a:xfrm>
            <a:custGeom>
              <a:avLst/>
              <a:gdLst>
                <a:gd name="connsiteX0" fmla="*/ 0 w 59825"/>
                <a:gd name="connsiteY0" fmla="*/ 16758 h 16757"/>
                <a:gd name="connsiteX1" fmla="*/ 59825 w 59825"/>
                <a:gd name="connsiteY1" fmla="*/ 0 h 16757"/>
                <a:gd name="connsiteX2" fmla="*/ 0 w 59825"/>
                <a:gd name="connsiteY2" fmla="*/ 16758 h 16757"/>
              </a:gdLst>
              <a:ahLst/>
              <a:cxnLst>
                <a:cxn ang="0">
                  <a:pos x="connsiteX0" y="connsiteY0"/>
                </a:cxn>
                <a:cxn ang="0">
                  <a:pos x="connsiteX1" y="connsiteY1"/>
                </a:cxn>
                <a:cxn ang="0">
                  <a:pos x="connsiteX2" y="connsiteY2"/>
                </a:cxn>
              </a:cxnLst>
              <a:rect l="l" t="t" r="r" b="b"/>
              <a:pathLst>
                <a:path w="59825" h="16757">
                  <a:moveTo>
                    <a:pt x="0" y="16758"/>
                  </a:moveTo>
                  <a:cubicBezTo>
                    <a:pt x="18056" y="5865"/>
                    <a:pt x="38735" y="67"/>
                    <a:pt x="59825" y="0"/>
                  </a:cubicBezTo>
                  <a:cubicBezTo>
                    <a:pt x="41769" y="10893"/>
                    <a:pt x="21090" y="16691"/>
                    <a:pt x="0" y="16758"/>
                  </a:cubicBezTo>
                  <a:close/>
                </a:path>
              </a:pathLst>
            </a:custGeom>
            <a:solidFill>
              <a:srgbClr val="263238"/>
            </a:solidFill>
            <a:ln w="8363" cap="flat">
              <a:noFill/>
              <a:prstDash val="solid"/>
              <a:miter/>
            </a:ln>
          </p:spPr>
          <p:txBody>
            <a:bodyPr rtlCol="0" anchor="ctr"/>
            <a:lstStyle/>
            <a:p>
              <a:pPr defTabSz="914378"/>
              <a:endParaRPr lang="en-US"/>
            </a:p>
          </p:txBody>
        </p:sp>
        <p:sp>
          <p:nvSpPr>
            <p:cNvPr id="822" name="Freeform: Shape 821">
              <a:extLst>
                <a:ext uri="{FF2B5EF4-FFF2-40B4-BE49-F238E27FC236}">
                  <a16:creationId xmlns:a16="http://schemas.microsoft.com/office/drawing/2014/main" xmlns="" id="{C9016AA6-92CA-4E68-81F6-57E6960B2BE9}"/>
                </a:ext>
              </a:extLst>
            </p:cNvPr>
            <p:cNvSpPr/>
            <p:nvPr/>
          </p:nvSpPr>
          <p:spPr>
            <a:xfrm>
              <a:off x="3529917" y="1688140"/>
              <a:ext cx="43570" cy="44324"/>
            </a:xfrm>
            <a:custGeom>
              <a:avLst/>
              <a:gdLst>
                <a:gd name="connsiteX0" fmla="*/ 0 w 43570"/>
                <a:gd name="connsiteY0" fmla="*/ 44324 h 44324"/>
                <a:gd name="connsiteX1" fmla="*/ 18853 w 43570"/>
                <a:gd name="connsiteY1" fmla="*/ 19188 h 44324"/>
                <a:gd name="connsiteX2" fmla="*/ 43570 w 43570"/>
                <a:gd name="connsiteY2" fmla="*/ 0 h 44324"/>
                <a:gd name="connsiteX3" fmla="*/ 0 w 43570"/>
                <a:gd name="connsiteY3" fmla="*/ 44157 h 44324"/>
              </a:gdLst>
              <a:ahLst/>
              <a:cxnLst>
                <a:cxn ang="0">
                  <a:pos x="connsiteX0" y="connsiteY0"/>
                </a:cxn>
                <a:cxn ang="0">
                  <a:pos x="connsiteX1" y="connsiteY1"/>
                </a:cxn>
                <a:cxn ang="0">
                  <a:pos x="connsiteX2" y="connsiteY2"/>
                </a:cxn>
                <a:cxn ang="0">
                  <a:pos x="connsiteX3" y="connsiteY3"/>
                </a:cxn>
              </a:cxnLst>
              <a:rect l="l" t="t" r="r" b="b"/>
              <a:pathLst>
                <a:path w="43570" h="44324">
                  <a:moveTo>
                    <a:pt x="0" y="44324"/>
                  </a:moveTo>
                  <a:cubicBezTo>
                    <a:pt x="4994" y="35049"/>
                    <a:pt x="11345" y="26578"/>
                    <a:pt x="18853" y="19188"/>
                  </a:cubicBezTo>
                  <a:cubicBezTo>
                    <a:pt x="26050" y="11554"/>
                    <a:pt x="34395" y="5086"/>
                    <a:pt x="43570" y="0"/>
                  </a:cubicBezTo>
                  <a:cubicBezTo>
                    <a:pt x="33340" y="18417"/>
                    <a:pt x="18274" y="33683"/>
                    <a:pt x="0" y="44157"/>
                  </a:cubicBezTo>
                  <a:close/>
                </a:path>
              </a:pathLst>
            </a:custGeom>
            <a:solidFill>
              <a:srgbClr val="263238"/>
            </a:solidFill>
            <a:ln w="8363" cap="flat">
              <a:noFill/>
              <a:prstDash val="solid"/>
              <a:miter/>
            </a:ln>
          </p:spPr>
          <p:txBody>
            <a:bodyPr rtlCol="0" anchor="ctr"/>
            <a:lstStyle/>
            <a:p>
              <a:pPr defTabSz="914378"/>
              <a:endParaRPr lang="en-US"/>
            </a:p>
          </p:txBody>
        </p:sp>
        <p:sp>
          <p:nvSpPr>
            <p:cNvPr id="823" name="Freeform: Shape 822">
              <a:extLst>
                <a:ext uri="{FF2B5EF4-FFF2-40B4-BE49-F238E27FC236}">
                  <a16:creationId xmlns:a16="http://schemas.microsoft.com/office/drawing/2014/main" xmlns="" id="{F5BBD7FF-8A91-4D2B-AF3B-9E868D5B5E09}"/>
                </a:ext>
              </a:extLst>
            </p:cNvPr>
            <p:cNvSpPr/>
            <p:nvPr/>
          </p:nvSpPr>
          <p:spPr>
            <a:xfrm>
              <a:off x="3402717" y="1598737"/>
              <a:ext cx="15651" cy="59992"/>
            </a:xfrm>
            <a:custGeom>
              <a:avLst/>
              <a:gdLst>
                <a:gd name="connsiteX0" fmla="*/ 8 w 15651"/>
                <a:gd name="connsiteY0" fmla="*/ 59993 h 59992"/>
                <a:gd name="connsiteX1" fmla="*/ 15593 w 15651"/>
                <a:gd name="connsiteY1" fmla="*/ 0 h 59992"/>
                <a:gd name="connsiteX2" fmla="*/ 11906 w 15651"/>
                <a:gd name="connsiteY2" fmla="*/ 31086 h 59992"/>
                <a:gd name="connsiteX3" fmla="*/ 8 w 15651"/>
                <a:gd name="connsiteY3" fmla="*/ 59993 h 59992"/>
              </a:gdLst>
              <a:ahLst/>
              <a:cxnLst>
                <a:cxn ang="0">
                  <a:pos x="connsiteX0" y="connsiteY0"/>
                </a:cxn>
                <a:cxn ang="0">
                  <a:pos x="connsiteX1" y="connsiteY1"/>
                </a:cxn>
                <a:cxn ang="0">
                  <a:pos x="connsiteX2" y="connsiteY2"/>
                </a:cxn>
                <a:cxn ang="0">
                  <a:pos x="connsiteX3" y="connsiteY3"/>
                </a:cxn>
              </a:cxnLst>
              <a:rect l="l" t="t" r="r" b="b"/>
              <a:pathLst>
                <a:path w="15651" h="59992">
                  <a:moveTo>
                    <a:pt x="8" y="59993"/>
                  </a:moveTo>
                  <a:cubicBezTo>
                    <a:pt x="-243" y="38962"/>
                    <a:pt x="5136" y="18249"/>
                    <a:pt x="15593" y="0"/>
                  </a:cubicBezTo>
                  <a:cubicBezTo>
                    <a:pt x="15945" y="10490"/>
                    <a:pt x="14697" y="20972"/>
                    <a:pt x="11906" y="31086"/>
                  </a:cubicBezTo>
                  <a:cubicBezTo>
                    <a:pt x="9401" y="41258"/>
                    <a:pt x="5388" y="51002"/>
                    <a:pt x="8" y="59993"/>
                  </a:cubicBezTo>
                  <a:close/>
                </a:path>
              </a:pathLst>
            </a:custGeom>
            <a:solidFill>
              <a:srgbClr val="263238"/>
            </a:solidFill>
            <a:ln w="8363" cap="flat">
              <a:noFill/>
              <a:prstDash val="solid"/>
              <a:miter/>
            </a:ln>
          </p:spPr>
          <p:txBody>
            <a:bodyPr rtlCol="0" anchor="ctr"/>
            <a:lstStyle/>
            <a:p>
              <a:pPr defTabSz="914378"/>
              <a:endParaRPr lang="en-US"/>
            </a:p>
          </p:txBody>
        </p:sp>
        <p:sp>
          <p:nvSpPr>
            <p:cNvPr id="824" name="Freeform: Shape 823">
              <a:extLst>
                <a:ext uri="{FF2B5EF4-FFF2-40B4-BE49-F238E27FC236}">
                  <a16:creationId xmlns:a16="http://schemas.microsoft.com/office/drawing/2014/main" xmlns="" id="{19709336-4CA0-4EBF-A31D-9FC6999CDCE8}"/>
                </a:ext>
              </a:extLst>
            </p:cNvPr>
            <p:cNvSpPr/>
            <p:nvPr/>
          </p:nvSpPr>
          <p:spPr>
            <a:xfrm>
              <a:off x="2807240" y="2189520"/>
              <a:ext cx="198912" cy="362529"/>
            </a:xfrm>
            <a:custGeom>
              <a:avLst/>
              <a:gdLst>
                <a:gd name="connsiteX0" fmla="*/ 156013 w 198912"/>
                <a:gd name="connsiteY0" fmla="*/ 362483 h 362529"/>
                <a:gd name="connsiteX1" fmla="*/ 26475 w 198912"/>
                <a:gd name="connsiteY1" fmla="*/ 208647 h 362529"/>
                <a:gd name="connsiteX2" fmla="*/ 32592 w 198912"/>
                <a:gd name="connsiteY2" fmla="*/ 2191 h 362529"/>
                <a:gd name="connsiteX3" fmla="*/ 172603 w 198912"/>
                <a:gd name="connsiteY3" fmla="*/ 153933 h 362529"/>
                <a:gd name="connsiteX4" fmla="*/ 198913 w 198912"/>
                <a:gd name="connsiteY4" fmla="*/ 286906 h 362529"/>
                <a:gd name="connsiteX5" fmla="*/ 166487 w 198912"/>
                <a:gd name="connsiteY5" fmla="*/ 360305 h 362529"/>
                <a:gd name="connsiteX6" fmla="*/ 156013 w 198912"/>
                <a:gd name="connsiteY6" fmla="*/ 362483 h 362529"/>
                <a:gd name="connsiteX7" fmla="*/ 43485 w 198912"/>
                <a:gd name="connsiteY7" fmla="*/ 8475 h 362529"/>
                <a:gd name="connsiteX8" fmla="*/ 35525 w 198912"/>
                <a:gd name="connsiteY8" fmla="*/ 10067 h 362529"/>
                <a:gd name="connsiteX9" fmla="*/ 34268 w 198912"/>
                <a:gd name="connsiteY9" fmla="*/ 205714 h 362529"/>
                <a:gd name="connsiteX10" fmla="*/ 163554 w 198912"/>
                <a:gd name="connsiteY10" fmla="*/ 352428 h 362529"/>
                <a:gd name="connsiteX11" fmla="*/ 190534 w 198912"/>
                <a:gd name="connsiteY11" fmla="*/ 286738 h 362529"/>
                <a:gd name="connsiteX12" fmla="*/ 164811 w 198912"/>
                <a:gd name="connsiteY12" fmla="*/ 156865 h 362529"/>
                <a:gd name="connsiteX13" fmla="*/ 43568 w 198912"/>
                <a:gd name="connsiteY13" fmla="*/ 8475 h 36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912" h="362529">
                  <a:moveTo>
                    <a:pt x="156013" y="362483"/>
                  </a:moveTo>
                  <a:cubicBezTo>
                    <a:pt x="115627" y="364494"/>
                    <a:pt x="60913" y="300731"/>
                    <a:pt x="26475" y="208647"/>
                  </a:cubicBezTo>
                  <a:cubicBezTo>
                    <a:pt x="-11062" y="108100"/>
                    <a:pt x="-8381" y="17524"/>
                    <a:pt x="32592" y="2191"/>
                  </a:cubicBezTo>
                  <a:cubicBezTo>
                    <a:pt x="73565" y="-13143"/>
                    <a:pt x="135066" y="53553"/>
                    <a:pt x="172603" y="153933"/>
                  </a:cubicBezTo>
                  <a:cubicBezTo>
                    <a:pt x="189378" y="196288"/>
                    <a:pt x="198293" y="241350"/>
                    <a:pt x="198913" y="286906"/>
                  </a:cubicBezTo>
                  <a:cubicBezTo>
                    <a:pt x="198243" y="326705"/>
                    <a:pt x="186680" y="352764"/>
                    <a:pt x="166487" y="360305"/>
                  </a:cubicBezTo>
                  <a:cubicBezTo>
                    <a:pt x="163118" y="361536"/>
                    <a:pt x="159591" y="362265"/>
                    <a:pt x="156013" y="362483"/>
                  </a:cubicBezTo>
                  <a:close/>
                  <a:moveTo>
                    <a:pt x="43485" y="8475"/>
                  </a:moveTo>
                  <a:cubicBezTo>
                    <a:pt x="40761" y="8567"/>
                    <a:pt x="38072" y="9112"/>
                    <a:pt x="35525" y="10067"/>
                  </a:cubicBezTo>
                  <a:cubicBezTo>
                    <a:pt x="166" y="23306"/>
                    <a:pt x="-421" y="112876"/>
                    <a:pt x="34268" y="205714"/>
                  </a:cubicBezTo>
                  <a:cubicBezTo>
                    <a:pt x="68956" y="298552"/>
                    <a:pt x="128195" y="365667"/>
                    <a:pt x="163554" y="352428"/>
                  </a:cubicBezTo>
                  <a:cubicBezTo>
                    <a:pt x="180312" y="346312"/>
                    <a:pt x="189947" y="322348"/>
                    <a:pt x="190534" y="286738"/>
                  </a:cubicBezTo>
                  <a:cubicBezTo>
                    <a:pt x="189897" y="242246"/>
                    <a:pt x="181183" y="198240"/>
                    <a:pt x="164811" y="156865"/>
                  </a:cubicBezTo>
                  <a:cubicBezTo>
                    <a:pt x="132636" y="70814"/>
                    <a:pt x="79346" y="6632"/>
                    <a:pt x="43568" y="8475"/>
                  </a:cubicBezTo>
                  <a:close/>
                </a:path>
              </a:pathLst>
            </a:custGeom>
            <a:solidFill>
              <a:srgbClr val="FFFFFF"/>
            </a:solidFill>
            <a:ln w="8363" cap="flat">
              <a:noFill/>
              <a:prstDash val="solid"/>
              <a:miter/>
            </a:ln>
          </p:spPr>
          <p:txBody>
            <a:bodyPr rtlCol="0" anchor="ctr"/>
            <a:lstStyle/>
            <a:p>
              <a:pPr defTabSz="914378"/>
              <a:endParaRPr lang="en-US"/>
            </a:p>
          </p:txBody>
        </p:sp>
        <p:sp>
          <p:nvSpPr>
            <p:cNvPr id="825" name="Freeform: Shape 824">
              <a:extLst>
                <a:ext uri="{FF2B5EF4-FFF2-40B4-BE49-F238E27FC236}">
                  <a16:creationId xmlns:a16="http://schemas.microsoft.com/office/drawing/2014/main" xmlns="" id="{02F76CB9-DB13-48DF-8C5D-650AB7AED1AF}"/>
                </a:ext>
              </a:extLst>
            </p:cNvPr>
            <p:cNvSpPr/>
            <p:nvPr/>
          </p:nvSpPr>
          <p:spPr>
            <a:xfrm>
              <a:off x="2770755" y="2214896"/>
              <a:ext cx="272189" cy="311988"/>
            </a:xfrm>
            <a:custGeom>
              <a:avLst/>
              <a:gdLst>
                <a:gd name="connsiteX0" fmla="*/ 43856 w 272189"/>
                <a:gd name="connsiteY0" fmla="*/ 311804 h 311988"/>
                <a:gd name="connsiteX1" fmla="*/ 14530 w 272189"/>
                <a:gd name="connsiteY1" fmla="*/ 303425 h 311988"/>
                <a:gd name="connsiteX2" fmla="*/ 7743 w 272189"/>
                <a:gd name="connsiteY2" fmla="*/ 223406 h 311988"/>
                <a:gd name="connsiteX3" fmla="*/ 177834 w 272189"/>
                <a:gd name="connsiteY3" fmla="*/ 17034 h 311988"/>
                <a:gd name="connsiteX4" fmla="*/ 257685 w 272189"/>
                <a:gd name="connsiteY4" fmla="*/ 8655 h 311988"/>
                <a:gd name="connsiteX5" fmla="*/ 264472 w 272189"/>
                <a:gd name="connsiteY5" fmla="*/ 88590 h 311988"/>
                <a:gd name="connsiteX6" fmla="*/ 196352 w 272189"/>
                <a:gd name="connsiteY6" fmla="*/ 205894 h 311988"/>
                <a:gd name="connsiteX7" fmla="*/ 43856 w 272189"/>
                <a:gd name="connsiteY7" fmla="*/ 311804 h 311988"/>
                <a:gd name="connsiteX8" fmla="*/ 228862 w 272189"/>
                <a:gd name="connsiteY8" fmla="*/ 8404 h 311988"/>
                <a:gd name="connsiteX9" fmla="*/ 181940 w 272189"/>
                <a:gd name="connsiteY9" fmla="*/ 24324 h 311988"/>
                <a:gd name="connsiteX10" fmla="*/ 15703 w 272189"/>
                <a:gd name="connsiteY10" fmla="*/ 226004 h 311988"/>
                <a:gd name="connsiteX11" fmla="*/ 19892 w 272189"/>
                <a:gd name="connsiteY11" fmla="*/ 296973 h 311988"/>
                <a:gd name="connsiteX12" fmla="*/ 189900 w 272189"/>
                <a:gd name="connsiteY12" fmla="*/ 200197 h 311988"/>
                <a:gd name="connsiteX13" fmla="*/ 256512 w 272189"/>
                <a:gd name="connsiteY13" fmla="*/ 85741 h 311988"/>
                <a:gd name="connsiteX14" fmla="*/ 252323 w 272189"/>
                <a:gd name="connsiteY14" fmla="*/ 14856 h 311988"/>
                <a:gd name="connsiteX15" fmla="*/ 228862 w 272189"/>
                <a:gd name="connsiteY15" fmla="*/ 8404 h 3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189" h="311988">
                  <a:moveTo>
                    <a:pt x="43856" y="311804"/>
                  </a:moveTo>
                  <a:cubicBezTo>
                    <a:pt x="33374" y="312792"/>
                    <a:pt x="22909" y="309801"/>
                    <a:pt x="14530" y="303425"/>
                  </a:cubicBezTo>
                  <a:cubicBezTo>
                    <a:pt x="-2228" y="289683"/>
                    <a:pt x="-4490" y="261530"/>
                    <a:pt x="7743" y="223406"/>
                  </a:cubicBezTo>
                  <a:cubicBezTo>
                    <a:pt x="40370" y="137883"/>
                    <a:pt x="100112" y="65397"/>
                    <a:pt x="177834" y="17034"/>
                  </a:cubicBezTo>
                  <a:cubicBezTo>
                    <a:pt x="212691" y="-2237"/>
                    <a:pt x="241011" y="-5337"/>
                    <a:pt x="257685" y="8655"/>
                  </a:cubicBezTo>
                  <a:cubicBezTo>
                    <a:pt x="274359" y="22648"/>
                    <a:pt x="276705" y="50550"/>
                    <a:pt x="264472" y="88590"/>
                  </a:cubicBezTo>
                  <a:cubicBezTo>
                    <a:pt x="249055" y="131490"/>
                    <a:pt x="225971" y="171239"/>
                    <a:pt x="196352" y="205894"/>
                  </a:cubicBezTo>
                  <a:cubicBezTo>
                    <a:pt x="143565" y="269574"/>
                    <a:pt x="83572" y="309793"/>
                    <a:pt x="43856" y="311804"/>
                  </a:cubicBezTo>
                  <a:close/>
                  <a:moveTo>
                    <a:pt x="228862" y="8404"/>
                  </a:moveTo>
                  <a:cubicBezTo>
                    <a:pt x="212246" y="10205"/>
                    <a:pt x="196226" y="15643"/>
                    <a:pt x="181940" y="24324"/>
                  </a:cubicBezTo>
                  <a:cubicBezTo>
                    <a:pt x="106103" y="71723"/>
                    <a:pt x="47752" y="142517"/>
                    <a:pt x="15703" y="226004"/>
                  </a:cubicBezTo>
                  <a:cubicBezTo>
                    <a:pt x="4727" y="259519"/>
                    <a:pt x="6235" y="285745"/>
                    <a:pt x="19892" y="296973"/>
                  </a:cubicBezTo>
                  <a:cubicBezTo>
                    <a:pt x="48967" y="320937"/>
                    <a:pt x="126807" y="276612"/>
                    <a:pt x="189900" y="200197"/>
                  </a:cubicBezTo>
                  <a:cubicBezTo>
                    <a:pt x="218841" y="166388"/>
                    <a:pt x="241414" y="127611"/>
                    <a:pt x="256512" y="85741"/>
                  </a:cubicBezTo>
                  <a:cubicBezTo>
                    <a:pt x="267489" y="52226"/>
                    <a:pt x="265980" y="26084"/>
                    <a:pt x="252323" y="14856"/>
                  </a:cubicBezTo>
                  <a:cubicBezTo>
                    <a:pt x="245586" y="9845"/>
                    <a:pt x="237216" y="7541"/>
                    <a:pt x="228862" y="8404"/>
                  </a:cubicBezTo>
                  <a:close/>
                </a:path>
              </a:pathLst>
            </a:custGeom>
            <a:solidFill>
              <a:srgbClr val="FFFFFF"/>
            </a:solidFill>
            <a:ln w="8363" cap="flat">
              <a:noFill/>
              <a:prstDash val="solid"/>
              <a:miter/>
            </a:ln>
          </p:spPr>
          <p:txBody>
            <a:bodyPr rtlCol="0" anchor="ctr"/>
            <a:lstStyle/>
            <a:p>
              <a:pPr defTabSz="914378"/>
              <a:endParaRPr lang="en-US"/>
            </a:p>
          </p:txBody>
        </p:sp>
        <p:sp>
          <p:nvSpPr>
            <p:cNvPr id="826" name="Freeform: Shape 825">
              <a:extLst>
                <a:ext uri="{FF2B5EF4-FFF2-40B4-BE49-F238E27FC236}">
                  <a16:creationId xmlns:a16="http://schemas.microsoft.com/office/drawing/2014/main" xmlns="" id="{76BB9B37-BCD7-415E-A22B-F13315BA231E}"/>
                </a:ext>
              </a:extLst>
            </p:cNvPr>
            <p:cNvSpPr/>
            <p:nvPr/>
          </p:nvSpPr>
          <p:spPr>
            <a:xfrm>
              <a:off x="2717859" y="2287418"/>
              <a:ext cx="377671" cy="166612"/>
            </a:xfrm>
            <a:custGeom>
              <a:avLst/>
              <a:gdLst>
                <a:gd name="connsiteX0" fmla="*/ 267849 w 377671"/>
                <a:gd name="connsiteY0" fmla="*/ 166217 h 166612"/>
                <a:gd name="connsiteX1" fmla="*/ 176100 w 377671"/>
                <a:gd name="connsiteY1" fmla="*/ 160352 h 166612"/>
                <a:gd name="connsiteX2" fmla="*/ 176100 w 377671"/>
                <a:gd name="connsiteY2" fmla="*/ 160352 h 166612"/>
                <a:gd name="connsiteX3" fmla="*/ 47819 w 377671"/>
                <a:gd name="connsiteY3" fmla="*/ 116698 h 166612"/>
                <a:gd name="connsiteX4" fmla="*/ 478 w 377671"/>
                <a:gd name="connsiteY4" fmla="*/ 51846 h 166612"/>
                <a:gd name="connsiteX5" fmla="*/ 201572 w 377671"/>
                <a:gd name="connsiteY5" fmla="*/ 6432 h 166612"/>
                <a:gd name="connsiteX6" fmla="*/ 329853 w 377671"/>
                <a:gd name="connsiteY6" fmla="*/ 50086 h 166612"/>
                <a:gd name="connsiteX7" fmla="*/ 377193 w 377671"/>
                <a:gd name="connsiteY7" fmla="*/ 114855 h 166612"/>
                <a:gd name="connsiteX8" fmla="*/ 311335 w 377671"/>
                <a:gd name="connsiteY8" fmla="*/ 160771 h 166612"/>
                <a:gd name="connsiteX9" fmla="*/ 267849 w 377671"/>
                <a:gd name="connsiteY9" fmla="*/ 166217 h 166612"/>
                <a:gd name="connsiteX10" fmla="*/ 111331 w 377671"/>
                <a:gd name="connsiteY10" fmla="*/ 9029 h 166612"/>
                <a:gd name="connsiteX11" fmla="*/ 9025 w 377671"/>
                <a:gd name="connsiteY11" fmla="*/ 53270 h 166612"/>
                <a:gd name="connsiteX12" fmla="*/ 52511 w 377671"/>
                <a:gd name="connsiteY12" fmla="*/ 109492 h 166612"/>
                <a:gd name="connsiteX13" fmla="*/ 310246 w 377671"/>
                <a:gd name="connsiteY13" fmla="*/ 152560 h 166612"/>
                <a:gd name="connsiteX14" fmla="*/ 369569 w 377671"/>
                <a:gd name="connsiteY14" fmla="*/ 113514 h 166612"/>
                <a:gd name="connsiteX15" fmla="*/ 326166 w 377671"/>
                <a:gd name="connsiteY15" fmla="*/ 57292 h 166612"/>
                <a:gd name="connsiteX16" fmla="*/ 200483 w 377671"/>
                <a:gd name="connsiteY16" fmla="*/ 14643 h 166612"/>
                <a:gd name="connsiteX17" fmla="*/ 111331 w 377671"/>
                <a:gd name="connsiteY17" fmla="*/ 9029 h 16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671" h="166612">
                  <a:moveTo>
                    <a:pt x="267849" y="166217"/>
                  </a:moveTo>
                  <a:cubicBezTo>
                    <a:pt x="237140" y="167533"/>
                    <a:pt x="206390" y="165564"/>
                    <a:pt x="176100" y="160352"/>
                  </a:cubicBezTo>
                  <a:lnTo>
                    <a:pt x="176100" y="160352"/>
                  </a:lnTo>
                  <a:cubicBezTo>
                    <a:pt x="131072" y="153599"/>
                    <a:pt x="87619" y="138818"/>
                    <a:pt x="47819" y="116698"/>
                  </a:cubicBezTo>
                  <a:cubicBezTo>
                    <a:pt x="13717" y="96170"/>
                    <a:pt x="-3124" y="73128"/>
                    <a:pt x="478" y="51846"/>
                  </a:cubicBezTo>
                  <a:cubicBezTo>
                    <a:pt x="7684" y="8694"/>
                    <a:pt x="96165" y="-11247"/>
                    <a:pt x="201572" y="6432"/>
                  </a:cubicBezTo>
                  <a:cubicBezTo>
                    <a:pt x="246625" y="13093"/>
                    <a:pt x="290087" y="27882"/>
                    <a:pt x="329853" y="50086"/>
                  </a:cubicBezTo>
                  <a:cubicBezTo>
                    <a:pt x="363955" y="70614"/>
                    <a:pt x="380796" y="93656"/>
                    <a:pt x="377193" y="114855"/>
                  </a:cubicBezTo>
                  <a:cubicBezTo>
                    <a:pt x="373590" y="136053"/>
                    <a:pt x="350213" y="152476"/>
                    <a:pt x="311335" y="160771"/>
                  </a:cubicBezTo>
                  <a:cubicBezTo>
                    <a:pt x="297007" y="163737"/>
                    <a:pt x="282462" y="165555"/>
                    <a:pt x="267849" y="166217"/>
                  </a:cubicBezTo>
                  <a:close/>
                  <a:moveTo>
                    <a:pt x="111331" y="9029"/>
                  </a:moveTo>
                  <a:cubicBezTo>
                    <a:pt x="54774" y="11878"/>
                    <a:pt x="13298" y="28050"/>
                    <a:pt x="9025" y="53270"/>
                  </a:cubicBezTo>
                  <a:cubicBezTo>
                    <a:pt x="6176" y="70614"/>
                    <a:pt x="22012" y="91143"/>
                    <a:pt x="52511" y="109492"/>
                  </a:cubicBezTo>
                  <a:cubicBezTo>
                    <a:pt x="131440" y="151538"/>
                    <a:pt x="221941" y="166653"/>
                    <a:pt x="310246" y="152560"/>
                  </a:cubicBezTo>
                  <a:cubicBezTo>
                    <a:pt x="345102" y="145103"/>
                    <a:pt x="366720" y="130859"/>
                    <a:pt x="369569" y="113514"/>
                  </a:cubicBezTo>
                  <a:cubicBezTo>
                    <a:pt x="372417" y="96170"/>
                    <a:pt x="356665" y="75642"/>
                    <a:pt x="326166" y="57292"/>
                  </a:cubicBezTo>
                  <a:cubicBezTo>
                    <a:pt x="287196" y="35590"/>
                    <a:pt x="244614" y="21137"/>
                    <a:pt x="200483" y="14643"/>
                  </a:cubicBezTo>
                  <a:cubicBezTo>
                    <a:pt x="171048" y="9641"/>
                    <a:pt x="141160" y="7756"/>
                    <a:pt x="111331" y="9029"/>
                  </a:cubicBezTo>
                  <a:close/>
                </a:path>
              </a:pathLst>
            </a:custGeom>
            <a:solidFill>
              <a:srgbClr val="FFFFFF"/>
            </a:solidFill>
            <a:ln w="8363" cap="flat">
              <a:noFill/>
              <a:prstDash val="solid"/>
              <a:miter/>
            </a:ln>
          </p:spPr>
          <p:txBody>
            <a:bodyPr rtlCol="0" anchor="ctr"/>
            <a:lstStyle/>
            <a:p>
              <a:pPr defTabSz="914378"/>
              <a:endParaRPr lang="en-US"/>
            </a:p>
          </p:txBody>
        </p:sp>
        <p:sp>
          <p:nvSpPr>
            <p:cNvPr id="827" name="Freeform: Shape 826">
              <a:extLst>
                <a:ext uri="{FF2B5EF4-FFF2-40B4-BE49-F238E27FC236}">
                  <a16:creationId xmlns:a16="http://schemas.microsoft.com/office/drawing/2014/main" xmlns="" id="{95E3886B-44C1-47D4-AF12-BE87A96D9C0E}"/>
                </a:ext>
              </a:extLst>
            </p:cNvPr>
            <p:cNvSpPr/>
            <p:nvPr/>
          </p:nvSpPr>
          <p:spPr>
            <a:xfrm>
              <a:off x="2872515" y="2336506"/>
              <a:ext cx="68725" cy="68723"/>
            </a:xfrm>
            <a:custGeom>
              <a:avLst/>
              <a:gdLst>
                <a:gd name="connsiteX0" fmla="*/ 66523 w 68725"/>
                <a:gd name="connsiteY0" fmla="*/ 22281 h 68723"/>
                <a:gd name="connsiteX1" fmla="*/ 46447 w 68725"/>
                <a:gd name="connsiteY1" fmla="*/ 66521 h 68723"/>
                <a:gd name="connsiteX2" fmla="*/ 2207 w 68725"/>
                <a:gd name="connsiteY2" fmla="*/ 46445 h 68723"/>
                <a:gd name="connsiteX3" fmla="*/ 22282 w 68725"/>
                <a:gd name="connsiteY3" fmla="*/ 2205 h 68723"/>
                <a:gd name="connsiteX4" fmla="*/ 22366 w 68725"/>
                <a:gd name="connsiteY4" fmla="*/ 2171 h 68723"/>
                <a:gd name="connsiteX5" fmla="*/ 66523 w 68725"/>
                <a:gd name="connsiteY5" fmla="*/ 22281 h 6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25" h="68723">
                  <a:moveTo>
                    <a:pt x="66523" y="22281"/>
                  </a:moveTo>
                  <a:cubicBezTo>
                    <a:pt x="73193" y="40044"/>
                    <a:pt x="64202" y="59851"/>
                    <a:pt x="46447" y="66521"/>
                  </a:cubicBezTo>
                  <a:cubicBezTo>
                    <a:pt x="28684" y="73191"/>
                    <a:pt x="8876" y="64200"/>
                    <a:pt x="2207" y="46445"/>
                  </a:cubicBezTo>
                  <a:cubicBezTo>
                    <a:pt x="-4471" y="28682"/>
                    <a:pt x="4519" y="8874"/>
                    <a:pt x="22282" y="2205"/>
                  </a:cubicBezTo>
                  <a:cubicBezTo>
                    <a:pt x="22308" y="2188"/>
                    <a:pt x="22341" y="2180"/>
                    <a:pt x="22366" y="2171"/>
                  </a:cubicBezTo>
                  <a:cubicBezTo>
                    <a:pt x="40113" y="-4440"/>
                    <a:pt x="59862" y="4551"/>
                    <a:pt x="66523" y="22281"/>
                  </a:cubicBezTo>
                  <a:close/>
                </a:path>
              </a:pathLst>
            </a:custGeom>
            <a:solidFill>
              <a:srgbClr val="FFFFFF"/>
            </a:solidFill>
            <a:ln w="8363" cap="flat">
              <a:noFill/>
              <a:prstDash val="solid"/>
              <a:miter/>
            </a:ln>
          </p:spPr>
          <p:txBody>
            <a:bodyPr rtlCol="0" anchor="ctr"/>
            <a:lstStyle/>
            <a:p>
              <a:pPr defTabSz="914378"/>
              <a:endParaRPr lang="en-US"/>
            </a:p>
          </p:txBody>
        </p:sp>
        <p:sp>
          <p:nvSpPr>
            <p:cNvPr id="828" name="Freeform: Shape 827">
              <a:extLst>
                <a:ext uri="{FF2B5EF4-FFF2-40B4-BE49-F238E27FC236}">
                  <a16:creationId xmlns:a16="http://schemas.microsoft.com/office/drawing/2014/main" xmlns="" id="{92231C91-6F05-401B-9CA4-5E65652CC5AB}"/>
                </a:ext>
              </a:extLst>
            </p:cNvPr>
            <p:cNvSpPr/>
            <p:nvPr/>
          </p:nvSpPr>
          <p:spPr>
            <a:xfrm>
              <a:off x="3458078" y="2456149"/>
              <a:ext cx="92854" cy="101803"/>
            </a:xfrm>
            <a:custGeom>
              <a:avLst/>
              <a:gdLst>
                <a:gd name="connsiteX0" fmla="*/ 56170 w 92854"/>
                <a:gd name="connsiteY0" fmla="*/ 93760 h 101803"/>
                <a:gd name="connsiteX1" fmla="*/ 55081 w 92854"/>
                <a:gd name="connsiteY1" fmla="*/ 94765 h 101803"/>
                <a:gd name="connsiteX2" fmla="*/ 54662 w 92854"/>
                <a:gd name="connsiteY2" fmla="*/ 93089 h 101803"/>
                <a:gd name="connsiteX3" fmla="*/ 53992 w 92854"/>
                <a:gd name="connsiteY3" fmla="*/ 93089 h 101803"/>
                <a:gd name="connsiteX4" fmla="*/ 53321 w 92854"/>
                <a:gd name="connsiteY4" fmla="*/ 93089 h 101803"/>
                <a:gd name="connsiteX5" fmla="*/ 52902 w 92854"/>
                <a:gd name="connsiteY5" fmla="*/ 92587 h 101803"/>
                <a:gd name="connsiteX6" fmla="*/ 52400 w 92854"/>
                <a:gd name="connsiteY6" fmla="*/ 91916 h 101803"/>
                <a:gd name="connsiteX7" fmla="*/ 51645 w 92854"/>
                <a:gd name="connsiteY7" fmla="*/ 91916 h 101803"/>
                <a:gd name="connsiteX8" fmla="*/ 50975 w 92854"/>
                <a:gd name="connsiteY8" fmla="*/ 92419 h 101803"/>
                <a:gd name="connsiteX9" fmla="*/ 50389 w 92854"/>
                <a:gd name="connsiteY9" fmla="*/ 93006 h 101803"/>
                <a:gd name="connsiteX10" fmla="*/ 49802 w 92854"/>
                <a:gd name="connsiteY10" fmla="*/ 93006 h 101803"/>
                <a:gd name="connsiteX11" fmla="*/ 49132 w 92854"/>
                <a:gd name="connsiteY11" fmla="*/ 93006 h 101803"/>
                <a:gd name="connsiteX12" fmla="*/ 49132 w 92854"/>
                <a:gd name="connsiteY12" fmla="*/ 93006 h 101803"/>
                <a:gd name="connsiteX13" fmla="*/ 49132 w 92854"/>
                <a:gd name="connsiteY13" fmla="*/ 93508 h 101803"/>
                <a:gd name="connsiteX14" fmla="*/ 49132 w 92854"/>
                <a:gd name="connsiteY14" fmla="*/ 94263 h 101803"/>
                <a:gd name="connsiteX15" fmla="*/ 49132 w 92854"/>
                <a:gd name="connsiteY15" fmla="*/ 94263 h 101803"/>
                <a:gd name="connsiteX16" fmla="*/ 49132 w 92854"/>
                <a:gd name="connsiteY16" fmla="*/ 94263 h 101803"/>
                <a:gd name="connsiteX17" fmla="*/ 49132 w 92854"/>
                <a:gd name="connsiteY17" fmla="*/ 94263 h 101803"/>
                <a:gd name="connsiteX18" fmla="*/ 47791 w 92854"/>
                <a:gd name="connsiteY18" fmla="*/ 94681 h 101803"/>
                <a:gd name="connsiteX19" fmla="*/ 46534 w 92854"/>
                <a:gd name="connsiteY19" fmla="*/ 95100 h 101803"/>
                <a:gd name="connsiteX20" fmla="*/ 44859 w 92854"/>
                <a:gd name="connsiteY20" fmla="*/ 95100 h 101803"/>
                <a:gd name="connsiteX21" fmla="*/ 43602 w 92854"/>
                <a:gd name="connsiteY21" fmla="*/ 95100 h 101803"/>
                <a:gd name="connsiteX22" fmla="*/ 41423 w 92854"/>
                <a:gd name="connsiteY22" fmla="*/ 97447 h 101803"/>
                <a:gd name="connsiteX23" fmla="*/ 39747 w 92854"/>
                <a:gd name="connsiteY23" fmla="*/ 96692 h 101803"/>
                <a:gd name="connsiteX24" fmla="*/ 40250 w 92854"/>
                <a:gd name="connsiteY24" fmla="*/ 98620 h 101803"/>
                <a:gd name="connsiteX25" fmla="*/ 36312 w 92854"/>
                <a:gd name="connsiteY25" fmla="*/ 98620 h 101803"/>
                <a:gd name="connsiteX26" fmla="*/ 35809 w 92854"/>
                <a:gd name="connsiteY26" fmla="*/ 96692 h 101803"/>
                <a:gd name="connsiteX27" fmla="*/ 35809 w 92854"/>
                <a:gd name="connsiteY27" fmla="*/ 96692 h 101803"/>
                <a:gd name="connsiteX28" fmla="*/ 35307 w 92854"/>
                <a:gd name="connsiteY28" fmla="*/ 96692 h 101803"/>
                <a:gd name="connsiteX29" fmla="*/ 34552 w 92854"/>
                <a:gd name="connsiteY29" fmla="*/ 96692 h 101803"/>
                <a:gd name="connsiteX30" fmla="*/ 33044 w 92854"/>
                <a:gd name="connsiteY30" fmla="*/ 97447 h 101803"/>
                <a:gd name="connsiteX31" fmla="*/ 32206 w 92854"/>
                <a:gd name="connsiteY31" fmla="*/ 98033 h 101803"/>
                <a:gd name="connsiteX32" fmla="*/ 32206 w 92854"/>
                <a:gd name="connsiteY32" fmla="*/ 98703 h 101803"/>
                <a:gd name="connsiteX33" fmla="*/ 32206 w 92854"/>
                <a:gd name="connsiteY33" fmla="*/ 99541 h 101803"/>
                <a:gd name="connsiteX34" fmla="*/ 32206 w 92854"/>
                <a:gd name="connsiteY34" fmla="*/ 99960 h 101803"/>
                <a:gd name="connsiteX35" fmla="*/ 32206 w 92854"/>
                <a:gd name="connsiteY35" fmla="*/ 99960 h 101803"/>
                <a:gd name="connsiteX36" fmla="*/ 31788 w 92854"/>
                <a:gd name="connsiteY36" fmla="*/ 99960 h 101803"/>
                <a:gd name="connsiteX37" fmla="*/ 30698 w 92854"/>
                <a:gd name="connsiteY37" fmla="*/ 99960 h 101803"/>
                <a:gd name="connsiteX38" fmla="*/ 30196 w 92854"/>
                <a:gd name="connsiteY38" fmla="*/ 99960 h 101803"/>
                <a:gd name="connsiteX39" fmla="*/ 29274 w 92854"/>
                <a:gd name="connsiteY39" fmla="*/ 99960 h 101803"/>
                <a:gd name="connsiteX40" fmla="*/ 28436 w 92854"/>
                <a:gd name="connsiteY40" fmla="*/ 100882 h 101803"/>
                <a:gd name="connsiteX41" fmla="*/ 27514 w 92854"/>
                <a:gd name="connsiteY41" fmla="*/ 101804 h 101803"/>
                <a:gd name="connsiteX42" fmla="*/ 26844 w 92854"/>
                <a:gd name="connsiteY42" fmla="*/ 101804 h 101803"/>
                <a:gd name="connsiteX43" fmla="*/ 26174 w 92854"/>
                <a:gd name="connsiteY43" fmla="*/ 101804 h 101803"/>
                <a:gd name="connsiteX44" fmla="*/ 24414 w 92854"/>
                <a:gd name="connsiteY44" fmla="*/ 101804 h 101803"/>
                <a:gd name="connsiteX45" fmla="*/ 22487 w 92854"/>
                <a:gd name="connsiteY45" fmla="*/ 101804 h 101803"/>
                <a:gd name="connsiteX46" fmla="*/ 22487 w 92854"/>
                <a:gd name="connsiteY46" fmla="*/ 100882 h 101803"/>
                <a:gd name="connsiteX47" fmla="*/ 22487 w 92854"/>
                <a:gd name="connsiteY47" fmla="*/ 99793 h 101803"/>
                <a:gd name="connsiteX48" fmla="*/ 22487 w 92854"/>
                <a:gd name="connsiteY48" fmla="*/ 99793 h 101803"/>
                <a:gd name="connsiteX49" fmla="*/ 22487 w 92854"/>
                <a:gd name="connsiteY49" fmla="*/ 99793 h 101803"/>
                <a:gd name="connsiteX50" fmla="*/ 22487 w 92854"/>
                <a:gd name="connsiteY50" fmla="*/ 99793 h 101803"/>
                <a:gd name="connsiteX51" fmla="*/ 22487 w 92854"/>
                <a:gd name="connsiteY51" fmla="*/ 99039 h 101803"/>
                <a:gd name="connsiteX52" fmla="*/ 22487 w 92854"/>
                <a:gd name="connsiteY52" fmla="*/ 98368 h 101803"/>
                <a:gd name="connsiteX53" fmla="*/ 21900 w 92854"/>
                <a:gd name="connsiteY53" fmla="*/ 98368 h 101803"/>
                <a:gd name="connsiteX54" fmla="*/ 21481 w 92854"/>
                <a:gd name="connsiteY54" fmla="*/ 98368 h 101803"/>
                <a:gd name="connsiteX55" fmla="*/ 20811 w 92854"/>
                <a:gd name="connsiteY55" fmla="*/ 98368 h 101803"/>
                <a:gd name="connsiteX56" fmla="*/ 19973 w 92854"/>
                <a:gd name="connsiteY56" fmla="*/ 98368 h 101803"/>
                <a:gd name="connsiteX57" fmla="*/ 19973 w 92854"/>
                <a:gd name="connsiteY57" fmla="*/ 97195 h 101803"/>
                <a:gd name="connsiteX58" fmla="*/ 19973 w 92854"/>
                <a:gd name="connsiteY58" fmla="*/ 95938 h 101803"/>
                <a:gd name="connsiteX59" fmla="*/ 19973 w 92854"/>
                <a:gd name="connsiteY59" fmla="*/ 94933 h 101803"/>
                <a:gd name="connsiteX60" fmla="*/ 19973 w 92854"/>
                <a:gd name="connsiteY60" fmla="*/ 93341 h 101803"/>
                <a:gd name="connsiteX61" fmla="*/ 19973 w 92854"/>
                <a:gd name="connsiteY61" fmla="*/ 91916 h 101803"/>
                <a:gd name="connsiteX62" fmla="*/ 19973 w 92854"/>
                <a:gd name="connsiteY62" fmla="*/ 91079 h 101803"/>
                <a:gd name="connsiteX63" fmla="*/ 19973 w 92854"/>
                <a:gd name="connsiteY63" fmla="*/ 90073 h 101803"/>
                <a:gd name="connsiteX64" fmla="*/ 19554 w 92854"/>
                <a:gd name="connsiteY64" fmla="*/ 88314 h 101803"/>
                <a:gd name="connsiteX65" fmla="*/ 19051 w 92854"/>
                <a:gd name="connsiteY65" fmla="*/ 86638 h 101803"/>
                <a:gd name="connsiteX66" fmla="*/ 19051 w 92854"/>
                <a:gd name="connsiteY66" fmla="*/ 85549 h 101803"/>
                <a:gd name="connsiteX67" fmla="*/ 19051 w 92854"/>
                <a:gd name="connsiteY67" fmla="*/ 83873 h 101803"/>
                <a:gd name="connsiteX68" fmla="*/ 19051 w 92854"/>
                <a:gd name="connsiteY68" fmla="*/ 82029 h 101803"/>
                <a:gd name="connsiteX69" fmla="*/ 19051 w 92854"/>
                <a:gd name="connsiteY69" fmla="*/ 80186 h 101803"/>
                <a:gd name="connsiteX70" fmla="*/ 18381 w 92854"/>
                <a:gd name="connsiteY70" fmla="*/ 77505 h 101803"/>
                <a:gd name="connsiteX71" fmla="*/ 18381 w 92854"/>
                <a:gd name="connsiteY71" fmla="*/ 76834 h 101803"/>
                <a:gd name="connsiteX72" fmla="*/ 18381 w 92854"/>
                <a:gd name="connsiteY72" fmla="*/ 75578 h 101803"/>
                <a:gd name="connsiteX73" fmla="*/ 17962 w 92854"/>
                <a:gd name="connsiteY73" fmla="*/ 74321 h 101803"/>
                <a:gd name="connsiteX74" fmla="*/ 17962 w 92854"/>
                <a:gd name="connsiteY74" fmla="*/ 73399 h 101803"/>
                <a:gd name="connsiteX75" fmla="*/ 17124 w 92854"/>
                <a:gd name="connsiteY75" fmla="*/ 72896 h 101803"/>
                <a:gd name="connsiteX76" fmla="*/ 16454 w 92854"/>
                <a:gd name="connsiteY76" fmla="*/ 72394 h 101803"/>
                <a:gd name="connsiteX77" fmla="*/ 16454 w 92854"/>
                <a:gd name="connsiteY77" fmla="*/ 72394 h 101803"/>
                <a:gd name="connsiteX78" fmla="*/ 16454 w 92854"/>
                <a:gd name="connsiteY78" fmla="*/ 72394 h 101803"/>
                <a:gd name="connsiteX79" fmla="*/ 16454 w 92854"/>
                <a:gd name="connsiteY79" fmla="*/ 71807 h 101803"/>
                <a:gd name="connsiteX80" fmla="*/ 16454 w 92854"/>
                <a:gd name="connsiteY80" fmla="*/ 71807 h 101803"/>
                <a:gd name="connsiteX81" fmla="*/ 16454 w 92854"/>
                <a:gd name="connsiteY81" fmla="*/ 70718 h 101803"/>
                <a:gd name="connsiteX82" fmla="*/ 16454 w 92854"/>
                <a:gd name="connsiteY82" fmla="*/ 69545 h 101803"/>
                <a:gd name="connsiteX83" fmla="*/ 16454 w 92854"/>
                <a:gd name="connsiteY83" fmla="*/ 69545 h 101803"/>
                <a:gd name="connsiteX84" fmla="*/ 16454 w 92854"/>
                <a:gd name="connsiteY84" fmla="*/ 69545 h 101803"/>
                <a:gd name="connsiteX85" fmla="*/ 15700 w 92854"/>
                <a:gd name="connsiteY85" fmla="*/ 69545 h 101803"/>
                <a:gd name="connsiteX86" fmla="*/ 14862 w 92854"/>
                <a:gd name="connsiteY86" fmla="*/ 69545 h 101803"/>
                <a:gd name="connsiteX87" fmla="*/ 14192 w 92854"/>
                <a:gd name="connsiteY87" fmla="*/ 72561 h 101803"/>
                <a:gd name="connsiteX88" fmla="*/ 14192 w 92854"/>
                <a:gd name="connsiteY88" fmla="*/ 72561 h 101803"/>
                <a:gd name="connsiteX89" fmla="*/ 13689 w 92854"/>
                <a:gd name="connsiteY89" fmla="*/ 72561 h 101803"/>
                <a:gd name="connsiteX90" fmla="*/ 13689 w 92854"/>
                <a:gd name="connsiteY90" fmla="*/ 72561 h 101803"/>
                <a:gd name="connsiteX91" fmla="*/ 13689 w 92854"/>
                <a:gd name="connsiteY91" fmla="*/ 72561 h 101803"/>
                <a:gd name="connsiteX92" fmla="*/ 12851 w 92854"/>
                <a:gd name="connsiteY92" fmla="*/ 72561 h 101803"/>
                <a:gd name="connsiteX93" fmla="*/ 12013 w 92854"/>
                <a:gd name="connsiteY93" fmla="*/ 72561 h 101803"/>
                <a:gd name="connsiteX94" fmla="*/ 12013 w 92854"/>
                <a:gd name="connsiteY94" fmla="*/ 71723 h 101803"/>
                <a:gd name="connsiteX95" fmla="*/ 12013 w 92854"/>
                <a:gd name="connsiteY95" fmla="*/ 70634 h 101803"/>
                <a:gd name="connsiteX96" fmla="*/ 12013 w 92854"/>
                <a:gd name="connsiteY96" fmla="*/ 69461 h 101803"/>
                <a:gd name="connsiteX97" fmla="*/ 12600 w 92854"/>
                <a:gd name="connsiteY97" fmla="*/ 68204 h 101803"/>
                <a:gd name="connsiteX98" fmla="*/ 12600 w 92854"/>
                <a:gd name="connsiteY98" fmla="*/ 67450 h 101803"/>
                <a:gd name="connsiteX99" fmla="*/ 13102 w 92854"/>
                <a:gd name="connsiteY99" fmla="*/ 66696 h 101803"/>
                <a:gd name="connsiteX100" fmla="*/ 13102 w 92854"/>
                <a:gd name="connsiteY100" fmla="*/ 65774 h 101803"/>
                <a:gd name="connsiteX101" fmla="*/ 13102 w 92854"/>
                <a:gd name="connsiteY101" fmla="*/ 65020 h 101803"/>
                <a:gd name="connsiteX102" fmla="*/ 13102 w 92854"/>
                <a:gd name="connsiteY102" fmla="*/ 65020 h 101803"/>
                <a:gd name="connsiteX103" fmla="*/ 13102 w 92854"/>
                <a:gd name="connsiteY103" fmla="*/ 65020 h 101803"/>
                <a:gd name="connsiteX104" fmla="*/ 11678 w 92854"/>
                <a:gd name="connsiteY104" fmla="*/ 59490 h 101803"/>
                <a:gd name="connsiteX105" fmla="*/ 11678 w 92854"/>
                <a:gd name="connsiteY105" fmla="*/ 57144 h 101803"/>
                <a:gd name="connsiteX106" fmla="*/ 11678 w 92854"/>
                <a:gd name="connsiteY106" fmla="*/ 54965 h 101803"/>
                <a:gd name="connsiteX107" fmla="*/ 11678 w 92854"/>
                <a:gd name="connsiteY107" fmla="*/ 54379 h 101803"/>
                <a:gd name="connsiteX108" fmla="*/ 10756 w 92854"/>
                <a:gd name="connsiteY108" fmla="*/ 53206 h 101803"/>
                <a:gd name="connsiteX109" fmla="*/ 9584 w 92854"/>
                <a:gd name="connsiteY109" fmla="*/ 52033 h 101803"/>
                <a:gd name="connsiteX110" fmla="*/ 9081 w 92854"/>
                <a:gd name="connsiteY110" fmla="*/ 51111 h 101803"/>
                <a:gd name="connsiteX111" fmla="*/ 8662 w 92854"/>
                <a:gd name="connsiteY111" fmla="*/ 50190 h 101803"/>
                <a:gd name="connsiteX112" fmla="*/ 8243 w 92854"/>
                <a:gd name="connsiteY112" fmla="*/ 49100 h 101803"/>
                <a:gd name="connsiteX113" fmla="*/ 7405 w 92854"/>
                <a:gd name="connsiteY113" fmla="*/ 47341 h 101803"/>
                <a:gd name="connsiteX114" fmla="*/ 6651 w 92854"/>
                <a:gd name="connsiteY114" fmla="*/ 45497 h 101803"/>
                <a:gd name="connsiteX115" fmla="*/ 6148 w 92854"/>
                <a:gd name="connsiteY115" fmla="*/ 44241 h 101803"/>
                <a:gd name="connsiteX116" fmla="*/ 6148 w 92854"/>
                <a:gd name="connsiteY116" fmla="*/ 43067 h 101803"/>
                <a:gd name="connsiteX117" fmla="*/ 6148 w 92854"/>
                <a:gd name="connsiteY117" fmla="*/ 42313 h 101803"/>
                <a:gd name="connsiteX118" fmla="*/ 6651 w 92854"/>
                <a:gd name="connsiteY118" fmla="*/ 41643 h 101803"/>
                <a:gd name="connsiteX119" fmla="*/ 7321 w 92854"/>
                <a:gd name="connsiteY119" fmla="*/ 40554 h 101803"/>
                <a:gd name="connsiteX120" fmla="*/ 7908 w 92854"/>
                <a:gd name="connsiteY120" fmla="*/ 39465 h 101803"/>
                <a:gd name="connsiteX121" fmla="*/ 7908 w 92854"/>
                <a:gd name="connsiteY121" fmla="*/ 38794 h 101803"/>
                <a:gd name="connsiteX122" fmla="*/ 7908 w 92854"/>
                <a:gd name="connsiteY122" fmla="*/ 38124 h 101803"/>
                <a:gd name="connsiteX123" fmla="*/ 7908 w 92854"/>
                <a:gd name="connsiteY123" fmla="*/ 37538 h 101803"/>
                <a:gd name="connsiteX124" fmla="*/ 9081 w 92854"/>
                <a:gd name="connsiteY124" fmla="*/ 38124 h 101803"/>
                <a:gd name="connsiteX125" fmla="*/ 10338 w 92854"/>
                <a:gd name="connsiteY125" fmla="*/ 38124 h 101803"/>
                <a:gd name="connsiteX126" fmla="*/ 10840 w 92854"/>
                <a:gd name="connsiteY126" fmla="*/ 37538 h 101803"/>
                <a:gd name="connsiteX127" fmla="*/ 11427 w 92854"/>
                <a:gd name="connsiteY127" fmla="*/ 36448 h 101803"/>
                <a:gd name="connsiteX128" fmla="*/ 11427 w 92854"/>
                <a:gd name="connsiteY128" fmla="*/ 35694 h 101803"/>
                <a:gd name="connsiteX129" fmla="*/ 11427 w 92854"/>
                <a:gd name="connsiteY129" fmla="*/ 35024 h 101803"/>
                <a:gd name="connsiteX130" fmla="*/ 11846 w 92854"/>
                <a:gd name="connsiteY130" fmla="*/ 35694 h 101803"/>
                <a:gd name="connsiteX131" fmla="*/ 12432 w 92854"/>
                <a:gd name="connsiteY131" fmla="*/ 36113 h 101803"/>
                <a:gd name="connsiteX132" fmla="*/ 13270 w 92854"/>
                <a:gd name="connsiteY132" fmla="*/ 35694 h 101803"/>
                <a:gd name="connsiteX133" fmla="*/ 13940 w 92854"/>
                <a:gd name="connsiteY133" fmla="*/ 35191 h 101803"/>
                <a:gd name="connsiteX134" fmla="*/ 13940 w 92854"/>
                <a:gd name="connsiteY134" fmla="*/ 33767 h 101803"/>
                <a:gd name="connsiteX135" fmla="*/ 13522 w 92854"/>
                <a:gd name="connsiteY135" fmla="*/ 32091 h 101803"/>
                <a:gd name="connsiteX136" fmla="*/ 12684 w 92854"/>
                <a:gd name="connsiteY136" fmla="*/ 31002 h 101803"/>
                <a:gd name="connsiteX137" fmla="*/ 11594 w 92854"/>
                <a:gd name="connsiteY137" fmla="*/ 29829 h 101803"/>
                <a:gd name="connsiteX138" fmla="*/ 11594 w 92854"/>
                <a:gd name="connsiteY138" fmla="*/ 29326 h 101803"/>
                <a:gd name="connsiteX139" fmla="*/ 11594 w 92854"/>
                <a:gd name="connsiteY139" fmla="*/ 28153 h 101803"/>
                <a:gd name="connsiteX140" fmla="*/ 11594 w 92854"/>
                <a:gd name="connsiteY140" fmla="*/ 26980 h 101803"/>
                <a:gd name="connsiteX141" fmla="*/ 11594 w 92854"/>
                <a:gd name="connsiteY141" fmla="*/ 25556 h 101803"/>
                <a:gd name="connsiteX142" fmla="*/ 11594 w 92854"/>
                <a:gd name="connsiteY142" fmla="*/ 23964 h 101803"/>
                <a:gd name="connsiteX143" fmla="*/ 12265 w 92854"/>
                <a:gd name="connsiteY143" fmla="*/ 23377 h 101803"/>
                <a:gd name="connsiteX144" fmla="*/ 12265 w 92854"/>
                <a:gd name="connsiteY144" fmla="*/ 22204 h 101803"/>
                <a:gd name="connsiteX145" fmla="*/ 12265 w 92854"/>
                <a:gd name="connsiteY145" fmla="*/ 21199 h 101803"/>
                <a:gd name="connsiteX146" fmla="*/ 13019 w 92854"/>
                <a:gd name="connsiteY146" fmla="*/ 21199 h 101803"/>
                <a:gd name="connsiteX147" fmla="*/ 13019 w 92854"/>
                <a:gd name="connsiteY147" fmla="*/ 21701 h 101803"/>
                <a:gd name="connsiteX148" fmla="*/ 13019 w 92854"/>
                <a:gd name="connsiteY148" fmla="*/ 21701 h 101803"/>
                <a:gd name="connsiteX149" fmla="*/ 13689 w 92854"/>
                <a:gd name="connsiteY149" fmla="*/ 22372 h 101803"/>
                <a:gd name="connsiteX150" fmla="*/ 13689 w 92854"/>
                <a:gd name="connsiteY150" fmla="*/ 22958 h 101803"/>
                <a:gd name="connsiteX151" fmla="*/ 15113 w 92854"/>
                <a:gd name="connsiteY151" fmla="*/ 22958 h 101803"/>
                <a:gd name="connsiteX152" fmla="*/ 16789 w 92854"/>
                <a:gd name="connsiteY152" fmla="*/ 22958 h 101803"/>
                <a:gd name="connsiteX153" fmla="*/ 16789 w 92854"/>
                <a:gd name="connsiteY153" fmla="*/ 22958 h 101803"/>
                <a:gd name="connsiteX154" fmla="*/ 17292 w 92854"/>
                <a:gd name="connsiteY154" fmla="*/ 22958 h 101803"/>
                <a:gd name="connsiteX155" fmla="*/ 17879 w 92854"/>
                <a:gd name="connsiteY155" fmla="*/ 22372 h 101803"/>
                <a:gd name="connsiteX156" fmla="*/ 18716 w 92854"/>
                <a:gd name="connsiteY156" fmla="*/ 21450 h 101803"/>
                <a:gd name="connsiteX157" fmla="*/ 19554 w 92854"/>
                <a:gd name="connsiteY157" fmla="*/ 20612 h 101803"/>
                <a:gd name="connsiteX158" fmla="*/ 19554 w 92854"/>
                <a:gd name="connsiteY158" fmla="*/ 20026 h 101803"/>
                <a:gd name="connsiteX159" fmla="*/ 20308 w 92854"/>
                <a:gd name="connsiteY159" fmla="*/ 19523 h 101803"/>
                <a:gd name="connsiteX160" fmla="*/ 20895 w 92854"/>
                <a:gd name="connsiteY160" fmla="*/ 19020 h 101803"/>
                <a:gd name="connsiteX161" fmla="*/ 21481 w 92854"/>
                <a:gd name="connsiteY161" fmla="*/ 19020 h 101803"/>
                <a:gd name="connsiteX162" fmla="*/ 22822 w 92854"/>
                <a:gd name="connsiteY162" fmla="*/ 19439 h 101803"/>
                <a:gd name="connsiteX163" fmla="*/ 23827 w 92854"/>
                <a:gd name="connsiteY163" fmla="*/ 19942 h 101803"/>
                <a:gd name="connsiteX164" fmla="*/ 24414 w 92854"/>
                <a:gd name="connsiteY164" fmla="*/ 20445 h 101803"/>
                <a:gd name="connsiteX165" fmla="*/ 25084 w 92854"/>
                <a:gd name="connsiteY165" fmla="*/ 21031 h 101803"/>
                <a:gd name="connsiteX166" fmla="*/ 25839 w 92854"/>
                <a:gd name="connsiteY166" fmla="*/ 21031 h 101803"/>
                <a:gd name="connsiteX167" fmla="*/ 26593 w 92854"/>
                <a:gd name="connsiteY167" fmla="*/ 21031 h 101803"/>
                <a:gd name="connsiteX168" fmla="*/ 27095 w 92854"/>
                <a:gd name="connsiteY168" fmla="*/ 20193 h 101803"/>
                <a:gd name="connsiteX169" fmla="*/ 27095 w 92854"/>
                <a:gd name="connsiteY169" fmla="*/ 18936 h 101803"/>
                <a:gd name="connsiteX170" fmla="*/ 27095 w 92854"/>
                <a:gd name="connsiteY170" fmla="*/ 18015 h 101803"/>
                <a:gd name="connsiteX171" fmla="*/ 27095 w 92854"/>
                <a:gd name="connsiteY171" fmla="*/ 17344 h 101803"/>
                <a:gd name="connsiteX172" fmla="*/ 27095 w 92854"/>
                <a:gd name="connsiteY172" fmla="*/ 17344 h 101803"/>
                <a:gd name="connsiteX173" fmla="*/ 24665 w 92854"/>
                <a:gd name="connsiteY173" fmla="*/ 17344 h 101803"/>
                <a:gd name="connsiteX174" fmla="*/ 26006 w 92854"/>
                <a:gd name="connsiteY174" fmla="*/ 18182 h 101803"/>
                <a:gd name="connsiteX175" fmla="*/ 27179 w 92854"/>
                <a:gd name="connsiteY175" fmla="*/ 18685 h 101803"/>
                <a:gd name="connsiteX176" fmla="*/ 27179 w 92854"/>
                <a:gd name="connsiteY176" fmla="*/ 18685 h 101803"/>
                <a:gd name="connsiteX177" fmla="*/ 27179 w 92854"/>
                <a:gd name="connsiteY177" fmla="*/ 18685 h 101803"/>
                <a:gd name="connsiteX178" fmla="*/ 27766 w 92854"/>
                <a:gd name="connsiteY178" fmla="*/ 18685 h 101803"/>
                <a:gd name="connsiteX179" fmla="*/ 28520 w 92854"/>
                <a:gd name="connsiteY179" fmla="*/ 18685 h 101803"/>
                <a:gd name="connsiteX180" fmla="*/ 29441 w 92854"/>
                <a:gd name="connsiteY180" fmla="*/ 18015 h 101803"/>
                <a:gd name="connsiteX181" fmla="*/ 30279 w 92854"/>
                <a:gd name="connsiteY181" fmla="*/ 17428 h 101803"/>
                <a:gd name="connsiteX182" fmla="*/ 30950 w 92854"/>
                <a:gd name="connsiteY182" fmla="*/ 17428 h 101803"/>
                <a:gd name="connsiteX183" fmla="*/ 31704 w 92854"/>
                <a:gd name="connsiteY183" fmla="*/ 17428 h 101803"/>
                <a:gd name="connsiteX184" fmla="*/ 31117 w 92854"/>
                <a:gd name="connsiteY184" fmla="*/ 18350 h 101803"/>
                <a:gd name="connsiteX185" fmla="*/ 30531 w 92854"/>
                <a:gd name="connsiteY185" fmla="*/ 19020 h 101803"/>
                <a:gd name="connsiteX186" fmla="*/ 30531 w 92854"/>
                <a:gd name="connsiteY186" fmla="*/ 19020 h 101803"/>
                <a:gd name="connsiteX187" fmla="*/ 30531 w 92854"/>
                <a:gd name="connsiteY187" fmla="*/ 19020 h 101803"/>
                <a:gd name="connsiteX188" fmla="*/ 33044 w 92854"/>
                <a:gd name="connsiteY188" fmla="*/ 19020 h 101803"/>
                <a:gd name="connsiteX189" fmla="*/ 33714 w 92854"/>
                <a:gd name="connsiteY189" fmla="*/ 18517 h 101803"/>
                <a:gd name="connsiteX190" fmla="*/ 34301 w 92854"/>
                <a:gd name="connsiteY190" fmla="*/ 17679 h 101803"/>
                <a:gd name="connsiteX191" fmla="*/ 34301 w 92854"/>
                <a:gd name="connsiteY191" fmla="*/ 17679 h 101803"/>
                <a:gd name="connsiteX192" fmla="*/ 34301 w 92854"/>
                <a:gd name="connsiteY192" fmla="*/ 17679 h 101803"/>
                <a:gd name="connsiteX193" fmla="*/ 34301 w 92854"/>
                <a:gd name="connsiteY193" fmla="*/ 17679 h 101803"/>
                <a:gd name="connsiteX194" fmla="*/ 34301 w 92854"/>
                <a:gd name="connsiteY194" fmla="*/ 16506 h 101803"/>
                <a:gd name="connsiteX195" fmla="*/ 34301 w 92854"/>
                <a:gd name="connsiteY195" fmla="*/ 15417 h 101803"/>
                <a:gd name="connsiteX196" fmla="*/ 34301 w 92854"/>
                <a:gd name="connsiteY196" fmla="*/ 15417 h 101803"/>
                <a:gd name="connsiteX197" fmla="*/ 34972 w 92854"/>
                <a:gd name="connsiteY197" fmla="*/ 15417 h 101803"/>
                <a:gd name="connsiteX198" fmla="*/ 35390 w 92854"/>
                <a:gd name="connsiteY198" fmla="*/ 15417 h 101803"/>
                <a:gd name="connsiteX199" fmla="*/ 36312 w 92854"/>
                <a:gd name="connsiteY199" fmla="*/ 13574 h 101803"/>
                <a:gd name="connsiteX200" fmla="*/ 37401 w 92854"/>
                <a:gd name="connsiteY200" fmla="*/ 12066 h 101803"/>
                <a:gd name="connsiteX201" fmla="*/ 37820 w 92854"/>
                <a:gd name="connsiteY201" fmla="*/ 12066 h 101803"/>
                <a:gd name="connsiteX202" fmla="*/ 38407 w 92854"/>
                <a:gd name="connsiteY202" fmla="*/ 12066 h 101803"/>
                <a:gd name="connsiteX203" fmla="*/ 38993 w 92854"/>
                <a:gd name="connsiteY203" fmla="*/ 12066 h 101803"/>
                <a:gd name="connsiteX204" fmla="*/ 39412 w 92854"/>
                <a:gd name="connsiteY204" fmla="*/ 12066 h 101803"/>
                <a:gd name="connsiteX205" fmla="*/ 40418 w 92854"/>
                <a:gd name="connsiteY205" fmla="*/ 12736 h 101803"/>
                <a:gd name="connsiteX206" fmla="*/ 41339 w 92854"/>
                <a:gd name="connsiteY206" fmla="*/ 13658 h 101803"/>
                <a:gd name="connsiteX207" fmla="*/ 42596 w 92854"/>
                <a:gd name="connsiteY207" fmla="*/ 14496 h 101803"/>
                <a:gd name="connsiteX208" fmla="*/ 43853 w 92854"/>
                <a:gd name="connsiteY208" fmla="*/ 15250 h 101803"/>
                <a:gd name="connsiteX209" fmla="*/ 43853 w 92854"/>
                <a:gd name="connsiteY209" fmla="*/ 14412 h 101803"/>
                <a:gd name="connsiteX210" fmla="*/ 43853 w 92854"/>
                <a:gd name="connsiteY210" fmla="*/ 13574 h 101803"/>
                <a:gd name="connsiteX211" fmla="*/ 43434 w 92854"/>
                <a:gd name="connsiteY211" fmla="*/ 13574 h 101803"/>
                <a:gd name="connsiteX212" fmla="*/ 42848 w 92854"/>
                <a:gd name="connsiteY212" fmla="*/ 13574 h 101803"/>
                <a:gd name="connsiteX213" fmla="*/ 42848 w 92854"/>
                <a:gd name="connsiteY213" fmla="*/ 13155 h 101803"/>
                <a:gd name="connsiteX214" fmla="*/ 42848 w 92854"/>
                <a:gd name="connsiteY214" fmla="*/ 12568 h 101803"/>
                <a:gd name="connsiteX215" fmla="*/ 43518 w 92854"/>
                <a:gd name="connsiteY215" fmla="*/ 12568 h 101803"/>
                <a:gd name="connsiteX216" fmla="*/ 44607 w 92854"/>
                <a:gd name="connsiteY216" fmla="*/ 12568 h 101803"/>
                <a:gd name="connsiteX217" fmla="*/ 46367 w 92854"/>
                <a:gd name="connsiteY217" fmla="*/ 12568 h 101803"/>
                <a:gd name="connsiteX218" fmla="*/ 47121 w 92854"/>
                <a:gd name="connsiteY218" fmla="*/ 12568 h 101803"/>
                <a:gd name="connsiteX219" fmla="*/ 47121 w 92854"/>
                <a:gd name="connsiteY219" fmla="*/ 12568 h 101803"/>
                <a:gd name="connsiteX220" fmla="*/ 47121 w 92854"/>
                <a:gd name="connsiteY220" fmla="*/ 11982 h 101803"/>
                <a:gd name="connsiteX221" fmla="*/ 49802 w 92854"/>
                <a:gd name="connsiteY221" fmla="*/ 11982 h 101803"/>
                <a:gd name="connsiteX222" fmla="*/ 53489 w 92854"/>
                <a:gd name="connsiteY222" fmla="*/ 14412 h 101803"/>
                <a:gd name="connsiteX223" fmla="*/ 57846 w 92854"/>
                <a:gd name="connsiteY223" fmla="*/ 10809 h 101803"/>
                <a:gd name="connsiteX224" fmla="*/ 60862 w 92854"/>
                <a:gd name="connsiteY224" fmla="*/ 19188 h 101803"/>
                <a:gd name="connsiteX225" fmla="*/ 58097 w 92854"/>
                <a:gd name="connsiteY225" fmla="*/ 21869 h 101803"/>
                <a:gd name="connsiteX226" fmla="*/ 58097 w 92854"/>
                <a:gd name="connsiteY226" fmla="*/ 22874 h 101803"/>
                <a:gd name="connsiteX227" fmla="*/ 57511 w 92854"/>
                <a:gd name="connsiteY227" fmla="*/ 24131 h 101803"/>
                <a:gd name="connsiteX228" fmla="*/ 57511 w 92854"/>
                <a:gd name="connsiteY228" fmla="*/ 24131 h 101803"/>
                <a:gd name="connsiteX229" fmla="*/ 56840 w 92854"/>
                <a:gd name="connsiteY229" fmla="*/ 24131 h 101803"/>
                <a:gd name="connsiteX230" fmla="*/ 56086 w 92854"/>
                <a:gd name="connsiteY230" fmla="*/ 24131 h 101803"/>
                <a:gd name="connsiteX231" fmla="*/ 55248 w 92854"/>
                <a:gd name="connsiteY231" fmla="*/ 24131 h 101803"/>
                <a:gd name="connsiteX232" fmla="*/ 54829 w 92854"/>
                <a:gd name="connsiteY232" fmla="*/ 24802 h 101803"/>
                <a:gd name="connsiteX233" fmla="*/ 54829 w 92854"/>
                <a:gd name="connsiteY233" fmla="*/ 25388 h 101803"/>
                <a:gd name="connsiteX234" fmla="*/ 54829 w 92854"/>
                <a:gd name="connsiteY234" fmla="*/ 26058 h 101803"/>
                <a:gd name="connsiteX235" fmla="*/ 54829 w 92854"/>
                <a:gd name="connsiteY235" fmla="*/ 26645 h 101803"/>
                <a:gd name="connsiteX236" fmla="*/ 54829 w 92854"/>
                <a:gd name="connsiteY236" fmla="*/ 26645 h 101803"/>
                <a:gd name="connsiteX237" fmla="*/ 54159 w 92854"/>
                <a:gd name="connsiteY237" fmla="*/ 26645 h 101803"/>
                <a:gd name="connsiteX238" fmla="*/ 53405 w 92854"/>
                <a:gd name="connsiteY238" fmla="*/ 26645 h 101803"/>
                <a:gd name="connsiteX239" fmla="*/ 52567 w 92854"/>
                <a:gd name="connsiteY239" fmla="*/ 26645 h 101803"/>
                <a:gd name="connsiteX240" fmla="*/ 51897 w 92854"/>
                <a:gd name="connsiteY240" fmla="*/ 26645 h 101803"/>
                <a:gd name="connsiteX241" fmla="*/ 51143 w 92854"/>
                <a:gd name="connsiteY241" fmla="*/ 26142 h 101803"/>
                <a:gd name="connsiteX242" fmla="*/ 50389 w 92854"/>
                <a:gd name="connsiteY242" fmla="*/ 25639 h 101803"/>
                <a:gd name="connsiteX243" fmla="*/ 48545 w 92854"/>
                <a:gd name="connsiteY243" fmla="*/ 25137 h 101803"/>
                <a:gd name="connsiteX244" fmla="*/ 47372 w 92854"/>
                <a:gd name="connsiteY244" fmla="*/ 25137 h 101803"/>
                <a:gd name="connsiteX245" fmla="*/ 46534 w 92854"/>
                <a:gd name="connsiteY245" fmla="*/ 26310 h 101803"/>
                <a:gd name="connsiteX246" fmla="*/ 45864 w 92854"/>
                <a:gd name="connsiteY246" fmla="*/ 27483 h 101803"/>
                <a:gd name="connsiteX247" fmla="*/ 45194 w 92854"/>
                <a:gd name="connsiteY247" fmla="*/ 27483 h 101803"/>
                <a:gd name="connsiteX248" fmla="*/ 44021 w 92854"/>
                <a:gd name="connsiteY248" fmla="*/ 28153 h 101803"/>
                <a:gd name="connsiteX249" fmla="*/ 42010 w 92854"/>
                <a:gd name="connsiteY249" fmla="*/ 29159 h 101803"/>
                <a:gd name="connsiteX250" fmla="*/ 39915 w 92854"/>
                <a:gd name="connsiteY250" fmla="*/ 30164 h 101803"/>
                <a:gd name="connsiteX251" fmla="*/ 38742 w 92854"/>
                <a:gd name="connsiteY251" fmla="*/ 30667 h 101803"/>
                <a:gd name="connsiteX252" fmla="*/ 36815 w 92854"/>
                <a:gd name="connsiteY252" fmla="*/ 31169 h 101803"/>
                <a:gd name="connsiteX253" fmla="*/ 36228 w 92854"/>
                <a:gd name="connsiteY253" fmla="*/ 31672 h 101803"/>
                <a:gd name="connsiteX254" fmla="*/ 35642 w 92854"/>
                <a:gd name="connsiteY254" fmla="*/ 32175 h 101803"/>
                <a:gd name="connsiteX255" fmla="*/ 34720 w 92854"/>
                <a:gd name="connsiteY255" fmla="*/ 32594 h 101803"/>
                <a:gd name="connsiteX256" fmla="*/ 33296 w 92854"/>
                <a:gd name="connsiteY256" fmla="*/ 33180 h 101803"/>
                <a:gd name="connsiteX257" fmla="*/ 31788 w 92854"/>
                <a:gd name="connsiteY257" fmla="*/ 33767 h 101803"/>
                <a:gd name="connsiteX258" fmla="*/ 30950 w 92854"/>
                <a:gd name="connsiteY258" fmla="*/ 33767 h 101803"/>
                <a:gd name="connsiteX259" fmla="*/ 30447 w 92854"/>
                <a:gd name="connsiteY259" fmla="*/ 33767 h 101803"/>
                <a:gd name="connsiteX260" fmla="*/ 29441 w 92854"/>
                <a:gd name="connsiteY260" fmla="*/ 34270 h 101803"/>
                <a:gd name="connsiteX261" fmla="*/ 28352 w 92854"/>
                <a:gd name="connsiteY261" fmla="*/ 34856 h 101803"/>
                <a:gd name="connsiteX262" fmla="*/ 27766 w 92854"/>
                <a:gd name="connsiteY262" fmla="*/ 34856 h 101803"/>
                <a:gd name="connsiteX263" fmla="*/ 26928 w 92854"/>
                <a:gd name="connsiteY263" fmla="*/ 34856 h 101803"/>
                <a:gd name="connsiteX264" fmla="*/ 25671 w 92854"/>
                <a:gd name="connsiteY264" fmla="*/ 34856 h 101803"/>
                <a:gd name="connsiteX265" fmla="*/ 24330 w 92854"/>
                <a:gd name="connsiteY265" fmla="*/ 34856 h 101803"/>
                <a:gd name="connsiteX266" fmla="*/ 23492 w 92854"/>
                <a:gd name="connsiteY266" fmla="*/ 34856 h 101803"/>
                <a:gd name="connsiteX267" fmla="*/ 22822 w 92854"/>
                <a:gd name="connsiteY267" fmla="*/ 32259 h 101803"/>
                <a:gd name="connsiteX268" fmla="*/ 22403 w 92854"/>
                <a:gd name="connsiteY268" fmla="*/ 32259 h 101803"/>
                <a:gd name="connsiteX269" fmla="*/ 22403 w 92854"/>
                <a:gd name="connsiteY269" fmla="*/ 32259 h 101803"/>
                <a:gd name="connsiteX270" fmla="*/ 22403 w 92854"/>
                <a:gd name="connsiteY270" fmla="*/ 32259 h 101803"/>
                <a:gd name="connsiteX271" fmla="*/ 21984 w 92854"/>
                <a:gd name="connsiteY271" fmla="*/ 32259 h 101803"/>
                <a:gd name="connsiteX272" fmla="*/ 22990 w 92854"/>
                <a:gd name="connsiteY272" fmla="*/ 36448 h 101803"/>
                <a:gd name="connsiteX273" fmla="*/ 21733 w 92854"/>
                <a:gd name="connsiteY273" fmla="*/ 36448 h 101803"/>
                <a:gd name="connsiteX274" fmla="*/ 20308 w 92854"/>
                <a:gd name="connsiteY274" fmla="*/ 36448 h 101803"/>
                <a:gd name="connsiteX275" fmla="*/ 19889 w 92854"/>
                <a:gd name="connsiteY275" fmla="*/ 36448 h 101803"/>
                <a:gd name="connsiteX276" fmla="*/ 19889 w 92854"/>
                <a:gd name="connsiteY276" fmla="*/ 36448 h 101803"/>
                <a:gd name="connsiteX277" fmla="*/ 19889 w 92854"/>
                <a:gd name="connsiteY277" fmla="*/ 38040 h 101803"/>
                <a:gd name="connsiteX278" fmla="*/ 11008 w 92854"/>
                <a:gd name="connsiteY278" fmla="*/ 40302 h 101803"/>
                <a:gd name="connsiteX279" fmla="*/ 10421 w 92854"/>
                <a:gd name="connsiteY279" fmla="*/ 40302 h 101803"/>
                <a:gd name="connsiteX280" fmla="*/ 10421 w 92854"/>
                <a:gd name="connsiteY280" fmla="*/ 40302 h 101803"/>
                <a:gd name="connsiteX281" fmla="*/ 10421 w 92854"/>
                <a:gd name="connsiteY281" fmla="*/ 40302 h 101803"/>
                <a:gd name="connsiteX282" fmla="*/ 10421 w 92854"/>
                <a:gd name="connsiteY282" fmla="*/ 40973 h 101803"/>
                <a:gd name="connsiteX283" fmla="*/ 10421 w 92854"/>
                <a:gd name="connsiteY283" fmla="*/ 41811 h 101803"/>
                <a:gd name="connsiteX284" fmla="*/ 10924 w 92854"/>
                <a:gd name="connsiteY284" fmla="*/ 41811 h 101803"/>
                <a:gd name="connsiteX285" fmla="*/ 10924 w 92854"/>
                <a:gd name="connsiteY285" fmla="*/ 41811 h 101803"/>
                <a:gd name="connsiteX286" fmla="*/ 12097 w 92854"/>
                <a:gd name="connsiteY286" fmla="*/ 41811 h 101803"/>
                <a:gd name="connsiteX287" fmla="*/ 13019 w 92854"/>
                <a:gd name="connsiteY287" fmla="*/ 41811 h 101803"/>
                <a:gd name="connsiteX288" fmla="*/ 13773 w 92854"/>
                <a:gd name="connsiteY288" fmla="*/ 44660 h 101803"/>
                <a:gd name="connsiteX289" fmla="*/ 13773 w 92854"/>
                <a:gd name="connsiteY289" fmla="*/ 44660 h 101803"/>
                <a:gd name="connsiteX290" fmla="*/ 14359 w 92854"/>
                <a:gd name="connsiteY290" fmla="*/ 44660 h 101803"/>
                <a:gd name="connsiteX291" fmla="*/ 15030 w 92854"/>
                <a:gd name="connsiteY291" fmla="*/ 44073 h 101803"/>
                <a:gd name="connsiteX292" fmla="*/ 15532 w 92854"/>
                <a:gd name="connsiteY292" fmla="*/ 43654 h 101803"/>
                <a:gd name="connsiteX293" fmla="*/ 16035 w 92854"/>
                <a:gd name="connsiteY293" fmla="*/ 43654 h 101803"/>
                <a:gd name="connsiteX294" fmla="*/ 16035 w 92854"/>
                <a:gd name="connsiteY294" fmla="*/ 43654 h 101803"/>
                <a:gd name="connsiteX295" fmla="*/ 16622 w 92854"/>
                <a:gd name="connsiteY295" fmla="*/ 43654 h 101803"/>
                <a:gd name="connsiteX296" fmla="*/ 16622 w 92854"/>
                <a:gd name="connsiteY296" fmla="*/ 43654 h 101803"/>
                <a:gd name="connsiteX297" fmla="*/ 17543 w 92854"/>
                <a:gd name="connsiteY297" fmla="*/ 47089 h 101803"/>
                <a:gd name="connsiteX298" fmla="*/ 18214 w 92854"/>
                <a:gd name="connsiteY298" fmla="*/ 47089 h 101803"/>
                <a:gd name="connsiteX299" fmla="*/ 18968 w 92854"/>
                <a:gd name="connsiteY299" fmla="*/ 47089 h 101803"/>
                <a:gd name="connsiteX300" fmla="*/ 18968 w 92854"/>
                <a:gd name="connsiteY300" fmla="*/ 47089 h 101803"/>
                <a:gd name="connsiteX301" fmla="*/ 18968 w 92854"/>
                <a:gd name="connsiteY301" fmla="*/ 47089 h 101803"/>
                <a:gd name="connsiteX302" fmla="*/ 18968 w 92854"/>
                <a:gd name="connsiteY302" fmla="*/ 48681 h 101803"/>
                <a:gd name="connsiteX303" fmla="*/ 18968 w 92854"/>
                <a:gd name="connsiteY303" fmla="*/ 47173 h 101803"/>
                <a:gd name="connsiteX304" fmla="*/ 19471 w 92854"/>
                <a:gd name="connsiteY304" fmla="*/ 47592 h 101803"/>
                <a:gd name="connsiteX305" fmla="*/ 20057 w 92854"/>
                <a:gd name="connsiteY305" fmla="*/ 48095 h 101803"/>
                <a:gd name="connsiteX306" fmla="*/ 20560 w 92854"/>
                <a:gd name="connsiteY306" fmla="*/ 48095 h 101803"/>
                <a:gd name="connsiteX307" fmla="*/ 20560 w 92854"/>
                <a:gd name="connsiteY307" fmla="*/ 48095 h 101803"/>
                <a:gd name="connsiteX308" fmla="*/ 20560 w 92854"/>
                <a:gd name="connsiteY308" fmla="*/ 48765 h 101803"/>
                <a:gd name="connsiteX309" fmla="*/ 19973 w 92854"/>
                <a:gd name="connsiteY309" fmla="*/ 49603 h 101803"/>
                <a:gd name="connsiteX310" fmla="*/ 19554 w 92854"/>
                <a:gd name="connsiteY310" fmla="*/ 50525 h 101803"/>
                <a:gd name="connsiteX311" fmla="*/ 20225 w 92854"/>
                <a:gd name="connsiteY311" fmla="*/ 53122 h 101803"/>
                <a:gd name="connsiteX312" fmla="*/ 19806 w 92854"/>
                <a:gd name="connsiteY312" fmla="*/ 54211 h 101803"/>
                <a:gd name="connsiteX313" fmla="*/ 19387 w 92854"/>
                <a:gd name="connsiteY313" fmla="*/ 55468 h 101803"/>
                <a:gd name="connsiteX314" fmla="*/ 19387 w 92854"/>
                <a:gd name="connsiteY314" fmla="*/ 56222 h 101803"/>
                <a:gd name="connsiteX315" fmla="*/ 19387 w 92854"/>
                <a:gd name="connsiteY315" fmla="*/ 56725 h 101803"/>
                <a:gd name="connsiteX316" fmla="*/ 20560 w 92854"/>
                <a:gd name="connsiteY316" fmla="*/ 55887 h 101803"/>
                <a:gd name="connsiteX317" fmla="*/ 21063 w 92854"/>
                <a:gd name="connsiteY317" fmla="*/ 56809 h 101803"/>
                <a:gd name="connsiteX318" fmla="*/ 21817 w 92854"/>
                <a:gd name="connsiteY318" fmla="*/ 57647 h 101803"/>
                <a:gd name="connsiteX319" fmla="*/ 22403 w 92854"/>
                <a:gd name="connsiteY319" fmla="*/ 57647 h 101803"/>
                <a:gd name="connsiteX320" fmla="*/ 23325 w 92854"/>
                <a:gd name="connsiteY320" fmla="*/ 57647 h 101803"/>
                <a:gd name="connsiteX321" fmla="*/ 24582 w 92854"/>
                <a:gd name="connsiteY321" fmla="*/ 57060 h 101803"/>
                <a:gd name="connsiteX322" fmla="*/ 25755 w 92854"/>
                <a:gd name="connsiteY322" fmla="*/ 56390 h 101803"/>
                <a:gd name="connsiteX323" fmla="*/ 25755 w 92854"/>
                <a:gd name="connsiteY323" fmla="*/ 55887 h 101803"/>
                <a:gd name="connsiteX324" fmla="*/ 25755 w 92854"/>
                <a:gd name="connsiteY324" fmla="*/ 55384 h 101803"/>
                <a:gd name="connsiteX325" fmla="*/ 25755 w 92854"/>
                <a:gd name="connsiteY325" fmla="*/ 54630 h 101803"/>
                <a:gd name="connsiteX326" fmla="*/ 25755 w 92854"/>
                <a:gd name="connsiteY326" fmla="*/ 53792 h 101803"/>
                <a:gd name="connsiteX327" fmla="*/ 25755 w 92854"/>
                <a:gd name="connsiteY327" fmla="*/ 53792 h 101803"/>
                <a:gd name="connsiteX328" fmla="*/ 26174 w 92854"/>
                <a:gd name="connsiteY328" fmla="*/ 53792 h 101803"/>
                <a:gd name="connsiteX329" fmla="*/ 28268 w 92854"/>
                <a:gd name="connsiteY329" fmla="*/ 53290 h 101803"/>
                <a:gd name="connsiteX330" fmla="*/ 28268 w 92854"/>
                <a:gd name="connsiteY330" fmla="*/ 53290 h 101803"/>
                <a:gd name="connsiteX331" fmla="*/ 28268 w 92854"/>
                <a:gd name="connsiteY331" fmla="*/ 53290 h 101803"/>
                <a:gd name="connsiteX332" fmla="*/ 29609 w 92854"/>
                <a:gd name="connsiteY332" fmla="*/ 53290 h 101803"/>
                <a:gd name="connsiteX333" fmla="*/ 30196 w 92854"/>
                <a:gd name="connsiteY333" fmla="*/ 52452 h 101803"/>
                <a:gd name="connsiteX334" fmla="*/ 30782 w 92854"/>
                <a:gd name="connsiteY334" fmla="*/ 51530 h 101803"/>
                <a:gd name="connsiteX335" fmla="*/ 30782 w 92854"/>
                <a:gd name="connsiteY335" fmla="*/ 51530 h 101803"/>
                <a:gd name="connsiteX336" fmla="*/ 30782 w 92854"/>
                <a:gd name="connsiteY336" fmla="*/ 51530 h 101803"/>
                <a:gd name="connsiteX337" fmla="*/ 31955 w 92854"/>
                <a:gd name="connsiteY337" fmla="*/ 52033 h 101803"/>
                <a:gd name="connsiteX338" fmla="*/ 33044 w 92854"/>
                <a:gd name="connsiteY338" fmla="*/ 52033 h 101803"/>
                <a:gd name="connsiteX339" fmla="*/ 33798 w 92854"/>
                <a:gd name="connsiteY339" fmla="*/ 52033 h 101803"/>
                <a:gd name="connsiteX340" fmla="*/ 34469 w 92854"/>
                <a:gd name="connsiteY340" fmla="*/ 52033 h 101803"/>
                <a:gd name="connsiteX341" fmla="*/ 35055 w 92854"/>
                <a:gd name="connsiteY341" fmla="*/ 52619 h 101803"/>
                <a:gd name="connsiteX342" fmla="*/ 35558 w 92854"/>
                <a:gd name="connsiteY342" fmla="*/ 53290 h 101803"/>
                <a:gd name="connsiteX343" fmla="*/ 41004 w 92854"/>
                <a:gd name="connsiteY343" fmla="*/ 51865 h 101803"/>
                <a:gd name="connsiteX344" fmla="*/ 41004 w 92854"/>
                <a:gd name="connsiteY344" fmla="*/ 51195 h 101803"/>
                <a:gd name="connsiteX345" fmla="*/ 41004 w 92854"/>
                <a:gd name="connsiteY345" fmla="*/ 50273 h 101803"/>
                <a:gd name="connsiteX346" fmla="*/ 40334 w 92854"/>
                <a:gd name="connsiteY346" fmla="*/ 47676 h 101803"/>
                <a:gd name="connsiteX347" fmla="*/ 40334 w 92854"/>
                <a:gd name="connsiteY347" fmla="*/ 47676 h 101803"/>
                <a:gd name="connsiteX348" fmla="*/ 40753 w 92854"/>
                <a:gd name="connsiteY348" fmla="*/ 47676 h 101803"/>
                <a:gd name="connsiteX349" fmla="*/ 42010 w 92854"/>
                <a:gd name="connsiteY349" fmla="*/ 48262 h 101803"/>
                <a:gd name="connsiteX350" fmla="*/ 43099 w 92854"/>
                <a:gd name="connsiteY350" fmla="*/ 48681 h 101803"/>
                <a:gd name="connsiteX351" fmla="*/ 43602 w 92854"/>
                <a:gd name="connsiteY351" fmla="*/ 48681 h 101803"/>
                <a:gd name="connsiteX352" fmla="*/ 44021 w 92854"/>
                <a:gd name="connsiteY352" fmla="*/ 48681 h 101803"/>
                <a:gd name="connsiteX353" fmla="*/ 44607 w 92854"/>
                <a:gd name="connsiteY353" fmla="*/ 49771 h 101803"/>
                <a:gd name="connsiteX354" fmla="*/ 45194 w 92854"/>
                <a:gd name="connsiteY354" fmla="*/ 50609 h 101803"/>
                <a:gd name="connsiteX355" fmla="*/ 45864 w 92854"/>
                <a:gd name="connsiteY355" fmla="*/ 50609 h 101803"/>
                <a:gd name="connsiteX356" fmla="*/ 46702 w 92854"/>
                <a:gd name="connsiteY356" fmla="*/ 50609 h 101803"/>
                <a:gd name="connsiteX357" fmla="*/ 46702 w 92854"/>
                <a:gd name="connsiteY357" fmla="*/ 51279 h 101803"/>
                <a:gd name="connsiteX358" fmla="*/ 46702 w 92854"/>
                <a:gd name="connsiteY358" fmla="*/ 51279 h 101803"/>
                <a:gd name="connsiteX359" fmla="*/ 46702 w 92854"/>
                <a:gd name="connsiteY359" fmla="*/ 51279 h 101803"/>
                <a:gd name="connsiteX360" fmla="*/ 46702 w 92854"/>
                <a:gd name="connsiteY360" fmla="*/ 52117 h 101803"/>
                <a:gd name="connsiteX361" fmla="*/ 46702 w 92854"/>
                <a:gd name="connsiteY361" fmla="*/ 52871 h 101803"/>
                <a:gd name="connsiteX362" fmla="*/ 46031 w 92854"/>
                <a:gd name="connsiteY362" fmla="*/ 52871 h 101803"/>
                <a:gd name="connsiteX363" fmla="*/ 45529 w 92854"/>
                <a:gd name="connsiteY363" fmla="*/ 52871 h 101803"/>
                <a:gd name="connsiteX364" fmla="*/ 45529 w 92854"/>
                <a:gd name="connsiteY364" fmla="*/ 53792 h 101803"/>
                <a:gd name="connsiteX365" fmla="*/ 45529 w 92854"/>
                <a:gd name="connsiteY365" fmla="*/ 54798 h 101803"/>
                <a:gd name="connsiteX366" fmla="*/ 46367 w 92854"/>
                <a:gd name="connsiteY366" fmla="*/ 55217 h 101803"/>
                <a:gd name="connsiteX367" fmla="*/ 47289 w 92854"/>
                <a:gd name="connsiteY367" fmla="*/ 55217 h 101803"/>
                <a:gd name="connsiteX368" fmla="*/ 46702 w 92854"/>
                <a:gd name="connsiteY368" fmla="*/ 55887 h 101803"/>
                <a:gd name="connsiteX369" fmla="*/ 46031 w 92854"/>
                <a:gd name="connsiteY369" fmla="*/ 56390 h 101803"/>
                <a:gd name="connsiteX370" fmla="*/ 45110 w 92854"/>
                <a:gd name="connsiteY370" fmla="*/ 56390 h 101803"/>
                <a:gd name="connsiteX371" fmla="*/ 44104 w 92854"/>
                <a:gd name="connsiteY371" fmla="*/ 56390 h 101803"/>
                <a:gd name="connsiteX372" fmla="*/ 43518 w 92854"/>
                <a:gd name="connsiteY372" fmla="*/ 56893 h 101803"/>
                <a:gd name="connsiteX373" fmla="*/ 42931 w 92854"/>
                <a:gd name="connsiteY373" fmla="*/ 57395 h 101803"/>
                <a:gd name="connsiteX374" fmla="*/ 40166 w 92854"/>
                <a:gd name="connsiteY374" fmla="*/ 58066 h 101803"/>
                <a:gd name="connsiteX375" fmla="*/ 38910 w 92854"/>
                <a:gd name="connsiteY375" fmla="*/ 58652 h 101803"/>
                <a:gd name="connsiteX376" fmla="*/ 37569 w 92854"/>
                <a:gd name="connsiteY376" fmla="*/ 59490 h 101803"/>
                <a:gd name="connsiteX377" fmla="*/ 36480 w 92854"/>
                <a:gd name="connsiteY377" fmla="*/ 60328 h 101803"/>
                <a:gd name="connsiteX378" fmla="*/ 34636 w 92854"/>
                <a:gd name="connsiteY378" fmla="*/ 61669 h 101803"/>
                <a:gd name="connsiteX379" fmla="*/ 32709 w 92854"/>
                <a:gd name="connsiteY379" fmla="*/ 63093 h 101803"/>
                <a:gd name="connsiteX380" fmla="*/ 31788 w 92854"/>
                <a:gd name="connsiteY380" fmla="*/ 63847 h 101803"/>
                <a:gd name="connsiteX381" fmla="*/ 30447 w 92854"/>
                <a:gd name="connsiteY381" fmla="*/ 64601 h 101803"/>
                <a:gd name="connsiteX382" fmla="*/ 29022 w 92854"/>
                <a:gd name="connsiteY382" fmla="*/ 65272 h 101803"/>
                <a:gd name="connsiteX383" fmla="*/ 27095 w 92854"/>
                <a:gd name="connsiteY383" fmla="*/ 66445 h 101803"/>
                <a:gd name="connsiteX384" fmla="*/ 25503 w 92854"/>
                <a:gd name="connsiteY384" fmla="*/ 67618 h 101803"/>
                <a:gd name="connsiteX385" fmla="*/ 24917 w 92854"/>
                <a:gd name="connsiteY385" fmla="*/ 68539 h 101803"/>
                <a:gd name="connsiteX386" fmla="*/ 24917 w 92854"/>
                <a:gd name="connsiteY386" fmla="*/ 69461 h 101803"/>
                <a:gd name="connsiteX387" fmla="*/ 24917 w 92854"/>
                <a:gd name="connsiteY387" fmla="*/ 71975 h 101803"/>
                <a:gd name="connsiteX388" fmla="*/ 24917 w 92854"/>
                <a:gd name="connsiteY388" fmla="*/ 73483 h 101803"/>
                <a:gd name="connsiteX389" fmla="*/ 24917 w 92854"/>
                <a:gd name="connsiteY389" fmla="*/ 73986 h 101803"/>
                <a:gd name="connsiteX390" fmla="*/ 24917 w 92854"/>
                <a:gd name="connsiteY390" fmla="*/ 73986 h 101803"/>
                <a:gd name="connsiteX391" fmla="*/ 24917 w 92854"/>
                <a:gd name="connsiteY391" fmla="*/ 74740 h 101803"/>
                <a:gd name="connsiteX392" fmla="*/ 24917 w 92854"/>
                <a:gd name="connsiteY392" fmla="*/ 75661 h 101803"/>
                <a:gd name="connsiteX393" fmla="*/ 24917 w 92854"/>
                <a:gd name="connsiteY393" fmla="*/ 76416 h 101803"/>
                <a:gd name="connsiteX394" fmla="*/ 24917 w 92854"/>
                <a:gd name="connsiteY394" fmla="*/ 77253 h 101803"/>
                <a:gd name="connsiteX395" fmla="*/ 25755 w 92854"/>
                <a:gd name="connsiteY395" fmla="*/ 77253 h 101803"/>
                <a:gd name="connsiteX396" fmla="*/ 26593 w 92854"/>
                <a:gd name="connsiteY396" fmla="*/ 77253 h 101803"/>
                <a:gd name="connsiteX397" fmla="*/ 29022 w 92854"/>
                <a:gd name="connsiteY397" fmla="*/ 78678 h 101803"/>
                <a:gd name="connsiteX398" fmla="*/ 33044 w 92854"/>
                <a:gd name="connsiteY398" fmla="*/ 78678 h 101803"/>
                <a:gd name="connsiteX399" fmla="*/ 33044 w 92854"/>
                <a:gd name="connsiteY399" fmla="*/ 78678 h 101803"/>
                <a:gd name="connsiteX400" fmla="*/ 33463 w 92854"/>
                <a:gd name="connsiteY400" fmla="*/ 78259 h 101803"/>
                <a:gd name="connsiteX401" fmla="*/ 33882 w 92854"/>
                <a:gd name="connsiteY401" fmla="*/ 78259 h 101803"/>
                <a:gd name="connsiteX402" fmla="*/ 34385 w 92854"/>
                <a:gd name="connsiteY402" fmla="*/ 78259 h 101803"/>
                <a:gd name="connsiteX403" fmla="*/ 35307 w 92854"/>
                <a:gd name="connsiteY403" fmla="*/ 78259 h 101803"/>
                <a:gd name="connsiteX404" fmla="*/ 37066 w 92854"/>
                <a:gd name="connsiteY404" fmla="*/ 78762 h 101803"/>
                <a:gd name="connsiteX405" fmla="*/ 38742 w 92854"/>
                <a:gd name="connsiteY405" fmla="*/ 78762 h 101803"/>
                <a:gd name="connsiteX406" fmla="*/ 39915 w 92854"/>
                <a:gd name="connsiteY406" fmla="*/ 78762 h 101803"/>
                <a:gd name="connsiteX407" fmla="*/ 40585 w 92854"/>
                <a:gd name="connsiteY407" fmla="*/ 78762 h 101803"/>
                <a:gd name="connsiteX408" fmla="*/ 41256 w 92854"/>
                <a:gd name="connsiteY408" fmla="*/ 78762 h 101803"/>
                <a:gd name="connsiteX409" fmla="*/ 42010 w 92854"/>
                <a:gd name="connsiteY409" fmla="*/ 79599 h 101803"/>
                <a:gd name="connsiteX410" fmla="*/ 42596 w 92854"/>
                <a:gd name="connsiteY410" fmla="*/ 80689 h 101803"/>
                <a:gd name="connsiteX411" fmla="*/ 42596 w 92854"/>
                <a:gd name="connsiteY411" fmla="*/ 79683 h 101803"/>
                <a:gd name="connsiteX412" fmla="*/ 43015 w 92854"/>
                <a:gd name="connsiteY412" fmla="*/ 78929 h 101803"/>
                <a:gd name="connsiteX413" fmla="*/ 44523 w 92854"/>
                <a:gd name="connsiteY413" fmla="*/ 78929 h 101803"/>
                <a:gd name="connsiteX414" fmla="*/ 45780 w 92854"/>
                <a:gd name="connsiteY414" fmla="*/ 78929 h 101803"/>
                <a:gd name="connsiteX415" fmla="*/ 45780 w 92854"/>
                <a:gd name="connsiteY415" fmla="*/ 77924 h 101803"/>
                <a:gd name="connsiteX416" fmla="*/ 44775 w 92854"/>
                <a:gd name="connsiteY416" fmla="*/ 77337 h 101803"/>
                <a:gd name="connsiteX417" fmla="*/ 43602 w 92854"/>
                <a:gd name="connsiteY417" fmla="*/ 77337 h 101803"/>
                <a:gd name="connsiteX418" fmla="*/ 42345 w 92854"/>
                <a:gd name="connsiteY418" fmla="*/ 77337 h 101803"/>
                <a:gd name="connsiteX419" fmla="*/ 42848 w 92854"/>
                <a:gd name="connsiteY419" fmla="*/ 76583 h 101803"/>
                <a:gd name="connsiteX420" fmla="*/ 43602 w 92854"/>
                <a:gd name="connsiteY420" fmla="*/ 75997 h 101803"/>
                <a:gd name="connsiteX421" fmla="*/ 44356 w 92854"/>
                <a:gd name="connsiteY421" fmla="*/ 75997 h 101803"/>
                <a:gd name="connsiteX422" fmla="*/ 45277 w 92854"/>
                <a:gd name="connsiteY422" fmla="*/ 75997 h 101803"/>
                <a:gd name="connsiteX423" fmla="*/ 45948 w 92854"/>
                <a:gd name="connsiteY423" fmla="*/ 75997 h 101803"/>
                <a:gd name="connsiteX424" fmla="*/ 46702 w 92854"/>
                <a:gd name="connsiteY424" fmla="*/ 75410 h 101803"/>
                <a:gd name="connsiteX425" fmla="*/ 47372 w 92854"/>
                <a:gd name="connsiteY425" fmla="*/ 74656 h 101803"/>
                <a:gd name="connsiteX426" fmla="*/ 48043 w 92854"/>
                <a:gd name="connsiteY426" fmla="*/ 77170 h 101803"/>
                <a:gd name="connsiteX427" fmla="*/ 48461 w 92854"/>
                <a:gd name="connsiteY427" fmla="*/ 77170 h 101803"/>
                <a:gd name="connsiteX428" fmla="*/ 49132 w 92854"/>
                <a:gd name="connsiteY428" fmla="*/ 77170 h 101803"/>
                <a:gd name="connsiteX429" fmla="*/ 49802 w 92854"/>
                <a:gd name="connsiteY429" fmla="*/ 80689 h 101803"/>
                <a:gd name="connsiteX430" fmla="*/ 50389 w 92854"/>
                <a:gd name="connsiteY430" fmla="*/ 79851 h 101803"/>
                <a:gd name="connsiteX431" fmla="*/ 51059 w 92854"/>
                <a:gd name="connsiteY431" fmla="*/ 79851 h 101803"/>
                <a:gd name="connsiteX432" fmla="*/ 51645 w 92854"/>
                <a:gd name="connsiteY432" fmla="*/ 79851 h 101803"/>
                <a:gd name="connsiteX433" fmla="*/ 52148 w 92854"/>
                <a:gd name="connsiteY433" fmla="*/ 79851 h 101803"/>
                <a:gd name="connsiteX434" fmla="*/ 52148 w 92854"/>
                <a:gd name="connsiteY434" fmla="*/ 79851 h 101803"/>
                <a:gd name="connsiteX435" fmla="*/ 52148 w 92854"/>
                <a:gd name="connsiteY435" fmla="*/ 80270 h 101803"/>
                <a:gd name="connsiteX436" fmla="*/ 52148 w 92854"/>
                <a:gd name="connsiteY436" fmla="*/ 80772 h 101803"/>
                <a:gd name="connsiteX437" fmla="*/ 52148 w 92854"/>
                <a:gd name="connsiteY437" fmla="*/ 81443 h 101803"/>
                <a:gd name="connsiteX438" fmla="*/ 52148 w 92854"/>
                <a:gd name="connsiteY438" fmla="*/ 82113 h 101803"/>
                <a:gd name="connsiteX439" fmla="*/ 52148 w 92854"/>
                <a:gd name="connsiteY439" fmla="*/ 83035 h 101803"/>
                <a:gd name="connsiteX440" fmla="*/ 52148 w 92854"/>
                <a:gd name="connsiteY440" fmla="*/ 83538 h 101803"/>
                <a:gd name="connsiteX441" fmla="*/ 52986 w 92854"/>
                <a:gd name="connsiteY441" fmla="*/ 84040 h 101803"/>
                <a:gd name="connsiteX442" fmla="*/ 53573 w 92854"/>
                <a:gd name="connsiteY442" fmla="*/ 84040 h 101803"/>
                <a:gd name="connsiteX443" fmla="*/ 53573 w 92854"/>
                <a:gd name="connsiteY443" fmla="*/ 83538 h 101803"/>
                <a:gd name="connsiteX444" fmla="*/ 53573 w 92854"/>
                <a:gd name="connsiteY444" fmla="*/ 83538 h 101803"/>
                <a:gd name="connsiteX445" fmla="*/ 53573 w 92854"/>
                <a:gd name="connsiteY445" fmla="*/ 82113 h 101803"/>
                <a:gd name="connsiteX446" fmla="*/ 53573 w 92854"/>
                <a:gd name="connsiteY446" fmla="*/ 80772 h 101803"/>
                <a:gd name="connsiteX447" fmla="*/ 54243 w 92854"/>
                <a:gd name="connsiteY447" fmla="*/ 80102 h 101803"/>
                <a:gd name="connsiteX448" fmla="*/ 54829 w 92854"/>
                <a:gd name="connsiteY448" fmla="*/ 79599 h 101803"/>
                <a:gd name="connsiteX449" fmla="*/ 54829 w 92854"/>
                <a:gd name="connsiteY449" fmla="*/ 78343 h 101803"/>
                <a:gd name="connsiteX450" fmla="*/ 54829 w 92854"/>
                <a:gd name="connsiteY450" fmla="*/ 77086 h 101803"/>
                <a:gd name="connsiteX451" fmla="*/ 60862 w 92854"/>
                <a:gd name="connsiteY451" fmla="*/ 75578 h 101803"/>
                <a:gd name="connsiteX452" fmla="*/ 61868 w 92854"/>
                <a:gd name="connsiteY452" fmla="*/ 73483 h 101803"/>
                <a:gd name="connsiteX453" fmla="*/ 67398 w 92854"/>
                <a:gd name="connsiteY453" fmla="*/ 72059 h 101803"/>
                <a:gd name="connsiteX454" fmla="*/ 67398 w 92854"/>
                <a:gd name="connsiteY454" fmla="*/ 72980 h 101803"/>
                <a:gd name="connsiteX455" fmla="*/ 68068 w 92854"/>
                <a:gd name="connsiteY455" fmla="*/ 73902 h 101803"/>
                <a:gd name="connsiteX456" fmla="*/ 69157 w 92854"/>
                <a:gd name="connsiteY456" fmla="*/ 74405 h 101803"/>
                <a:gd name="connsiteX457" fmla="*/ 70414 w 92854"/>
                <a:gd name="connsiteY457" fmla="*/ 74824 h 101803"/>
                <a:gd name="connsiteX458" fmla="*/ 71839 w 92854"/>
                <a:gd name="connsiteY458" fmla="*/ 74824 h 101803"/>
                <a:gd name="connsiteX459" fmla="*/ 71839 w 92854"/>
                <a:gd name="connsiteY459" fmla="*/ 74824 h 101803"/>
                <a:gd name="connsiteX460" fmla="*/ 72257 w 92854"/>
                <a:gd name="connsiteY460" fmla="*/ 74824 h 101803"/>
                <a:gd name="connsiteX461" fmla="*/ 72257 w 92854"/>
                <a:gd name="connsiteY461" fmla="*/ 75578 h 101803"/>
                <a:gd name="connsiteX462" fmla="*/ 72257 w 92854"/>
                <a:gd name="connsiteY462" fmla="*/ 76248 h 101803"/>
                <a:gd name="connsiteX463" fmla="*/ 74436 w 92854"/>
                <a:gd name="connsiteY463" fmla="*/ 76248 h 101803"/>
                <a:gd name="connsiteX464" fmla="*/ 75106 w 92854"/>
                <a:gd name="connsiteY464" fmla="*/ 77505 h 101803"/>
                <a:gd name="connsiteX465" fmla="*/ 75860 w 92854"/>
                <a:gd name="connsiteY465" fmla="*/ 78762 h 101803"/>
                <a:gd name="connsiteX466" fmla="*/ 76615 w 92854"/>
                <a:gd name="connsiteY466" fmla="*/ 79348 h 101803"/>
                <a:gd name="connsiteX467" fmla="*/ 77536 w 92854"/>
                <a:gd name="connsiteY467" fmla="*/ 79935 h 101803"/>
                <a:gd name="connsiteX468" fmla="*/ 78039 w 92854"/>
                <a:gd name="connsiteY468" fmla="*/ 79097 h 101803"/>
                <a:gd name="connsiteX469" fmla="*/ 77033 w 92854"/>
                <a:gd name="connsiteY469" fmla="*/ 78175 h 101803"/>
                <a:gd name="connsiteX470" fmla="*/ 76028 w 92854"/>
                <a:gd name="connsiteY470" fmla="*/ 77337 h 101803"/>
                <a:gd name="connsiteX471" fmla="*/ 76028 w 92854"/>
                <a:gd name="connsiteY471" fmla="*/ 76834 h 101803"/>
                <a:gd name="connsiteX472" fmla="*/ 76028 w 92854"/>
                <a:gd name="connsiteY472" fmla="*/ 74656 h 101803"/>
                <a:gd name="connsiteX473" fmla="*/ 76028 w 92854"/>
                <a:gd name="connsiteY473" fmla="*/ 73064 h 101803"/>
                <a:gd name="connsiteX474" fmla="*/ 76531 w 92854"/>
                <a:gd name="connsiteY474" fmla="*/ 72226 h 101803"/>
                <a:gd name="connsiteX475" fmla="*/ 77033 w 92854"/>
                <a:gd name="connsiteY475" fmla="*/ 71304 h 101803"/>
                <a:gd name="connsiteX476" fmla="*/ 77033 w 92854"/>
                <a:gd name="connsiteY476" fmla="*/ 71304 h 101803"/>
                <a:gd name="connsiteX477" fmla="*/ 77704 w 92854"/>
                <a:gd name="connsiteY477" fmla="*/ 71304 h 101803"/>
                <a:gd name="connsiteX478" fmla="*/ 77704 w 92854"/>
                <a:gd name="connsiteY478" fmla="*/ 72059 h 101803"/>
                <a:gd name="connsiteX479" fmla="*/ 77704 w 92854"/>
                <a:gd name="connsiteY479" fmla="*/ 72980 h 101803"/>
                <a:gd name="connsiteX480" fmla="*/ 77704 w 92854"/>
                <a:gd name="connsiteY480" fmla="*/ 72980 h 101803"/>
                <a:gd name="connsiteX481" fmla="*/ 77704 w 92854"/>
                <a:gd name="connsiteY481" fmla="*/ 72980 h 101803"/>
                <a:gd name="connsiteX482" fmla="*/ 78123 w 92854"/>
                <a:gd name="connsiteY482" fmla="*/ 72980 h 101803"/>
                <a:gd name="connsiteX483" fmla="*/ 78625 w 92854"/>
                <a:gd name="connsiteY483" fmla="*/ 72980 h 101803"/>
                <a:gd name="connsiteX484" fmla="*/ 79212 w 92854"/>
                <a:gd name="connsiteY484" fmla="*/ 71221 h 101803"/>
                <a:gd name="connsiteX485" fmla="*/ 79966 w 92854"/>
                <a:gd name="connsiteY485" fmla="*/ 69210 h 101803"/>
                <a:gd name="connsiteX486" fmla="*/ 80720 w 92854"/>
                <a:gd name="connsiteY486" fmla="*/ 68623 h 101803"/>
                <a:gd name="connsiteX487" fmla="*/ 80720 w 92854"/>
                <a:gd name="connsiteY487" fmla="*/ 71137 h 101803"/>
                <a:gd name="connsiteX488" fmla="*/ 81726 w 92854"/>
                <a:gd name="connsiteY488" fmla="*/ 75243 h 101803"/>
                <a:gd name="connsiteX489" fmla="*/ 82899 w 92854"/>
                <a:gd name="connsiteY489" fmla="*/ 74069 h 101803"/>
                <a:gd name="connsiteX490" fmla="*/ 83653 w 92854"/>
                <a:gd name="connsiteY490" fmla="*/ 74824 h 101803"/>
                <a:gd name="connsiteX491" fmla="*/ 83653 w 92854"/>
                <a:gd name="connsiteY491" fmla="*/ 76751 h 101803"/>
                <a:gd name="connsiteX492" fmla="*/ 82815 w 92854"/>
                <a:gd name="connsiteY492" fmla="*/ 79181 h 101803"/>
                <a:gd name="connsiteX493" fmla="*/ 82815 w 92854"/>
                <a:gd name="connsiteY493" fmla="*/ 80605 h 101803"/>
                <a:gd name="connsiteX494" fmla="*/ 82815 w 92854"/>
                <a:gd name="connsiteY494" fmla="*/ 81946 h 101803"/>
                <a:gd name="connsiteX495" fmla="*/ 82396 w 92854"/>
                <a:gd name="connsiteY495" fmla="*/ 82867 h 101803"/>
                <a:gd name="connsiteX496" fmla="*/ 81642 w 92854"/>
                <a:gd name="connsiteY496" fmla="*/ 84208 h 101803"/>
                <a:gd name="connsiteX497" fmla="*/ 80888 w 92854"/>
                <a:gd name="connsiteY497" fmla="*/ 85465 h 101803"/>
                <a:gd name="connsiteX498" fmla="*/ 80385 w 92854"/>
                <a:gd name="connsiteY498" fmla="*/ 86219 h 101803"/>
                <a:gd name="connsiteX499" fmla="*/ 80385 w 92854"/>
                <a:gd name="connsiteY499" fmla="*/ 86889 h 101803"/>
                <a:gd name="connsiteX500" fmla="*/ 81810 w 92854"/>
                <a:gd name="connsiteY500" fmla="*/ 86889 h 101803"/>
                <a:gd name="connsiteX501" fmla="*/ 81055 w 92854"/>
                <a:gd name="connsiteY501" fmla="*/ 89989 h 101803"/>
                <a:gd name="connsiteX502" fmla="*/ 75525 w 92854"/>
                <a:gd name="connsiteY502" fmla="*/ 91414 h 101803"/>
                <a:gd name="connsiteX503" fmla="*/ 74771 w 92854"/>
                <a:gd name="connsiteY503" fmla="*/ 90743 h 101803"/>
                <a:gd name="connsiteX504" fmla="*/ 73849 w 92854"/>
                <a:gd name="connsiteY504" fmla="*/ 90324 h 101803"/>
                <a:gd name="connsiteX505" fmla="*/ 71252 w 92854"/>
                <a:gd name="connsiteY505" fmla="*/ 90995 h 101803"/>
                <a:gd name="connsiteX506" fmla="*/ 70330 w 92854"/>
                <a:gd name="connsiteY506" fmla="*/ 90576 h 101803"/>
                <a:gd name="connsiteX507" fmla="*/ 69493 w 92854"/>
                <a:gd name="connsiteY507" fmla="*/ 90073 h 101803"/>
                <a:gd name="connsiteX508" fmla="*/ 68822 w 92854"/>
                <a:gd name="connsiteY508" fmla="*/ 90073 h 101803"/>
                <a:gd name="connsiteX509" fmla="*/ 69576 w 92854"/>
                <a:gd name="connsiteY509" fmla="*/ 93089 h 101803"/>
                <a:gd name="connsiteX510" fmla="*/ 68236 w 92854"/>
                <a:gd name="connsiteY510" fmla="*/ 93089 h 101803"/>
                <a:gd name="connsiteX511" fmla="*/ 66644 w 92854"/>
                <a:gd name="connsiteY511" fmla="*/ 93089 h 101803"/>
                <a:gd name="connsiteX512" fmla="*/ 64716 w 92854"/>
                <a:gd name="connsiteY512" fmla="*/ 93089 h 101803"/>
                <a:gd name="connsiteX513" fmla="*/ 62370 w 92854"/>
                <a:gd name="connsiteY513" fmla="*/ 93089 h 101803"/>
                <a:gd name="connsiteX514" fmla="*/ 61952 w 92854"/>
                <a:gd name="connsiteY514" fmla="*/ 93089 h 101803"/>
                <a:gd name="connsiteX515" fmla="*/ 61952 w 92854"/>
                <a:gd name="connsiteY515" fmla="*/ 93089 h 101803"/>
                <a:gd name="connsiteX516" fmla="*/ 61952 w 92854"/>
                <a:gd name="connsiteY516" fmla="*/ 92503 h 101803"/>
                <a:gd name="connsiteX517" fmla="*/ 61952 w 92854"/>
                <a:gd name="connsiteY517" fmla="*/ 91749 h 101803"/>
                <a:gd name="connsiteX518" fmla="*/ 60862 w 92854"/>
                <a:gd name="connsiteY518" fmla="*/ 91749 h 101803"/>
                <a:gd name="connsiteX519" fmla="*/ 60108 w 92854"/>
                <a:gd name="connsiteY519" fmla="*/ 91749 h 101803"/>
                <a:gd name="connsiteX520" fmla="*/ 59522 w 92854"/>
                <a:gd name="connsiteY520" fmla="*/ 91749 h 101803"/>
                <a:gd name="connsiteX521" fmla="*/ 59103 w 92854"/>
                <a:gd name="connsiteY521" fmla="*/ 91749 h 101803"/>
                <a:gd name="connsiteX522" fmla="*/ 58684 w 92854"/>
                <a:gd name="connsiteY522" fmla="*/ 91749 h 101803"/>
                <a:gd name="connsiteX523" fmla="*/ 58684 w 92854"/>
                <a:gd name="connsiteY523" fmla="*/ 93173 h 101803"/>
                <a:gd name="connsiteX524" fmla="*/ 58684 w 92854"/>
                <a:gd name="connsiteY524" fmla="*/ 94514 h 101803"/>
                <a:gd name="connsiteX525" fmla="*/ 58684 w 92854"/>
                <a:gd name="connsiteY525" fmla="*/ 94514 h 101803"/>
                <a:gd name="connsiteX526" fmla="*/ 58684 w 92854"/>
                <a:gd name="connsiteY526" fmla="*/ 94514 h 101803"/>
                <a:gd name="connsiteX527" fmla="*/ 57427 w 92854"/>
                <a:gd name="connsiteY527" fmla="*/ 95687 h 101803"/>
                <a:gd name="connsiteX528" fmla="*/ 56338 w 92854"/>
                <a:gd name="connsiteY528" fmla="*/ 96692 h 101803"/>
                <a:gd name="connsiteX529" fmla="*/ 55751 w 92854"/>
                <a:gd name="connsiteY529" fmla="*/ 96106 h 101803"/>
                <a:gd name="connsiteX530" fmla="*/ 55165 w 92854"/>
                <a:gd name="connsiteY530" fmla="*/ 95436 h 101803"/>
                <a:gd name="connsiteX531" fmla="*/ 55165 w 92854"/>
                <a:gd name="connsiteY531" fmla="*/ 95436 h 101803"/>
                <a:gd name="connsiteX532" fmla="*/ 55165 w 92854"/>
                <a:gd name="connsiteY532" fmla="*/ 95436 h 101803"/>
                <a:gd name="connsiteX533" fmla="*/ 54662 w 92854"/>
                <a:gd name="connsiteY533" fmla="*/ 95436 h 101803"/>
                <a:gd name="connsiteX534" fmla="*/ 31 w 92854"/>
                <a:gd name="connsiteY534" fmla="*/ 32007 h 101803"/>
                <a:gd name="connsiteX535" fmla="*/ 31 w 92854"/>
                <a:gd name="connsiteY535" fmla="*/ 30834 h 101803"/>
                <a:gd name="connsiteX536" fmla="*/ 618 w 92854"/>
                <a:gd name="connsiteY536" fmla="*/ 29745 h 101803"/>
                <a:gd name="connsiteX537" fmla="*/ 1372 w 92854"/>
                <a:gd name="connsiteY537" fmla="*/ 30918 h 101803"/>
                <a:gd name="connsiteX538" fmla="*/ 2210 w 92854"/>
                <a:gd name="connsiteY538" fmla="*/ 32259 h 101803"/>
                <a:gd name="connsiteX539" fmla="*/ 2210 w 92854"/>
                <a:gd name="connsiteY539" fmla="*/ 33013 h 101803"/>
                <a:gd name="connsiteX540" fmla="*/ 1121 w 92854"/>
                <a:gd name="connsiteY540" fmla="*/ 33013 h 101803"/>
                <a:gd name="connsiteX541" fmla="*/ 199 w 92854"/>
                <a:gd name="connsiteY541" fmla="*/ 32510 h 101803"/>
                <a:gd name="connsiteX542" fmla="*/ 31 w 92854"/>
                <a:gd name="connsiteY542" fmla="*/ 32007 h 101803"/>
                <a:gd name="connsiteX543" fmla="*/ 2797 w 92854"/>
                <a:gd name="connsiteY543" fmla="*/ 26477 h 101803"/>
                <a:gd name="connsiteX544" fmla="*/ 2797 w 92854"/>
                <a:gd name="connsiteY544" fmla="*/ 25891 h 101803"/>
                <a:gd name="connsiteX545" fmla="*/ 2797 w 92854"/>
                <a:gd name="connsiteY545" fmla="*/ 25472 h 101803"/>
                <a:gd name="connsiteX546" fmla="*/ 4305 w 92854"/>
                <a:gd name="connsiteY546" fmla="*/ 26142 h 101803"/>
                <a:gd name="connsiteX547" fmla="*/ 5897 w 92854"/>
                <a:gd name="connsiteY547" fmla="*/ 26896 h 101803"/>
                <a:gd name="connsiteX548" fmla="*/ 6567 w 92854"/>
                <a:gd name="connsiteY548" fmla="*/ 27734 h 101803"/>
                <a:gd name="connsiteX549" fmla="*/ 7070 w 92854"/>
                <a:gd name="connsiteY549" fmla="*/ 28656 h 101803"/>
                <a:gd name="connsiteX550" fmla="*/ 7070 w 92854"/>
                <a:gd name="connsiteY550" fmla="*/ 29745 h 101803"/>
                <a:gd name="connsiteX551" fmla="*/ 6567 w 92854"/>
                <a:gd name="connsiteY551" fmla="*/ 29745 h 101803"/>
                <a:gd name="connsiteX552" fmla="*/ 6567 w 92854"/>
                <a:gd name="connsiteY552" fmla="*/ 29745 h 101803"/>
                <a:gd name="connsiteX553" fmla="*/ 6567 w 92854"/>
                <a:gd name="connsiteY553" fmla="*/ 29745 h 101803"/>
                <a:gd name="connsiteX554" fmla="*/ 6148 w 92854"/>
                <a:gd name="connsiteY554" fmla="*/ 29745 h 101803"/>
                <a:gd name="connsiteX555" fmla="*/ 5562 w 92854"/>
                <a:gd name="connsiteY555" fmla="*/ 29326 h 101803"/>
                <a:gd name="connsiteX556" fmla="*/ 4891 w 92854"/>
                <a:gd name="connsiteY556" fmla="*/ 28823 h 101803"/>
                <a:gd name="connsiteX557" fmla="*/ 4137 w 92854"/>
                <a:gd name="connsiteY557" fmla="*/ 28237 h 101803"/>
                <a:gd name="connsiteX558" fmla="*/ 3383 w 92854"/>
                <a:gd name="connsiteY558" fmla="*/ 27650 h 101803"/>
                <a:gd name="connsiteX559" fmla="*/ 3383 w 92854"/>
                <a:gd name="connsiteY559" fmla="*/ 27650 h 101803"/>
                <a:gd name="connsiteX560" fmla="*/ 21398 w 92854"/>
                <a:gd name="connsiteY560" fmla="*/ 89151 h 101803"/>
                <a:gd name="connsiteX561" fmla="*/ 20895 w 92854"/>
                <a:gd name="connsiteY561" fmla="*/ 89151 h 101803"/>
                <a:gd name="connsiteX562" fmla="*/ 20476 w 92854"/>
                <a:gd name="connsiteY562" fmla="*/ 89654 h 101803"/>
                <a:gd name="connsiteX563" fmla="*/ 20979 w 92854"/>
                <a:gd name="connsiteY563" fmla="*/ 89654 h 101803"/>
                <a:gd name="connsiteX564" fmla="*/ 21398 w 92854"/>
                <a:gd name="connsiteY564" fmla="*/ 89068 h 101803"/>
                <a:gd name="connsiteX565" fmla="*/ 25336 w 92854"/>
                <a:gd name="connsiteY565" fmla="*/ 99625 h 101803"/>
                <a:gd name="connsiteX566" fmla="*/ 25336 w 92854"/>
                <a:gd name="connsiteY566" fmla="*/ 100379 h 101803"/>
                <a:gd name="connsiteX567" fmla="*/ 26006 w 92854"/>
                <a:gd name="connsiteY567" fmla="*/ 100882 h 101803"/>
                <a:gd name="connsiteX568" fmla="*/ 26006 w 92854"/>
                <a:gd name="connsiteY568" fmla="*/ 100128 h 101803"/>
                <a:gd name="connsiteX569" fmla="*/ 25336 w 92854"/>
                <a:gd name="connsiteY569" fmla="*/ 99625 h 101803"/>
                <a:gd name="connsiteX570" fmla="*/ 16287 w 92854"/>
                <a:gd name="connsiteY570" fmla="*/ 50190 h 101803"/>
                <a:gd name="connsiteX571" fmla="*/ 16287 w 92854"/>
                <a:gd name="connsiteY571" fmla="*/ 51028 h 101803"/>
                <a:gd name="connsiteX572" fmla="*/ 16957 w 92854"/>
                <a:gd name="connsiteY572" fmla="*/ 51614 h 101803"/>
                <a:gd name="connsiteX573" fmla="*/ 16957 w 92854"/>
                <a:gd name="connsiteY573" fmla="*/ 50776 h 101803"/>
                <a:gd name="connsiteX574" fmla="*/ 16287 w 92854"/>
                <a:gd name="connsiteY574" fmla="*/ 50190 h 101803"/>
                <a:gd name="connsiteX575" fmla="*/ 15532 w 92854"/>
                <a:gd name="connsiteY575" fmla="*/ 21785 h 101803"/>
                <a:gd name="connsiteX576" fmla="*/ 15532 w 92854"/>
                <a:gd name="connsiteY576" fmla="*/ 21031 h 101803"/>
                <a:gd name="connsiteX577" fmla="*/ 14778 w 92854"/>
                <a:gd name="connsiteY577" fmla="*/ 21031 h 101803"/>
                <a:gd name="connsiteX578" fmla="*/ 16119 w 92854"/>
                <a:gd name="connsiteY578" fmla="*/ 27315 h 101803"/>
                <a:gd name="connsiteX579" fmla="*/ 16119 w 92854"/>
                <a:gd name="connsiteY579" fmla="*/ 26813 h 101803"/>
                <a:gd name="connsiteX580" fmla="*/ 16119 w 92854"/>
                <a:gd name="connsiteY580" fmla="*/ 26226 h 101803"/>
                <a:gd name="connsiteX581" fmla="*/ 16119 w 92854"/>
                <a:gd name="connsiteY581" fmla="*/ 25723 h 101803"/>
                <a:gd name="connsiteX582" fmla="*/ 16119 w 92854"/>
                <a:gd name="connsiteY582" fmla="*/ 25053 h 101803"/>
                <a:gd name="connsiteX583" fmla="*/ 15700 w 92854"/>
                <a:gd name="connsiteY583" fmla="*/ 25053 h 101803"/>
                <a:gd name="connsiteX584" fmla="*/ 15197 w 92854"/>
                <a:gd name="connsiteY584" fmla="*/ 25053 h 101803"/>
                <a:gd name="connsiteX585" fmla="*/ 16119 w 92854"/>
                <a:gd name="connsiteY585" fmla="*/ 13490 h 101803"/>
                <a:gd name="connsiteX586" fmla="*/ 16119 w 92854"/>
                <a:gd name="connsiteY586" fmla="*/ 13490 h 101803"/>
                <a:gd name="connsiteX587" fmla="*/ 16119 w 92854"/>
                <a:gd name="connsiteY587" fmla="*/ 13993 h 101803"/>
                <a:gd name="connsiteX588" fmla="*/ 15532 w 92854"/>
                <a:gd name="connsiteY588" fmla="*/ 13993 h 101803"/>
                <a:gd name="connsiteX589" fmla="*/ 16287 w 92854"/>
                <a:gd name="connsiteY589" fmla="*/ 13658 h 101803"/>
                <a:gd name="connsiteX590" fmla="*/ 19303 w 92854"/>
                <a:gd name="connsiteY590" fmla="*/ 17847 h 101803"/>
                <a:gd name="connsiteX591" fmla="*/ 18775 w 92854"/>
                <a:gd name="connsiteY591" fmla="*/ 18492 h 101803"/>
                <a:gd name="connsiteX592" fmla="*/ 18800 w 92854"/>
                <a:gd name="connsiteY592" fmla="*/ 18601 h 101803"/>
                <a:gd name="connsiteX593" fmla="*/ 19638 w 92854"/>
                <a:gd name="connsiteY593" fmla="*/ 18601 h 101803"/>
                <a:gd name="connsiteX594" fmla="*/ 19638 w 92854"/>
                <a:gd name="connsiteY594" fmla="*/ 17847 h 101803"/>
                <a:gd name="connsiteX595" fmla="*/ 19554 w 92854"/>
                <a:gd name="connsiteY595" fmla="*/ 17847 h 101803"/>
                <a:gd name="connsiteX596" fmla="*/ 46702 w 92854"/>
                <a:gd name="connsiteY596" fmla="*/ 82616 h 101803"/>
                <a:gd name="connsiteX597" fmla="*/ 46693 w 92854"/>
                <a:gd name="connsiteY597" fmla="*/ 83445 h 101803"/>
                <a:gd name="connsiteX598" fmla="*/ 46702 w 92854"/>
                <a:gd name="connsiteY598" fmla="*/ 83454 h 101803"/>
                <a:gd name="connsiteX599" fmla="*/ 47372 w 92854"/>
                <a:gd name="connsiteY599" fmla="*/ 84040 h 101803"/>
                <a:gd name="connsiteX600" fmla="*/ 47372 w 92854"/>
                <a:gd name="connsiteY600" fmla="*/ 83286 h 101803"/>
                <a:gd name="connsiteX601" fmla="*/ 46953 w 92854"/>
                <a:gd name="connsiteY601" fmla="*/ 82616 h 101803"/>
                <a:gd name="connsiteX602" fmla="*/ 40920 w 92854"/>
                <a:gd name="connsiteY602" fmla="*/ 58150 h 101803"/>
                <a:gd name="connsiteX603" fmla="*/ 41758 w 92854"/>
                <a:gd name="connsiteY603" fmla="*/ 58150 h 101803"/>
                <a:gd name="connsiteX604" fmla="*/ 41758 w 92854"/>
                <a:gd name="connsiteY604" fmla="*/ 56976 h 101803"/>
                <a:gd name="connsiteX605" fmla="*/ 41004 w 92854"/>
                <a:gd name="connsiteY605" fmla="*/ 56976 h 101803"/>
                <a:gd name="connsiteX606" fmla="*/ 37904 w 92854"/>
                <a:gd name="connsiteY606" fmla="*/ 12066 h 101803"/>
                <a:gd name="connsiteX607" fmla="*/ 38323 w 92854"/>
                <a:gd name="connsiteY607" fmla="*/ 12485 h 101803"/>
                <a:gd name="connsiteX608" fmla="*/ 38826 w 92854"/>
                <a:gd name="connsiteY608" fmla="*/ 12485 h 101803"/>
                <a:gd name="connsiteX609" fmla="*/ 38826 w 92854"/>
                <a:gd name="connsiteY609" fmla="*/ 11395 h 101803"/>
                <a:gd name="connsiteX610" fmla="*/ 38826 w 92854"/>
                <a:gd name="connsiteY610" fmla="*/ 10893 h 101803"/>
                <a:gd name="connsiteX611" fmla="*/ 38826 w 92854"/>
                <a:gd name="connsiteY611" fmla="*/ 10222 h 101803"/>
                <a:gd name="connsiteX612" fmla="*/ 37988 w 92854"/>
                <a:gd name="connsiteY612" fmla="*/ 10222 h 101803"/>
                <a:gd name="connsiteX613" fmla="*/ 37988 w 92854"/>
                <a:gd name="connsiteY613" fmla="*/ 10725 h 101803"/>
                <a:gd name="connsiteX614" fmla="*/ 37988 w 92854"/>
                <a:gd name="connsiteY614" fmla="*/ 11144 h 101803"/>
                <a:gd name="connsiteX615" fmla="*/ 50472 w 92854"/>
                <a:gd name="connsiteY615" fmla="*/ 55720 h 101803"/>
                <a:gd name="connsiteX616" fmla="*/ 51310 w 92854"/>
                <a:gd name="connsiteY616" fmla="*/ 56306 h 101803"/>
                <a:gd name="connsiteX617" fmla="*/ 51319 w 92854"/>
                <a:gd name="connsiteY617" fmla="*/ 57136 h 101803"/>
                <a:gd name="connsiteX618" fmla="*/ 51310 w 92854"/>
                <a:gd name="connsiteY618" fmla="*/ 57144 h 101803"/>
                <a:gd name="connsiteX619" fmla="*/ 50556 w 92854"/>
                <a:gd name="connsiteY619" fmla="*/ 56558 h 101803"/>
                <a:gd name="connsiteX620" fmla="*/ 50724 w 92854"/>
                <a:gd name="connsiteY620" fmla="*/ 55552 h 101803"/>
                <a:gd name="connsiteX621" fmla="*/ 48713 w 92854"/>
                <a:gd name="connsiteY621" fmla="*/ 49100 h 101803"/>
                <a:gd name="connsiteX622" fmla="*/ 48713 w 92854"/>
                <a:gd name="connsiteY622" fmla="*/ 48430 h 101803"/>
                <a:gd name="connsiteX623" fmla="*/ 48713 w 92854"/>
                <a:gd name="connsiteY623" fmla="*/ 47592 h 101803"/>
                <a:gd name="connsiteX624" fmla="*/ 50472 w 92854"/>
                <a:gd name="connsiteY624" fmla="*/ 48179 h 101803"/>
                <a:gd name="connsiteX625" fmla="*/ 51897 w 92854"/>
                <a:gd name="connsiteY625" fmla="*/ 48849 h 101803"/>
                <a:gd name="connsiteX626" fmla="*/ 52735 w 92854"/>
                <a:gd name="connsiteY626" fmla="*/ 50357 h 101803"/>
                <a:gd name="connsiteX627" fmla="*/ 53405 w 92854"/>
                <a:gd name="connsiteY627" fmla="*/ 51949 h 101803"/>
                <a:gd name="connsiteX628" fmla="*/ 52400 w 92854"/>
                <a:gd name="connsiteY628" fmla="*/ 51949 h 101803"/>
                <a:gd name="connsiteX629" fmla="*/ 51227 w 92854"/>
                <a:gd name="connsiteY629" fmla="*/ 51949 h 101803"/>
                <a:gd name="connsiteX630" fmla="*/ 50724 w 92854"/>
                <a:gd name="connsiteY630" fmla="*/ 51195 h 101803"/>
                <a:gd name="connsiteX631" fmla="*/ 50305 w 92854"/>
                <a:gd name="connsiteY631" fmla="*/ 50609 h 101803"/>
                <a:gd name="connsiteX632" fmla="*/ 49886 w 92854"/>
                <a:gd name="connsiteY632" fmla="*/ 50609 h 101803"/>
                <a:gd name="connsiteX633" fmla="*/ 49383 w 92854"/>
                <a:gd name="connsiteY633" fmla="*/ 50609 h 101803"/>
                <a:gd name="connsiteX634" fmla="*/ 49383 w 92854"/>
                <a:gd name="connsiteY634" fmla="*/ 49938 h 101803"/>
                <a:gd name="connsiteX635" fmla="*/ 48964 w 92854"/>
                <a:gd name="connsiteY635" fmla="*/ 49100 h 101803"/>
                <a:gd name="connsiteX636" fmla="*/ 42680 w 92854"/>
                <a:gd name="connsiteY636" fmla="*/ 20361 h 101803"/>
                <a:gd name="connsiteX637" fmla="*/ 42680 w 92854"/>
                <a:gd name="connsiteY637" fmla="*/ 20361 h 101803"/>
                <a:gd name="connsiteX638" fmla="*/ 42680 w 92854"/>
                <a:gd name="connsiteY638" fmla="*/ 20361 h 101803"/>
                <a:gd name="connsiteX639" fmla="*/ 43183 w 92854"/>
                <a:gd name="connsiteY639" fmla="*/ 20361 h 101803"/>
                <a:gd name="connsiteX640" fmla="*/ 43183 w 92854"/>
                <a:gd name="connsiteY640" fmla="*/ 19607 h 101803"/>
                <a:gd name="connsiteX641" fmla="*/ 43183 w 92854"/>
                <a:gd name="connsiteY641" fmla="*/ 18769 h 101803"/>
                <a:gd name="connsiteX642" fmla="*/ 42345 w 92854"/>
                <a:gd name="connsiteY642" fmla="*/ 18769 h 101803"/>
                <a:gd name="connsiteX643" fmla="*/ 42345 w 92854"/>
                <a:gd name="connsiteY643" fmla="*/ 18769 h 101803"/>
                <a:gd name="connsiteX644" fmla="*/ 42345 w 92854"/>
                <a:gd name="connsiteY644" fmla="*/ 18769 h 101803"/>
                <a:gd name="connsiteX645" fmla="*/ 42345 w 92854"/>
                <a:gd name="connsiteY645" fmla="*/ 18769 h 101803"/>
                <a:gd name="connsiteX646" fmla="*/ 42345 w 92854"/>
                <a:gd name="connsiteY646" fmla="*/ 19607 h 101803"/>
                <a:gd name="connsiteX647" fmla="*/ 42680 w 92854"/>
                <a:gd name="connsiteY647" fmla="*/ 10893 h 101803"/>
                <a:gd name="connsiteX648" fmla="*/ 42680 w 92854"/>
                <a:gd name="connsiteY648" fmla="*/ 10893 h 101803"/>
                <a:gd name="connsiteX649" fmla="*/ 42680 w 92854"/>
                <a:gd name="connsiteY649" fmla="*/ 10893 h 101803"/>
                <a:gd name="connsiteX650" fmla="*/ 42680 w 92854"/>
                <a:gd name="connsiteY650" fmla="*/ 10893 h 101803"/>
                <a:gd name="connsiteX651" fmla="*/ 42848 w 92854"/>
                <a:gd name="connsiteY651" fmla="*/ 10893 h 101803"/>
                <a:gd name="connsiteX652" fmla="*/ 52316 w 92854"/>
                <a:gd name="connsiteY652" fmla="*/ 45916 h 101803"/>
                <a:gd name="connsiteX653" fmla="*/ 51729 w 92854"/>
                <a:gd name="connsiteY653" fmla="*/ 45916 h 101803"/>
                <a:gd name="connsiteX654" fmla="*/ 51729 w 92854"/>
                <a:gd name="connsiteY654" fmla="*/ 45246 h 101803"/>
                <a:gd name="connsiteX655" fmla="*/ 46031 w 92854"/>
                <a:gd name="connsiteY655" fmla="*/ 21618 h 101803"/>
                <a:gd name="connsiteX656" fmla="*/ 46811 w 92854"/>
                <a:gd name="connsiteY656" fmla="*/ 21894 h 101803"/>
                <a:gd name="connsiteX657" fmla="*/ 46869 w 92854"/>
                <a:gd name="connsiteY657" fmla="*/ 22120 h 101803"/>
                <a:gd name="connsiteX658" fmla="*/ 46367 w 92854"/>
                <a:gd name="connsiteY658" fmla="*/ 23042 h 101803"/>
                <a:gd name="connsiteX659" fmla="*/ 45864 w 92854"/>
                <a:gd name="connsiteY659" fmla="*/ 22455 h 101803"/>
                <a:gd name="connsiteX660" fmla="*/ 46199 w 92854"/>
                <a:gd name="connsiteY660" fmla="*/ 22037 h 101803"/>
                <a:gd name="connsiteX661" fmla="*/ 53908 w 92854"/>
                <a:gd name="connsiteY661" fmla="*/ 46252 h 101803"/>
                <a:gd name="connsiteX662" fmla="*/ 53908 w 92854"/>
                <a:gd name="connsiteY662" fmla="*/ 46252 h 101803"/>
                <a:gd name="connsiteX663" fmla="*/ 53908 w 92854"/>
                <a:gd name="connsiteY663" fmla="*/ 46252 h 101803"/>
                <a:gd name="connsiteX664" fmla="*/ 54075 w 92854"/>
                <a:gd name="connsiteY664" fmla="*/ 46252 h 101803"/>
                <a:gd name="connsiteX665" fmla="*/ 54746 w 92854"/>
                <a:gd name="connsiteY665" fmla="*/ 49603 h 101803"/>
                <a:gd name="connsiteX666" fmla="*/ 55165 w 92854"/>
                <a:gd name="connsiteY666" fmla="*/ 50273 h 101803"/>
                <a:gd name="connsiteX667" fmla="*/ 55165 w 92854"/>
                <a:gd name="connsiteY667" fmla="*/ 51028 h 101803"/>
                <a:gd name="connsiteX668" fmla="*/ 55165 w 92854"/>
                <a:gd name="connsiteY668" fmla="*/ 50441 h 101803"/>
                <a:gd name="connsiteX669" fmla="*/ 54913 w 92854"/>
                <a:gd name="connsiteY669" fmla="*/ 49603 h 101803"/>
                <a:gd name="connsiteX670" fmla="*/ 46367 w 92854"/>
                <a:gd name="connsiteY670" fmla="*/ 9468 h 101803"/>
                <a:gd name="connsiteX671" fmla="*/ 46367 w 92854"/>
                <a:gd name="connsiteY671" fmla="*/ 10222 h 101803"/>
                <a:gd name="connsiteX672" fmla="*/ 46869 w 92854"/>
                <a:gd name="connsiteY672" fmla="*/ 10809 h 101803"/>
                <a:gd name="connsiteX673" fmla="*/ 47381 w 92854"/>
                <a:gd name="connsiteY673" fmla="*/ 10013 h 101803"/>
                <a:gd name="connsiteX674" fmla="*/ 47372 w 92854"/>
                <a:gd name="connsiteY674" fmla="*/ 9971 h 101803"/>
                <a:gd name="connsiteX675" fmla="*/ 46702 w 92854"/>
                <a:gd name="connsiteY675" fmla="*/ 9468 h 101803"/>
                <a:gd name="connsiteX676" fmla="*/ 57259 w 92854"/>
                <a:gd name="connsiteY676" fmla="*/ 45330 h 101803"/>
                <a:gd name="connsiteX677" fmla="*/ 57678 w 92854"/>
                <a:gd name="connsiteY677" fmla="*/ 46000 h 101803"/>
                <a:gd name="connsiteX678" fmla="*/ 57678 w 92854"/>
                <a:gd name="connsiteY678" fmla="*/ 46754 h 101803"/>
                <a:gd name="connsiteX679" fmla="*/ 56840 w 92854"/>
                <a:gd name="connsiteY679" fmla="*/ 46168 h 101803"/>
                <a:gd name="connsiteX680" fmla="*/ 57310 w 92854"/>
                <a:gd name="connsiteY680" fmla="*/ 45347 h 101803"/>
                <a:gd name="connsiteX681" fmla="*/ 57594 w 92854"/>
                <a:gd name="connsiteY681" fmla="*/ 45330 h 101803"/>
                <a:gd name="connsiteX682" fmla="*/ 68990 w 92854"/>
                <a:gd name="connsiteY682" fmla="*/ 91162 h 101803"/>
                <a:gd name="connsiteX683" fmla="*/ 69660 w 92854"/>
                <a:gd name="connsiteY683" fmla="*/ 91162 h 101803"/>
                <a:gd name="connsiteX684" fmla="*/ 69241 w 92854"/>
                <a:gd name="connsiteY684" fmla="*/ 90576 h 101803"/>
                <a:gd name="connsiteX685" fmla="*/ 68655 w 92854"/>
                <a:gd name="connsiteY685" fmla="*/ 89989 h 101803"/>
                <a:gd name="connsiteX686" fmla="*/ 73766 w 92854"/>
                <a:gd name="connsiteY686" fmla="*/ 79181 h 101803"/>
                <a:gd name="connsiteX687" fmla="*/ 73766 w 92854"/>
                <a:gd name="connsiteY687" fmla="*/ 79181 h 101803"/>
                <a:gd name="connsiteX688" fmla="*/ 73766 w 92854"/>
                <a:gd name="connsiteY688" fmla="*/ 78762 h 101803"/>
                <a:gd name="connsiteX689" fmla="*/ 73766 w 92854"/>
                <a:gd name="connsiteY689" fmla="*/ 78762 h 101803"/>
                <a:gd name="connsiteX690" fmla="*/ 73766 w 92854"/>
                <a:gd name="connsiteY690" fmla="*/ 78762 h 101803"/>
                <a:gd name="connsiteX691" fmla="*/ 73766 w 92854"/>
                <a:gd name="connsiteY691" fmla="*/ 78762 h 101803"/>
                <a:gd name="connsiteX692" fmla="*/ 73766 w 92854"/>
                <a:gd name="connsiteY692" fmla="*/ 78762 h 101803"/>
                <a:gd name="connsiteX693" fmla="*/ 73012 w 92854"/>
                <a:gd name="connsiteY693" fmla="*/ 78762 h 101803"/>
                <a:gd name="connsiteX694" fmla="*/ 76112 w 92854"/>
                <a:gd name="connsiteY694" fmla="*/ 85800 h 101803"/>
                <a:gd name="connsiteX695" fmla="*/ 76112 w 92854"/>
                <a:gd name="connsiteY695" fmla="*/ 86554 h 101803"/>
                <a:gd name="connsiteX696" fmla="*/ 76782 w 92854"/>
                <a:gd name="connsiteY696" fmla="*/ 87141 h 101803"/>
                <a:gd name="connsiteX697" fmla="*/ 76791 w 92854"/>
                <a:gd name="connsiteY697" fmla="*/ 86311 h 101803"/>
                <a:gd name="connsiteX698" fmla="*/ 76782 w 92854"/>
                <a:gd name="connsiteY698" fmla="*/ 86303 h 101803"/>
                <a:gd name="connsiteX699" fmla="*/ 76447 w 92854"/>
                <a:gd name="connsiteY699" fmla="*/ 85800 h 101803"/>
                <a:gd name="connsiteX700" fmla="*/ 73849 w 92854"/>
                <a:gd name="connsiteY700" fmla="*/ 71304 h 101803"/>
                <a:gd name="connsiteX701" fmla="*/ 73849 w 92854"/>
                <a:gd name="connsiteY701" fmla="*/ 71891 h 101803"/>
                <a:gd name="connsiteX702" fmla="*/ 73179 w 92854"/>
                <a:gd name="connsiteY702" fmla="*/ 71891 h 101803"/>
                <a:gd name="connsiteX703" fmla="*/ 73179 w 92854"/>
                <a:gd name="connsiteY703" fmla="*/ 71388 h 101803"/>
                <a:gd name="connsiteX704" fmla="*/ 74185 w 92854"/>
                <a:gd name="connsiteY704" fmla="*/ 71304 h 101803"/>
                <a:gd name="connsiteX705" fmla="*/ 58768 w 92854"/>
                <a:gd name="connsiteY705" fmla="*/ 15333 h 101803"/>
                <a:gd name="connsiteX706" fmla="*/ 59940 w 92854"/>
                <a:gd name="connsiteY706" fmla="*/ 14160 h 101803"/>
                <a:gd name="connsiteX707" fmla="*/ 60862 w 92854"/>
                <a:gd name="connsiteY707" fmla="*/ 12736 h 101803"/>
                <a:gd name="connsiteX708" fmla="*/ 61281 w 92854"/>
                <a:gd name="connsiteY708" fmla="*/ 12736 h 101803"/>
                <a:gd name="connsiteX709" fmla="*/ 61281 w 92854"/>
                <a:gd name="connsiteY709" fmla="*/ 12317 h 101803"/>
                <a:gd name="connsiteX710" fmla="*/ 61281 w 92854"/>
                <a:gd name="connsiteY710" fmla="*/ 11479 h 101803"/>
                <a:gd name="connsiteX711" fmla="*/ 61281 w 92854"/>
                <a:gd name="connsiteY711" fmla="*/ 10641 h 101803"/>
                <a:gd name="connsiteX712" fmla="*/ 60192 w 92854"/>
                <a:gd name="connsiteY712" fmla="*/ 9720 h 101803"/>
                <a:gd name="connsiteX713" fmla="*/ 59438 w 92854"/>
                <a:gd name="connsiteY713" fmla="*/ 8798 h 101803"/>
                <a:gd name="connsiteX714" fmla="*/ 59019 w 92854"/>
                <a:gd name="connsiteY714" fmla="*/ 7876 h 101803"/>
                <a:gd name="connsiteX715" fmla="*/ 58265 w 92854"/>
                <a:gd name="connsiteY715" fmla="*/ 7876 h 101803"/>
                <a:gd name="connsiteX716" fmla="*/ 60695 w 92854"/>
                <a:gd name="connsiteY716" fmla="*/ 5362 h 101803"/>
                <a:gd name="connsiteX717" fmla="*/ 58348 w 92854"/>
                <a:gd name="connsiteY717" fmla="*/ 5362 h 101803"/>
                <a:gd name="connsiteX718" fmla="*/ 58935 w 92854"/>
                <a:gd name="connsiteY718" fmla="*/ 4860 h 101803"/>
                <a:gd name="connsiteX719" fmla="*/ 59605 w 92854"/>
                <a:gd name="connsiteY719" fmla="*/ 4273 h 101803"/>
                <a:gd name="connsiteX720" fmla="*/ 59605 w 92854"/>
                <a:gd name="connsiteY720" fmla="*/ 3100 h 101803"/>
                <a:gd name="connsiteX721" fmla="*/ 60108 w 92854"/>
                <a:gd name="connsiteY721" fmla="*/ 2011 h 101803"/>
                <a:gd name="connsiteX722" fmla="*/ 60108 w 92854"/>
                <a:gd name="connsiteY722" fmla="*/ 1257 h 101803"/>
                <a:gd name="connsiteX723" fmla="*/ 60108 w 92854"/>
                <a:gd name="connsiteY723" fmla="*/ 503 h 101803"/>
                <a:gd name="connsiteX724" fmla="*/ 62119 w 92854"/>
                <a:gd name="connsiteY724" fmla="*/ 0 h 101803"/>
                <a:gd name="connsiteX725" fmla="*/ 62119 w 92854"/>
                <a:gd name="connsiteY725" fmla="*/ 503 h 101803"/>
                <a:gd name="connsiteX726" fmla="*/ 62119 w 92854"/>
                <a:gd name="connsiteY726" fmla="*/ 1676 h 101803"/>
                <a:gd name="connsiteX727" fmla="*/ 62119 w 92854"/>
                <a:gd name="connsiteY727" fmla="*/ 2849 h 101803"/>
                <a:gd name="connsiteX728" fmla="*/ 63208 w 92854"/>
                <a:gd name="connsiteY728" fmla="*/ 3435 h 101803"/>
                <a:gd name="connsiteX729" fmla="*/ 63711 w 92854"/>
                <a:gd name="connsiteY729" fmla="*/ 3435 h 101803"/>
                <a:gd name="connsiteX730" fmla="*/ 63711 w 92854"/>
                <a:gd name="connsiteY730" fmla="*/ 3016 h 101803"/>
                <a:gd name="connsiteX731" fmla="*/ 63711 w 92854"/>
                <a:gd name="connsiteY731" fmla="*/ 2430 h 101803"/>
                <a:gd name="connsiteX732" fmla="*/ 63711 w 92854"/>
                <a:gd name="connsiteY732" fmla="*/ 1760 h 101803"/>
                <a:gd name="connsiteX733" fmla="*/ 63711 w 92854"/>
                <a:gd name="connsiteY733" fmla="*/ 1089 h 101803"/>
                <a:gd name="connsiteX734" fmla="*/ 64214 w 92854"/>
                <a:gd name="connsiteY734" fmla="*/ 1592 h 101803"/>
                <a:gd name="connsiteX735" fmla="*/ 64800 w 92854"/>
                <a:gd name="connsiteY735" fmla="*/ 2095 h 101803"/>
                <a:gd name="connsiteX736" fmla="*/ 65554 w 92854"/>
                <a:gd name="connsiteY736" fmla="*/ 2765 h 101803"/>
                <a:gd name="connsiteX737" fmla="*/ 66560 w 92854"/>
                <a:gd name="connsiteY737" fmla="*/ 2095 h 101803"/>
                <a:gd name="connsiteX738" fmla="*/ 67398 w 92854"/>
                <a:gd name="connsiteY738" fmla="*/ 1424 h 101803"/>
                <a:gd name="connsiteX739" fmla="*/ 67901 w 92854"/>
                <a:gd name="connsiteY739" fmla="*/ 2179 h 101803"/>
                <a:gd name="connsiteX740" fmla="*/ 68403 w 92854"/>
                <a:gd name="connsiteY740" fmla="*/ 2681 h 101803"/>
                <a:gd name="connsiteX741" fmla="*/ 69073 w 92854"/>
                <a:gd name="connsiteY741" fmla="*/ 2681 h 101803"/>
                <a:gd name="connsiteX742" fmla="*/ 69660 w 92854"/>
                <a:gd name="connsiteY742" fmla="*/ 2681 h 101803"/>
                <a:gd name="connsiteX743" fmla="*/ 70917 w 92854"/>
                <a:gd name="connsiteY743" fmla="*/ 1508 h 101803"/>
                <a:gd name="connsiteX744" fmla="*/ 72090 w 92854"/>
                <a:gd name="connsiteY744" fmla="*/ 503 h 101803"/>
                <a:gd name="connsiteX745" fmla="*/ 74436 w 92854"/>
                <a:gd name="connsiteY745" fmla="*/ 922 h 101803"/>
                <a:gd name="connsiteX746" fmla="*/ 76698 w 92854"/>
                <a:gd name="connsiteY746" fmla="*/ 1508 h 101803"/>
                <a:gd name="connsiteX747" fmla="*/ 73347 w 92854"/>
                <a:gd name="connsiteY747" fmla="*/ 2430 h 101803"/>
                <a:gd name="connsiteX748" fmla="*/ 73347 w 92854"/>
                <a:gd name="connsiteY748" fmla="*/ 3771 h 101803"/>
                <a:gd name="connsiteX749" fmla="*/ 73347 w 92854"/>
                <a:gd name="connsiteY749" fmla="*/ 5865 h 101803"/>
                <a:gd name="connsiteX750" fmla="*/ 73347 w 92854"/>
                <a:gd name="connsiteY750" fmla="*/ 7876 h 101803"/>
                <a:gd name="connsiteX751" fmla="*/ 73347 w 92854"/>
                <a:gd name="connsiteY751" fmla="*/ 9217 h 101803"/>
                <a:gd name="connsiteX752" fmla="*/ 73347 w 92854"/>
                <a:gd name="connsiteY752" fmla="*/ 10055 h 101803"/>
                <a:gd name="connsiteX753" fmla="*/ 73347 w 92854"/>
                <a:gd name="connsiteY753" fmla="*/ 10893 h 101803"/>
                <a:gd name="connsiteX754" fmla="*/ 73347 w 92854"/>
                <a:gd name="connsiteY754" fmla="*/ 10893 h 101803"/>
                <a:gd name="connsiteX755" fmla="*/ 73347 w 92854"/>
                <a:gd name="connsiteY755" fmla="*/ 10474 h 101803"/>
                <a:gd name="connsiteX756" fmla="*/ 73347 w 92854"/>
                <a:gd name="connsiteY756" fmla="*/ 9552 h 101803"/>
                <a:gd name="connsiteX757" fmla="*/ 73347 w 92854"/>
                <a:gd name="connsiteY757" fmla="*/ 8379 h 101803"/>
                <a:gd name="connsiteX758" fmla="*/ 72677 w 92854"/>
                <a:gd name="connsiteY758" fmla="*/ 7290 h 101803"/>
                <a:gd name="connsiteX759" fmla="*/ 72090 w 92854"/>
                <a:gd name="connsiteY759" fmla="*/ 6033 h 101803"/>
                <a:gd name="connsiteX760" fmla="*/ 71503 w 92854"/>
                <a:gd name="connsiteY760" fmla="*/ 5362 h 101803"/>
                <a:gd name="connsiteX761" fmla="*/ 70749 w 92854"/>
                <a:gd name="connsiteY761" fmla="*/ 4776 h 101803"/>
                <a:gd name="connsiteX762" fmla="*/ 70749 w 92854"/>
                <a:gd name="connsiteY762" fmla="*/ 4776 h 101803"/>
                <a:gd name="connsiteX763" fmla="*/ 70749 w 92854"/>
                <a:gd name="connsiteY763" fmla="*/ 5949 h 101803"/>
                <a:gd name="connsiteX764" fmla="*/ 70749 w 92854"/>
                <a:gd name="connsiteY764" fmla="*/ 7038 h 101803"/>
                <a:gd name="connsiteX765" fmla="*/ 70079 w 92854"/>
                <a:gd name="connsiteY765" fmla="*/ 8379 h 101803"/>
                <a:gd name="connsiteX766" fmla="*/ 69325 w 92854"/>
                <a:gd name="connsiteY766" fmla="*/ 9552 h 101803"/>
                <a:gd name="connsiteX767" fmla="*/ 69325 w 92854"/>
                <a:gd name="connsiteY767" fmla="*/ 10809 h 101803"/>
                <a:gd name="connsiteX768" fmla="*/ 69744 w 92854"/>
                <a:gd name="connsiteY768" fmla="*/ 12401 h 101803"/>
                <a:gd name="connsiteX769" fmla="*/ 70163 w 92854"/>
                <a:gd name="connsiteY769" fmla="*/ 12401 h 101803"/>
                <a:gd name="connsiteX770" fmla="*/ 70582 w 92854"/>
                <a:gd name="connsiteY770" fmla="*/ 12401 h 101803"/>
                <a:gd name="connsiteX771" fmla="*/ 70079 w 92854"/>
                <a:gd name="connsiteY771" fmla="*/ 13239 h 101803"/>
                <a:gd name="connsiteX772" fmla="*/ 69493 w 92854"/>
                <a:gd name="connsiteY772" fmla="*/ 14160 h 101803"/>
                <a:gd name="connsiteX773" fmla="*/ 69073 w 92854"/>
                <a:gd name="connsiteY773" fmla="*/ 14160 h 101803"/>
                <a:gd name="connsiteX774" fmla="*/ 69073 w 92854"/>
                <a:gd name="connsiteY774" fmla="*/ 14160 h 101803"/>
                <a:gd name="connsiteX775" fmla="*/ 68152 w 92854"/>
                <a:gd name="connsiteY775" fmla="*/ 13574 h 101803"/>
                <a:gd name="connsiteX776" fmla="*/ 67230 w 92854"/>
                <a:gd name="connsiteY776" fmla="*/ 13071 h 101803"/>
                <a:gd name="connsiteX777" fmla="*/ 66644 w 92854"/>
                <a:gd name="connsiteY777" fmla="*/ 13071 h 101803"/>
                <a:gd name="connsiteX778" fmla="*/ 66225 w 92854"/>
                <a:gd name="connsiteY778" fmla="*/ 13490 h 101803"/>
                <a:gd name="connsiteX779" fmla="*/ 65722 w 92854"/>
                <a:gd name="connsiteY779" fmla="*/ 14831 h 101803"/>
                <a:gd name="connsiteX780" fmla="*/ 65722 w 92854"/>
                <a:gd name="connsiteY780" fmla="*/ 16087 h 101803"/>
                <a:gd name="connsiteX781" fmla="*/ 64968 w 92854"/>
                <a:gd name="connsiteY781" fmla="*/ 16087 h 101803"/>
                <a:gd name="connsiteX782" fmla="*/ 64549 w 92854"/>
                <a:gd name="connsiteY782" fmla="*/ 16087 h 101803"/>
                <a:gd name="connsiteX783" fmla="*/ 64549 w 92854"/>
                <a:gd name="connsiteY783" fmla="*/ 16087 h 101803"/>
                <a:gd name="connsiteX784" fmla="*/ 63124 w 92854"/>
                <a:gd name="connsiteY784" fmla="*/ 16087 h 101803"/>
                <a:gd name="connsiteX785" fmla="*/ 61868 w 92854"/>
                <a:gd name="connsiteY785" fmla="*/ 16087 h 101803"/>
                <a:gd name="connsiteX786" fmla="*/ 61197 w 92854"/>
                <a:gd name="connsiteY786" fmla="*/ 16087 h 101803"/>
                <a:gd name="connsiteX787" fmla="*/ 60360 w 92854"/>
                <a:gd name="connsiteY787" fmla="*/ 16087 h 101803"/>
                <a:gd name="connsiteX788" fmla="*/ 59857 w 92854"/>
                <a:gd name="connsiteY788" fmla="*/ 16087 h 101803"/>
                <a:gd name="connsiteX789" fmla="*/ 59103 w 92854"/>
                <a:gd name="connsiteY789" fmla="*/ 15333 h 101803"/>
                <a:gd name="connsiteX790" fmla="*/ 58768 w 92854"/>
                <a:gd name="connsiteY790" fmla="*/ 8965 h 101803"/>
                <a:gd name="connsiteX791" fmla="*/ 58768 w 92854"/>
                <a:gd name="connsiteY791" fmla="*/ 9552 h 101803"/>
                <a:gd name="connsiteX792" fmla="*/ 59186 w 92854"/>
                <a:gd name="connsiteY792" fmla="*/ 9552 h 101803"/>
                <a:gd name="connsiteX793" fmla="*/ 59186 w 92854"/>
                <a:gd name="connsiteY793" fmla="*/ 9049 h 101803"/>
                <a:gd name="connsiteX794" fmla="*/ 58851 w 92854"/>
                <a:gd name="connsiteY794" fmla="*/ 8965 h 101803"/>
                <a:gd name="connsiteX795" fmla="*/ 76028 w 92854"/>
                <a:gd name="connsiteY795" fmla="*/ 70802 h 101803"/>
                <a:gd name="connsiteX796" fmla="*/ 76849 w 92854"/>
                <a:gd name="connsiteY796" fmla="*/ 71279 h 101803"/>
                <a:gd name="connsiteX797" fmla="*/ 76866 w 92854"/>
                <a:gd name="connsiteY797" fmla="*/ 71388 h 101803"/>
                <a:gd name="connsiteX798" fmla="*/ 76363 w 92854"/>
                <a:gd name="connsiteY798" fmla="*/ 72310 h 101803"/>
                <a:gd name="connsiteX799" fmla="*/ 75860 w 92854"/>
                <a:gd name="connsiteY799" fmla="*/ 71640 h 101803"/>
                <a:gd name="connsiteX800" fmla="*/ 76112 w 92854"/>
                <a:gd name="connsiteY800" fmla="*/ 70802 h 101803"/>
                <a:gd name="connsiteX801" fmla="*/ 63376 w 92854"/>
                <a:gd name="connsiteY801" fmla="*/ 9887 h 101803"/>
                <a:gd name="connsiteX802" fmla="*/ 63795 w 92854"/>
                <a:gd name="connsiteY802" fmla="*/ 9887 h 101803"/>
                <a:gd name="connsiteX803" fmla="*/ 64381 w 92854"/>
                <a:gd name="connsiteY803" fmla="*/ 9887 h 101803"/>
                <a:gd name="connsiteX804" fmla="*/ 64381 w 92854"/>
                <a:gd name="connsiteY804" fmla="*/ 8379 h 101803"/>
                <a:gd name="connsiteX805" fmla="*/ 64381 w 92854"/>
                <a:gd name="connsiteY805" fmla="*/ 6619 h 101803"/>
                <a:gd name="connsiteX806" fmla="*/ 64381 w 92854"/>
                <a:gd name="connsiteY806" fmla="*/ 6117 h 101803"/>
                <a:gd name="connsiteX807" fmla="*/ 63795 w 92854"/>
                <a:gd name="connsiteY807" fmla="*/ 6117 h 101803"/>
                <a:gd name="connsiteX808" fmla="*/ 63292 w 92854"/>
                <a:gd name="connsiteY808" fmla="*/ 6117 h 101803"/>
                <a:gd name="connsiteX809" fmla="*/ 63292 w 92854"/>
                <a:gd name="connsiteY809" fmla="*/ 7541 h 101803"/>
                <a:gd name="connsiteX810" fmla="*/ 62873 w 92854"/>
                <a:gd name="connsiteY810" fmla="*/ 9217 h 101803"/>
                <a:gd name="connsiteX811" fmla="*/ 62873 w 92854"/>
                <a:gd name="connsiteY811" fmla="*/ 9217 h 101803"/>
                <a:gd name="connsiteX812" fmla="*/ 81474 w 92854"/>
                <a:gd name="connsiteY812" fmla="*/ 76918 h 101803"/>
                <a:gd name="connsiteX813" fmla="*/ 81474 w 92854"/>
                <a:gd name="connsiteY813" fmla="*/ 76164 h 101803"/>
                <a:gd name="connsiteX814" fmla="*/ 80804 w 92854"/>
                <a:gd name="connsiteY814" fmla="*/ 75578 h 101803"/>
                <a:gd name="connsiteX815" fmla="*/ 83402 w 92854"/>
                <a:gd name="connsiteY815" fmla="*/ 76416 h 101803"/>
                <a:gd name="connsiteX816" fmla="*/ 83904 w 92854"/>
                <a:gd name="connsiteY816" fmla="*/ 75578 h 101803"/>
                <a:gd name="connsiteX817" fmla="*/ 82982 w 92854"/>
                <a:gd name="connsiteY817" fmla="*/ 76834 h 101803"/>
                <a:gd name="connsiteX818" fmla="*/ 87256 w 92854"/>
                <a:gd name="connsiteY818" fmla="*/ 82700 h 101803"/>
                <a:gd name="connsiteX819" fmla="*/ 87842 w 92854"/>
                <a:gd name="connsiteY819" fmla="*/ 83202 h 101803"/>
                <a:gd name="connsiteX820" fmla="*/ 87842 w 92854"/>
                <a:gd name="connsiteY820" fmla="*/ 83957 h 101803"/>
                <a:gd name="connsiteX821" fmla="*/ 87055 w 92854"/>
                <a:gd name="connsiteY821" fmla="*/ 83688 h 101803"/>
                <a:gd name="connsiteX822" fmla="*/ 87004 w 92854"/>
                <a:gd name="connsiteY822" fmla="*/ 83538 h 101803"/>
                <a:gd name="connsiteX823" fmla="*/ 87340 w 92854"/>
                <a:gd name="connsiteY823" fmla="*/ 83035 h 101803"/>
                <a:gd name="connsiteX824" fmla="*/ 86753 w 92854"/>
                <a:gd name="connsiteY824" fmla="*/ 69796 h 101803"/>
                <a:gd name="connsiteX825" fmla="*/ 86250 w 92854"/>
                <a:gd name="connsiteY825" fmla="*/ 69293 h 101803"/>
                <a:gd name="connsiteX826" fmla="*/ 85748 w 92854"/>
                <a:gd name="connsiteY826" fmla="*/ 68539 h 101803"/>
                <a:gd name="connsiteX827" fmla="*/ 85245 w 92854"/>
                <a:gd name="connsiteY827" fmla="*/ 67534 h 101803"/>
                <a:gd name="connsiteX828" fmla="*/ 85245 w 92854"/>
                <a:gd name="connsiteY828" fmla="*/ 66528 h 101803"/>
                <a:gd name="connsiteX829" fmla="*/ 86669 w 92854"/>
                <a:gd name="connsiteY829" fmla="*/ 66528 h 101803"/>
                <a:gd name="connsiteX830" fmla="*/ 88010 w 92854"/>
                <a:gd name="connsiteY830" fmla="*/ 66528 h 101803"/>
                <a:gd name="connsiteX831" fmla="*/ 88680 w 92854"/>
                <a:gd name="connsiteY831" fmla="*/ 66528 h 101803"/>
                <a:gd name="connsiteX832" fmla="*/ 89183 w 92854"/>
                <a:gd name="connsiteY832" fmla="*/ 66528 h 101803"/>
                <a:gd name="connsiteX833" fmla="*/ 89183 w 92854"/>
                <a:gd name="connsiteY833" fmla="*/ 68456 h 101803"/>
                <a:gd name="connsiteX834" fmla="*/ 88177 w 92854"/>
                <a:gd name="connsiteY834" fmla="*/ 69042 h 101803"/>
                <a:gd name="connsiteX835" fmla="*/ 88177 w 92854"/>
                <a:gd name="connsiteY835" fmla="*/ 69461 h 101803"/>
                <a:gd name="connsiteX836" fmla="*/ 88177 w 92854"/>
                <a:gd name="connsiteY836" fmla="*/ 69964 h 101803"/>
                <a:gd name="connsiteX837" fmla="*/ 89769 w 92854"/>
                <a:gd name="connsiteY837" fmla="*/ 70383 h 101803"/>
                <a:gd name="connsiteX838" fmla="*/ 90942 w 92854"/>
                <a:gd name="connsiteY838" fmla="*/ 70383 h 101803"/>
                <a:gd name="connsiteX839" fmla="*/ 91613 w 92854"/>
                <a:gd name="connsiteY839" fmla="*/ 70383 h 101803"/>
                <a:gd name="connsiteX840" fmla="*/ 90859 w 92854"/>
                <a:gd name="connsiteY840" fmla="*/ 71137 h 101803"/>
                <a:gd name="connsiteX841" fmla="*/ 90188 w 92854"/>
                <a:gd name="connsiteY841" fmla="*/ 71807 h 101803"/>
                <a:gd name="connsiteX842" fmla="*/ 90188 w 92854"/>
                <a:gd name="connsiteY842" fmla="*/ 71807 h 101803"/>
                <a:gd name="connsiteX843" fmla="*/ 90188 w 92854"/>
                <a:gd name="connsiteY843" fmla="*/ 72896 h 101803"/>
                <a:gd name="connsiteX844" fmla="*/ 90188 w 92854"/>
                <a:gd name="connsiteY844" fmla="*/ 73483 h 101803"/>
                <a:gd name="connsiteX845" fmla="*/ 89183 w 92854"/>
                <a:gd name="connsiteY845" fmla="*/ 73483 h 101803"/>
                <a:gd name="connsiteX846" fmla="*/ 88261 w 92854"/>
                <a:gd name="connsiteY846" fmla="*/ 73483 h 101803"/>
                <a:gd name="connsiteX847" fmla="*/ 71420 w 92854"/>
                <a:gd name="connsiteY847" fmla="*/ 7541 h 101803"/>
                <a:gd name="connsiteX848" fmla="*/ 72257 w 92854"/>
                <a:gd name="connsiteY848" fmla="*/ 8044 h 101803"/>
                <a:gd name="connsiteX849" fmla="*/ 71931 w 92854"/>
                <a:gd name="connsiteY849" fmla="*/ 8932 h 101803"/>
                <a:gd name="connsiteX850" fmla="*/ 71839 w 92854"/>
                <a:gd name="connsiteY850" fmla="*/ 8965 h 101803"/>
                <a:gd name="connsiteX851" fmla="*/ 71085 w 92854"/>
                <a:gd name="connsiteY851" fmla="*/ 8379 h 101803"/>
                <a:gd name="connsiteX852" fmla="*/ 71503 w 92854"/>
                <a:gd name="connsiteY852" fmla="*/ 7876 h 101803"/>
                <a:gd name="connsiteX853" fmla="*/ 72174 w 92854"/>
                <a:gd name="connsiteY853" fmla="*/ 5279 h 101803"/>
                <a:gd name="connsiteX854" fmla="*/ 73012 w 92854"/>
                <a:gd name="connsiteY854" fmla="*/ 5865 h 101803"/>
                <a:gd name="connsiteX855" fmla="*/ 72509 w 92854"/>
                <a:gd name="connsiteY855" fmla="*/ 6787 h 101803"/>
                <a:gd name="connsiteX856" fmla="*/ 72090 w 92854"/>
                <a:gd name="connsiteY856" fmla="*/ 6117 h 101803"/>
                <a:gd name="connsiteX857" fmla="*/ 72257 w 92854"/>
                <a:gd name="connsiteY857" fmla="*/ 5279 h 101803"/>
                <a:gd name="connsiteX858" fmla="*/ 92786 w 92854"/>
                <a:gd name="connsiteY858" fmla="*/ 62423 h 101803"/>
                <a:gd name="connsiteX859" fmla="*/ 92786 w 92854"/>
                <a:gd name="connsiteY859" fmla="*/ 62423 h 101803"/>
                <a:gd name="connsiteX860" fmla="*/ 92786 w 92854"/>
                <a:gd name="connsiteY860" fmla="*/ 62926 h 101803"/>
                <a:gd name="connsiteX861" fmla="*/ 92786 w 92854"/>
                <a:gd name="connsiteY861" fmla="*/ 63931 h 101803"/>
                <a:gd name="connsiteX862" fmla="*/ 92786 w 92854"/>
                <a:gd name="connsiteY862" fmla="*/ 64434 h 101803"/>
                <a:gd name="connsiteX863" fmla="*/ 92786 w 92854"/>
                <a:gd name="connsiteY863" fmla="*/ 64434 h 101803"/>
                <a:gd name="connsiteX864" fmla="*/ 92786 w 92854"/>
                <a:gd name="connsiteY864" fmla="*/ 65020 h 101803"/>
                <a:gd name="connsiteX865" fmla="*/ 92786 w 92854"/>
                <a:gd name="connsiteY865" fmla="*/ 66109 h 101803"/>
                <a:gd name="connsiteX866" fmla="*/ 92786 w 92854"/>
                <a:gd name="connsiteY866" fmla="*/ 67199 h 101803"/>
                <a:gd name="connsiteX867" fmla="*/ 92786 w 92854"/>
                <a:gd name="connsiteY867" fmla="*/ 67869 h 101803"/>
                <a:gd name="connsiteX868" fmla="*/ 92367 w 92854"/>
                <a:gd name="connsiteY868" fmla="*/ 68791 h 101803"/>
                <a:gd name="connsiteX869" fmla="*/ 91697 w 92854"/>
                <a:gd name="connsiteY869" fmla="*/ 69629 h 101803"/>
                <a:gd name="connsiteX870" fmla="*/ 91194 w 92854"/>
                <a:gd name="connsiteY870" fmla="*/ 68456 h 101803"/>
                <a:gd name="connsiteX871" fmla="*/ 90272 w 92854"/>
                <a:gd name="connsiteY871" fmla="*/ 66780 h 101803"/>
                <a:gd name="connsiteX872" fmla="*/ 89350 w 92854"/>
                <a:gd name="connsiteY872" fmla="*/ 65020 h 101803"/>
                <a:gd name="connsiteX873" fmla="*/ 88764 w 92854"/>
                <a:gd name="connsiteY873" fmla="*/ 64015 h 101803"/>
                <a:gd name="connsiteX874" fmla="*/ 88764 w 92854"/>
                <a:gd name="connsiteY874" fmla="*/ 63093 h 10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Lst>
              <a:rect l="l" t="t" r="r" b="b"/>
              <a:pathLst>
                <a:path w="92854" h="101803">
                  <a:moveTo>
                    <a:pt x="56170" y="93760"/>
                  </a:moveTo>
                  <a:lnTo>
                    <a:pt x="55081" y="94765"/>
                  </a:lnTo>
                  <a:lnTo>
                    <a:pt x="54662" y="93089"/>
                  </a:lnTo>
                  <a:cubicBezTo>
                    <a:pt x="54662" y="93089"/>
                    <a:pt x="54243" y="93089"/>
                    <a:pt x="53992" y="93089"/>
                  </a:cubicBezTo>
                  <a:lnTo>
                    <a:pt x="53321" y="93089"/>
                  </a:lnTo>
                  <a:cubicBezTo>
                    <a:pt x="53321" y="93089"/>
                    <a:pt x="53321" y="93089"/>
                    <a:pt x="52902" y="92587"/>
                  </a:cubicBezTo>
                  <a:cubicBezTo>
                    <a:pt x="52483" y="92084"/>
                    <a:pt x="52902" y="92000"/>
                    <a:pt x="52400" y="91916"/>
                  </a:cubicBezTo>
                  <a:lnTo>
                    <a:pt x="51645" y="91916"/>
                  </a:lnTo>
                  <a:lnTo>
                    <a:pt x="50975" y="92419"/>
                  </a:lnTo>
                  <a:cubicBezTo>
                    <a:pt x="50741" y="92570"/>
                    <a:pt x="50540" y="92771"/>
                    <a:pt x="50389" y="93006"/>
                  </a:cubicBezTo>
                  <a:lnTo>
                    <a:pt x="49802" y="93006"/>
                  </a:lnTo>
                  <a:lnTo>
                    <a:pt x="49132" y="93006"/>
                  </a:lnTo>
                  <a:cubicBezTo>
                    <a:pt x="49132" y="93006"/>
                    <a:pt x="49132" y="93006"/>
                    <a:pt x="49132" y="93006"/>
                  </a:cubicBezTo>
                  <a:lnTo>
                    <a:pt x="49132" y="93508"/>
                  </a:lnTo>
                  <a:cubicBezTo>
                    <a:pt x="49182" y="93760"/>
                    <a:pt x="49182" y="94011"/>
                    <a:pt x="49132" y="94263"/>
                  </a:cubicBezTo>
                  <a:lnTo>
                    <a:pt x="49132" y="94263"/>
                  </a:lnTo>
                  <a:lnTo>
                    <a:pt x="49132" y="94263"/>
                  </a:lnTo>
                  <a:cubicBezTo>
                    <a:pt x="49132" y="94263"/>
                    <a:pt x="49132" y="94263"/>
                    <a:pt x="49132" y="94263"/>
                  </a:cubicBezTo>
                  <a:lnTo>
                    <a:pt x="47791" y="94681"/>
                  </a:lnTo>
                  <a:lnTo>
                    <a:pt x="46534" y="95100"/>
                  </a:lnTo>
                  <a:lnTo>
                    <a:pt x="44859" y="95100"/>
                  </a:lnTo>
                  <a:lnTo>
                    <a:pt x="43602" y="95100"/>
                  </a:lnTo>
                  <a:lnTo>
                    <a:pt x="41423" y="97447"/>
                  </a:lnTo>
                  <a:lnTo>
                    <a:pt x="39747" y="96692"/>
                  </a:lnTo>
                  <a:lnTo>
                    <a:pt x="40250" y="98620"/>
                  </a:lnTo>
                  <a:lnTo>
                    <a:pt x="36312" y="98620"/>
                  </a:lnTo>
                  <a:lnTo>
                    <a:pt x="35809" y="96692"/>
                  </a:lnTo>
                  <a:lnTo>
                    <a:pt x="35809" y="96692"/>
                  </a:lnTo>
                  <a:lnTo>
                    <a:pt x="35307" y="96692"/>
                  </a:lnTo>
                  <a:lnTo>
                    <a:pt x="34552" y="96692"/>
                  </a:lnTo>
                  <a:lnTo>
                    <a:pt x="33044" y="97447"/>
                  </a:lnTo>
                  <a:cubicBezTo>
                    <a:pt x="32818" y="97715"/>
                    <a:pt x="32533" y="97916"/>
                    <a:pt x="32206" y="98033"/>
                  </a:cubicBezTo>
                  <a:cubicBezTo>
                    <a:pt x="32206" y="98033"/>
                    <a:pt x="32206" y="98033"/>
                    <a:pt x="32206" y="98703"/>
                  </a:cubicBezTo>
                  <a:cubicBezTo>
                    <a:pt x="32156" y="98980"/>
                    <a:pt x="32156" y="99265"/>
                    <a:pt x="32206" y="99541"/>
                  </a:cubicBezTo>
                  <a:cubicBezTo>
                    <a:pt x="32206" y="99541"/>
                    <a:pt x="32206" y="99541"/>
                    <a:pt x="32206" y="99960"/>
                  </a:cubicBezTo>
                  <a:lnTo>
                    <a:pt x="32206" y="99960"/>
                  </a:lnTo>
                  <a:lnTo>
                    <a:pt x="31788" y="99960"/>
                  </a:lnTo>
                  <a:lnTo>
                    <a:pt x="30698" y="99960"/>
                  </a:lnTo>
                  <a:lnTo>
                    <a:pt x="30196" y="99960"/>
                  </a:lnTo>
                  <a:lnTo>
                    <a:pt x="29274" y="99960"/>
                  </a:lnTo>
                  <a:cubicBezTo>
                    <a:pt x="28930" y="100203"/>
                    <a:pt x="28645" y="100522"/>
                    <a:pt x="28436" y="100882"/>
                  </a:cubicBezTo>
                  <a:cubicBezTo>
                    <a:pt x="28017" y="101468"/>
                    <a:pt x="27682" y="101804"/>
                    <a:pt x="27514" y="101804"/>
                  </a:cubicBezTo>
                  <a:lnTo>
                    <a:pt x="26844" y="101804"/>
                  </a:lnTo>
                  <a:lnTo>
                    <a:pt x="26174" y="101804"/>
                  </a:lnTo>
                  <a:lnTo>
                    <a:pt x="24414" y="101804"/>
                  </a:lnTo>
                  <a:lnTo>
                    <a:pt x="22487" y="101804"/>
                  </a:lnTo>
                  <a:lnTo>
                    <a:pt x="22487" y="100882"/>
                  </a:lnTo>
                  <a:lnTo>
                    <a:pt x="22487" y="99793"/>
                  </a:lnTo>
                  <a:lnTo>
                    <a:pt x="22487" y="99793"/>
                  </a:lnTo>
                  <a:lnTo>
                    <a:pt x="22487" y="99793"/>
                  </a:lnTo>
                  <a:lnTo>
                    <a:pt x="22487" y="99793"/>
                  </a:lnTo>
                  <a:lnTo>
                    <a:pt x="22487" y="99039"/>
                  </a:lnTo>
                  <a:lnTo>
                    <a:pt x="22487" y="98368"/>
                  </a:lnTo>
                  <a:lnTo>
                    <a:pt x="21900" y="98368"/>
                  </a:lnTo>
                  <a:lnTo>
                    <a:pt x="21481" y="98368"/>
                  </a:lnTo>
                  <a:lnTo>
                    <a:pt x="20811" y="98368"/>
                  </a:lnTo>
                  <a:lnTo>
                    <a:pt x="19973" y="98368"/>
                  </a:lnTo>
                  <a:lnTo>
                    <a:pt x="19973" y="97195"/>
                  </a:lnTo>
                  <a:cubicBezTo>
                    <a:pt x="19856" y="96785"/>
                    <a:pt x="19856" y="96349"/>
                    <a:pt x="19973" y="95938"/>
                  </a:cubicBezTo>
                  <a:cubicBezTo>
                    <a:pt x="19915" y="95603"/>
                    <a:pt x="19915" y="95268"/>
                    <a:pt x="19973" y="94933"/>
                  </a:cubicBezTo>
                  <a:cubicBezTo>
                    <a:pt x="20007" y="94405"/>
                    <a:pt x="20007" y="93869"/>
                    <a:pt x="19973" y="93341"/>
                  </a:cubicBezTo>
                  <a:cubicBezTo>
                    <a:pt x="19940" y="92863"/>
                    <a:pt x="19940" y="92394"/>
                    <a:pt x="19973" y="91916"/>
                  </a:cubicBezTo>
                  <a:cubicBezTo>
                    <a:pt x="19973" y="91414"/>
                    <a:pt x="19973" y="91162"/>
                    <a:pt x="19973" y="91079"/>
                  </a:cubicBezTo>
                  <a:lnTo>
                    <a:pt x="19973" y="90073"/>
                  </a:lnTo>
                  <a:lnTo>
                    <a:pt x="19554" y="88314"/>
                  </a:lnTo>
                  <a:lnTo>
                    <a:pt x="19051" y="86638"/>
                  </a:lnTo>
                  <a:lnTo>
                    <a:pt x="19051" y="85549"/>
                  </a:lnTo>
                  <a:cubicBezTo>
                    <a:pt x="19051" y="85549"/>
                    <a:pt x="19051" y="84878"/>
                    <a:pt x="19051" y="83873"/>
                  </a:cubicBezTo>
                  <a:cubicBezTo>
                    <a:pt x="19135" y="83261"/>
                    <a:pt x="19135" y="82641"/>
                    <a:pt x="19051" y="82029"/>
                  </a:cubicBezTo>
                  <a:cubicBezTo>
                    <a:pt x="19051" y="82029"/>
                    <a:pt x="19051" y="81191"/>
                    <a:pt x="19051" y="80186"/>
                  </a:cubicBezTo>
                  <a:cubicBezTo>
                    <a:pt x="19051" y="79181"/>
                    <a:pt x="18633" y="78259"/>
                    <a:pt x="18381" y="77505"/>
                  </a:cubicBezTo>
                  <a:lnTo>
                    <a:pt x="18381" y="76834"/>
                  </a:lnTo>
                  <a:cubicBezTo>
                    <a:pt x="18423" y="76416"/>
                    <a:pt x="18423" y="75997"/>
                    <a:pt x="18381" y="75578"/>
                  </a:cubicBezTo>
                  <a:cubicBezTo>
                    <a:pt x="18205" y="75175"/>
                    <a:pt x="18063" y="74748"/>
                    <a:pt x="17962" y="74321"/>
                  </a:cubicBezTo>
                  <a:lnTo>
                    <a:pt x="17962" y="73399"/>
                  </a:lnTo>
                  <a:lnTo>
                    <a:pt x="17124" y="72896"/>
                  </a:lnTo>
                  <a:lnTo>
                    <a:pt x="16454" y="72394"/>
                  </a:lnTo>
                  <a:lnTo>
                    <a:pt x="16454" y="72394"/>
                  </a:lnTo>
                  <a:cubicBezTo>
                    <a:pt x="16454" y="72394"/>
                    <a:pt x="16454" y="72394"/>
                    <a:pt x="16454" y="72394"/>
                  </a:cubicBezTo>
                  <a:cubicBezTo>
                    <a:pt x="16362" y="72209"/>
                    <a:pt x="16362" y="71992"/>
                    <a:pt x="16454" y="71807"/>
                  </a:cubicBezTo>
                  <a:lnTo>
                    <a:pt x="16454" y="71807"/>
                  </a:lnTo>
                  <a:cubicBezTo>
                    <a:pt x="16496" y="71447"/>
                    <a:pt x="16496" y="71078"/>
                    <a:pt x="16454" y="70718"/>
                  </a:cubicBezTo>
                  <a:cubicBezTo>
                    <a:pt x="16513" y="70333"/>
                    <a:pt x="16513" y="69930"/>
                    <a:pt x="16454" y="69545"/>
                  </a:cubicBezTo>
                  <a:lnTo>
                    <a:pt x="16454" y="69545"/>
                  </a:lnTo>
                  <a:lnTo>
                    <a:pt x="16454" y="69545"/>
                  </a:lnTo>
                  <a:cubicBezTo>
                    <a:pt x="16220" y="69428"/>
                    <a:pt x="15935" y="69428"/>
                    <a:pt x="15700" y="69545"/>
                  </a:cubicBezTo>
                  <a:lnTo>
                    <a:pt x="14862" y="69545"/>
                  </a:lnTo>
                  <a:lnTo>
                    <a:pt x="14192" y="72561"/>
                  </a:lnTo>
                  <a:lnTo>
                    <a:pt x="14192" y="72561"/>
                  </a:lnTo>
                  <a:lnTo>
                    <a:pt x="13689" y="72561"/>
                  </a:lnTo>
                  <a:lnTo>
                    <a:pt x="13689" y="72561"/>
                  </a:lnTo>
                  <a:lnTo>
                    <a:pt x="13689" y="72561"/>
                  </a:lnTo>
                  <a:cubicBezTo>
                    <a:pt x="13689" y="72561"/>
                    <a:pt x="13270" y="72561"/>
                    <a:pt x="12851" y="72561"/>
                  </a:cubicBezTo>
                  <a:cubicBezTo>
                    <a:pt x="12575" y="72637"/>
                    <a:pt x="12290" y="72637"/>
                    <a:pt x="12013" y="72561"/>
                  </a:cubicBezTo>
                  <a:lnTo>
                    <a:pt x="12013" y="71723"/>
                  </a:lnTo>
                  <a:lnTo>
                    <a:pt x="12013" y="70634"/>
                  </a:lnTo>
                  <a:cubicBezTo>
                    <a:pt x="11971" y="70240"/>
                    <a:pt x="11971" y="69855"/>
                    <a:pt x="12013" y="69461"/>
                  </a:cubicBezTo>
                  <a:cubicBezTo>
                    <a:pt x="12181" y="69025"/>
                    <a:pt x="12373" y="68606"/>
                    <a:pt x="12600" y="68204"/>
                  </a:cubicBezTo>
                  <a:lnTo>
                    <a:pt x="12600" y="67450"/>
                  </a:lnTo>
                  <a:cubicBezTo>
                    <a:pt x="12809" y="67232"/>
                    <a:pt x="12985" y="66973"/>
                    <a:pt x="13102" y="66696"/>
                  </a:cubicBezTo>
                  <a:cubicBezTo>
                    <a:pt x="13052" y="66394"/>
                    <a:pt x="13052" y="66076"/>
                    <a:pt x="13102" y="65774"/>
                  </a:cubicBezTo>
                  <a:cubicBezTo>
                    <a:pt x="13052" y="65523"/>
                    <a:pt x="13052" y="65272"/>
                    <a:pt x="13102" y="65020"/>
                  </a:cubicBezTo>
                  <a:cubicBezTo>
                    <a:pt x="13102" y="65020"/>
                    <a:pt x="13102" y="65020"/>
                    <a:pt x="13102" y="65020"/>
                  </a:cubicBezTo>
                  <a:lnTo>
                    <a:pt x="13102" y="65020"/>
                  </a:lnTo>
                  <a:lnTo>
                    <a:pt x="11678" y="59490"/>
                  </a:lnTo>
                  <a:cubicBezTo>
                    <a:pt x="11737" y="58711"/>
                    <a:pt x="11737" y="57923"/>
                    <a:pt x="11678" y="57144"/>
                  </a:cubicBezTo>
                  <a:cubicBezTo>
                    <a:pt x="11770" y="56424"/>
                    <a:pt x="11770" y="55686"/>
                    <a:pt x="11678" y="54965"/>
                  </a:cubicBezTo>
                  <a:lnTo>
                    <a:pt x="11678" y="54379"/>
                  </a:lnTo>
                  <a:cubicBezTo>
                    <a:pt x="11678" y="54379"/>
                    <a:pt x="11678" y="53792"/>
                    <a:pt x="10756" y="53206"/>
                  </a:cubicBezTo>
                  <a:lnTo>
                    <a:pt x="9584" y="52033"/>
                  </a:lnTo>
                  <a:lnTo>
                    <a:pt x="9081" y="51111"/>
                  </a:lnTo>
                  <a:cubicBezTo>
                    <a:pt x="8896" y="50826"/>
                    <a:pt x="8754" y="50516"/>
                    <a:pt x="8662" y="50190"/>
                  </a:cubicBezTo>
                  <a:cubicBezTo>
                    <a:pt x="8662" y="50190"/>
                    <a:pt x="8662" y="49603"/>
                    <a:pt x="8243" y="49100"/>
                  </a:cubicBezTo>
                  <a:cubicBezTo>
                    <a:pt x="8000" y="48497"/>
                    <a:pt x="7715" y="47911"/>
                    <a:pt x="7405" y="47341"/>
                  </a:cubicBezTo>
                  <a:lnTo>
                    <a:pt x="6651" y="45497"/>
                  </a:lnTo>
                  <a:lnTo>
                    <a:pt x="6148" y="44241"/>
                  </a:lnTo>
                  <a:lnTo>
                    <a:pt x="6148" y="43067"/>
                  </a:lnTo>
                  <a:lnTo>
                    <a:pt x="6148" y="42313"/>
                  </a:lnTo>
                  <a:lnTo>
                    <a:pt x="6651" y="41643"/>
                  </a:lnTo>
                  <a:lnTo>
                    <a:pt x="7321" y="40554"/>
                  </a:lnTo>
                  <a:lnTo>
                    <a:pt x="7908" y="39465"/>
                  </a:lnTo>
                  <a:cubicBezTo>
                    <a:pt x="7958" y="39247"/>
                    <a:pt x="7958" y="39012"/>
                    <a:pt x="7908" y="38794"/>
                  </a:cubicBezTo>
                  <a:cubicBezTo>
                    <a:pt x="7933" y="38568"/>
                    <a:pt x="7933" y="38350"/>
                    <a:pt x="7908" y="38124"/>
                  </a:cubicBezTo>
                  <a:cubicBezTo>
                    <a:pt x="7958" y="37931"/>
                    <a:pt x="7958" y="37730"/>
                    <a:pt x="7908" y="37538"/>
                  </a:cubicBezTo>
                  <a:cubicBezTo>
                    <a:pt x="7908" y="37538"/>
                    <a:pt x="8410" y="37538"/>
                    <a:pt x="9081" y="38124"/>
                  </a:cubicBezTo>
                  <a:cubicBezTo>
                    <a:pt x="9491" y="38225"/>
                    <a:pt x="9927" y="38225"/>
                    <a:pt x="10338" y="38124"/>
                  </a:cubicBezTo>
                  <a:cubicBezTo>
                    <a:pt x="10338" y="38124"/>
                    <a:pt x="10338" y="38124"/>
                    <a:pt x="10840" y="37538"/>
                  </a:cubicBezTo>
                  <a:lnTo>
                    <a:pt x="11427" y="36448"/>
                  </a:lnTo>
                  <a:cubicBezTo>
                    <a:pt x="11402" y="36197"/>
                    <a:pt x="11402" y="35946"/>
                    <a:pt x="11427" y="35694"/>
                  </a:cubicBezTo>
                  <a:lnTo>
                    <a:pt x="11427" y="35024"/>
                  </a:lnTo>
                  <a:cubicBezTo>
                    <a:pt x="11494" y="35283"/>
                    <a:pt x="11636" y="35518"/>
                    <a:pt x="11846" y="35694"/>
                  </a:cubicBezTo>
                  <a:cubicBezTo>
                    <a:pt x="11846" y="35694"/>
                    <a:pt x="11846" y="36113"/>
                    <a:pt x="12432" y="36113"/>
                  </a:cubicBezTo>
                  <a:cubicBezTo>
                    <a:pt x="12767" y="36155"/>
                    <a:pt x="13102" y="35987"/>
                    <a:pt x="13270" y="35694"/>
                  </a:cubicBezTo>
                  <a:cubicBezTo>
                    <a:pt x="13270" y="35694"/>
                    <a:pt x="13773" y="35191"/>
                    <a:pt x="13940" y="35191"/>
                  </a:cubicBezTo>
                  <a:cubicBezTo>
                    <a:pt x="14108" y="35191"/>
                    <a:pt x="13940" y="34521"/>
                    <a:pt x="13940" y="33767"/>
                  </a:cubicBezTo>
                  <a:cubicBezTo>
                    <a:pt x="13890" y="33189"/>
                    <a:pt x="13748" y="32628"/>
                    <a:pt x="13522" y="32091"/>
                  </a:cubicBezTo>
                  <a:cubicBezTo>
                    <a:pt x="13295" y="31689"/>
                    <a:pt x="13019" y="31320"/>
                    <a:pt x="12684" y="31002"/>
                  </a:cubicBezTo>
                  <a:cubicBezTo>
                    <a:pt x="12382" y="30558"/>
                    <a:pt x="12013" y="30164"/>
                    <a:pt x="11594" y="29829"/>
                  </a:cubicBezTo>
                  <a:lnTo>
                    <a:pt x="11594" y="29326"/>
                  </a:lnTo>
                  <a:cubicBezTo>
                    <a:pt x="11619" y="28932"/>
                    <a:pt x="11619" y="28547"/>
                    <a:pt x="11594" y="28153"/>
                  </a:cubicBezTo>
                  <a:cubicBezTo>
                    <a:pt x="11594" y="27567"/>
                    <a:pt x="11594" y="27231"/>
                    <a:pt x="11594" y="26980"/>
                  </a:cubicBezTo>
                  <a:cubicBezTo>
                    <a:pt x="11695" y="26511"/>
                    <a:pt x="11695" y="26025"/>
                    <a:pt x="11594" y="25556"/>
                  </a:cubicBezTo>
                  <a:cubicBezTo>
                    <a:pt x="11594" y="24718"/>
                    <a:pt x="11594" y="24131"/>
                    <a:pt x="11594" y="23964"/>
                  </a:cubicBezTo>
                  <a:lnTo>
                    <a:pt x="12265" y="23377"/>
                  </a:lnTo>
                  <a:cubicBezTo>
                    <a:pt x="12298" y="22983"/>
                    <a:pt x="12298" y="22598"/>
                    <a:pt x="12265" y="22204"/>
                  </a:cubicBezTo>
                  <a:cubicBezTo>
                    <a:pt x="12323" y="21869"/>
                    <a:pt x="12323" y="21534"/>
                    <a:pt x="12265" y="21199"/>
                  </a:cubicBezTo>
                  <a:lnTo>
                    <a:pt x="13019" y="21199"/>
                  </a:lnTo>
                  <a:lnTo>
                    <a:pt x="13019" y="21701"/>
                  </a:lnTo>
                  <a:lnTo>
                    <a:pt x="13019" y="21701"/>
                  </a:lnTo>
                  <a:cubicBezTo>
                    <a:pt x="13278" y="21877"/>
                    <a:pt x="13513" y="22112"/>
                    <a:pt x="13689" y="22372"/>
                  </a:cubicBezTo>
                  <a:lnTo>
                    <a:pt x="13689" y="22958"/>
                  </a:lnTo>
                  <a:lnTo>
                    <a:pt x="15113" y="22958"/>
                  </a:lnTo>
                  <a:lnTo>
                    <a:pt x="16789" y="22958"/>
                  </a:lnTo>
                  <a:lnTo>
                    <a:pt x="16789" y="22958"/>
                  </a:lnTo>
                  <a:lnTo>
                    <a:pt x="17292" y="22958"/>
                  </a:lnTo>
                  <a:cubicBezTo>
                    <a:pt x="17468" y="22740"/>
                    <a:pt x="17661" y="22548"/>
                    <a:pt x="17879" y="22372"/>
                  </a:cubicBezTo>
                  <a:lnTo>
                    <a:pt x="18716" y="21450"/>
                  </a:lnTo>
                  <a:lnTo>
                    <a:pt x="19554" y="20612"/>
                  </a:lnTo>
                  <a:cubicBezTo>
                    <a:pt x="19554" y="20612"/>
                    <a:pt x="19973" y="20193"/>
                    <a:pt x="19554" y="20026"/>
                  </a:cubicBezTo>
                  <a:cubicBezTo>
                    <a:pt x="19135" y="19858"/>
                    <a:pt x="19554" y="20026"/>
                    <a:pt x="20308" y="19523"/>
                  </a:cubicBezTo>
                  <a:cubicBezTo>
                    <a:pt x="20476" y="19322"/>
                    <a:pt x="20669" y="19154"/>
                    <a:pt x="20895" y="19020"/>
                  </a:cubicBezTo>
                  <a:lnTo>
                    <a:pt x="21481" y="19020"/>
                  </a:lnTo>
                  <a:lnTo>
                    <a:pt x="22822" y="19439"/>
                  </a:lnTo>
                  <a:lnTo>
                    <a:pt x="23827" y="19942"/>
                  </a:lnTo>
                  <a:cubicBezTo>
                    <a:pt x="24096" y="20000"/>
                    <a:pt x="24314" y="20193"/>
                    <a:pt x="24414" y="20445"/>
                  </a:cubicBezTo>
                  <a:cubicBezTo>
                    <a:pt x="24414" y="20445"/>
                    <a:pt x="24917" y="21031"/>
                    <a:pt x="25084" y="21031"/>
                  </a:cubicBezTo>
                  <a:cubicBezTo>
                    <a:pt x="25336" y="21090"/>
                    <a:pt x="25587" y="21090"/>
                    <a:pt x="25839" y="21031"/>
                  </a:cubicBezTo>
                  <a:lnTo>
                    <a:pt x="26593" y="21031"/>
                  </a:lnTo>
                  <a:cubicBezTo>
                    <a:pt x="26593" y="21031"/>
                    <a:pt x="26593" y="21031"/>
                    <a:pt x="27095" y="20193"/>
                  </a:cubicBezTo>
                  <a:lnTo>
                    <a:pt x="27095" y="18936"/>
                  </a:lnTo>
                  <a:cubicBezTo>
                    <a:pt x="27011" y="18635"/>
                    <a:pt x="27011" y="18316"/>
                    <a:pt x="27095" y="18015"/>
                  </a:cubicBezTo>
                  <a:cubicBezTo>
                    <a:pt x="27095" y="18015"/>
                    <a:pt x="27095" y="17428"/>
                    <a:pt x="27095" y="17344"/>
                  </a:cubicBezTo>
                  <a:lnTo>
                    <a:pt x="27095" y="17344"/>
                  </a:lnTo>
                  <a:lnTo>
                    <a:pt x="24665" y="17344"/>
                  </a:lnTo>
                  <a:lnTo>
                    <a:pt x="26006" y="18182"/>
                  </a:lnTo>
                  <a:lnTo>
                    <a:pt x="27179" y="18685"/>
                  </a:lnTo>
                  <a:lnTo>
                    <a:pt x="27179" y="18685"/>
                  </a:lnTo>
                  <a:lnTo>
                    <a:pt x="27179" y="18685"/>
                  </a:lnTo>
                  <a:lnTo>
                    <a:pt x="27766" y="18685"/>
                  </a:lnTo>
                  <a:lnTo>
                    <a:pt x="28520" y="18685"/>
                  </a:lnTo>
                  <a:cubicBezTo>
                    <a:pt x="28763" y="18383"/>
                    <a:pt x="29081" y="18157"/>
                    <a:pt x="29441" y="18015"/>
                  </a:cubicBezTo>
                  <a:lnTo>
                    <a:pt x="30279" y="17428"/>
                  </a:lnTo>
                  <a:lnTo>
                    <a:pt x="30950" y="17428"/>
                  </a:lnTo>
                  <a:lnTo>
                    <a:pt x="31704" y="17428"/>
                  </a:lnTo>
                  <a:lnTo>
                    <a:pt x="31117" y="18350"/>
                  </a:lnTo>
                  <a:cubicBezTo>
                    <a:pt x="31017" y="18643"/>
                    <a:pt x="30807" y="18886"/>
                    <a:pt x="30531" y="19020"/>
                  </a:cubicBezTo>
                  <a:cubicBezTo>
                    <a:pt x="30531" y="19020"/>
                    <a:pt x="30531" y="19020"/>
                    <a:pt x="30531" y="19020"/>
                  </a:cubicBezTo>
                  <a:lnTo>
                    <a:pt x="30531" y="19020"/>
                  </a:lnTo>
                  <a:lnTo>
                    <a:pt x="33044" y="19020"/>
                  </a:lnTo>
                  <a:cubicBezTo>
                    <a:pt x="33304" y="18911"/>
                    <a:pt x="33539" y="18735"/>
                    <a:pt x="33714" y="18517"/>
                  </a:cubicBezTo>
                  <a:lnTo>
                    <a:pt x="34301" y="17679"/>
                  </a:lnTo>
                  <a:lnTo>
                    <a:pt x="34301" y="17679"/>
                  </a:lnTo>
                  <a:lnTo>
                    <a:pt x="34301" y="17679"/>
                  </a:lnTo>
                  <a:lnTo>
                    <a:pt x="34301" y="17679"/>
                  </a:lnTo>
                  <a:lnTo>
                    <a:pt x="34301" y="16506"/>
                  </a:lnTo>
                  <a:cubicBezTo>
                    <a:pt x="34301" y="15836"/>
                    <a:pt x="34301" y="15501"/>
                    <a:pt x="34301" y="15417"/>
                  </a:cubicBezTo>
                  <a:lnTo>
                    <a:pt x="34301" y="15417"/>
                  </a:lnTo>
                  <a:lnTo>
                    <a:pt x="34972" y="15417"/>
                  </a:lnTo>
                  <a:lnTo>
                    <a:pt x="35390" y="15417"/>
                  </a:lnTo>
                  <a:cubicBezTo>
                    <a:pt x="35575" y="14747"/>
                    <a:pt x="35885" y="14118"/>
                    <a:pt x="36312" y="13574"/>
                  </a:cubicBezTo>
                  <a:lnTo>
                    <a:pt x="37401" y="12066"/>
                  </a:lnTo>
                  <a:cubicBezTo>
                    <a:pt x="37401" y="12066"/>
                    <a:pt x="37401" y="12066"/>
                    <a:pt x="37820" y="12066"/>
                  </a:cubicBezTo>
                  <a:lnTo>
                    <a:pt x="38407" y="12066"/>
                  </a:lnTo>
                  <a:lnTo>
                    <a:pt x="38993" y="12066"/>
                  </a:lnTo>
                  <a:cubicBezTo>
                    <a:pt x="38993" y="12066"/>
                    <a:pt x="38993" y="12066"/>
                    <a:pt x="39412" y="12066"/>
                  </a:cubicBezTo>
                  <a:cubicBezTo>
                    <a:pt x="39831" y="12066"/>
                    <a:pt x="39915" y="12066"/>
                    <a:pt x="40418" y="12736"/>
                  </a:cubicBezTo>
                  <a:cubicBezTo>
                    <a:pt x="40703" y="13063"/>
                    <a:pt x="41013" y="13373"/>
                    <a:pt x="41339" y="13658"/>
                  </a:cubicBezTo>
                  <a:lnTo>
                    <a:pt x="42596" y="14496"/>
                  </a:lnTo>
                  <a:lnTo>
                    <a:pt x="43853" y="15250"/>
                  </a:lnTo>
                  <a:cubicBezTo>
                    <a:pt x="43870" y="14973"/>
                    <a:pt x="43870" y="14688"/>
                    <a:pt x="43853" y="14412"/>
                  </a:cubicBezTo>
                  <a:cubicBezTo>
                    <a:pt x="43887" y="14135"/>
                    <a:pt x="43887" y="13850"/>
                    <a:pt x="43853" y="13574"/>
                  </a:cubicBezTo>
                  <a:cubicBezTo>
                    <a:pt x="43853" y="13574"/>
                    <a:pt x="43853" y="13574"/>
                    <a:pt x="43434" y="13574"/>
                  </a:cubicBezTo>
                  <a:cubicBezTo>
                    <a:pt x="43250" y="13498"/>
                    <a:pt x="43032" y="13498"/>
                    <a:pt x="42848" y="13574"/>
                  </a:cubicBezTo>
                  <a:cubicBezTo>
                    <a:pt x="42806" y="13440"/>
                    <a:pt x="42806" y="13289"/>
                    <a:pt x="42848" y="13155"/>
                  </a:cubicBezTo>
                  <a:cubicBezTo>
                    <a:pt x="42915" y="12962"/>
                    <a:pt x="42915" y="12761"/>
                    <a:pt x="42848" y="12568"/>
                  </a:cubicBezTo>
                  <a:lnTo>
                    <a:pt x="43518" y="12568"/>
                  </a:lnTo>
                  <a:cubicBezTo>
                    <a:pt x="43870" y="12694"/>
                    <a:pt x="44255" y="12694"/>
                    <a:pt x="44607" y="12568"/>
                  </a:cubicBezTo>
                  <a:lnTo>
                    <a:pt x="46367" y="12568"/>
                  </a:lnTo>
                  <a:lnTo>
                    <a:pt x="47121" y="12568"/>
                  </a:lnTo>
                  <a:cubicBezTo>
                    <a:pt x="47121" y="12568"/>
                    <a:pt x="47121" y="12568"/>
                    <a:pt x="47121" y="12568"/>
                  </a:cubicBezTo>
                  <a:lnTo>
                    <a:pt x="47121" y="11982"/>
                  </a:lnTo>
                  <a:lnTo>
                    <a:pt x="49802" y="11982"/>
                  </a:lnTo>
                  <a:lnTo>
                    <a:pt x="53489" y="14412"/>
                  </a:lnTo>
                  <a:lnTo>
                    <a:pt x="57846" y="10809"/>
                  </a:lnTo>
                  <a:lnTo>
                    <a:pt x="60862" y="19188"/>
                  </a:lnTo>
                  <a:lnTo>
                    <a:pt x="58097" y="21869"/>
                  </a:lnTo>
                  <a:cubicBezTo>
                    <a:pt x="58097" y="21869"/>
                    <a:pt x="58097" y="22288"/>
                    <a:pt x="58097" y="22874"/>
                  </a:cubicBezTo>
                  <a:cubicBezTo>
                    <a:pt x="57972" y="23318"/>
                    <a:pt x="57770" y="23746"/>
                    <a:pt x="57511" y="24131"/>
                  </a:cubicBezTo>
                  <a:cubicBezTo>
                    <a:pt x="57511" y="24131"/>
                    <a:pt x="57511" y="24131"/>
                    <a:pt x="57511" y="24131"/>
                  </a:cubicBezTo>
                  <a:lnTo>
                    <a:pt x="56840" y="24131"/>
                  </a:lnTo>
                  <a:lnTo>
                    <a:pt x="56086" y="24131"/>
                  </a:lnTo>
                  <a:lnTo>
                    <a:pt x="55248" y="24131"/>
                  </a:lnTo>
                  <a:lnTo>
                    <a:pt x="54829" y="24802"/>
                  </a:lnTo>
                  <a:lnTo>
                    <a:pt x="54829" y="25388"/>
                  </a:lnTo>
                  <a:cubicBezTo>
                    <a:pt x="54829" y="25388"/>
                    <a:pt x="54829" y="25975"/>
                    <a:pt x="54829" y="26058"/>
                  </a:cubicBezTo>
                  <a:cubicBezTo>
                    <a:pt x="54922" y="26243"/>
                    <a:pt x="54922" y="26461"/>
                    <a:pt x="54829" y="26645"/>
                  </a:cubicBezTo>
                  <a:cubicBezTo>
                    <a:pt x="54829" y="26645"/>
                    <a:pt x="54829" y="26645"/>
                    <a:pt x="54829" y="26645"/>
                  </a:cubicBezTo>
                  <a:lnTo>
                    <a:pt x="54159" y="26645"/>
                  </a:lnTo>
                  <a:lnTo>
                    <a:pt x="53405" y="26645"/>
                  </a:lnTo>
                  <a:lnTo>
                    <a:pt x="52567" y="26645"/>
                  </a:lnTo>
                  <a:lnTo>
                    <a:pt x="51897" y="26645"/>
                  </a:lnTo>
                  <a:lnTo>
                    <a:pt x="51143" y="26142"/>
                  </a:lnTo>
                  <a:cubicBezTo>
                    <a:pt x="51143" y="26142"/>
                    <a:pt x="50556" y="25639"/>
                    <a:pt x="50389" y="25639"/>
                  </a:cubicBezTo>
                  <a:lnTo>
                    <a:pt x="48545" y="25137"/>
                  </a:lnTo>
                  <a:lnTo>
                    <a:pt x="47372" y="25137"/>
                  </a:lnTo>
                  <a:cubicBezTo>
                    <a:pt x="46987" y="25438"/>
                    <a:pt x="46693" y="25849"/>
                    <a:pt x="46534" y="26310"/>
                  </a:cubicBezTo>
                  <a:cubicBezTo>
                    <a:pt x="46534" y="26980"/>
                    <a:pt x="46031" y="27399"/>
                    <a:pt x="45864" y="27483"/>
                  </a:cubicBezTo>
                  <a:lnTo>
                    <a:pt x="45194" y="27483"/>
                  </a:lnTo>
                  <a:lnTo>
                    <a:pt x="44021" y="28153"/>
                  </a:lnTo>
                  <a:lnTo>
                    <a:pt x="42010" y="29159"/>
                  </a:lnTo>
                  <a:lnTo>
                    <a:pt x="39915" y="30164"/>
                  </a:lnTo>
                  <a:lnTo>
                    <a:pt x="38742" y="30667"/>
                  </a:lnTo>
                  <a:lnTo>
                    <a:pt x="36815" y="31169"/>
                  </a:lnTo>
                  <a:lnTo>
                    <a:pt x="36228" y="31672"/>
                  </a:lnTo>
                  <a:lnTo>
                    <a:pt x="35642" y="32175"/>
                  </a:lnTo>
                  <a:cubicBezTo>
                    <a:pt x="35365" y="32376"/>
                    <a:pt x="35055" y="32527"/>
                    <a:pt x="34720" y="32594"/>
                  </a:cubicBezTo>
                  <a:lnTo>
                    <a:pt x="33296" y="33180"/>
                  </a:lnTo>
                  <a:lnTo>
                    <a:pt x="31788" y="33767"/>
                  </a:lnTo>
                  <a:lnTo>
                    <a:pt x="30950" y="33767"/>
                  </a:lnTo>
                  <a:lnTo>
                    <a:pt x="30447" y="33767"/>
                  </a:lnTo>
                  <a:lnTo>
                    <a:pt x="29441" y="34270"/>
                  </a:lnTo>
                  <a:lnTo>
                    <a:pt x="28352" y="34856"/>
                  </a:lnTo>
                  <a:lnTo>
                    <a:pt x="27766" y="34856"/>
                  </a:lnTo>
                  <a:lnTo>
                    <a:pt x="26928" y="34856"/>
                  </a:lnTo>
                  <a:lnTo>
                    <a:pt x="25671" y="34856"/>
                  </a:lnTo>
                  <a:lnTo>
                    <a:pt x="24330" y="34856"/>
                  </a:lnTo>
                  <a:lnTo>
                    <a:pt x="23492" y="34856"/>
                  </a:lnTo>
                  <a:lnTo>
                    <a:pt x="22822" y="32259"/>
                  </a:lnTo>
                  <a:cubicBezTo>
                    <a:pt x="22688" y="32225"/>
                    <a:pt x="22537" y="32225"/>
                    <a:pt x="22403" y="32259"/>
                  </a:cubicBezTo>
                  <a:lnTo>
                    <a:pt x="22403" y="32259"/>
                  </a:lnTo>
                  <a:cubicBezTo>
                    <a:pt x="22403" y="32259"/>
                    <a:pt x="22403" y="32259"/>
                    <a:pt x="22403" y="32259"/>
                  </a:cubicBezTo>
                  <a:lnTo>
                    <a:pt x="21984" y="32259"/>
                  </a:lnTo>
                  <a:lnTo>
                    <a:pt x="22990" y="36448"/>
                  </a:lnTo>
                  <a:lnTo>
                    <a:pt x="21733" y="36448"/>
                  </a:lnTo>
                  <a:lnTo>
                    <a:pt x="20308" y="36448"/>
                  </a:lnTo>
                  <a:lnTo>
                    <a:pt x="19889" y="36448"/>
                  </a:lnTo>
                  <a:cubicBezTo>
                    <a:pt x="19889" y="36448"/>
                    <a:pt x="19889" y="36448"/>
                    <a:pt x="19889" y="36448"/>
                  </a:cubicBezTo>
                  <a:lnTo>
                    <a:pt x="19889" y="38040"/>
                  </a:lnTo>
                  <a:lnTo>
                    <a:pt x="11008" y="40302"/>
                  </a:lnTo>
                  <a:lnTo>
                    <a:pt x="10421" y="40302"/>
                  </a:lnTo>
                  <a:cubicBezTo>
                    <a:pt x="10421" y="40302"/>
                    <a:pt x="10421" y="40302"/>
                    <a:pt x="10421" y="40302"/>
                  </a:cubicBezTo>
                  <a:lnTo>
                    <a:pt x="10421" y="40302"/>
                  </a:lnTo>
                  <a:lnTo>
                    <a:pt x="10421" y="40973"/>
                  </a:lnTo>
                  <a:lnTo>
                    <a:pt x="10421" y="41811"/>
                  </a:lnTo>
                  <a:lnTo>
                    <a:pt x="10924" y="41811"/>
                  </a:lnTo>
                  <a:cubicBezTo>
                    <a:pt x="10924" y="41811"/>
                    <a:pt x="10924" y="41811"/>
                    <a:pt x="10924" y="41811"/>
                  </a:cubicBezTo>
                  <a:cubicBezTo>
                    <a:pt x="11310" y="41894"/>
                    <a:pt x="11712" y="41894"/>
                    <a:pt x="12097" y="41811"/>
                  </a:cubicBezTo>
                  <a:lnTo>
                    <a:pt x="13019" y="41811"/>
                  </a:lnTo>
                  <a:lnTo>
                    <a:pt x="13773" y="44660"/>
                  </a:lnTo>
                  <a:cubicBezTo>
                    <a:pt x="13773" y="44660"/>
                    <a:pt x="13773" y="44660"/>
                    <a:pt x="13773" y="44660"/>
                  </a:cubicBezTo>
                  <a:lnTo>
                    <a:pt x="14359" y="44660"/>
                  </a:lnTo>
                  <a:lnTo>
                    <a:pt x="15030" y="44073"/>
                  </a:lnTo>
                  <a:lnTo>
                    <a:pt x="15532" y="43654"/>
                  </a:lnTo>
                  <a:lnTo>
                    <a:pt x="16035" y="43654"/>
                  </a:lnTo>
                  <a:lnTo>
                    <a:pt x="16035" y="43654"/>
                  </a:lnTo>
                  <a:lnTo>
                    <a:pt x="16622" y="43654"/>
                  </a:lnTo>
                  <a:cubicBezTo>
                    <a:pt x="16622" y="43654"/>
                    <a:pt x="16622" y="43654"/>
                    <a:pt x="16622" y="43654"/>
                  </a:cubicBezTo>
                  <a:lnTo>
                    <a:pt x="17543" y="47089"/>
                  </a:lnTo>
                  <a:lnTo>
                    <a:pt x="18214" y="47089"/>
                  </a:lnTo>
                  <a:cubicBezTo>
                    <a:pt x="18633" y="47089"/>
                    <a:pt x="18884" y="47089"/>
                    <a:pt x="18968" y="47089"/>
                  </a:cubicBezTo>
                  <a:lnTo>
                    <a:pt x="18968" y="47089"/>
                  </a:lnTo>
                  <a:lnTo>
                    <a:pt x="18968" y="47089"/>
                  </a:lnTo>
                  <a:cubicBezTo>
                    <a:pt x="18968" y="47089"/>
                    <a:pt x="18968" y="47927"/>
                    <a:pt x="18968" y="48681"/>
                  </a:cubicBezTo>
                  <a:lnTo>
                    <a:pt x="18968" y="47173"/>
                  </a:lnTo>
                  <a:lnTo>
                    <a:pt x="19471" y="47592"/>
                  </a:lnTo>
                  <a:cubicBezTo>
                    <a:pt x="19697" y="47718"/>
                    <a:pt x="19898" y="47885"/>
                    <a:pt x="20057" y="48095"/>
                  </a:cubicBezTo>
                  <a:lnTo>
                    <a:pt x="20560" y="48095"/>
                  </a:lnTo>
                  <a:lnTo>
                    <a:pt x="20560" y="48095"/>
                  </a:lnTo>
                  <a:lnTo>
                    <a:pt x="20560" y="48765"/>
                  </a:lnTo>
                  <a:lnTo>
                    <a:pt x="19973" y="49603"/>
                  </a:lnTo>
                  <a:cubicBezTo>
                    <a:pt x="19973" y="49603"/>
                    <a:pt x="19471" y="50357"/>
                    <a:pt x="19554" y="50525"/>
                  </a:cubicBezTo>
                  <a:lnTo>
                    <a:pt x="20225" y="53122"/>
                  </a:lnTo>
                  <a:cubicBezTo>
                    <a:pt x="20158" y="53508"/>
                    <a:pt x="20015" y="53876"/>
                    <a:pt x="19806" y="54211"/>
                  </a:cubicBezTo>
                  <a:lnTo>
                    <a:pt x="19387" y="55468"/>
                  </a:lnTo>
                  <a:lnTo>
                    <a:pt x="19387" y="56222"/>
                  </a:lnTo>
                  <a:lnTo>
                    <a:pt x="19387" y="56725"/>
                  </a:lnTo>
                  <a:lnTo>
                    <a:pt x="20560" y="55887"/>
                  </a:lnTo>
                  <a:lnTo>
                    <a:pt x="21063" y="56809"/>
                  </a:lnTo>
                  <a:cubicBezTo>
                    <a:pt x="21272" y="57119"/>
                    <a:pt x="21523" y="57404"/>
                    <a:pt x="21817" y="57647"/>
                  </a:cubicBezTo>
                  <a:lnTo>
                    <a:pt x="22403" y="57647"/>
                  </a:lnTo>
                  <a:lnTo>
                    <a:pt x="23325" y="57647"/>
                  </a:lnTo>
                  <a:lnTo>
                    <a:pt x="24582" y="57060"/>
                  </a:lnTo>
                  <a:cubicBezTo>
                    <a:pt x="25017" y="56918"/>
                    <a:pt x="25411" y="56692"/>
                    <a:pt x="25755" y="56390"/>
                  </a:cubicBezTo>
                  <a:cubicBezTo>
                    <a:pt x="25713" y="56222"/>
                    <a:pt x="25713" y="56055"/>
                    <a:pt x="25755" y="55887"/>
                  </a:cubicBezTo>
                  <a:lnTo>
                    <a:pt x="25755" y="55384"/>
                  </a:lnTo>
                  <a:cubicBezTo>
                    <a:pt x="25813" y="55133"/>
                    <a:pt x="25813" y="54882"/>
                    <a:pt x="25755" y="54630"/>
                  </a:cubicBezTo>
                  <a:cubicBezTo>
                    <a:pt x="25721" y="54354"/>
                    <a:pt x="25721" y="54069"/>
                    <a:pt x="25755" y="53792"/>
                  </a:cubicBezTo>
                  <a:cubicBezTo>
                    <a:pt x="25755" y="53792"/>
                    <a:pt x="25755" y="53792"/>
                    <a:pt x="25755" y="53792"/>
                  </a:cubicBezTo>
                  <a:cubicBezTo>
                    <a:pt x="25755" y="53792"/>
                    <a:pt x="25755" y="53792"/>
                    <a:pt x="26174" y="53792"/>
                  </a:cubicBezTo>
                  <a:lnTo>
                    <a:pt x="28268" y="53290"/>
                  </a:lnTo>
                  <a:lnTo>
                    <a:pt x="28268" y="53290"/>
                  </a:lnTo>
                  <a:lnTo>
                    <a:pt x="28268" y="53290"/>
                  </a:lnTo>
                  <a:lnTo>
                    <a:pt x="29609" y="53290"/>
                  </a:lnTo>
                  <a:cubicBezTo>
                    <a:pt x="29609" y="53290"/>
                    <a:pt x="29609" y="53290"/>
                    <a:pt x="30196" y="52452"/>
                  </a:cubicBezTo>
                  <a:cubicBezTo>
                    <a:pt x="30371" y="52133"/>
                    <a:pt x="30572" y="51823"/>
                    <a:pt x="30782" y="51530"/>
                  </a:cubicBezTo>
                  <a:lnTo>
                    <a:pt x="30782" y="51530"/>
                  </a:lnTo>
                  <a:lnTo>
                    <a:pt x="30782" y="51530"/>
                  </a:lnTo>
                  <a:lnTo>
                    <a:pt x="31955" y="52033"/>
                  </a:lnTo>
                  <a:lnTo>
                    <a:pt x="33044" y="52033"/>
                  </a:lnTo>
                  <a:cubicBezTo>
                    <a:pt x="33044" y="52033"/>
                    <a:pt x="33044" y="52033"/>
                    <a:pt x="33798" y="52033"/>
                  </a:cubicBezTo>
                  <a:lnTo>
                    <a:pt x="34469" y="52033"/>
                  </a:lnTo>
                  <a:lnTo>
                    <a:pt x="35055" y="52619"/>
                  </a:lnTo>
                  <a:lnTo>
                    <a:pt x="35558" y="53290"/>
                  </a:lnTo>
                  <a:lnTo>
                    <a:pt x="41004" y="51865"/>
                  </a:lnTo>
                  <a:cubicBezTo>
                    <a:pt x="41004" y="51865"/>
                    <a:pt x="41004" y="51865"/>
                    <a:pt x="41004" y="51195"/>
                  </a:cubicBezTo>
                  <a:cubicBezTo>
                    <a:pt x="41038" y="50885"/>
                    <a:pt x="41038" y="50583"/>
                    <a:pt x="41004" y="50273"/>
                  </a:cubicBezTo>
                  <a:lnTo>
                    <a:pt x="40334" y="47676"/>
                  </a:lnTo>
                  <a:cubicBezTo>
                    <a:pt x="40334" y="47676"/>
                    <a:pt x="40334" y="47676"/>
                    <a:pt x="40334" y="47676"/>
                  </a:cubicBezTo>
                  <a:cubicBezTo>
                    <a:pt x="40334" y="47676"/>
                    <a:pt x="40334" y="47676"/>
                    <a:pt x="40753" y="47676"/>
                  </a:cubicBezTo>
                  <a:lnTo>
                    <a:pt x="42010" y="48262"/>
                  </a:lnTo>
                  <a:cubicBezTo>
                    <a:pt x="42395" y="48329"/>
                    <a:pt x="42764" y="48472"/>
                    <a:pt x="43099" y="48681"/>
                  </a:cubicBezTo>
                  <a:lnTo>
                    <a:pt x="43602" y="48681"/>
                  </a:lnTo>
                  <a:cubicBezTo>
                    <a:pt x="43602" y="48681"/>
                    <a:pt x="43602" y="48681"/>
                    <a:pt x="44021" y="48681"/>
                  </a:cubicBezTo>
                  <a:cubicBezTo>
                    <a:pt x="44171" y="49067"/>
                    <a:pt x="44364" y="49436"/>
                    <a:pt x="44607" y="49771"/>
                  </a:cubicBezTo>
                  <a:cubicBezTo>
                    <a:pt x="44607" y="50273"/>
                    <a:pt x="45110" y="50609"/>
                    <a:pt x="45194" y="50609"/>
                  </a:cubicBezTo>
                  <a:lnTo>
                    <a:pt x="45864" y="50609"/>
                  </a:lnTo>
                  <a:cubicBezTo>
                    <a:pt x="46132" y="50516"/>
                    <a:pt x="46434" y="50516"/>
                    <a:pt x="46702" y="50609"/>
                  </a:cubicBezTo>
                  <a:lnTo>
                    <a:pt x="46702" y="51279"/>
                  </a:lnTo>
                  <a:cubicBezTo>
                    <a:pt x="46702" y="51279"/>
                    <a:pt x="46702" y="51279"/>
                    <a:pt x="46702" y="51279"/>
                  </a:cubicBezTo>
                  <a:lnTo>
                    <a:pt x="46702" y="51279"/>
                  </a:lnTo>
                  <a:cubicBezTo>
                    <a:pt x="46635" y="51555"/>
                    <a:pt x="46635" y="51840"/>
                    <a:pt x="46702" y="52117"/>
                  </a:cubicBezTo>
                  <a:cubicBezTo>
                    <a:pt x="46702" y="52619"/>
                    <a:pt x="46702" y="52871"/>
                    <a:pt x="46702" y="52871"/>
                  </a:cubicBezTo>
                  <a:cubicBezTo>
                    <a:pt x="46702" y="52871"/>
                    <a:pt x="46702" y="52871"/>
                    <a:pt x="46031" y="52871"/>
                  </a:cubicBezTo>
                  <a:cubicBezTo>
                    <a:pt x="45361" y="52871"/>
                    <a:pt x="45613" y="52871"/>
                    <a:pt x="45529" y="52871"/>
                  </a:cubicBezTo>
                  <a:lnTo>
                    <a:pt x="45529" y="53792"/>
                  </a:lnTo>
                  <a:cubicBezTo>
                    <a:pt x="45529" y="54295"/>
                    <a:pt x="45529" y="54630"/>
                    <a:pt x="45529" y="54798"/>
                  </a:cubicBezTo>
                  <a:lnTo>
                    <a:pt x="46367" y="55217"/>
                  </a:lnTo>
                  <a:cubicBezTo>
                    <a:pt x="46668" y="55259"/>
                    <a:pt x="46987" y="55259"/>
                    <a:pt x="47289" y="55217"/>
                  </a:cubicBezTo>
                  <a:lnTo>
                    <a:pt x="46702" y="55887"/>
                  </a:lnTo>
                  <a:cubicBezTo>
                    <a:pt x="46702" y="55887"/>
                    <a:pt x="46199" y="56390"/>
                    <a:pt x="46031" y="56390"/>
                  </a:cubicBezTo>
                  <a:cubicBezTo>
                    <a:pt x="45730" y="56474"/>
                    <a:pt x="45412" y="56474"/>
                    <a:pt x="45110" y="56390"/>
                  </a:cubicBezTo>
                  <a:lnTo>
                    <a:pt x="44104" y="56390"/>
                  </a:lnTo>
                  <a:cubicBezTo>
                    <a:pt x="43861" y="56491"/>
                    <a:pt x="43652" y="56666"/>
                    <a:pt x="43518" y="56893"/>
                  </a:cubicBezTo>
                  <a:lnTo>
                    <a:pt x="42931" y="57395"/>
                  </a:lnTo>
                  <a:lnTo>
                    <a:pt x="40166" y="58066"/>
                  </a:lnTo>
                  <a:lnTo>
                    <a:pt x="38910" y="58652"/>
                  </a:lnTo>
                  <a:lnTo>
                    <a:pt x="37569" y="59490"/>
                  </a:lnTo>
                  <a:lnTo>
                    <a:pt x="36480" y="60328"/>
                  </a:lnTo>
                  <a:lnTo>
                    <a:pt x="34636" y="61669"/>
                  </a:lnTo>
                  <a:lnTo>
                    <a:pt x="32709" y="63093"/>
                  </a:lnTo>
                  <a:lnTo>
                    <a:pt x="31788" y="63847"/>
                  </a:lnTo>
                  <a:cubicBezTo>
                    <a:pt x="31385" y="64166"/>
                    <a:pt x="30933" y="64417"/>
                    <a:pt x="30447" y="64601"/>
                  </a:cubicBezTo>
                  <a:cubicBezTo>
                    <a:pt x="29953" y="64777"/>
                    <a:pt x="29475" y="65004"/>
                    <a:pt x="29022" y="65272"/>
                  </a:cubicBezTo>
                  <a:cubicBezTo>
                    <a:pt x="28352" y="65615"/>
                    <a:pt x="27707" y="66009"/>
                    <a:pt x="27095" y="66445"/>
                  </a:cubicBezTo>
                  <a:cubicBezTo>
                    <a:pt x="26534" y="66788"/>
                    <a:pt x="25998" y="67182"/>
                    <a:pt x="25503" y="67618"/>
                  </a:cubicBezTo>
                  <a:cubicBezTo>
                    <a:pt x="25202" y="67844"/>
                    <a:pt x="25001" y="68171"/>
                    <a:pt x="24917" y="68539"/>
                  </a:cubicBezTo>
                  <a:cubicBezTo>
                    <a:pt x="24917" y="68539"/>
                    <a:pt x="24917" y="68539"/>
                    <a:pt x="24917" y="69461"/>
                  </a:cubicBezTo>
                  <a:lnTo>
                    <a:pt x="24917" y="71975"/>
                  </a:lnTo>
                  <a:cubicBezTo>
                    <a:pt x="24917" y="72813"/>
                    <a:pt x="24917" y="73315"/>
                    <a:pt x="24917" y="73483"/>
                  </a:cubicBezTo>
                  <a:cubicBezTo>
                    <a:pt x="24883" y="73651"/>
                    <a:pt x="24883" y="73818"/>
                    <a:pt x="24917" y="73986"/>
                  </a:cubicBezTo>
                  <a:lnTo>
                    <a:pt x="24917" y="73986"/>
                  </a:lnTo>
                  <a:cubicBezTo>
                    <a:pt x="24875" y="74237"/>
                    <a:pt x="24875" y="74488"/>
                    <a:pt x="24917" y="74740"/>
                  </a:cubicBezTo>
                  <a:lnTo>
                    <a:pt x="24917" y="75661"/>
                  </a:lnTo>
                  <a:cubicBezTo>
                    <a:pt x="24866" y="75913"/>
                    <a:pt x="24866" y="76164"/>
                    <a:pt x="24917" y="76416"/>
                  </a:cubicBezTo>
                  <a:cubicBezTo>
                    <a:pt x="24959" y="76692"/>
                    <a:pt x="24959" y="76977"/>
                    <a:pt x="24917" y="77253"/>
                  </a:cubicBezTo>
                  <a:lnTo>
                    <a:pt x="25755" y="77253"/>
                  </a:lnTo>
                  <a:lnTo>
                    <a:pt x="26593" y="77253"/>
                  </a:lnTo>
                  <a:lnTo>
                    <a:pt x="29022" y="78678"/>
                  </a:lnTo>
                  <a:lnTo>
                    <a:pt x="33044" y="78678"/>
                  </a:lnTo>
                  <a:lnTo>
                    <a:pt x="33044" y="78678"/>
                  </a:lnTo>
                  <a:lnTo>
                    <a:pt x="33463" y="78259"/>
                  </a:lnTo>
                  <a:cubicBezTo>
                    <a:pt x="33463" y="78259"/>
                    <a:pt x="33463" y="78259"/>
                    <a:pt x="33882" y="78259"/>
                  </a:cubicBezTo>
                  <a:lnTo>
                    <a:pt x="34385" y="78259"/>
                  </a:lnTo>
                  <a:lnTo>
                    <a:pt x="35307" y="78259"/>
                  </a:lnTo>
                  <a:lnTo>
                    <a:pt x="37066" y="78762"/>
                  </a:lnTo>
                  <a:lnTo>
                    <a:pt x="38742" y="78762"/>
                  </a:lnTo>
                  <a:lnTo>
                    <a:pt x="39915" y="78762"/>
                  </a:lnTo>
                  <a:lnTo>
                    <a:pt x="40585" y="78762"/>
                  </a:lnTo>
                  <a:cubicBezTo>
                    <a:pt x="41004" y="78762"/>
                    <a:pt x="41256" y="78762"/>
                    <a:pt x="41256" y="78762"/>
                  </a:cubicBezTo>
                  <a:cubicBezTo>
                    <a:pt x="41591" y="78954"/>
                    <a:pt x="41850" y="79248"/>
                    <a:pt x="42010" y="79599"/>
                  </a:cubicBezTo>
                  <a:lnTo>
                    <a:pt x="42596" y="80689"/>
                  </a:lnTo>
                  <a:cubicBezTo>
                    <a:pt x="42546" y="80354"/>
                    <a:pt x="42546" y="80018"/>
                    <a:pt x="42596" y="79683"/>
                  </a:cubicBezTo>
                  <a:cubicBezTo>
                    <a:pt x="42596" y="79181"/>
                    <a:pt x="42596" y="78929"/>
                    <a:pt x="43015" y="78929"/>
                  </a:cubicBezTo>
                  <a:cubicBezTo>
                    <a:pt x="43518" y="78854"/>
                    <a:pt x="44021" y="78854"/>
                    <a:pt x="44523" y="78929"/>
                  </a:cubicBezTo>
                  <a:lnTo>
                    <a:pt x="45780" y="78929"/>
                  </a:lnTo>
                  <a:lnTo>
                    <a:pt x="45780" y="77924"/>
                  </a:lnTo>
                  <a:lnTo>
                    <a:pt x="44775" y="77337"/>
                  </a:lnTo>
                  <a:lnTo>
                    <a:pt x="43602" y="77337"/>
                  </a:lnTo>
                  <a:cubicBezTo>
                    <a:pt x="42931" y="77337"/>
                    <a:pt x="42596" y="77337"/>
                    <a:pt x="42345" y="77337"/>
                  </a:cubicBezTo>
                  <a:cubicBezTo>
                    <a:pt x="42454" y="77052"/>
                    <a:pt x="42621" y="76793"/>
                    <a:pt x="42848" y="76583"/>
                  </a:cubicBezTo>
                  <a:lnTo>
                    <a:pt x="43602" y="75997"/>
                  </a:lnTo>
                  <a:lnTo>
                    <a:pt x="44356" y="75997"/>
                  </a:lnTo>
                  <a:lnTo>
                    <a:pt x="45277" y="75997"/>
                  </a:lnTo>
                  <a:lnTo>
                    <a:pt x="45948" y="75997"/>
                  </a:lnTo>
                  <a:cubicBezTo>
                    <a:pt x="46149" y="75745"/>
                    <a:pt x="46409" y="75544"/>
                    <a:pt x="46702" y="75410"/>
                  </a:cubicBezTo>
                  <a:lnTo>
                    <a:pt x="47372" y="74656"/>
                  </a:lnTo>
                  <a:lnTo>
                    <a:pt x="48043" y="77170"/>
                  </a:lnTo>
                  <a:lnTo>
                    <a:pt x="48461" y="77170"/>
                  </a:lnTo>
                  <a:cubicBezTo>
                    <a:pt x="48461" y="77170"/>
                    <a:pt x="49048" y="77170"/>
                    <a:pt x="49132" y="77170"/>
                  </a:cubicBezTo>
                  <a:cubicBezTo>
                    <a:pt x="48612" y="78368"/>
                    <a:pt x="48881" y="79767"/>
                    <a:pt x="49802" y="80689"/>
                  </a:cubicBezTo>
                  <a:cubicBezTo>
                    <a:pt x="49802" y="80186"/>
                    <a:pt x="50221" y="79851"/>
                    <a:pt x="50389" y="79851"/>
                  </a:cubicBezTo>
                  <a:lnTo>
                    <a:pt x="51059" y="79851"/>
                  </a:lnTo>
                  <a:lnTo>
                    <a:pt x="51645" y="79851"/>
                  </a:lnTo>
                  <a:cubicBezTo>
                    <a:pt x="51645" y="79851"/>
                    <a:pt x="51645" y="79851"/>
                    <a:pt x="52148" y="79851"/>
                  </a:cubicBezTo>
                  <a:cubicBezTo>
                    <a:pt x="52651" y="79851"/>
                    <a:pt x="52148" y="79851"/>
                    <a:pt x="52148" y="79851"/>
                  </a:cubicBezTo>
                  <a:lnTo>
                    <a:pt x="52148" y="80270"/>
                  </a:lnTo>
                  <a:cubicBezTo>
                    <a:pt x="52115" y="80437"/>
                    <a:pt x="52115" y="80605"/>
                    <a:pt x="52148" y="80772"/>
                  </a:cubicBezTo>
                  <a:cubicBezTo>
                    <a:pt x="52106" y="80990"/>
                    <a:pt x="52106" y="81225"/>
                    <a:pt x="52148" y="81443"/>
                  </a:cubicBezTo>
                  <a:cubicBezTo>
                    <a:pt x="52148" y="81443"/>
                    <a:pt x="52148" y="82029"/>
                    <a:pt x="52148" y="82113"/>
                  </a:cubicBezTo>
                  <a:lnTo>
                    <a:pt x="52148" y="83035"/>
                  </a:lnTo>
                  <a:lnTo>
                    <a:pt x="52148" y="83538"/>
                  </a:lnTo>
                  <a:lnTo>
                    <a:pt x="52986" y="84040"/>
                  </a:lnTo>
                  <a:lnTo>
                    <a:pt x="53573" y="84040"/>
                  </a:lnTo>
                  <a:lnTo>
                    <a:pt x="53573" y="83538"/>
                  </a:lnTo>
                  <a:lnTo>
                    <a:pt x="53573" y="83538"/>
                  </a:lnTo>
                  <a:cubicBezTo>
                    <a:pt x="53598" y="83060"/>
                    <a:pt x="53598" y="82591"/>
                    <a:pt x="53573" y="82113"/>
                  </a:cubicBezTo>
                  <a:cubicBezTo>
                    <a:pt x="53497" y="81669"/>
                    <a:pt x="53497" y="81217"/>
                    <a:pt x="53573" y="80772"/>
                  </a:cubicBezTo>
                  <a:cubicBezTo>
                    <a:pt x="53723" y="80488"/>
                    <a:pt x="53958" y="80253"/>
                    <a:pt x="54243" y="80102"/>
                  </a:cubicBezTo>
                  <a:cubicBezTo>
                    <a:pt x="54662" y="80102"/>
                    <a:pt x="54829" y="80102"/>
                    <a:pt x="54829" y="79599"/>
                  </a:cubicBezTo>
                  <a:cubicBezTo>
                    <a:pt x="54829" y="79097"/>
                    <a:pt x="54829" y="79013"/>
                    <a:pt x="54829" y="78343"/>
                  </a:cubicBezTo>
                  <a:cubicBezTo>
                    <a:pt x="54896" y="77924"/>
                    <a:pt x="54896" y="77505"/>
                    <a:pt x="54829" y="77086"/>
                  </a:cubicBezTo>
                  <a:lnTo>
                    <a:pt x="60862" y="75578"/>
                  </a:lnTo>
                  <a:lnTo>
                    <a:pt x="61868" y="73483"/>
                  </a:lnTo>
                  <a:lnTo>
                    <a:pt x="67398" y="72059"/>
                  </a:lnTo>
                  <a:lnTo>
                    <a:pt x="67398" y="72980"/>
                  </a:lnTo>
                  <a:cubicBezTo>
                    <a:pt x="67565" y="73324"/>
                    <a:pt x="67792" y="73634"/>
                    <a:pt x="68068" y="73902"/>
                  </a:cubicBezTo>
                  <a:cubicBezTo>
                    <a:pt x="68386" y="74153"/>
                    <a:pt x="68764" y="74321"/>
                    <a:pt x="69157" y="74405"/>
                  </a:cubicBezTo>
                  <a:lnTo>
                    <a:pt x="70414" y="74824"/>
                  </a:lnTo>
                  <a:lnTo>
                    <a:pt x="71839" y="74824"/>
                  </a:lnTo>
                  <a:cubicBezTo>
                    <a:pt x="71839" y="74824"/>
                    <a:pt x="71839" y="74824"/>
                    <a:pt x="71839" y="74824"/>
                  </a:cubicBezTo>
                  <a:lnTo>
                    <a:pt x="72257" y="74824"/>
                  </a:lnTo>
                  <a:cubicBezTo>
                    <a:pt x="72257" y="74824"/>
                    <a:pt x="72257" y="74824"/>
                    <a:pt x="72257" y="75578"/>
                  </a:cubicBezTo>
                  <a:cubicBezTo>
                    <a:pt x="72257" y="76332"/>
                    <a:pt x="72257" y="76248"/>
                    <a:pt x="72257" y="76248"/>
                  </a:cubicBezTo>
                  <a:lnTo>
                    <a:pt x="74436" y="76248"/>
                  </a:lnTo>
                  <a:lnTo>
                    <a:pt x="75106" y="77505"/>
                  </a:lnTo>
                  <a:lnTo>
                    <a:pt x="75860" y="78762"/>
                  </a:lnTo>
                  <a:lnTo>
                    <a:pt x="76615" y="79348"/>
                  </a:lnTo>
                  <a:lnTo>
                    <a:pt x="77536" y="79935"/>
                  </a:lnTo>
                  <a:lnTo>
                    <a:pt x="78039" y="79097"/>
                  </a:lnTo>
                  <a:lnTo>
                    <a:pt x="77033" y="78175"/>
                  </a:lnTo>
                  <a:lnTo>
                    <a:pt x="76028" y="77337"/>
                  </a:lnTo>
                  <a:lnTo>
                    <a:pt x="76028" y="76834"/>
                  </a:lnTo>
                  <a:cubicBezTo>
                    <a:pt x="76062" y="76106"/>
                    <a:pt x="76062" y="75385"/>
                    <a:pt x="76028" y="74656"/>
                  </a:cubicBezTo>
                  <a:cubicBezTo>
                    <a:pt x="76028" y="73734"/>
                    <a:pt x="76028" y="73232"/>
                    <a:pt x="76028" y="73064"/>
                  </a:cubicBezTo>
                  <a:cubicBezTo>
                    <a:pt x="76229" y="72804"/>
                    <a:pt x="76405" y="72528"/>
                    <a:pt x="76531" y="72226"/>
                  </a:cubicBezTo>
                  <a:cubicBezTo>
                    <a:pt x="76665" y="71899"/>
                    <a:pt x="76832" y="71589"/>
                    <a:pt x="77033" y="71304"/>
                  </a:cubicBezTo>
                  <a:lnTo>
                    <a:pt x="77033" y="71304"/>
                  </a:lnTo>
                  <a:lnTo>
                    <a:pt x="77704" y="71304"/>
                  </a:lnTo>
                  <a:cubicBezTo>
                    <a:pt x="77662" y="71556"/>
                    <a:pt x="77662" y="71807"/>
                    <a:pt x="77704" y="72059"/>
                  </a:cubicBezTo>
                  <a:cubicBezTo>
                    <a:pt x="77737" y="72369"/>
                    <a:pt x="77737" y="72670"/>
                    <a:pt x="77704" y="72980"/>
                  </a:cubicBezTo>
                  <a:cubicBezTo>
                    <a:pt x="77704" y="72980"/>
                    <a:pt x="77704" y="72980"/>
                    <a:pt x="77704" y="72980"/>
                  </a:cubicBezTo>
                  <a:lnTo>
                    <a:pt x="77704" y="72980"/>
                  </a:lnTo>
                  <a:lnTo>
                    <a:pt x="78123" y="72980"/>
                  </a:lnTo>
                  <a:lnTo>
                    <a:pt x="78625" y="72980"/>
                  </a:lnTo>
                  <a:cubicBezTo>
                    <a:pt x="78768" y="72377"/>
                    <a:pt x="78961" y="71790"/>
                    <a:pt x="79212" y="71221"/>
                  </a:cubicBezTo>
                  <a:cubicBezTo>
                    <a:pt x="79405" y="70533"/>
                    <a:pt x="79656" y="69855"/>
                    <a:pt x="79966" y="69210"/>
                  </a:cubicBezTo>
                  <a:cubicBezTo>
                    <a:pt x="79966" y="68623"/>
                    <a:pt x="80553" y="68456"/>
                    <a:pt x="80720" y="68623"/>
                  </a:cubicBezTo>
                  <a:cubicBezTo>
                    <a:pt x="80888" y="68791"/>
                    <a:pt x="80720" y="69629"/>
                    <a:pt x="80720" y="71137"/>
                  </a:cubicBezTo>
                  <a:lnTo>
                    <a:pt x="81726" y="75243"/>
                  </a:lnTo>
                  <a:cubicBezTo>
                    <a:pt x="82228" y="74488"/>
                    <a:pt x="82647" y="74069"/>
                    <a:pt x="82899" y="74069"/>
                  </a:cubicBezTo>
                  <a:cubicBezTo>
                    <a:pt x="83150" y="74069"/>
                    <a:pt x="83485" y="74069"/>
                    <a:pt x="83653" y="74824"/>
                  </a:cubicBezTo>
                  <a:cubicBezTo>
                    <a:pt x="83770" y="75460"/>
                    <a:pt x="83770" y="76114"/>
                    <a:pt x="83653" y="76751"/>
                  </a:cubicBezTo>
                  <a:cubicBezTo>
                    <a:pt x="83502" y="77597"/>
                    <a:pt x="83217" y="78418"/>
                    <a:pt x="82815" y="79181"/>
                  </a:cubicBezTo>
                  <a:cubicBezTo>
                    <a:pt x="82781" y="79658"/>
                    <a:pt x="82781" y="80127"/>
                    <a:pt x="82815" y="80605"/>
                  </a:cubicBezTo>
                  <a:cubicBezTo>
                    <a:pt x="82815" y="81275"/>
                    <a:pt x="82815" y="81778"/>
                    <a:pt x="82815" y="81946"/>
                  </a:cubicBezTo>
                  <a:cubicBezTo>
                    <a:pt x="82756" y="82281"/>
                    <a:pt x="82606" y="82599"/>
                    <a:pt x="82396" y="82867"/>
                  </a:cubicBezTo>
                  <a:cubicBezTo>
                    <a:pt x="82228" y="83353"/>
                    <a:pt x="81969" y="83814"/>
                    <a:pt x="81642" y="84208"/>
                  </a:cubicBezTo>
                  <a:cubicBezTo>
                    <a:pt x="81357" y="84610"/>
                    <a:pt x="81106" y="85029"/>
                    <a:pt x="80888" y="85465"/>
                  </a:cubicBezTo>
                  <a:lnTo>
                    <a:pt x="80385" y="86219"/>
                  </a:lnTo>
                  <a:lnTo>
                    <a:pt x="80385" y="86889"/>
                  </a:lnTo>
                  <a:lnTo>
                    <a:pt x="81810" y="86889"/>
                  </a:lnTo>
                  <a:lnTo>
                    <a:pt x="81055" y="89989"/>
                  </a:lnTo>
                  <a:lnTo>
                    <a:pt x="75525" y="91414"/>
                  </a:lnTo>
                  <a:cubicBezTo>
                    <a:pt x="75525" y="91414"/>
                    <a:pt x="75525" y="91414"/>
                    <a:pt x="74771" y="90743"/>
                  </a:cubicBezTo>
                  <a:cubicBezTo>
                    <a:pt x="74503" y="90534"/>
                    <a:pt x="74185" y="90392"/>
                    <a:pt x="73849" y="90324"/>
                  </a:cubicBezTo>
                  <a:lnTo>
                    <a:pt x="71252" y="90995"/>
                  </a:lnTo>
                  <a:cubicBezTo>
                    <a:pt x="71252" y="90995"/>
                    <a:pt x="70749" y="90995"/>
                    <a:pt x="70330" y="90576"/>
                  </a:cubicBezTo>
                  <a:cubicBezTo>
                    <a:pt x="69911" y="90157"/>
                    <a:pt x="69576" y="90073"/>
                    <a:pt x="69493" y="90073"/>
                  </a:cubicBezTo>
                  <a:lnTo>
                    <a:pt x="68822" y="90073"/>
                  </a:lnTo>
                  <a:lnTo>
                    <a:pt x="69576" y="93089"/>
                  </a:lnTo>
                  <a:lnTo>
                    <a:pt x="68236" y="93089"/>
                  </a:lnTo>
                  <a:lnTo>
                    <a:pt x="66644" y="93089"/>
                  </a:lnTo>
                  <a:cubicBezTo>
                    <a:pt x="66007" y="93207"/>
                    <a:pt x="65353" y="93207"/>
                    <a:pt x="64716" y="93089"/>
                  </a:cubicBezTo>
                  <a:lnTo>
                    <a:pt x="62370" y="93089"/>
                  </a:lnTo>
                  <a:cubicBezTo>
                    <a:pt x="62370" y="93089"/>
                    <a:pt x="62370" y="93089"/>
                    <a:pt x="61952" y="93089"/>
                  </a:cubicBezTo>
                  <a:cubicBezTo>
                    <a:pt x="61532" y="93089"/>
                    <a:pt x="61952" y="93089"/>
                    <a:pt x="61952" y="93089"/>
                  </a:cubicBezTo>
                  <a:cubicBezTo>
                    <a:pt x="61952" y="93089"/>
                    <a:pt x="61952" y="93089"/>
                    <a:pt x="61952" y="92503"/>
                  </a:cubicBezTo>
                  <a:cubicBezTo>
                    <a:pt x="61926" y="92252"/>
                    <a:pt x="61926" y="92000"/>
                    <a:pt x="61952" y="91749"/>
                  </a:cubicBezTo>
                  <a:cubicBezTo>
                    <a:pt x="61952" y="91749"/>
                    <a:pt x="61449" y="91749"/>
                    <a:pt x="60862" y="91749"/>
                  </a:cubicBezTo>
                  <a:cubicBezTo>
                    <a:pt x="60276" y="91749"/>
                    <a:pt x="60443" y="91749"/>
                    <a:pt x="60108" y="91749"/>
                  </a:cubicBezTo>
                  <a:lnTo>
                    <a:pt x="59522" y="91749"/>
                  </a:lnTo>
                  <a:lnTo>
                    <a:pt x="59103" y="91749"/>
                  </a:lnTo>
                  <a:lnTo>
                    <a:pt x="58684" y="91749"/>
                  </a:lnTo>
                  <a:cubicBezTo>
                    <a:pt x="58742" y="92218"/>
                    <a:pt x="58742" y="92704"/>
                    <a:pt x="58684" y="93173"/>
                  </a:cubicBezTo>
                  <a:cubicBezTo>
                    <a:pt x="58742" y="93617"/>
                    <a:pt x="58742" y="94070"/>
                    <a:pt x="58684" y="94514"/>
                  </a:cubicBezTo>
                  <a:lnTo>
                    <a:pt x="58684" y="94514"/>
                  </a:lnTo>
                  <a:cubicBezTo>
                    <a:pt x="58684" y="94514"/>
                    <a:pt x="58684" y="94514"/>
                    <a:pt x="58684" y="94514"/>
                  </a:cubicBezTo>
                  <a:lnTo>
                    <a:pt x="57427" y="95687"/>
                  </a:lnTo>
                  <a:lnTo>
                    <a:pt x="56338" y="96692"/>
                  </a:lnTo>
                  <a:lnTo>
                    <a:pt x="55751" y="96106"/>
                  </a:lnTo>
                  <a:lnTo>
                    <a:pt x="55165" y="95436"/>
                  </a:lnTo>
                  <a:lnTo>
                    <a:pt x="55165" y="95436"/>
                  </a:lnTo>
                  <a:lnTo>
                    <a:pt x="55165" y="95436"/>
                  </a:lnTo>
                  <a:lnTo>
                    <a:pt x="54662" y="95436"/>
                  </a:lnTo>
                  <a:close/>
                  <a:moveTo>
                    <a:pt x="31" y="32007"/>
                  </a:moveTo>
                  <a:cubicBezTo>
                    <a:pt x="-10" y="31614"/>
                    <a:pt x="-10" y="31228"/>
                    <a:pt x="31" y="30834"/>
                  </a:cubicBezTo>
                  <a:cubicBezTo>
                    <a:pt x="31" y="30248"/>
                    <a:pt x="450" y="29829"/>
                    <a:pt x="618" y="29745"/>
                  </a:cubicBezTo>
                  <a:cubicBezTo>
                    <a:pt x="786" y="29661"/>
                    <a:pt x="1121" y="30248"/>
                    <a:pt x="1372" y="30918"/>
                  </a:cubicBezTo>
                  <a:cubicBezTo>
                    <a:pt x="1582" y="31404"/>
                    <a:pt x="1866" y="31857"/>
                    <a:pt x="2210" y="32259"/>
                  </a:cubicBezTo>
                  <a:lnTo>
                    <a:pt x="2210" y="33013"/>
                  </a:lnTo>
                  <a:lnTo>
                    <a:pt x="1121" y="33013"/>
                  </a:lnTo>
                  <a:lnTo>
                    <a:pt x="199" y="32510"/>
                  </a:lnTo>
                  <a:cubicBezTo>
                    <a:pt x="124" y="32351"/>
                    <a:pt x="73" y="32183"/>
                    <a:pt x="31" y="32007"/>
                  </a:cubicBezTo>
                  <a:close/>
                  <a:moveTo>
                    <a:pt x="2797" y="26477"/>
                  </a:moveTo>
                  <a:lnTo>
                    <a:pt x="2797" y="25891"/>
                  </a:lnTo>
                  <a:cubicBezTo>
                    <a:pt x="2830" y="25757"/>
                    <a:pt x="2830" y="25606"/>
                    <a:pt x="2797" y="25472"/>
                  </a:cubicBezTo>
                  <a:lnTo>
                    <a:pt x="4305" y="26142"/>
                  </a:lnTo>
                  <a:lnTo>
                    <a:pt x="5897" y="26896"/>
                  </a:lnTo>
                  <a:lnTo>
                    <a:pt x="6567" y="27734"/>
                  </a:lnTo>
                  <a:lnTo>
                    <a:pt x="7070" y="28656"/>
                  </a:lnTo>
                  <a:lnTo>
                    <a:pt x="7070" y="29745"/>
                  </a:lnTo>
                  <a:lnTo>
                    <a:pt x="6567" y="29745"/>
                  </a:lnTo>
                  <a:cubicBezTo>
                    <a:pt x="6567" y="29745"/>
                    <a:pt x="6567" y="29745"/>
                    <a:pt x="6567" y="29745"/>
                  </a:cubicBezTo>
                  <a:lnTo>
                    <a:pt x="6567" y="29745"/>
                  </a:lnTo>
                  <a:lnTo>
                    <a:pt x="6148" y="29745"/>
                  </a:lnTo>
                  <a:cubicBezTo>
                    <a:pt x="5905" y="29695"/>
                    <a:pt x="5696" y="29536"/>
                    <a:pt x="5562" y="29326"/>
                  </a:cubicBezTo>
                  <a:cubicBezTo>
                    <a:pt x="5562" y="29326"/>
                    <a:pt x="5059" y="28823"/>
                    <a:pt x="4891" y="28823"/>
                  </a:cubicBezTo>
                  <a:cubicBezTo>
                    <a:pt x="4724" y="28823"/>
                    <a:pt x="4891" y="28823"/>
                    <a:pt x="4137" y="28237"/>
                  </a:cubicBezTo>
                  <a:lnTo>
                    <a:pt x="3383" y="27650"/>
                  </a:lnTo>
                  <a:cubicBezTo>
                    <a:pt x="3383" y="27650"/>
                    <a:pt x="3383" y="27650"/>
                    <a:pt x="3383" y="27650"/>
                  </a:cubicBezTo>
                  <a:close/>
                  <a:moveTo>
                    <a:pt x="21398" y="89151"/>
                  </a:moveTo>
                  <a:cubicBezTo>
                    <a:pt x="21398" y="89151"/>
                    <a:pt x="21398" y="89151"/>
                    <a:pt x="20895" y="89151"/>
                  </a:cubicBezTo>
                  <a:cubicBezTo>
                    <a:pt x="20392" y="89151"/>
                    <a:pt x="20392" y="89151"/>
                    <a:pt x="20476" y="89654"/>
                  </a:cubicBezTo>
                  <a:cubicBezTo>
                    <a:pt x="20560" y="90157"/>
                    <a:pt x="20476" y="89654"/>
                    <a:pt x="20979" y="89654"/>
                  </a:cubicBezTo>
                  <a:cubicBezTo>
                    <a:pt x="21481" y="89654"/>
                    <a:pt x="21398" y="89068"/>
                    <a:pt x="21398" y="89068"/>
                  </a:cubicBezTo>
                  <a:close/>
                  <a:moveTo>
                    <a:pt x="25336" y="99625"/>
                  </a:moveTo>
                  <a:cubicBezTo>
                    <a:pt x="25336" y="99625"/>
                    <a:pt x="24833" y="99625"/>
                    <a:pt x="25336" y="100379"/>
                  </a:cubicBezTo>
                  <a:cubicBezTo>
                    <a:pt x="25839" y="101133"/>
                    <a:pt x="25336" y="101049"/>
                    <a:pt x="26006" y="100882"/>
                  </a:cubicBezTo>
                  <a:cubicBezTo>
                    <a:pt x="26676" y="100714"/>
                    <a:pt x="26509" y="100882"/>
                    <a:pt x="26006" y="100128"/>
                  </a:cubicBezTo>
                  <a:cubicBezTo>
                    <a:pt x="25503" y="99374"/>
                    <a:pt x="25671" y="99541"/>
                    <a:pt x="25336" y="99625"/>
                  </a:cubicBezTo>
                  <a:close/>
                  <a:moveTo>
                    <a:pt x="16287" y="50190"/>
                  </a:moveTo>
                  <a:cubicBezTo>
                    <a:pt x="16287" y="50190"/>
                    <a:pt x="15868" y="50190"/>
                    <a:pt x="16287" y="51028"/>
                  </a:cubicBezTo>
                  <a:cubicBezTo>
                    <a:pt x="16705" y="51865"/>
                    <a:pt x="16287" y="51698"/>
                    <a:pt x="16957" y="51614"/>
                  </a:cubicBezTo>
                  <a:cubicBezTo>
                    <a:pt x="17627" y="51530"/>
                    <a:pt x="17460" y="51614"/>
                    <a:pt x="16957" y="50776"/>
                  </a:cubicBezTo>
                  <a:cubicBezTo>
                    <a:pt x="16454" y="49938"/>
                    <a:pt x="16287" y="50106"/>
                    <a:pt x="16287" y="50190"/>
                  </a:cubicBezTo>
                  <a:close/>
                  <a:moveTo>
                    <a:pt x="15532" y="21785"/>
                  </a:moveTo>
                  <a:lnTo>
                    <a:pt x="15532" y="21031"/>
                  </a:lnTo>
                  <a:lnTo>
                    <a:pt x="14778" y="21031"/>
                  </a:lnTo>
                  <a:close/>
                  <a:moveTo>
                    <a:pt x="16119" y="27315"/>
                  </a:moveTo>
                  <a:lnTo>
                    <a:pt x="16119" y="26813"/>
                  </a:lnTo>
                  <a:lnTo>
                    <a:pt x="16119" y="26226"/>
                  </a:lnTo>
                  <a:lnTo>
                    <a:pt x="16119" y="25723"/>
                  </a:lnTo>
                  <a:lnTo>
                    <a:pt x="16119" y="25053"/>
                  </a:lnTo>
                  <a:lnTo>
                    <a:pt x="15700" y="25053"/>
                  </a:lnTo>
                  <a:cubicBezTo>
                    <a:pt x="15541" y="25112"/>
                    <a:pt x="15357" y="25112"/>
                    <a:pt x="15197" y="25053"/>
                  </a:cubicBezTo>
                  <a:close/>
                  <a:moveTo>
                    <a:pt x="16119" y="13490"/>
                  </a:moveTo>
                  <a:cubicBezTo>
                    <a:pt x="16119" y="13490"/>
                    <a:pt x="16119" y="13490"/>
                    <a:pt x="16119" y="13490"/>
                  </a:cubicBezTo>
                  <a:cubicBezTo>
                    <a:pt x="16194" y="13649"/>
                    <a:pt x="16194" y="13834"/>
                    <a:pt x="16119" y="13993"/>
                  </a:cubicBezTo>
                  <a:cubicBezTo>
                    <a:pt x="16119" y="13993"/>
                    <a:pt x="15616" y="13993"/>
                    <a:pt x="15532" y="13993"/>
                  </a:cubicBezTo>
                  <a:cubicBezTo>
                    <a:pt x="15449" y="13993"/>
                    <a:pt x="16287" y="13658"/>
                    <a:pt x="16287" y="13658"/>
                  </a:cubicBezTo>
                  <a:close/>
                  <a:moveTo>
                    <a:pt x="19303" y="17847"/>
                  </a:moveTo>
                  <a:cubicBezTo>
                    <a:pt x="18984" y="17881"/>
                    <a:pt x="18742" y="18165"/>
                    <a:pt x="18775" y="18492"/>
                  </a:cubicBezTo>
                  <a:cubicBezTo>
                    <a:pt x="18783" y="18526"/>
                    <a:pt x="18792" y="18568"/>
                    <a:pt x="18800" y="18601"/>
                  </a:cubicBezTo>
                  <a:cubicBezTo>
                    <a:pt x="19043" y="18794"/>
                    <a:pt x="19395" y="18794"/>
                    <a:pt x="19638" y="18601"/>
                  </a:cubicBezTo>
                  <a:cubicBezTo>
                    <a:pt x="19638" y="18601"/>
                    <a:pt x="20057" y="18601"/>
                    <a:pt x="19638" y="17847"/>
                  </a:cubicBezTo>
                  <a:cubicBezTo>
                    <a:pt x="19613" y="17847"/>
                    <a:pt x="19579" y="17847"/>
                    <a:pt x="19554" y="17847"/>
                  </a:cubicBezTo>
                  <a:close/>
                  <a:moveTo>
                    <a:pt x="46702" y="82616"/>
                  </a:moveTo>
                  <a:cubicBezTo>
                    <a:pt x="46467" y="82842"/>
                    <a:pt x="46467" y="83211"/>
                    <a:pt x="46693" y="83445"/>
                  </a:cubicBezTo>
                  <a:cubicBezTo>
                    <a:pt x="46693" y="83445"/>
                    <a:pt x="46702" y="83454"/>
                    <a:pt x="46702" y="83454"/>
                  </a:cubicBezTo>
                  <a:cubicBezTo>
                    <a:pt x="46702" y="83957"/>
                    <a:pt x="46702" y="84124"/>
                    <a:pt x="47372" y="84040"/>
                  </a:cubicBezTo>
                  <a:cubicBezTo>
                    <a:pt x="48043" y="83957"/>
                    <a:pt x="47372" y="84040"/>
                    <a:pt x="47372" y="83286"/>
                  </a:cubicBezTo>
                  <a:cubicBezTo>
                    <a:pt x="47372" y="82532"/>
                    <a:pt x="47205" y="82532"/>
                    <a:pt x="46953" y="82616"/>
                  </a:cubicBezTo>
                  <a:close/>
                  <a:moveTo>
                    <a:pt x="40920" y="58150"/>
                  </a:moveTo>
                  <a:lnTo>
                    <a:pt x="41758" y="58150"/>
                  </a:lnTo>
                  <a:lnTo>
                    <a:pt x="41758" y="56976"/>
                  </a:lnTo>
                  <a:lnTo>
                    <a:pt x="41004" y="56976"/>
                  </a:lnTo>
                  <a:close/>
                  <a:moveTo>
                    <a:pt x="37904" y="12066"/>
                  </a:moveTo>
                  <a:cubicBezTo>
                    <a:pt x="37971" y="12267"/>
                    <a:pt x="38122" y="12418"/>
                    <a:pt x="38323" y="12485"/>
                  </a:cubicBezTo>
                  <a:lnTo>
                    <a:pt x="38826" y="12485"/>
                  </a:lnTo>
                  <a:cubicBezTo>
                    <a:pt x="38876" y="12124"/>
                    <a:pt x="38876" y="11756"/>
                    <a:pt x="38826" y="11395"/>
                  </a:cubicBezTo>
                  <a:lnTo>
                    <a:pt x="38826" y="10893"/>
                  </a:lnTo>
                  <a:lnTo>
                    <a:pt x="38826" y="10222"/>
                  </a:lnTo>
                  <a:lnTo>
                    <a:pt x="37988" y="10222"/>
                  </a:lnTo>
                  <a:cubicBezTo>
                    <a:pt x="37912" y="10381"/>
                    <a:pt x="37912" y="10566"/>
                    <a:pt x="37988" y="10725"/>
                  </a:cubicBezTo>
                  <a:lnTo>
                    <a:pt x="37988" y="11144"/>
                  </a:lnTo>
                  <a:close/>
                  <a:moveTo>
                    <a:pt x="50472" y="55720"/>
                  </a:moveTo>
                  <a:cubicBezTo>
                    <a:pt x="50975" y="55720"/>
                    <a:pt x="51227" y="55720"/>
                    <a:pt x="51310" y="56306"/>
                  </a:cubicBezTo>
                  <a:cubicBezTo>
                    <a:pt x="51545" y="56532"/>
                    <a:pt x="51545" y="56901"/>
                    <a:pt x="51319" y="57136"/>
                  </a:cubicBezTo>
                  <a:cubicBezTo>
                    <a:pt x="51319" y="57136"/>
                    <a:pt x="51310" y="57144"/>
                    <a:pt x="51310" y="57144"/>
                  </a:cubicBezTo>
                  <a:cubicBezTo>
                    <a:pt x="51310" y="57144"/>
                    <a:pt x="50724" y="57144"/>
                    <a:pt x="50556" y="56558"/>
                  </a:cubicBezTo>
                  <a:cubicBezTo>
                    <a:pt x="50389" y="55971"/>
                    <a:pt x="50389" y="55552"/>
                    <a:pt x="50724" y="55552"/>
                  </a:cubicBezTo>
                  <a:close/>
                  <a:moveTo>
                    <a:pt x="48713" y="49100"/>
                  </a:moveTo>
                  <a:cubicBezTo>
                    <a:pt x="48713" y="49100"/>
                    <a:pt x="48713" y="49100"/>
                    <a:pt x="48713" y="48430"/>
                  </a:cubicBezTo>
                  <a:cubicBezTo>
                    <a:pt x="48713" y="47760"/>
                    <a:pt x="48713" y="47760"/>
                    <a:pt x="48713" y="47592"/>
                  </a:cubicBezTo>
                  <a:lnTo>
                    <a:pt x="50472" y="48179"/>
                  </a:lnTo>
                  <a:lnTo>
                    <a:pt x="51897" y="48849"/>
                  </a:lnTo>
                  <a:cubicBezTo>
                    <a:pt x="52224" y="49318"/>
                    <a:pt x="52508" y="49829"/>
                    <a:pt x="52735" y="50357"/>
                  </a:cubicBezTo>
                  <a:cubicBezTo>
                    <a:pt x="53011" y="50868"/>
                    <a:pt x="53229" y="51396"/>
                    <a:pt x="53405" y="51949"/>
                  </a:cubicBezTo>
                  <a:lnTo>
                    <a:pt x="52400" y="51949"/>
                  </a:lnTo>
                  <a:lnTo>
                    <a:pt x="51227" y="51949"/>
                  </a:lnTo>
                  <a:cubicBezTo>
                    <a:pt x="51227" y="51949"/>
                    <a:pt x="51227" y="51530"/>
                    <a:pt x="50724" y="51195"/>
                  </a:cubicBezTo>
                  <a:cubicBezTo>
                    <a:pt x="50565" y="51011"/>
                    <a:pt x="50431" y="50818"/>
                    <a:pt x="50305" y="50609"/>
                  </a:cubicBezTo>
                  <a:lnTo>
                    <a:pt x="49886" y="50609"/>
                  </a:lnTo>
                  <a:lnTo>
                    <a:pt x="49383" y="50609"/>
                  </a:lnTo>
                  <a:cubicBezTo>
                    <a:pt x="49425" y="50391"/>
                    <a:pt x="49425" y="50156"/>
                    <a:pt x="49383" y="49938"/>
                  </a:cubicBezTo>
                  <a:cubicBezTo>
                    <a:pt x="49190" y="49687"/>
                    <a:pt x="49048" y="49402"/>
                    <a:pt x="48964" y="49100"/>
                  </a:cubicBezTo>
                  <a:close/>
                  <a:moveTo>
                    <a:pt x="42680" y="20361"/>
                  </a:moveTo>
                  <a:lnTo>
                    <a:pt x="42680" y="20361"/>
                  </a:lnTo>
                  <a:lnTo>
                    <a:pt x="42680" y="20361"/>
                  </a:lnTo>
                  <a:lnTo>
                    <a:pt x="43183" y="20361"/>
                  </a:lnTo>
                  <a:cubicBezTo>
                    <a:pt x="43241" y="20109"/>
                    <a:pt x="43241" y="19858"/>
                    <a:pt x="43183" y="19607"/>
                  </a:cubicBezTo>
                  <a:cubicBezTo>
                    <a:pt x="43267" y="19330"/>
                    <a:pt x="43267" y="19045"/>
                    <a:pt x="43183" y="18769"/>
                  </a:cubicBezTo>
                  <a:cubicBezTo>
                    <a:pt x="43183" y="18769"/>
                    <a:pt x="43183" y="18266"/>
                    <a:pt x="42345" y="18769"/>
                  </a:cubicBezTo>
                  <a:lnTo>
                    <a:pt x="42345" y="18769"/>
                  </a:lnTo>
                  <a:lnTo>
                    <a:pt x="42345" y="18769"/>
                  </a:lnTo>
                  <a:lnTo>
                    <a:pt x="42345" y="18769"/>
                  </a:lnTo>
                  <a:lnTo>
                    <a:pt x="42345" y="19607"/>
                  </a:lnTo>
                  <a:close/>
                  <a:moveTo>
                    <a:pt x="42680" y="10893"/>
                  </a:moveTo>
                  <a:cubicBezTo>
                    <a:pt x="42680" y="10893"/>
                    <a:pt x="42680" y="10893"/>
                    <a:pt x="42680" y="10893"/>
                  </a:cubicBezTo>
                  <a:cubicBezTo>
                    <a:pt x="42680" y="10893"/>
                    <a:pt x="42261" y="10893"/>
                    <a:pt x="42680" y="10893"/>
                  </a:cubicBezTo>
                  <a:lnTo>
                    <a:pt x="42680" y="10893"/>
                  </a:lnTo>
                  <a:cubicBezTo>
                    <a:pt x="42739" y="10901"/>
                    <a:pt x="42789" y="10901"/>
                    <a:pt x="42848" y="10893"/>
                  </a:cubicBezTo>
                  <a:close/>
                  <a:moveTo>
                    <a:pt x="52316" y="45916"/>
                  </a:moveTo>
                  <a:lnTo>
                    <a:pt x="51729" y="45916"/>
                  </a:lnTo>
                  <a:lnTo>
                    <a:pt x="51729" y="45246"/>
                  </a:lnTo>
                  <a:close/>
                  <a:moveTo>
                    <a:pt x="46031" y="21618"/>
                  </a:moveTo>
                  <a:cubicBezTo>
                    <a:pt x="46325" y="21475"/>
                    <a:pt x="46677" y="21601"/>
                    <a:pt x="46811" y="21894"/>
                  </a:cubicBezTo>
                  <a:cubicBezTo>
                    <a:pt x="46844" y="21970"/>
                    <a:pt x="46869" y="22045"/>
                    <a:pt x="46869" y="22120"/>
                  </a:cubicBezTo>
                  <a:cubicBezTo>
                    <a:pt x="46869" y="22623"/>
                    <a:pt x="46869" y="22958"/>
                    <a:pt x="46367" y="23042"/>
                  </a:cubicBezTo>
                  <a:cubicBezTo>
                    <a:pt x="45864" y="23126"/>
                    <a:pt x="45948" y="23042"/>
                    <a:pt x="45864" y="22455"/>
                  </a:cubicBezTo>
                  <a:cubicBezTo>
                    <a:pt x="45780" y="21869"/>
                    <a:pt x="45948" y="22037"/>
                    <a:pt x="46199" y="22037"/>
                  </a:cubicBezTo>
                  <a:close/>
                  <a:moveTo>
                    <a:pt x="53908" y="46252"/>
                  </a:moveTo>
                  <a:cubicBezTo>
                    <a:pt x="53908" y="46252"/>
                    <a:pt x="53908" y="46252"/>
                    <a:pt x="53908" y="46252"/>
                  </a:cubicBezTo>
                  <a:cubicBezTo>
                    <a:pt x="53908" y="46252"/>
                    <a:pt x="53908" y="46252"/>
                    <a:pt x="53908" y="46252"/>
                  </a:cubicBezTo>
                  <a:cubicBezTo>
                    <a:pt x="53908" y="46252"/>
                    <a:pt x="53824" y="46168"/>
                    <a:pt x="54075" y="46252"/>
                  </a:cubicBezTo>
                  <a:close/>
                  <a:moveTo>
                    <a:pt x="54746" y="49603"/>
                  </a:moveTo>
                  <a:cubicBezTo>
                    <a:pt x="54980" y="49754"/>
                    <a:pt x="55131" y="49997"/>
                    <a:pt x="55165" y="50273"/>
                  </a:cubicBezTo>
                  <a:cubicBezTo>
                    <a:pt x="55165" y="50273"/>
                    <a:pt x="55165" y="50860"/>
                    <a:pt x="55165" y="51028"/>
                  </a:cubicBezTo>
                  <a:cubicBezTo>
                    <a:pt x="55165" y="51195"/>
                    <a:pt x="55165" y="51028"/>
                    <a:pt x="55165" y="50441"/>
                  </a:cubicBezTo>
                  <a:cubicBezTo>
                    <a:pt x="55165" y="49854"/>
                    <a:pt x="54746" y="49603"/>
                    <a:pt x="54913" y="49603"/>
                  </a:cubicBezTo>
                  <a:close/>
                  <a:moveTo>
                    <a:pt x="46367" y="9468"/>
                  </a:moveTo>
                  <a:cubicBezTo>
                    <a:pt x="46367" y="9468"/>
                    <a:pt x="46367" y="9468"/>
                    <a:pt x="46367" y="10222"/>
                  </a:cubicBezTo>
                  <a:cubicBezTo>
                    <a:pt x="46367" y="10976"/>
                    <a:pt x="46367" y="10809"/>
                    <a:pt x="46869" y="10809"/>
                  </a:cubicBezTo>
                  <a:cubicBezTo>
                    <a:pt x="47230" y="10733"/>
                    <a:pt x="47464" y="10373"/>
                    <a:pt x="47381" y="10013"/>
                  </a:cubicBezTo>
                  <a:cubicBezTo>
                    <a:pt x="47381" y="9996"/>
                    <a:pt x="47372" y="9988"/>
                    <a:pt x="47372" y="9971"/>
                  </a:cubicBezTo>
                  <a:cubicBezTo>
                    <a:pt x="47297" y="9669"/>
                    <a:pt x="47012" y="9460"/>
                    <a:pt x="46702" y="9468"/>
                  </a:cubicBezTo>
                  <a:close/>
                  <a:moveTo>
                    <a:pt x="57259" y="45330"/>
                  </a:moveTo>
                  <a:cubicBezTo>
                    <a:pt x="57259" y="45330"/>
                    <a:pt x="57259" y="45330"/>
                    <a:pt x="57678" y="46000"/>
                  </a:cubicBezTo>
                  <a:cubicBezTo>
                    <a:pt x="58097" y="46670"/>
                    <a:pt x="57678" y="46670"/>
                    <a:pt x="57678" y="46754"/>
                  </a:cubicBezTo>
                  <a:cubicBezTo>
                    <a:pt x="57678" y="46838"/>
                    <a:pt x="57008" y="46754"/>
                    <a:pt x="56840" y="46168"/>
                  </a:cubicBezTo>
                  <a:cubicBezTo>
                    <a:pt x="56740" y="45807"/>
                    <a:pt x="56958" y="45439"/>
                    <a:pt x="57310" y="45347"/>
                  </a:cubicBezTo>
                  <a:cubicBezTo>
                    <a:pt x="57402" y="45322"/>
                    <a:pt x="57502" y="45313"/>
                    <a:pt x="57594" y="45330"/>
                  </a:cubicBezTo>
                  <a:close/>
                  <a:moveTo>
                    <a:pt x="68990" y="91162"/>
                  </a:moveTo>
                  <a:lnTo>
                    <a:pt x="69660" y="91162"/>
                  </a:lnTo>
                  <a:cubicBezTo>
                    <a:pt x="69618" y="90911"/>
                    <a:pt x="69459" y="90702"/>
                    <a:pt x="69241" y="90576"/>
                  </a:cubicBezTo>
                  <a:lnTo>
                    <a:pt x="68655" y="89989"/>
                  </a:lnTo>
                  <a:close/>
                  <a:moveTo>
                    <a:pt x="73766" y="79181"/>
                  </a:moveTo>
                  <a:cubicBezTo>
                    <a:pt x="73766" y="79181"/>
                    <a:pt x="73766" y="79181"/>
                    <a:pt x="73766" y="79181"/>
                  </a:cubicBezTo>
                  <a:cubicBezTo>
                    <a:pt x="73766" y="79181"/>
                    <a:pt x="73766" y="78762"/>
                    <a:pt x="73766" y="78762"/>
                  </a:cubicBezTo>
                  <a:lnTo>
                    <a:pt x="73766" y="78762"/>
                  </a:lnTo>
                  <a:lnTo>
                    <a:pt x="73766" y="78762"/>
                  </a:lnTo>
                  <a:cubicBezTo>
                    <a:pt x="73766" y="78762"/>
                    <a:pt x="73766" y="78762"/>
                    <a:pt x="73766" y="78762"/>
                  </a:cubicBezTo>
                  <a:lnTo>
                    <a:pt x="73766" y="78762"/>
                  </a:lnTo>
                  <a:lnTo>
                    <a:pt x="73012" y="78762"/>
                  </a:lnTo>
                  <a:close/>
                  <a:moveTo>
                    <a:pt x="76112" y="85800"/>
                  </a:moveTo>
                  <a:cubicBezTo>
                    <a:pt x="76112" y="85800"/>
                    <a:pt x="75693" y="85800"/>
                    <a:pt x="76112" y="86554"/>
                  </a:cubicBezTo>
                  <a:cubicBezTo>
                    <a:pt x="76531" y="87308"/>
                    <a:pt x="76112" y="87224"/>
                    <a:pt x="76782" y="87141"/>
                  </a:cubicBezTo>
                  <a:cubicBezTo>
                    <a:pt x="77017" y="86914"/>
                    <a:pt x="77017" y="86546"/>
                    <a:pt x="76791" y="86311"/>
                  </a:cubicBezTo>
                  <a:cubicBezTo>
                    <a:pt x="76791" y="86311"/>
                    <a:pt x="76782" y="86303"/>
                    <a:pt x="76782" y="86303"/>
                  </a:cubicBezTo>
                  <a:cubicBezTo>
                    <a:pt x="76782" y="86303"/>
                    <a:pt x="76782" y="85716"/>
                    <a:pt x="76447" y="85800"/>
                  </a:cubicBezTo>
                  <a:close/>
                  <a:moveTo>
                    <a:pt x="73849" y="71304"/>
                  </a:moveTo>
                  <a:lnTo>
                    <a:pt x="73849" y="71891"/>
                  </a:lnTo>
                  <a:cubicBezTo>
                    <a:pt x="73849" y="71891"/>
                    <a:pt x="73849" y="71891"/>
                    <a:pt x="73179" y="71891"/>
                  </a:cubicBezTo>
                  <a:cubicBezTo>
                    <a:pt x="72509" y="71891"/>
                    <a:pt x="73179" y="71891"/>
                    <a:pt x="73179" y="71388"/>
                  </a:cubicBezTo>
                  <a:cubicBezTo>
                    <a:pt x="73179" y="70885"/>
                    <a:pt x="74017" y="71221"/>
                    <a:pt x="74185" y="71304"/>
                  </a:cubicBezTo>
                  <a:close/>
                  <a:moveTo>
                    <a:pt x="58768" y="15333"/>
                  </a:moveTo>
                  <a:lnTo>
                    <a:pt x="59940" y="14160"/>
                  </a:lnTo>
                  <a:cubicBezTo>
                    <a:pt x="60301" y="13725"/>
                    <a:pt x="60611" y="13247"/>
                    <a:pt x="60862" y="12736"/>
                  </a:cubicBezTo>
                  <a:cubicBezTo>
                    <a:pt x="60996" y="12778"/>
                    <a:pt x="61147" y="12778"/>
                    <a:pt x="61281" y="12736"/>
                  </a:cubicBezTo>
                  <a:lnTo>
                    <a:pt x="61281" y="12317"/>
                  </a:lnTo>
                  <a:cubicBezTo>
                    <a:pt x="61348" y="12041"/>
                    <a:pt x="61348" y="11756"/>
                    <a:pt x="61281" y="11479"/>
                  </a:cubicBezTo>
                  <a:lnTo>
                    <a:pt x="61281" y="10641"/>
                  </a:lnTo>
                  <a:lnTo>
                    <a:pt x="60192" y="9720"/>
                  </a:lnTo>
                  <a:lnTo>
                    <a:pt x="59438" y="8798"/>
                  </a:lnTo>
                  <a:cubicBezTo>
                    <a:pt x="59195" y="8547"/>
                    <a:pt x="59044" y="8220"/>
                    <a:pt x="59019" y="7876"/>
                  </a:cubicBezTo>
                  <a:cubicBezTo>
                    <a:pt x="57930" y="8714"/>
                    <a:pt x="57678" y="8798"/>
                    <a:pt x="58265" y="7876"/>
                  </a:cubicBezTo>
                  <a:cubicBezTo>
                    <a:pt x="58960" y="6938"/>
                    <a:pt x="59773" y="6091"/>
                    <a:pt x="60695" y="5362"/>
                  </a:cubicBezTo>
                  <a:lnTo>
                    <a:pt x="58348" y="5362"/>
                  </a:lnTo>
                  <a:cubicBezTo>
                    <a:pt x="58348" y="5362"/>
                    <a:pt x="58348" y="5362"/>
                    <a:pt x="58935" y="4860"/>
                  </a:cubicBezTo>
                  <a:cubicBezTo>
                    <a:pt x="59211" y="4734"/>
                    <a:pt x="59446" y="4533"/>
                    <a:pt x="59605" y="4273"/>
                  </a:cubicBezTo>
                  <a:cubicBezTo>
                    <a:pt x="59555" y="3888"/>
                    <a:pt x="59555" y="3486"/>
                    <a:pt x="59605" y="3100"/>
                  </a:cubicBezTo>
                  <a:cubicBezTo>
                    <a:pt x="59739" y="2723"/>
                    <a:pt x="59907" y="2363"/>
                    <a:pt x="60108" y="2011"/>
                  </a:cubicBezTo>
                  <a:cubicBezTo>
                    <a:pt x="60058" y="1760"/>
                    <a:pt x="60058" y="1508"/>
                    <a:pt x="60108" y="1257"/>
                  </a:cubicBezTo>
                  <a:cubicBezTo>
                    <a:pt x="60158" y="1006"/>
                    <a:pt x="60158" y="754"/>
                    <a:pt x="60108" y="503"/>
                  </a:cubicBezTo>
                  <a:lnTo>
                    <a:pt x="62119" y="0"/>
                  </a:lnTo>
                  <a:lnTo>
                    <a:pt x="62119" y="503"/>
                  </a:lnTo>
                  <a:cubicBezTo>
                    <a:pt x="62161" y="897"/>
                    <a:pt x="62161" y="1282"/>
                    <a:pt x="62119" y="1676"/>
                  </a:cubicBezTo>
                  <a:cubicBezTo>
                    <a:pt x="62044" y="2061"/>
                    <a:pt x="62044" y="2463"/>
                    <a:pt x="62119" y="2849"/>
                  </a:cubicBezTo>
                  <a:cubicBezTo>
                    <a:pt x="62119" y="2849"/>
                    <a:pt x="62538" y="3352"/>
                    <a:pt x="63208" y="3435"/>
                  </a:cubicBezTo>
                  <a:lnTo>
                    <a:pt x="63711" y="3435"/>
                  </a:lnTo>
                  <a:lnTo>
                    <a:pt x="63711" y="3016"/>
                  </a:lnTo>
                  <a:cubicBezTo>
                    <a:pt x="63711" y="3016"/>
                    <a:pt x="63711" y="3016"/>
                    <a:pt x="63711" y="2430"/>
                  </a:cubicBezTo>
                  <a:cubicBezTo>
                    <a:pt x="63653" y="2212"/>
                    <a:pt x="63653" y="1977"/>
                    <a:pt x="63711" y="1760"/>
                  </a:cubicBezTo>
                  <a:cubicBezTo>
                    <a:pt x="63736" y="1533"/>
                    <a:pt x="63736" y="1315"/>
                    <a:pt x="63711" y="1089"/>
                  </a:cubicBezTo>
                  <a:lnTo>
                    <a:pt x="64214" y="1592"/>
                  </a:lnTo>
                  <a:lnTo>
                    <a:pt x="64800" y="2095"/>
                  </a:lnTo>
                  <a:cubicBezTo>
                    <a:pt x="64800" y="2597"/>
                    <a:pt x="64800" y="2849"/>
                    <a:pt x="65554" y="2765"/>
                  </a:cubicBezTo>
                  <a:cubicBezTo>
                    <a:pt x="65915" y="2581"/>
                    <a:pt x="66258" y="2363"/>
                    <a:pt x="66560" y="2095"/>
                  </a:cubicBezTo>
                  <a:lnTo>
                    <a:pt x="67398" y="1424"/>
                  </a:lnTo>
                  <a:lnTo>
                    <a:pt x="67901" y="2179"/>
                  </a:lnTo>
                  <a:cubicBezTo>
                    <a:pt x="67901" y="2179"/>
                    <a:pt x="67901" y="2681"/>
                    <a:pt x="68403" y="2681"/>
                  </a:cubicBezTo>
                  <a:lnTo>
                    <a:pt x="69073" y="2681"/>
                  </a:lnTo>
                  <a:lnTo>
                    <a:pt x="69660" y="2681"/>
                  </a:lnTo>
                  <a:lnTo>
                    <a:pt x="70917" y="1508"/>
                  </a:lnTo>
                  <a:cubicBezTo>
                    <a:pt x="71587" y="838"/>
                    <a:pt x="71922" y="503"/>
                    <a:pt x="72090" y="503"/>
                  </a:cubicBezTo>
                  <a:lnTo>
                    <a:pt x="74436" y="922"/>
                  </a:lnTo>
                  <a:lnTo>
                    <a:pt x="76698" y="1508"/>
                  </a:lnTo>
                  <a:lnTo>
                    <a:pt x="73347" y="2430"/>
                  </a:lnTo>
                  <a:cubicBezTo>
                    <a:pt x="73389" y="2874"/>
                    <a:pt x="73389" y="3326"/>
                    <a:pt x="73347" y="3771"/>
                  </a:cubicBezTo>
                  <a:cubicBezTo>
                    <a:pt x="73397" y="4466"/>
                    <a:pt x="73397" y="5170"/>
                    <a:pt x="73347" y="5865"/>
                  </a:cubicBezTo>
                  <a:cubicBezTo>
                    <a:pt x="73347" y="6594"/>
                    <a:pt x="73347" y="7265"/>
                    <a:pt x="73347" y="7876"/>
                  </a:cubicBezTo>
                  <a:cubicBezTo>
                    <a:pt x="73347" y="8547"/>
                    <a:pt x="73347" y="8965"/>
                    <a:pt x="73347" y="9217"/>
                  </a:cubicBezTo>
                  <a:cubicBezTo>
                    <a:pt x="73347" y="9468"/>
                    <a:pt x="73347" y="9636"/>
                    <a:pt x="73347" y="10055"/>
                  </a:cubicBezTo>
                  <a:cubicBezTo>
                    <a:pt x="73422" y="10331"/>
                    <a:pt x="73422" y="10616"/>
                    <a:pt x="73347" y="10893"/>
                  </a:cubicBezTo>
                  <a:cubicBezTo>
                    <a:pt x="73347" y="10893"/>
                    <a:pt x="73347" y="10893"/>
                    <a:pt x="73347" y="10893"/>
                  </a:cubicBezTo>
                  <a:cubicBezTo>
                    <a:pt x="73296" y="10759"/>
                    <a:pt x="73296" y="10608"/>
                    <a:pt x="73347" y="10474"/>
                  </a:cubicBezTo>
                  <a:cubicBezTo>
                    <a:pt x="73347" y="10474"/>
                    <a:pt x="73347" y="10474"/>
                    <a:pt x="73347" y="9552"/>
                  </a:cubicBezTo>
                  <a:cubicBezTo>
                    <a:pt x="73389" y="9158"/>
                    <a:pt x="73389" y="8773"/>
                    <a:pt x="73347" y="8379"/>
                  </a:cubicBezTo>
                  <a:cubicBezTo>
                    <a:pt x="73079" y="8044"/>
                    <a:pt x="72852" y="7684"/>
                    <a:pt x="72677" y="7290"/>
                  </a:cubicBezTo>
                  <a:cubicBezTo>
                    <a:pt x="72408" y="6913"/>
                    <a:pt x="72207" y="6485"/>
                    <a:pt x="72090" y="6033"/>
                  </a:cubicBezTo>
                  <a:cubicBezTo>
                    <a:pt x="71855" y="5848"/>
                    <a:pt x="71654" y="5622"/>
                    <a:pt x="71503" y="5362"/>
                  </a:cubicBezTo>
                  <a:cubicBezTo>
                    <a:pt x="71503" y="4944"/>
                    <a:pt x="71001" y="4776"/>
                    <a:pt x="70749" y="4776"/>
                  </a:cubicBezTo>
                  <a:lnTo>
                    <a:pt x="70749" y="4776"/>
                  </a:lnTo>
                  <a:cubicBezTo>
                    <a:pt x="70691" y="5161"/>
                    <a:pt x="70691" y="5564"/>
                    <a:pt x="70749" y="5949"/>
                  </a:cubicBezTo>
                  <a:cubicBezTo>
                    <a:pt x="70749" y="6536"/>
                    <a:pt x="70749" y="6954"/>
                    <a:pt x="70749" y="7038"/>
                  </a:cubicBezTo>
                  <a:cubicBezTo>
                    <a:pt x="70598" y="7516"/>
                    <a:pt x="70372" y="7968"/>
                    <a:pt x="70079" y="8379"/>
                  </a:cubicBezTo>
                  <a:cubicBezTo>
                    <a:pt x="69869" y="8798"/>
                    <a:pt x="69618" y="9192"/>
                    <a:pt x="69325" y="9552"/>
                  </a:cubicBezTo>
                  <a:lnTo>
                    <a:pt x="69325" y="10809"/>
                  </a:lnTo>
                  <a:lnTo>
                    <a:pt x="69744" y="12401"/>
                  </a:lnTo>
                  <a:lnTo>
                    <a:pt x="70163" y="12401"/>
                  </a:lnTo>
                  <a:lnTo>
                    <a:pt x="70582" y="12401"/>
                  </a:lnTo>
                  <a:lnTo>
                    <a:pt x="70079" y="13239"/>
                  </a:lnTo>
                  <a:lnTo>
                    <a:pt x="69493" y="14160"/>
                  </a:lnTo>
                  <a:lnTo>
                    <a:pt x="69073" y="14160"/>
                  </a:lnTo>
                  <a:lnTo>
                    <a:pt x="69073" y="14160"/>
                  </a:lnTo>
                  <a:lnTo>
                    <a:pt x="68152" y="13574"/>
                  </a:lnTo>
                  <a:lnTo>
                    <a:pt x="67230" y="13071"/>
                  </a:lnTo>
                  <a:lnTo>
                    <a:pt x="66644" y="13071"/>
                  </a:lnTo>
                  <a:cubicBezTo>
                    <a:pt x="66644" y="13071"/>
                    <a:pt x="66141" y="13071"/>
                    <a:pt x="66225" y="13490"/>
                  </a:cubicBezTo>
                  <a:cubicBezTo>
                    <a:pt x="65982" y="13909"/>
                    <a:pt x="65814" y="14361"/>
                    <a:pt x="65722" y="14831"/>
                  </a:cubicBezTo>
                  <a:lnTo>
                    <a:pt x="65722" y="16087"/>
                  </a:lnTo>
                  <a:lnTo>
                    <a:pt x="64968" y="16087"/>
                  </a:lnTo>
                  <a:cubicBezTo>
                    <a:pt x="64968" y="16087"/>
                    <a:pt x="64968" y="16087"/>
                    <a:pt x="64549" y="16087"/>
                  </a:cubicBezTo>
                  <a:lnTo>
                    <a:pt x="64549" y="16087"/>
                  </a:lnTo>
                  <a:lnTo>
                    <a:pt x="63124" y="16087"/>
                  </a:lnTo>
                  <a:cubicBezTo>
                    <a:pt x="62454" y="16087"/>
                    <a:pt x="62035" y="16087"/>
                    <a:pt x="61868" y="16087"/>
                  </a:cubicBezTo>
                  <a:lnTo>
                    <a:pt x="61197" y="16087"/>
                  </a:lnTo>
                  <a:cubicBezTo>
                    <a:pt x="60929" y="16180"/>
                    <a:pt x="60628" y="16180"/>
                    <a:pt x="60360" y="16087"/>
                  </a:cubicBezTo>
                  <a:lnTo>
                    <a:pt x="59857" y="16087"/>
                  </a:lnTo>
                  <a:cubicBezTo>
                    <a:pt x="59488" y="15987"/>
                    <a:pt x="59203" y="15702"/>
                    <a:pt x="59103" y="15333"/>
                  </a:cubicBezTo>
                  <a:close/>
                  <a:moveTo>
                    <a:pt x="58768" y="8965"/>
                  </a:moveTo>
                  <a:cubicBezTo>
                    <a:pt x="58768" y="8965"/>
                    <a:pt x="58768" y="8965"/>
                    <a:pt x="58768" y="9552"/>
                  </a:cubicBezTo>
                  <a:cubicBezTo>
                    <a:pt x="58768" y="10139"/>
                    <a:pt x="58768" y="9552"/>
                    <a:pt x="59186" y="9552"/>
                  </a:cubicBezTo>
                  <a:cubicBezTo>
                    <a:pt x="59605" y="9552"/>
                    <a:pt x="59186" y="9552"/>
                    <a:pt x="59186" y="9049"/>
                  </a:cubicBezTo>
                  <a:cubicBezTo>
                    <a:pt x="59186" y="8547"/>
                    <a:pt x="59186" y="9049"/>
                    <a:pt x="58851" y="8965"/>
                  </a:cubicBezTo>
                  <a:close/>
                  <a:moveTo>
                    <a:pt x="76028" y="70802"/>
                  </a:moveTo>
                  <a:cubicBezTo>
                    <a:pt x="76388" y="70710"/>
                    <a:pt x="76749" y="70919"/>
                    <a:pt x="76849" y="71279"/>
                  </a:cubicBezTo>
                  <a:cubicBezTo>
                    <a:pt x="76858" y="71313"/>
                    <a:pt x="76866" y="71355"/>
                    <a:pt x="76866" y="71388"/>
                  </a:cubicBezTo>
                  <a:cubicBezTo>
                    <a:pt x="76866" y="71891"/>
                    <a:pt x="76866" y="72142"/>
                    <a:pt x="76363" y="72310"/>
                  </a:cubicBezTo>
                  <a:cubicBezTo>
                    <a:pt x="75860" y="72477"/>
                    <a:pt x="75944" y="72310"/>
                    <a:pt x="75860" y="71640"/>
                  </a:cubicBezTo>
                  <a:cubicBezTo>
                    <a:pt x="75777" y="70969"/>
                    <a:pt x="75860" y="70885"/>
                    <a:pt x="76112" y="70802"/>
                  </a:cubicBezTo>
                  <a:close/>
                  <a:moveTo>
                    <a:pt x="63376" y="9887"/>
                  </a:moveTo>
                  <a:cubicBezTo>
                    <a:pt x="63376" y="9887"/>
                    <a:pt x="63376" y="9887"/>
                    <a:pt x="63795" y="9887"/>
                  </a:cubicBezTo>
                  <a:lnTo>
                    <a:pt x="64381" y="9887"/>
                  </a:lnTo>
                  <a:cubicBezTo>
                    <a:pt x="64381" y="9887"/>
                    <a:pt x="64381" y="9217"/>
                    <a:pt x="64381" y="8379"/>
                  </a:cubicBezTo>
                  <a:cubicBezTo>
                    <a:pt x="64381" y="7541"/>
                    <a:pt x="64381" y="7038"/>
                    <a:pt x="64381" y="6619"/>
                  </a:cubicBezTo>
                  <a:lnTo>
                    <a:pt x="64381" y="6117"/>
                  </a:lnTo>
                  <a:lnTo>
                    <a:pt x="63795" y="6117"/>
                  </a:lnTo>
                  <a:lnTo>
                    <a:pt x="63292" y="6117"/>
                  </a:lnTo>
                  <a:cubicBezTo>
                    <a:pt x="63242" y="6586"/>
                    <a:pt x="63242" y="7072"/>
                    <a:pt x="63292" y="7541"/>
                  </a:cubicBezTo>
                  <a:cubicBezTo>
                    <a:pt x="63217" y="8111"/>
                    <a:pt x="63074" y="8672"/>
                    <a:pt x="62873" y="9217"/>
                  </a:cubicBezTo>
                  <a:lnTo>
                    <a:pt x="62873" y="9217"/>
                  </a:lnTo>
                  <a:close/>
                  <a:moveTo>
                    <a:pt x="81474" y="76918"/>
                  </a:moveTo>
                  <a:lnTo>
                    <a:pt x="81474" y="76164"/>
                  </a:lnTo>
                  <a:lnTo>
                    <a:pt x="80804" y="75578"/>
                  </a:lnTo>
                  <a:close/>
                  <a:moveTo>
                    <a:pt x="83402" y="76416"/>
                  </a:moveTo>
                  <a:lnTo>
                    <a:pt x="83904" y="75578"/>
                  </a:lnTo>
                  <a:lnTo>
                    <a:pt x="82982" y="76834"/>
                  </a:lnTo>
                  <a:close/>
                  <a:moveTo>
                    <a:pt x="87256" y="82700"/>
                  </a:moveTo>
                  <a:cubicBezTo>
                    <a:pt x="87256" y="82700"/>
                    <a:pt x="87256" y="82700"/>
                    <a:pt x="87842" y="83202"/>
                  </a:cubicBezTo>
                  <a:cubicBezTo>
                    <a:pt x="88429" y="83705"/>
                    <a:pt x="87842" y="83957"/>
                    <a:pt x="87842" y="83957"/>
                  </a:cubicBezTo>
                  <a:cubicBezTo>
                    <a:pt x="87549" y="84099"/>
                    <a:pt x="87197" y="83982"/>
                    <a:pt x="87055" y="83688"/>
                  </a:cubicBezTo>
                  <a:cubicBezTo>
                    <a:pt x="87029" y="83646"/>
                    <a:pt x="87013" y="83588"/>
                    <a:pt x="87004" y="83538"/>
                  </a:cubicBezTo>
                  <a:cubicBezTo>
                    <a:pt x="86753" y="83370"/>
                    <a:pt x="86921" y="83119"/>
                    <a:pt x="87340" y="83035"/>
                  </a:cubicBezTo>
                  <a:close/>
                  <a:moveTo>
                    <a:pt x="86753" y="69796"/>
                  </a:moveTo>
                  <a:cubicBezTo>
                    <a:pt x="86753" y="69796"/>
                    <a:pt x="86753" y="69796"/>
                    <a:pt x="86250" y="69293"/>
                  </a:cubicBezTo>
                  <a:cubicBezTo>
                    <a:pt x="85748" y="68791"/>
                    <a:pt x="85748" y="68707"/>
                    <a:pt x="85748" y="68539"/>
                  </a:cubicBezTo>
                  <a:cubicBezTo>
                    <a:pt x="85748" y="68372"/>
                    <a:pt x="85748" y="68120"/>
                    <a:pt x="85245" y="67534"/>
                  </a:cubicBezTo>
                  <a:lnTo>
                    <a:pt x="85245" y="66528"/>
                  </a:lnTo>
                  <a:lnTo>
                    <a:pt x="86669" y="66528"/>
                  </a:lnTo>
                  <a:lnTo>
                    <a:pt x="88010" y="66528"/>
                  </a:lnTo>
                  <a:cubicBezTo>
                    <a:pt x="88228" y="66570"/>
                    <a:pt x="88462" y="66570"/>
                    <a:pt x="88680" y="66528"/>
                  </a:cubicBezTo>
                  <a:cubicBezTo>
                    <a:pt x="88680" y="66528"/>
                    <a:pt x="89183" y="66528"/>
                    <a:pt x="89183" y="66528"/>
                  </a:cubicBezTo>
                  <a:cubicBezTo>
                    <a:pt x="89183" y="66528"/>
                    <a:pt x="89769" y="68037"/>
                    <a:pt x="89183" y="68456"/>
                  </a:cubicBezTo>
                  <a:cubicBezTo>
                    <a:pt x="88596" y="68874"/>
                    <a:pt x="88261" y="69126"/>
                    <a:pt x="88177" y="69042"/>
                  </a:cubicBezTo>
                  <a:lnTo>
                    <a:pt x="88177" y="69461"/>
                  </a:lnTo>
                  <a:lnTo>
                    <a:pt x="88177" y="69964"/>
                  </a:lnTo>
                  <a:lnTo>
                    <a:pt x="89769" y="70383"/>
                  </a:lnTo>
                  <a:cubicBezTo>
                    <a:pt x="90155" y="70316"/>
                    <a:pt x="90557" y="70316"/>
                    <a:pt x="90942" y="70383"/>
                  </a:cubicBezTo>
                  <a:lnTo>
                    <a:pt x="91613" y="70383"/>
                  </a:lnTo>
                  <a:cubicBezTo>
                    <a:pt x="91319" y="70592"/>
                    <a:pt x="91068" y="70844"/>
                    <a:pt x="90859" y="71137"/>
                  </a:cubicBezTo>
                  <a:lnTo>
                    <a:pt x="90188" y="71807"/>
                  </a:lnTo>
                  <a:lnTo>
                    <a:pt x="90188" y="71807"/>
                  </a:lnTo>
                  <a:cubicBezTo>
                    <a:pt x="90222" y="72167"/>
                    <a:pt x="90222" y="72536"/>
                    <a:pt x="90188" y="72896"/>
                  </a:cubicBezTo>
                  <a:cubicBezTo>
                    <a:pt x="90188" y="73315"/>
                    <a:pt x="90188" y="73483"/>
                    <a:pt x="90188" y="73483"/>
                  </a:cubicBezTo>
                  <a:cubicBezTo>
                    <a:pt x="89862" y="73575"/>
                    <a:pt x="89510" y="73575"/>
                    <a:pt x="89183" y="73483"/>
                  </a:cubicBezTo>
                  <a:lnTo>
                    <a:pt x="88261" y="73483"/>
                  </a:lnTo>
                  <a:close/>
                  <a:moveTo>
                    <a:pt x="71420" y="7541"/>
                  </a:moveTo>
                  <a:cubicBezTo>
                    <a:pt x="71922" y="7541"/>
                    <a:pt x="72174" y="7541"/>
                    <a:pt x="72257" y="8044"/>
                  </a:cubicBezTo>
                  <a:cubicBezTo>
                    <a:pt x="72408" y="8379"/>
                    <a:pt x="72266" y="8781"/>
                    <a:pt x="71931" y="8932"/>
                  </a:cubicBezTo>
                  <a:cubicBezTo>
                    <a:pt x="71897" y="8949"/>
                    <a:pt x="71872" y="8957"/>
                    <a:pt x="71839" y="8965"/>
                  </a:cubicBezTo>
                  <a:cubicBezTo>
                    <a:pt x="71839" y="8965"/>
                    <a:pt x="71252" y="8965"/>
                    <a:pt x="71085" y="8379"/>
                  </a:cubicBezTo>
                  <a:cubicBezTo>
                    <a:pt x="70917" y="7792"/>
                    <a:pt x="71168" y="7960"/>
                    <a:pt x="71503" y="7876"/>
                  </a:cubicBezTo>
                  <a:close/>
                  <a:moveTo>
                    <a:pt x="72174" y="5279"/>
                  </a:moveTo>
                  <a:cubicBezTo>
                    <a:pt x="72593" y="5279"/>
                    <a:pt x="72844" y="5279"/>
                    <a:pt x="73012" y="5865"/>
                  </a:cubicBezTo>
                  <a:cubicBezTo>
                    <a:pt x="73179" y="6452"/>
                    <a:pt x="73012" y="6703"/>
                    <a:pt x="72509" y="6787"/>
                  </a:cubicBezTo>
                  <a:cubicBezTo>
                    <a:pt x="72006" y="6871"/>
                    <a:pt x="72509" y="6787"/>
                    <a:pt x="72090" y="6117"/>
                  </a:cubicBezTo>
                  <a:cubicBezTo>
                    <a:pt x="71671" y="5446"/>
                    <a:pt x="72006" y="5279"/>
                    <a:pt x="72257" y="5279"/>
                  </a:cubicBezTo>
                  <a:close/>
                  <a:moveTo>
                    <a:pt x="92786" y="62423"/>
                  </a:moveTo>
                  <a:lnTo>
                    <a:pt x="92786" y="62423"/>
                  </a:lnTo>
                  <a:cubicBezTo>
                    <a:pt x="92878" y="62582"/>
                    <a:pt x="92878" y="62766"/>
                    <a:pt x="92786" y="62926"/>
                  </a:cubicBezTo>
                  <a:lnTo>
                    <a:pt x="92786" y="63931"/>
                  </a:lnTo>
                  <a:cubicBezTo>
                    <a:pt x="92735" y="64099"/>
                    <a:pt x="92735" y="64266"/>
                    <a:pt x="92786" y="64434"/>
                  </a:cubicBezTo>
                  <a:cubicBezTo>
                    <a:pt x="92786" y="64434"/>
                    <a:pt x="92786" y="64434"/>
                    <a:pt x="92786" y="64434"/>
                  </a:cubicBezTo>
                  <a:lnTo>
                    <a:pt x="92786" y="65020"/>
                  </a:lnTo>
                  <a:lnTo>
                    <a:pt x="92786" y="66109"/>
                  </a:lnTo>
                  <a:lnTo>
                    <a:pt x="92786" y="67199"/>
                  </a:lnTo>
                  <a:lnTo>
                    <a:pt x="92786" y="67869"/>
                  </a:lnTo>
                  <a:cubicBezTo>
                    <a:pt x="92710" y="68204"/>
                    <a:pt x="92568" y="68514"/>
                    <a:pt x="92367" y="68791"/>
                  </a:cubicBezTo>
                  <a:cubicBezTo>
                    <a:pt x="92208" y="69118"/>
                    <a:pt x="91973" y="69402"/>
                    <a:pt x="91697" y="69629"/>
                  </a:cubicBezTo>
                  <a:cubicBezTo>
                    <a:pt x="91596" y="69210"/>
                    <a:pt x="91420" y="68816"/>
                    <a:pt x="91194" y="68456"/>
                  </a:cubicBezTo>
                  <a:lnTo>
                    <a:pt x="90272" y="66780"/>
                  </a:lnTo>
                  <a:lnTo>
                    <a:pt x="89350" y="65020"/>
                  </a:lnTo>
                  <a:lnTo>
                    <a:pt x="88764" y="64015"/>
                  </a:lnTo>
                  <a:lnTo>
                    <a:pt x="88764" y="63093"/>
                  </a:lnTo>
                  <a:close/>
                </a:path>
              </a:pathLst>
            </a:custGeom>
            <a:solidFill>
              <a:srgbClr val="FFFFFF"/>
            </a:solidFill>
            <a:ln w="8363" cap="flat">
              <a:noFill/>
              <a:prstDash val="solid"/>
              <a:miter/>
            </a:ln>
          </p:spPr>
          <p:txBody>
            <a:bodyPr rtlCol="0" anchor="ctr"/>
            <a:lstStyle/>
            <a:p>
              <a:pPr defTabSz="914378"/>
              <a:endParaRPr lang="en-US"/>
            </a:p>
          </p:txBody>
        </p:sp>
        <p:sp>
          <p:nvSpPr>
            <p:cNvPr id="829" name="Freeform: Shape 828">
              <a:extLst>
                <a:ext uri="{FF2B5EF4-FFF2-40B4-BE49-F238E27FC236}">
                  <a16:creationId xmlns:a16="http://schemas.microsoft.com/office/drawing/2014/main" xmlns="" id="{AE038B60-DD9D-4830-B008-1C1333B0D36F}"/>
                </a:ext>
              </a:extLst>
            </p:cNvPr>
            <p:cNvSpPr/>
            <p:nvPr/>
          </p:nvSpPr>
          <p:spPr>
            <a:xfrm>
              <a:off x="3578219" y="2460804"/>
              <a:ext cx="76400" cy="68157"/>
            </a:xfrm>
            <a:custGeom>
              <a:avLst/>
              <a:gdLst>
                <a:gd name="connsiteX0" fmla="*/ 7920 w 76400"/>
                <a:gd name="connsiteY0" fmla="*/ 68158 h 68157"/>
                <a:gd name="connsiteX1" fmla="*/ 7920 w 76400"/>
                <a:gd name="connsiteY1" fmla="*/ 68158 h 68157"/>
                <a:gd name="connsiteX2" fmla="*/ 7920 w 76400"/>
                <a:gd name="connsiteY2" fmla="*/ 68158 h 68157"/>
                <a:gd name="connsiteX3" fmla="*/ 7920 w 76400"/>
                <a:gd name="connsiteY3" fmla="*/ 68158 h 68157"/>
                <a:gd name="connsiteX4" fmla="*/ 7501 w 76400"/>
                <a:gd name="connsiteY4" fmla="*/ 67404 h 68157"/>
                <a:gd name="connsiteX5" fmla="*/ 6747 w 76400"/>
                <a:gd name="connsiteY5" fmla="*/ 66650 h 68157"/>
                <a:gd name="connsiteX6" fmla="*/ 6077 w 76400"/>
                <a:gd name="connsiteY6" fmla="*/ 65895 h 68157"/>
                <a:gd name="connsiteX7" fmla="*/ 5407 w 76400"/>
                <a:gd name="connsiteY7" fmla="*/ 65225 h 68157"/>
                <a:gd name="connsiteX8" fmla="*/ 5407 w 76400"/>
                <a:gd name="connsiteY8" fmla="*/ 64806 h 68157"/>
                <a:gd name="connsiteX9" fmla="*/ 4820 w 76400"/>
                <a:gd name="connsiteY9" fmla="*/ 63801 h 68157"/>
                <a:gd name="connsiteX10" fmla="*/ 4317 w 76400"/>
                <a:gd name="connsiteY10" fmla="*/ 63130 h 68157"/>
                <a:gd name="connsiteX11" fmla="*/ 3312 w 76400"/>
                <a:gd name="connsiteY11" fmla="*/ 62376 h 68157"/>
                <a:gd name="connsiteX12" fmla="*/ 2223 w 76400"/>
                <a:gd name="connsiteY12" fmla="*/ 61455 h 68157"/>
                <a:gd name="connsiteX13" fmla="*/ 2223 w 76400"/>
                <a:gd name="connsiteY13" fmla="*/ 60952 h 68157"/>
                <a:gd name="connsiteX14" fmla="*/ 2223 w 76400"/>
                <a:gd name="connsiteY14" fmla="*/ 60198 h 68157"/>
                <a:gd name="connsiteX15" fmla="*/ 2223 w 76400"/>
                <a:gd name="connsiteY15" fmla="*/ 59276 h 68157"/>
                <a:gd name="connsiteX16" fmla="*/ 2223 w 76400"/>
                <a:gd name="connsiteY16" fmla="*/ 58689 h 68157"/>
                <a:gd name="connsiteX17" fmla="*/ 2223 w 76400"/>
                <a:gd name="connsiteY17" fmla="*/ 57768 h 68157"/>
                <a:gd name="connsiteX18" fmla="*/ 2641 w 76400"/>
                <a:gd name="connsiteY18" fmla="*/ 56762 h 68157"/>
                <a:gd name="connsiteX19" fmla="*/ 2641 w 76400"/>
                <a:gd name="connsiteY19" fmla="*/ 56343 h 68157"/>
                <a:gd name="connsiteX20" fmla="*/ 2641 w 76400"/>
                <a:gd name="connsiteY20" fmla="*/ 56343 h 68157"/>
                <a:gd name="connsiteX21" fmla="*/ 3982 w 76400"/>
                <a:gd name="connsiteY21" fmla="*/ 55589 h 68157"/>
                <a:gd name="connsiteX22" fmla="*/ 5239 w 76400"/>
                <a:gd name="connsiteY22" fmla="*/ 55003 h 68157"/>
                <a:gd name="connsiteX23" fmla="*/ 6077 w 76400"/>
                <a:gd name="connsiteY23" fmla="*/ 54500 h 68157"/>
                <a:gd name="connsiteX24" fmla="*/ 6831 w 76400"/>
                <a:gd name="connsiteY24" fmla="*/ 54500 h 68157"/>
                <a:gd name="connsiteX25" fmla="*/ 8423 w 76400"/>
                <a:gd name="connsiteY25" fmla="*/ 54081 h 68157"/>
                <a:gd name="connsiteX26" fmla="*/ 9177 w 76400"/>
                <a:gd name="connsiteY26" fmla="*/ 53578 h 68157"/>
                <a:gd name="connsiteX27" fmla="*/ 9931 w 76400"/>
                <a:gd name="connsiteY27" fmla="*/ 53076 h 68157"/>
                <a:gd name="connsiteX28" fmla="*/ 10350 w 76400"/>
                <a:gd name="connsiteY28" fmla="*/ 52405 h 68157"/>
                <a:gd name="connsiteX29" fmla="*/ 10769 w 76400"/>
                <a:gd name="connsiteY29" fmla="*/ 51819 h 68157"/>
                <a:gd name="connsiteX30" fmla="*/ 12026 w 76400"/>
                <a:gd name="connsiteY30" fmla="*/ 51149 h 68157"/>
                <a:gd name="connsiteX31" fmla="*/ 13366 w 76400"/>
                <a:gd name="connsiteY31" fmla="*/ 50394 h 68157"/>
                <a:gd name="connsiteX32" fmla="*/ 14037 w 76400"/>
                <a:gd name="connsiteY32" fmla="*/ 49975 h 68157"/>
                <a:gd name="connsiteX33" fmla="*/ 14791 w 76400"/>
                <a:gd name="connsiteY33" fmla="*/ 49473 h 68157"/>
                <a:gd name="connsiteX34" fmla="*/ 16718 w 76400"/>
                <a:gd name="connsiteY34" fmla="*/ 48970 h 68157"/>
                <a:gd name="connsiteX35" fmla="*/ 18058 w 76400"/>
                <a:gd name="connsiteY35" fmla="*/ 48970 h 68157"/>
                <a:gd name="connsiteX36" fmla="*/ 18813 w 76400"/>
                <a:gd name="connsiteY36" fmla="*/ 49724 h 68157"/>
                <a:gd name="connsiteX37" fmla="*/ 19650 w 76400"/>
                <a:gd name="connsiteY37" fmla="*/ 50394 h 68157"/>
                <a:gd name="connsiteX38" fmla="*/ 20153 w 76400"/>
                <a:gd name="connsiteY38" fmla="*/ 50394 h 68157"/>
                <a:gd name="connsiteX39" fmla="*/ 20824 w 76400"/>
                <a:gd name="connsiteY39" fmla="*/ 50394 h 68157"/>
                <a:gd name="connsiteX40" fmla="*/ 20824 w 76400"/>
                <a:gd name="connsiteY40" fmla="*/ 49808 h 68157"/>
                <a:gd name="connsiteX41" fmla="*/ 20824 w 76400"/>
                <a:gd name="connsiteY41" fmla="*/ 49054 h 68157"/>
                <a:gd name="connsiteX42" fmla="*/ 20824 w 76400"/>
                <a:gd name="connsiteY42" fmla="*/ 48216 h 68157"/>
                <a:gd name="connsiteX43" fmla="*/ 20824 w 76400"/>
                <a:gd name="connsiteY43" fmla="*/ 47294 h 68157"/>
                <a:gd name="connsiteX44" fmla="*/ 21745 w 76400"/>
                <a:gd name="connsiteY44" fmla="*/ 46540 h 68157"/>
                <a:gd name="connsiteX45" fmla="*/ 22416 w 76400"/>
                <a:gd name="connsiteY45" fmla="*/ 45702 h 68157"/>
                <a:gd name="connsiteX46" fmla="*/ 23170 w 76400"/>
                <a:gd name="connsiteY46" fmla="*/ 45032 h 68157"/>
                <a:gd name="connsiteX47" fmla="*/ 24343 w 76400"/>
                <a:gd name="connsiteY47" fmla="*/ 45032 h 68157"/>
                <a:gd name="connsiteX48" fmla="*/ 24762 w 76400"/>
                <a:gd name="connsiteY48" fmla="*/ 45032 h 68157"/>
                <a:gd name="connsiteX49" fmla="*/ 24762 w 76400"/>
                <a:gd name="connsiteY49" fmla="*/ 45032 h 68157"/>
                <a:gd name="connsiteX50" fmla="*/ 25264 w 76400"/>
                <a:gd name="connsiteY50" fmla="*/ 45032 h 68157"/>
                <a:gd name="connsiteX51" fmla="*/ 25264 w 76400"/>
                <a:gd name="connsiteY51" fmla="*/ 44613 h 68157"/>
                <a:gd name="connsiteX52" fmla="*/ 26102 w 76400"/>
                <a:gd name="connsiteY52" fmla="*/ 44110 h 68157"/>
                <a:gd name="connsiteX53" fmla="*/ 26856 w 76400"/>
                <a:gd name="connsiteY53" fmla="*/ 43608 h 68157"/>
                <a:gd name="connsiteX54" fmla="*/ 27694 w 76400"/>
                <a:gd name="connsiteY54" fmla="*/ 42686 h 68157"/>
                <a:gd name="connsiteX55" fmla="*/ 28783 w 76400"/>
                <a:gd name="connsiteY55" fmla="*/ 41932 h 68157"/>
                <a:gd name="connsiteX56" fmla="*/ 29789 w 76400"/>
                <a:gd name="connsiteY56" fmla="*/ 41932 h 68157"/>
                <a:gd name="connsiteX57" fmla="*/ 30878 w 76400"/>
                <a:gd name="connsiteY57" fmla="*/ 41932 h 68157"/>
                <a:gd name="connsiteX58" fmla="*/ 30878 w 76400"/>
                <a:gd name="connsiteY58" fmla="*/ 41932 h 68157"/>
                <a:gd name="connsiteX59" fmla="*/ 30878 w 76400"/>
                <a:gd name="connsiteY59" fmla="*/ 41513 h 68157"/>
                <a:gd name="connsiteX60" fmla="*/ 31381 w 76400"/>
                <a:gd name="connsiteY60" fmla="*/ 41513 h 68157"/>
                <a:gd name="connsiteX61" fmla="*/ 32051 w 76400"/>
                <a:gd name="connsiteY61" fmla="*/ 41513 h 68157"/>
                <a:gd name="connsiteX62" fmla="*/ 32638 w 76400"/>
                <a:gd name="connsiteY62" fmla="*/ 41513 h 68157"/>
                <a:gd name="connsiteX63" fmla="*/ 33811 w 76400"/>
                <a:gd name="connsiteY63" fmla="*/ 41513 h 68157"/>
                <a:gd name="connsiteX64" fmla="*/ 34314 w 76400"/>
                <a:gd name="connsiteY64" fmla="*/ 41513 h 68157"/>
                <a:gd name="connsiteX65" fmla="*/ 35151 w 76400"/>
                <a:gd name="connsiteY65" fmla="*/ 41513 h 68157"/>
                <a:gd name="connsiteX66" fmla="*/ 37833 w 76400"/>
                <a:gd name="connsiteY66" fmla="*/ 40759 h 68157"/>
                <a:gd name="connsiteX67" fmla="*/ 40346 w 76400"/>
                <a:gd name="connsiteY67" fmla="*/ 40172 h 68157"/>
                <a:gd name="connsiteX68" fmla="*/ 41687 w 76400"/>
                <a:gd name="connsiteY68" fmla="*/ 39334 h 68157"/>
                <a:gd name="connsiteX69" fmla="*/ 42944 w 76400"/>
                <a:gd name="connsiteY69" fmla="*/ 38245 h 68157"/>
                <a:gd name="connsiteX70" fmla="*/ 42944 w 76400"/>
                <a:gd name="connsiteY70" fmla="*/ 37826 h 68157"/>
                <a:gd name="connsiteX71" fmla="*/ 42944 w 76400"/>
                <a:gd name="connsiteY71" fmla="*/ 37156 h 68157"/>
                <a:gd name="connsiteX72" fmla="*/ 43530 w 76400"/>
                <a:gd name="connsiteY72" fmla="*/ 37156 h 68157"/>
                <a:gd name="connsiteX73" fmla="*/ 44117 w 76400"/>
                <a:gd name="connsiteY73" fmla="*/ 37156 h 68157"/>
                <a:gd name="connsiteX74" fmla="*/ 44117 w 76400"/>
                <a:gd name="connsiteY74" fmla="*/ 37156 h 68157"/>
                <a:gd name="connsiteX75" fmla="*/ 44117 w 76400"/>
                <a:gd name="connsiteY75" fmla="*/ 37156 h 68157"/>
                <a:gd name="connsiteX76" fmla="*/ 45583 w 76400"/>
                <a:gd name="connsiteY76" fmla="*/ 34181 h 68157"/>
                <a:gd name="connsiteX77" fmla="*/ 46966 w 76400"/>
                <a:gd name="connsiteY77" fmla="*/ 34139 h 68157"/>
                <a:gd name="connsiteX78" fmla="*/ 46966 w 76400"/>
                <a:gd name="connsiteY78" fmla="*/ 33469 h 68157"/>
                <a:gd name="connsiteX79" fmla="*/ 46966 w 76400"/>
                <a:gd name="connsiteY79" fmla="*/ 33469 h 68157"/>
                <a:gd name="connsiteX80" fmla="*/ 46966 w 76400"/>
                <a:gd name="connsiteY80" fmla="*/ 33469 h 68157"/>
                <a:gd name="connsiteX81" fmla="*/ 47385 w 76400"/>
                <a:gd name="connsiteY81" fmla="*/ 34642 h 68157"/>
                <a:gd name="connsiteX82" fmla="*/ 47971 w 76400"/>
                <a:gd name="connsiteY82" fmla="*/ 35731 h 68157"/>
                <a:gd name="connsiteX83" fmla="*/ 48558 w 76400"/>
                <a:gd name="connsiteY83" fmla="*/ 36402 h 68157"/>
                <a:gd name="connsiteX84" fmla="*/ 49228 w 76400"/>
                <a:gd name="connsiteY84" fmla="*/ 36402 h 68157"/>
                <a:gd name="connsiteX85" fmla="*/ 55847 w 76400"/>
                <a:gd name="connsiteY85" fmla="*/ 34726 h 68157"/>
                <a:gd name="connsiteX86" fmla="*/ 56266 w 76400"/>
                <a:gd name="connsiteY86" fmla="*/ 32715 h 68157"/>
                <a:gd name="connsiteX87" fmla="*/ 56769 w 76400"/>
                <a:gd name="connsiteY87" fmla="*/ 31039 h 68157"/>
                <a:gd name="connsiteX88" fmla="*/ 56769 w 76400"/>
                <a:gd name="connsiteY88" fmla="*/ 30285 h 68157"/>
                <a:gd name="connsiteX89" fmla="*/ 57439 w 76400"/>
                <a:gd name="connsiteY89" fmla="*/ 30285 h 68157"/>
                <a:gd name="connsiteX90" fmla="*/ 59367 w 76400"/>
                <a:gd name="connsiteY90" fmla="*/ 30285 h 68157"/>
                <a:gd name="connsiteX91" fmla="*/ 60875 w 76400"/>
                <a:gd name="connsiteY91" fmla="*/ 30285 h 68157"/>
                <a:gd name="connsiteX92" fmla="*/ 62550 w 76400"/>
                <a:gd name="connsiteY92" fmla="*/ 30285 h 68157"/>
                <a:gd name="connsiteX93" fmla="*/ 65483 w 76400"/>
                <a:gd name="connsiteY93" fmla="*/ 29531 h 68157"/>
                <a:gd name="connsiteX94" fmla="*/ 65483 w 76400"/>
                <a:gd name="connsiteY94" fmla="*/ 30034 h 68157"/>
                <a:gd name="connsiteX95" fmla="*/ 65483 w 76400"/>
                <a:gd name="connsiteY95" fmla="*/ 30034 h 68157"/>
                <a:gd name="connsiteX96" fmla="*/ 66153 w 76400"/>
                <a:gd name="connsiteY96" fmla="*/ 31374 h 68157"/>
                <a:gd name="connsiteX97" fmla="*/ 66740 w 76400"/>
                <a:gd name="connsiteY97" fmla="*/ 32799 h 68157"/>
                <a:gd name="connsiteX98" fmla="*/ 67829 w 76400"/>
                <a:gd name="connsiteY98" fmla="*/ 33301 h 68157"/>
                <a:gd name="connsiteX99" fmla="*/ 68751 w 76400"/>
                <a:gd name="connsiteY99" fmla="*/ 33972 h 68157"/>
                <a:gd name="connsiteX100" fmla="*/ 69756 w 76400"/>
                <a:gd name="connsiteY100" fmla="*/ 34642 h 68157"/>
                <a:gd name="connsiteX101" fmla="*/ 70510 w 76400"/>
                <a:gd name="connsiteY101" fmla="*/ 35312 h 68157"/>
                <a:gd name="connsiteX102" fmla="*/ 70092 w 76400"/>
                <a:gd name="connsiteY102" fmla="*/ 36485 h 68157"/>
                <a:gd name="connsiteX103" fmla="*/ 70929 w 76400"/>
                <a:gd name="connsiteY103" fmla="*/ 36904 h 68157"/>
                <a:gd name="connsiteX104" fmla="*/ 71851 w 76400"/>
                <a:gd name="connsiteY104" fmla="*/ 36904 h 68157"/>
                <a:gd name="connsiteX105" fmla="*/ 72773 w 76400"/>
                <a:gd name="connsiteY105" fmla="*/ 40424 h 68157"/>
                <a:gd name="connsiteX106" fmla="*/ 73443 w 76400"/>
                <a:gd name="connsiteY106" fmla="*/ 40926 h 68157"/>
                <a:gd name="connsiteX107" fmla="*/ 73946 w 76400"/>
                <a:gd name="connsiteY107" fmla="*/ 41429 h 68157"/>
                <a:gd name="connsiteX108" fmla="*/ 74365 w 76400"/>
                <a:gd name="connsiteY108" fmla="*/ 41429 h 68157"/>
                <a:gd name="connsiteX109" fmla="*/ 74365 w 76400"/>
                <a:gd name="connsiteY109" fmla="*/ 41429 h 68157"/>
                <a:gd name="connsiteX110" fmla="*/ 74365 w 76400"/>
                <a:gd name="connsiteY110" fmla="*/ 41429 h 68157"/>
                <a:gd name="connsiteX111" fmla="*/ 74365 w 76400"/>
                <a:gd name="connsiteY111" fmla="*/ 40172 h 68157"/>
                <a:gd name="connsiteX112" fmla="*/ 74365 w 76400"/>
                <a:gd name="connsiteY112" fmla="*/ 38915 h 68157"/>
                <a:gd name="connsiteX113" fmla="*/ 74784 w 76400"/>
                <a:gd name="connsiteY113" fmla="*/ 38161 h 68157"/>
                <a:gd name="connsiteX114" fmla="*/ 75286 w 76400"/>
                <a:gd name="connsiteY114" fmla="*/ 37575 h 68157"/>
                <a:gd name="connsiteX115" fmla="*/ 75705 w 76400"/>
                <a:gd name="connsiteY115" fmla="*/ 37575 h 68157"/>
                <a:gd name="connsiteX116" fmla="*/ 76376 w 76400"/>
                <a:gd name="connsiteY116" fmla="*/ 37575 h 68157"/>
                <a:gd name="connsiteX117" fmla="*/ 76376 w 76400"/>
                <a:gd name="connsiteY117" fmla="*/ 38748 h 68157"/>
                <a:gd name="connsiteX118" fmla="*/ 76376 w 76400"/>
                <a:gd name="connsiteY118" fmla="*/ 40005 h 68157"/>
                <a:gd name="connsiteX119" fmla="*/ 76376 w 76400"/>
                <a:gd name="connsiteY119" fmla="*/ 41261 h 68157"/>
                <a:gd name="connsiteX120" fmla="*/ 76376 w 76400"/>
                <a:gd name="connsiteY120" fmla="*/ 42351 h 68157"/>
                <a:gd name="connsiteX121" fmla="*/ 76376 w 76400"/>
                <a:gd name="connsiteY121" fmla="*/ 43356 h 68157"/>
                <a:gd name="connsiteX122" fmla="*/ 76376 w 76400"/>
                <a:gd name="connsiteY122" fmla="*/ 44194 h 68157"/>
                <a:gd name="connsiteX123" fmla="*/ 75705 w 76400"/>
                <a:gd name="connsiteY123" fmla="*/ 44781 h 68157"/>
                <a:gd name="connsiteX124" fmla="*/ 74867 w 76400"/>
                <a:gd name="connsiteY124" fmla="*/ 44781 h 68157"/>
                <a:gd name="connsiteX125" fmla="*/ 74197 w 76400"/>
                <a:gd name="connsiteY125" fmla="*/ 44362 h 68157"/>
                <a:gd name="connsiteX126" fmla="*/ 73443 w 76400"/>
                <a:gd name="connsiteY126" fmla="*/ 43859 h 68157"/>
                <a:gd name="connsiteX127" fmla="*/ 72354 w 76400"/>
                <a:gd name="connsiteY127" fmla="*/ 43859 h 68157"/>
                <a:gd name="connsiteX128" fmla="*/ 71432 w 76400"/>
                <a:gd name="connsiteY128" fmla="*/ 43859 h 68157"/>
                <a:gd name="connsiteX129" fmla="*/ 70929 w 76400"/>
                <a:gd name="connsiteY129" fmla="*/ 43189 h 68157"/>
                <a:gd name="connsiteX130" fmla="*/ 70929 w 76400"/>
                <a:gd name="connsiteY130" fmla="*/ 43189 h 68157"/>
                <a:gd name="connsiteX131" fmla="*/ 70929 w 76400"/>
                <a:gd name="connsiteY131" fmla="*/ 43189 h 68157"/>
                <a:gd name="connsiteX132" fmla="*/ 70259 w 76400"/>
                <a:gd name="connsiteY132" fmla="*/ 43189 h 68157"/>
                <a:gd name="connsiteX133" fmla="*/ 69756 w 76400"/>
                <a:gd name="connsiteY133" fmla="*/ 43189 h 68157"/>
                <a:gd name="connsiteX134" fmla="*/ 69338 w 76400"/>
                <a:gd name="connsiteY134" fmla="*/ 43608 h 68157"/>
                <a:gd name="connsiteX135" fmla="*/ 66991 w 76400"/>
                <a:gd name="connsiteY135" fmla="*/ 43608 h 68157"/>
                <a:gd name="connsiteX136" fmla="*/ 66346 w 76400"/>
                <a:gd name="connsiteY136" fmla="*/ 43306 h 68157"/>
                <a:gd name="connsiteX137" fmla="*/ 66321 w 76400"/>
                <a:gd name="connsiteY137" fmla="*/ 43189 h 68157"/>
                <a:gd name="connsiteX138" fmla="*/ 66908 w 76400"/>
                <a:gd name="connsiteY138" fmla="*/ 43189 h 68157"/>
                <a:gd name="connsiteX139" fmla="*/ 66908 w 76400"/>
                <a:gd name="connsiteY139" fmla="*/ 42686 h 68157"/>
                <a:gd name="connsiteX140" fmla="*/ 66908 w 76400"/>
                <a:gd name="connsiteY140" fmla="*/ 42016 h 68157"/>
                <a:gd name="connsiteX141" fmla="*/ 66908 w 76400"/>
                <a:gd name="connsiteY141" fmla="*/ 41429 h 68157"/>
                <a:gd name="connsiteX142" fmla="*/ 66908 w 76400"/>
                <a:gd name="connsiteY142" fmla="*/ 41429 h 68157"/>
                <a:gd name="connsiteX143" fmla="*/ 66908 w 76400"/>
                <a:gd name="connsiteY143" fmla="*/ 41429 h 68157"/>
                <a:gd name="connsiteX144" fmla="*/ 66237 w 76400"/>
                <a:gd name="connsiteY144" fmla="*/ 41429 h 68157"/>
                <a:gd name="connsiteX145" fmla="*/ 65734 w 76400"/>
                <a:gd name="connsiteY145" fmla="*/ 41429 h 68157"/>
                <a:gd name="connsiteX146" fmla="*/ 65734 w 76400"/>
                <a:gd name="connsiteY146" fmla="*/ 42518 h 68157"/>
                <a:gd name="connsiteX147" fmla="*/ 65148 w 76400"/>
                <a:gd name="connsiteY147" fmla="*/ 44026 h 68157"/>
                <a:gd name="connsiteX148" fmla="*/ 65148 w 76400"/>
                <a:gd name="connsiteY148" fmla="*/ 44613 h 68157"/>
                <a:gd name="connsiteX149" fmla="*/ 65148 w 76400"/>
                <a:gd name="connsiteY149" fmla="*/ 45200 h 68157"/>
                <a:gd name="connsiteX150" fmla="*/ 65148 w 76400"/>
                <a:gd name="connsiteY150" fmla="*/ 45200 h 68157"/>
                <a:gd name="connsiteX151" fmla="*/ 64478 w 76400"/>
                <a:gd name="connsiteY151" fmla="*/ 44613 h 68157"/>
                <a:gd name="connsiteX152" fmla="*/ 63640 w 76400"/>
                <a:gd name="connsiteY152" fmla="*/ 44613 h 68157"/>
                <a:gd name="connsiteX153" fmla="*/ 63640 w 76400"/>
                <a:gd name="connsiteY153" fmla="*/ 44613 h 68157"/>
                <a:gd name="connsiteX154" fmla="*/ 63640 w 76400"/>
                <a:gd name="connsiteY154" fmla="*/ 44613 h 68157"/>
                <a:gd name="connsiteX155" fmla="*/ 63640 w 76400"/>
                <a:gd name="connsiteY155" fmla="*/ 45451 h 68157"/>
                <a:gd name="connsiteX156" fmla="*/ 63640 w 76400"/>
                <a:gd name="connsiteY156" fmla="*/ 46289 h 68157"/>
                <a:gd name="connsiteX157" fmla="*/ 62969 w 76400"/>
                <a:gd name="connsiteY157" fmla="*/ 47378 h 68157"/>
                <a:gd name="connsiteX158" fmla="*/ 62467 w 76400"/>
                <a:gd name="connsiteY158" fmla="*/ 48551 h 68157"/>
                <a:gd name="connsiteX159" fmla="*/ 61713 w 76400"/>
                <a:gd name="connsiteY159" fmla="*/ 48048 h 68157"/>
                <a:gd name="connsiteX160" fmla="*/ 61042 w 76400"/>
                <a:gd name="connsiteY160" fmla="*/ 47629 h 68157"/>
                <a:gd name="connsiteX161" fmla="*/ 60204 w 76400"/>
                <a:gd name="connsiteY161" fmla="*/ 47629 h 68157"/>
                <a:gd name="connsiteX162" fmla="*/ 59785 w 76400"/>
                <a:gd name="connsiteY162" fmla="*/ 47629 h 68157"/>
                <a:gd name="connsiteX163" fmla="*/ 59785 w 76400"/>
                <a:gd name="connsiteY163" fmla="*/ 47629 h 68157"/>
                <a:gd name="connsiteX164" fmla="*/ 59785 w 76400"/>
                <a:gd name="connsiteY164" fmla="*/ 48300 h 68157"/>
                <a:gd name="connsiteX165" fmla="*/ 59367 w 76400"/>
                <a:gd name="connsiteY165" fmla="*/ 49138 h 68157"/>
                <a:gd name="connsiteX166" fmla="*/ 59367 w 76400"/>
                <a:gd name="connsiteY166" fmla="*/ 49724 h 68157"/>
                <a:gd name="connsiteX167" fmla="*/ 59367 w 76400"/>
                <a:gd name="connsiteY167" fmla="*/ 49724 h 68157"/>
                <a:gd name="connsiteX168" fmla="*/ 59367 w 76400"/>
                <a:gd name="connsiteY168" fmla="*/ 49724 h 68157"/>
                <a:gd name="connsiteX169" fmla="*/ 58864 w 76400"/>
                <a:gd name="connsiteY169" fmla="*/ 49724 h 68157"/>
                <a:gd name="connsiteX170" fmla="*/ 58193 w 76400"/>
                <a:gd name="connsiteY170" fmla="*/ 50311 h 68157"/>
                <a:gd name="connsiteX171" fmla="*/ 57439 w 76400"/>
                <a:gd name="connsiteY171" fmla="*/ 50730 h 68157"/>
                <a:gd name="connsiteX172" fmla="*/ 56769 w 76400"/>
                <a:gd name="connsiteY172" fmla="*/ 50730 h 68157"/>
                <a:gd name="connsiteX173" fmla="*/ 56099 w 76400"/>
                <a:gd name="connsiteY173" fmla="*/ 50730 h 68157"/>
                <a:gd name="connsiteX174" fmla="*/ 55093 w 76400"/>
                <a:gd name="connsiteY174" fmla="*/ 50730 h 68157"/>
                <a:gd name="connsiteX175" fmla="*/ 53920 w 76400"/>
                <a:gd name="connsiteY175" fmla="*/ 50730 h 68157"/>
                <a:gd name="connsiteX176" fmla="*/ 53501 w 76400"/>
                <a:gd name="connsiteY176" fmla="*/ 50730 h 68157"/>
                <a:gd name="connsiteX177" fmla="*/ 53501 w 76400"/>
                <a:gd name="connsiteY177" fmla="*/ 50311 h 68157"/>
                <a:gd name="connsiteX178" fmla="*/ 52747 w 76400"/>
                <a:gd name="connsiteY178" fmla="*/ 49724 h 68157"/>
                <a:gd name="connsiteX179" fmla="*/ 52244 w 76400"/>
                <a:gd name="connsiteY179" fmla="*/ 49724 h 68157"/>
                <a:gd name="connsiteX180" fmla="*/ 51825 w 76400"/>
                <a:gd name="connsiteY180" fmla="*/ 49724 h 68157"/>
                <a:gd name="connsiteX181" fmla="*/ 51407 w 76400"/>
                <a:gd name="connsiteY181" fmla="*/ 50227 h 68157"/>
                <a:gd name="connsiteX182" fmla="*/ 50569 w 76400"/>
                <a:gd name="connsiteY182" fmla="*/ 50646 h 68157"/>
                <a:gd name="connsiteX183" fmla="*/ 49731 w 76400"/>
                <a:gd name="connsiteY183" fmla="*/ 50646 h 68157"/>
                <a:gd name="connsiteX184" fmla="*/ 48474 w 76400"/>
                <a:gd name="connsiteY184" fmla="*/ 51149 h 68157"/>
                <a:gd name="connsiteX185" fmla="*/ 46379 w 76400"/>
                <a:gd name="connsiteY185" fmla="*/ 52154 h 68157"/>
                <a:gd name="connsiteX186" fmla="*/ 44284 w 76400"/>
                <a:gd name="connsiteY186" fmla="*/ 53076 h 68157"/>
                <a:gd name="connsiteX187" fmla="*/ 43112 w 76400"/>
                <a:gd name="connsiteY187" fmla="*/ 53578 h 68157"/>
                <a:gd name="connsiteX188" fmla="*/ 41855 w 76400"/>
                <a:gd name="connsiteY188" fmla="*/ 54500 h 68157"/>
                <a:gd name="connsiteX189" fmla="*/ 40682 w 76400"/>
                <a:gd name="connsiteY189" fmla="*/ 55338 h 68157"/>
                <a:gd name="connsiteX190" fmla="*/ 39508 w 76400"/>
                <a:gd name="connsiteY190" fmla="*/ 55338 h 68157"/>
                <a:gd name="connsiteX191" fmla="*/ 38419 w 76400"/>
                <a:gd name="connsiteY191" fmla="*/ 55338 h 68157"/>
                <a:gd name="connsiteX192" fmla="*/ 37581 w 76400"/>
                <a:gd name="connsiteY192" fmla="*/ 56846 h 68157"/>
                <a:gd name="connsiteX193" fmla="*/ 36911 w 76400"/>
                <a:gd name="connsiteY193" fmla="*/ 56846 h 68157"/>
                <a:gd name="connsiteX194" fmla="*/ 35989 w 76400"/>
                <a:gd name="connsiteY194" fmla="*/ 56846 h 68157"/>
                <a:gd name="connsiteX195" fmla="*/ 35487 w 76400"/>
                <a:gd name="connsiteY195" fmla="*/ 57433 h 68157"/>
                <a:gd name="connsiteX196" fmla="*/ 35487 w 76400"/>
                <a:gd name="connsiteY196" fmla="*/ 58019 h 68157"/>
                <a:gd name="connsiteX197" fmla="*/ 34314 w 76400"/>
                <a:gd name="connsiteY197" fmla="*/ 58438 h 68157"/>
                <a:gd name="connsiteX198" fmla="*/ 33057 w 76400"/>
                <a:gd name="connsiteY198" fmla="*/ 58438 h 68157"/>
                <a:gd name="connsiteX199" fmla="*/ 31632 w 76400"/>
                <a:gd name="connsiteY199" fmla="*/ 58438 h 68157"/>
                <a:gd name="connsiteX200" fmla="*/ 30627 w 76400"/>
                <a:gd name="connsiteY200" fmla="*/ 58438 h 68157"/>
                <a:gd name="connsiteX201" fmla="*/ 27611 w 76400"/>
                <a:gd name="connsiteY201" fmla="*/ 58438 h 68157"/>
                <a:gd name="connsiteX202" fmla="*/ 27024 w 76400"/>
                <a:gd name="connsiteY202" fmla="*/ 59192 h 68157"/>
                <a:gd name="connsiteX203" fmla="*/ 26354 w 76400"/>
                <a:gd name="connsiteY203" fmla="*/ 59863 h 68157"/>
                <a:gd name="connsiteX204" fmla="*/ 25181 w 76400"/>
                <a:gd name="connsiteY204" fmla="*/ 59863 h 68157"/>
                <a:gd name="connsiteX205" fmla="*/ 24510 w 76400"/>
                <a:gd name="connsiteY205" fmla="*/ 59863 h 68157"/>
                <a:gd name="connsiteX206" fmla="*/ 22248 w 76400"/>
                <a:gd name="connsiteY206" fmla="*/ 59863 h 68157"/>
                <a:gd name="connsiteX207" fmla="*/ 22248 w 76400"/>
                <a:gd name="connsiteY207" fmla="*/ 59863 h 68157"/>
                <a:gd name="connsiteX208" fmla="*/ 22248 w 76400"/>
                <a:gd name="connsiteY208" fmla="*/ 59863 h 68157"/>
                <a:gd name="connsiteX209" fmla="*/ 22248 w 76400"/>
                <a:gd name="connsiteY209" fmla="*/ 60533 h 68157"/>
                <a:gd name="connsiteX210" fmla="*/ 22248 w 76400"/>
                <a:gd name="connsiteY210" fmla="*/ 61203 h 68157"/>
                <a:gd name="connsiteX211" fmla="*/ 22248 w 76400"/>
                <a:gd name="connsiteY211" fmla="*/ 61203 h 68157"/>
                <a:gd name="connsiteX212" fmla="*/ 22248 w 76400"/>
                <a:gd name="connsiteY212" fmla="*/ 61203 h 68157"/>
                <a:gd name="connsiteX213" fmla="*/ 22248 w 76400"/>
                <a:gd name="connsiteY213" fmla="*/ 61203 h 68157"/>
                <a:gd name="connsiteX214" fmla="*/ 20991 w 76400"/>
                <a:gd name="connsiteY214" fmla="*/ 61203 h 68157"/>
                <a:gd name="connsiteX215" fmla="*/ 19902 w 76400"/>
                <a:gd name="connsiteY215" fmla="*/ 61706 h 68157"/>
                <a:gd name="connsiteX216" fmla="*/ 19064 w 76400"/>
                <a:gd name="connsiteY216" fmla="*/ 61706 h 68157"/>
                <a:gd name="connsiteX217" fmla="*/ 18561 w 76400"/>
                <a:gd name="connsiteY217" fmla="*/ 61706 h 68157"/>
                <a:gd name="connsiteX218" fmla="*/ 17975 w 76400"/>
                <a:gd name="connsiteY218" fmla="*/ 61706 h 68157"/>
                <a:gd name="connsiteX219" fmla="*/ 13450 w 76400"/>
                <a:gd name="connsiteY219" fmla="*/ 61706 h 68157"/>
                <a:gd name="connsiteX220" fmla="*/ 12947 w 76400"/>
                <a:gd name="connsiteY220" fmla="*/ 62292 h 68157"/>
                <a:gd name="connsiteX221" fmla="*/ 12947 w 76400"/>
                <a:gd name="connsiteY221" fmla="*/ 63130 h 68157"/>
                <a:gd name="connsiteX222" fmla="*/ 7585 w 76400"/>
                <a:gd name="connsiteY222" fmla="*/ 64471 h 68157"/>
                <a:gd name="connsiteX223" fmla="*/ 7585 w 76400"/>
                <a:gd name="connsiteY223" fmla="*/ 63130 h 68157"/>
                <a:gd name="connsiteX224" fmla="*/ 7585 w 76400"/>
                <a:gd name="connsiteY224" fmla="*/ 61873 h 68157"/>
                <a:gd name="connsiteX225" fmla="*/ 7585 w 76400"/>
                <a:gd name="connsiteY225" fmla="*/ 61371 h 68157"/>
                <a:gd name="connsiteX226" fmla="*/ 7920 w 76400"/>
                <a:gd name="connsiteY226" fmla="*/ 68158 h 68157"/>
                <a:gd name="connsiteX227" fmla="*/ 1720 w 76400"/>
                <a:gd name="connsiteY227" fmla="*/ 35061 h 68157"/>
                <a:gd name="connsiteX228" fmla="*/ 1720 w 76400"/>
                <a:gd name="connsiteY228" fmla="*/ 34056 h 68157"/>
                <a:gd name="connsiteX229" fmla="*/ 1720 w 76400"/>
                <a:gd name="connsiteY229" fmla="*/ 32464 h 68157"/>
                <a:gd name="connsiteX230" fmla="*/ 1720 w 76400"/>
                <a:gd name="connsiteY230" fmla="*/ 30788 h 68157"/>
                <a:gd name="connsiteX231" fmla="*/ 1720 w 76400"/>
                <a:gd name="connsiteY231" fmla="*/ 29531 h 68157"/>
                <a:gd name="connsiteX232" fmla="*/ 1301 w 76400"/>
                <a:gd name="connsiteY232" fmla="*/ 29028 h 68157"/>
                <a:gd name="connsiteX233" fmla="*/ 714 w 76400"/>
                <a:gd name="connsiteY233" fmla="*/ 28107 h 68157"/>
                <a:gd name="connsiteX234" fmla="*/ 44 w 76400"/>
                <a:gd name="connsiteY234" fmla="*/ 27185 h 68157"/>
                <a:gd name="connsiteX235" fmla="*/ 44 w 76400"/>
                <a:gd name="connsiteY235" fmla="*/ 26598 h 68157"/>
                <a:gd name="connsiteX236" fmla="*/ 44 w 76400"/>
                <a:gd name="connsiteY236" fmla="*/ 25677 h 68157"/>
                <a:gd name="connsiteX237" fmla="*/ 44 w 76400"/>
                <a:gd name="connsiteY237" fmla="*/ 24755 h 68157"/>
                <a:gd name="connsiteX238" fmla="*/ 547 w 76400"/>
                <a:gd name="connsiteY238" fmla="*/ 24755 h 68157"/>
                <a:gd name="connsiteX239" fmla="*/ 966 w 76400"/>
                <a:gd name="connsiteY239" fmla="*/ 24336 h 68157"/>
                <a:gd name="connsiteX240" fmla="*/ 1636 w 76400"/>
                <a:gd name="connsiteY240" fmla="*/ 23666 h 68157"/>
                <a:gd name="connsiteX241" fmla="*/ 2474 w 76400"/>
                <a:gd name="connsiteY241" fmla="*/ 22995 h 68157"/>
                <a:gd name="connsiteX242" fmla="*/ 2474 w 76400"/>
                <a:gd name="connsiteY242" fmla="*/ 22995 h 68157"/>
                <a:gd name="connsiteX243" fmla="*/ 2474 w 76400"/>
                <a:gd name="connsiteY243" fmla="*/ 22995 h 68157"/>
                <a:gd name="connsiteX244" fmla="*/ 3731 w 76400"/>
                <a:gd name="connsiteY244" fmla="*/ 23666 h 68157"/>
                <a:gd name="connsiteX245" fmla="*/ 5155 w 76400"/>
                <a:gd name="connsiteY245" fmla="*/ 23666 h 68157"/>
                <a:gd name="connsiteX246" fmla="*/ 6747 w 76400"/>
                <a:gd name="connsiteY246" fmla="*/ 23666 h 68157"/>
                <a:gd name="connsiteX247" fmla="*/ 6747 w 76400"/>
                <a:gd name="connsiteY247" fmla="*/ 23666 h 68157"/>
                <a:gd name="connsiteX248" fmla="*/ 6747 w 76400"/>
                <a:gd name="connsiteY248" fmla="*/ 23666 h 68157"/>
                <a:gd name="connsiteX249" fmla="*/ 6747 w 76400"/>
                <a:gd name="connsiteY249" fmla="*/ 22660 h 68157"/>
                <a:gd name="connsiteX250" fmla="*/ 6747 w 76400"/>
                <a:gd name="connsiteY250" fmla="*/ 21739 h 68157"/>
                <a:gd name="connsiteX251" fmla="*/ 7753 w 76400"/>
                <a:gd name="connsiteY251" fmla="*/ 21739 h 68157"/>
                <a:gd name="connsiteX252" fmla="*/ 8842 w 76400"/>
                <a:gd name="connsiteY252" fmla="*/ 21739 h 68157"/>
                <a:gd name="connsiteX253" fmla="*/ 8842 w 76400"/>
                <a:gd name="connsiteY253" fmla="*/ 21068 h 68157"/>
                <a:gd name="connsiteX254" fmla="*/ 8842 w 76400"/>
                <a:gd name="connsiteY254" fmla="*/ 20147 h 68157"/>
                <a:gd name="connsiteX255" fmla="*/ 8842 w 76400"/>
                <a:gd name="connsiteY255" fmla="*/ 19393 h 68157"/>
                <a:gd name="connsiteX256" fmla="*/ 9345 w 76400"/>
                <a:gd name="connsiteY256" fmla="*/ 19393 h 68157"/>
                <a:gd name="connsiteX257" fmla="*/ 9931 w 76400"/>
                <a:gd name="connsiteY257" fmla="*/ 19393 h 68157"/>
                <a:gd name="connsiteX258" fmla="*/ 10601 w 76400"/>
                <a:gd name="connsiteY258" fmla="*/ 19393 h 68157"/>
                <a:gd name="connsiteX259" fmla="*/ 11355 w 76400"/>
                <a:gd name="connsiteY259" fmla="*/ 19393 h 68157"/>
                <a:gd name="connsiteX260" fmla="*/ 11355 w 76400"/>
                <a:gd name="connsiteY260" fmla="*/ 19393 h 68157"/>
                <a:gd name="connsiteX261" fmla="*/ 12277 w 76400"/>
                <a:gd name="connsiteY261" fmla="*/ 19393 h 68157"/>
                <a:gd name="connsiteX262" fmla="*/ 12696 w 76400"/>
                <a:gd name="connsiteY262" fmla="*/ 19393 h 68157"/>
                <a:gd name="connsiteX263" fmla="*/ 13199 w 76400"/>
                <a:gd name="connsiteY263" fmla="*/ 19393 h 68157"/>
                <a:gd name="connsiteX264" fmla="*/ 13618 w 76400"/>
                <a:gd name="connsiteY264" fmla="*/ 19393 h 68157"/>
                <a:gd name="connsiteX265" fmla="*/ 13618 w 76400"/>
                <a:gd name="connsiteY265" fmla="*/ 18555 h 68157"/>
                <a:gd name="connsiteX266" fmla="*/ 13618 w 76400"/>
                <a:gd name="connsiteY266" fmla="*/ 17884 h 68157"/>
                <a:gd name="connsiteX267" fmla="*/ 13618 w 76400"/>
                <a:gd name="connsiteY267" fmla="*/ 17298 h 68157"/>
                <a:gd name="connsiteX268" fmla="*/ 14288 w 76400"/>
                <a:gd name="connsiteY268" fmla="*/ 17298 h 68157"/>
                <a:gd name="connsiteX269" fmla="*/ 14288 w 76400"/>
                <a:gd name="connsiteY269" fmla="*/ 17801 h 68157"/>
                <a:gd name="connsiteX270" fmla="*/ 14791 w 76400"/>
                <a:gd name="connsiteY270" fmla="*/ 18303 h 68157"/>
                <a:gd name="connsiteX271" fmla="*/ 15377 w 76400"/>
                <a:gd name="connsiteY271" fmla="*/ 18890 h 68157"/>
                <a:gd name="connsiteX272" fmla="*/ 15377 w 76400"/>
                <a:gd name="connsiteY272" fmla="*/ 18052 h 68157"/>
                <a:gd name="connsiteX273" fmla="*/ 15377 w 76400"/>
                <a:gd name="connsiteY273" fmla="*/ 17298 h 68157"/>
                <a:gd name="connsiteX274" fmla="*/ 15377 w 76400"/>
                <a:gd name="connsiteY274" fmla="*/ 16711 h 68157"/>
                <a:gd name="connsiteX275" fmla="*/ 15377 w 76400"/>
                <a:gd name="connsiteY275" fmla="*/ 16041 h 68157"/>
                <a:gd name="connsiteX276" fmla="*/ 15377 w 76400"/>
                <a:gd name="connsiteY276" fmla="*/ 16628 h 68157"/>
                <a:gd name="connsiteX277" fmla="*/ 15796 w 76400"/>
                <a:gd name="connsiteY277" fmla="*/ 16628 h 68157"/>
                <a:gd name="connsiteX278" fmla="*/ 16215 w 76400"/>
                <a:gd name="connsiteY278" fmla="*/ 16628 h 68157"/>
                <a:gd name="connsiteX279" fmla="*/ 16215 w 76400"/>
                <a:gd name="connsiteY279" fmla="*/ 16628 h 68157"/>
                <a:gd name="connsiteX280" fmla="*/ 16634 w 76400"/>
                <a:gd name="connsiteY280" fmla="*/ 15957 h 68157"/>
                <a:gd name="connsiteX281" fmla="*/ 16634 w 76400"/>
                <a:gd name="connsiteY281" fmla="*/ 15371 h 68157"/>
                <a:gd name="connsiteX282" fmla="*/ 15964 w 76400"/>
                <a:gd name="connsiteY282" fmla="*/ 15371 h 68157"/>
                <a:gd name="connsiteX283" fmla="*/ 16886 w 76400"/>
                <a:gd name="connsiteY283" fmla="*/ 14449 h 68157"/>
                <a:gd name="connsiteX284" fmla="*/ 17807 w 76400"/>
                <a:gd name="connsiteY284" fmla="*/ 13695 h 68157"/>
                <a:gd name="connsiteX285" fmla="*/ 18394 w 76400"/>
                <a:gd name="connsiteY285" fmla="*/ 13695 h 68157"/>
                <a:gd name="connsiteX286" fmla="*/ 18813 w 76400"/>
                <a:gd name="connsiteY286" fmla="*/ 14198 h 68157"/>
                <a:gd name="connsiteX287" fmla="*/ 19232 w 76400"/>
                <a:gd name="connsiteY287" fmla="*/ 14700 h 68157"/>
                <a:gd name="connsiteX288" fmla="*/ 19986 w 76400"/>
                <a:gd name="connsiteY288" fmla="*/ 14700 h 68157"/>
                <a:gd name="connsiteX289" fmla="*/ 21913 w 76400"/>
                <a:gd name="connsiteY289" fmla="*/ 13611 h 68157"/>
                <a:gd name="connsiteX290" fmla="*/ 23505 w 76400"/>
                <a:gd name="connsiteY290" fmla="*/ 12689 h 68157"/>
                <a:gd name="connsiteX291" fmla="*/ 24008 w 76400"/>
                <a:gd name="connsiteY291" fmla="*/ 12270 h 68157"/>
                <a:gd name="connsiteX292" fmla="*/ 24510 w 76400"/>
                <a:gd name="connsiteY292" fmla="*/ 12270 h 68157"/>
                <a:gd name="connsiteX293" fmla="*/ 25097 w 76400"/>
                <a:gd name="connsiteY293" fmla="*/ 12270 h 68157"/>
                <a:gd name="connsiteX294" fmla="*/ 25767 w 76400"/>
                <a:gd name="connsiteY294" fmla="*/ 12270 h 68157"/>
                <a:gd name="connsiteX295" fmla="*/ 30208 w 76400"/>
                <a:gd name="connsiteY295" fmla="*/ 9003 h 68157"/>
                <a:gd name="connsiteX296" fmla="*/ 30962 w 76400"/>
                <a:gd name="connsiteY296" fmla="*/ 7578 h 68157"/>
                <a:gd name="connsiteX297" fmla="*/ 31465 w 76400"/>
                <a:gd name="connsiteY297" fmla="*/ 7578 h 68157"/>
                <a:gd name="connsiteX298" fmla="*/ 32135 w 76400"/>
                <a:gd name="connsiteY298" fmla="*/ 7578 h 68157"/>
                <a:gd name="connsiteX299" fmla="*/ 32554 w 76400"/>
                <a:gd name="connsiteY299" fmla="*/ 7578 h 68157"/>
                <a:gd name="connsiteX300" fmla="*/ 33141 w 76400"/>
                <a:gd name="connsiteY300" fmla="*/ 7076 h 68157"/>
                <a:gd name="connsiteX301" fmla="*/ 34230 w 76400"/>
                <a:gd name="connsiteY301" fmla="*/ 7076 h 68157"/>
                <a:gd name="connsiteX302" fmla="*/ 34900 w 76400"/>
                <a:gd name="connsiteY302" fmla="*/ 7076 h 68157"/>
                <a:gd name="connsiteX303" fmla="*/ 35403 w 76400"/>
                <a:gd name="connsiteY303" fmla="*/ 7076 h 68157"/>
                <a:gd name="connsiteX304" fmla="*/ 36073 w 76400"/>
                <a:gd name="connsiteY304" fmla="*/ 6573 h 68157"/>
                <a:gd name="connsiteX305" fmla="*/ 37330 w 76400"/>
                <a:gd name="connsiteY305" fmla="*/ 5567 h 68157"/>
                <a:gd name="connsiteX306" fmla="*/ 38503 w 76400"/>
                <a:gd name="connsiteY306" fmla="*/ 4562 h 68157"/>
                <a:gd name="connsiteX307" fmla="*/ 39173 w 76400"/>
                <a:gd name="connsiteY307" fmla="*/ 3892 h 68157"/>
                <a:gd name="connsiteX308" fmla="*/ 40514 w 76400"/>
                <a:gd name="connsiteY308" fmla="*/ 3221 h 68157"/>
                <a:gd name="connsiteX309" fmla="*/ 42274 w 76400"/>
                <a:gd name="connsiteY309" fmla="*/ 2383 h 68157"/>
                <a:gd name="connsiteX310" fmla="*/ 42944 w 76400"/>
                <a:gd name="connsiteY310" fmla="*/ 2383 h 68157"/>
                <a:gd name="connsiteX311" fmla="*/ 42944 w 76400"/>
                <a:gd name="connsiteY311" fmla="*/ 2383 h 68157"/>
                <a:gd name="connsiteX312" fmla="*/ 43698 w 76400"/>
                <a:gd name="connsiteY312" fmla="*/ 2383 h 68157"/>
                <a:gd name="connsiteX313" fmla="*/ 44284 w 76400"/>
                <a:gd name="connsiteY313" fmla="*/ 2383 h 68157"/>
                <a:gd name="connsiteX314" fmla="*/ 46212 w 76400"/>
                <a:gd name="connsiteY314" fmla="*/ 2383 h 68157"/>
                <a:gd name="connsiteX315" fmla="*/ 48055 w 76400"/>
                <a:gd name="connsiteY315" fmla="*/ 1797 h 68157"/>
                <a:gd name="connsiteX316" fmla="*/ 48055 w 76400"/>
                <a:gd name="connsiteY316" fmla="*/ 1797 h 68157"/>
                <a:gd name="connsiteX317" fmla="*/ 48474 w 76400"/>
                <a:gd name="connsiteY317" fmla="*/ 1797 h 68157"/>
                <a:gd name="connsiteX318" fmla="*/ 49144 w 76400"/>
                <a:gd name="connsiteY318" fmla="*/ 1797 h 68157"/>
                <a:gd name="connsiteX319" fmla="*/ 49144 w 76400"/>
                <a:gd name="connsiteY319" fmla="*/ 1210 h 68157"/>
                <a:gd name="connsiteX320" fmla="*/ 49144 w 76400"/>
                <a:gd name="connsiteY320" fmla="*/ 624 h 68157"/>
                <a:gd name="connsiteX321" fmla="*/ 49144 w 76400"/>
                <a:gd name="connsiteY321" fmla="*/ 624 h 68157"/>
                <a:gd name="connsiteX322" fmla="*/ 49144 w 76400"/>
                <a:gd name="connsiteY322" fmla="*/ 624 h 68157"/>
                <a:gd name="connsiteX323" fmla="*/ 49144 w 76400"/>
                <a:gd name="connsiteY323" fmla="*/ 624 h 68157"/>
                <a:gd name="connsiteX324" fmla="*/ 49144 w 76400"/>
                <a:gd name="connsiteY324" fmla="*/ 624 h 68157"/>
                <a:gd name="connsiteX325" fmla="*/ 49144 w 76400"/>
                <a:gd name="connsiteY325" fmla="*/ 624 h 68157"/>
                <a:gd name="connsiteX326" fmla="*/ 49144 w 76400"/>
                <a:gd name="connsiteY326" fmla="*/ 624 h 68157"/>
                <a:gd name="connsiteX327" fmla="*/ 49563 w 76400"/>
                <a:gd name="connsiteY327" fmla="*/ 1127 h 68157"/>
                <a:gd name="connsiteX328" fmla="*/ 49982 w 76400"/>
                <a:gd name="connsiteY328" fmla="*/ 1629 h 68157"/>
                <a:gd name="connsiteX329" fmla="*/ 50485 w 76400"/>
                <a:gd name="connsiteY329" fmla="*/ 1629 h 68157"/>
                <a:gd name="connsiteX330" fmla="*/ 50485 w 76400"/>
                <a:gd name="connsiteY330" fmla="*/ 1127 h 68157"/>
                <a:gd name="connsiteX331" fmla="*/ 50485 w 76400"/>
                <a:gd name="connsiteY331" fmla="*/ 624 h 68157"/>
                <a:gd name="connsiteX332" fmla="*/ 52580 w 76400"/>
                <a:gd name="connsiteY332" fmla="*/ 121 h 68157"/>
                <a:gd name="connsiteX333" fmla="*/ 52580 w 76400"/>
                <a:gd name="connsiteY333" fmla="*/ 791 h 68157"/>
                <a:gd name="connsiteX334" fmla="*/ 52580 w 76400"/>
                <a:gd name="connsiteY334" fmla="*/ 1713 h 68157"/>
                <a:gd name="connsiteX335" fmla="*/ 52580 w 76400"/>
                <a:gd name="connsiteY335" fmla="*/ 1713 h 68157"/>
                <a:gd name="connsiteX336" fmla="*/ 52580 w 76400"/>
                <a:gd name="connsiteY336" fmla="*/ 1713 h 68157"/>
                <a:gd name="connsiteX337" fmla="*/ 53166 w 76400"/>
                <a:gd name="connsiteY337" fmla="*/ 2216 h 68157"/>
                <a:gd name="connsiteX338" fmla="*/ 53920 w 76400"/>
                <a:gd name="connsiteY338" fmla="*/ 2216 h 68157"/>
                <a:gd name="connsiteX339" fmla="*/ 54591 w 76400"/>
                <a:gd name="connsiteY339" fmla="*/ 2216 h 68157"/>
                <a:gd name="connsiteX340" fmla="*/ 55261 w 76400"/>
                <a:gd name="connsiteY340" fmla="*/ 2216 h 68157"/>
                <a:gd name="connsiteX341" fmla="*/ 55261 w 76400"/>
                <a:gd name="connsiteY341" fmla="*/ 2970 h 68157"/>
                <a:gd name="connsiteX342" fmla="*/ 55847 w 76400"/>
                <a:gd name="connsiteY342" fmla="*/ 3808 h 68157"/>
                <a:gd name="connsiteX343" fmla="*/ 55847 w 76400"/>
                <a:gd name="connsiteY343" fmla="*/ 3808 h 68157"/>
                <a:gd name="connsiteX344" fmla="*/ 56266 w 76400"/>
                <a:gd name="connsiteY344" fmla="*/ 3808 h 68157"/>
                <a:gd name="connsiteX345" fmla="*/ 56266 w 76400"/>
                <a:gd name="connsiteY345" fmla="*/ 4311 h 68157"/>
                <a:gd name="connsiteX346" fmla="*/ 56685 w 76400"/>
                <a:gd name="connsiteY346" fmla="*/ 4813 h 68157"/>
                <a:gd name="connsiteX347" fmla="*/ 57607 w 76400"/>
                <a:gd name="connsiteY347" fmla="*/ 3975 h 68157"/>
                <a:gd name="connsiteX348" fmla="*/ 57607 w 76400"/>
                <a:gd name="connsiteY348" fmla="*/ 4562 h 68157"/>
                <a:gd name="connsiteX349" fmla="*/ 58193 w 76400"/>
                <a:gd name="connsiteY349" fmla="*/ 4981 h 68157"/>
                <a:gd name="connsiteX350" fmla="*/ 58780 w 76400"/>
                <a:gd name="connsiteY350" fmla="*/ 4981 h 68157"/>
                <a:gd name="connsiteX351" fmla="*/ 59450 w 76400"/>
                <a:gd name="connsiteY351" fmla="*/ 4981 h 68157"/>
                <a:gd name="connsiteX352" fmla="*/ 59450 w 76400"/>
                <a:gd name="connsiteY352" fmla="*/ 6070 h 68157"/>
                <a:gd name="connsiteX353" fmla="*/ 59450 w 76400"/>
                <a:gd name="connsiteY353" fmla="*/ 7159 h 68157"/>
                <a:gd name="connsiteX354" fmla="*/ 59450 w 76400"/>
                <a:gd name="connsiteY354" fmla="*/ 7159 h 68157"/>
                <a:gd name="connsiteX355" fmla="*/ 59450 w 76400"/>
                <a:gd name="connsiteY355" fmla="*/ 7159 h 68157"/>
                <a:gd name="connsiteX356" fmla="*/ 59450 w 76400"/>
                <a:gd name="connsiteY356" fmla="*/ 7159 h 68157"/>
                <a:gd name="connsiteX357" fmla="*/ 60121 w 76400"/>
                <a:gd name="connsiteY357" fmla="*/ 7159 h 68157"/>
                <a:gd name="connsiteX358" fmla="*/ 60707 w 76400"/>
                <a:gd name="connsiteY358" fmla="*/ 6573 h 68157"/>
                <a:gd name="connsiteX359" fmla="*/ 62132 w 76400"/>
                <a:gd name="connsiteY359" fmla="*/ 8584 h 68157"/>
                <a:gd name="connsiteX360" fmla="*/ 62634 w 76400"/>
                <a:gd name="connsiteY360" fmla="*/ 8081 h 68157"/>
                <a:gd name="connsiteX361" fmla="*/ 63221 w 76400"/>
                <a:gd name="connsiteY361" fmla="*/ 8081 h 68157"/>
                <a:gd name="connsiteX362" fmla="*/ 63724 w 76400"/>
                <a:gd name="connsiteY362" fmla="*/ 8081 h 68157"/>
                <a:gd name="connsiteX363" fmla="*/ 63724 w 76400"/>
                <a:gd name="connsiteY363" fmla="*/ 9254 h 68157"/>
                <a:gd name="connsiteX364" fmla="*/ 62634 w 76400"/>
                <a:gd name="connsiteY364" fmla="*/ 9254 h 68157"/>
                <a:gd name="connsiteX365" fmla="*/ 61545 w 76400"/>
                <a:gd name="connsiteY365" fmla="*/ 9757 h 68157"/>
                <a:gd name="connsiteX366" fmla="*/ 60288 w 76400"/>
                <a:gd name="connsiteY366" fmla="*/ 11935 h 68157"/>
                <a:gd name="connsiteX367" fmla="*/ 60288 w 76400"/>
                <a:gd name="connsiteY367" fmla="*/ 12522 h 68157"/>
                <a:gd name="connsiteX368" fmla="*/ 60288 w 76400"/>
                <a:gd name="connsiteY368" fmla="*/ 13192 h 68157"/>
                <a:gd name="connsiteX369" fmla="*/ 59115 w 76400"/>
                <a:gd name="connsiteY369" fmla="*/ 13192 h 68157"/>
                <a:gd name="connsiteX370" fmla="*/ 58193 w 76400"/>
                <a:gd name="connsiteY370" fmla="*/ 13192 h 68157"/>
                <a:gd name="connsiteX371" fmla="*/ 57272 w 76400"/>
                <a:gd name="connsiteY371" fmla="*/ 13695 h 68157"/>
                <a:gd name="connsiteX372" fmla="*/ 56518 w 76400"/>
                <a:gd name="connsiteY372" fmla="*/ 14198 h 68157"/>
                <a:gd name="connsiteX373" fmla="*/ 56518 w 76400"/>
                <a:gd name="connsiteY373" fmla="*/ 14784 h 68157"/>
                <a:gd name="connsiteX374" fmla="*/ 56518 w 76400"/>
                <a:gd name="connsiteY374" fmla="*/ 15371 h 68157"/>
                <a:gd name="connsiteX375" fmla="*/ 56099 w 76400"/>
                <a:gd name="connsiteY375" fmla="*/ 16041 h 68157"/>
                <a:gd name="connsiteX376" fmla="*/ 55596 w 76400"/>
                <a:gd name="connsiteY376" fmla="*/ 16041 h 68157"/>
                <a:gd name="connsiteX377" fmla="*/ 55009 w 76400"/>
                <a:gd name="connsiteY377" fmla="*/ 16041 h 68157"/>
                <a:gd name="connsiteX378" fmla="*/ 54423 w 76400"/>
                <a:gd name="connsiteY378" fmla="*/ 16041 h 68157"/>
                <a:gd name="connsiteX379" fmla="*/ 52663 w 76400"/>
                <a:gd name="connsiteY379" fmla="*/ 16041 h 68157"/>
                <a:gd name="connsiteX380" fmla="*/ 50988 w 76400"/>
                <a:gd name="connsiteY380" fmla="*/ 16041 h 68157"/>
                <a:gd name="connsiteX381" fmla="*/ 49898 w 76400"/>
                <a:gd name="connsiteY381" fmla="*/ 15538 h 68157"/>
                <a:gd name="connsiteX382" fmla="*/ 48893 w 76400"/>
                <a:gd name="connsiteY382" fmla="*/ 14868 h 68157"/>
                <a:gd name="connsiteX383" fmla="*/ 48893 w 76400"/>
                <a:gd name="connsiteY383" fmla="*/ 14868 h 68157"/>
                <a:gd name="connsiteX384" fmla="*/ 48893 w 76400"/>
                <a:gd name="connsiteY384" fmla="*/ 15287 h 68157"/>
                <a:gd name="connsiteX385" fmla="*/ 48390 w 76400"/>
                <a:gd name="connsiteY385" fmla="*/ 15287 h 68157"/>
                <a:gd name="connsiteX386" fmla="*/ 47887 w 76400"/>
                <a:gd name="connsiteY386" fmla="*/ 15287 h 68157"/>
                <a:gd name="connsiteX387" fmla="*/ 46882 w 76400"/>
                <a:gd name="connsiteY387" fmla="*/ 15287 h 68157"/>
                <a:gd name="connsiteX388" fmla="*/ 46044 w 76400"/>
                <a:gd name="connsiteY388" fmla="*/ 15287 h 68157"/>
                <a:gd name="connsiteX389" fmla="*/ 44871 w 76400"/>
                <a:gd name="connsiteY389" fmla="*/ 17298 h 68157"/>
                <a:gd name="connsiteX390" fmla="*/ 44871 w 76400"/>
                <a:gd name="connsiteY390" fmla="*/ 17298 h 68157"/>
                <a:gd name="connsiteX391" fmla="*/ 46966 w 76400"/>
                <a:gd name="connsiteY391" fmla="*/ 17298 h 68157"/>
                <a:gd name="connsiteX392" fmla="*/ 46379 w 76400"/>
                <a:gd name="connsiteY392" fmla="*/ 17298 h 68157"/>
                <a:gd name="connsiteX393" fmla="*/ 45876 w 76400"/>
                <a:gd name="connsiteY393" fmla="*/ 17298 h 68157"/>
                <a:gd name="connsiteX394" fmla="*/ 45206 w 76400"/>
                <a:gd name="connsiteY394" fmla="*/ 17298 h 68157"/>
                <a:gd name="connsiteX395" fmla="*/ 45206 w 76400"/>
                <a:gd name="connsiteY395" fmla="*/ 17801 h 68157"/>
                <a:gd name="connsiteX396" fmla="*/ 45206 w 76400"/>
                <a:gd name="connsiteY396" fmla="*/ 17801 h 68157"/>
                <a:gd name="connsiteX397" fmla="*/ 43866 w 76400"/>
                <a:gd name="connsiteY397" fmla="*/ 17801 h 68157"/>
                <a:gd name="connsiteX398" fmla="*/ 43279 w 76400"/>
                <a:gd name="connsiteY398" fmla="*/ 17801 h 68157"/>
                <a:gd name="connsiteX399" fmla="*/ 42609 w 76400"/>
                <a:gd name="connsiteY399" fmla="*/ 17801 h 68157"/>
                <a:gd name="connsiteX400" fmla="*/ 41687 w 76400"/>
                <a:gd name="connsiteY400" fmla="*/ 17801 h 68157"/>
                <a:gd name="connsiteX401" fmla="*/ 41017 w 76400"/>
                <a:gd name="connsiteY401" fmla="*/ 17801 h 68157"/>
                <a:gd name="connsiteX402" fmla="*/ 40263 w 76400"/>
                <a:gd name="connsiteY402" fmla="*/ 18471 h 68157"/>
                <a:gd name="connsiteX403" fmla="*/ 39592 w 76400"/>
                <a:gd name="connsiteY403" fmla="*/ 19141 h 68157"/>
                <a:gd name="connsiteX404" fmla="*/ 38838 w 76400"/>
                <a:gd name="connsiteY404" fmla="*/ 19141 h 68157"/>
                <a:gd name="connsiteX405" fmla="*/ 37581 w 76400"/>
                <a:gd name="connsiteY405" fmla="*/ 19141 h 68157"/>
                <a:gd name="connsiteX406" fmla="*/ 36408 w 76400"/>
                <a:gd name="connsiteY406" fmla="*/ 19141 h 68157"/>
                <a:gd name="connsiteX407" fmla="*/ 35738 w 76400"/>
                <a:gd name="connsiteY407" fmla="*/ 19141 h 68157"/>
                <a:gd name="connsiteX408" fmla="*/ 34565 w 76400"/>
                <a:gd name="connsiteY408" fmla="*/ 19141 h 68157"/>
                <a:gd name="connsiteX409" fmla="*/ 32554 w 76400"/>
                <a:gd name="connsiteY409" fmla="*/ 19895 h 68157"/>
                <a:gd name="connsiteX410" fmla="*/ 30627 w 76400"/>
                <a:gd name="connsiteY410" fmla="*/ 20566 h 68157"/>
                <a:gd name="connsiteX411" fmla="*/ 29370 w 76400"/>
                <a:gd name="connsiteY411" fmla="*/ 21068 h 68157"/>
                <a:gd name="connsiteX412" fmla="*/ 27694 w 76400"/>
                <a:gd name="connsiteY412" fmla="*/ 21487 h 68157"/>
                <a:gd name="connsiteX413" fmla="*/ 26689 w 76400"/>
                <a:gd name="connsiteY413" fmla="*/ 21990 h 68157"/>
                <a:gd name="connsiteX414" fmla="*/ 25767 w 76400"/>
                <a:gd name="connsiteY414" fmla="*/ 22576 h 68157"/>
                <a:gd name="connsiteX415" fmla="*/ 25264 w 76400"/>
                <a:gd name="connsiteY415" fmla="*/ 22576 h 68157"/>
                <a:gd name="connsiteX416" fmla="*/ 24845 w 76400"/>
                <a:gd name="connsiteY416" fmla="*/ 22576 h 68157"/>
                <a:gd name="connsiteX417" fmla="*/ 24008 w 76400"/>
                <a:gd name="connsiteY417" fmla="*/ 22576 h 68157"/>
                <a:gd name="connsiteX418" fmla="*/ 23086 w 76400"/>
                <a:gd name="connsiteY418" fmla="*/ 22576 h 68157"/>
                <a:gd name="connsiteX419" fmla="*/ 22416 w 76400"/>
                <a:gd name="connsiteY419" fmla="*/ 23079 h 68157"/>
                <a:gd name="connsiteX420" fmla="*/ 21578 w 76400"/>
                <a:gd name="connsiteY420" fmla="*/ 23582 h 68157"/>
                <a:gd name="connsiteX421" fmla="*/ 19986 w 76400"/>
                <a:gd name="connsiteY421" fmla="*/ 23582 h 68157"/>
                <a:gd name="connsiteX422" fmla="*/ 18394 w 76400"/>
                <a:gd name="connsiteY422" fmla="*/ 23582 h 68157"/>
                <a:gd name="connsiteX423" fmla="*/ 17640 w 76400"/>
                <a:gd name="connsiteY423" fmla="*/ 24504 h 68157"/>
                <a:gd name="connsiteX424" fmla="*/ 16969 w 76400"/>
                <a:gd name="connsiteY424" fmla="*/ 25258 h 68157"/>
                <a:gd name="connsiteX425" fmla="*/ 16215 w 76400"/>
                <a:gd name="connsiteY425" fmla="*/ 25258 h 68157"/>
                <a:gd name="connsiteX426" fmla="*/ 14623 w 76400"/>
                <a:gd name="connsiteY426" fmla="*/ 25760 h 68157"/>
                <a:gd name="connsiteX427" fmla="*/ 12947 w 76400"/>
                <a:gd name="connsiteY427" fmla="*/ 26347 h 68157"/>
                <a:gd name="connsiteX428" fmla="*/ 11774 w 76400"/>
                <a:gd name="connsiteY428" fmla="*/ 26766 h 68157"/>
                <a:gd name="connsiteX429" fmla="*/ 8339 w 76400"/>
                <a:gd name="connsiteY429" fmla="*/ 27604 h 68157"/>
                <a:gd name="connsiteX430" fmla="*/ 7920 w 76400"/>
                <a:gd name="connsiteY430" fmla="*/ 28107 h 68157"/>
                <a:gd name="connsiteX431" fmla="*/ 7501 w 76400"/>
                <a:gd name="connsiteY431" fmla="*/ 28107 h 68157"/>
                <a:gd name="connsiteX432" fmla="*/ 6412 w 76400"/>
                <a:gd name="connsiteY432" fmla="*/ 28107 h 68157"/>
                <a:gd name="connsiteX433" fmla="*/ 4987 w 76400"/>
                <a:gd name="connsiteY433" fmla="*/ 28107 h 68157"/>
                <a:gd name="connsiteX434" fmla="*/ 3815 w 76400"/>
                <a:gd name="connsiteY434" fmla="*/ 28107 h 68157"/>
                <a:gd name="connsiteX435" fmla="*/ 3144 w 76400"/>
                <a:gd name="connsiteY435" fmla="*/ 28107 h 68157"/>
                <a:gd name="connsiteX436" fmla="*/ 4485 w 76400"/>
                <a:gd name="connsiteY436" fmla="*/ 25844 h 68157"/>
                <a:gd name="connsiteX437" fmla="*/ 5155 w 76400"/>
                <a:gd name="connsiteY437" fmla="*/ 25844 h 68157"/>
                <a:gd name="connsiteX438" fmla="*/ 5155 w 76400"/>
                <a:gd name="connsiteY438" fmla="*/ 25174 h 68157"/>
                <a:gd name="connsiteX439" fmla="*/ 4485 w 76400"/>
                <a:gd name="connsiteY439" fmla="*/ 25174 h 68157"/>
                <a:gd name="connsiteX440" fmla="*/ 6831 w 76400"/>
                <a:gd name="connsiteY440" fmla="*/ 25844 h 68157"/>
                <a:gd name="connsiteX441" fmla="*/ 7334 w 76400"/>
                <a:gd name="connsiteY441" fmla="*/ 25844 h 68157"/>
                <a:gd name="connsiteX442" fmla="*/ 7334 w 76400"/>
                <a:gd name="connsiteY442" fmla="*/ 25844 h 68157"/>
                <a:gd name="connsiteX443" fmla="*/ 6831 w 76400"/>
                <a:gd name="connsiteY443" fmla="*/ 25844 h 68157"/>
                <a:gd name="connsiteX444" fmla="*/ 12026 w 76400"/>
                <a:gd name="connsiteY444" fmla="*/ 20984 h 68157"/>
                <a:gd name="connsiteX445" fmla="*/ 12026 w 76400"/>
                <a:gd name="connsiteY445" fmla="*/ 20984 h 68157"/>
                <a:gd name="connsiteX446" fmla="*/ 12026 w 76400"/>
                <a:gd name="connsiteY446" fmla="*/ 21906 h 68157"/>
                <a:gd name="connsiteX447" fmla="*/ 12026 w 76400"/>
                <a:gd name="connsiteY447" fmla="*/ 22744 h 68157"/>
                <a:gd name="connsiteX448" fmla="*/ 12026 w 76400"/>
                <a:gd name="connsiteY448" fmla="*/ 22744 h 68157"/>
                <a:gd name="connsiteX449" fmla="*/ 12026 w 76400"/>
                <a:gd name="connsiteY449" fmla="*/ 21655 h 68157"/>
                <a:gd name="connsiteX450" fmla="*/ 12026 w 76400"/>
                <a:gd name="connsiteY450" fmla="*/ 20817 h 68157"/>
                <a:gd name="connsiteX451" fmla="*/ 24678 w 76400"/>
                <a:gd name="connsiteY451" fmla="*/ 48048 h 68157"/>
                <a:gd name="connsiteX452" fmla="*/ 24678 w 76400"/>
                <a:gd name="connsiteY452" fmla="*/ 47378 h 68157"/>
                <a:gd name="connsiteX453" fmla="*/ 24175 w 76400"/>
                <a:gd name="connsiteY453" fmla="*/ 47378 h 68157"/>
                <a:gd name="connsiteX454" fmla="*/ 31130 w 76400"/>
                <a:gd name="connsiteY454" fmla="*/ 48048 h 68157"/>
                <a:gd name="connsiteX455" fmla="*/ 31130 w 76400"/>
                <a:gd name="connsiteY455" fmla="*/ 48048 h 68157"/>
                <a:gd name="connsiteX456" fmla="*/ 31632 w 76400"/>
                <a:gd name="connsiteY456" fmla="*/ 48048 h 68157"/>
                <a:gd name="connsiteX457" fmla="*/ 31632 w 76400"/>
                <a:gd name="connsiteY457" fmla="*/ 48048 h 68157"/>
                <a:gd name="connsiteX458" fmla="*/ 31632 w 76400"/>
                <a:gd name="connsiteY458" fmla="*/ 48048 h 68157"/>
                <a:gd name="connsiteX459" fmla="*/ 31632 w 76400"/>
                <a:gd name="connsiteY459" fmla="*/ 48048 h 68157"/>
                <a:gd name="connsiteX460" fmla="*/ 31632 w 76400"/>
                <a:gd name="connsiteY460" fmla="*/ 48048 h 68157"/>
                <a:gd name="connsiteX461" fmla="*/ 31632 w 76400"/>
                <a:gd name="connsiteY461" fmla="*/ 48048 h 68157"/>
                <a:gd name="connsiteX462" fmla="*/ 31632 w 76400"/>
                <a:gd name="connsiteY462" fmla="*/ 48048 h 68157"/>
                <a:gd name="connsiteX463" fmla="*/ 31632 w 76400"/>
                <a:gd name="connsiteY463" fmla="*/ 48048 h 68157"/>
                <a:gd name="connsiteX464" fmla="*/ 31632 w 76400"/>
                <a:gd name="connsiteY464" fmla="*/ 48048 h 68157"/>
                <a:gd name="connsiteX465" fmla="*/ 31632 w 76400"/>
                <a:gd name="connsiteY465" fmla="*/ 48048 h 68157"/>
                <a:gd name="connsiteX466" fmla="*/ 31213 w 76400"/>
                <a:gd name="connsiteY466" fmla="*/ 48048 h 68157"/>
                <a:gd name="connsiteX467" fmla="*/ 31213 w 76400"/>
                <a:gd name="connsiteY467" fmla="*/ 48719 h 68157"/>
                <a:gd name="connsiteX468" fmla="*/ 31130 w 76400"/>
                <a:gd name="connsiteY468" fmla="*/ 48048 h 68157"/>
                <a:gd name="connsiteX469" fmla="*/ 31130 w 76400"/>
                <a:gd name="connsiteY469" fmla="*/ 43943 h 68157"/>
                <a:gd name="connsiteX470" fmla="*/ 31130 w 76400"/>
                <a:gd name="connsiteY470" fmla="*/ 43943 h 68157"/>
                <a:gd name="connsiteX471" fmla="*/ 31549 w 76400"/>
                <a:gd name="connsiteY471" fmla="*/ 43943 h 68157"/>
                <a:gd name="connsiteX472" fmla="*/ 31549 w 76400"/>
                <a:gd name="connsiteY472" fmla="*/ 43943 h 68157"/>
                <a:gd name="connsiteX473" fmla="*/ 30795 w 76400"/>
                <a:gd name="connsiteY473" fmla="*/ 43943 h 68157"/>
                <a:gd name="connsiteX474" fmla="*/ 34649 w 76400"/>
                <a:gd name="connsiteY474" fmla="*/ 44864 h 68157"/>
                <a:gd name="connsiteX475" fmla="*/ 34649 w 76400"/>
                <a:gd name="connsiteY475" fmla="*/ 45451 h 68157"/>
                <a:gd name="connsiteX476" fmla="*/ 35151 w 76400"/>
                <a:gd name="connsiteY476" fmla="*/ 45870 h 68157"/>
                <a:gd name="connsiteX477" fmla="*/ 35596 w 76400"/>
                <a:gd name="connsiteY477" fmla="*/ 45317 h 68157"/>
                <a:gd name="connsiteX478" fmla="*/ 35571 w 76400"/>
                <a:gd name="connsiteY478" fmla="*/ 45200 h 68157"/>
                <a:gd name="connsiteX479" fmla="*/ 35110 w 76400"/>
                <a:gd name="connsiteY479" fmla="*/ 44404 h 68157"/>
                <a:gd name="connsiteX480" fmla="*/ 34314 w 76400"/>
                <a:gd name="connsiteY480" fmla="*/ 44864 h 68157"/>
                <a:gd name="connsiteX481" fmla="*/ 35738 w 76400"/>
                <a:gd name="connsiteY481" fmla="*/ 39921 h 68157"/>
                <a:gd name="connsiteX482" fmla="*/ 35738 w 76400"/>
                <a:gd name="connsiteY482" fmla="*/ 40591 h 68157"/>
                <a:gd name="connsiteX483" fmla="*/ 36408 w 76400"/>
                <a:gd name="connsiteY483" fmla="*/ 40591 h 68157"/>
                <a:gd name="connsiteX484" fmla="*/ 36408 w 76400"/>
                <a:gd name="connsiteY484" fmla="*/ 39921 h 68157"/>
                <a:gd name="connsiteX485" fmla="*/ 35403 w 76400"/>
                <a:gd name="connsiteY485" fmla="*/ 39921 h 68157"/>
                <a:gd name="connsiteX486" fmla="*/ 56015 w 76400"/>
                <a:gd name="connsiteY486" fmla="*/ 30620 h 68157"/>
                <a:gd name="connsiteX487" fmla="*/ 55177 w 76400"/>
                <a:gd name="connsiteY487" fmla="*/ 32045 h 68157"/>
                <a:gd name="connsiteX488" fmla="*/ 54255 w 76400"/>
                <a:gd name="connsiteY488" fmla="*/ 33218 h 68157"/>
                <a:gd name="connsiteX489" fmla="*/ 54255 w 76400"/>
                <a:gd name="connsiteY489" fmla="*/ 33637 h 68157"/>
                <a:gd name="connsiteX490" fmla="*/ 54255 w 76400"/>
                <a:gd name="connsiteY490" fmla="*/ 33637 h 68157"/>
                <a:gd name="connsiteX491" fmla="*/ 54255 w 76400"/>
                <a:gd name="connsiteY491" fmla="*/ 33218 h 68157"/>
                <a:gd name="connsiteX492" fmla="*/ 54255 w 76400"/>
                <a:gd name="connsiteY492" fmla="*/ 33218 h 68157"/>
                <a:gd name="connsiteX493" fmla="*/ 54842 w 76400"/>
                <a:gd name="connsiteY493" fmla="*/ 32128 h 68157"/>
                <a:gd name="connsiteX494" fmla="*/ 55512 w 76400"/>
                <a:gd name="connsiteY494" fmla="*/ 31123 h 68157"/>
                <a:gd name="connsiteX495" fmla="*/ 56015 w 76400"/>
                <a:gd name="connsiteY495" fmla="*/ 31123 h 68157"/>
                <a:gd name="connsiteX496" fmla="*/ 55596 w 76400"/>
                <a:gd name="connsiteY496" fmla="*/ 33637 h 68157"/>
                <a:gd name="connsiteX497" fmla="*/ 55596 w 76400"/>
                <a:gd name="connsiteY497" fmla="*/ 34139 h 68157"/>
                <a:gd name="connsiteX498" fmla="*/ 54926 w 76400"/>
                <a:gd name="connsiteY498" fmla="*/ 33720 h 68157"/>
                <a:gd name="connsiteX499" fmla="*/ 49312 w 76400"/>
                <a:gd name="connsiteY499" fmla="*/ 6740 h 68157"/>
                <a:gd name="connsiteX500" fmla="*/ 49312 w 76400"/>
                <a:gd name="connsiteY500" fmla="*/ 6740 h 68157"/>
                <a:gd name="connsiteX501" fmla="*/ 49312 w 76400"/>
                <a:gd name="connsiteY501" fmla="*/ 6740 h 68157"/>
                <a:gd name="connsiteX502" fmla="*/ 49312 w 76400"/>
                <a:gd name="connsiteY502" fmla="*/ 6740 h 68157"/>
                <a:gd name="connsiteX503" fmla="*/ 48977 w 76400"/>
                <a:gd name="connsiteY503" fmla="*/ 6740 h 68157"/>
                <a:gd name="connsiteX504" fmla="*/ 59367 w 76400"/>
                <a:gd name="connsiteY504" fmla="*/ 37240 h 68157"/>
                <a:gd name="connsiteX505" fmla="*/ 59367 w 76400"/>
                <a:gd name="connsiteY505" fmla="*/ 37910 h 68157"/>
                <a:gd name="connsiteX506" fmla="*/ 59785 w 76400"/>
                <a:gd name="connsiteY506" fmla="*/ 38413 h 68157"/>
                <a:gd name="connsiteX507" fmla="*/ 59785 w 76400"/>
                <a:gd name="connsiteY507" fmla="*/ 37658 h 68157"/>
                <a:gd name="connsiteX508" fmla="*/ 59266 w 76400"/>
                <a:gd name="connsiteY508" fmla="*/ 37173 h 68157"/>
                <a:gd name="connsiteX509" fmla="*/ 59031 w 76400"/>
                <a:gd name="connsiteY509" fmla="*/ 37240 h 68157"/>
                <a:gd name="connsiteX510" fmla="*/ 53166 w 76400"/>
                <a:gd name="connsiteY510" fmla="*/ 1713 h 68157"/>
                <a:gd name="connsiteX511" fmla="*/ 53166 w 76400"/>
                <a:gd name="connsiteY511" fmla="*/ 1713 h 68157"/>
                <a:gd name="connsiteX512" fmla="*/ 53166 w 76400"/>
                <a:gd name="connsiteY512" fmla="*/ 1713 h 68157"/>
                <a:gd name="connsiteX513" fmla="*/ 53585 w 76400"/>
                <a:gd name="connsiteY513" fmla="*/ 1713 h 68157"/>
                <a:gd name="connsiteX514" fmla="*/ 52831 w 76400"/>
                <a:gd name="connsiteY514" fmla="*/ 1713 h 68157"/>
                <a:gd name="connsiteX515" fmla="*/ 58026 w 76400"/>
                <a:gd name="connsiteY515" fmla="*/ 37 h 68157"/>
                <a:gd name="connsiteX516" fmla="*/ 58026 w 76400"/>
                <a:gd name="connsiteY516" fmla="*/ 37 h 68157"/>
                <a:gd name="connsiteX517" fmla="*/ 58026 w 76400"/>
                <a:gd name="connsiteY517" fmla="*/ 37 h 68157"/>
                <a:gd name="connsiteX518" fmla="*/ 57607 w 76400"/>
                <a:gd name="connsiteY518" fmla="*/ 37 h 68157"/>
                <a:gd name="connsiteX519" fmla="*/ 57691 w 76400"/>
                <a:gd name="connsiteY519" fmla="*/ 37 h 68157"/>
                <a:gd name="connsiteX520" fmla="*/ 70762 w 76400"/>
                <a:gd name="connsiteY520" fmla="*/ 43105 h 68157"/>
                <a:gd name="connsiteX521" fmla="*/ 70762 w 76400"/>
                <a:gd name="connsiteY521" fmla="*/ 43105 h 68157"/>
                <a:gd name="connsiteX522" fmla="*/ 70762 w 76400"/>
                <a:gd name="connsiteY522" fmla="*/ 43105 h 68157"/>
                <a:gd name="connsiteX523" fmla="*/ 71181 w 76400"/>
                <a:gd name="connsiteY523" fmla="*/ 43105 h 68157"/>
                <a:gd name="connsiteX524" fmla="*/ 70427 w 76400"/>
                <a:gd name="connsiteY524" fmla="*/ 43105 h 68157"/>
                <a:gd name="connsiteX525" fmla="*/ 69421 w 76400"/>
                <a:gd name="connsiteY525" fmla="*/ 31291 h 68157"/>
                <a:gd name="connsiteX526" fmla="*/ 69421 w 76400"/>
                <a:gd name="connsiteY526" fmla="*/ 31877 h 68157"/>
                <a:gd name="connsiteX527" fmla="*/ 69002 w 76400"/>
                <a:gd name="connsiteY527" fmla="*/ 31877 h 68157"/>
                <a:gd name="connsiteX528" fmla="*/ 69002 w 76400"/>
                <a:gd name="connsiteY528" fmla="*/ 31374 h 68157"/>
                <a:gd name="connsiteX529" fmla="*/ 74281 w 76400"/>
                <a:gd name="connsiteY529" fmla="*/ 43356 h 68157"/>
                <a:gd name="connsiteX530" fmla="*/ 74281 w 76400"/>
                <a:gd name="connsiteY530" fmla="*/ 42518 h 68157"/>
                <a:gd name="connsiteX531" fmla="*/ 74281 w 76400"/>
                <a:gd name="connsiteY531" fmla="*/ 42518 h 6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Lst>
              <a:rect l="l" t="t" r="r" b="b"/>
              <a:pathLst>
                <a:path w="76400" h="68157">
                  <a:moveTo>
                    <a:pt x="7920" y="68158"/>
                  </a:moveTo>
                  <a:lnTo>
                    <a:pt x="7920" y="68158"/>
                  </a:lnTo>
                  <a:cubicBezTo>
                    <a:pt x="7920" y="68158"/>
                    <a:pt x="7920" y="68158"/>
                    <a:pt x="7920" y="68158"/>
                  </a:cubicBezTo>
                  <a:lnTo>
                    <a:pt x="7920" y="68158"/>
                  </a:lnTo>
                  <a:lnTo>
                    <a:pt x="7501" y="67404"/>
                  </a:lnTo>
                  <a:cubicBezTo>
                    <a:pt x="7292" y="67110"/>
                    <a:pt x="7040" y="66859"/>
                    <a:pt x="6747" y="66650"/>
                  </a:cubicBezTo>
                  <a:cubicBezTo>
                    <a:pt x="6747" y="66650"/>
                    <a:pt x="6747" y="66650"/>
                    <a:pt x="6077" y="65895"/>
                  </a:cubicBezTo>
                  <a:lnTo>
                    <a:pt x="5407" y="65225"/>
                  </a:lnTo>
                  <a:lnTo>
                    <a:pt x="5407" y="64806"/>
                  </a:lnTo>
                  <a:lnTo>
                    <a:pt x="4820" y="63801"/>
                  </a:lnTo>
                  <a:lnTo>
                    <a:pt x="4317" y="63130"/>
                  </a:lnTo>
                  <a:lnTo>
                    <a:pt x="3312" y="62376"/>
                  </a:lnTo>
                  <a:cubicBezTo>
                    <a:pt x="2926" y="62100"/>
                    <a:pt x="2558" y="61790"/>
                    <a:pt x="2223" y="61455"/>
                  </a:cubicBezTo>
                  <a:lnTo>
                    <a:pt x="2223" y="60952"/>
                  </a:lnTo>
                  <a:lnTo>
                    <a:pt x="2223" y="60198"/>
                  </a:lnTo>
                  <a:lnTo>
                    <a:pt x="2223" y="59276"/>
                  </a:lnTo>
                  <a:lnTo>
                    <a:pt x="2223" y="58689"/>
                  </a:lnTo>
                  <a:lnTo>
                    <a:pt x="2223" y="57768"/>
                  </a:lnTo>
                  <a:lnTo>
                    <a:pt x="2641" y="56762"/>
                  </a:lnTo>
                  <a:cubicBezTo>
                    <a:pt x="2692" y="56628"/>
                    <a:pt x="2692" y="56477"/>
                    <a:pt x="2641" y="56343"/>
                  </a:cubicBezTo>
                  <a:lnTo>
                    <a:pt x="2641" y="56343"/>
                  </a:lnTo>
                  <a:cubicBezTo>
                    <a:pt x="3027" y="55992"/>
                    <a:pt x="3488" y="55740"/>
                    <a:pt x="3982" y="55589"/>
                  </a:cubicBezTo>
                  <a:lnTo>
                    <a:pt x="5239" y="55003"/>
                  </a:lnTo>
                  <a:lnTo>
                    <a:pt x="6077" y="54500"/>
                  </a:lnTo>
                  <a:lnTo>
                    <a:pt x="6831" y="54500"/>
                  </a:lnTo>
                  <a:lnTo>
                    <a:pt x="8423" y="54081"/>
                  </a:lnTo>
                  <a:lnTo>
                    <a:pt x="9177" y="53578"/>
                  </a:lnTo>
                  <a:lnTo>
                    <a:pt x="9931" y="53076"/>
                  </a:lnTo>
                  <a:lnTo>
                    <a:pt x="10350" y="52405"/>
                  </a:lnTo>
                  <a:lnTo>
                    <a:pt x="10769" y="51819"/>
                  </a:lnTo>
                  <a:cubicBezTo>
                    <a:pt x="11146" y="51517"/>
                    <a:pt x="11573" y="51291"/>
                    <a:pt x="12026" y="51149"/>
                  </a:cubicBezTo>
                  <a:cubicBezTo>
                    <a:pt x="12512" y="50964"/>
                    <a:pt x="12956" y="50713"/>
                    <a:pt x="13366" y="50394"/>
                  </a:cubicBezTo>
                  <a:lnTo>
                    <a:pt x="14037" y="49975"/>
                  </a:lnTo>
                  <a:lnTo>
                    <a:pt x="14791" y="49473"/>
                  </a:lnTo>
                  <a:lnTo>
                    <a:pt x="16718" y="48970"/>
                  </a:lnTo>
                  <a:lnTo>
                    <a:pt x="18058" y="48970"/>
                  </a:lnTo>
                  <a:lnTo>
                    <a:pt x="18813" y="49724"/>
                  </a:lnTo>
                  <a:cubicBezTo>
                    <a:pt x="18813" y="50143"/>
                    <a:pt x="19483" y="50394"/>
                    <a:pt x="19650" y="50394"/>
                  </a:cubicBezTo>
                  <a:lnTo>
                    <a:pt x="20153" y="50394"/>
                  </a:lnTo>
                  <a:lnTo>
                    <a:pt x="20824" y="50394"/>
                  </a:lnTo>
                  <a:lnTo>
                    <a:pt x="20824" y="49808"/>
                  </a:lnTo>
                  <a:cubicBezTo>
                    <a:pt x="20899" y="49565"/>
                    <a:pt x="20899" y="49297"/>
                    <a:pt x="20824" y="49054"/>
                  </a:cubicBezTo>
                  <a:cubicBezTo>
                    <a:pt x="20882" y="48777"/>
                    <a:pt x="20882" y="48492"/>
                    <a:pt x="20824" y="48216"/>
                  </a:cubicBezTo>
                  <a:cubicBezTo>
                    <a:pt x="20773" y="47914"/>
                    <a:pt x="20773" y="47596"/>
                    <a:pt x="20824" y="47294"/>
                  </a:cubicBezTo>
                  <a:lnTo>
                    <a:pt x="21745" y="46540"/>
                  </a:lnTo>
                  <a:lnTo>
                    <a:pt x="22416" y="45702"/>
                  </a:lnTo>
                  <a:cubicBezTo>
                    <a:pt x="22617" y="45426"/>
                    <a:pt x="22876" y="45200"/>
                    <a:pt x="23170" y="45032"/>
                  </a:cubicBezTo>
                  <a:lnTo>
                    <a:pt x="24343" y="45032"/>
                  </a:lnTo>
                  <a:lnTo>
                    <a:pt x="24762" y="45032"/>
                  </a:lnTo>
                  <a:cubicBezTo>
                    <a:pt x="24762" y="45032"/>
                    <a:pt x="24762" y="45032"/>
                    <a:pt x="24762" y="45032"/>
                  </a:cubicBezTo>
                  <a:lnTo>
                    <a:pt x="25264" y="45032"/>
                  </a:lnTo>
                  <a:lnTo>
                    <a:pt x="25264" y="44613"/>
                  </a:lnTo>
                  <a:lnTo>
                    <a:pt x="26102" y="44110"/>
                  </a:lnTo>
                  <a:lnTo>
                    <a:pt x="26856" y="43608"/>
                  </a:lnTo>
                  <a:cubicBezTo>
                    <a:pt x="26856" y="43608"/>
                    <a:pt x="26856" y="43608"/>
                    <a:pt x="27694" y="42686"/>
                  </a:cubicBezTo>
                  <a:lnTo>
                    <a:pt x="28783" y="41932"/>
                  </a:lnTo>
                  <a:lnTo>
                    <a:pt x="29789" y="41932"/>
                  </a:lnTo>
                  <a:cubicBezTo>
                    <a:pt x="30149" y="42032"/>
                    <a:pt x="30526" y="42032"/>
                    <a:pt x="30878" y="41932"/>
                  </a:cubicBezTo>
                  <a:lnTo>
                    <a:pt x="30878" y="41932"/>
                  </a:lnTo>
                  <a:cubicBezTo>
                    <a:pt x="30937" y="41798"/>
                    <a:pt x="30937" y="41647"/>
                    <a:pt x="30878" y="41513"/>
                  </a:cubicBezTo>
                  <a:lnTo>
                    <a:pt x="31381" y="41513"/>
                  </a:lnTo>
                  <a:lnTo>
                    <a:pt x="32051" y="41513"/>
                  </a:lnTo>
                  <a:lnTo>
                    <a:pt x="32638" y="41513"/>
                  </a:lnTo>
                  <a:lnTo>
                    <a:pt x="33811" y="41513"/>
                  </a:lnTo>
                  <a:lnTo>
                    <a:pt x="34314" y="41513"/>
                  </a:lnTo>
                  <a:lnTo>
                    <a:pt x="35151" y="41513"/>
                  </a:lnTo>
                  <a:lnTo>
                    <a:pt x="37833" y="40759"/>
                  </a:lnTo>
                  <a:lnTo>
                    <a:pt x="40346" y="40172"/>
                  </a:lnTo>
                  <a:lnTo>
                    <a:pt x="41687" y="39334"/>
                  </a:lnTo>
                  <a:lnTo>
                    <a:pt x="42944" y="38245"/>
                  </a:lnTo>
                  <a:cubicBezTo>
                    <a:pt x="42944" y="38245"/>
                    <a:pt x="42944" y="38245"/>
                    <a:pt x="42944" y="37826"/>
                  </a:cubicBezTo>
                  <a:lnTo>
                    <a:pt x="42944" y="37156"/>
                  </a:lnTo>
                  <a:lnTo>
                    <a:pt x="43530" y="37156"/>
                  </a:lnTo>
                  <a:lnTo>
                    <a:pt x="44117" y="37156"/>
                  </a:lnTo>
                  <a:lnTo>
                    <a:pt x="44117" y="37156"/>
                  </a:lnTo>
                  <a:lnTo>
                    <a:pt x="44117" y="37156"/>
                  </a:lnTo>
                  <a:cubicBezTo>
                    <a:pt x="43698" y="35932"/>
                    <a:pt x="44351" y="34600"/>
                    <a:pt x="45583" y="34181"/>
                  </a:cubicBezTo>
                  <a:cubicBezTo>
                    <a:pt x="46027" y="34030"/>
                    <a:pt x="46513" y="34014"/>
                    <a:pt x="46966" y="34139"/>
                  </a:cubicBezTo>
                  <a:cubicBezTo>
                    <a:pt x="47016" y="33922"/>
                    <a:pt x="47016" y="33687"/>
                    <a:pt x="46966" y="33469"/>
                  </a:cubicBezTo>
                  <a:cubicBezTo>
                    <a:pt x="46966" y="33469"/>
                    <a:pt x="46966" y="33469"/>
                    <a:pt x="46966" y="33469"/>
                  </a:cubicBezTo>
                  <a:cubicBezTo>
                    <a:pt x="46966" y="33469"/>
                    <a:pt x="46966" y="33469"/>
                    <a:pt x="46966" y="33469"/>
                  </a:cubicBezTo>
                  <a:cubicBezTo>
                    <a:pt x="46966" y="33469"/>
                    <a:pt x="46966" y="34056"/>
                    <a:pt x="47385" y="34642"/>
                  </a:cubicBezTo>
                  <a:cubicBezTo>
                    <a:pt x="47552" y="35019"/>
                    <a:pt x="47753" y="35379"/>
                    <a:pt x="47971" y="35731"/>
                  </a:cubicBezTo>
                  <a:cubicBezTo>
                    <a:pt x="48114" y="35999"/>
                    <a:pt x="48315" y="36226"/>
                    <a:pt x="48558" y="36402"/>
                  </a:cubicBezTo>
                  <a:cubicBezTo>
                    <a:pt x="48558" y="36402"/>
                    <a:pt x="49144" y="36402"/>
                    <a:pt x="49228" y="36402"/>
                  </a:cubicBezTo>
                  <a:lnTo>
                    <a:pt x="55847" y="34726"/>
                  </a:lnTo>
                  <a:cubicBezTo>
                    <a:pt x="55847" y="34307"/>
                    <a:pt x="55847" y="33637"/>
                    <a:pt x="56266" y="32715"/>
                  </a:cubicBezTo>
                  <a:cubicBezTo>
                    <a:pt x="56317" y="32128"/>
                    <a:pt x="56484" y="31559"/>
                    <a:pt x="56769" y="31039"/>
                  </a:cubicBezTo>
                  <a:cubicBezTo>
                    <a:pt x="56769" y="31039"/>
                    <a:pt x="56769" y="30620"/>
                    <a:pt x="56769" y="30285"/>
                  </a:cubicBezTo>
                  <a:lnTo>
                    <a:pt x="57439" y="30285"/>
                  </a:lnTo>
                  <a:cubicBezTo>
                    <a:pt x="58076" y="30369"/>
                    <a:pt x="58730" y="30369"/>
                    <a:pt x="59367" y="30285"/>
                  </a:cubicBezTo>
                  <a:lnTo>
                    <a:pt x="60875" y="30285"/>
                  </a:lnTo>
                  <a:lnTo>
                    <a:pt x="62550" y="30285"/>
                  </a:lnTo>
                  <a:lnTo>
                    <a:pt x="65483" y="29531"/>
                  </a:lnTo>
                  <a:cubicBezTo>
                    <a:pt x="65424" y="29690"/>
                    <a:pt x="65424" y="29874"/>
                    <a:pt x="65483" y="30034"/>
                  </a:cubicBezTo>
                  <a:lnTo>
                    <a:pt x="65483" y="30034"/>
                  </a:lnTo>
                  <a:lnTo>
                    <a:pt x="66153" y="31374"/>
                  </a:lnTo>
                  <a:cubicBezTo>
                    <a:pt x="66396" y="31827"/>
                    <a:pt x="66589" y="32304"/>
                    <a:pt x="66740" y="32799"/>
                  </a:cubicBezTo>
                  <a:lnTo>
                    <a:pt x="67829" y="33301"/>
                  </a:lnTo>
                  <a:cubicBezTo>
                    <a:pt x="68416" y="33301"/>
                    <a:pt x="68751" y="33888"/>
                    <a:pt x="68751" y="33972"/>
                  </a:cubicBezTo>
                  <a:lnTo>
                    <a:pt x="69756" y="34642"/>
                  </a:lnTo>
                  <a:cubicBezTo>
                    <a:pt x="70259" y="34642"/>
                    <a:pt x="70510" y="35229"/>
                    <a:pt x="70510" y="35312"/>
                  </a:cubicBezTo>
                  <a:lnTo>
                    <a:pt x="70092" y="36485"/>
                  </a:lnTo>
                  <a:cubicBezTo>
                    <a:pt x="70092" y="36485"/>
                    <a:pt x="70092" y="36485"/>
                    <a:pt x="70929" y="36904"/>
                  </a:cubicBezTo>
                  <a:lnTo>
                    <a:pt x="71851" y="36904"/>
                  </a:lnTo>
                  <a:lnTo>
                    <a:pt x="72773" y="40424"/>
                  </a:lnTo>
                  <a:cubicBezTo>
                    <a:pt x="73192" y="40424"/>
                    <a:pt x="73443" y="40424"/>
                    <a:pt x="73443" y="40926"/>
                  </a:cubicBezTo>
                  <a:cubicBezTo>
                    <a:pt x="73443" y="41429"/>
                    <a:pt x="73443" y="40926"/>
                    <a:pt x="73946" y="41429"/>
                  </a:cubicBezTo>
                  <a:lnTo>
                    <a:pt x="74365" y="41429"/>
                  </a:lnTo>
                  <a:lnTo>
                    <a:pt x="74365" y="41429"/>
                  </a:lnTo>
                  <a:lnTo>
                    <a:pt x="74365" y="41429"/>
                  </a:lnTo>
                  <a:cubicBezTo>
                    <a:pt x="74331" y="41010"/>
                    <a:pt x="74331" y="40591"/>
                    <a:pt x="74365" y="40172"/>
                  </a:cubicBezTo>
                  <a:cubicBezTo>
                    <a:pt x="74365" y="39586"/>
                    <a:pt x="74365" y="39167"/>
                    <a:pt x="74365" y="38915"/>
                  </a:cubicBezTo>
                  <a:cubicBezTo>
                    <a:pt x="74474" y="38647"/>
                    <a:pt x="74616" y="38396"/>
                    <a:pt x="74784" y="38161"/>
                  </a:cubicBezTo>
                  <a:lnTo>
                    <a:pt x="75286" y="37575"/>
                  </a:lnTo>
                  <a:lnTo>
                    <a:pt x="75705" y="37575"/>
                  </a:lnTo>
                  <a:lnTo>
                    <a:pt x="76376" y="37575"/>
                  </a:lnTo>
                  <a:lnTo>
                    <a:pt x="76376" y="38748"/>
                  </a:lnTo>
                  <a:cubicBezTo>
                    <a:pt x="76376" y="39418"/>
                    <a:pt x="76376" y="39753"/>
                    <a:pt x="76376" y="40005"/>
                  </a:cubicBezTo>
                  <a:cubicBezTo>
                    <a:pt x="76325" y="40424"/>
                    <a:pt x="76325" y="40843"/>
                    <a:pt x="76376" y="41261"/>
                  </a:cubicBezTo>
                  <a:cubicBezTo>
                    <a:pt x="76350" y="41622"/>
                    <a:pt x="76350" y="41990"/>
                    <a:pt x="76376" y="42351"/>
                  </a:cubicBezTo>
                  <a:cubicBezTo>
                    <a:pt x="76409" y="42686"/>
                    <a:pt x="76409" y="43021"/>
                    <a:pt x="76376" y="43356"/>
                  </a:cubicBezTo>
                  <a:cubicBezTo>
                    <a:pt x="76376" y="43775"/>
                    <a:pt x="76376" y="44110"/>
                    <a:pt x="76376" y="44194"/>
                  </a:cubicBezTo>
                  <a:cubicBezTo>
                    <a:pt x="76241" y="44471"/>
                    <a:pt x="75999" y="44680"/>
                    <a:pt x="75705" y="44781"/>
                  </a:cubicBezTo>
                  <a:lnTo>
                    <a:pt x="74867" y="44781"/>
                  </a:lnTo>
                  <a:cubicBezTo>
                    <a:pt x="74616" y="44688"/>
                    <a:pt x="74390" y="44546"/>
                    <a:pt x="74197" y="44362"/>
                  </a:cubicBezTo>
                  <a:lnTo>
                    <a:pt x="73443" y="43859"/>
                  </a:lnTo>
                  <a:lnTo>
                    <a:pt x="72354" y="43859"/>
                  </a:lnTo>
                  <a:lnTo>
                    <a:pt x="71432" y="43859"/>
                  </a:lnTo>
                  <a:cubicBezTo>
                    <a:pt x="71298" y="43608"/>
                    <a:pt x="71130" y="43381"/>
                    <a:pt x="70929" y="43189"/>
                  </a:cubicBezTo>
                  <a:cubicBezTo>
                    <a:pt x="70929" y="43189"/>
                    <a:pt x="70929" y="43189"/>
                    <a:pt x="70929" y="43189"/>
                  </a:cubicBezTo>
                  <a:lnTo>
                    <a:pt x="70929" y="43189"/>
                  </a:lnTo>
                  <a:lnTo>
                    <a:pt x="70259" y="43189"/>
                  </a:lnTo>
                  <a:lnTo>
                    <a:pt x="69756" y="43189"/>
                  </a:lnTo>
                  <a:cubicBezTo>
                    <a:pt x="69756" y="43189"/>
                    <a:pt x="69756" y="43608"/>
                    <a:pt x="69338" y="43608"/>
                  </a:cubicBezTo>
                  <a:lnTo>
                    <a:pt x="66991" y="43608"/>
                  </a:lnTo>
                  <a:cubicBezTo>
                    <a:pt x="66732" y="43700"/>
                    <a:pt x="66438" y="43566"/>
                    <a:pt x="66346" y="43306"/>
                  </a:cubicBezTo>
                  <a:cubicBezTo>
                    <a:pt x="66338" y="43264"/>
                    <a:pt x="66329" y="43231"/>
                    <a:pt x="66321" y="43189"/>
                  </a:cubicBezTo>
                  <a:cubicBezTo>
                    <a:pt x="66321" y="43189"/>
                    <a:pt x="66321" y="43189"/>
                    <a:pt x="66908" y="43189"/>
                  </a:cubicBezTo>
                  <a:cubicBezTo>
                    <a:pt x="67494" y="43189"/>
                    <a:pt x="66908" y="43189"/>
                    <a:pt x="66908" y="42686"/>
                  </a:cubicBezTo>
                  <a:lnTo>
                    <a:pt x="66908" y="42016"/>
                  </a:lnTo>
                  <a:cubicBezTo>
                    <a:pt x="66908" y="42016"/>
                    <a:pt x="66908" y="41597"/>
                    <a:pt x="66908" y="41429"/>
                  </a:cubicBezTo>
                  <a:lnTo>
                    <a:pt x="66908" y="41429"/>
                  </a:lnTo>
                  <a:lnTo>
                    <a:pt x="66908" y="41429"/>
                  </a:lnTo>
                  <a:lnTo>
                    <a:pt x="66237" y="41429"/>
                  </a:lnTo>
                  <a:lnTo>
                    <a:pt x="65734" y="41429"/>
                  </a:lnTo>
                  <a:cubicBezTo>
                    <a:pt x="65709" y="41789"/>
                    <a:pt x="65709" y="42158"/>
                    <a:pt x="65734" y="42518"/>
                  </a:cubicBezTo>
                  <a:cubicBezTo>
                    <a:pt x="65734" y="43189"/>
                    <a:pt x="65316" y="43691"/>
                    <a:pt x="65148" y="44026"/>
                  </a:cubicBezTo>
                  <a:lnTo>
                    <a:pt x="65148" y="44613"/>
                  </a:lnTo>
                  <a:lnTo>
                    <a:pt x="65148" y="45200"/>
                  </a:lnTo>
                  <a:lnTo>
                    <a:pt x="65148" y="45200"/>
                  </a:lnTo>
                  <a:lnTo>
                    <a:pt x="64478" y="44613"/>
                  </a:lnTo>
                  <a:cubicBezTo>
                    <a:pt x="64059" y="44613"/>
                    <a:pt x="63807" y="44613"/>
                    <a:pt x="63640" y="44613"/>
                  </a:cubicBezTo>
                  <a:lnTo>
                    <a:pt x="63640" y="44613"/>
                  </a:lnTo>
                  <a:lnTo>
                    <a:pt x="63640" y="44613"/>
                  </a:lnTo>
                  <a:cubicBezTo>
                    <a:pt x="63665" y="44890"/>
                    <a:pt x="63665" y="45174"/>
                    <a:pt x="63640" y="45451"/>
                  </a:cubicBezTo>
                  <a:cubicBezTo>
                    <a:pt x="63640" y="45870"/>
                    <a:pt x="63640" y="46205"/>
                    <a:pt x="63640" y="46289"/>
                  </a:cubicBezTo>
                  <a:cubicBezTo>
                    <a:pt x="63640" y="46373"/>
                    <a:pt x="63640" y="46875"/>
                    <a:pt x="62969" y="47378"/>
                  </a:cubicBezTo>
                  <a:lnTo>
                    <a:pt x="62467" y="48551"/>
                  </a:lnTo>
                  <a:cubicBezTo>
                    <a:pt x="62274" y="48308"/>
                    <a:pt x="62014" y="48132"/>
                    <a:pt x="61713" y="48048"/>
                  </a:cubicBezTo>
                  <a:lnTo>
                    <a:pt x="61042" y="47629"/>
                  </a:lnTo>
                  <a:lnTo>
                    <a:pt x="60204" y="47629"/>
                  </a:lnTo>
                  <a:lnTo>
                    <a:pt x="59785" y="47629"/>
                  </a:lnTo>
                  <a:lnTo>
                    <a:pt x="59785" y="47629"/>
                  </a:lnTo>
                  <a:lnTo>
                    <a:pt x="59785" y="48300"/>
                  </a:lnTo>
                  <a:lnTo>
                    <a:pt x="59367" y="49138"/>
                  </a:lnTo>
                  <a:lnTo>
                    <a:pt x="59367" y="49724"/>
                  </a:lnTo>
                  <a:lnTo>
                    <a:pt x="59367" y="49724"/>
                  </a:lnTo>
                  <a:cubicBezTo>
                    <a:pt x="59367" y="49724"/>
                    <a:pt x="59367" y="49724"/>
                    <a:pt x="59367" y="49724"/>
                  </a:cubicBezTo>
                  <a:lnTo>
                    <a:pt x="58864" y="49724"/>
                  </a:lnTo>
                  <a:lnTo>
                    <a:pt x="58193" y="50311"/>
                  </a:lnTo>
                  <a:lnTo>
                    <a:pt x="57439" y="50730"/>
                  </a:lnTo>
                  <a:cubicBezTo>
                    <a:pt x="57439" y="50730"/>
                    <a:pt x="57439" y="50730"/>
                    <a:pt x="56769" y="50730"/>
                  </a:cubicBezTo>
                  <a:lnTo>
                    <a:pt x="56099" y="50730"/>
                  </a:lnTo>
                  <a:lnTo>
                    <a:pt x="55093" y="50730"/>
                  </a:lnTo>
                  <a:lnTo>
                    <a:pt x="53920" y="50730"/>
                  </a:lnTo>
                  <a:lnTo>
                    <a:pt x="53501" y="50730"/>
                  </a:lnTo>
                  <a:lnTo>
                    <a:pt x="53501" y="50311"/>
                  </a:lnTo>
                  <a:cubicBezTo>
                    <a:pt x="53501" y="49808"/>
                    <a:pt x="53501" y="49640"/>
                    <a:pt x="52747" y="49724"/>
                  </a:cubicBezTo>
                  <a:lnTo>
                    <a:pt x="52244" y="49724"/>
                  </a:lnTo>
                  <a:cubicBezTo>
                    <a:pt x="52244" y="49724"/>
                    <a:pt x="52244" y="49724"/>
                    <a:pt x="51825" y="49724"/>
                  </a:cubicBezTo>
                  <a:lnTo>
                    <a:pt x="51407" y="50227"/>
                  </a:lnTo>
                  <a:cubicBezTo>
                    <a:pt x="51105" y="50311"/>
                    <a:pt x="50820" y="50453"/>
                    <a:pt x="50569" y="50646"/>
                  </a:cubicBezTo>
                  <a:lnTo>
                    <a:pt x="49731" y="50646"/>
                  </a:lnTo>
                  <a:lnTo>
                    <a:pt x="48474" y="51149"/>
                  </a:lnTo>
                  <a:lnTo>
                    <a:pt x="46379" y="52154"/>
                  </a:lnTo>
                  <a:lnTo>
                    <a:pt x="44284" y="53076"/>
                  </a:lnTo>
                  <a:lnTo>
                    <a:pt x="43112" y="53578"/>
                  </a:lnTo>
                  <a:cubicBezTo>
                    <a:pt x="42659" y="53838"/>
                    <a:pt x="42240" y="54148"/>
                    <a:pt x="41855" y="54500"/>
                  </a:cubicBezTo>
                  <a:cubicBezTo>
                    <a:pt x="41520" y="54852"/>
                    <a:pt x="41126" y="55137"/>
                    <a:pt x="40682" y="55338"/>
                  </a:cubicBezTo>
                  <a:cubicBezTo>
                    <a:pt x="40296" y="55430"/>
                    <a:pt x="39894" y="55430"/>
                    <a:pt x="39508" y="55338"/>
                  </a:cubicBezTo>
                  <a:lnTo>
                    <a:pt x="38419" y="55338"/>
                  </a:lnTo>
                  <a:lnTo>
                    <a:pt x="37581" y="56846"/>
                  </a:lnTo>
                  <a:lnTo>
                    <a:pt x="36911" y="56846"/>
                  </a:lnTo>
                  <a:lnTo>
                    <a:pt x="35989" y="56846"/>
                  </a:lnTo>
                  <a:cubicBezTo>
                    <a:pt x="35763" y="56980"/>
                    <a:pt x="35587" y="57190"/>
                    <a:pt x="35487" y="57433"/>
                  </a:cubicBezTo>
                  <a:lnTo>
                    <a:pt x="35487" y="58019"/>
                  </a:lnTo>
                  <a:lnTo>
                    <a:pt x="34314" y="58438"/>
                  </a:lnTo>
                  <a:lnTo>
                    <a:pt x="33057" y="58438"/>
                  </a:lnTo>
                  <a:lnTo>
                    <a:pt x="31632" y="58438"/>
                  </a:lnTo>
                  <a:cubicBezTo>
                    <a:pt x="31306" y="58522"/>
                    <a:pt x="30954" y="58522"/>
                    <a:pt x="30627" y="58438"/>
                  </a:cubicBezTo>
                  <a:lnTo>
                    <a:pt x="27611" y="58438"/>
                  </a:lnTo>
                  <a:lnTo>
                    <a:pt x="27024" y="59192"/>
                  </a:lnTo>
                  <a:lnTo>
                    <a:pt x="26354" y="59863"/>
                  </a:lnTo>
                  <a:lnTo>
                    <a:pt x="25181" y="59863"/>
                  </a:lnTo>
                  <a:lnTo>
                    <a:pt x="24510" y="59863"/>
                  </a:lnTo>
                  <a:lnTo>
                    <a:pt x="22248" y="59863"/>
                  </a:lnTo>
                  <a:lnTo>
                    <a:pt x="22248" y="59863"/>
                  </a:lnTo>
                  <a:lnTo>
                    <a:pt x="22248" y="59863"/>
                  </a:lnTo>
                  <a:cubicBezTo>
                    <a:pt x="22181" y="60080"/>
                    <a:pt x="22181" y="60315"/>
                    <a:pt x="22248" y="60533"/>
                  </a:cubicBezTo>
                  <a:lnTo>
                    <a:pt x="22248" y="61203"/>
                  </a:lnTo>
                  <a:cubicBezTo>
                    <a:pt x="22248" y="61203"/>
                    <a:pt x="22248" y="61203"/>
                    <a:pt x="22248" y="61203"/>
                  </a:cubicBezTo>
                  <a:lnTo>
                    <a:pt x="22248" y="61203"/>
                  </a:lnTo>
                  <a:lnTo>
                    <a:pt x="22248" y="61203"/>
                  </a:lnTo>
                  <a:cubicBezTo>
                    <a:pt x="21829" y="61145"/>
                    <a:pt x="21410" y="61145"/>
                    <a:pt x="20991" y="61203"/>
                  </a:cubicBezTo>
                  <a:lnTo>
                    <a:pt x="19902" y="61706"/>
                  </a:lnTo>
                  <a:lnTo>
                    <a:pt x="19064" y="61706"/>
                  </a:lnTo>
                  <a:lnTo>
                    <a:pt x="18561" y="61706"/>
                  </a:lnTo>
                  <a:lnTo>
                    <a:pt x="17975" y="61706"/>
                  </a:lnTo>
                  <a:lnTo>
                    <a:pt x="13450" y="61706"/>
                  </a:lnTo>
                  <a:cubicBezTo>
                    <a:pt x="13224" y="61840"/>
                    <a:pt x="13048" y="62049"/>
                    <a:pt x="12947" y="62292"/>
                  </a:cubicBezTo>
                  <a:cubicBezTo>
                    <a:pt x="12897" y="62569"/>
                    <a:pt x="12897" y="62854"/>
                    <a:pt x="12947" y="63130"/>
                  </a:cubicBezTo>
                  <a:lnTo>
                    <a:pt x="7585" y="64471"/>
                  </a:lnTo>
                  <a:cubicBezTo>
                    <a:pt x="7585" y="64471"/>
                    <a:pt x="7585" y="63801"/>
                    <a:pt x="7585" y="63130"/>
                  </a:cubicBezTo>
                  <a:cubicBezTo>
                    <a:pt x="7585" y="62460"/>
                    <a:pt x="7585" y="62041"/>
                    <a:pt x="7585" y="61873"/>
                  </a:cubicBezTo>
                  <a:lnTo>
                    <a:pt x="7585" y="61371"/>
                  </a:lnTo>
                  <a:lnTo>
                    <a:pt x="7920" y="68158"/>
                  </a:lnTo>
                  <a:close/>
                  <a:moveTo>
                    <a:pt x="1720" y="35061"/>
                  </a:moveTo>
                  <a:cubicBezTo>
                    <a:pt x="1753" y="34726"/>
                    <a:pt x="1753" y="34391"/>
                    <a:pt x="1720" y="34056"/>
                  </a:cubicBezTo>
                  <a:lnTo>
                    <a:pt x="1720" y="32464"/>
                  </a:lnTo>
                  <a:cubicBezTo>
                    <a:pt x="1770" y="31902"/>
                    <a:pt x="1770" y="31349"/>
                    <a:pt x="1720" y="30788"/>
                  </a:cubicBezTo>
                  <a:cubicBezTo>
                    <a:pt x="1694" y="30369"/>
                    <a:pt x="1694" y="29950"/>
                    <a:pt x="1720" y="29531"/>
                  </a:cubicBezTo>
                  <a:lnTo>
                    <a:pt x="1301" y="29028"/>
                  </a:lnTo>
                  <a:lnTo>
                    <a:pt x="714" y="28107"/>
                  </a:lnTo>
                  <a:cubicBezTo>
                    <a:pt x="471" y="27813"/>
                    <a:pt x="245" y="27503"/>
                    <a:pt x="44" y="27185"/>
                  </a:cubicBezTo>
                  <a:cubicBezTo>
                    <a:pt x="44" y="27185"/>
                    <a:pt x="44" y="26682"/>
                    <a:pt x="44" y="26598"/>
                  </a:cubicBezTo>
                  <a:cubicBezTo>
                    <a:pt x="-15" y="26297"/>
                    <a:pt x="-15" y="25978"/>
                    <a:pt x="44" y="25677"/>
                  </a:cubicBezTo>
                  <a:cubicBezTo>
                    <a:pt x="44" y="25258"/>
                    <a:pt x="44" y="24923"/>
                    <a:pt x="44" y="24755"/>
                  </a:cubicBezTo>
                  <a:lnTo>
                    <a:pt x="547" y="24755"/>
                  </a:lnTo>
                  <a:lnTo>
                    <a:pt x="966" y="24336"/>
                  </a:lnTo>
                  <a:lnTo>
                    <a:pt x="1636" y="23666"/>
                  </a:lnTo>
                  <a:cubicBezTo>
                    <a:pt x="1845" y="23364"/>
                    <a:pt x="2130" y="23130"/>
                    <a:pt x="2474" y="22995"/>
                  </a:cubicBezTo>
                  <a:lnTo>
                    <a:pt x="2474" y="22995"/>
                  </a:lnTo>
                  <a:lnTo>
                    <a:pt x="2474" y="22995"/>
                  </a:lnTo>
                  <a:lnTo>
                    <a:pt x="3731" y="23666"/>
                  </a:lnTo>
                  <a:cubicBezTo>
                    <a:pt x="3731" y="23666"/>
                    <a:pt x="4317" y="23666"/>
                    <a:pt x="5155" y="23666"/>
                  </a:cubicBezTo>
                  <a:lnTo>
                    <a:pt x="6747" y="23666"/>
                  </a:lnTo>
                  <a:lnTo>
                    <a:pt x="6747" y="23666"/>
                  </a:lnTo>
                  <a:cubicBezTo>
                    <a:pt x="6747" y="23666"/>
                    <a:pt x="6747" y="23666"/>
                    <a:pt x="6747" y="23666"/>
                  </a:cubicBezTo>
                  <a:cubicBezTo>
                    <a:pt x="6705" y="23331"/>
                    <a:pt x="6705" y="22995"/>
                    <a:pt x="6747" y="22660"/>
                  </a:cubicBezTo>
                  <a:cubicBezTo>
                    <a:pt x="6714" y="22350"/>
                    <a:pt x="6714" y="22049"/>
                    <a:pt x="6747" y="21739"/>
                  </a:cubicBezTo>
                  <a:cubicBezTo>
                    <a:pt x="6747" y="21739"/>
                    <a:pt x="7250" y="21739"/>
                    <a:pt x="7753" y="21739"/>
                  </a:cubicBezTo>
                  <a:lnTo>
                    <a:pt x="8842" y="21739"/>
                  </a:lnTo>
                  <a:lnTo>
                    <a:pt x="8842" y="21068"/>
                  </a:lnTo>
                  <a:cubicBezTo>
                    <a:pt x="8783" y="20767"/>
                    <a:pt x="8783" y="20448"/>
                    <a:pt x="8842" y="20147"/>
                  </a:cubicBezTo>
                  <a:cubicBezTo>
                    <a:pt x="8842" y="20147"/>
                    <a:pt x="8842" y="19476"/>
                    <a:pt x="8842" y="19393"/>
                  </a:cubicBezTo>
                  <a:lnTo>
                    <a:pt x="9345" y="19393"/>
                  </a:lnTo>
                  <a:lnTo>
                    <a:pt x="9931" y="19393"/>
                  </a:lnTo>
                  <a:lnTo>
                    <a:pt x="10601" y="19393"/>
                  </a:lnTo>
                  <a:cubicBezTo>
                    <a:pt x="10844" y="19476"/>
                    <a:pt x="11113" y="19476"/>
                    <a:pt x="11355" y="19393"/>
                  </a:cubicBezTo>
                  <a:cubicBezTo>
                    <a:pt x="11355" y="19393"/>
                    <a:pt x="11355" y="19393"/>
                    <a:pt x="11355" y="19393"/>
                  </a:cubicBezTo>
                  <a:lnTo>
                    <a:pt x="12277" y="19393"/>
                  </a:lnTo>
                  <a:lnTo>
                    <a:pt x="12696" y="19393"/>
                  </a:lnTo>
                  <a:lnTo>
                    <a:pt x="13199" y="19393"/>
                  </a:lnTo>
                  <a:cubicBezTo>
                    <a:pt x="13199" y="19393"/>
                    <a:pt x="13199" y="19393"/>
                    <a:pt x="13618" y="19393"/>
                  </a:cubicBezTo>
                  <a:cubicBezTo>
                    <a:pt x="13593" y="19116"/>
                    <a:pt x="13593" y="18831"/>
                    <a:pt x="13618" y="18555"/>
                  </a:cubicBezTo>
                  <a:cubicBezTo>
                    <a:pt x="13559" y="18337"/>
                    <a:pt x="13559" y="18102"/>
                    <a:pt x="13618" y="17884"/>
                  </a:cubicBezTo>
                  <a:cubicBezTo>
                    <a:pt x="13618" y="17884"/>
                    <a:pt x="13618" y="17884"/>
                    <a:pt x="13618" y="17298"/>
                  </a:cubicBezTo>
                  <a:lnTo>
                    <a:pt x="14288" y="17298"/>
                  </a:lnTo>
                  <a:lnTo>
                    <a:pt x="14288" y="17801"/>
                  </a:lnTo>
                  <a:lnTo>
                    <a:pt x="14791" y="18303"/>
                  </a:lnTo>
                  <a:lnTo>
                    <a:pt x="15377" y="18890"/>
                  </a:lnTo>
                  <a:cubicBezTo>
                    <a:pt x="15327" y="18613"/>
                    <a:pt x="15327" y="18328"/>
                    <a:pt x="15377" y="18052"/>
                  </a:cubicBezTo>
                  <a:cubicBezTo>
                    <a:pt x="15411" y="17801"/>
                    <a:pt x="15411" y="17549"/>
                    <a:pt x="15377" y="17298"/>
                  </a:cubicBezTo>
                  <a:cubicBezTo>
                    <a:pt x="15428" y="17105"/>
                    <a:pt x="15428" y="16904"/>
                    <a:pt x="15377" y="16711"/>
                  </a:cubicBezTo>
                  <a:cubicBezTo>
                    <a:pt x="15310" y="16493"/>
                    <a:pt x="15310" y="16259"/>
                    <a:pt x="15377" y="16041"/>
                  </a:cubicBezTo>
                  <a:lnTo>
                    <a:pt x="15377" y="16628"/>
                  </a:lnTo>
                  <a:lnTo>
                    <a:pt x="15796" y="16628"/>
                  </a:lnTo>
                  <a:lnTo>
                    <a:pt x="16215" y="16628"/>
                  </a:lnTo>
                  <a:cubicBezTo>
                    <a:pt x="16215" y="16628"/>
                    <a:pt x="16215" y="16628"/>
                    <a:pt x="16215" y="16628"/>
                  </a:cubicBezTo>
                  <a:cubicBezTo>
                    <a:pt x="16215" y="16628"/>
                    <a:pt x="16718" y="16628"/>
                    <a:pt x="16634" y="15957"/>
                  </a:cubicBezTo>
                  <a:lnTo>
                    <a:pt x="16634" y="15371"/>
                  </a:lnTo>
                  <a:cubicBezTo>
                    <a:pt x="16634" y="15371"/>
                    <a:pt x="16634" y="15371"/>
                    <a:pt x="15964" y="15371"/>
                  </a:cubicBezTo>
                  <a:lnTo>
                    <a:pt x="16886" y="14449"/>
                  </a:lnTo>
                  <a:lnTo>
                    <a:pt x="17807" y="13695"/>
                  </a:lnTo>
                  <a:lnTo>
                    <a:pt x="18394" y="13695"/>
                  </a:lnTo>
                  <a:cubicBezTo>
                    <a:pt x="18394" y="13695"/>
                    <a:pt x="18394" y="13695"/>
                    <a:pt x="18813" y="14198"/>
                  </a:cubicBezTo>
                  <a:cubicBezTo>
                    <a:pt x="19232" y="14700"/>
                    <a:pt x="18813" y="14700"/>
                    <a:pt x="19232" y="14700"/>
                  </a:cubicBezTo>
                  <a:lnTo>
                    <a:pt x="19986" y="14700"/>
                  </a:lnTo>
                  <a:lnTo>
                    <a:pt x="21913" y="13611"/>
                  </a:lnTo>
                  <a:lnTo>
                    <a:pt x="23505" y="12689"/>
                  </a:lnTo>
                  <a:cubicBezTo>
                    <a:pt x="23505" y="12689"/>
                    <a:pt x="23505" y="12689"/>
                    <a:pt x="24008" y="12270"/>
                  </a:cubicBezTo>
                  <a:cubicBezTo>
                    <a:pt x="24510" y="11851"/>
                    <a:pt x="24510" y="12270"/>
                    <a:pt x="24510" y="12270"/>
                  </a:cubicBezTo>
                  <a:lnTo>
                    <a:pt x="25097" y="12270"/>
                  </a:lnTo>
                  <a:lnTo>
                    <a:pt x="25767" y="12270"/>
                  </a:lnTo>
                  <a:lnTo>
                    <a:pt x="30208" y="9003"/>
                  </a:lnTo>
                  <a:cubicBezTo>
                    <a:pt x="30417" y="8508"/>
                    <a:pt x="30669" y="8031"/>
                    <a:pt x="30962" y="7578"/>
                  </a:cubicBezTo>
                  <a:lnTo>
                    <a:pt x="31465" y="7578"/>
                  </a:lnTo>
                  <a:lnTo>
                    <a:pt x="32135" y="7578"/>
                  </a:lnTo>
                  <a:lnTo>
                    <a:pt x="32554" y="7578"/>
                  </a:lnTo>
                  <a:lnTo>
                    <a:pt x="33141" y="7076"/>
                  </a:lnTo>
                  <a:lnTo>
                    <a:pt x="34230" y="7076"/>
                  </a:lnTo>
                  <a:lnTo>
                    <a:pt x="34900" y="7076"/>
                  </a:lnTo>
                  <a:lnTo>
                    <a:pt x="35403" y="7076"/>
                  </a:lnTo>
                  <a:lnTo>
                    <a:pt x="36073" y="6573"/>
                  </a:lnTo>
                  <a:lnTo>
                    <a:pt x="37330" y="5567"/>
                  </a:lnTo>
                  <a:lnTo>
                    <a:pt x="38503" y="4562"/>
                  </a:lnTo>
                  <a:cubicBezTo>
                    <a:pt x="38746" y="4361"/>
                    <a:pt x="38972" y="4135"/>
                    <a:pt x="39173" y="3892"/>
                  </a:cubicBezTo>
                  <a:lnTo>
                    <a:pt x="40514" y="3221"/>
                  </a:lnTo>
                  <a:lnTo>
                    <a:pt x="42274" y="2383"/>
                  </a:lnTo>
                  <a:lnTo>
                    <a:pt x="42944" y="2383"/>
                  </a:lnTo>
                  <a:lnTo>
                    <a:pt x="42944" y="2383"/>
                  </a:lnTo>
                  <a:lnTo>
                    <a:pt x="43698" y="2383"/>
                  </a:lnTo>
                  <a:lnTo>
                    <a:pt x="44284" y="2383"/>
                  </a:lnTo>
                  <a:cubicBezTo>
                    <a:pt x="44921" y="2492"/>
                    <a:pt x="45575" y="2492"/>
                    <a:pt x="46212" y="2383"/>
                  </a:cubicBezTo>
                  <a:cubicBezTo>
                    <a:pt x="46848" y="2266"/>
                    <a:pt x="47468" y="2065"/>
                    <a:pt x="48055" y="1797"/>
                  </a:cubicBezTo>
                  <a:cubicBezTo>
                    <a:pt x="48055" y="1797"/>
                    <a:pt x="48055" y="1797"/>
                    <a:pt x="48055" y="1797"/>
                  </a:cubicBezTo>
                  <a:lnTo>
                    <a:pt x="48474" y="1797"/>
                  </a:lnTo>
                  <a:lnTo>
                    <a:pt x="49144" y="1797"/>
                  </a:lnTo>
                  <a:cubicBezTo>
                    <a:pt x="49153" y="1604"/>
                    <a:pt x="49153" y="1403"/>
                    <a:pt x="49144" y="1210"/>
                  </a:cubicBezTo>
                  <a:lnTo>
                    <a:pt x="49144" y="624"/>
                  </a:lnTo>
                  <a:lnTo>
                    <a:pt x="49144" y="624"/>
                  </a:lnTo>
                  <a:cubicBezTo>
                    <a:pt x="49144" y="624"/>
                    <a:pt x="49144" y="624"/>
                    <a:pt x="49144" y="624"/>
                  </a:cubicBezTo>
                  <a:lnTo>
                    <a:pt x="49144" y="624"/>
                  </a:lnTo>
                  <a:lnTo>
                    <a:pt x="49144" y="624"/>
                  </a:lnTo>
                  <a:cubicBezTo>
                    <a:pt x="49144" y="624"/>
                    <a:pt x="49144" y="624"/>
                    <a:pt x="49144" y="624"/>
                  </a:cubicBezTo>
                  <a:lnTo>
                    <a:pt x="49144" y="624"/>
                  </a:lnTo>
                  <a:lnTo>
                    <a:pt x="49563" y="1127"/>
                  </a:lnTo>
                  <a:cubicBezTo>
                    <a:pt x="49563" y="1127"/>
                    <a:pt x="49982" y="1127"/>
                    <a:pt x="49982" y="1629"/>
                  </a:cubicBezTo>
                  <a:lnTo>
                    <a:pt x="50485" y="1629"/>
                  </a:lnTo>
                  <a:lnTo>
                    <a:pt x="50485" y="1127"/>
                  </a:lnTo>
                  <a:cubicBezTo>
                    <a:pt x="50518" y="959"/>
                    <a:pt x="50518" y="791"/>
                    <a:pt x="50485" y="624"/>
                  </a:cubicBezTo>
                  <a:lnTo>
                    <a:pt x="52580" y="121"/>
                  </a:lnTo>
                  <a:cubicBezTo>
                    <a:pt x="52580" y="121"/>
                    <a:pt x="52580" y="121"/>
                    <a:pt x="52580" y="791"/>
                  </a:cubicBezTo>
                  <a:cubicBezTo>
                    <a:pt x="52496" y="1093"/>
                    <a:pt x="52496" y="1411"/>
                    <a:pt x="52580" y="1713"/>
                  </a:cubicBezTo>
                  <a:lnTo>
                    <a:pt x="52580" y="1713"/>
                  </a:lnTo>
                  <a:lnTo>
                    <a:pt x="52580" y="1713"/>
                  </a:lnTo>
                  <a:cubicBezTo>
                    <a:pt x="52580" y="1713"/>
                    <a:pt x="52580" y="1713"/>
                    <a:pt x="53166" y="2216"/>
                  </a:cubicBezTo>
                  <a:lnTo>
                    <a:pt x="53920" y="2216"/>
                  </a:lnTo>
                  <a:lnTo>
                    <a:pt x="54591" y="2216"/>
                  </a:lnTo>
                  <a:cubicBezTo>
                    <a:pt x="54591" y="2216"/>
                    <a:pt x="55177" y="2216"/>
                    <a:pt x="55261" y="2216"/>
                  </a:cubicBezTo>
                  <a:cubicBezTo>
                    <a:pt x="55219" y="2467"/>
                    <a:pt x="55219" y="2719"/>
                    <a:pt x="55261" y="2970"/>
                  </a:cubicBezTo>
                  <a:lnTo>
                    <a:pt x="55847" y="3808"/>
                  </a:lnTo>
                  <a:lnTo>
                    <a:pt x="55847" y="3808"/>
                  </a:lnTo>
                  <a:lnTo>
                    <a:pt x="56266" y="3808"/>
                  </a:lnTo>
                  <a:lnTo>
                    <a:pt x="56266" y="4311"/>
                  </a:lnTo>
                  <a:lnTo>
                    <a:pt x="56685" y="4813"/>
                  </a:lnTo>
                  <a:lnTo>
                    <a:pt x="57607" y="3975"/>
                  </a:lnTo>
                  <a:cubicBezTo>
                    <a:pt x="57607" y="3975"/>
                    <a:pt x="57607" y="3975"/>
                    <a:pt x="57607" y="4562"/>
                  </a:cubicBezTo>
                  <a:lnTo>
                    <a:pt x="58193" y="4981"/>
                  </a:lnTo>
                  <a:lnTo>
                    <a:pt x="58780" y="4981"/>
                  </a:lnTo>
                  <a:lnTo>
                    <a:pt x="59450" y="4981"/>
                  </a:lnTo>
                  <a:cubicBezTo>
                    <a:pt x="59450" y="4981"/>
                    <a:pt x="59450" y="5484"/>
                    <a:pt x="59450" y="6070"/>
                  </a:cubicBezTo>
                  <a:cubicBezTo>
                    <a:pt x="59450" y="6657"/>
                    <a:pt x="59450" y="6992"/>
                    <a:pt x="59450" y="7159"/>
                  </a:cubicBezTo>
                  <a:lnTo>
                    <a:pt x="59450" y="7159"/>
                  </a:lnTo>
                  <a:lnTo>
                    <a:pt x="59450" y="7159"/>
                  </a:lnTo>
                  <a:lnTo>
                    <a:pt x="59450" y="7159"/>
                  </a:lnTo>
                  <a:cubicBezTo>
                    <a:pt x="59668" y="7226"/>
                    <a:pt x="59903" y="7226"/>
                    <a:pt x="60121" y="7159"/>
                  </a:cubicBezTo>
                  <a:cubicBezTo>
                    <a:pt x="60355" y="7008"/>
                    <a:pt x="60556" y="6807"/>
                    <a:pt x="60707" y="6573"/>
                  </a:cubicBezTo>
                  <a:lnTo>
                    <a:pt x="62132" y="8584"/>
                  </a:lnTo>
                  <a:cubicBezTo>
                    <a:pt x="62316" y="8441"/>
                    <a:pt x="62492" y="8265"/>
                    <a:pt x="62634" y="8081"/>
                  </a:cubicBezTo>
                  <a:lnTo>
                    <a:pt x="63221" y="8081"/>
                  </a:lnTo>
                  <a:lnTo>
                    <a:pt x="63724" y="8081"/>
                  </a:lnTo>
                  <a:lnTo>
                    <a:pt x="63724" y="9254"/>
                  </a:lnTo>
                  <a:cubicBezTo>
                    <a:pt x="63363" y="9187"/>
                    <a:pt x="62995" y="9187"/>
                    <a:pt x="62634" y="9254"/>
                  </a:cubicBezTo>
                  <a:cubicBezTo>
                    <a:pt x="62249" y="9371"/>
                    <a:pt x="61880" y="9539"/>
                    <a:pt x="61545" y="9757"/>
                  </a:cubicBezTo>
                  <a:lnTo>
                    <a:pt x="60288" y="11935"/>
                  </a:lnTo>
                  <a:lnTo>
                    <a:pt x="60288" y="12522"/>
                  </a:lnTo>
                  <a:cubicBezTo>
                    <a:pt x="60288" y="12522"/>
                    <a:pt x="60288" y="13108"/>
                    <a:pt x="60288" y="13192"/>
                  </a:cubicBezTo>
                  <a:lnTo>
                    <a:pt x="59115" y="13192"/>
                  </a:lnTo>
                  <a:cubicBezTo>
                    <a:pt x="58445" y="13192"/>
                    <a:pt x="58193" y="13192"/>
                    <a:pt x="58193" y="13192"/>
                  </a:cubicBezTo>
                  <a:lnTo>
                    <a:pt x="57272" y="13695"/>
                  </a:lnTo>
                  <a:lnTo>
                    <a:pt x="56518" y="14198"/>
                  </a:lnTo>
                  <a:cubicBezTo>
                    <a:pt x="56518" y="14198"/>
                    <a:pt x="56518" y="14198"/>
                    <a:pt x="56518" y="14784"/>
                  </a:cubicBezTo>
                  <a:lnTo>
                    <a:pt x="56518" y="15371"/>
                  </a:lnTo>
                  <a:lnTo>
                    <a:pt x="56099" y="16041"/>
                  </a:lnTo>
                  <a:lnTo>
                    <a:pt x="55596" y="16041"/>
                  </a:lnTo>
                  <a:lnTo>
                    <a:pt x="55009" y="16041"/>
                  </a:lnTo>
                  <a:lnTo>
                    <a:pt x="54423" y="16041"/>
                  </a:lnTo>
                  <a:cubicBezTo>
                    <a:pt x="53845" y="15924"/>
                    <a:pt x="53241" y="15924"/>
                    <a:pt x="52663" y="16041"/>
                  </a:cubicBezTo>
                  <a:lnTo>
                    <a:pt x="50988" y="16041"/>
                  </a:lnTo>
                  <a:lnTo>
                    <a:pt x="49898" y="15538"/>
                  </a:lnTo>
                  <a:lnTo>
                    <a:pt x="48893" y="14868"/>
                  </a:lnTo>
                  <a:lnTo>
                    <a:pt x="48893" y="14868"/>
                  </a:lnTo>
                  <a:lnTo>
                    <a:pt x="48893" y="15287"/>
                  </a:lnTo>
                  <a:lnTo>
                    <a:pt x="48390" y="15287"/>
                  </a:lnTo>
                  <a:lnTo>
                    <a:pt x="47887" y="15287"/>
                  </a:lnTo>
                  <a:lnTo>
                    <a:pt x="46882" y="15287"/>
                  </a:lnTo>
                  <a:lnTo>
                    <a:pt x="46044" y="15287"/>
                  </a:lnTo>
                  <a:lnTo>
                    <a:pt x="44871" y="17298"/>
                  </a:lnTo>
                  <a:lnTo>
                    <a:pt x="44871" y="17298"/>
                  </a:lnTo>
                  <a:lnTo>
                    <a:pt x="46966" y="17298"/>
                  </a:lnTo>
                  <a:lnTo>
                    <a:pt x="46379" y="17298"/>
                  </a:lnTo>
                  <a:lnTo>
                    <a:pt x="45876" y="17298"/>
                  </a:lnTo>
                  <a:lnTo>
                    <a:pt x="45206" y="17298"/>
                  </a:lnTo>
                  <a:lnTo>
                    <a:pt x="45206" y="17801"/>
                  </a:lnTo>
                  <a:lnTo>
                    <a:pt x="45206" y="17801"/>
                  </a:lnTo>
                  <a:lnTo>
                    <a:pt x="43866" y="17801"/>
                  </a:lnTo>
                  <a:lnTo>
                    <a:pt x="43279" y="17801"/>
                  </a:lnTo>
                  <a:cubicBezTo>
                    <a:pt x="43061" y="17725"/>
                    <a:pt x="42827" y="17725"/>
                    <a:pt x="42609" y="17801"/>
                  </a:cubicBezTo>
                  <a:lnTo>
                    <a:pt x="41687" y="17801"/>
                  </a:lnTo>
                  <a:lnTo>
                    <a:pt x="41017" y="17801"/>
                  </a:lnTo>
                  <a:cubicBezTo>
                    <a:pt x="40724" y="17968"/>
                    <a:pt x="40464" y="18194"/>
                    <a:pt x="40263" y="18471"/>
                  </a:cubicBezTo>
                  <a:cubicBezTo>
                    <a:pt x="40263" y="18890"/>
                    <a:pt x="39760" y="19141"/>
                    <a:pt x="39592" y="19141"/>
                  </a:cubicBezTo>
                  <a:lnTo>
                    <a:pt x="38838" y="19141"/>
                  </a:lnTo>
                  <a:lnTo>
                    <a:pt x="37581" y="19141"/>
                  </a:lnTo>
                  <a:lnTo>
                    <a:pt x="36408" y="19141"/>
                  </a:lnTo>
                  <a:lnTo>
                    <a:pt x="35738" y="19141"/>
                  </a:lnTo>
                  <a:lnTo>
                    <a:pt x="34565" y="19141"/>
                  </a:lnTo>
                  <a:lnTo>
                    <a:pt x="32554" y="19895"/>
                  </a:lnTo>
                  <a:lnTo>
                    <a:pt x="30627" y="20566"/>
                  </a:lnTo>
                  <a:lnTo>
                    <a:pt x="29370" y="21068"/>
                  </a:lnTo>
                  <a:lnTo>
                    <a:pt x="27694" y="21487"/>
                  </a:lnTo>
                  <a:lnTo>
                    <a:pt x="26689" y="21990"/>
                  </a:lnTo>
                  <a:cubicBezTo>
                    <a:pt x="26186" y="21990"/>
                    <a:pt x="25851" y="22409"/>
                    <a:pt x="25767" y="22576"/>
                  </a:cubicBezTo>
                  <a:cubicBezTo>
                    <a:pt x="25683" y="22744"/>
                    <a:pt x="25767" y="22576"/>
                    <a:pt x="25264" y="22576"/>
                  </a:cubicBezTo>
                  <a:lnTo>
                    <a:pt x="24845" y="22576"/>
                  </a:lnTo>
                  <a:cubicBezTo>
                    <a:pt x="24577" y="22677"/>
                    <a:pt x="24276" y="22677"/>
                    <a:pt x="24008" y="22576"/>
                  </a:cubicBezTo>
                  <a:lnTo>
                    <a:pt x="23086" y="22576"/>
                  </a:lnTo>
                  <a:cubicBezTo>
                    <a:pt x="23086" y="22576"/>
                    <a:pt x="23086" y="22576"/>
                    <a:pt x="22416" y="23079"/>
                  </a:cubicBezTo>
                  <a:lnTo>
                    <a:pt x="21578" y="23582"/>
                  </a:lnTo>
                  <a:lnTo>
                    <a:pt x="19986" y="23582"/>
                  </a:lnTo>
                  <a:lnTo>
                    <a:pt x="18394" y="23582"/>
                  </a:lnTo>
                  <a:cubicBezTo>
                    <a:pt x="18109" y="23858"/>
                    <a:pt x="17857" y="24168"/>
                    <a:pt x="17640" y="24504"/>
                  </a:cubicBezTo>
                  <a:lnTo>
                    <a:pt x="16969" y="25258"/>
                  </a:lnTo>
                  <a:lnTo>
                    <a:pt x="16215" y="25258"/>
                  </a:lnTo>
                  <a:lnTo>
                    <a:pt x="14623" y="25760"/>
                  </a:lnTo>
                  <a:lnTo>
                    <a:pt x="12947" y="26347"/>
                  </a:lnTo>
                  <a:lnTo>
                    <a:pt x="11774" y="26766"/>
                  </a:lnTo>
                  <a:lnTo>
                    <a:pt x="8339" y="27604"/>
                  </a:lnTo>
                  <a:cubicBezTo>
                    <a:pt x="8339" y="27604"/>
                    <a:pt x="8339" y="27604"/>
                    <a:pt x="7920" y="28107"/>
                  </a:cubicBezTo>
                  <a:lnTo>
                    <a:pt x="7501" y="28107"/>
                  </a:lnTo>
                  <a:lnTo>
                    <a:pt x="6412" y="28107"/>
                  </a:lnTo>
                  <a:lnTo>
                    <a:pt x="4987" y="28107"/>
                  </a:lnTo>
                  <a:lnTo>
                    <a:pt x="3815" y="28107"/>
                  </a:lnTo>
                  <a:cubicBezTo>
                    <a:pt x="3597" y="28190"/>
                    <a:pt x="3362" y="28190"/>
                    <a:pt x="3144" y="28107"/>
                  </a:cubicBezTo>
                  <a:close/>
                  <a:moveTo>
                    <a:pt x="4485" y="25844"/>
                  </a:moveTo>
                  <a:lnTo>
                    <a:pt x="5155" y="25844"/>
                  </a:lnTo>
                  <a:lnTo>
                    <a:pt x="5155" y="25174"/>
                  </a:lnTo>
                  <a:lnTo>
                    <a:pt x="4485" y="25174"/>
                  </a:lnTo>
                  <a:close/>
                  <a:moveTo>
                    <a:pt x="6831" y="25844"/>
                  </a:moveTo>
                  <a:lnTo>
                    <a:pt x="7334" y="25844"/>
                  </a:lnTo>
                  <a:lnTo>
                    <a:pt x="7334" y="25844"/>
                  </a:lnTo>
                  <a:lnTo>
                    <a:pt x="6831" y="25844"/>
                  </a:lnTo>
                  <a:close/>
                  <a:moveTo>
                    <a:pt x="12026" y="20984"/>
                  </a:moveTo>
                  <a:cubicBezTo>
                    <a:pt x="12026" y="20984"/>
                    <a:pt x="12026" y="20984"/>
                    <a:pt x="12026" y="20984"/>
                  </a:cubicBezTo>
                  <a:cubicBezTo>
                    <a:pt x="11992" y="21294"/>
                    <a:pt x="11992" y="21596"/>
                    <a:pt x="12026" y="21906"/>
                  </a:cubicBezTo>
                  <a:cubicBezTo>
                    <a:pt x="11967" y="22183"/>
                    <a:pt x="11967" y="22468"/>
                    <a:pt x="12026" y="22744"/>
                  </a:cubicBezTo>
                  <a:cubicBezTo>
                    <a:pt x="12026" y="22744"/>
                    <a:pt x="12026" y="22744"/>
                    <a:pt x="12026" y="22744"/>
                  </a:cubicBezTo>
                  <a:cubicBezTo>
                    <a:pt x="12143" y="22392"/>
                    <a:pt x="12143" y="22007"/>
                    <a:pt x="12026" y="21655"/>
                  </a:cubicBezTo>
                  <a:cubicBezTo>
                    <a:pt x="12084" y="21378"/>
                    <a:pt x="12084" y="21093"/>
                    <a:pt x="12026" y="20817"/>
                  </a:cubicBezTo>
                  <a:close/>
                  <a:moveTo>
                    <a:pt x="24678" y="48048"/>
                  </a:moveTo>
                  <a:lnTo>
                    <a:pt x="24678" y="47378"/>
                  </a:lnTo>
                  <a:lnTo>
                    <a:pt x="24175" y="47378"/>
                  </a:lnTo>
                  <a:close/>
                  <a:moveTo>
                    <a:pt x="31130" y="48048"/>
                  </a:moveTo>
                  <a:cubicBezTo>
                    <a:pt x="31130" y="48048"/>
                    <a:pt x="31130" y="48048"/>
                    <a:pt x="31130" y="48048"/>
                  </a:cubicBezTo>
                  <a:cubicBezTo>
                    <a:pt x="31130" y="48048"/>
                    <a:pt x="31549" y="48048"/>
                    <a:pt x="31632" y="48048"/>
                  </a:cubicBezTo>
                  <a:lnTo>
                    <a:pt x="31632" y="48048"/>
                  </a:lnTo>
                  <a:cubicBezTo>
                    <a:pt x="31632" y="48048"/>
                    <a:pt x="31632" y="48048"/>
                    <a:pt x="31632" y="48048"/>
                  </a:cubicBezTo>
                  <a:lnTo>
                    <a:pt x="31632" y="48048"/>
                  </a:lnTo>
                  <a:lnTo>
                    <a:pt x="31632" y="48048"/>
                  </a:lnTo>
                  <a:lnTo>
                    <a:pt x="31632" y="48048"/>
                  </a:lnTo>
                  <a:lnTo>
                    <a:pt x="31632" y="48048"/>
                  </a:lnTo>
                  <a:lnTo>
                    <a:pt x="31632" y="48048"/>
                  </a:lnTo>
                  <a:cubicBezTo>
                    <a:pt x="31632" y="48048"/>
                    <a:pt x="31632" y="48048"/>
                    <a:pt x="31632" y="48048"/>
                  </a:cubicBezTo>
                  <a:lnTo>
                    <a:pt x="31632" y="48048"/>
                  </a:lnTo>
                  <a:lnTo>
                    <a:pt x="31213" y="48048"/>
                  </a:lnTo>
                  <a:cubicBezTo>
                    <a:pt x="31171" y="48266"/>
                    <a:pt x="31171" y="48501"/>
                    <a:pt x="31213" y="48719"/>
                  </a:cubicBezTo>
                  <a:cubicBezTo>
                    <a:pt x="31272" y="48492"/>
                    <a:pt x="31238" y="48249"/>
                    <a:pt x="31130" y="48048"/>
                  </a:cubicBezTo>
                  <a:close/>
                  <a:moveTo>
                    <a:pt x="31130" y="43943"/>
                  </a:moveTo>
                  <a:cubicBezTo>
                    <a:pt x="31130" y="43943"/>
                    <a:pt x="30711" y="43943"/>
                    <a:pt x="31130" y="43943"/>
                  </a:cubicBezTo>
                  <a:cubicBezTo>
                    <a:pt x="31549" y="43943"/>
                    <a:pt x="31130" y="43943"/>
                    <a:pt x="31549" y="43943"/>
                  </a:cubicBezTo>
                  <a:lnTo>
                    <a:pt x="31549" y="43943"/>
                  </a:lnTo>
                  <a:cubicBezTo>
                    <a:pt x="31549" y="43943"/>
                    <a:pt x="30962" y="43943"/>
                    <a:pt x="30795" y="43943"/>
                  </a:cubicBezTo>
                  <a:close/>
                  <a:moveTo>
                    <a:pt x="34649" y="44864"/>
                  </a:moveTo>
                  <a:cubicBezTo>
                    <a:pt x="34649" y="44864"/>
                    <a:pt x="34649" y="44864"/>
                    <a:pt x="34649" y="45451"/>
                  </a:cubicBezTo>
                  <a:cubicBezTo>
                    <a:pt x="34649" y="46037"/>
                    <a:pt x="34649" y="45954"/>
                    <a:pt x="35151" y="45870"/>
                  </a:cubicBezTo>
                  <a:cubicBezTo>
                    <a:pt x="35428" y="45836"/>
                    <a:pt x="35629" y="45593"/>
                    <a:pt x="35596" y="45317"/>
                  </a:cubicBezTo>
                  <a:cubicBezTo>
                    <a:pt x="35596" y="45275"/>
                    <a:pt x="35587" y="45233"/>
                    <a:pt x="35571" y="45200"/>
                  </a:cubicBezTo>
                  <a:cubicBezTo>
                    <a:pt x="35663" y="44856"/>
                    <a:pt x="35453" y="44496"/>
                    <a:pt x="35110" y="44404"/>
                  </a:cubicBezTo>
                  <a:cubicBezTo>
                    <a:pt x="34766" y="44311"/>
                    <a:pt x="34406" y="44521"/>
                    <a:pt x="34314" y="44864"/>
                  </a:cubicBezTo>
                  <a:close/>
                  <a:moveTo>
                    <a:pt x="35738" y="39921"/>
                  </a:moveTo>
                  <a:cubicBezTo>
                    <a:pt x="35738" y="39921"/>
                    <a:pt x="35319" y="39921"/>
                    <a:pt x="35738" y="40591"/>
                  </a:cubicBezTo>
                  <a:cubicBezTo>
                    <a:pt x="35931" y="40759"/>
                    <a:pt x="36216" y="40759"/>
                    <a:pt x="36408" y="40591"/>
                  </a:cubicBezTo>
                  <a:cubicBezTo>
                    <a:pt x="36408" y="40591"/>
                    <a:pt x="36408" y="40591"/>
                    <a:pt x="36408" y="39921"/>
                  </a:cubicBezTo>
                  <a:cubicBezTo>
                    <a:pt x="36408" y="39250"/>
                    <a:pt x="35738" y="39837"/>
                    <a:pt x="35403" y="39921"/>
                  </a:cubicBezTo>
                  <a:close/>
                  <a:moveTo>
                    <a:pt x="56015" y="30620"/>
                  </a:moveTo>
                  <a:cubicBezTo>
                    <a:pt x="55696" y="31073"/>
                    <a:pt x="55420" y="31550"/>
                    <a:pt x="55177" y="32045"/>
                  </a:cubicBezTo>
                  <a:cubicBezTo>
                    <a:pt x="54758" y="32799"/>
                    <a:pt x="54423" y="33218"/>
                    <a:pt x="54255" y="33218"/>
                  </a:cubicBezTo>
                  <a:lnTo>
                    <a:pt x="54255" y="33637"/>
                  </a:lnTo>
                  <a:lnTo>
                    <a:pt x="54255" y="33637"/>
                  </a:lnTo>
                  <a:lnTo>
                    <a:pt x="54255" y="33218"/>
                  </a:lnTo>
                  <a:cubicBezTo>
                    <a:pt x="54255" y="33218"/>
                    <a:pt x="54255" y="33218"/>
                    <a:pt x="54255" y="33218"/>
                  </a:cubicBezTo>
                  <a:cubicBezTo>
                    <a:pt x="54490" y="32874"/>
                    <a:pt x="54683" y="32514"/>
                    <a:pt x="54842" y="32128"/>
                  </a:cubicBezTo>
                  <a:cubicBezTo>
                    <a:pt x="54842" y="32128"/>
                    <a:pt x="55345" y="31291"/>
                    <a:pt x="55512" y="31123"/>
                  </a:cubicBezTo>
                  <a:lnTo>
                    <a:pt x="56015" y="31123"/>
                  </a:lnTo>
                  <a:close/>
                  <a:moveTo>
                    <a:pt x="55596" y="33637"/>
                  </a:moveTo>
                  <a:lnTo>
                    <a:pt x="55596" y="34139"/>
                  </a:lnTo>
                  <a:lnTo>
                    <a:pt x="54926" y="33720"/>
                  </a:lnTo>
                  <a:close/>
                  <a:moveTo>
                    <a:pt x="49312" y="6740"/>
                  </a:moveTo>
                  <a:cubicBezTo>
                    <a:pt x="49312" y="6740"/>
                    <a:pt x="49312" y="6740"/>
                    <a:pt x="49312" y="6740"/>
                  </a:cubicBezTo>
                  <a:cubicBezTo>
                    <a:pt x="49312" y="6740"/>
                    <a:pt x="49312" y="6740"/>
                    <a:pt x="49312" y="6740"/>
                  </a:cubicBezTo>
                  <a:cubicBezTo>
                    <a:pt x="49312" y="6740"/>
                    <a:pt x="49312" y="6740"/>
                    <a:pt x="49312" y="6740"/>
                  </a:cubicBezTo>
                  <a:cubicBezTo>
                    <a:pt x="49312" y="6740"/>
                    <a:pt x="49144" y="6740"/>
                    <a:pt x="48977" y="6740"/>
                  </a:cubicBezTo>
                  <a:close/>
                  <a:moveTo>
                    <a:pt x="59367" y="37240"/>
                  </a:moveTo>
                  <a:cubicBezTo>
                    <a:pt x="59367" y="37240"/>
                    <a:pt x="59367" y="37240"/>
                    <a:pt x="59367" y="37910"/>
                  </a:cubicBezTo>
                  <a:cubicBezTo>
                    <a:pt x="59367" y="38580"/>
                    <a:pt x="59367" y="38496"/>
                    <a:pt x="59785" y="38413"/>
                  </a:cubicBezTo>
                  <a:cubicBezTo>
                    <a:pt x="60204" y="38329"/>
                    <a:pt x="59785" y="38413"/>
                    <a:pt x="59785" y="37658"/>
                  </a:cubicBezTo>
                  <a:cubicBezTo>
                    <a:pt x="59777" y="37382"/>
                    <a:pt x="59543" y="37164"/>
                    <a:pt x="59266" y="37173"/>
                  </a:cubicBezTo>
                  <a:cubicBezTo>
                    <a:pt x="59182" y="37173"/>
                    <a:pt x="59107" y="37198"/>
                    <a:pt x="59031" y="37240"/>
                  </a:cubicBezTo>
                  <a:close/>
                  <a:moveTo>
                    <a:pt x="53166" y="1713"/>
                  </a:moveTo>
                  <a:cubicBezTo>
                    <a:pt x="53166" y="1713"/>
                    <a:pt x="53166" y="1713"/>
                    <a:pt x="53166" y="1713"/>
                  </a:cubicBezTo>
                  <a:cubicBezTo>
                    <a:pt x="53166" y="1713"/>
                    <a:pt x="53166" y="1713"/>
                    <a:pt x="53166" y="1713"/>
                  </a:cubicBezTo>
                  <a:cubicBezTo>
                    <a:pt x="53300" y="1772"/>
                    <a:pt x="53451" y="1772"/>
                    <a:pt x="53585" y="1713"/>
                  </a:cubicBezTo>
                  <a:cubicBezTo>
                    <a:pt x="53585" y="1713"/>
                    <a:pt x="52915" y="1881"/>
                    <a:pt x="52831" y="1713"/>
                  </a:cubicBezTo>
                  <a:close/>
                  <a:moveTo>
                    <a:pt x="58026" y="37"/>
                  </a:moveTo>
                  <a:lnTo>
                    <a:pt x="58026" y="37"/>
                  </a:lnTo>
                  <a:lnTo>
                    <a:pt x="58026" y="37"/>
                  </a:lnTo>
                  <a:cubicBezTo>
                    <a:pt x="58026" y="37"/>
                    <a:pt x="58026" y="37"/>
                    <a:pt x="57607" y="37"/>
                  </a:cubicBezTo>
                  <a:cubicBezTo>
                    <a:pt x="57188" y="37"/>
                    <a:pt x="57523" y="-47"/>
                    <a:pt x="57691" y="37"/>
                  </a:cubicBezTo>
                  <a:close/>
                  <a:moveTo>
                    <a:pt x="70762" y="43105"/>
                  </a:moveTo>
                  <a:cubicBezTo>
                    <a:pt x="70762" y="43105"/>
                    <a:pt x="70762" y="43105"/>
                    <a:pt x="70762" y="43105"/>
                  </a:cubicBezTo>
                  <a:cubicBezTo>
                    <a:pt x="70762" y="43105"/>
                    <a:pt x="70762" y="43105"/>
                    <a:pt x="70762" y="43105"/>
                  </a:cubicBezTo>
                  <a:lnTo>
                    <a:pt x="71181" y="43105"/>
                  </a:lnTo>
                  <a:cubicBezTo>
                    <a:pt x="71181" y="43105"/>
                    <a:pt x="70510" y="43272"/>
                    <a:pt x="70427" y="43105"/>
                  </a:cubicBezTo>
                  <a:close/>
                  <a:moveTo>
                    <a:pt x="69421" y="31291"/>
                  </a:moveTo>
                  <a:lnTo>
                    <a:pt x="69421" y="31877"/>
                  </a:lnTo>
                  <a:lnTo>
                    <a:pt x="69002" y="31877"/>
                  </a:lnTo>
                  <a:lnTo>
                    <a:pt x="69002" y="31374"/>
                  </a:lnTo>
                  <a:close/>
                  <a:moveTo>
                    <a:pt x="74281" y="43356"/>
                  </a:moveTo>
                  <a:lnTo>
                    <a:pt x="74281" y="42518"/>
                  </a:lnTo>
                  <a:lnTo>
                    <a:pt x="74281" y="42518"/>
                  </a:lnTo>
                  <a:close/>
                </a:path>
              </a:pathLst>
            </a:custGeom>
            <a:solidFill>
              <a:srgbClr val="FFFFFF"/>
            </a:solidFill>
            <a:ln w="8363" cap="flat">
              <a:noFill/>
              <a:prstDash val="solid"/>
              <a:miter/>
            </a:ln>
          </p:spPr>
          <p:txBody>
            <a:bodyPr rtlCol="0" anchor="ctr"/>
            <a:lstStyle/>
            <a:p>
              <a:pPr defTabSz="914378"/>
              <a:endParaRPr lang="en-US"/>
            </a:p>
          </p:txBody>
        </p:sp>
        <p:sp>
          <p:nvSpPr>
            <p:cNvPr id="830" name="Freeform: Shape 829">
              <a:extLst>
                <a:ext uri="{FF2B5EF4-FFF2-40B4-BE49-F238E27FC236}">
                  <a16:creationId xmlns:a16="http://schemas.microsoft.com/office/drawing/2014/main" xmlns="" id="{C10EB8E6-7659-4220-BB74-866E92B0F536}"/>
                </a:ext>
              </a:extLst>
            </p:cNvPr>
            <p:cNvSpPr/>
            <p:nvPr/>
          </p:nvSpPr>
          <p:spPr>
            <a:xfrm>
              <a:off x="3690697" y="2416433"/>
              <a:ext cx="121169" cy="83975"/>
            </a:xfrm>
            <a:custGeom>
              <a:avLst/>
              <a:gdLst>
                <a:gd name="connsiteX0" fmla="*/ 15763 w 121169"/>
                <a:gd name="connsiteY0" fmla="*/ 78510 h 83975"/>
                <a:gd name="connsiteX1" fmla="*/ 15763 w 121169"/>
                <a:gd name="connsiteY1" fmla="*/ 76918 h 83975"/>
                <a:gd name="connsiteX2" fmla="*/ 15763 w 121169"/>
                <a:gd name="connsiteY2" fmla="*/ 75410 h 83975"/>
                <a:gd name="connsiteX3" fmla="*/ 14757 w 121169"/>
                <a:gd name="connsiteY3" fmla="*/ 74572 h 83975"/>
                <a:gd name="connsiteX4" fmla="*/ 13668 w 121169"/>
                <a:gd name="connsiteY4" fmla="*/ 73818 h 83975"/>
                <a:gd name="connsiteX5" fmla="*/ 14255 w 121169"/>
                <a:gd name="connsiteY5" fmla="*/ 72813 h 83975"/>
                <a:gd name="connsiteX6" fmla="*/ 14925 w 121169"/>
                <a:gd name="connsiteY6" fmla="*/ 72058 h 83975"/>
                <a:gd name="connsiteX7" fmla="*/ 14925 w 121169"/>
                <a:gd name="connsiteY7" fmla="*/ 70802 h 83975"/>
                <a:gd name="connsiteX8" fmla="*/ 11825 w 121169"/>
                <a:gd name="connsiteY8" fmla="*/ 64936 h 83975"/>
                <a:gd name="connsiteX9" fmla="*/ 8306 w 121169"/>
                <a:gd name="connsiteY9" fmla="*/ 59071 h 83975"/>
                <a:gd name="connsiteX10" fmla="*/ 4954 w 121169"/>
                <a:gd name="connsiteY10" fmla="*/ 50692 h 83975"/>
                <a:gd name="connsiteX11" fmla="*/ 2273 w 121169"/>
                <a:gd name="connsiteY11" fmla="*/ 41811 h 83975"/>
                <a:gd name="connsiteX12" fmla="*/ 94 w 121169"/>
                <a:gd name="connsiteY12" fmla="*/ 33432 h 83975"/>
                <a:gd name="connsiteX13" fmla="*/ 94 w 121169"/>
                <a:gd name="connsiteY13" fmla="*/ 30332 h 83975"/>
                <a:gd name="connsiteX14" fmla="*/ 848 w 121169"/>
                <a:gd name="connsiteY14" fmla="*/ 27566 h 83975"/>
                <a:gd name="connsiteX15" fmla="*/ 3111 w 121169"/>
                <a:gd name="connsiteY15" fmla="*/ 29326 h 83975"/>
                <a:gd name="connsiteX16" fmla="*/ 5373 w 121169"/>
                <a:gd name="connsiteY16" fmla="*/ 30164 h 83975"/>
                <a:gd name="connsiteX17" fmla="*/ 6211 w 121169"/>
                <a:gd name="connsiteY17" fmla="*/ 29326 h 83975"/>
                <a:gd name="connsiteX18" fmla="*/ 7133 w 121169"/>
                <a:gd name="connsiteY18" fmla="*/ 28321 h 83975"/>
                <a:gd name="connsiteX19" fmla="*/ 8054 w 121169"/>
                <a:gd name="connsiteY19" fmla="*/ 28321 h 83975"/>
                <a:gd name="connsiteX20" fmla="*/ 10484 w 121169"/>
                <a:gd name="connsiteY20" fmla="*/ 28321 h 83975"/>
                <a:gd name="connsiteX21" fmla="*/ 12914 w 121169"/>
                <a:gd name="connsiteY21" fmla="*/ 29410 h 83975"/>
                <a:gd name="connsiteX22" fmla="*/ 13752 w 121169"/>
                <a:gd name="connsiteY22" fmla="*/ 31756 h 83975"/>
                <a:gd name="connsiteX23" fmla="*/ 14841 w 121169"/>
                <a:gd name="connsiteY23" fmla="*/ 35275 h 83975"/>
                <a:gd name="connsiteX24" fmla="*/ 16349 w 121169"/>
                <a:gd name="connsiteY24" fmla="*/ 38794 h 83975"/>
                <a:gd name="connsiteX25" fmla="*/ 18193 w 121169"/>
                <a:gd name="connsiteY25" fmla="*/ 41224 h 83975"/>
                <a:gd name="connsiteX26" fmla="*/ 18193 w 121169"/>
                <a:gd name="connsiteY26" fmla="*/ 41224 h 83975"/>
                <a:gd name="connsiteX27" fmla="*/ 18863 w 121169"/>
                <a:gd name="connsiteY27" fmla="*/ 41224 h 83975"/>
                <a:gd name="connsiteX28" fmla="*/ 19701 w 121169"/>
                <a:gd name="connsiteY28" fmla="*/ 41224 h 83975"/>
                <a:gd name="connsiteX29" fmla="*/ 19701 w 121169"/>
                <a:gd name="connsiteY29" fmla="*/ 40135 h 83975"/>
                <a:gd name="connsiteX30" fmla="*/ 17858 w 121169"/>
                <a:gd name="connsiteY30" fmla="*/ 37789 h 83975"/>
                <a:gd name="connsiteX31" fmla="*/ 15930 w 121169"/>
                <a:gd name="connsiteY31" fmla="*/ 35275 h 83975"/>
                <a:gd name="connsiteX32" fmla="*/ 15930 w 121169"/>
                <a:gd name="connsiteY32" fmla="*/ 34018 h 83975"/>
                <a:gd name="connsiteX33" fmla="*/ 16768 w 121169"/>
                <a:gd name="connsiteY33" fmla="*/ 32259 h 83975"/>
                <a:gd name="connsiteX34" fmla="*/ 17690 w 121169"/>
                <a:gd name="connsiteY34" fmla="*/ 30583 h 83975"/>
                <a:gd name="connsiteX35" fmla="*/ 18528 w 121169"/>
                <a:gd name="connsiteY35" fmla="*/ 29829 h 83975"/>
                <a:gd name="connsiteX36" fmla="*/ 18528 w 121169"/>
                <a:gd name="connsiteY36" fmla="*/ 29829 h 83975"/>
                <a:gd name="connsiteX37" fmla="*/ 18528 w 121169"/>
                <a:gd name="connsiteY37" fmla="*/ 29829 h 83975"/>
                <a:gd name="connsiteX38" fmla="*/ 18947 w 121169"/>
                <a:gd name="connsiteY38" fmla="*/ 29829 h 83975"/>
                <a:gd name="connsiteX39" fmla="*/ 18947 w 121169"/>
                <a:gd name="connsiteY39" fmla="*/ 29829 h 83975"/>
                <a:gd name="connsiteX40" fmla="*/ 19868 w 121169"/>
                <a:gd name="connsiteY40" fmla="*/ 28991 h 83975"/>
                <a:gd name="connsiteX41" fmla="*/ 19868 w 121169"/>
                <a:gd name="connsiteY41" fmla="*/ 27650 h 83975"/>
                <a:gd name="connsiteX42" fmla="*/ 19868 w 121169"/>
                <a:gd name="connsiteY42" fmla="*/ 26226 h 83975"/>
                <a:gd name="connsiteX43" fmla="*/ 19868 w 121169"/>
                <a:gd name="connsiteY43" fmla="*/ 25053 h 83975"/>
                <a:gd name="connsiteX44" fmla="*/ 20958 w 121169"/>
                <a:gd name="connsiteY44" fmla="*/ 23628 h 83975"/>
                <a:gd name="connsiteX45" fmla="*/ 22215 w 121169"/>
                <a:gd name="connsiteY45" fmla="*/ 22120 h 83975"/>
                <a:gd name="connsiteX46" fmla="*/ 22633 w 121169"/>
                <a:gd name="connsiteY46" fmla="*/ 22120 h 83975"/>
                <a:gd name="connsiteX47" fmla="*/ 23723 w 121169"/>
                <a:gd name="connsiteY47" fmla="*/ 22874 h 83975"/>
                <a:gd name="connsiteX48" fmla="*/ 25566 w 121169"/>
                <a:gd name="connsiteY48" fmla="*/ 23377 h 83975"/>
                <a:gd name="connsiteX49" fmla="*/ 28080 w 121169"/>
                <a:gd name="connsiteY49" fmla="*/ 21282 h 83975"/>
                <a:gd name="connsiteX50" fmla="*/ 29420 w 121169"/>
                <a:gd name="connsiteY50" fmla="*/ 17931 h 83975"/>
                <a:gd name="connsiteX51" fmla="*/ 30175 w 121169"/>
                <a:gd name="connsiteY51" fmla="*/ 14747 h 83975"/>
                <a:gd name="connsiteX52" fmla="*/ 31180 w 121169"/>
                <a:gd name="connsiteY52" fmla="*/ 13155 h 83975"/>
                <a:gd name="connsiteX53" fmla="*/ 33191 w 121169"/>
                <a:gd name="connsiteY53" fmla="*/ 13155 h 83975"/>
                <a:gd name="connsiteX54" fmla="*/ 35537 w 121169"/>
                <a:gd name="connsiteY54" fmla="*/ 13741 h 83975"/>
                <a:gd name="connsiteX55" fmla="*/ 37799 w 121169"/>
                <a:gd name="connsiteY55" fmla="*/ 14412 h 83975"/>
                <a:gd name="connsiteX56" fmla="*/ 39810 w 121169"/>
                <a:gd name="connsiteY56" fmla="*/ 14412 h 83975"/>
                <a:gd name="connsiteX57" fmla="*/ 41737 w 121169"/>
                <a:gd name="connsiteY57" fmla="*/ 13993 h 83975"/>
                <a:gd name="connsiteX58" fmla="*/ 43497 w 121169"/>
                <a:gd name="connsiteY58" fmla="*/ 13490 h 83975"/>
                <a:gd name="connsiteX59" fmla="*/ 44670 w 121169"/>
                <a:gd name="connsiteY59" fmla="*/ 13993 h 83975"/>
                <a:gd name="connsiteX60" fmla="*/ 46932 w 121169"/>
                <a:gd name="connsiteY60" fmla="*/ 15250 h 83975"/>
                <a:gd name="connsiteX61" fmla="*/ 49195 w 121169"/>
                <a:gd name="connsiteY61" fmla="*/ 16506 h 83975"/>
                <a:gd name="connsiteX62" fmla="*/ 50368 w 121169"/>
                <a:gd name="connsiteY62" fmla="*/ 17177 h 83975"/>
                <a:gd name="connsiteX63" fmla="*/ 53049 w 121169"/>
                <a:gd name="connsiteY63" fmla="*/ 25556 h 83975"/>
                <a:gd name="connsiteX64" fmla="*/ 53049 w 121169"/>
                <a:gd name="connsiteY64" fmla="*/ 26477 h 83975"/>
                <a:gd name="connsiteX65" fmla="*/ 55730 w 121169"/>
                <a:gd name="connsiteY65" fmla="*/ 27985 h 83975"/>
                <a:gd name="connsiteX66" fmla="*/ 56987 w 121169"/>
                <a:gd name="connsiteY66" fmla="*/ 30332 h 83975"/>
                <a:gd name="connsiteX67" fmla="*/ 56987 w 121169"/>
                <a:gd name="connsiteY67" fmla="*/ 32175 h 83975"/>
                <a:gd name="connsiteX68" fmla="*/ 56987 w 121169"/>
                <a:gd name="connsiteY68" fmla="*/ 34437 h 83975"/>
                <a:gd name="connsiteX69" fmla="*/ 58160 w 121169"/>
                <a:gd name="connsiteY69" fmla="*/ 37286 h 83975"/>
                <a:gd name="connsiteX70" fmla="*/ 59249 w 121169"/>
                <a:gd name="connsiteY70" fmla="*/ 40051 h 83975"/>
                <a:gd name="connsiteX71" fmla="*/ 59249 w 121169"/>
                <a:gd name="connsiteY71" fmla="*/ 40638 h 83975"/>
                <a:gd name="connsiteX72" fmla="*/ 59249 w 121169"/>
                <a:gd name="connsiteY72" fmla="*/ 41308 h 83975"/>
                <a:gd name="connsiteX73" fmla="*/ 59249 w 121169"/>
                <a:gd name="connsiteY73" fmla="*/ 41308 h 83975"/>
                <a:gd name="connsiteX74" fmla="*/ 59752 w 121169"/>
                <a:gd name="connsiteY74" fmla="*/ 42146 h 83975"/>
                <a:gd name="connsiteX75" fmla="*/ 60422 w 121169"/>
                <a:gd name="connsiteY75" fmla="*/ 42649 h 83975"/>
                <a:gd name="connsiteX76" fmla="*/ 62266 w 121169"/>
                <a:gd name="connsiteY76" fmla="*/ 41559 h 83975"/>
                <a:gd name="connsiteX77" fmla="*/ 62266 w 121169"/>
                <a:gd name="connsiteY77" fmla="*/ 39883 h 83975"/>
                <a:gd name="connsiteX78" fmla="*/ 61512 w 121169"/>
                <a:gd name="connsiteY78" fmla="*/ 38962 h 83975"/>
                <a:gd name="connsiteX79" fmla="*/ 60841 w 121169"/>
                <a:gd name="connsiteY79" fmla="*/ 38040 h 83975"/>
                <a:gd name="connsiteX80" fmla="*/ 61428 w 121169"/>
                <a:gd name="connsiteY80" fmla="*/ 36532 h 83975"/>
                <a:gd name="connsiteX81" fmla="*/ 63104 w 121169"/>
                <a:gd name="connsiteY81" fmla="*/ 33683 h 83975"/>
                <a:gd name="connsiteX82" fmla="*/ 64863 w 121169"/>
                <a:gd name="connsiteY82" fmla="*/ 30834 h 83975"/>
                <a:gd name="connsiteX83" fmla="*/ 65869 w 121169"/>
                <a:gd name="connsiteY83" fmla="*/ 28991 h 83975"/>
                <a:gd name="connsiteX84" fmla="*/ 67209 w 121169"/>
                <a:gd name="connsiteY84" fmla="*/ 25891 h 83975"/>
                <a:gd name="connsiteX85" fmla="*/ 69639 w 121169"/>
                <a:gd name="connsiteY85" fmla="*/ 21618 h 83975"/>
                <a:gd name="connsiteX86" fmla="*/ 72404 w 121169"/>
                <a:gd name="connsiteY86" fmla="*/ 17679 h 83975"/>
                <a:gd name="connsiteX87" fmla="*/ 75001 w 121169"/>
                <a:gd name="connsiteY87" fmla="*/ 15585 h 83975"/>
                <a:gd name="connsiteX88" fmla="*/ 75756 w 121169"/>
                <a:gd name="connsiteY88" fmla="*/ 15585 h 83975"/>
                <a:gd name="connsiteX89" fmla="*/ 76510 w 121169"/>
                <a:gd name="connsiteY89" fmla="*/ 15585 h 83975"/>
                <a:gd name="connsiteX90" fmla="*/ 77348 w 121169"/>
                <a:gd name="connsiteY90" fmla="*/ 15585 h 83975"/>
                <a:gd name="connsiteX91" fmla="*/ 78856 w 121169"/>
                <a:gd name="connsiteY91" fmla="*/ 14495 h 83975"/>
                <a:gd name="connsiteX92" fmla="*/ 80197 w 121169"/>
                <a:gd name="connsiteY92" fmla="*/ 12652 h 83975"/>
                <a:gd name="connsiteX93" fmla="*/ 81118 w 121169"/>
                <a:gd name="connsiteY93" fmla="*/ 10390 h 83975"/>
                <a:gd name="connsiteX94" fmla="*/ 81118 w 121169"/>
                <a:gd name="connsiteY94" fmla="*/ 8295 h 83975"/>
                <a:gd name="connsiteX95" fmla="*/ 82710 w 121169"/>
                <a:gd name="connsiteY95" fmla="*/ 8295 h 83975"/>
                <a:gd name="connsiteX96" fmla="*/ 84554 w 121169"/>
                <a:gd name="connsiteY96" fmla="*/ 8295 h 83975"/>
                <a:gd name="connsiteX97" fmla="*/ 84972 w 121169"/>
                <a:gd name="connsiteY97" fmla="*/ 8882 h 83975"/>
                <a:gd name="connsiteX98" fmla="*/ 84972 w 121169"/>
                <a:gd name="connsiteY98" fmla="*/ 8882 h 83975"/>
                <a:gd name="connsiteX99" fmla="*/ 85559 w 121169"/>
                <a:gd name="connsiteY99" fmla="*/ 8379 h 83975"/>
                <a:gd name="connsiteX100" fmla="*/ 85978 w 121169"/>
                <a:gd name="connsiteY100" fmla="*/ 7709 h 83975"/>
                <a:gd name="connsiteX101" fmla="*/ 85978 w 121169"/>
                <a:gd name="connsiteY101" fmla="*/ 7709 h 83975"/>
                <a:gd name="connsiteX102" fmla="*/ 85978 w 121169"/>
                <a:gd name="connsiteY102" fmla="*/ 7709 h 83975"/>
                <a:gd name="connsiteX103" fmla="*/ 85308 w 121169"/>
                <a:gd name="connsiteY103" fmla="*/ 7709 h 83975"/>
                <a:gd name="connsiteX104" fmla="*/ 85308 w 121169"/>
                <a:gd name="connsiteY104" fmla="*/ 3016 h 83975"/>
                <a:gd name="connsiteX105" fmla="*/ 89162 w 121169"/>
                <a:gd name="connsiteY105" fmla="*/ 0 h 83975"/>
                <a:gd name="connsiteX106" fmla="*/ 91508 w 121169"/>
                <a:gd name="connsiteY106" fmla="*/ 922 h 83975"/>
                <a:gd name="connsiteX107" fmla="*/ 94022 w 121169"/>
                <a:gd name="connsiteY107" fmla="*/ 2597 h 83975"/>
                <a:gd name="connsiteX108" fmla="*/ 96284 w 121169"/>
                <a:gd name="connsiteY108" fmla="*/ 4106 h 83975"/>
                <a:gd name="connsiteX109" fmla="*/ 98127 w 121169"/>
                <a:gd name="connsiteY109" fmla="*/ 4525 h 83975"/>
                <a:gd name="connsiteX110" fmla="*/ 98714 w 121169"/>
                <a:gd name="connsiteY110" fmla="*/ 3938 h 83975"/>
                <a:gd name="connsiteX111" fmla="*/ 98714 w 121169"/>
                <a:gd name="connsiteY111" fmla="*/ 3352 h 83975"/>
                <a:gd name="connsiteX112" fmla="*/ 99384 w 121169"/>
                <a:gd name="connsiteY112" fmla="*/ 3352 h 83975"/>
                <a:gd name="connsiteX113" fmla="*/ 100976 w 121169"/>
                <a:gd name="connsiteY113" fmla="*/ 4022 h 83975"/>
                <a:gd name="connsiteX114" fmla="*/ 102484 w 121169"/>
                <a:gd name="connsiteY114" fmla="*/ 6284 h 83975"/>
                <a:gd name="connsiteX115" fmla="*/ 103825 w 121169"/>
                <a:gd name="connsiteY115" fmla="*/ 8965 h 83975"/>
                <a:gd name="connsiteX116" fmla="*/ 104495 w 121169"/>
                <a:gd name="connsiteY116" fmla="*/ 10809 h 83975"/>
                <a:gd name="connsiteX117" fmla="*/ 105249 w 121169"/>
                <a:gd name="connsiteY117" fmla="*/ 17847 h 83975"/>
                <a:gd name="connsiteX118" fmla="*/ 106003 w 121169"/>
                <a:gd name="connsiteY118" fmla="*/ 24885 h 83975"/>
                <a:gd name="connsiteX119" fmla="*/ 107176 w 121169"/>
                <a:gd name="connsiteY119" fmla="*/ 25556 h 83975"/>
                <a:gd name="connsiteX120" fmla="*/ 108350 w 121169"/>
                <a:gd name="connsiteY120" fmla="*/ 25556 h 83975"/>
                <a:gd name="connsiteX121" fmla="*/ 107931 w 121169"/>
                <a:gd name="connsiteY121" fmla="*/ 26729 h 83975"/>
                <a:gd name="connsiteX122" fmla="*/ 107931 w 121169"/>
                <a:gd name="connsiteY122" fmla="*/ 27902 h 83975"/>
                <a:gd name="connsiteX123" fmla="*/ 107931 w 121169"/>
                <a:gd name="connsiteY123" fmla="*/ 27902 h 83975"/>
                <a:gd name="connsiteX124" fmla="*/ 107931 w 121169"/>
                <a:gd name="connsiteY124" fmla="*/ 27902 h 83975"/>
                <a:gd name="connsiteX125" fmla="*/ 107931 w 121169"/>
                <a:gd name="connsiteY125" fmla="*/ 27902 h 83975"/>
                <a:gd name="connsiteX126" fmla="*/ 108685 w 121169"/>
                <a:gd name="connsiteY126" fmla="*/ 28488 h 83975"/>
                <a:gd name="connsiteX127" fmla="*/ 109523 w 121169"/>
                <a:gd name="connsiteY127" fmla="*/ 28488 h 83975"/>
                <a:gd name="connsiteX128" fmla="*/ 109523 w 121169"/>
                <a:gd name="connsiteY128" fmla="*/ 29410 h 83975"/>
                <a:gd name="connsiteX129" fmla="*/ 109523 w 121169"/>
                <a:gd name="connsiteY129" fmla="*/ 30332 h 83975"/>
                <a:gd name="connsiteX130" fmla="*/ 110444 w 121169"/>
                <a:gd name="connsiteY130" fmla="*/ 34018 h 83975"/>
                <a:gd name="connsiteX131" fmla="*/ 111114 w 121169"/>
                <a:gd name="connsiteY131" fmla="*/ 36532 h 83975"/>
                <a:gd name="connsiteX132" fmla="*/ 111701 w 121169"/>
                <a:gd name="connsiteY132" fmla="*/ 38543 h 83975"/>
                <a:gd name="connsiteX133" fmla="*/ 112623 w 121169"/>
                <a:gd name="connsiteY133" fmla="*/ 40470 h 83975"/>
                <a:gd name="connsiteX134" fmla="*/ 114131 w 121169"/>
                <a:gd name="connsiteY134" fmla="*/ 42984 h 83975"/>
                <a:gd name="connsiteX135" fmla="*/ 115053 w 121169"/>
                <a:gd name="connsiteY135" fmla="*/ 43905 h 83975"/>
                <a:gd name="connsiteX136" fmla="*/ 115974 w 121169"/>
                <a:gd name="connsiteY136" fmla="*/ 44743 h 83975"/>
                <a:gd name="connsiteX137" fmla="*/ 115974 w 121169"/>
                <a:gd name="connsiteY137" fmla="*/ 45749 h 83975"/>
                <a:gd name="connsiteX138" fmla="*/ 115136 w 121169"/>
                <a:gd name="connsiteY138" fmla="*/ 46670 h 83975"/>
                <a:gd name="connsiteX139" fmla="*/ 115136 w 121169"/>
                <a:gd name="connsiteY139" fmla="*/ 47927 h 83975"/>
                <a:gd name="connsiteX140" fmla="*/ 115136 w 121169"/>
                <a:gd name="connsiteY140" fmla="*/ 49435 h 83975"/>
                <a:gd name="connsiteX141" fmla="*/ 116477 w 121169"/>
                <a:gd name="connsiteY141" fmla="*/ 51865 h 83975"/>
                <a:gd name="connsiteX142" fmla="*/ 118320 w 121169"/>
                <a:gd name="connsiteY142" fmla="*/ 53290 h 83975"/>
                <a:gd name="connsiteX143" fmla="*/ 120080 w 121169"/>
                <a:gd name="connsiteY143" fmla="*/ 54379 h 83975"/>
                <a:gd name="connsiteX144" fmla="*/ 121169 w 121169"/>
                <a:gd name="connsiteY144" fmla="*/ 55887 h 83975"/>
                <a:gd name="connsiteX145" fmla="*/ 120248 w 121169"/>
                <a:gd name="connsiteY145" fmla="*/ 55887 h 83975"/>
                <a:gd name="connsiteX146" fmla="*/ 118656 w 121169"/>
                <a:gd name="connsiteY146" fmla="*/ 55468 h 83975"/>
                <a:gd name="connsiteX147" fmla="*/ 116980 w 121169"/>
                <a:gd name="connsiteY147" fmla="*/ 55468 h 83975"/>
                <a:gd name="connsiteX148" fmla="*/ 115807 w 121169"/>
                <a:gd name="connsiteY148" fmla="*/ 56306 h 83975"/>
                <a:gd name="connsiteX149" fmla="*/ 114718 w 121169"/>
                <a:gd name="connsiteY149" fmla="*/ 57479 h 83975"/>
                <a:gd name="connsiteX150" fmla="*/ 113964 w 121169"/>
                <a:gd name="connsiteY150" fmla="*/ 57479 h 83975"/>
                <a:gd name="connsiteX151" fmla="*/ 109104 w 121169"/>
                <a:gd name="connsiteY151" fmla="*/ 55636 h 83975"/>
                <a:gd name="connsiteX152" fmla="*/ 104328 w 121169"/>
                <a:gd name="connsiteY152" fmla="*/ 49100 h 83975"/>
                <a:gd name="connsiteX153" fmla="*/ 99803 w 121169"/>
                <a:gd name="connsiteY153" fmla="*/ 40219 h 83975"/>
                <a:gd name="connsiteX154" fmla="*/ 95865 w 121169"/>
                <a:gd name="connsiteY154" fmla="*/ 31253 h 83975"/>
                <a:gd name="connsiteX155" fmla="*/ 92597 w 121169"/>
                <a:gd name="connsiteY155" fmla="*/ 24299 h 83975"/>
                <a:gd name="connsiteX156" fmla="*/ 90419 w 121169"/>
                <a:gd name="connsiteY156" fmla="*/ 21785 h 83975"/>
                <a:gd name="connsiteX157" fmla="*/ 90419 w 121169"/>
                <a:gd name="connsiteY157" fmla="*/ 21785 h 83975"/>
                <a:gd name="connsiteX158" fmla="*/ 88994 w 121169"/>
                <a:gd name="connsiteY158" fmla="*/ 24131 h 83975"/>
                <a:gd name="connsiteX159" fmla="*/ 87402 w 121169"/>
                <a:gd name="connsiteY159" fmla="*/ 26645 h 83975"/>
                <a:gd name="connsiteX160" fmla="*/ 86313 w 121169"/>
                <a:gd name="connsiteY160" fmla="*/ 28404 h 83975"/>
                <a:gd name="connsiteX161" fmla="*/ 85475 w 121169"/>
                <a:gd name="connsiteY161" fmla="*/ 30248 h 83975"/>
                <a:gd name="connsiteX162" fmla="*/ 84805 w 121169"/>
                <a:gd name="connsiteY162" fmla="*/ 30248 h 83975"/>
                <a:gd name="connsiteX163" fmla="*/ 83548 w 121169"/>
                <a:gd name="connsiteY163" fmla="*/ 30248 h 83975"/>
                <a:gd name="connsiteX164" fmla="*/ 81956 w 121169"/>
                <a:gd name="connsiteY164" fmla="*/ 30248 h 83975"/>
                <a:gd name="connsiteX165" fmla="*/ 82878 w 121169"/>
                <a:gd name="connsiteY165" fmla="*/ 32929 h 83975"/>
                <a:gd name="connsiteX166" fmla="*/ 83716 w 121169"/>
                <a:gd name="connsiteY166" fmla="*/ 35108 h 83975"/>
                <a:gd name="connsiteX167" fmla="*/ 83716 w 121169"/>
                <a:gd name="connsiteY167" fmla="*/ 37286 h 83975"/>
                <a:gd name="connsiteX168" fmla="*/ 82710 w 121169"/>
                <a:gd name="connsiteY168" fmla="*/ 40051 h 83975"/>
                <a:gd name="connsiteX169" fmla="*/ 81956 w 121169"/>
                <a:gd name="connsiteY169" fmla="*/ 40051 h 83975"/>
                <a:gd name="connsiteX170" fmla="*/ 81286 w 121169"/>
                <a:gd name="connsiteY170" fmla="*/ 39046 h 83975"/>
                <a:gd name="connsiteX171" fmla="*/ 80532 w 121169"/>
                <a:gd name="connsiteY171" fmla="*/ 37956 h 83975"/>
                <a:gd name="connsiteX172" fmla="*/ 80532 w 121169"/>
                <a:gd name="connsiteY172" fmla="*/ 37118 h 83975"/>
                <a:gd name="connsiteX173" fmla="*/ 79861 w 121169"/>
                <a:gd name="connsiteY173" fmla="*/ 36616 h 83975"/>
                <a:gd name="connsiteX174" fmla="*/ 79191 w 121169"/>
                <a:gd name="connsiteY174" fmla="*/ 37035 h 83975"/>
                <a:gd name="connsiteX175" fmla="*/ 79191 w 121169"/>
                <a:gd name="connsiteY175" fmla="*/ 37621 h 83975"/>
                <a:gd name="connsiteX176" fmla="*/ 80029 w 121169"/>
                <a:gd name="connsiteY176" fmla="*/ 40973 h 83975"/>
                <a:gd name="connsiteX177" fmla="*/ 81453 w 121169"/>
                <a:gd name="connsiteY177" fmla="*/ 41643 h 83975"/>
                <a:gd name="connsiteX178" fmla="*/ 81453 w 121169"/>
                <a:gd name="connsiteY178" fmla="*/ 42146 h 83975"/>
                <a:gd name="connsiteX179" fmla="*/ 81034 w 121169"/>
                <a:gd name="connsiteY179" fmla="*/ 42565 h 83975"/>
                <a:gd name="connsiteX180" fmla="*/ 79945 w 121169"/>
                <a:gd name="connsiteY180" fmla="*/ 42565 h 83975"/>
                <a:gd name="connsiteX181" fmla="*/ 78940 w 121169"/>
                <a:gd name="connsiteY181" fmla="*/ 42565 h 83975"/>
                <a:gd name="connsiteX182" fmla="*/ 77515 w 121169"/>
                <a:gd name="connsiteY182" fmla="*/ 43486 h 83975"/>
                <a:gd name="connsiteX183" fmla="*/ 77013 w 121169"/>
                <a:gd name="connsiteY183" fmla="*/ 44995 h 83975"/>
                <a:gd name="connsiteX184" fmla="*/ 77013 w 121169"/>
                <a:gd name="connsiteY184" fmla="*/ 44995 h 83975"/>
                <a:gd name="connsiteX185" fmla="*/ 77013 w 121169"/>
                <a:gd name="connsiteY185" fmla="*/ 44995 h 83975"/>
                <a:gd name="connsiteX186" fmla="*/ 78018 w 121169"/>
                <a:gd name="connsiteY186" fmla="*/ 44995 h 83975"/>
                <a:gd name="connsiteX187" fmla="*/ 79359 w 121169"/>
                <a:gd name="connsiteY187" fmla="*/ 44995 h 83975"/>
                <a:gd name="connsiteX188" fmla="*/ 79359 w 121169"/>
                <a:gd name="connsiteY188" fmla="*/ 44995 h 83975"/>
                <a:gd name="connsiteX189" fmla="*/ 79359 w 121169"/>
                <a:gd name="connsiteY189" fmla="*/ 44995 h 83975"/>
                <a:gd name="connsiteX190" fmla="*/ 78353 w 121169"/>
                <a:gd name="connsiteY190" fmla="*/ 48681 h 83975"/>
                <a:gd name="connsiteX191" fmla="*/ 74666 w 121169"/>
                <a:gd name="connsiteY191" fmla="*/ 50273 h 83975"/>
                <a:gd name="connsiteX192" fmla="*/ 73745 w 121169"/>
                <a:gd name="connsiteY192" fmla="*/ 48346 h 83975"/>
                <a:gd name="connsiteX193" fmla="*/ 72237 w 121169"/>
                <a:gd name="connsiteY193" fmla="*/ 47676 h 83975"/>
                <a:gd name="connsiteX194" fmla="*/ 70393 w 121169"/>
                <a:gd name="connsiteY194" fmla="*/ 49854 h 83975"/>
                <a:gd name="connsiteX195" fmla="*/ 70393 w 121169"/>
                <a:gd name="connsiteY195" fmla="*/ 52787 h 83975"/>
                <a:gd name="connsiteX196" fmla="*/ 71985 w 121169"/>
                <a:gd name="connsiteY196" fmla="*/ 54630 h 83975"/>
                <a:gd name="connsiteX197" fmla="*/ 73661 w 121169"/>
                <a:gd name="connsiteY197" fmla="*/ 56893 h 83975"/>
                <a:gd name="connsiteX198" fmla="*/ 73661 w 121169"/>
                <a:gd name="connsiteY198" fmla="*/ 61501 h 83975"/>
                <a:gd name="connsiteX199" fmla="*/ 70645 w 121169"/>
                <a:gd name="connsiteY199" fmla="*/ 63847 h 83975"/>
                <a:gd name="connsiteX200" fmla="*/ 67042 w 121169"/>
                <a:gd name="connsiteY200" fmla="*/ 65942 h 83975"/>
                <a:gd name="connsiteX201" fmla="*/ 64947 w 121169"/>
                <a:gd name="connsiteY201" fmla="*/ 69545 h 83975"/>
                <a:gd name="connsiteX202" fmla="*/ 64947 w 121169"/>
                <a:gd name="connsiteY202" fmla="*/ 69545 h 83975"/>
                <a:gd name="connsiteX203" fmla="*/ 64528 w 121169"/>
                <a:gd name="connsiteY203" fmla="*/ 69545 h 83975"/>
                <a:gd name="connsiteX204" fmla="*/ 63606 w 121169"/>
                <a:gd name="connsiteY204" fmla="*/ 68958 h 83975"/>
                <a:gd name="connsiteX205" fmla="*/ 62601 w 121169"/>
                <a:gd name="connsiteY205" fmla="*/ 68456 h 83975"/>
                <a:gd name="connsiteX206" fmla="*/ 62182 w 121169"/>
                <a:gd name="connsiteY206" fmla="*/ 68456 h 83975"/>
                <a:gd name="connsiteX207" fmla="*/ 62182 w 121169"/>
                <a:gd name="connsiteY207" fmla="*/ 68958 h 83975"/>
                <a:gd name="connsiteX208" fmla="*/ 62182 w 121169"/>
                <a:gd name="connsiteY208" fmla="*/ 69545 h 83975"/>
                <a:gd name="connsiteX209" fmla="*/ 61512 w 121169"/>
                <a:gd name="connsiteY209" fmla="*/ 69545 h 83975"/>
                <a:gd name="connsiteX210" fmla="*/ 60925 w 121169"/>
                <a:gd name="connsiteY210" fmla="*/ 68874 h 83975"/>
                <a:gd name="connsiteX211" fmla="*/ 60925 w 121169"/>
                <a:gd name="connsiteY211" fmla="*/ 68456 h 83975"/>
                <a:gd name="connsiteX212" fmla="*/ 60925 w 121169"/>
                <a:gd name="connsiteY212" fmla="*/ 67450 h 83975"/>
                <a:gd name="connsiteX213" fmla="*/ 60925 w 121169"/>
                <a:gd name="connsiteY213" fmla="*/ 66528 h 83975"/>
                <a:gd name="connsiteX214" fmla="*/ 60925 w 121169"/>
                <a:gd name="connsiteY214" fmla="*/ 70131 h 83975"/>
                <a:gd name="connsiteX215" fmla="*/ 60925 w 121169"/>
                <a:gd name="connsiteY215" fmla="*/ 69629 h 83975"/>
                <a:gd name="connsiteX216" fmla="*/ 59752 w 121169"/>
                <a:gd name="connsiteY216" fmla="*/ 65188 h 83975"/>
                <a:gd name="connsiteX217" fmla="*/ 58160 w 121169"/>
                <a:gd name="connsiteY217" fmla="*/ 60160 h 83975"/>
                <a:gd name="connsiteX218" fmla="*/ 56149 w 121169"/>
                <a:gd name="connsiteY218" fmla="*/ 55301 h 83975"/>
                <a:gd name="connsiteX219" fmla="*/ 53971 w 121169"/>
                <a:gd name="connsiteY219" fmla="*/ 51614 h 83975"/>
                <a:gd name="connsiteX220" fmla="*/ 52211 w 121169"/>
                <a:gd name="connsiteY220" fmla="*/ 49687 h 83975"/>
                <a:gd name="connsiteX221" fmla="*/ 50870 w 121169"/>
                <a:gd name="connsiteY221" fmla="*/ 48179 h 83975"/>
                <a:gd name="connsiteX222" fmla="*/ 49697 w 121169"/>
                <a:gd name="connsiteY222" fmla="*/ 46419 h 83975"/>
                <a:gd name="connsiteX223" fmla="*/ 48692 w 121169"/>
                <a:gd name="connsiteY223" fmla="*/ 43570 h 83975"/>
                <a:gd name="connsiteX224" fmla="*/ 47770 w 121169"/>
                <a:gd name="connsiteY224" fmla="*/ 40051 h 83975"/>
                <a:gd name="connsiteX225" fmla="*/ 47770 w 121169"/>
                <a:gd name="connsiteY225" fmla="*/ 39213 h 83975"/>
                <a:gd name="connsiteX226" fmla="*/ 47770 w 121169"/>
                <a:gd name="connsiteY226" fmla="*/ 38375 h 83975"/>
                <a:gd name="connsiteX227" fmla="*/ 46681 w 121169"/>
                <a:gd name="connsiteY227" fmla="*/ 36281 h 83975"/>
                <a:gd name="connsiteX228" fmla="*/ 45675 w 121169"/>
                <a:gd name="connsiteY228" fmla="*/ 35024 h 83975"/>
                <a:gd name="connsiteX229" fmla="*/ 43748 w 121169"/>
                <a:gd name="connsiteY229" fmla="*/ 35526 h 83975"/>
                <a:gd name="connsiteX230" fmla="*/ 43748 w 121169"/>
                <a:gd name="connsiteY230" fmla="*/ 34102 h 83975"/>
                <a:gd name="connsiteX231" fmla="*/ 43748 w 121169"/>
                <a:gd name="connsiteY231" fmla="*/ 32678 h 83975"/>
                <a:gd name="connsiteX232" fmla="*/ 43329 w 121169"/>
                <a:gd name="connsiteY232" fmla="*/ 31253 h 83975"/>
                <a:gd name="connsiteX233" fmla="*/ 42743 w 121169"/>
                <a:gd name="connsiteY233" fmla="*/ 31840 h 83975"/>
                <a:gd name="connsiteX234" fmla="*/ 42072 w 121169"/>
                <a:gd name="connsiteY234" fmla="*/ 32426 h 83975"/>
                <a:gd name="connsiteX235" fmla="*/ 41235 w 121169"/>
                <a:gd name="connsiteY235" fmla="*/ 32426 h 83975"/>
                <a:gd name="connsiteX236" fmla="*/ 40397 w 121169"/>
                <a:gd name="connsiteY236" fmla="*/ 31169 h 83975"/>
                <a:gd name="connsiteX237" fmla="*/ 39475 w 121169"/>
                <a:gd name="connsiteY237" fmla="*/ 29745 h 83975"/>
                <a:gd name="connsiteX238" fmla="*/ 38218 w 121169"/>
                <a:gd name="connsiteY238" fmla="*/ 29159 h 83975"/>
                <a:gd name="connsiteX239" fmla="*/ 36542 w 121169"/>
                <a:gd name="connsiteY239" fmla="*/ 30583 h 83975"/>
                <a:gd name="connsiteX240" fmla="*/ 35034 w 121169"/>
                <a:gd name="connsiteY240" fmla="*/ 34018 h 83975"/>
                <a:gd name="connsiteX241" fmla="*/ 33861 w 121169"/>
                <a:gd name="connsiteY241" fmla="*/ 37956 h 83975"/>
                <a:gd name="connsiteX242" fmla="*/ 33023 w 121169"/>
                <a:gd name="connsiteY242" fmla="*/ 40470 h 83975"/>
                <a:gd name="connsiteX243" fmla="*/ 32269 w 121169"/>
                <a:gd name="connsiteY243" fmla="*/ 41894 h 83975"/>
                <a:gd name="connsiteX244" fmla="*/ 31766 w 121169"/>
                <a:gd name="connsiteY244" fmla="*/ 42984 h 83975"/>
                <a:gd name="connsiteX245" fmla="*/ 30761 w 121169"/>
                <a:gd name="connsiteY245" fmla="*/ 43654 h 83975"/>
                <a:gd name="connsiteX246" fmla="*/ 29756 w 121169"/>
                <a:gd name="connsiteY246" fmla="*/ 44492 h 83975"/>
                <a:gd name="connsiteX247" fmla="*/ 29756 w 121169"/>
                <a:gd name="connsiteY247" fmla="*/ 44492 h 83975"/>
                <a:gd name="connsiteX248" fmla="*/ 29756 w 121169"/>
                <a:gd name="connsiteY248" fmla="*/ 44911 h 83975"/>
                <a:gd name="connsiteX249" fmla="*/ 30593 w 121169"/>
                <a:gd name="connsiteY249" fmla="*/ 44911 h 83975"/>
                <a:gd name="connsiteX250" fmla="*/ 31264 w 121169"/>
                <a:gd name="connsiteY250" fmla="*/ 44911 h 83975"/>
                <a:gd name="connsiteX251" fmla="*/ 29337 w 121169"/>
                <a:gd name="connsiteY251" fmla="*/ 48179 h 83975"/>
                <a:gd name="connsiteX252" fmla="*/ 30593 w 121169"/>
                <a:gd name="connsiteY252" fmla="*/ 48179 h 83975"/>
                <a:gd name="connsiteX253" fmla="*/ 31431 w 121169"/>
                <a:gd name="connsiteY253" fmla="*/ 49016 h 83975"/>
                <a:gd name="connsiteX254" fmla="*/ 31431 w 121169"/>
                <a:gd name="connsiteY254" fmla="*/ 50525 h 83975"/>
                <a:gd name="connsiteX255" fmla="*/ 31431 w 121169"/>
                <a:gd name="connsiteY255" fmla="*/ 52117 h 83975"/>
                <a:gd name="connsiteX256" fmla="*/ 32269 w 121169"/>
                <a:gd name="connsiteY256" fmla="*/ 52871 h 83975"/>
                <a:gd name="connsiteX257" fmla="*/ 33023 w 121169"/>
                <a:gd name="connsiteY257" fmla="*/ 53457 h 83975"/>
                <a:gd name="connsiteX258" fmla="*/ 33023 w 121169"/>
                <a:gd name="connsiteY258" fmla="*/ 53457 h 83975"/>
                <a:gd name="connsiteX259" fmla="*/ 31599 w 121169"/>
                <a:gd name="connsiteY259" fmla="*/ 55468 h 83975"/>
                <a:gd name="connsiteX260" fmla="*/ 30761 w 121169"/>
                <a:gd name="connsiteY260" fmla="*/ 58150 h 83975"/>
                <a:gd name="connsiteX261" fmla="*/ 31515 w 121169"/>
                <a:gd name="connsiteY261" fmla="*/ 59406 h 83975"/>
                <a:gd name="connsiteX262" fmla="*/ 32269 w 121169"/>
                <a:gd name="connsiteY262" fmla="*/ 60663 h 83975"/>
                <a:gd name="connsiteX263" fmla="*/ 31683 w 121169"/>
                <a:gd name="connsiteY263" fmla="*/ 66612 h 83975"/>
                <a:gd name="connsiteX264" fmla="*/ 26739 w 121169"/>
                <a:gd name="connsiteY264" fmla="*/ 69629 h 83975"/>
                <a:gd name="connsiteX265" fmla="*/ 27158 w 121169"/>
                <a:gd name="connsiteY265" fmla="*/ 71137 h 83975"/>
                <a:gd name="connsiteX266" fmla="*/ 27829 w 121169"/>
                <a:gd name="connsiteY266" fmla="*/ 73399 h 83975"/>
                <a:gd name="connsiteX267" fmla="*/ 28499 w 121169"/>
                <a:gd name="connsiteY267" fmla="*/ 75577 h 83975"/>
                <a:gd name="connsiteX268" fmla="*/ 28918 w 121169"/>
                <a:gd name="connsiteY268" fmla="*/ 77002 h 83975"/>
                <a:gd name="connsiteX269" fmla="*/ 28918 w 121169"/>
                <a:gd name="connsiteY269" fmla="*/ 77840 h 83975"/>
                <a:gd name="connsiteX270" fmla="*/ 28918 w 121169"/>
                <a:gd name="connsiteY270" fmla="*/ 79013 h 83975"/>
                <a:gd name="connsiteX271" fmla="*/ 28918 w 121169"/>
                <a:gd name="connsiteY271" fmla="*/ 80270 h 83975"/>
                <a:gd name="connsiteX272" fmla="*/ 28163 w 121169"/>
                <a:gd name="connsiteY272" fmla="*/ 80940 h 83975"/>
                <a:gd name="connsiteX273" fmla="*/ 26153 w 121169"/>
                <a:gd name="connsiteY273" fmla="*/ 80940 h 83975"/>
                <a:gd name="connsiteX274" fmla="*/ 24225 w 121169"/>
                <a:gd name="connsiteY274" fmla="*/ 82281 h 83975"/>
                <a:gd name="connsiteX275" fmla="*/ 22801 w 121169"/>
                <a:gd name="connsiteY275" fmla="*/ 83705 h 83975"/>
                <a:gd name="connsiteX276" fmla="*/ 22801 w 121169"/>
                <a:gd name="connsiteY276" fmla="*/ 83705 h 83975"/>
                <a:gd name="connsiteX277" fmla="*/ 19031 w 121169"/>
                <a:gd name="connsiteY277" fmla="*/ 83202 h 83975"/>
                <a:gd name="connsiteX278" fmla="*/ 17103 w 121169"/>
                <a:gd name="connsiteY278" fmla="*/ 79516 h 83975"/>
                <a:gd name="connsiteX279" fmla="*/ 6714 w 121169"/>
                <a:gd name="connsiteY279" fmla="*/ 37872 h 83975"/>
                <a:gd name="connsiteX280" fmla="*/ 8138 w 121169"/>
                <a:gd name="connsiteY280" fmla="*/ 43235 h 83975"/>
                <a:gd name="connsiteX281" fmla="*/ 9311 w 121169"/>
                <a:gd name="connsiteY281" fmla="*/ 45581 h 83975"/>
                <a:gd name="connsiteX282" fmla="*/ 9311 w 121169"/>
                <a:gd name="connsiteY282" fmla="*/ 44157 h 83975"/>
                <a:gd name="connsiteX283" fmla="*/ 8306 w 121169"/>
                <a:gd name="connsiteY283" fmla="*/ 41224 h 83975"/>
                <a:gd name="connsiteX284" fmla="*/ 7216 w 121169"/>
                <a:gd name="connsiteY284" fmla="*/ 38627 h 83975"/>
                <a:gd name="connsiteX285" fmla="*/ 6714 w 121169"/>
                <a:gd name="connsiteY285" fmla="*/ 37872 h 83975"/>
                <a:gd name="connsiteX286" fmla="*/ 18863 w 121169"/>
                <a:gd name="connsiteY286" fmla="*/ 79767 h 83975"/>
                <a:gd name="connsiteX287" fmla="*/ 18863 w 121169"/>
                <a:gd name="connsiteY287" fmla="*/ 80521 h 83975"/>
                <a:gd name="connsiteX288" fmla="*/ 19366 w 121169"/>
                <a:gd name="connsiteY288" fmla="*/ 81108 h 83975"/>
                <a:gd name="connsiteX289" fmla="*/ 19366 w 121169"/>
                <a:gd name="connsiteY289" fmla="*/ 80270 h 83975"/>
                <a:gd name="connsiteX290" fmla="*/ 18863 w 121169"/>
                <a:gd name="connsiteY290" fmla="*/ 80102 h 83975"/>
                <a:gd name="connsiteX291" fmla="*/ 19282 w 121169"/>
                <a:gd name="connsiteY291" fmla="*/ 75745 h 83975"/>
                <a:gd name="connsiteX292" fmla="*/ 20287 w 121169"/>
                <a:gd name="connsiteY292" fmla="*/ 77421 h 83975"/>
                <a:gd name="connsiteX293" fmla="*/ 22298 w 121169"/>
                <a:gd name="connsiteY293" fmla="*/ 78007 h 83975"/>
                <a:gd name="connsiteX294" fmla="*/ 22801 w 121169"/>
                <a:gd name="connsiteY294" fmla="*/ 76667 h 83975"/>
                <a:gd name="connsiteX295" fmla="*/ 22801 w 121169"/>
                <a:gd name="connsiteY295" fmla="*/ 75159 h 83975"/>
                <a:gd name="connsiteX296" fmla="*/ 22801 w 121169"/>
                <a:gd name="connsiteY296" fmla="*/ 74321 h 83975"/>
                <a:gd name="connsiteX297" fmla="*/ 22801 w 121169"/>
                <a:gd name="connsiteY297" fmla="*/ 73399 h 83975"/>
                <a:gd name="connsiteX298" fmla="*/ 21712 w 121169"/>
                <a:gd name="connsiteY298" fmla="*/ 74153 h 83975"/>
                <a:gd name="connsiteX299" fmla="*/ 20706 w 121169"/>
                <a:gd name="connsiteY299" fmla="*/ 74740 h 83975"/>
                <a:gd name="connsiteX300" fmla="*/ 20287 w 121169"/>
                <a:gd name="connsiteY300" fmla="*/ 75242 h 83975"/>
                <a:gd name="connsiteX301" fmla="*/ 19282 w 121169"/>
                <a:gd name="connsiteY301" fmla="*/ 76080 h 83975"/>
                <a:gd name="connsiteX302" fmla="*/ 23807 w 121169"/>
                <a:gd name="connsiteY302" fmla="*/ 53122 h 83975"/>
                <a:gd name="connsiteX303" fmla="*/ 24645 w 121169"/>
                <a:gd name="connsiteY303" fmla="*/ 53122 h 83975"/>
                <a:gd name="connsiteX304" fmla="*/ 24645 w 121169"/>
                <a:gd name="connsiteY304" fmla="*/ 52117 h 83975"/>
                <a:gd name="connsiteX305" fmla="*/ 23807 w 121169"/>
                <a:gd name="connsiteY305" fmla="*/ 52117 h 83975"/>
                <a:gd name="connsiteX306" fmla="*/ 20706 w 121169"/>
                <a:gd name="connsiteY306" fmla="*/ 33851 h 83975"/>
                <a:gd name="connsiteX307" fmla="*/ 22047 w 121169"/>
                <a:gd name="connsiteY307" fmla="*/ 36783 h 83975"/>
                <a:gd name="connsiteX308" fmla="*/ 24142 w 121169"/>
                <a:gd name="connsiteY308" fmla="*/ 38962 h 83975"/>
                <a:gd name="connsiteX309" fmla="*/ 25147 w 121169"/>
                <a:gd name="connsiteY309" fmla="*/ 37537 h 83975"/>
                <a:gd name="connsiteX310" fmla="*/ 26069 w 121169"/>
                <a:gd name="connsiteY310" fmla="*/ 36197 h 83975"/>
                <a:gd name="connsiteX311" fmla="*/ 24728 w 121169"/>
                <a:gd name="connsiteY311" fmla="*/ 36197 h 83975"/>
                <a:gd name="connsiteX312" fmla="*/ 23136 w 121169"/>
                <a:gd name="connsiteY312" fmla="*/ 34270 h 83975"/>
                <a:gd name="connsiteX313" fmla="*/ 20706 w 121169"/>
                <a:gd name="connsiteY313" fmla="*/ 34186 h 83975"/>
                <a:gd name="connsiteX314" fmla="*/ 22801 w 121169"/>
                <a:gd name="connsiteY314" fmla="*/ 26729 h 83975"/>
                <a:gd name="connsiteX315" fmla="*/ 23304 w 121169"/>
                <a:gd name="connsiteY315" fmla="*/ 28069 h 83975"/>
                <a:gd name="connsiteX316" fmla="*/ 24393 w 121169"/>
                <a:gd name="connsiteY316" fmla="*/ 29075 h 83975"/>
                <a:gd name="connsiteX317" fmla="*/ 24393 w 121169"/>
                <a:gd name="connsiteY317" fmla="*/ 28572 h 83975"/>
                <a:gd name="connsiteX318" fmla="*/ 24393 w 121169"/>
                <a:gd name="connsiteY318" fmla="*/ 28069 h 83975"/>
                <a:gd name="connsiteX319" fmla="*/ 24393 w 121169"/>
                <a:gd name="connsiteY319" fmla="*/ 28069 h 83975"/>
                <a:gd name="connsiteX320" fmla="*/ 24393 w 121169"/>
                <a:gd name="connsiteY320" fmla="*/ 27566 h 83975"/>
                <a:gd name="connsiteX321" fmla="*/ 23723 w 121169"/>
                <a:gd name="connsiteY321" fmla="*/ 26142 h 83975"/>
                <a:gd name="connsiteX322" fmla="*/ 22969 w 121169"/>
                <a:gd name="connsiteY322" fmla="*/ 24718 h 83975"/>
                <a:gd name="connsiteX323" fmla="*/ 22298 w 121169"/>
                <a:gd name="connsiteY323" fmla="*/ 25807 h 83975"/>
                <a:gd name="connsiteX324" fmla="*/ 28499 w 121169"/>
                <a:gd name="connsiteY324" fmla="*/ 25137 h 83975"/>
                <a:gd name="connsiteX325" fmla="*/ 28499 w 121169"/>
                <a:gd name="connsiteY325" fmla="*/ 25556 h 83975"/>
                <a:gd name="connsiteX326" fmla="*/ 29001 w 121169"/>
                <a:gd name="connsiteY326" fmla="*/ 26310 h 83975"/>
                <a:gd name="connsiteX327" fmla="*/ 29756 w 121169"/>
                <a:gd name="connsiteY327" fmla="*/ 26896 h 83975"/>
                <a:gd name="connsiteX328" fmla="*/ 30593 w 121169"/>
                <a:gd name="connsiteY328" fmla="*/ 26896 h 83975"/>
                <a:gd name="connsiteX329" fmla="*/ 30007 w 121169"/>
                <a:gd name="connsiteY329" fmla="*/ 25807 h 83975"/>
                <a:gd name="connsiteX330" fmla="*/ 28499 w 121169"/>
                <a:gd name="connsiteY330" fmla="*/ 25472 h 83975"/>
                <a:gd name="connsiteX331" fmla="*/ 28499 w 121169"/>
                <a:gd name="connsiteY331" fmla="*/ 24047 h 83975"/>
                <a:gd name="connsiteX332" fmla="*/ 29253 w 121169"/>
                <a:gd name="connsiteY332" fmla="*/ 24047 h 83975"/>
                <a:gd name="connsiteX333" fmla="*/ 29253 w 121169"/>
                <a:gd name="connsiteY333" fmla="*/ 23126 h 83975"/>
                <a:gd name="connsiteX334" fmla="*/ 28499 w 121169"/>
                <a:gd name="connsiteY334" fmla="*/ 23126 h 83975"/>
                <a:gd name="connsiteX335" fmla="*/ 58663 w 121169"/>
                <a:gd name="connsiteY335" fmla="*/ 45581 h 83975"/>
                <a:gd name="connsiteX336" fmla="*/ 58663 w 121169"/>
                <a:gd name="connsiteY336" fmla="*/ 46922 h 83975"/>
                <a:gd name="connsiteX337" fmla="*/ 58663 w 121169"/>
                <a:gd name="connsiteY337" fmla="*/ 47927 h 83975"/>
                <a:gd name="connsiteX338" fmla="*/ 64193 w 121169"/>
                <a:gd name="connsiteY338" fmla="*/ 47927 h 83975"/>
                <a:gd name="connsiteX339" fmla="*/ 60171 w 121169"/>
                <a:gd name="connsiteY339" fmla="*/ 44995 h 83975"/>
                <a:gd name="connsiteX340" fmla="*/ 59417 w 121169"/>
                <a:gd name="connsiteY340" fmla="*/ 45497 h 83975"/>
                <a:gd name="connsiteX341" fmla="*/ 58998 w 121169"/>
                <a:gd name="connsiteY341" fmla="*/ 45916 h 83975"/>
                <a:gd name="connsiteX342" fmla="*/ 56568 w 121169"/>
                <a:gd name="connsiteY342" fmla="*/ 38375 h 83975"/>
                <a:gd name="connsiteX343" fmla="*/ 56568 w 121169"/>
                <a:gd name="connsiteY343" fmla="*/ 38794 h 83975"/>
                <a:gd name="connsiteX344" fmla="*/ 56987 w 121169"/>
                <a:gd name="connsiteY344" fmla="*/ 39297 h 83975"/>
                <a:gd name="connsiteX345" fmla="*/ 56903 w 121169"/>
                <a:gd name="connsiteY345" fmla="*/ 38710 h 83975"/>
                <a:gd name="connsiteX346" fmla="*/ 62014 w 121169"/>
                <a:gd name="connsiteY346" fmla="*/ 40721 h 83975"/>
                <a:gd name="connsiteX347" fmla="*/ 62844 w 121169"/>
                <a:gd name="connsiteY347" fmla="*/ 41182 h 83975"/>
                <a:gd name="connsiteX348" fmla="*/ 62852 w 121169"/>
                <a:gd name="connsiteY348" fmla="*/ 41224 h 83975"/>
                <a:gd name="connsiteX349" fmla="*/ 62391 w 121169"/>
                <a:gd name="connsiteY349" fmla="*/ 42054 h 83975"/>
                <a:gd name="connsiteX350" fmla="*/ 62350 w 121169"/>
                <a:gd name="connsiteY350" fmla="*/ 42062 h 83975"/>
                <a:gd name="connsiteX351" fmla="*/ 61679 w 121169"/>
                <a:gd name="connsiteY351" fmla="*/ 41475 h 83975"/>
                <a:gd name="connsiteX352" fmla="*/ 62350 w 121169"/>
                <a:gd name="connsiteY352" fmla="*/ 41057 h 83975"/>
                <a:gd name="connsiteX353" fmla="*/ 70393 w 121169"/>
                <a:gd name="connsiteY353" fmla="*/ 24885 h 83975"/>
                <a:gd name="connsiteX354" fmla="*/ 70393 w 121169"/>
                <a:gd name="connsiteY354" fmla="*/ 25723 h 83975"/>
                <a:gd name="connsiteX355" fmla="*/ 70980 w 121169"/>
                <a:gd name="connsiteY355" fmla="*/ 26310 h 83975"/>
                <a:gd name="connsiteX356" fmla="*/ 71482 w 121169"/>
                <a:gd name="connsiteY356" fmla="*/ 25472 h 83975"/>
                <a:gd name="connsiteX357" fmla="*/ 70728 w 121169"/>
                <a:gd name="connsiteY357" fmla="*/ 25220 h 83975"/>
                <a:gd name="connsiteX358" fmla="*/ 73577 w 121169"/>
                <a:gd name="connsiteY358" fmla="*/ 31924 h 83975"/>
                <a:gd name="connsiteX359" fmla="*/ 73577 w 121169"/>
                <a:gd name="connsiteY359" fmla="*/ 31924 h 83975"/>
                <a:gd name="connsiteX360" fmla="*/ 73577 w 121169"/>
                <a:gd name="connsiteY360" fmla="*/ 31924 h 83975"/>
                <a:gd name="connsiteX361" fmla="*/ 73577 w 121169"/>
                <a:gd name="connsiteY361" fmla="*/ 31924 h 83975"/>
                <a:gd name="connsiteX362" fmla="*/ 73912 w 121169"/>
                <a:gd name="connsiteY362" fmla="*/ 32259 h 83975"/>
                <a:gd name="connsiteX363" fmla="*/ 72655 w 121169"/>
                <a:gd name="connsiteY363" fmla="*/ 21115 h 83975"/>
                <a:gd name="connsiteX364" fmla="*/ 72655 w 121169"/>
                <a:gd name="connsiteY364" fmla="*/ 21701 h 83975"/>
                <a:gd name="connsiteX365" fmla="*/ 73409 w 121169"/>
                <a:gd name="connsiteY365" fmla="*/ 22791 h 83975"/>
                <a:gd name="connsiteX366" fmla="*/ 74499 w 121169"/>
                <a:gd name="connsiteY366" fmla="*/ 23880 h 83975"/>
                <a:gd name="connsiteX367" fmla="*/ 75337 w 121169"/>
                <a:gd name="connsiteY367" fmla="*/ 23880 h 83975"/>
                <a:gd name="connsiteX368" fmla="*/ 76091 w 121169"/>
                <a:gd name="connsiteY368" fmla="*/ 22120 h 83975"/>
                <a:gd name="connsiteX369" fmla="*/ 75421 w 121169"/>
                <a:gd name="connsiteY369" fmla="*/ 20863 h 83975"/>
                <a:gd name="connsiteX370" fmla="*/ 74080 w 121169"/>
                <a:gd name="connsiteY370" fmla="*/ 20277 h 83975"/>
                <a:gd name="connsiteX371" fmla="*/ 72991 w 121169"/>
                <a:gd name="connsiteY371" fmla="*/ 21450 h 83975"/>
                <a:gd name="connsiteX372" fmla="*/ 77431 w 121169"/>
                <a:gd name="connsiteY372" fmla="*/ 33934 h 83975"/>
                <a:gd name="connsiteX373" fmla="*/ 76845 w 121169"/>
                <a:gd name="connsiteY373" fmla="*/ 33934 h 83975"/>
                <a:gd name="connsiteX374" fmla="*/ 76845 w 121169"/>
                <a:gd name="connsiteY374" fmla="*/ 34521 h 83975"/>
                <a:gd name="connsiteX375" fmla="*/ 77431 w 121169"/>
                <a:gd name="connsiteY375" fmla="*/ 34521 h 83975"/>
                <a:gd name="connsiteX376" fmla="*/ 77767 w 121169"/>
                <a:gd name="connsiteY376" fmla="*/ 34270 h 83975"/>
                <a:gd name="connsiteX377" fmla="*/ 84218 w 121169"/>
                <a:gd name="connsiteY377" fmla="*/ 23712 h 83975"/>
                <a:gd name="connsiteX378" fmla="*/ 83799 w 121169"/>
                <a:gd name="connsiteY378" fmla="*/ 24550 h 83975"/>
                <a:gd name="connsiteX379" fmla="*/ 84554 w 121169"/>
                <a:gd name="connsiteY379" fmla="*/ 25053 h 83975"/>
                <a:gd name="connsiteX380" fmla="*/ 84554 w 121169"/>
                <a:gd name="connsiteY380" fmla="*/ 24215 h 83975"/>
                <a:gd name="connsiteX381" fmla="*/ 84554 w 121169"/>
                <a:gd name="connsiteY381" fmla="*/ 24047 h 83975"/>
                <a:gd name="connsiteX382" fmla="*/ 90251 w 121169"/>
                <a:gd name="connsiteY382" fmla="*/ 21869 h 83975"/>
                <a:gd name="connsiteX383" fmla="*/ 89330 w 121169"/>
                <a:gd name="connsiteY383" fmla="*/ 22288 h 83975"/>
                <a:gd name="connsiteX384" fmla="*/ 88073 w 121169"/>
                <a:gd name="connsiteY384" fmla="*/ 22874 h 83975"/>
                <a:gd name="connsiteX385" fmla="*/ 87151 w 121169"/>
                <a:gd name="connsiteY385" fmla="*/ 23377 h 83975"/>
                <a:gd name="connsiteX386" fmla="*/ 87151 w 121169"/>
                <a:gd name="connsiteY386" fmla="*/ 23377 h 83975"/>
                <a:gd name="connsiteX387" fmla="*/ 87821 w 121169"/>
                <a:gd name="connsiteY387" fmla="*/ 23377 h 83975"/>
                <a:gd name="connsiteX388" fmla="*/ 88994 w 121169"/>
                <a:gd name="connsiteY388" fmla="*/ 22791 h 83975"/>
                <a:gd name="connsiteX389" fmla="*/ 90084 w 121169"/>
                <a:gd name="connsiteY389" fmla="*/ 22288 h 83975"/>
                <a:gd name="connsiteX390" fmla="*/ 101311 w 121169"/>
                <a:gd name="connsiteY390" fmla="*/ 17512 h 83975"/>
                <a:gd name="connsiteX391" fmla="*/ 103657 w 121169"/>
                <a:gd name="connsiteY391" fmla="*/ 16674 h 83975"/>
                <a:gd name="connsiteX392" fmla="*/ 104328 w 121169"/>
                <a:gd name="connsiteY392" fmla="*/ 15417 h 83975"/>
                <a:gd name="connsiteX393" fmla="*/ 103322 w 121169"/>
                <a:gd name="connsiteY393" fmla="*/ 14495 h 83975"/>
                <a:gd name="connsiteX394" fmla="*/ 100725 w 121169"/>
                <a:gd name="connsiteY394" fmla="*/ 14495 h 83975"/>
                <a:gd name="connsiteX395" fmla="*/ 100725 w 121169"/>
                <a:gd name="connsiteY395" fmla="*/ 15082 h 83975"/>
                <a:gd name="connsiteX396" fmla="*/ 101144 w 121169"/>
                <a:gd name="connsiteY396" fmla="*/ 16171 h 83975"/>
                <a:gd name="connsiteX397" fmla="*/ 101144 w 121169"/>
                <a:gd name="connsiteY397" fmla="*/ 17177 h 83975"/>
                <a:gd name="connsiteX398" fmla="*/ 102065 w 121169"/>
                <a:gd name="connsiteY398" fmla="*/ 17847 h 83975"/>
                <a:gd name="connsiteX399" fmla="*/ 106841 w 121169"/>
                <a:gd name="connsiteY399" fmla="*/ 33264 h 83975"/>
                <a:gd name="connsiteX400" fmla="*/ 107344 w 121169"/>
                <a:gd name="connsiteY400" fmla="*/ 33934 h 83975"/>
                <a:gd name="connsiteX401" fmla="*/ 108098 w 121169"/>
                <a:gd name="connsiteY401" fmla="*/ 34353 h 83975"/>
                <a:gd name="connsiteX402" fmla="*/ 107428 w 121169"/>
                <a:gd name="connsiteY402" fmla="*/ 31588 h 83975"/>
                <a:gd name="connsiteX403" fmla="*/ 107009 w 121169"/>
                <a:gd name="connsiteY403" fmla="*/ 32426 h 83975"/>
                <a:gd name="connsiteX404" fmla="*/ 107176 w 121169"/>
                <a:gd name="connsiteY404" fmla="*/ 33599 h 83975"/>
                <a:gd name="connsiteX405" fmla="*/ 116561 w 121169"/>
                <a:gd name="connsiteY405" fmla="*/ 56055 h 83975"/>
                <a:gd name="connsiteX406" fmla="*/ 116561 w 121169"/>
                <a:gd name="connsiteY406" fmla="*/ 55384 h 83975"/>
                <a:gd name="connsiteX407" fmla="*/ 115974 w 121169"/>
                <a:gd name="connsiteY407" fmla="*/ 55384 h 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121169" h="83975">
                  <a:moveTo>
                    <a:pt x="15763" y="78510"/>
                  </a:moveTo>
                  <a:cubicBezTo>
                    <a:pt x="15763" y="78510"/>
                    <a:pt x="15763" y="77840"/>
                    <a:pt x="15763" y="76918"/>
                  </a:cubicBezTo>
                  <a:cubicBezTo>
                    <a:pt x="15805" y="76415"/>
                    <a:pt x="15805" y="75913"/>
                    <a:pt x="15763" y="75410"/>
                  </a:cubicBezTo>
                  <a:cubicBezTo>
                    <a:pt x="15763" y="75410"/>
                    <a:pt x="15344" y="74907"/>
                    <a:pt x="14757" y="74572"/>
                  </a:cubicBezTo>
                  <a:cubicBezTo>
                    <a:pt x="14338" y="74413"/>
                    <a:pt x="13961" y="74153"/>
                    <a:pt x="13668" y="73818"/>
                  </a:cubicBezTo>
                  <a:cubicBezTo>
                    <a:pt x="13769" y="73433"/>
                    <a:pt x="13970" y="73089"/>
                    <a:pt x="14255" y="72813"/>
                  </a:cubicBezTo>
                  <a:lnTo>
                    <a:pt x="14925" y="72058"/>
                  </a:lnTo>
                  <a:lnTo>
                    <a:pt x="14925" y="70802"/>
                  </a:lnTo>
                  <a:cubicBezTo>
                    <a:pt x="14347" y="68640"/>
                    <a:pt x="13291" y="66629"/>
                    <a:pt x="11825" y="64936"/>
                  </a:cubicBezTo>
                  <a:cubicBezTo>
                    <a:pt x="10325" y="63202"/>
                    <a:pt x="9127" y="61216"/>
                    <a:pt x="8306" y="59071"/>
                  </a:cubicBezTo>
                  <a:cubicBezTo>
                    <a:pt x="7049" y="56139"/>
                    <a:pt x="5959" y="53290"/>
                    <a:pt x="4954" y="50692"/>
                  </a:cubicBezTo>
                  <a:cubicBezTo>
                    <a:pt x="3949" y="48095"/>
                    <a:pt x="3111" y="44995"/>
                    <a:pt x="2273" y="41811"/>
                  </a:cubicBezTo>
                  <a:lnTo>
                    <a:pt x="94" y="33432"/>
                  </a:lnTo>
                  <a:cubicBezTo>
                    <a:pt x="-31" y="32401"/>
                    <a:pt x="-31" y="31362"/>
                    <a:pt x="94" y="30332"/>
                  </a:cubicBezTo>
                  <a:cubicBezTo>
                    <a:pt x="61" y="29351"/>
                    <a:pt x="320" y="28388"/>
                    <a:pt x="848" y="27566"/>
                  </a:cubicBezTo>
                  <a:cubicBezTo>
                    <a:pt x="1695" y="28019"/>
                    <a:pt x="2466" y="28614"/>
                    <a:pt x="3111" y="29326"/>
                  </a:cubicBezTo>
                  <a:cubicBezTo>
                    <a:pt x="3949" y="30248"/>
                    <a:pt x="4703" y="30499"/>
                    <a:pt x="5373" y="30164"/>
                  </a:cubicBezTo>
                  <a:lnTo>
                    <a:pt x="6211" y="29326"/>
                  </a:lnTo>
                  <a:cubicBezTo>
                    <a:pt x="6479" y="28957"/>
                    <a:pt x="6789" y="28622"/>
                    <a:pt x="7133" y="28321"/>
                  </a:cubicBezTo>
                  <a:lnTo>
                    <a:pt x="8054" y="28321"/>
                  </a:lnTo>
                  <a:cubicBezTo>
                    <a:pt x="8842" y="28069"/>
                    <a:pt x="9697" y="28069"/>
                    <a:pt x="10484" y="28321"/>
                  </a:cubicBezTo>
                  <a:cubicBezTo>
                    <a:pt x="11322" y="28622"/>
                    <a:pt x="12135" y="28991"/>
                    <a:pt x="12914" y="29410"/>
                  </a:cubicBezTo>
                  <a:cubicBezTo>
                    <a:pt x="13283" y="30156"/>
                    <a:pt x="13559" y="30943"/>
                    <a:pt x="13752" y="31756"/>
                  </a:cubicBezTo>
                  <a:cubicBezTo>
                    <a:pt x="13752" y="32845"/>
                    <a:pt x="14422" y="34018"/>
                    <a:pt x="14841" y="35275"/>
                  </a:cubicBezTo>
                  <a:cubicBezTo>
                    <a:pt x="15243" y="36490"/>
                    <a:pt x="15746" y="37663"/>
                    <a:pt x="16349" y="38794"/>
                  </a:cubicBezTo>
                  <a:cubicBezTo>
                    <a:pt x="16760" y="39741"/>
                    <a:pt x="17388" y="40579"/>
                    <a:pt x="18193" y="41224"/>
                  </a:cubicBezTo>
                  <a:lnTo>
                    <a:pt x="18193" y="41224"/>
                  </a:lnTo>
                  <a:lnTo>
                    <a:pt x="18863" y="41224"/>
                  </a:lnTo>
                  <a:lnTo>
                    <a:pt x="19701" y="41224"/>
                  </a:lnTo>
                  <a:cubicBezTo>
                    <a:pt x="19701" y="41224"/>
                    <a:pt x="20204" y="40721"/>
                    <a:pt x="19701" y="40135"/>
                  </a:cubicBezTo>
                  <a:cubicBezTo>
                    <a:pt x="19391" y="39154"/>
                    <a:pt x="18737" y="38325"/>
                    <a:pt x="17858" y="37789"/>
                  </a:cubicBezTo>
                  <a:cubicBezTo>
                    <a:pt x="16953" y="37185"/>
                    <a:pt x="16274" y="36306"/>
                    <a:pt x="15930" y="35275"/>
                  </a:cubicBezTo>
                  <a:cubicBezTo>
                    <a:pt x="15838" y="34865"/>
                    <a:pt x="15838" y="34429"/>
                    <a:pt x="15930" y="34018"/>
                  </a:cubicBezTo>
                  <a:cubicBezTo>
                    <a:pt x="16173" y="33415"/>
                    <a:pt x="16458" y="32828"/>
                    <a:pt x="16768" y="32259"/>
                  </a:cubicBezTo>
                  <a:cubicBezTo>
                    <a:pt x="17011" y="31664"/>
                    <a:pt x="17321" y="31102"/>
                    <a:pt x="17690" y="30583"/>
                  </a:cubicBezTo>
                  <a:cubicBezTo>
                    <a:pt x="17690" y="30080"/>
                    <a:pt x="18276" y="29829"/>
                    <a:pt x="18528" y="29829"/>
                  </a:cubicBezTo>
                  <a:lnTo>
                    <a:pt x="18528" y="29829"/>
                  </a:lnTo>
                  <a:lnTo>
                    <a:pt x="18528" y="29829"/>
                  </a:lnTo>
                  <a:lnTo>
                    <a:pt x="18947" y="29829"/>
                  </a:lnTo>
                  <a:lnTo>
                    <a:pt x="18947" y="29829"/>
                  </a:lnTo>
                  <a:cubicBezTo>
                    <a:pt x="19533" y="29829"/>
                    <a:pt x="19785" y="29410"/>
                    <a:pt x="19868" y="28991"/>
                  </a:cubicBezTo>
                  <a:cubicBezTo>
                    <a:pt x="19952" y="28547"/>
                    <a:pt x="19952" y="28094"/>
                    <a:pt x="19868" y="27650"/>
                  </a:cubicBezTo>
                  <a:lnTo>
                    <a:pt x="19868" y="26226"/>
                  </a:lnTo>
                  <a:cubicBezTo>
                    <a:pt x="19743" y="25840"/>
                    <a:pt x="19743" y="25438"/>
                    <a:pt x="19868" y="25053"/>
                  </a:cubicBezTo>
                  <a:lnTo>
                    <a:pt x="20958" y="23628"/>
                  </a:lnTo>
                  <a:lnTo>
                    <a:pt x="22215" y="22120"/>
                  </a:lnTo>
                  <a:lnTo>
                    <a:pt x="22633" y="22120"/>
                  </a:lnTo>
                  <a:cubicBezTo>
                    <a:pt x="23136" y="22120"/>
                    <a:pt x="23471" y="22120"/>
                    <a:pt x="23723" y="22874"/>
                  </a:cubicBezTo>
                  <a:cubicBezTo>
                    <a:pt x="23974" y="23628"/>
                    <a:pt x="24477" y="23628"/>
                    <a:pt x="25566" y="23377"/>
                  </a:cubicBezTo>
                  <a:cubicBezTo>
                    <a:pt x="26672" y="23075"/>
                    <a:pt x="27585" y="22313"/>
                    <a:pt x="28080" y="21282"/>
                  </a:cubicBezTo>
                  <a:cubicBezTo>
                    <a:pt x="28650" y="20218"/>
                    <a:pt x="29093" y="19095"/>
                    <a:pt x="29420" y="17931"/>
                  </a:cubicBezTo>
                  <a:cubicBezTo>
                    <a:pt x="29420" y="16842"/>
                    <a:pt x="30007" y="15752"/>
                    <a:pt x="30175" y="14747"/>
                  </a:cubicBezTo>
                  <a:cubicBezTo>
                    <a:pt x="30342" y="13741"/>
                    <a:pt x="30761" y="13239"/>
                    <a:pt x="31180" y="13155"/>
                  </a:cubicBezTo>
                  <a:cubicBezTo>
                    <a:pt x="31842" y="12987"/>
                    <a:pt x="32529" y="12987"/>
                    <a:pt x="33191" y="13155"/>
                  </a:cubicBezTo>
                  <a:lnTo>
                    <a:pt x="35537" y="13741"/>
                  </a:lnTo>
                  <a:lnTo>
                    <a:pt x="37799" y="14412"/>
                  </a:lnTo>
                  <a:cubicBezTo>
                    <a:pt x="38461" y="14562"/>
                    <a:pt x="39148" y="14562"/>
                    <a:pt x="39810" y="14412"/>
                  </a:cubicBezTo>
                  <a:cubicBezTo>
                    <a:pt x="40472" y="14361"/>
                    <a:pt x="41117" y="14219"/>
                    <a:pt x="41737" y="13993"/>
                  </a:cubicBezTo>
                  <a:lnTo>
                    <a:pt x="43497" y="13490"/>
                  </a:lnTo>
                  <a:lnTo>
                    <a:pt x="44670" y="13993"/>
                  </a:lnTo>
                  <a:lnTo>
                    <a:pt x="46932" y="15250"/>
                  </a:lnTo>
                  <a:lnTo>
                    <a:pt x="49195" y="16506"/>
                  </a:lnTo>
                  <a:lnTo>
                    <a:pt x="50368" y="17177"/>
                  </a:lnTo>
                  <a:lnTo>
                    <a:pt x="53049" y="25556"/>
                  </a:lnTo>
                  <a:lnTo>
                    <a:pt x="53049" y="26477"/>
                  </a:lnTo>
                  <a:cubicBezTo>
                    <a:pt x="53987" y="26896"/>
                    <a:pt x="54884" y="27399"/>
                    <a:pt x="55730" y="27985"/>
                  </a:cubicBezTo>
                  <a:cubicBezTo>
                    <a:pt x="56426" y="28580"/>
                    <a:pt x="56878" y="29418"/>
                    <a:pt x="56987" y="30332"/>
                  </a:cubicBezTo>
                  <a:cubicBezTo>
                    <a:pt x="57188" y="30926"/>
                    <a:pt x="57188" y="31580"/>
                    <a:pt x="56987" y="32175"/>
                  </a:cubicBezTo>
                  <a:cubicBezTo>
                    <a:pt x="56752" y="32912"/>
                    <a:pt x="56752" y="33700"/>
                    <a:pt x="56987" y="34437"/>
                  </a:cubicBezTo>
                  <a:cubicBezTo>
                    <a:pt x="57222" y="35443"/>
                    <a:pt x="57624" y="36406"/>
                    <a:pt x="58160" y="37286"/>
                  </a:cubicBezTo>
                  <a:cubicBezTo>
                    <a:pt x="58654" y="38149"/>
                    <a:pt x="59023" y="39079"/>
                    <a:pt x="59249" y="40051"/>
                  </a:cubicBezTo>
                  <a:lnTo>
                    <a:pt x="59249" y="40638"/>
                  </a:lnTo>
                  <a:cubicBezTo>
                    <a:pt x="59283" y="40864"/>
                    <a:pt x="59283" y="41082"/>
                    <a:pt x="59249" y="41308"/>
                  </a:cubicBezTo>
                  <a:cubicBezTo>
                    <a:pt x="59249" y="41308"/>
                    <a:pt x="59249" y="41308"/>
                    <a:pt x="59249" y="41308"/>
                  </a:cubicBezTo>
                  <a:cubicBezTo>
                    <a:pt x="59375" y="41609"/>
                    <a:pt x="59542" y="41894"/>
                    <a:pt x="59752" y="42146"/>
                  </a:cubicBezTo>
                  <a:cubicBezTo>
                    <a:pt x="59752" y="42146"/>
                    <a:pt x="60255" y="42649"/>
                    <a:pt x="60422" y="42649"/>
                  </a:cubicBezTo>
                  <a:cubicBezTo>
                    <a:pt x="61084" y="42380"/>
                    <a:pt x="61713" y="42012"/>
                    <a:pt x="62266" y="41559"/>
                  </a:cubicBezTo>
                  <a:cubicBezTo>
                    <a:pt x="62266" y="41559"/>
                    <a:pt x="62266" y="40721"/>
                    <a:pt x="62266" y="39883"/>
                  </a:cubicBezTo>
                  <a:cubicBezTo>
                    <a:pt x="62266" y="39046"/>
                    <a:pt x="61847" y="39046"/>
                    <a:pt x="61512" y="38962"/>
                  </a:cubicBezTo>
                  <a:cubicBezTo>
                    <a:pt x="61151" y="38777"/>
                    <a:pt x="60908" y="38434"/>
                    <a:pt x="60841" y="38040"/>
                  </a:cubicBezTo>
                  <a:cubicBezTo>
                    <a:pt x="60841" y="38040"/>
                    <a:pt x="60841" y="37370"/>
                    <a:pt x="61428" y="36532"/>
                  </a:cubicBezTo>
                  <a:lnTo>
                    <a:pt x="63104" y="33683"/>
                  </a:lnTo>
                  <a:cubicBezTo>
                    <a:pt x="63774" y="32678"/>
                    <a:pt x="64360" y="31756"/>
                    <a:pt x="64863" y="30834"/>
                  </a:cubicBezTo>
                  <a:cubicBezTo>
                    <a:pt x="65257" y="30256"/>
                    <a:pt x="65592" y="29636"/>
                    <a:pt x="65869" y="28991"/>
                  </a:cubicBezTo>
                  <a:cubicBezTo>
                    <a:pt x="65869" y="28321"/>
                    <a:pt x="66539" y="27315"/>
                    <a:pt x="67209" y="25891"/>
                  </a:cubicBezTo>
                  <a:cubicBezTo>
                    <a:pt x="67880" y="24466"/>
                    <a:pt x="68717" y="23042"/>
                    <a:pt x="69639" y="21618"/>
                  </a:cubicBezTo>
                  <a:cubicBezTo>
                    <a:pt x="70427" y="20210"/>
                    <a:pt x="71348" y="18894"/>
                    <a:pt x="72404" y="17679"/>
                  </a:cubicBezTo>
                  <a:cubicBezTo>
                    <a:pt x="73058" y="16749"/>
                    <a:pt x="73954" y="16029"/>
                    <a:pt x="75001" y="15585"/>
                  </a:cubicBezTo>
                  <a:lnTo>
                    <a:pt x="75756" y="15585"/>
                  </a:lnTo>
                  <a:lnTo>
                    <a:pt x="76510" y="15585"/>
                  </a:lnTo>
                  <a:lnTo>
                    <a:pt x="77348" y="15585"/>
                  </a:lnTo>
                  <a:cubicBezTo>
                    <a:pt x="77943" y="15367"/>
                    <a:pt x="78462" y="14990"/>
                    <a:pt x="78856" y="14495"/>
                  </a:cubicBezTo>
                  <a:cubicBezTo>
                    <a:pt x="79392" y="13951"/>
                    <a:pt x="79844" y="13331"/>
                    <a:pt x="80197" y="12652"/>
                  </a:cubicBezTo>
                  <a:cubicBezTo>
                    <a:pt x="80607" y="11940"/>
                    <a:pt x="80917" y="11186"/>
                    <a:pt x="81118" y="10390"/>
                  </a:cubicBezTo>
                  <a:cubicBezTo>
                    <a:pt x="81286" y="9703"/>
                    <a:pt x="81286" y="8982"/>
                    <a:pt x="81118" y="8295"/>
                  </a:cubicBezTo>
                  <a:cubicBezTo>
                    <a:pt x="81646" y="8412"/>
                    <a:pt x="82182" y="8412"/>
                    <a:pt x="82710" y="8295"/>
                  </a:cubicBezTo>
                  <a:lnTo>
                    <a:pt x="84554" y="8295"/>
                  </a:lnTo>
                  <a:cubicBezTo>
                    <a:pt x="84646" y="8521"/>
                    <a:pt x="84788" y="8722"/>
                    <a:pt x="84972" y="8882"/>
                  </a:cubicBezTo>
                  <a:lnTo>
                    <a:pt x="84972" y="8882"/>
                  </a:lnTo>
                  <a:cubicBezTo>
                    <a:pt x="85241" y="8823"/>
                    <a:pt x="85458" y="8630"/>
                    <a:pt x="85559" y="8379"/>
                  </a:cubicBezTo>
                  <a:cubicBezTo>
                    <a:pt x="85743" y="8186"/>
                    <a:pt x="85886" y="7960"/>
                    <a:pt x="85978" y="7709"/>
                  </a:cubicBezTo>
                  <a:lnTo>
                    <a:pt x="85978" y="7709"/>
                  </a:lnTo>
                  <a:lnTo>
                    <a:pt x="85978" y="7709"/>
                  </a:lnTo>
                  <a:lnTo>
                    <a:pt x="85308" y="7709"/>
                  </a:lnTo>
                  <a:cubicBezTo>
                    <a:pt x="84821" y="6184"/>
                    <a:pt x="84821" y="4541"/>
                    <a:pt x="85308" y="3016"/>
                  </a:cubicBezTo>
                  <a:cubicBezTo>
                    <a:pt x="86263" y="1651"/>
                    <a:pt x="87603" y="603"/>
                    <a:pt x="89162" y="0"/>
                  </a:cubicBezTo>
                  <a:cubicBezTo>
                    <a:pt x="90000" y="134"/>
                    <a:pt x="90804" y="452"/>
                    <a:pt x="91508" y="922"/>
                  </a:cubicBezTo>
                  <a:lnTo>
                    <a:pt x="94022" y="2597"/>
                  </a:lnTo>
                  <a:cubicBezTo>
                    <a:pt x="94734" y="3159"/>
                    <a:pt x="95496" y="3662"/>
                    <a:pt x="96284" y="4106"/>
                  </a:cubicBezTo>
                  <a:cubicBezTo>
                    <a:pt x="96812" y="4508"/>
                    <a:pt x="97482" y="4659"/>
                    <a:pt x="98127" y="4525"/>
                  </a:cubicBezTo>
                  <a:cubicBezTo>
                    <a:pt x="98127" y="4525"/>
                    <a:pt x="98127" y="4525"/>
                    <a:pt x="98714" y="3938"/>
                  </a:cubicBezTo>
                  <a:cubicBezTo>
                    <a:pt x="99300" y="3352"/>
                    <a:pt x="98714" y="3435"/>
                    <a:pt x="98714" y="3352"/>
                  </a:cubicBezTo>
                  <a:lnTo>
                    <a:pt x="99384" y="3352"/>
                  </a:lnTo>
                  <a:cubicBezTo>
                    <a:pt x="100004" y="3218"/>
                    <a:pt x="100641" y="3486"/>
                    <a:pt x="100976" y="4022"/>
                  </a:cubicBezTo>
                  <a:cubicBezTo>
                    <a:pt x="101554" y="4726"/>
                    <a:pt x="102057" y="5480"/>
                    <a:pt x="102484" y="6284"/>
                  </a:cubicBezTo>
                  <a:cubicBezTo>
                    <a:pt x="102995" y="7147"/>
                    <a:pt x="103448" y="8035"/>
                    <a:pt x="103825" y="8965"/>
                  </a:cubicBezTo>
                  <a:cubicBezTo>
                    <a:pt x="104076" y="9569"/>
                    <a:pt x="104303" y="10180"/>
                    <a:pt x="104495" y="10809"/>
                  </a:cubicBezTo>
                  <a:cubicBezTo>
                    <a:pt x="105082" y="13105"/>
                    <a:pt x="105341" y="15476"/>
                    <a:pt x="105249" y="17847"/>
                  </a:cubicBezTo>
                  <a:cubicBezTo>
                    <a:pt x="105157" y="20218"/>
                    <a:pt x="105417" y="22589"/>
                    <a:pt x="106003" y="24885"/>
                  </a:cubicBezTo>
                  <a:cubicBezTo>
                    <a:pt x="106003" y="24885"/>
                    <a:pt x="106506" y="25472"/>
                    <a:pt x="107176" y="25556"/>
                  </a:cubicBezTo>
                  <a:lnTo>
                    <a:pt x="108350" y="25556"/>
                  </a:lnTo>
                  <a:lnTo>
                    <a:pt x="107931" y="26729"/>
                  </a:lnTo>
                  <a:cubicBezTo>
                    <a:pt x="107855" y="27114"/>
                    <a:pt x="107855" y="27516"/>
                    <a:pt x="107931" y="27902"/>
                  </a:cubicBezTo>
                  <a:lnTo>
                    <a:pt x="107931" y="27902"/>
                  </a:lnTo>
                  <a:cubicBezTo>
                    <a:pt x="107931" y="27902"/>
                    <a:pt x="107931" y="27902"/>
                    <a:pt x="107931" y="27902"/>
                  </a:cubicBezTo>
                  <a:lnTo>
                    <a:pt x="107931" y="27902"/>
                  </a:lnTo>
                  <a:lnTo>
                    <a:pt x="108685" y="28488"/>
                  </a:lnTo>
                  <a:cubicBezTo>
                    <a:pt x="109104" y="28488"/>
                    <a:pt x="109355" y="28907"/>
                    <a:pt x="109523" y="28488"/>
                  </a:cubicBezTo>
                  <a:cubicBezTo>
                    <a:pt x="109598" y="28790"/>
                    <a:pt x="109598" y="29108"/>
                    <a:pt x="109523" y="29410"/>
                  </a:cubicBezTo>
                  <a:cubicBezTo>
                    <a:pt x="109523" y="29913"/>
                    <a:pt x="109523" y="30164"/>
                    <a:pt x="109523" y="30332"/>
                  </a:cubicBezTo>
                  <a:lnTo>
                    <a:pt x="110444" y="34018"/>
                  </a:lnTo>
                  <a:cubicBezTo>
                    <a:pt x="110629" y="34865"/>
                    <a:pt x="110846" y="35702"/>
                    <a:pt x="111114" y="36532"/>
                  </a:cubicBezTo>
                  <a:cubicBezTo>
                    <a:pt x="111274" y="37211"/>
                    <a:pt x="111467" y="37881"/>
                    <a:pt x="111701" y="38543"/>
                  </a:cubicBezTo>
                  <a:lnTo>
                    <a:pt x="112623" y="40470"/>
                  </a:lnTo>
                  <a:cubicBezTo>
                    <a:pt x="113067" y="41341"/>
                    <a:pt x="113569" y="42179"/>
                    <a:pt x="114131" y="42984"/>
                  </a:cubicBezTo>
                  <a:cubicBezTo>
                    <a:pt x="114131" y="42984"/>
                    <a:pt x="114131" y="43486"/>
                    <a:pt x="115053" y="43905"/>
                  </a:cubicBezTo>
                  <a:lnTo>
                    <a:pt x="115974" y="44743"/>
                  </a:lnTo>
                  <a:cubicBezTo>
                    <a:pt x="116008" y="45078"/>
                    <a:pt x="116008" y="45414"/>
                    <a:pt x="115974" y="45749"/>
                  </a:cubicBezTo>
                  <a:cubicBezTo>
                    <a:pt x="115916" y="46201"/>
                    <a:pt x="115581" y="46570"/>
                    <a:pt x="115136" y="46670"/>
                  </a:cubicBezTo>
                  <a:cubicBezTo>
                    <a:pt x="115170" y="47089"/>
                    <a:pt x="115170" y="47508"/>
                    <a:pt x="115136" y="47927"/>
                  </a:cubicBezTo>
                  <a:cubicBezTo>
                    <a:pt x="115111" y="48430"/>
                    <a:pt x="115111" y="48933"/>
                    <a:pt x="115136" y="49435"/>
                  </a:cubicBezTo>
                  <a:cubicBezTo>
                    <a:pt x="115371" y="50349"/>
                    <a:pt x="115832" y="51178"/>
                    <a:pt x="116477" y="51865"/>
                  </a:cubicBezTo>
                  <a:cubicBezTo>
                    <a:pt x="117055" y="52385"/>
                    <a:pt x="117667" y="52862"/>
                    <a:pt x="118320" y="53290"/>
                  </a:cubicBezTo>
                  <a:lnTo>
                    <a:pt x="120080" y="54379"/>
                  </a:lnTo>
                  <a:cubicBezTo>
                    <a:pt x="120600" y="54748"/>
                    <a:pt x="120976" y="55276"/>
                    <a:pt x="121169" y="55887"/>
                  </a:cubicBezTo>
                  <a:lnTo>
                    <a:pt x="120248" y="55887"/>
                  </a:lnTo>
                  <a:cubicBezTo>
                    <a:pt x="119737" y="55669"/>
                    <a:pt x="119200" y="55527"/>
                    <a:pt x="118656" y="55468"/>
                  </a:cubicBezTo>
                  <a:cubicBezTo>
                    <a:pt x="118103" y="55368"/>
                    <a:pt x="117533" y="55368"/>
                    <a:pt x="116980" y="55468"/>
                  </a:cubicBezTo>
                  <a:lnTo>
                    <a:pt x="115807" y="56306"/>
                  </a:lnTo>
                  <a:cubicBezTo>
                    <a:pt x="115136" y="56893"/>
                    <a:pt x="114801" y="57228"/>
                    <a:pt x="114718" y="57479"/>
                  </a:cubicBezTo>
                  <a:lnTo>
                    <a:pt x="113964" y="57479"/>
                  </a:lnTo>
                  <a:cubicBezTo>
                    <a:pt x="112128" y="57831"/>
                    <a:pt x="110243" y="57119"/>
                    <a:pt x="109104" y="55636"/>
                  </a:cubicBezTo>
                  <a:cubicBezTo>
                    <a:pt x="107235" y="53675"/>
                    <a:pt x="105635" y="51471"/>
                    <a:pt x="104328" y="49100"/>
                  </a:cubicBezTo>
                  <a:cubicBezTo>
                    <a:pt x="102635" y="46235"/>
                    <a:pt x="101127" y="43269"/>
                    <a:pt x="99803" y="40219"/>
                  </a:cubicBezTo>
                  <a:cubicBezTo>
                    <a:pt x="98379" y="37035"/>
                    <a:pt x="97038" y="34018"/>
                    <a:pt x="95865" y="31253"/>
                  </a:cubicBezTo>
                  <a:cubicBezTo>
                    <a:pt x="94692" y="28488"/>
                    <a:pt x="93519" y="26142"/>
                    <a:pt x="92597" y="24299"/>
                  </a:cubicBezTo>
                  <a:cubicBezTo>
                    <a:pt x="91676" y="22455"/>
                    <a:pt x="90922" y="21701"/>
                    <a:pt x="90419" y="21785"/>
                  </a:cubicBezTo>
                  <a:lnTo>
                    <a:pt x="90419" y="21785"/>
                  </a:lnTo>
                  <a:cubicBezTo>
                    <a:pt x="90050" y="22623"/>
                    <a:pt x="89572" y="23419"/>
                    <a:pt x="88994" y="24131"/>
                  </a:cubicBezTo>
                  <a:cubicBezTo>
                    <a:pt x="88240" y="25304"/>
                    <a:pt x="87654" y="26142"/>
                    <a:pt x="87402" y="26645"/>
                  </a:cubicBezTo>
                  <a:cubicBezTo>
                    <a:pt x="87000" y="27206"/>
                    <a:pt x="86631" y="27793"/>
                    <a:pt x="86313" y="28404"/>
                  </a:cubicBezTo>
                  <a:cubicBezTo>
                    <a:pt x="86003" y="28999"/>
                    <a:pt x="85718" y="29619"/>
                    <a:pt x="85475" y="30248"/>
                  </a:cubicBezTo>
                  <a:lnTo>
                    <a:pt x="84805" y="30248"/>
                  </a:lnTo>
                  <a:cubicBezTo>
                    <a:pt x="84394" y="30373"/>
                    <a:pt x="83958" y="30373"/>
                    <a:pt x="83548" y="30248"/>
                  </a:cubicBezTo>
                  <a:cubicBezTo>
                    <a:pt x="83029" y="30072"/>
                    <a:pt x="82475" y="30072"/>
                    <a:pt x="81956" y="30248"/>
                  </a:cubicBezTo>
                  <a:cubicBezTo>
                    <a:pt x="82174" y="31169"/>
                    <a:pt x="82484" y="32066"/>
                    <a:pt x="82878" y="32929"/>
                  </a:cubicBezTo>
                  <a:cubicBezTo>
                    <a:pt x="83255" y="33616"/>
                    <a:pt x="83531" y="34345"/>
                    <a:pt x="83716" y="35108"/>
                  </a:cubicBezTo>
                  <a:cubicBezTo>
                    <a:pt x="83841" y="35828"/>
                    <a:pt x="83841" y="36565"/>
                    <a:pt x="83716" y="37286"/>
                  </a:cubicBezTo>
                  <a:cubicBezTo>
                    <a:pt x="83548" y="38258"/>
                    <a:pt x="83204" y="39196"/>
                    <a:pt x="82710" y="40051"/>
                  </a:cubicBezTo>
                  <a:lnTo>
                    <a:pt x="81956" y="40051"/>
                  </a:lnTo>
                  <a:cubicBezTo>
                    <a:pt x="81956" y="40051"/>
                    <a:pt x="81956" y="39632"/>
                    <a:pt x="81286" y="39046"/>
                  </a:cubicBezTo>
                  <a:lnTo>
                    <a:pt x="80532" y="37956"/>
                  </a:lnTo>
                  <a:lnTo>
                    <a:pt x="80532" y="37118"/>
                  </a:lnTo>
                  <a:cubicBezTo>
                    <a:pt x="80532" y="36699"/>
                    <a:pt x="80532" y="36532"/>
                    <a:pt x="79861" y="36616"/>
                  </a:cubicBezTo>
                  <a:cubicBezTo>
                    <a:pt x="79610" y="36708"/>
                    <a:pt x="79384" y="36850"/>
                    <a:pt x="79191" y="37035"/>
                  </a:cubicBezTo>
                  <a:cubicBezTo>
                    <a:pt x="79191" y="37035"/>
                    <a:pt x="78772" y="37035"/>
                    <a:pt x="79191" y="37621"/>
                  </a:cubicBezTo>
                  <a:lnTo>
                    <a:pt x="80029" y="40973"/>
                  </a:lnTo>
                  <a:lnTo>
                    <a:pt x="81453" y="41643"/>
                  </a:lnTo>
                  <a:cubicBezTo>
                    <a:pt x="81495" y="41811"/>
                    <a:pt x="81495" y="41978"/>
                    <a:pt x="81453" y="42146"/>
                  </a:cubicBezTo>
                  <a:cubicBezTo>
                    <a:pt x="81386" y="42347"/>
                    <a:pt x="81236" y="42498"/>
                    <a:pt x="81034" y="42565"/>
                  </a:cubicBezTo>
                  <a:cubicBezTo>
                    <a:pt x="80682" y="42682"/>
                    <a:pt x="80297" y="42682"/>
                    <a:pt x="79945" y="42565"/>
                  </a:cubicBezTo>
                  <a:lnTo>
                    <a:pt x="78940" y="42565"/>
                  </a:lnTo>
                  <a:cubicBezTo>
                    <a:pt x="78378" y="42716"/>
                    <a:pt x="77884" y="43034"/>
                    <a:pt x="77515" y="43486"/>
                  </a:cubicBezTo>
                  <a:cubicBezTo>
                    <a:pt x="77138" y="43897"/>
                    <a:pt x="76954" y="44442"/>
                    <a:pt x="77013" y="44995"/>
                  </a:cubicBezTo>
                  <a:lnTo>
                    <a:pt x="77013" y="44995"/>
                  </a:lnTo>
                  <a:cubicBezTo>
                    <a:pt x="77013" y="44995"/>
                    <a:pt x="77013" y="44995"/>
                    <a:pt x="77013" y="44995"/>
                  </a:cubicBezTo>
                  <a:lnTo>
                    <a:pt x="78018" y="44995"/>
                  </a:lnTo>
                  <a:cubicBezTo>
                    <a:pt x="78462" y="44928"/>
                    <a:pt x="78914" y="44928"/>
                    <a:pt x="79359" y="44995"/>
                  </a:cubicBezTo>
                  <a:lnTo>
                    <a:pt x="79359" y="44995"/>
                  </a:lnTo>
                  <a:lnTo>
                    <a:pt x="79359" y="44995"/>
                  </a:lnTo>
                  <a:cubicBezTo>
                    <a:pt x="79359" y="46838"/>
                    <a:pt x="79359" y="48011"/>
                    <a:pt x="78353" y="48681"/>
                  </a:cubicBezTo>
                  <a:cubicBezTo>
                    <a:pt x="77172" y="49310"/>
                    <a:pt x="75932" y="49838"/>
                    <a:pt x="74666" y="50273"/>
                  </a:cubicBezTo>
                  <a:cubicBezTo>
                    <a:pt x="74499" y="49570"/>
                    <a:pt x="74180" y="48916"/>
                    <a:pt x="73745" y="48346"/>
                  </a:cubicBezTo>
                  <a:cubicBezTo>
                    <a:pt x="73460" y="47802"/>
                    <a:pt x="72831" y="47525"/>
                    <a:pt x="72237" y="47676"/>
                  </a:cubicBezTo>
                  <a:cubicBezTo>
                    <a:pt x="71231" y="47952"/>
                    <a:pt x="70494" y="48815"/>
                    <a:pt x="70393" y="49854"/>
                  </a:cubicBezTo>
                  <a:cubicBezTo>
                    <a:pt x="70184" y="50818"/>
                    <a:pt x="70184" y="51823"/>
                    <a:pt x="70393" y="52787"/>
                  </a:cubicBezTo>
                  <a:cubicBezTo>
                    <a:pt x="70594" y="53625"/>
                    <a:pt x="71189" y="54303"/>
                    <a:pt x="71985" y="54630"/>
                  </a:cubicBezTo>
                  <a:cubicBezTo>
                    <a:pt x="72865" y="55083"/>
                    <a:pt x="73485" y="55921"/>
                    <a:pt x="73661" y="56893"/>
                  </a:cubicBezTo>
                  <a:cubicBezTo>
                    <a:pt x="74390" y="58342"/>
                    <a:pt x="74390" y="60051"/>
                    <a:pt x="73661" y="61501"/>
                  </a:cubicBezTo>
                  <a:cubicBezTo>
                    <a:pt x="72848" y="62506"/>
                    <a:pt x="71818" y="63311"/>
                    <a:pt x="70645" y="63847"/>
                  </a:cubicBezTo>
                  <a:lnTo>
                    <a:pt x="67042" y="65942"/>
                  </a:lnTo>
                  <a:cubicBezTo>
                    <a:pt x="65843" y="66771"/>
                    <a:pt x="65081" y="68095"/>
                    <a:pt x="64947" y="69545"/>
                  </a:cubicBezTo>
                  <a:lnTo>
                    <a:pt x="64947" y="69545"/>
                  </a:lnTo>
                  <a:lnTo>
                    <a:pt x="64528" y="69545"/>
                  </a:lnTo>
                  <a:lnTo>
                    <a:pt x="63606" y="68958"/>
                  </a:lnTo>
                  <a:lnTo>
                    <a:pt x="62601" y="68456"/>
                  </a:lnTo>
                  <a:lnTo>
                    <a:pt x="62182" y="68456"/>
                  </a:lnTo>
                  <a:cubicBezTo>
                    <a:pt x="62182" y="68456"/>
                    <a:pt x="62182" y="68456"/>
                    <a:pt x="62182" y="68958"/>
                  </a:cubicBezTo>
                  <a:cubicBezTo>
                    <a:pt x="62182" y="69461"/>
                    <a:pt x="62182" y="68958"/>
                    <a:pt x="62182" y="69545"/>
                  </a:cubicBezTo>
                  <a:lnTo>
                    <a:pt x="61512" y="69545"/>
                  </a:lnTo>
                  <a:lnTo>
                    <a:pt x="60925" y="68874"/>
                  </a:lnTo>
                  <a:lnTo>
                    <a:pt x="60925" y="68456"/>
                  </a:lnTo>
                  <a:cubicBezTo>
                    <a:pt x="60925" y="68456"/>
                    <a:pt x="60925" y="68456"/>
                    <a:pt x="60925" y="67450"/>
                  </a:cubicBezTo>
                  <a:cubicBezTo>
                    <a:pt x="60883" y="67140"/>
                    <a:pt x="60883" y="66838"/>
                    <a:pt x="60925" y="66528"/>
                  </a:cubicBezTo>
                  <a:lnTo>
                    <a:pt x="60925" y="70131"/>
                  </a:lnTo>
                  <a:cubicBezTo>
                    <a:pt x="61017" y="69972"/>
                    <a:pt x="61017" y="69788"/>
                    <a:pt x="60925" y="69629"/>
                  </a:cubicBezTo>
                  <a:cubicBezTo>
                    <a:pt x="60925" y="68372"/>
                    <a:pt x="60255" y="66947"/>
                    <a:pt x="59752" y="65188"/>
                  </a:cubicBezTo>
                  <a:cubicBezTo>
                    <a:pt x="59249" y="63428"/>
                    <a:pt x="58746" y="61836"/>
                    <a:pt x="58160" y="60160"/>
                  </a:cubicBezTo>
                  <a:cubicBezTo>
                    <a:pt x="57573" y="58485"/>
                    <a:pt x="56819" y="56809"/>
                    <a:pt x="56149" y="55301"/>
                  </a:cubicBezTo>
                  <a:cubicBezTo>
                    <a:pt x="55630" y="53960"/>
                    <a:pt x="54892" y="52720"/>
                    <a:pt x="53971" y="51614"/>
                  </a:cubicBezTo>
                  <a:lnTo>
                    <a:pt x="52211" y="49687"/>
                  </a:lnTo>
                  <a:cubicBezTo>
                    <a:pt x="51700" y="49243"/>
                    <a:pt x="51247" y="48740"/>
                    <a:pt x="50870" y="48179"/>
                  </a:cubicBezTo>
                  <a:cubicBezTo>
                    <a:pt x="50409" y="47642"/>
                    <a:pt x="50016" y="47047"/>
                    <a:pt x="49697" y="46419"/>
                  </a:cubicBezTo>
                  <a:cubicBezTo>
                    <a:pt x="49270" y="45506"/>
                    <a:pt x="48935" y="44551"/>
                    <a:pt x="48692" y="43570"/>
                  </a:cubicBezTo>
                  <a:lnTo>
                    <a:pt x="47770" y="40051"/>
                  </a:lnTo>
                  <a:cubicBezTo>
                    <a:pt x="47745" y="39775"/>
                    <a:pt x="47745" y="39490"/>
                    <a:pt x="47770" y="39213"/>
                  </a:cubicBezTo>
                  <a:cubicBezTo>
                    <a:pt x="47770" y="39213"/>
                    <a:pt x="47770" y="38459"/>
                    <a:pt x="47770" y="38375"/>
                  </a:cubicBezTo>
                  <a:cubicBezTo>
                    <a:pt x="47527" y="37621"/>
                    <a:pt x="47158" y="36917"/>
                    <a:pt x="46681" y="36281"/>
                  </a:cubicBezTo>
                  <a:cubicBezTo>
                    <a:pt x="46413" y="35811"/>
                    <a:pt x="46069" y="35392"/>
                    <a:pt x="45675" y="35024"/>
                  </a:cubicBezTo>
                  <a:lnTo>
                    <a:pt x="43748" y="35526"/>
                  </a:lnTo>
                  <a:cubicBezTo>
                    <a:pt x="43907" y="35066"/>
                    <a:pt x="43907" y="34563"/>
                    <a:pt x="43748" y="34102"/>
                  </a:cubicBezTo>
                  <a:lnTo>
                    <a:pt x="43748" y="32678"/>
                  </a:lnTo>
                  <a:lnTo>
                    <a:pt x="43329" y="31253"/>
                  </a:lnTo>
                  <a:lnTo>
                    <a:pt x="42743" y="31840"/>
                  </a:lnTo>
                  <a:cubicBezTo>
                    <a:pt x="42567" y="32083"/>
                    <a:pt x="42341" y="32284"/>
                    <a:pt x="42072" y="32426"/>
                  </a:cubicBezTo>
                  <a:cubicBezTo>
                    <a:pt x="42072" y="32426"/>
                    <a:pt x="41486" y="32426"/>
                    <a:pt x="41235" y="32426"/>
                  </a:cubicBezTo>
                  <a:lnTo>
                    <a:pt x="40397" y="31169"/>
                  </a:lnTo>
                  <a:cubicBezTo>
                    <a:pt x="40120" y="30675"/>
                    <a:pt x="39810" y="30197"/>
                    <a:pt x="39475" y="29745"/>
                  </a:cubicBezTo>
                  <a:cubicBezTo>
                    <a:pt x="39173" y="29360"/>
                    <a:pt x="38704" y="29142"/>
                    <a:pt x="38218" y="29159"/>
                  </a:cubicBezTo>
                  <a:cubicBezTo>
                    <a:pt x="37716" y="29159"/>
                    <a:pt x="37129" y="29577"/>
                    <a:pt x="36542" y="30583"/>
                  </a:cubicBezTo>
                  <a:cubicBezTo>
                    <a:pt x="35922" y="31672"/>
                    <a:pt x="35420" y="32828"/>
                    <a:pt x="35034" y="34018"/>
                  </a:cubicBezTo>
                  <a:cubicBezTo>
                    <a:pt x="35034" y="35359"/>
                    <a:pt x="34196" y="36616"/>
                    <a:pt x="33861" y="37956"/>
                  </a:cubicBezTo>
                  <a:cubicBezTo>
                    <a:pt x="33635" y="38811"/>
                    <a:pt x="33358" y="39649"/>
                    <a:pt x="33023" y="40470"/>
                  </a:cubicBezTo>
                  <a:cubicBezTo>
                    <a:pt x="32822" y="40964"/>
                    <a:pt x="32562" y="41442"/>
                    <a:pt x="32269" y="41894"/>
                  </a:cubicBezTo>
                  <a:cubicBezTo>
                    <a:pt x="32269" y="42565"/>
                    <a:pt x="31683" y="42900"/>
                    <a:pt x="31766" y="42984"/>
                  </a:cubicBezTo>
                  <a:lnTo>
                    <a:pt x="30761" y="43654"/>
                  </a:lnTo>
                  <a:cubicBezTo>
                    <a:pt x="30175" y="43654"/>
                    <a:pt x="29839" y="44241"/>
                    <a:pt x="29756" y="44492"/>
                  </a:cubicBezTo>
                  <a:lnTo>
                    <a:pt x="29756" y="44492"/>
                  </a:lnTo>
                  <a:lnTo>
                    <a:pt x="29756" y="44911"/>
                  </a:lnTo>
                  <a:lnTo>
                    <a:pt x="30593" y="44911"/>
                  </a:lnTo>
                  <a:lnTo>
                    <a:pt x="31264" y="44911"/>
                  </a:lnTo>
                  <a:lnTo>
                    <a:pt x="29337" y="48179"/>
                  </a:lnTo>
                  <a:cubicBezTo>
                    <a:pt x="29756" y="48103"/>
                    <a:pt x="30175" y="48103"/>
                    <a:pt x="30593" y="48179"/>
                  </a:cubicBezTo>
                  <a:cubicBezTo>
                    <a:pt x="31012" y="48271"/>
                    <a:pt x="31339" y="48597"/>
                    <a:pt x="31431" y="49016"/>
                  </a:cubicBezTo>
                  <a:cubicBezTo>
                    <a:pt x="31716" y="49477"/>
                    <a:pt x="31716" y="50064"/>
                    <a:pt x="31431" y="50525"/>
                  </a:cubicBezTo>
                  <a:cubicBezTo>
                    <a:pt x="31147" y="51019"/>
                    <a:pt x="31147" y="51622"/>
                    <a:pt x="31431" y="52117"/>
                  </a:cubicBezTo>
                  <a:cubicBezTo>
                    <a:pt x="31431" y="52787"/>
                    <a:pt x="31934" y="53038"/>
                    <a:pt x="32269" y="52871"/>
                  </a:cubicBezTo>
                  <a:cubicBezTo>
                    <a:pt x="32604" y="52703"/>
                    <a:pt x="32940" y="52871"/>
                    <a:pt x="33023" y="53457"/>
                  </a:cubicBezTo>
                  <a:lnTo>
                    <a:pt x="33023" y="53457"/>
                  </a:lnTo>
                  <a:cubicBezTo>
                    <a:pt x="32739" y="54245"/>
                    <a:pt x="32244" y="54940"/>
                    <a:pt x="31599" y="55468"/>
                  </a:cubicBezTo>
                  <a:cubicBezTo>
                    <a:pt x="30820" y="56122"/>
                    <a:pt x="30493" y="57169"/>
                    <a:pt x="30761" y="58150"/>
                  </a:cubicBezTo>
                  <a:cubicBezTo>
                    <a:pt x="30845" y="58652"/>
                    <a:pt x="31113" y="59096"/>
                    <a:pt x="31515" y="59406"/>
                  </a:cubicBezTo>
                  <a:cubicBezTo>
                    <a:pt x="31859" y="59758"/>
                    <a:pt x="32118" y="60194"/>
                    <a:pt x="32269" y="60663"/>
                  </a:cubicBezTo>
                  <a:cubicBezTo>
                    <a:pt x="32931" y="62641"/>
                    <a:pt x="32722" y="64802"/>
                    <a:pt x="31683" y="66612"/>
                  </a:cubicBezTo>
                  <a:cubicBezTo>
                    <a:pt x="30443" y="68171"/>
                    <a:pt x="28692" y="69243"/>
                    <a:pt x="26739" y="69629"/>
                  </a:cubicBezTo>
                  <a:cubicBezTo>
                    <a:pt x="26739" y="69629"/>
                    <a:pt x="26739" y="70383"/>
                    <a:pt x="27158" y="71137"/>
                  </a:cubicBezTo>
                  <a:cubicBezTo>
                    <a:pt x="27443" y="71874"/>
                    <a:pt x="27669" y="72628"/>
                    <a:pt x="27829" y="73399"/>
                  </a:cubicBezTo>
                  <a:cubicBezTo>
                    <a:pt x="28004" y="74136"/>
                    <a:pt x="28222" y="74865"/>
                    <a:pt x="28499" y="75577"/>
                  </a:cubicBezTo>
                  <a:cubicBezTo>
                    <a:pt x="28499" y="76248"/>
                    <a:pt x="28499" y="76751"/>
                    <a:pt x="28918" y="77002"/>
                  </a:cubicBezTo>
                  <a:cubicBezTo>
                    <a:pt x="29337" y="77253"/>
                    <a:pt x="28918" y="77002"/>
                    <a:pt x="28918" y="77840"/>
                  </a:cubicBezTo>
                  <a:cubicBezTo>
                    <a:pt x="28960" y="78234"/>
                    <a:pt x="28960" y="78619"/>
                    <a:pt x="28918" y="79013"/>
                  </a:cubicBezTo>
                  <a:cubicBezTo>
                    <a:pt x="29010" y="79423"/>
                    <a:pt x="29010" y="79859"/>
                    <a:pt x="28918" y="80270"/>
                  </a:cubicBezTo>
                  <a:cubicBezTo>
                    <a:pt x="28809" y="80613"/>
                    <a:pt x="28515" y="80865"/>
                    <a:pt x="28163" y="80940"/>
                  </a:cubicBezTo>
                  <a:lnTo>
                    <a:pt x="26153" y="80940"/>
                  </a:lnTo>
                  <a:cubicBezTo>
                    <a:pt x="25365" y="81133"/>
                    <a:pt x="24678" y="81610"/>
                    <a:pt x="24225" y="82281"/>
                  </a:cubicBezTo>
                  <a:cubicBezTo>
                    <a:pt x="23815" y="82817"/>
                    <a:pt x="23337" y="83295"/>
                    <a:pt x="22801" y="83705"/>
                  </a:cubicBezTo>
                  <a:lnTo>
                    <a:pt x="22801" y="83705"/>
                  </a:lnTo>
                  <a:cubicBezTo>
                    <a:pt x="21544" y="84199"/>
                    <a:pt x="20120" y="84007"/>
                    <a:pt x="19031" y="83202"/>
                  </a:cubicBezTo>
                  <a:cubicBezTo>
                    <a:pt x="18092" y="82155"/>
                    <a:pt x="17422" y="80890"/>
                    <a:pt x="17103" y="79516"/>
                  </a:cubicBezTo>
                  <a:close/>
                  <a:moveTo>
                    <a:pt x="6714" y="37872"/>
                  </a:moveTo>
                  <a:cubicBezTo>
                    <a:pt x="7216" y="39800"/>
                    <a:pt x="7719" y="41559"/>
                    <a:pt x="8138" y="43235"/>
                  </a:cubicBezTo>
                  <a:cubicBezTo>
                    <a:pt x="8557" y="44911"/>
                    <a:pt x="9060" y="45665"/>
                    <a:pt x="9311" y="45581"/>
                  </a:cubicBezTo>
                  <a:cubicBezTo>
                    <a:pt x="9562" y="45497"/>
                    <a:pt x="9311" y="45078"/>
                    <a:pt x="9311" y="44157"/>
                  </a:cubicBezTo>
                  <a:cubicBezTo>
                    <a:pt x="9035" y="43160"/>
                    <a:pt x="8699" y="42179"/>
                    <a:pt x="8306" y="41224"/>
                  </a:cubicBezTo>
                  <a:lnTo>
                    <a:pt x="7216" y="38627"/>
                  </a:lnTo>
                  <a:cubicBezTo>
                    <a:pt x="6797" y="37872"/>
                    <a:pt x="6714" y="37621"/>
                    <a:pt x="6714" y="37872"/>
                  </a:cubicBezTo>
                  <a:close/>
                  <a:moveTo>
                    <a:pt x="18863" y="79767"/>
                  </a:moveTo>
                  <a:cubicBezTo>
                    <a:pt x="18863" y="79767"/>
                    <a:pt x="18863" y="79767"/>
                    <a:pt x="18863" y="80521"/>
                  </a:cubicBezTo>
                  <a:cubicBezTo>
                    <a:pt x="18863" y="81275"/>
                    <a:pt x="18863" y="81275"/>
                    <a:pt x="19366" y="81108"/>
                  </a:cubicBezTo>
                  <a:cubicBezTo>
                    <a:pt x="19491" y="80839"/>
                    <a:pt x="19491" y="80538"/>
                    <a:pt x="19366" y="80270"/>
                  </a:cubicBezTo>
                  <a:cubicBezTo>
                    <a:pt x="19366" y="80270"/>
                    <a:pt x="19114" y="80102"/>
                    <a:pt x="18863" y="80102"/>
                  </a:cubicBezTo>
                  <a:close/>
                  <a:moveTo>
                    <a:pt x="19282" y="75745"/>
                  </a:moveTo>
                  <a:cubicBezTo>
                    <a:pt x="19508" y="76365"/>
                    <a:pt x="19852" y="76935"/>
                    <a:pt x="20287" y="77421"/>
                  </a:cubicBezTo>
                  <a:cubicBezTo>
                    <a:pt x="20773" y="78016"/>
                    <a:pt x="21569" y="78250"/>
                    <a:pt x="22298" y="78007"/>
                  </a:cubicBezTo>
                  <a:cubicBezTo>
                    <a:pt x="22298" y="78007"/>
                    <a:pt x="22885" y="77505"/>
                    <a:pt x="22801" y="76667"/>
                  </a:cubicBezTo>
                  <a:cubicBezTo>
                    <a:pt x="22768" y="76164"/>
                    <a:pt x="22768" y="75661"/>
                    <a:pt x="22801" y="75159"/>
                  </a:cubicBezTo>
                  <a:cubicBezTo>
                    <a:pt x="22801" y="75159"/>
                    <a:pt x="22801" y="75159"/>
                    <a:pt x="22801" y="74321"/>
                  </a:cubicBezTo>
                  <a:cubicBezTo>
                    <a:pt x="22751" y="74019"/>
                    <a:pt x="22751" y="73701"/>
                    <a:pt x="22801" y="73399"/>
                  </a:cubicBezTo>
                  <a:cubicBezTo>
                    <a:pt x="22483" y="73709"/>
                    <a:pt x="22114" y="73960"/>
                    <a:pt x="21712" y="74153"/>
                  </a:cubicBezTo>
                  <a:lnTo>
                    <a:pt x="20706" y="74740"/>
                  </a:lnTo>
                  <a:cubicBezTo>
                    <a:pt x="20706" y="74740"/>
                    <a:pt x="20706" y="74740"/>
                    <a:pt x="20287" y="75242"/>
                  </a:cubicBezTo>
                  <a:cubicBezTo>
                    <a:pt x="19902" y="75452"/>
                    <a:pt x="19559" y="75737"/>
                    <a:pt x="19282" y="76080"/>
                  </a:cubicBezTo>
                  <a:close/>
                  <a:moveTo>
                    <a:pt x="23807" y="53122"/>
                  </a:moveTo>
                  <a:lnTo>
                    <a:pt x="24645" y="53122"/>
                  </a:lnTo>
                  <a:lnTo>
                    <a:pt x="24645" y="52117"/>
                  </a:lnTo>
                  <a:lnTo>
                    <a:pt x="23807" y="52117"/>
                  </a:lnTo>
                  <a:close/>
                  <a:moveTo>
                    <a:pt x="20706" y="33851"/>
                  </a:moveTo>
                  <a:cubicBezTo>
                    <a:pt x="21025" y="34881"/>
                    <a:pt x="21477" y="35870"/>
                    <a:pt x="22047" y="36783"/>
                  </a:cubicBezTo>
                  <a:cubicBezTo>
                    <a:pt x="22491" y="37713"/>
                    <a:pt x="23228" y="38484"/>
                    <a:pt x="24142" y="38962"/>
                  </a:cubicBezTo>
                  <a:cubicBezTo>
                    <a:pt x="24435" y="38459"/>
                    <a:pt x="24770" y="37981"/>
                    <a:pt x="25147" y="37537"/>
                  </a:cubicBezTo>
                  <a:cubicBezTo>
                    <a:pt x="25541" y="37152"/>
                    <a:pt x="25851" y="36699"/>
                    <a:pt x="26069" y="36197"/>
                  </a:cubicBezTo>
                  <a:lnTo>
                    <a:pt x="24728" y="36197"/>
                  </a:lnTo>
                  <a:cubicBezTo>
                    <a:pt x="24410" y="35409"/>
                    <a:pt x="23849" y="34739"/>
                    <a:pt x="23136" y="34270"/>
                  </a:cubicBezTo>
                  <a:cubicBezTo>
                    <a:pt x="22374" y="33909"/>
                    <a:pt x="21494" y="33884"/>
                    <a:pt x="20706" y="34186"/>
                  </a:cubicBezTo>
                  <a:close/>
                  <a:moveTo>
                    <a:pt x="22801" y="26729"/>
                  </a:moveTo>
                  <a:cubicBezTo>
                    <a:pt x="22902" y="27198"/>
                    <a:pt x="23069" y="27650"/>
                    <a:pt x="23304" y="28069"/>
                  </a:cubicBezTo>
                  <a:cubicBezTo>
                    <a:pt x="23538" y="28522"/>
                    <a:pt x="23924" y="28874"/>
                    <a:pt x="24393" y="29075"/>
                  </a:cubicBezTo>
                  <a:cubicBezTo>
                    <a:pt x="24343" y="28907"/>
                    <a:pt x="24343" y="28740"/>
                    <a:pt x="24393" y="28572"/>
                  </a:cubicBezTo>
                  <a:lnTo>
                    <a:pt x="24393" y="28069"/>
                  </a:lnTo>
                  <a:lnTo>
                    <a:pt x="24393" y="28069"/>
                  </a:lnTo>
                  <a:lnTo>
                    <a:pt x="24393" y="27566"/>
                  </a:lnTo>
                  <a:cubicBezTo>
                    <a:pt x="24200" y="27081"/>
                    <a:pt x="23974" y="26603"/>
                    <a:pt x="23723" y="26142"/>
                  </a:cubicBezTo>
                  <a:cubicBezTo>
                    <a:pt x="23429" y="25690"/>
                    <a:pt x="23178" y="25212"/>
                    <a:pt x="22969" y="24718"/>
                  </a:cubicBezTo>
                  <a:cubicBezTo>
                    <a:pt x="22550" y="24919"/>
                    <a:pt x="22290" y="25346"/>
                    <a:pt x="22298" y="25807"/>
                  </a:cubicBezTo>
                  <a:close/>
                  <a:moveTo>
                    <a:pt x="28499" y="25137"/>
                  </a:moveTo>
                  <a:cubicBezTo>
                    <a:pt x="28499" y="25137"/>
                    <a:pt x="28499" y="25137"/>
                    <a:pt x="28499" y="25556"/>
                  </a:cubicBezTo>
                  <a:cubicBezTo>
                    <a:pt x="28583" y="25849"/>
                    <a:pt x="28759" y="26117"/>
                    <a:pt x="29001" y="26310"/>
                  </a:cubicBezTo>
                  <a:lnTo>
                    <a:pt x="29756" y="26896"/>
                  </a:lnTo>
                  <a:cubicBezTo>
                    <a:pt x="30015" y="27030"/>
                    <a:pt x="30334" y="27030"/>
                    <a:pt x="30593" y="26896"/>
                  </a:cubicBezTo>
                  <a:cubicBezTo>
                    <a:pt x="30593" y="26896"/>
                    <a:pt x="30593" y="26896"/>
                    <a:pt x="30007" y="25807"/>
                  </a:cubicBezTo>
                  <a:cubicBezTo>
                    <a:pt x="29420" y="24718"/>
                    <a:pt x="28750" y="25388"/>
                    <a:pt x="28499" y="25472"/>
                  </a:cubicBezTo>
                  <a:close/>
                  <a:moveTo>
                    <a:pt x="28499" y="24047"/>
                  </a:moveTo>
                  <a:lnTo>
                    <a:pt x="29253" y="24047"/>
                  </a:lnTo>
                  <a:lnTo>
                    <a:pt x="29253" y="23126"/>
                  </a:lnTo>
                  <a:lnTo>
                    <a:pt x="28499" y="23126"/>
                  </a:lnTo>
                  <a:close/>
                  <a:moveTo>
                    <a:pt x="58663" y="45581"/>
                  </a:moveTo>
                  <a:cubicBezTo>
                    <a:pt x="58755" y="46025"/>
                    <a:pt x="58755" y="46478"/>
                    <a:pt x="58663" y="46922"/>
                  </a:cubicBezTo>
                  <a:cubicBezTo>
                    <a:pt x="58637" y="47257"/>
                    <a:pt x="58637" y="47592"/>
                    <a:pt x="58663" y="47927"/>
                  </a:cubicBezTo>
                  <a:lnTo>
                    <a:pt x="64193" y="47927"/>
                  </a:lnTo>
                  <a:lnTo>
                    <a:pt x="60171" y="44995"/>
                  </a:lnTo>
                  <a:cubicBezTo>
                    <a:pt x="59886" y="45104"/>
                    <a:pt x="59626" y="45271"/>
                    <a:pt x="59417" y="45497"/>
                  </a:cubicBezTo>
                  <a:cubicBezTo>
                    <a:pt x="59241" y="45589"/>
                    <a:pt x="59090" y="45740"/>
                    <a:pt x="58998" y="45916"/>
                  </a:cubicBezTo>
                  <a:close/>
                  <a:moveTo>
                    <a:pt x="56568" y="38375"/>
                  </a:moveTo>
                  <a:cubicBezTo>
                    <a:pt x="56568" y="38375"/>
                    <a:pt x="56568" y="38375"/>
                    <a:pt x="56568" y="38794"/>
                  </a:cubicBezTo>
                  <a:cubicBezTo>
                    <a:pt x="56568" y="39213"/>
                    <a:pt x="56568" y="39297"/>
                    <a:pt x="56987" y="39297"/>
                  </a:cubicBezTo>
                  <a:cubicBezTo>
                    <a:pt x="57012" y="39096"/>
                    <a:pt x="56987" y="38895"/>
                    <a:pt x="56903" y="38710"/>
                  </a:cubicBezTo>
                  <a:close/>
                  <a:moveTo>
                    <a:pt x="62014" y="40721"/>
                  </a:moveTo>
                  <a:cubicBezTo>
                    <a:pt x="62375" y="40621"/>
                    <a:pt x="62743" y="40830"/>
                    <a:pt x="62844" y="41182"/>
                  </a:cubicBezTo>
                  <a:cubicBezTo>
                    <a:pt x="62844" y="41199"/>
                    <a:pt x="62852" y="41207"/>
                    <a:pt x="62852" y="41224"/>
                  </a:cubicBezTo>
                  <a:cubicBezTo>
                    <a:pt x="62953" y="41584"/>
                    <a:pt x="62743" y="41953"/>
                    <a:pt x="62391" y="42054"/>
                  </a:cubicBezTo>
                  <a:cubicBezTo>
                    <a:pt x="62375" y="42054"/>
                    <a:pt x="62366" y="42062"/>
                    <a:pt x="62350" y="42062"/>
                  </a:cubicBezTo>
                  <a:cubicBezTo>
                    <a:pt x="62350" y="42062"/>
                    <a:pt x="61763" y="42062"/>
                    <a:pt x="61679" y="41475"/>
                  </a:cubicBezTo>
                  <a:cubicBezTo>
                    <a:pt x="61595" y="40889"/>
                    <a:pt x="62014" y="41140"/>
                    <a:pt x="62350" y="41057"/>
                  </a:cubicBezTo>
                  <a:close/>
                  <a:moveTo>
                    <a:pt x="70393" y="24885"/>
                  </a:moveTo>
                  <a:cubicBezTo>
                    <a:pt x="70393" y="24885"/>
                    <a:pt x="70393" y="24885"/>
                    <a:pt x="70393" y="25723"/>
                  </a:cubicBezTo>
                  <a:cubicBezTo>
                    <a:pt x="70393" y="26561"/>
                    <a:pt x="70393" y="26393"/>
                    <a:pt x="70980" y="26310"/>
                  </a:cubicBezTo>
                  <a:cubicBezTo>
                    <a:pt x="71566" y="26226"/>
                    <a:pt x="71566" y="26310"/>
                    <a:pt x="71482" y="25472"/>
                  </a:cubicBezTo>
                  <a:cubicBezTo>
                    <a:pt x="71315" y="25229"/>
                    <a:pt x="71005" y="25128"/>
                    <a:pt x="70728" y="25220"/>
                  </a:cubicBezTo>
                  <a:close/>
                  <a:moveTo>
                    <a:pt x="73577" y="31924"/>
                  </a:moveTo>
                  <a:cubicBezTo>
                    <a:pt x="73577" y="31924"/>
                    <a:pt x="73577" y="31924"/>
                    <a:pt x="73577" y="31924"/>
                  </a:cubicBezTo>
                  <a:cubicBezTo>
                    <a:pt x="73577" y="31924"/>
                    <a:pt x="73577" y="32343"/>
                    <a:pt x="73577" y="31924"/>
                  </a:cubicBezTo>
                  <a:cubicBezTo>
                    <a:pt x="73577" y="31505"/>
                    <a:pt x="73577" y="31924"/>
                    <a:pt x="73577" y="31924"/>
                  </a:cubicBezTo>
                  <a:cubicBezTo>
                    <a:pt x="73577" y="31924"/>
                    <a:pt x="74164" y="32175"/>
                    <a:pt x="73912" y="32259"/>
                  </a:cubicBezTo>
                  <a:close/>
                  <a:moveTo>
                    <a:pt x="72655" y="21115"/>
                  </a:moveTo>
                  <a:cubicBezTo>
                    <a:pt x="72655" y="21115"/>
                    <a:pt x="72655" y="21115"/>
                    <a:pt x="72655" y="21701"/>
                  </a:cubicBezTo>
                  <a:cubicBezTo>
                    <a:pt x="72865" y="22087"/>
                    <a:pt x="73125" y="22455"/>
                    <a:pt x="73409" y="22791"/>
                  </a:cubicBezTo>
                  <a:lnTo>
                    <a:pt x="74499" y="23880"/>
                  </a:lnTo>
                  <a:lnTo>
                    <a:pt x="75337" y="23880"/>
                  </a:lnTo>
                  <a:cubicBezTo>
                    <a:pt x="75839" y="23436"/>
                    <a:pt x="76116" y="22791"/>
                    <a:pt x="76091" y="22120"/>
                  </a:cubicBezTo>
                  <a:cubicBezTo>
                    <a:pt x="76007" y="21643"/>
                    <a:pt x="75772" y="21199"/>
                    <a:pt x="75421" y="20863"/>
                  </a:cubicBezTo>
                  <a:cubicBezTo>
                    <a:pt x="75043" y="20537"/>
                    <a:pt x="74574" y="20327"/>
                    <a:pt x="74080" y="20277"/>
                  </a:cubicBezTo>
                  <a:cubicBezTo>
                    <a:pt x="73569" y="20503"/>
                    <a:pt x="73175" y="20922"/>
                    <a:pt x="72991" y="21450"/>
                  </a:cubicBezTo>
                  <a:close/>
                  <a:moveTo>
                    <a:pt x="77431" y="33934"/>
                  </a:moveTo>
                  <a:cubicBezTo>
                    <a:pt x="77431" y="33934"/>
                    <a:pt x="77431" y="33432"/>
                    <a:pt x="76845" y="33934"/>
                  </a:cubicBezTo>
                  <a:cubicBezTo>
                    <a:pt x="76259" y="34437"/>
                    <a:pt x="76342" y="33934"/>
                    <a:pt x="76845" y="34521"/>
                  </a:cubicBezTo>
                  <a:cubicBezTo>
                    <a:pt x="77021" y="34647"/>
                    <a:pt x="77255" y="34647"/>
                    <a:pt x="77431" y="34521"/>
                  </a:cubicBezTo>
                  <a:cubicBezTo>
                    <a:pt x="77431" y="34521"/>
                    <a:pt x="77850" y="34521"/>
                    <a:pt x="77767" y="34270"/>
                  </a:cubicBezTo>
                  <a:close/>
                  <a:moveTo>
                    <a:pt x="84218" y="23712"/>
                  </a:moveTo>
                  <a:cubicBezTo>
                    <a:pt x="83799" y="23712"/>
                    <a:pt x="83716" y="24131"/>
                    <a:pt x="83799" y="24550"/>
                  </a:cubicBezTo>
                  <a:cubicBezTo>
                    <a:pt x="83883" y="24969"/>
                    <a:pt x="83799" y="25137"/>
                    <a:pt x="84554" y="25053"/>
                  </a:cubicBezTo>
                  <a:cubicBezTo>
                    <a:pt x="85308" y="24969"/>
                    <a:pt x="84972" y="25053"/>
                    <a:pt x="84554" y="24215"/>
                  </a:cubicBezTo>
                  <a:cubicBezTo>
                    <a:pt x="84134" y="23377"/>
                    <a:pt x="85308" y="23964"/>
                    <a:pt x="84554" y="24047"/>
                  </a:cubicBezTo>
                  <a:close/>
                  <a:moveTo>
                    <a:pt x="90251" y="21869"/>
                  </a:moveTo>
                  <a:lnTo>
                    <a:pt x="89330" y="22288"/>
                  </a:lnTo>
                  <a:lnTo>
                    <a:pt x="88073" y="22874"/>
                  </a:lnTo>
                  <a:lnTo>
                    <a:pt x="87151" y="23377"/>
                  </a:lnTo>
                  <a:cubicBezTo>
                    <a:pt x="87151" y="23377"/>
                    <a:pt x="87151" y="23377"/>
                    <a:pt x="87151" y="23377"/>
                  </a:cubicBezTo>
                  <a:cubicBezTo>
                    <a:pt x="87369" y="23427"/>
                    <a:pt x="87603" y="23427"/>
                    <a:pt x="87821" y="23377"/>
                  </a:cubicBezTo>
                  <a:lnTo>
                    <a:pt x="88994" y="22791"/>
                  </a:lnTo>
                  <a:lnTo>
                    <a:pt x="90084" y="22288"/>
                  </a:lnTo>
                  <a:close/>
                  <a:moveTo>
                    <a:pt x="101311" y="17512"/>
                  </a:moveTo>
                  <a:cubicBezTo>
                    <a:pt x="102149" y="17428"/>
                    <a:pt x="102953" y="17143"/>
                    <a:pt x="103657" y="16674"/>
                  </a:cubicBezTo>
                  <a:cubicBezTo>
                    <a:pt x="104068" y="16381"/>
                    <a:pt x="104311" y="15920"/>
                    <a:pt x="104328" y="15417"/>
                  </a:cubicBezTo>
                  <a:cubicBezTo>
                    <a:pt x="104328" y="15417"/>
                    <a:pt x="103909" y="14747"/>
                    <a:pt x="103322" y="14495"/>
                  </a:cubicBezTo>
                  <a:cubicBezTo>
                    <a:pt x="102468" y="14303"/>
                    <a:pt x="101579" y="14303"/>
                    <a:pt x="100725" y="14495"/>
                  </a:cubicBezTo>
                  <a:cubicBezTo>
                    <a:pt x="100725" y="14495"/>
                    <a:pt x="100725" y="14495"/>
                    <a:pt x="100725" y="15082"/>
                  </a:cubicBezTo>
                  <a:cubicBezTo>
                    <a:pt x="100725" y="15668"/>
                    <a:pt x="100725" y="15752"/>
                    <a:pt x="101144" y="16171"/>
                  </a:cubicBezTo>
                  <a:lnTo>
                    <a:pt x="101144" y="17177"/>
                  </a:lnTo>
                  <a:cubicBezTo>
                    <a:pt x="101144" y="17177"/>
                    <a:pt x="102065" y="17847"/>
                    <a:pt x="102065" y="17847"/>
                  </a:cubicBezTo>
                  <a:close/>
                  <a:moveTo>
                    <a:pt x="106841" y="33264"/>
                  </a:moveTo>
                  <a:cubicBezTo>
                    <a:pt x="106950" y="33524"/>
                    <a:pt x="107126" y="33758"/>
                    <a:pt x="107344" y="33934"/>
                  </a:cubicBezTo>
                  <a:cubicBezTo>
                    <a:pt x="107537" y="34169"/>
                    <a:pt x="107805" y="34312"/>
                    <a:pt x="108098" y="34353"/>
                  </a:cubicBezTo>
                  <a:lnTo>
                    <a:pt x="107428" y="31588"/>
                  </a:lnTo>
                  <a:cubicBezTo>
                    <a:pt x="107235" y="31840"/>
                    <a:pt x="107093" y="32125"/>
                    <a:pt x="107009" y="32426"/>
                  </a:cubicBezTo>
                  <a:cubicBezTo>
                    <a:pt x="106942" y="32828"/>
                    <a:pt x="107000" y="33231"/>
                    <a:pt x="107176" y="33599"/>
                  </a:cubicBezTo>
                  <a:close/>
                  <a:moveTo>
                    <a:pt x="116561" y="56055"/>
                  </a:moveTo>
                  <a:lnTo>
                    <a:pt x="116561" y="55384"/>
                  </a:lnTo>
                  <a:lnTo>
                    <a:pt x="115974" y="55384"/>
                  </a:lnTo>
                  <a:close/>
                </a:path>
              </a:pathLst>
            </a:custGeom>
            <a:solidFill>
              <a:srgbClr val="FFFFFF"/>
            </a:solidFill>
            <a:ln w="8363" cap="flat">
              <a:noFill/>
              <a:prstDash val="solid"/>
              <a:miter/>
            </a:ln>
          </p:spPr>
          <p:txBody>
            <a:bodyPr rtlCol="0" anchor="ctr"/>
            <a:lstStyle/>
            <a:p>
              <a:pPr defTabSz="914378"/>
              <a:endParaRPr lang="en-US"/>
            </a:p>
          </p:txBody>
        </p:sp>
        <p:sp>
          <p:nvSpPr>
            <p:cNvPr id="831" name="Freeform: Shape 830">
              <a:extLst>
                <a:ext uri="{FF2B5EF4-FFF2-40B4-BE49-F238E27FC236}">
                  <a16:creationId xmlns:a16="http://schemas.microsoft.com/office/drawing/2014/main" xmlns="" id="{1F98AF6D-9E5D-4042-8E9C-88C7E58DD81F}"/>
                </a:ext>
              </a:extLst>
            </p:cNvPr>
            <p:cNvSpPr/>
            <p:nvPr/>
          </p:nvSpPr>
          <p:spPr>
            <a:xfrm>
              <a:off x="3813167" y="2393810"/>
              <a:ext cx="71530" cy="71304"/>
            </a:xfrm>
            <a:custGeom>
              <a:avLst/>
              <a:gdLst>
                <a:gd name="connsiteX0" fmla="*/ 49140 w 71530"/>
                <a:gd name="connsiteY0" fmla="*/ 68204 h 71304"/>
                <a:gd name="connsiteX1" fmla="*/ 48554 w 71530"/>
                <a:gd name="connsiteY1" fmla="*/ 67031 h 71304"/>
                <a:gd name="connsiteX2" fmla="*/ 47967 w 71530"/>
                <a:gd name="connsiteY2" fmla="*/ 65774 h 71304"/>
                <a:gd name="connsiteX3" fmla="*/ 47213 w 71530"/>
                <a:gd name="connsiteY3" fmla="*/ 65355 h 71304"/>
                <a:gd name="connsiteX4" fmla="*/ 45034 w 71530"/>
                <a:gd name="connsiteY4" fmla="*/ 65355 h 71304"/>
                <a:gd name="connsiteX5" fmla="*/ 44616 w 71530"/>
                <a:gd name="connsiteY5" fmla="*/ 64601 h 71304"/>
                <a:gd name="connsiteX6" fmla="*/ 43442 w 71530"/>
                <a:gd name="connsiteY6" fmla="*/ 66193 h 71304"/>
                <a:gd name="connsiteX7" fmla="*/ 42353 w 71530"/>
                <a:gd name="connsiteY7" fmla="*/ 67701 h 71304"/>
                <a:gd name="connsiteX8" fmla="*/ 41850 w 71530"/>
                <a:gd name="connsiteY8" fmla="*/ 65942 h 71304"/>
                <a:gd name="connsiteX9" fmla="*/ 40929 w 71530"/>
                <a:gd name="connsiteY9" fmla="*/ 66780 h 71304"/>
                <a:gd name="connsiteX10" fmla="*/ 40510 w 71530"/>
                <a:gd name="connsiteY10" fmla="*/ 68120 h 71304"/>
                <a:gd name="connsiteX11" fmla="*/ 40510 w 71530"/>
                <a:gd name="connsiteY11" fmla="*/ 69461 h 71304"/>
                <a:gd name="connsiteX12" fmla="*/ 40510 w 71530"/>
                <a:gd name="connsiteY12" fmla="*/ 70048 h 71304"/>
                <a:gd name="connsiteX13" fmla="*/ 39421 w 71530"/>
                <a:gd name="connsiteY13" fmla="*/ 69042 h 71304"/>
                <a:gd name="connsiteX14" fmla="*/ 39421 w 71530"/>
                <a:gd name="connsiteY14" fmla="*/ 67366 h 71304"/>
                <a:gd name="connsiteX15" fmla="*/ 39421 w 71530"/>
                <a:gd name="connsiteY15" fmla="*/ 65607 h 71304"/>
                <a:gd name="connsiteX16" fmla="*/ 37158 w 71530"/>
                <a:gd name="connsiteY16" fmla="*/ 63931 h 71304"/>
                <a:gd name="connsiteX17" fmla="*/ 37158 w 71530"/>
                <a:gd name="connsiteY17" fmla="*/ 63931 h 71304"/>
                <a:gd name="connsiteX18" fmla="*/ 37158 w 71530"/>
                <a:gd name="connsiteY18" fmla="*/ 64434 h 71304"/>
                <a:gd name="connsiteX19" fmla="*/ 37158 w 71530"/>
                <a:gd name="connsiteY19" fmla="*/ 65104 h 71304"/>
                <a:gd name="connsiteX20" fmla="*/ 35650 w 71530"/>
                <a:gd name="connsiteY20" fmla="*/ 65104 h 71304"/>
                <a:gd name="connsiteX21" fmla="*/ 34142 w 71530"/>
                <a:gd name="connsiteY21" fmla="*/ 65523 h 71304"/>
                <a:gd name="connsiteX22" fmla="*/ 34142 w 71530"/>
                <a:gd name="connsiteY22" fmla="*/ 66110 h 71304"/>
                <a:gd name="connsiteX23" fmla="*/ 34142 w 71530"/>
                <a:gd name="connsiteY23" fmla="*/ 66780 h 71304"/>
                <a:gd name="connsiteX24" fmla="*/ 32550 w 71530"/>
                <a:gd name="connsiteY24" fmla="*/ 68204 h 71304"/>
                <a:gd name="connsiteX25" fmla="*/ 29869 w 71530"/>
                <a:gd name="connsiteY25" fmla="*/ 67618 h 71304"/>
                <a:gd name="connsiteX26" fmla="*/ 28612 w 71530"/>
                <a:gd name="connsiteY26" fmla="*/ 67618 h 71304"/>
                <a:gd name="connsiteX27" fmla="*/ 27104 w 71530"/>
                <a:gd name="connsiteY27" fmla="*/ 68372 h 71304"/>
                <a:gd name="connsiteX28" fmla="*/ 25679 w 71530"/>
                <a:gd name="connsiteY28" fmla="*/ 69042 h 71304"/>
                <a:gd name="connsiteX29" fmla="*/ 24758 w 71530"/>
                <a:gd name="connsiteY29" fmla="*/ 69042 h 71304"/>
                <a:gd name="connsiteX30" fmla="*/ 23668 w 71530"/>
                <a:gd name="connsiteY30" fmla="*/ 69042 h 71304"/>
                <a:gd name="connsiteX31" fmla="*/ 23166 w 71530"/>
                <a:gd name="connsiteY31" fmla="*/ 69042 h 71304"/>
                <a:gd name="connsiteX32" fmla="*/ 22495 w 71530"/>
                <a:gd name="connsiteY32" fmla="*/ 70131 h 71304"/>
                <a:gd name="connsiteX33" fmla="*/ 22076 w 71530"/>
                <a:gd name="connsiteY33" fmla="*/ 71304 h 71304"/>
                <a:gd name="connsiteX34" fmla="*/ 21574 w 71530"/>
                <a:gd name="connsiteY34" fmla="*/ 70718 h 71304"/>
                <a:gd name="connsiteX35" fmla="*/ 21155 w 71530"/>
                <a:gd name="connsiteY35" fmla="*/ 69964 h 71304"/>
                <a:gd name="connsiteX36" fmla="*/ 21155 w 71530"/>
                <a:gd name="connsiteY36" fmla="*/ 68958 h 71304"/>
                <a:gd name="connsiteX37" fmla="*/ 21155 w 71530"/>
                <a:gd name="connsiteY37" fmla="*/ 67785 h 71304"/>
                <a:gd name="connsiteX38" fmla="*/ 21155 w 71530"/>
                <a:gd name="connsiteY38" fmla="*/ 67618 h 71304"/>
                <a:gd name="connsiteX39" fmla="*/ 20149 w 71530"/>
                <a:gd name="connsiteY39" fmla="*/ 66780 h 71304"/>
                <a:gd name="connsiteX40" fmla="*/ 19563 w 71530"/>
                <a:gd name="connsiteY40" fmla="*/ 67526 h 71304"/>
                <a:gd name="connsiteX41" fmla="*/ 19563 w 71530"/>
                <a:gd name="connsiteY41" fmla="*/ 67534 h 71304"/>
                <a:gd name="connsiteX42" fmla="*/ 19563 w 71530"/>
                <a:gd name="connsiteY42" fmla="*/ 68707 h 71304"/>
                <a:gd name="connsiteX43" fmla="*/ 18557 w 71530"/>
                <a:gd name="connsiteY43" fmla="*/ 67701 h 71304"/>
                <a:gd name="connsiteX44" fmla="*/ 18054 w 71530"/>
                <a:gd name="connsiteY44" fmla="*/ 66277 h 71304"/>
                <a:gd name="connsiteX45" fmla="*/ 15792 w 71530"/>
                <a:gd name="connsiteY45" fmla="*/ 66277 h 71304"/>
                <a:gd name="connsiteX46" fmla="*/ 15289 w 71530"/>
                <a:gd name="connsiteY46" fmla="*/ 65607 h 71304"/>
                <a:gd name="connsiteX47" fmla="*/ 15289 w 71530"/>
                <a:gd name="connsiteY47" fmla="*/ 64434 h 71304"/>
                <a:gd name="connsiteX48" fmla="*/ 15289 w 71530"/>
                <a:gd name="connsiteY48" fmla="*/ 63428 h 71304"/>
                <a:gd name="connsiteX49" fmla="*/ 15289 w 71530"/>
                <a:gd name="connsiteY49" fmla="*/ 62758 h 71304"/>
                <a:gd name="connsiteX50" fmla="*/ 14787 w 71530"/>
                <a:gd name="connsiteY50" fmla="*/ 62758 h 71304"/>
                <a:gd name="connsiteX51" fmla="*/ 14284 w 71530"/>
                <a:gd name="connsiteY51" fmla="*/ 62758 h 71304"/>
                <a:gd name="connsiteX52" fmla="*/ 13195 w 71530"/>
                <a:gd name="connsiteY52" fmla="*/ 63428 h 71304"/>
                <a:gd name="connsiteX53" fmla="*/ 13195 w 71530"/>
                <a:gd name="connsiteY53" fmla="*/ 64182 h 71304"/>
                <a:gd name="connsiteX54" fmla="*/ 13195 w 71530"/>
                <a:gd name="connsiteY54" fmla="*/ 65020 h 71304"/>
                <a:gd name="connsiteX55" fmla="*/ 12273 w 71530"/>
                <a:gd name="connsiteY55" fmla="*/ 65607 h 71304"/>
                <a:gd name="connsiteX56" fmla="*/ 12273 w 71530"/>
                <a:gd name="connsiteY56" fmla="*/ 64518 h 71304"/>
                <a:gd name="connsiteX57" fmla="*/ 11854 w 71530"/>
                <a:gd name="connsiteY57" fmla="*/ 64099 h 71304"/>
                <a:gd name="connsiteX58" fmla="*/ 11435 w 71530"/>
                <a:gd name="connsiteY58" fmla="*/ 63596 h 71304"/>
                <a:gd name="connsiteX59" fmla="*/ 11435 w 71530"/>
                <a:gd name="connsiteY59" fmla="*/ 62423 h 71304"/>
                <a:gd name="connsiteX60" fmla="*/ 11435 w 71530"/>
                <a:gd name="connsiteY60" fmla="*/ 61920 h 71304"/>
                <a:gd name="connsiteX61" fmla="*/ 11435 w 71530"/>
                <a:gd name="connsiteY61" fmla="*/ 61082 h 71304"/>
                <a:gd name="connsiteX62" fmla="*/ 11435 w 71530"/>
                <a:gd name="connsiteY62" fmla="*/ 60328 h 71304"/>
                <a:gd name="connsiteX63" fmla="*/ 10849 w 71530"/>
                <a:gd name="connsiteY63" fmla="*/ 60328 h 71304"/>
                <a:gd name="connsiteX64" fmla="*/ 10178 w 71530"/>
                <a:gd name="connsiteY64" fmla="*/ 60328 h 71304"/>
                <a:gd name="connsiteX65" fmla="*/ 9675 w 71530"/>
                <a:gd name="connsiteY65" fmla="*/ 59825 h 71304"/>
                <a:gd name="connsiteX66" fmla="*/ 9005 w 71530"/>
                <a:gd name="connsiteY66" fmla="*/ 59825 h 71304"/>
                <a:gd name="connsiteX67" fmla="*/ 8503 w 71530"/>
                <a:gd name="connsiteY67" fmla="*/ 59825 h 71304"/>
                <a:gd name="connsiteX68" fmla="*/ 8000 w 71530"/>
                <a:gd name="connsiteY68" fmla="*/ 59825 h 71304"/>
                <a:gd name="connsiteX69" fmla="*/ 8000 w 71530"/>
                <a:gd name="connsiteY69" fmla="*/ 60412 h 71304"/>
                <a:gd name="connsiteX70" fmla="*/ 8000 w 71530"/>
                <a:gd name="connsiteY70" fmla="*/ 61082 h 71304"/>
                <a:gd name="connsiteX71" fmla="*/ 8754 w 71530"/>
                <a:gd name="connsiteY71" fmla="*/ 61753 h 71304"/>
                <a:gd name="connsiteX72" fmla="*/ 9675 w 71530"/>
                <a:gd name="connsiteY72" fmla="*/ 61753 h 71304"/>
                <a:gd name="connsiteX73" fmla="*/ 10346 w 71530"/>
                <a:gd name="connsiteY73" fmla="*/ 61753 h 71304"/>
                <a:gd name="connsiteX74" fmla="*/ 10849 w 71530"/>
                <a:gd name="connsiteY74" fmla="*/ 62423 h 71304"/>
                <a:gd name="connsiteX75" fmla="*/ 7581 w 71530"/>
                <a:gd name="connsiteY75" fmla="*/ 63261 h 71304"/>
                <a:gd name="connsiteX76" fmla="*/ 6575 w 71530"/>
                <a:gd name="connsiteY76" fmla="*/ 61166 h 71304"/>
                <a:gd name="connsiteX77" fmla="*/ 5402 w 71530"/>
                <a:gd name="connsiteY77" fmla="*/ 60328 h 71304"/>
                <a:gd name="connsiteX78" fmla="*/ 4313 w 71530"/>
                <a:gd name="connsiteY78" fmla="*/ 59825 h 71304"/>
                <a:gd name="connsiteX79" fmla="*/ 3643 w 71530"/>
                <a:gd name="connsiteY79" fmla="*/ 58904 h 71304"/>
                <a:gd name="connsiteX80" fmla="*/ 3643 w 71530"/>
                <a:gd name="connsiteY80" fmla="*/ 58904 h 71304"/>
                <a:gd name="connsiteX81" fmla="*/ 3643 w 71530"/>
                <a:gd name="connsiteY81" fmla="*/ 58904 h 71304"/>
                <a:gd name="connsiteX82" fmla="*/ 3643 w 71530"/>
                <a:gd name="connsiteY82" fmla="*/ 58485 h 71304"/>
                <a:gd name="connsiteX83" fmla="*/ 3643 w 71530"/>
                <a:gd name="connsiteY83" fmla="*/ 58485 h 71304"/>
                <a:gd name="connsiteX84" fmla="*/ 2805 w 71530"/>
                <a:gd name="connsiteY84" fmla="*/ 57731 h 71304"/>
                <a:gd name="connsiteX85" fmla="*/ 1967 w 71530"/>
                <a:gd name="connsiteY85" fmla="*/ 56893 h 71304"/>
                <a:gd name="connsiteX86" fmla="*/ 1967 w 71530"/>
                <a:gd name="connsiteY86" fmla="*/ 56474 h 71304"/>
                <a:gd name="connsiteX87" fmla="*/ 1967 w 71530"/>
                <a:gd name="connsiteY87" fmla="*/ 56474 h 71304"/>
                <a:gd name="connsiteX88" fmla="*/ 1967 w 71530"/>
                <a:gd name="connsiteY88" fmla="*/ 55971 h 71304"/>
                <a:gd name="connsiteX89" fmla="*/ 1967 w 71530"/>
                <a:gd name="connsiteY89" fmla="*/ 55468 h 71304"/>
                <a:gd name="connsiteX90" fmla="*/ 1213 w 71530"/>
                <a:gd name="connsiteY90" fmla="*/ 55468 h 71304"/>
                <a:gd name="connsiteX91" fmla="*/ 375 w 71530"/>
                <a:gd name="connsiteY91" fmla="*/ 54966 h 71304"/>
                <a:gd name="connsiteX92" fmla="*/ 375 w 71530"/>
                <a:gd name="connsiteY92" fmla="*/ 54966 h 71304"/>
                <a:gd name="connsiteX93" fmla="*/ 375 w 71530"/>
                <a:gd name="connsiteY93" fmla="*/ 54966 h 71304"/>
                <a:gd name="connsiteX94" fmla="*/ 375 w 71530"/>
                <a:gd name="connsiteY94" fmla="*/ 53541 h 71304"/>
                <a:gd name="connsiteX95" fmla="*/ 1799 w 71530"/>
                <a:gd name="connsiteY95" fmla="*/ 52703 h 71304"/>
                <a:gd name="connsiteX96" fmla="*/ 3391 w 71530"/>
                <a:gd name="connsiteY96" fmla="*/ 51949 h 71304"/>
                <a:gd name="connsiteX97" fmla="*/ 4313 w 71530"/>
                <a:gd name="connsiteY97" fmla="*/ 50860 h 71304"/>
                <a:gd name="connsiteX98" fmla="*/ 3224 w 71530"/>
                <a:gd name="connsiteY98" fmla="*/ 50441 h 71304"/>
                <a:gd name="connsiteX99" fmla="*/ 3224 w 71530"/>
                <a:gd name="connsiteY99" fmla="*/ 50441 h 71304"/>
                <a:gd name="connsiteX100" fmla="*/ 3224 w 71530"/>
                <a:gd name="connsiteY100" fmla="*/ 50441 h 71304"/>
                <a:gd name="connsiteX101" fmla="*/ 2637 w 71530"/>
                <a:gd name="connsiteY101" fmla="*/ 51028 h 71304"/>
                <a:gd name="connsiteX102" fmla="*/ 2051 w 71530"/>
                <a:gd name="connsiteY102" fmla="*/ 51698 h 71304"/>
                <a:gd name="connsiteX103" fmla="*/ 1380 w 71530"/>
                <a:gd name="connsiteY103" fmla="*/ 51698 h 71304"/>
                <a:gd name="connsiteX104" fmla="*/ 878 w 71530"/>
                <a:gd name="connsiteY104" fmla="*/ 51698 h 71304"/>
                <a:gd name="connsiteX105" fmla="*/ 375 w 71530"/>
                <a:gd name="connsiteY105" fmla="*/ 51698 h 71304"/>
                <a:gd name="connsiteX106" fmla="*/ 375 w 71530"/>
                <a:gd name="connsiteY106" fmla="*/ 51698 h 71304"/>
                <a:gd name="connsiteX107" fmla="*/ 375 w 71530"/>
                <a:gd name="connsiteY107" fmla="*/ 51195 h 71304"/>
                <a:gd name="connsiteX108" fmla="*/ 375 w 71530"/>
                <a:gd name="connsiteY108" fmla="*/ 50609 h 71304"/>
                <a:gd name="connsiteX109" fmla="*/ 375 w 71530"/>
                <a:gd name="connsiteY109" fmla="*/ 48765 h 71304"/>
                <a:gd name="connsiteX110" fmla="*/ 1213 w 71530"/>
                <a:gd name="connsiteY110" fmla="*/ 46838 h 71304"/>
                <a:gd name="connsiteX111" fmla="*/ 2135 w 71530"/>
                <a:gd name="connsiteY111" fmla="*/ 45078 h 71304"/>
                <a:gd name="connsiteX112" fmla="*/ 2135 w 71530"/>
                <a:gd name="connsiteY112" fmla="*/ 43905 h 71304"/>
                <a:gd name="connsiteX113" fmla="*/ 1129 w 71530"/>
                <a:gd name="connsiteY113" fmla="*/ 42313 h 71304"/>
                <a:gd name="connsiteX114" fmla="*/ 207 w 71530"/>
                <a:gd name="connsiteY114" fmla="*/ 40805 h 71304"/>
                <a:gd name="connsiteX115" fmla="*/ 207 w 71530"/>
                <a:gd name="connsiteY115" fmla="*/ 38627 h 71304"/>
                <a:gd name="connsiteX116" fmla="*/ 710 w 71530"/>
                <a:gd name="connsiteY116" fmla="*/ 36113 h 71304"/>
                <a:gd name="connsiteX117" fmla="*/ 207 w 71530"/>
                <a:gd name="connsiteY117" fmla="*/ 34102 h 71304"/>
                <a:gd name="connsiteX118" fmla="*/ 207 w 71530"/>
                <a:gd name="connsiteY118" fmla="*/ 33599 h 71304"/>
                <a:gd name="connsiteX119" fmla="*/ 710 w 71530"/>
                <a:gd name="connsiteY119" fmla="*/ 33599 h 71304"/>
                <a:gd name="connsiteX120" fmla="*/ 1129 w 71530"/>
                <a:gd name="connsiteY120" fmla="*/ 32929 h 71304"/>
                <a:gd name="connsiteX121" fmla="*/ 1129 w 71530"/>
                <a:gd name="connsiteY121" fmla="*/ 31421 h 71304"/>
                <a:gd name="connsiteX122" fmla="*/ 2051 w 71530"/>
                <a:gd name="connsiteY122" fmla="*/ 31421 h 71304"/>
                <a:gd name="connsiteX123" fmla="*/ 2721 w 71530"/>
                <a:gd name="connsiteY123" fmla="*/ 33935 h 71304"/>
                <a:gd name="connsiteX124" fmla="*/ 3307 w 71530"/>
                <a:gd name="connsiteY124" fmla="*/ 32929 h 71304"/>
                <a:gd name="connsiteX125" fmla="*/ 4062 w 71530"/>
                <a:gd name="connsiteY125" fmla="*/ 32175 h 71304"/>
                <a:gd name="connsiteX126" fmla="*/ 5821 w 71530"/>
                <a:gd name="connsiteY126" fmla="*/ 32175 h 71304"/>
                <a:gd name="connsiteX127" fmla="*/ 7078 w 71530"/>
                <a:gd name="connsiteY127" fmla="*/ 32175 h 71304"/>
                <a:gd name="connsiteX128" fmla="*/ 7748 w 71530"/>
                <a:gd name="connsiteY128" fmla="*/ 32175 h 71304"/>
                <a:gd name="connsiteX129" fmla="*/ 7748 w 71530"/>
                <a:gd name="connsiteY129" fmla="*/ 32175 h 71304"/>
                <a:gd name="connsiteX130" fmla="*/ 7748 w 71530"/>
                <a:gd name="connsiteY130" fmla="*/ 32175 h 71304"/>
                <a:gd name="connsiteX131" fmla="*/ 7748 w 71530"/>
                <a:gd name="connsiteY131" fmla="*/ 32175 h 71304"/>
                <a:gd name="connsiteX132" fmla="*/ 5905 w 71530"/>
                <a:gd name="connsiteY132" fmla="*/ 31253 h 71304"/>
                <a:gd name="connsiteX133" fmla="*/ 3810 w 71530"/>
                <a:gd name="connsiteY133" fmla="*/ 31253 h 71304"/>
                <a:gd name="connsiteX134" fmla="*/ 3391 w 71530"/>
                <a:gd name="connsiteY134" fmla="*/ 29578 h 71304"/>
                <a:gd name="connsiteX135" fmla="*/ 4062 w 71530"/>
                <a:gd name="connsiteY135" fmla="*/ 29578 h 71304"/>
                <a:gd name="connsiteX136" fmla="*/ 4564 w 71530"/>
                <a:gd name="connsiteY136" fmla="*/ 29578 h 71304"/>
                <a:gd name="connsiteX137" fmla="*/ 5067 w 71530"/>
                <a:gd name="connsiteY137" fmla="*/ 29578 h 71304"/>
                <a:gd name="connsiteX138" fmla="*/ 5067 w 71530"/>
                <a:gd name="connsiteY138" fmla="*/ 28991 h 71304"/>
                <a:gd name="connsiteX139" fmla="*/ 5067 w 71530"/>
                <a:gd name="connsiteY139" fmla="*/ 28488 h 71304"/>
                <a:gd name="connsiteX140" fmla="*/ 5570 w 71530"/>
                <a:gd name="connsiteY140" fmla="*/ 28488 h 71304"/>
                <a:gd name="connsiteX141" fmla="*/ 6324 w 71530"/>
                <a:gd name="connsiteY141" fmla="*/ 29996 h 71304"/>
                <a:gd name="connsiteX142" fmla="*/ 7916 w 71530"/>
                <a:gd name="connsiteY142" fmla="*/ 31086 h 71304"/>
                <a:gd name="connsiteX143" fmla="*/ 8335 w 71530"/>
                <a:gd name="connsiteY143" fmla="*/ 31086 h 71304"/>
                <a:gd name="connsiteX144" fmla="*/ 8335 w 71530"/>
                <a:gd name="connsiteY144" fmla="*/ 31086 h 71304"/>
                <a:gd name="connsiteX145" fmla="*/ 7246 w 71530"/>
                <a:gd name="connsiteY145" fmla="*/ 26813 h 71304"/>
                <a:gd name="connsiteX146" fmla="*/ 5235 w 71530"/>
                <a:gd name="connsiteY146" fmla="*/ 26226 h 71304"/>
                <a:gd name="connsiteX147" fmla="*/ 3727 w 71530"/>
                <a:gd name="connsiteY147" fmla="*/ 25472 h 71304"/>
                <a:gd name="connsiteX148" fmla="*/ 3727 w 71530"/>
                <a:gd name="connsiteY148" fmla="*/ 25472 h 71304"/>
                <a:gd name="connsiteX149" fmla="*/ 4397 w 71530"/>
                <a:gd name="connsiteY149" fmla="*/ 23042 h 71304"/>
                <a:gd name="connsiteX150" fmla="*/ 6491 w 71530"/>
                <a:gd name="connsiteY150" fmla="*/ 21618 h 71304"/>
                <a:gd name="connsiteX151" fmla="*/ 7246 w 71530"/>
                <a:gd name="connsiteY151" fmla="*/ 21618 h 71304"/>
                <a:gd name="connsiteX152" fmla="*/ 7748 w 71530"/>
                <a:gd name="connsiteY152" fmla="*/ 21618 h 71304"/>
                <a:gd name="connsiteX153" fmla="*/ 7748 w 71530"/>
                <a:gd name="connsiteY153" fmla="*/ 21618 h 71304"/>
                <a:gd name="connsiteX154" fmla="*/ 8251 w 71530"/>
                <a:gd name="connsiteY154" fmla="*/ 20528 h 71304"/>
                <a:gd name="connsiteX155" fmla="*/ 8754 w 71530"/>
                <a:gd name="connsiteY155" fmla="*/ 18434 h 71304"/>
                <a:gd name="connsiteX156" fmla="*/ 9340 w 71530"/>
                <a:gd name="connsiteY156" fmla="*/ 16423 h 71304"/>
                <a:gd name="connsiteX157" fmla="*/ 10095 w 71530"/>
                <a:gd name="connsiteY157" fmla="*/ 15501 h 71304"/>
                <a:gd name="connsiteX158" fmla="*/ 10095 w 71530"/>
                <a:gd name="connsiteY158" fmla="*/ 16758 h 71304"/>
                <a:gd name="connsiteX159" fmla="*/ 10597 w 71530"/>
                <a:gd name="connsiteY159" fmla="*/ 19104 h 71304"/>
                <a:gd name="connsiteX160" fmla="*/ 11016 w 71530"/>
                <a:gd name="connsiteY160" fmla="*/ 21534 h 71304"/>
                <a:gd name="connsiteX161" fmla="*/ 11016 w 71530"/>
                <a:gd name="connsiteY161" fmla="*/ 22791 h 71304"/>
                <a:gd name="connsiteX162" fmla="*/ 10346 w 71530"/>
                <a:gd name="connsiteY162" fmla="*/ 22791 h 71304"/>
                <a:gd name="connsiteX163" fmla="*/ 9592 w 71530"/>
                <a:gd name="connsiteY163" fmla="*/ 22791 h 71304"/>
                <a:gd name="connsiteX164" fmla="*/ 9592 w 71530"/>
                <a:gd name="connsiteY164" fmla="*/ 23712 h 71304"/>
                <a:gd name="connsiteX165" fmla="*/ 9592 w 71530"/>
                <a:gd name="connsiteY165" fmla="*/ 24466 h 71304"/>
                <a:gd name="connsiteX166" fmla="*/ 9592 w 71530"/>
                <a:gd name="connsiteY166" fmla="*/ 24466 h 71304"/>
                <a:gd name="connsiteX167" fmla="*/ 9592 w 71530"/>
                <a:gd name="connsiteY167" fmla="*/ 24466 h 71304"/>
                <a:gd name="connsiteX168" fmla="*/ 12357 w 71530"/>
                <a:gd name="connsiteY168" fmla="*/ 23712 h 71304"/>
                <a:gd name="connsiteX169" fmla="*/ 12357 w 71530"/>
                <a:gd name="connsiteY169" fmla="*/ 23712 h 71304"/>
                <a:gd name="connsiteX170" fmla="*/ 12357 w 71530"/>
                <a:gd name="connsiteY170" fmla="*/ 24131 h 71304"/>
                <a:gd name="connsiteX171" fmla="*/ 12357 w 71530"/>
                <a:gd name="connsiteY171" fmla="*/ 24131 h 71304"/>
                <a:gd name="connsiteX172" fmla="*/ 12357 w 71530"/>
                <a:gd name="connsiteY172" fmla="*/ 24131 h 71304"/>
                <a:gd name="connsiteX173" fmla="*/ 14200 w 71530"/>
                <a:gd name="connsiteY173" fmla="*/ 24131 h 71304"/>
                <a:gd name="connsiteX174" fmla="*/ 14200 w 71530"/>
                <a:gd name="connsiteY174" fmla="*/ 23293 h 71304"/>
                <a:gd name="connsiteX175" fmla="*/ 13446 w 71530"/>
                <a:gd name="connsiteY175" fmla="*/ 20193 h 71304"/>
                <a:gd name="connsiteX176" fmla="*/ 15122 w 71530"/>
                <a:gd name="connsiteY176" fmla="*/ 19774 h 71304"/>
                <a:gd name="connsiteX177" fmla="*/ 16630 w 71530"/>
                <a:gd name="connsiteY177" fmla="*/ 20193 h 71304"/>
                <a:gd name="connsiteX178" fmla="*/ 17719 w 71530"/>
                <a:gd name="connsiteY178" fmla="*/ 20193 h 71304"/>
                <a:gd name="connsiteX179" fmla="*/ 18138 w 71530"/>
                <a:gd name="connsiteY179" fmla="*/ 20193 h 71304"/>
                <a:gd name="connsiteX180" fmla="*/ 17468 w 71530"/>
                <a:gd name="connsiteY180" fmla="*/ 19690 h 71304"/>
                <a:gd name="connsiteX181" fmla="*/ 16379 w 71530"/>
                <a:gd name="connsiteY181" fmla="*/ 18853 h 71304"/>
                <a:gd name="connsiteX182" fmla="*/ 15206 w 71530"/>
                <a:gd name="connsiteY182" fmla="*/ 18015 h 71304"/>
                <a:gd name="connsiteX183" fmla="*/ 14619 w 71530"/>
                <a:gd name="connsiteY183" fmla="*/ 18015 h 71304"/>
                <a:gd name="connsiteX184" fmla="*/ 15038 w 71530"/>
                <a:gd name="connsiteY184" fmla="*/ 18015 h 71304"/>
                <a:gd name="connsiteX185" fmla="*/ 15876 w 71530"/>
                <a:gd name="connsiteY185" fmla="*/ 18015 h 71304"/>
                <a:gd name="connsiteX186" fmla="*/ 16462 w 71530"/>
                <a:gd name="connsiteY186" fmla="*/ 18015 h 71304"/>
                <a:gd name="connsiteX187" fmla="*/ 16462 w 71530"/>
                <a:gd name="connsiteY187" fmla="*/ 16255 h 71304"/>
                <a:gd name="connsiteX188" fmla="*/ 15708 w 71530"/>
                <a:gd name="connsiteY188" fmla="*/ 14831 h 71304"/>
                <a:gd name="connsiteX189" fmla="*/ 14870 w 71530"/>
                <a:gd name="connsiteY189" fmla="*/ 12904 h 71304"/>
                <a:gd name="connsiteX190" fmla="*/ 15792 w 71530"/>
                <a:gd name="connsiteY190" fmla="*/ 12904 h 71304"/>
                <a:gd name="connsiteX191" fmla="*/ 16714 w 71530"/>
                <a:gd name="connsiteY191" fmla="*/ 12904 h 71304"/>
                <a:gd name="connsiteX192" fmla="*/ 17216 w 71530"/>
                <a:gd name="connsiteY192" fmla="*/ 12904 h 71304"/>
                <a:gd name="connsiteX193" fmla="*/ 17719 w 71530"/>
                <a:gd name="connsiteY193" fmla="*/ 12904 h 71304"/>
                <a:gd name="connsiteX194" fmla="*/ 18138 w 71530"/>
                <a:gd name="connsiteY194" fmla="*/ 12904 h 71304"/>
                <a:gd name="connsiteX195" fmla="*/ 18138 w 71530"/>
                <a:gd name="connsiteY195" fmla="*/ 12317 h 71304"/>
                <a:gd name="connsiteX196" fmla="*/ 18138 w 71530"/>
                <a:gd name="connsiteY196" fmla="*/ 11814 h 71304"/>
                <a:gd name="connsiteX197" fmla="*/ 19060 w 71530"/>
                <a:gd name="connsiteY197" fmla="*/ 10557 h 71304"/>
                <a:gd name="connsiteX198" fmla="*/ 21490 w 71530"/>
                <a:gd name="connsiteY198" fmla="*/ 8965 h 71304"/>
                <a:gd name="connsiteX199" fmla="*/ 22579 w 71530"/>
                <a:gd name="connsiteY199" fmla="*/ 8295 h 71304"/>
                <a:gd name="connsiteX200" fmla="*/ 23333 w 71530"/>
                <a:gd name="connsiteY200" fmla="*/ 7792 h 71304"/>
                <a:gd name="connsiteX201" fmla="*/ 23752 w 71530"/>
                <a:gd name="connsiteY201" fmla="*/ 7792 h 71304"/>
                <a:gd name="connsiteX202" fmla="*/ 27606 w 71530"/>
                <a:gd name="connsiteY202" fmla="*/ 7792 h 71304"/>
                <a:gd name="connsiteX203" fmla="*/ 27606 w 71530"/>
                <a:gd name="connsiteY203" fmla="*/ 7792 h 71304"/>
                <a:gd name="connsiteX204" fmla="*/ 27187 w 71530"/>
                <a:gd name="connsiteY204" fmla="*/ 8714 h 71304"/>
                <a:gd name="connsiteX205" fmla="*/ 26769 w 71530"/>
                <a:gd name="connsiteY205" fmla="*/ 9468 h 71304"/>
                <a:gd name="connsiteX206" fmla="*/ 26769 w 71530"/>
                <a:gd name="connsiteY206" fmla="*/ 9468 h 71304"/>
                <a:gd name="connsiteX207" fmla="*/ 28277 w 71530"/>
                <a:gd name="connsiteY207" fmla="*/ 8547 h 71304"/>
                <a:gd name="connsiteX208" fmla="*/ 29115 w 71530"/>
                <a:gd name="connsiteY208" fmla="*/ 7038 h 71304"/>
                <a:gd name="connsiteX209" fmla="*/ 29785 w 71530"/>
                <a:gd name="connsiteY209" fmla="*/ 5614 h 71304"/>
                <a:gd name="connsiteX210" fmla="*/ 30707 w 71530"/>
                <a:gd name="connsiteY210" fmla="*/ 4776 h 71304"/>
                <a:gd name="connsiteX211" fmla="*/ 31712 w 71530"/>
                <a:gd name="connsiteY211" fmla="*/ 4776 h 71304"/>
                <a:gd name="connsiteX212" fmla="*/ 32969 w 71530"/>
                <a:gd name="connsiteY212" fmla="*/ 5614 h 71304"/>
                <a:gd name="connsiteX213" fmla="*/ 34309 w 71530"/>
                <a:gd name="connsiteY213" fmla="*/ 6368 h 71304"/>
                <a:gd name="connsiteX214" fmla="*/ 35315 w 71530"/>
                <a:gd name="connsiteY214" fmla="*/ 6368 h 71304"/>
                <a:gd name="connsiteX215" fmla="*/ 35315 w 71530"/>
                <a:gd name="connsiteY215" fmla="*/ 6368 h 71304"/>
                <a:gd name="connsiteX216" fmla="*/ 35315 w 71530"/>
                <a:gd name="connsiteY216" fmla="*/ 5530 h 71304"/>
                <a:gd name="connsiteX217" fmla="*/ 35315 w 71530"/>
                <a:gd name="connsiteY217" fmla="*/ 4692 h 71304"/>
                <a:gd name="connsiteX218" fmla="*/ 35315 w 71530"/>
                <a:gd name="connsiteY218" fmla="*/ 4692 h 71304"/>
                <a:gd name="connsiteX219" fmla="*/ 34058 w 71530"/>
                <a:gd name="connsiteY219" fmla="*/ 4692 h 71304"/>
                <a:gd name="connsiteX220" fmla="*/ 33555 w 71530"/>
                <a:gd name="connsiteY220" fmla="*/ 3854 h 71304"/>
                <a:gd name="connsiteX221" fmla="*/ 34058 w 71530"/>
                <a:gd name="connsiteY221" fmla="*/ 3352 h 71304"/>
                <a:gd name="connsiteX222" fmla="*/ 35231 w 71530"/>
                <a:gd name="connsiteY222" fmla="*/ 3352 h 71304"/>
                <a:gd name="connsiteX223" fmla="*/ 35734 w 71530"/>
                <a:gd name="connsiteY223" fmla="*/ 3352 h 71304"/>
                <a:gd name="connsiteX224" fmla="*/ 39169 w 71530"/>
                <a:gd name="connsiteY224" fmla="*/ 5446 h 71304"/>
                <a:gd name="connsiteX225" fmla="*/ 39672 w 71530"/>
                <a:gd name="connsiteY225" fmla="*/ 5446 h 71304"/>
                <a:gd name="connsiteX226" fmla="*/ 39672 w 71530"/>
                <a:gd name="connsiteY226" fmla="*/ 4776 h 71304"/>
                <a:gd name="connsiteX227" fmla="*/ 39672 w 71530"/>
                <a:gd name="connsiteY227" fmla="*/ 3268 h 71304"/>
                <a:gd name="connsiteX228" fmla="*/ 40342 w 71530"/>
                <a:gd name="connsiteY228" fmla="*/ 3268 h 71304"/>
                <a:gd name="connsiteX229" fmla="*/ 41599 w 71530"/>
                <a:gd name="connsiteY229" fmla="*/ 3268 h 71304"/>
                <a:gd name="connsiteX230" fmla="*/ 42940 w 71530"/>
                <a:gd name="connsiteY230" fmla="*/ 3268 h 71304"/>
                <a:gd name="connsiteX231" fmla="*/ 43442 w 71530"/>
                <a:gd name="connsiteY231" fmla="*/ 4692 h 71304"/>
                <a:gd name="connsiteX232" fmla="*/ 44029 w 71530"/>
                <a:gd name="connsiteY232" fmla="*/ 6033 h 71304"/>
                <a:gd name="connsiteX233" fmla="*/ 44029 w 71530"/>
                <a:gd name="connsiteY233" fmla="*/ 6033 h 71304"/>
                <a:gd name="connsiteX234" fmla="*/ 44029 w 71530"/>
                <a:gd name="connsiteY234" fmla="*/ 5446 h 71304"/>
                <a:gd name="connsiteX235" fmla="*/ 44029 w 71530"/>
                <a:gd name="connsiteY235" fmla="*/ 4944 h 71304"/>
                <a:gd name="connsiteX236" fmla="*/ 42772 w 71530"/>
                <a:gd name="connsiteY236" fmla="*/ 0 h 71304"/>
                <a:gd name="connsiteX237" fmla="*/ 43275 w 71530"/>
                <a:gd name="connsiteY237" fmla="*/ 0 h 71304"/>
                <a:gd name="connsiteX238" fmla="*/ 46543 w 71530"/>
                <a:gd name="connsiteY238" fmla="*/ 6368 h 71304"/>
                <a:gd name="connsiteX239" fmla="*/ 48805 w 71530"/>
                <a:gd name="connsiteY239" fmla="*/ 3268 h 71304"/>
                <a:gd name="connsiteX240" fmla="*/ 48805 w 71530"/>
                <a:gd name="connsiteY240" fmla="*/ 3268 h 71304"/>
                <a:gd name="connsiteX241" fmla="*/ 47716 w 71530"/>
                <a:gd name="connsiteY241" fmla="*/ 2849 h 71304"/>
                <a:gd name="connsiteX242" fmla="*/ 46375 w 71530"/>
                <a:gd name="connsiteY242" fmla="*/ 2849 h 71304"/>
                <a:gd name="connsiteX243" fmla="*/ 47381 w 71530"/>
                <a:gd name="connsiteY243" fmla="*/ 2011 h 71304"/>
                <a:gd name="connsiteX244" fmla="*/ 48470 w 71530"/>
                <a:gd name="connsiteY244" fmla="*/ 2011 h 71304"/>
                <a:gd name="connsiteX245" fmla="*/ 49643 w 71530"/>
                <a:gd name="connsiteY245" fmla="*/ 2011 h 71304"/>
                <a:gd name="connsiteX246" fmla="*/ 50313 w 71530"/>
                <a:gd name="connsiteY246" fmla="*/ 2765 h 71304"/>
                <a:gd name="connsiteX247" fmla="*/ 51151 w 71530"/>
                <a:gd name="connsiteY247" fmla="*/ 3854 h 71304"/>
                <a:gd name="connsiteX248" fmla="*/ 51151 w 71530"/>
                <a:gd name="connsiteY248" fmla="*/ 3854 h 71304"/>
                <a:gd name="connsiteX249" fmla="*/ 51151 w 71530"/>
                <a:gd name="connsiteY249" fmla="*/ 5195 h 71304"/>
                <a:gd name="connsiteX250" fmla="*/ 50481 w 71530"/>
                <a:gd name="connsiteY250" fmla="*/ 6452 h 71304"/>
                <a:gd name="connsiteX251" fmla="*/ 51151 w 71530"/>
                <a:gd name="connsiteY251" fmla="*/ 6452 h 71304"/>
                <a:gd name="connsiteX252" fmla="*/ 51821 w 71530"/>
                <a:gd name="connsiteY252" fmla="*/ 6452 h 71304"/>
                <a:gd name="connsiteX253" fmla="*/ 52324 w 71530"/>
                <a:gd name="connsiteY253" fmla="*/ 7206 h 71304"/>
                <a:gd name="connsiteX254" fmla="*/ 52827 w 71530"/>
                <a:gd name="connsiteY254" fmla="*/ 7206 h 71304"/>
                <a:gd name="connsiteX255" fmla="*/ 53329 w 71530"/>
                <a:gd name="connsiteY255" fmla="*/ 7206 h 71304"/>
                <a:gd name="connsiteX256" fmla="*/ 53749 w 71530"/>
                <a:gd name="connsiteY256" fmla="*/ 6787 h 71304"/>
                <a:gd name="connsiteX257" fmla="*/ 53749 w 71530"/>
                <a:gd name="connsiteY257" fmla="*/ 7206 h 71304"/>
                <a:gd name="connsiteX258" fmla="*/ 54586 w 71530"/>
                <a:gd name="connsiteY258" fmla="*/ 7206 h 71304"/>
                <a:gd name="connsiteX259" fmla="*/ 55508 w 71530"/>
                <a:gd name="connsiteY259" fmla="*/ 7206 h 71304"/>
                <a:gd name="connsiteX260" fmla="*/ 56178 w 71530"/>
                <a:gd name="connsiteY260" fmla="*/ 7206 h 71304"/>
                <a:gd name="connsiteX261" fmla="*/ 56681 w 71530"/>
                <a:gd name="connsiteY261" fmla="*/ 8379 h 71304"/>
                <a:gd name="connsiteX262" fmla="*/ 57184 w 71530"/>
                <a:gd name="connsiteY262" fmla="*/ 9552 h 71304"/>
                <a:gd name="connsiteX263" fmla="*/ 58189 w 71530"/>
                <a:gd name="connsiteY263" fmla="*/ 13490 h 71304"/>
                <a:gd name="connsiteX264" fmla="*/ 58692 w 71530"/>
                <a:gd name="connsiteY264" fmla="*/ 14160 h 71304"/>
                <a:gd name="connsiteX265" fmla="*/ 60368 w 71530"/>
                <a:gd name="connsiteY265" fmla="*/ 14160 h 71304"/>
                <a:gd name="connsiteX266" fmla="*/ 61122 w 71530"/>
                <a:gd name="connsiteY266" fmla="*/ 14160 h 71304"/>
                <a:gd name="connsiteX267" fmla="*/ 61122 w 71530"/>
                <a:gd name="connsiteY267" fmla="*/ 14160 h 71304"/>
                <a:gd name="connsiteX268" fmla="*/ 61122 w 71530"/>
                <a:gd name="connsiteY268" fmla="*/ 14579 h 71304"/>
                <a:gd name="connsiteX269" fmla="*/ 61122 w 71530"/>
                <a:gd name="connsiteY269" fmla="*/ 14579 h 71304"/>
                <a:gd name="connsiteX270" fmla="*/ 58776 w 71530"/>
                <a:gd name="connsiteY270" fmla="*/ 14579 h 71304"/>
                <a:gd name="connsiteX271" fmla="*/ 56681 w 71530"/>
                <a:gd name="connsiteY271" fmla="*/ 13993 h 71304"/>
                <a:gd name="connsiteX272" fmla="*/ 56095 w 71530"/>
                <a:gd name="connsiteY272" fmla="*/ 14915 h 71304"/>
                <a:gd name="connsiteX273" fmla="*/ 56095 w 71530"/>
                <a:gd name="connsiteY273" fmla="*/ 15920 h 71304"/>
                <a:gd name="connsiteX274" fmla="*/ 54000 w 71530"/>
                <a:gd name="connsiteY274" fmla="*/ 15920 h 71304"/>
                <a:gd name="connsiteX275" fmla="*/ 52073 w 71530"/>
                <a:gd name="connsiteY275" fmla="*/ 15166 h 71304"/>
                <a:gd name="connsiteX276" fmla="*/ 52492 w 71530"/>
                <a:gd name="connsiteY276" fmla="*/ 14244 h 71304"/>
                <a:gd name="connsiteX277" fmla="*/ 52492 w 71530"/>
                <a:gd name="connsiteY277" fmla="*/ 13406 h 71304"/>
                <a:gd name="connsiteX278" fmla="*/ 52492 w 71530"/>
                <a:gd name="connsiteY278" fmla="*/ 12820 h 71304"/>
                <a:gd name="connsiteX279" fmla="*/ 52492 w 71530"/>
                <a:gd name="connsiteY279" fmla="*/ 12401 h 71304"/>
                <a:gd name="connsiteX280" fmla="*/ 51654 w 71530"/>
                <a:gd name="connsiteY280" fmla="*/ 12401 h 71304"/>
                <a:gd name="connsiteX281" fmla="*/ 50565 w 71530"/>
                <a:gd name="connsiteY281" fmla="*/ 11898 h 71304"/>
                <a:gd name="connsiteX282" fmla="*/ 50565 w 71530"/>
                <a:gd name="connsiteY282" fmla="*/ 11898 h 71304"/>
                <a:gd name="connsiteX283" fmla="*/ 49056 w 71530"/>
                <a:gd name="connsiteY283" fmla="*/ 12987 h 71304"/>
                <a:gd name="connsiteX284" fmla="*/ 47967 w 71530"/>
                <a:gd name="connsiteY284" fmla="*/ 14663 h 71304"/>
                <a:gd name="connsiteX285" fmla="*/ 47967 w 71530"/>
                <a:gd name="connsiteY285" fmla="*/ 14663 h 71304"/>
                <a:gd name="connsiteX286" fmla="*/ 47967 w 71530"/>
                <a:gd name="connsiteY286" fmla="*/ 14663 h 71304"/>
                <a:gd name="connsiteX287" fmla="*/ 47297 w 71530"/>
                <a:gd name="connsiteY287" fmla="*/ 14244 h 71304"/>
                <a:gd name="connsiteX288" fmla="*/ 46794 w 71530"/>
                <a:gd name="connsiteY288" fmla="*/ 14244 h 71304"/>
                <a:gd name="connsiteX289" fmla="*/ 45537 w 71530"/>
                <a:gd name="connsiteY289" fmla="*/ 14244 h 71304"/>
                <a:gd name="connsiteX290" fmla="*/ 44280 w 71530"/>
                <a:gd name="connsiteY290" fmla="*/ 14244 h 71304"/>
                <a:gd name="connsiteX291" fmla="*/ 43610 w 71530"/>
                <a:gd name="connsiteY291" fmla="*/ 14244 h 71304"/>
                <a:gd name="connsiteX292" fmla="*/ 43024 w 71530"/>
                <a:gd name="connsiteY292" fmla="*/ 14244 h 71304"/>
                <a:gd name="connsiteX293" fmla="*/ 43024 w 71530"/>
                <a:gd name="connsiteY293" fmla="*/ 14244 h 71304"/>
                <a:gd name="connsiteX294" fmla="*/ 42353 w 71530"/>
                <a:gd name="connsiteY294" fmla="*/ 14915 h 71304"/>
                <a:gd name="connsiteX295" fmla="*/ 41767 w 71530"/>
                <a:gd name="connsiteY295" fmla="*/ 16171 h 71304"/>
                <a:gd name="connsiteX296" fmla="*/ 41180 w 71530"/>
                <a:gd name="connsiteY296" fmla="*/ 17596 h 71304"/>
                <a:gd name="connsiteX297" fmla="*/ 40258 w 71530"/>
                <a:gd name="connsiteY297" fmla="*/ 18601 h 71304"/>
                <a:gd name="connsiteX298" fmla="*/ 39085 w 71530"/>
                <a:gd name="connsiteY298" fmla="*/ 19104 h 71304"/>
                <a:gd name="connsiteX299" fmla="*/ 37158 w 71530"/>
                <a:gd name="connsiteY299" fmla="*/ 19942 h 71304"/>
                <a:gd name="connsiteX300" fmla="*/ 35231 w 71530"/>
                <a:gd name="connsiteY300" fmla="*/ 20696 h 71304"/>
                <a:gd name="connsiteX301" fmla="*/ 34058 w 71530"/>
                <a:gd name="connsiteY301" fmla="*/ 20696 h 71304"/>
                <a:gd name="connsiteX302" fmla="*/ 33220 w 71530"/>
                <a:gd name="connsiteY302" fmla="*/ 21199 h 71304"/>
                <a:gd name="connsiteX303" fmla="*/ 32382 w 71530"/>
                <a:gd name="connsiteY303" fmla="*/ 21701 h 71304"/>
                <a:gd name="connsiteX304" fmla="*/ 28947 w 71530"/>
                <a:gd name="connsiteY304" fmla="*/ 22623 h 71304"/>
                <a:gd name="connsiteX305" fmla="*/ 28947 w 71530"/>
                <a:gd name="connsiteY305" fmla="*/ 23629 h 71304"/>
                <a:gd name="connsiteX306" fmla="*/ 28025 w 71530"/>
                <a:gd name="connsiteY306" fmla="*/ 23629 h 71304"/>
                <a:gd name="connsiteX307" fmla="*/ 26769 w 71530"/>
                <a:gd name="connsiteY307" fmla="*/ 23126 h 71304"/>
                <a:gd name="connsiteX308" fmla="*/ 25512 w 71530"/>
                <a:gd name="connsiteY308" fmla="*/ 22623 h 71304"/>
                <a:gd name="connsiteX309" fmla="*/ 24674 w 71530"/>
                <a:gd name="connsiteY309" fmla="*/ 23126 h 71304"/>
                <a:gd name="connsiteX310" fmla="*/ 23752 w 71530"/>
                <a:gd name="connsiteY310" fmla="*/ 23629 h 71304"/>
                <a:gd name="connsiteX311" fmla="*/ 22747 w 71530"/>
                <a:gd name="connsiteY311" fmla="*/ 23629 h 71304"/>
                <a:gd name="connsiteX312" fmla="*/ 21741 w 71530"/>
                <a:gd name="connsiteY312" fmla="*/ 23629 h 71304"/>
                <a:gd name="connsiteX313" fmla="*/ 22579 w 71530"/>
                <a:gd name="connsiteY313" fmla="*/ 25472 h 71304"/>
                <a:gd name="connsiteX314" fmla="*/ 24003 w 71530"/>
                <a:gd name="connsiteY314" fmla="*/ 26896 h 71304"/>
                <a:gd name="connsiteX315" fmla="*/ 24003 w 71530"/>
                <a:gd name="connsiteY315" fmla="*/ 26896 h 71304"/>
                <a:gd name="connsiteX316" fmla="*/ 24003 w 71530"/>
                <a:gd name="connsiteY316" fmla="*/ 26896 h 71304"/>
                <a:gd name="connsiteX317" fmla="*/ 24003 w 71530"/>
                <a:gd name="connsiteY317" fmla="*/ 27315 h 71304"/>
                <a:gd name="connsiteX318" fmla="*/ 24003 w 71530"/>
                <a:gd name="connsiteY318" fmla="*/ 28488 h 71304"/>
                <a:gd name="connsiteX319" fmla="*/ 22998 w 71530"/>
                <a:gd name="connsiteY319" fmla="*/ 29326 h 71304"/>
                <a:gd name="connsiteX320" fmla="*/ 21909 w 71530"/>
                <a:gd name="connsiteY320" fmla="*/ 29996 h 71304"/>
                <a:gd name="connsiteX321" fmla="*/ 20903 w 71530"/>
                <a:gd name="connsiteY321" fmla="*/ 29996 h 71304"/>
                <a:gd name="connsiteX322" fmla="*/ 20903 w 71530"/>
                <a:gd name="connsiteY322" fmla="*/ 30415 h 71304"/>
                <a:gd name="connsiteX323" fmla="*/ 20903 w 71530"/>
                <a:gd name="connsiteY323" fmla="*/ 31169 h 71304"/>
                <a:gd name="connsiteX324" fmla="*/ 21992 w 71530"/>
                <a:gd name="connsiteY324" fmla="*/ 31169 h 71304"/>
                <a:gd name="connsiteX325" fmla="*/ 21322 w 71530"/>
                <a:gd name="connsiteY325" fmla="*/ 33683 h 71304"/>
                <a:gd name="connsiteX326" fmla="*/ 21322 w 71530"/>
                <a:gd name="connsiteY326" fmla="*/ 36113 h 71304"/>
                <a:gd name="connsiteX327" fmla="*/ 22076 w 71530"/>
                <a:gd name="connsiteY327" fmla="*/ 39046 h 71304"/>
                <a:gd name="connsiteX328" fmla="*/ 22076 w 71530"/>
                <a:gd name="connsiteY328" fmla="*/ 40470 h 71304"/>
                <a:gd name="connsiteX329" fmla="*/ 22076 w 71530"/>
                <a:gd name="connsiteY329" fmla="*/ 42565 h 71304"/>
                <a:gd name="connsiteX330" fmla="*/ 22076 w 71530"/>
                <a:gd name="connsiteY330" fmla="*/ 45246 h 71304"/>
                <a:gd name="connsiteX331" fmla="*/ 18054 w 71530"/>
                <a:gd name="connsiteY331" fmla="*/ 43654 h 71304"/>
                <a:gd name="connsiteX332" fmla="*/ 18054 w 71530"/>
                <a:gd name="connsiteY332" fmla="*/ 43654 h 71304"/>
                <a:gd name="connsiteX333" fmla="*/ 18054 w 71530"/>
                <a:gd name="connsiteY333" fmla="*/ 44157 h 71304"/>
                <a:gd name="connsiteX334" fmla="*/ 18054 w 71530"/>
                <a:gd name="connsiteY334" fmla="*/ 44827 h 71304"/>
                <a:gd name="connsiteX335" fmla="*/ 18473 w 71530"/>
                <a:gd name="connsiteY335" fmla="*/ 45581 h 71304"/>
                <a:gd name="connsiteX336" fmla="*/ 18473 w 71530"/>
                <a:gd name="connsiteY336" fmla="*/ 47927 h 71304"/>
                <a:gd name="connsiteX337" fmla="*/ 19144 w 71530"/>
                <a:gd name="connsiteY337" fmla="*/ 48765 h 71304"/>
                <a:gd name="connsiteX338" fmla="*/ 19814 w 71530"/>
                <a:gd name="connsiteY338" fmla="*/ 49268 h 71304"/>
                <a:gd name="connsiteX339" fmla="*/ 19814 w 71530"/>
                <a:gd name="connsiteY339" fmla="*/ 49268 h 71304"/>
                <a:gd name="connsiteX340" fmla="*/ 19814 w 71530"/>
                <a:gd name="connsiteY340" fmla="*/ 49268 h 71304"/>
                <a:gd name="connsiteX341" fmla="*/ 21238 w 71530"/>
                <a:gd name="connsiteY341" fmla="*/ 48430 h 71304"/>
                <a:gd name="connsiteX342" fmla="*/ 22830 w 71530"/>
                <a:gd name="connsiteY342" fmla="*/ 47676 h 71304"/>
                <a:gd name="connsiteX343" fmla="*/ 23668 w 71530"/>
                <a:gd name="connsiteY343" fmla="*/ 47676 h 71304"/>
                <a:gd name="connsiteX344" fmla="*/ 23668 w 71530"/>
                <a:gd name="connsiteY344" fmla="*/ 50273 h 71304"/>
                <a:gd name="connsiteX345" fmla="*/ 24590 w 71530"/>
                <a:gd name="connsiteY345" fmla="*/ 50273 h 71304"/>
                <a:gd name="connsiteX346" fmla="*/ 25260 w 71530"/>
                <a:gd name="connsiteY346" fmla="*/ 52955 h 71304"/>
                <a:gd name="connsiteX347" fmla="*/ 26601 w 71530"/>
                <a:gd name="connsiteY347" fmla="*/ 52955 h 71304"/>
                <a:gd name="connsiteX348" fmla="*/ 26601 w 71530"/>
                <a:gd name="connsiteY348" fmla="*/ 54547 h 71304"/>
                <a:gd name="connsiteX349" fmla="*/ 27271 w 71530"/>
                <a:gd name="connsiteY349" fmla="*/ 54547 h 71304"/>
                <a:gd name="connsiteX350" fmla="*/ 28695 w 71530"/>
                <a:gd name="connsiteY350" fmla="*/ 55217 h 71304"/>
                <a:gd name="connsiteX351" fmla="*/ 30371 w 71530"/>
                <a:gd name="connsiteY351" fmla="*/ 56390 h 71304"/>
                <a:gd name="connsiteX352" fmla="*/ 31042 w 71530"/>
                <a:gd name="connsiteY352" fmla="*/ 57060 h 71304"/>
                <a:gd name="connsiteX353" fmla="*/ 31712 w 71530"/>
                <a:gd name="connsiteY353" fmla="*/ 57647 h 71304"/>
                <a:gd name="connsiteX354" fmla="*/ 32969 w 71530"/>
                <a:gd name="connsiteY354" fmla="*/ 57647 h 71304"/>
                <a:gd name="connsiteX355" fmla="*/ 34142 w 71530"/>
                <a:gd name="connsiteY355" fmla="*/ 57647 h 71304"/>
                <a:gd name="connsiteX356" fmla="*/ 34980 w 71530"/>
                <a:gd name="connsiteY356" fmla="*/ 57647 h 71304"/>
                <a:gd name="connsiteX357" fmla="*/ 35901 w 71530"/>
                <a:gd name="connsiteY357" fmla="*/ 57647 h 71304"/>
                <a:gd name="connsiteX358" fmla="*/ 36907 w 71530"/>
                <a:gd name="connsiteY358" fmla="*/ 57647 h 71304"/>
                <a:gd name="connsiteX359" fmla="*/ 37829 w 71530"/>
                <a:gd name="connsiteY359" fmla="*/ 57647 h 71304"/>
                <a:gd name="connsiteX360" fmla="*/ 40426 w 71530"/>
                <a:gd name="connsiteY360" fmla="*/ 57647 h 71304"/>
                <a:gd name="connsiteX361" fmla="*/ 42437 w 71530"/>
                <a:gd name="connsiteY361" fmla="*/ 57144 h 71304"/>
                <a:gd name="connsiteX362" fmla="*/ 45453 w 71530"/>
                <a:gd name="connsiteY362" fmla="*/ 56390 h 71304"/>
                <a:gd name="connsiteX363" fmla="*/ 48470 w 71530"/>
                <a:gd name="connsiteY363" fmla="*/ 55720 h 71304"/>
                <a:gd name="connsiteX364" fmla="*/ 50397 w 71530"/>
                <a:gd name="connsiteY364" fmla="*/ 55217 h 71304"/>
                <a:gd name="connsiteX365" fmla="*/ 50900 w 71530"/>
                <a:gd name="connsiteY365" fmla="*/ 56893 h 71304"/>
                <a:gd name="connsiteX366" fmla="*/ 51654 w 71530"/>
                <a:gd name="connsiteY366" fmla="*/ 55301 h 71304"/>
                <a:gd name="connsiteX367" fmla="*/ 52324 w 71530"/>
                <a:gd name="connsiteY367" fmla="*/ 53290 h 71304"/>
                <a:gd name="connsiteX368" fmla="*/ 56346 w 71530"/>
                <a:gd name="connsiteY368" fmla="*/ 50944 h 71304"/>
                <a:gd name="connsiteX369" fmla="*/ 60368 w 71530"/>
                <a:gd name="connsiteY369" fmla="*/ 48849 h 71304"/>
                <a:gd name="connsiteX370" fmla="*/ 61373 w 71530"/>
                <a:gd name="connsiteY370" fmla="*/ 48095 h 71304"/>
                <a:gd name="connsiteX371" fmla="*/ 62295 w 71530"/>
                <a:gd name="connsiteY371" fmla="*/ 47425 h 71304"/>
                <a:gd name="connsiteX372" fmla="*/ 63384 w 71530"/>
                <a:gd name="connsiteY372" fmla="*/ 47425 h 71304"/>
                <a:gd name="connsiteX373" fmla="*/ 63384 w 71530"/>
                <a:gd name="connsiteY373" fmla="*/ 47425 h 71304"/>
                <a:gd name="connsiteX374" fmla="*/ 63971 w 71530"/>
                <a:gd name="connsiteY374" fmla="*/ 47425 h 71304"/>
                <a:gd name="connsiteX375" fmla="*/ 65898 w 71530"/>
                <a:gd name="connsiteY375" fmla="*/ 46922 h 71304"/>
                <a:gd name="connsiteX376" fmla="*/ 67741 w 71530"/>
                <a:gd name="connsiteY376" fmla="*/ 46922 h 71304"/>
                <a:gd name="connsiteX377" fmla="*/ 69250 w 71530"/>
                <a:gd name="connsiteY377" fmla="*/ 46922 h 71304"/>
                <a:gd name="connsiteX378" fmla="*/ 70171 w 71530"/>
                <a:gd name="connsiteY378" fmla="*/ 48095 h 71304"/>
                <a:gd name="connsiteX379" fmla="*/ 70842 w 71530"/>
                <a:gd name="connsiteY379" fmla="*/ 49268 h 71304"/>
                <a:gd name="connsiteX380" fmla="*/ 71512 w 71530"/>
                <a:gd name="connsiteY380" fmla="*/ 49268 h 71304"/>
                <a:gd name="connsiteX381" fmla="*/ 71512 w 71530"/>
                <a:gd name="connsiteY381" fmla="*/ 49268 h 71304"/>
                <a:gd name="connsiteX382" fmla="*/ 71512 w 71530"/>
                <a:gd name="connsiteY382" fmla="*/ 49854 h 71304"/>
                <a:gd name="connsiteX383" fmla="*/ 71093 w 71530"/>
                <a:gd name="connsiteY383" fmla="*/ 50441 h 71304"/>
                <a:gd name="connsiteX384" fmla="*/ 71093 w 71530"/>
                <a:gd name="connsiteY384" fmla="*/ 50944 h 71304"/>
                <a:gd name="connsiteX385" fmla="*/ 71093 w 71530"/>
                <a:gd name="connsiteY385" fmla="*/ 51447 h 71304"/>
                <a:gd name="connsiteX386" fmla="*/ 70422 w 71530"/>
                <a:gd name="connsiteY386" fmla="*/ 52787 h 71304"/>
                <a:gd name="connsiteX387" fmla="*/ 69082 w 71530"/>
                <a:gd name="connsiteY387" fmla="*/ 53541 h 71304"/>
                <a:gd name="connsiteX388" fmla="*/ 69082 w 71530"/>
                <a:gd name="connsiteY388" fmla="*/ 53541 h 71304"/>
                <a:gd name="connsiteX389" fmla="*/ 69082 w 71530"/>
                <a:gd name="connsiteY389" fmla="*/ 53541 h 71304"/>
                <a:gd name="connsiteX390" fmla="*/ 69585 w 71530"/>
                <a:gd name="connsiteY390" fmla="*/ 52620 h 71304"/>
                <a:gd name="connsiteX391" fmla="*/ 70171 w 71530"/>
                <a:gd name="connsiteY391" fmla="*/ 51614 h 71304"/>
                <a:gd name="connsiteX392" fmla="*/ 70171 w 71530"/>
                <a:gd name="connsiteY392" fmla="*/ 51028 h 71304"/>
                <a:gd name="connsiteX393" fmla="*/ 68747 w 71530"/>
                <a:gd name="connsiteY393" fmla="*/ 50022 h 71304"/>
                <a:gd name="connsiteX394" fmla="*/ 68328 w 71530"/>
                <a:gd name="connsiteY394" fmla="*/ 51028 h 71304"/>
                <a:gd name="connsiteX395" fmla="*/ 68328 w 71530"/>
                <a:gd name="connsiteY395" fmla="*/ 52117 h 71304"/>
                <a:gd name="connsiteX396" fmla="*/ 66400 w 71530"/>
                <a:gd name="connsiteY396" fmla="*/ 52871 h 71304"/>
                <a:gd name="connsiteX397" fmla="*/ 64557 w 71530"/>
                <a:gd name="connsiteY397" fmla="*/ 53625 h 71304"/>
                <a:gd name="connsiteX398" fmla="*/ 63803 w 71530"/>
                <a:gd name="connsiteY398" fmla="*/ 54128 h 71304"/>
                <a:gd name="connsiteX399" fmla="*/ 63217 w 71530"/>
                <a:gd name="connsiteY399" fmla="*/ 54547 h 71304"/>
                <a:gd name="connsiteX400" fmla="*/ 63217 w 71530"/>
                <a:gd name="connsiteY400" fmla="*/ 55468 h 71304"/>
                <a:gd name="connsiteX401" fmla="*/ 63217 w 71530"/>
                <a:gd name="connsiteY401" fmla="*/ 56558 h 71304"/>
                <a:gd name="connsiteX402" fmla="*/ 64222 w 71530"/>
                <a:gd name="connsiteY402" fmla="*/ 57144 h 71304"/>
                <a:gd name="connsiteX403" fmla="*/ 63300 w 71530"/>
                <a:gd name="connsiteY403" fmla="*/ 57144 h 71304"/>
                <a:gd name="connsiteX404" fmla="*/ 62379 w 71530"/>
                <a:gd name="connsiteY404" fmla="*/ 57814 h 71304"/>
                <a:gd name="connsiteX405" fmla="*/ 62379 w 71530"/>
                <a:gd name="connsiteY405" fmla="*/ 58736 h 71304"/>
                <a:gd name="connsiteX406" fmla="*/ 62379 w 71530"/>
                <a:gd name="connsiteY406" fmla="*/ 59658 h 71304"/>
                <a:gd name="connsiteX407" fmla="*/ 61457 w 71530"/>
                <a:gd name="connsiteY407" fmla="*/ 60915 h 71304"/>
                <a:gd name="connsiteX408" fmla="*/ 60954 w 71530"/>
                <a:gd name="connsiteY408" fmla="*/ 62842 h 71304"/>
                <a:gd name="connsiteX409" fmla="*/ 60954 w 71530"/>
                <a:gd name="connsiteY409" fmla="*/ 62842 h 71304"/>
                <a:gd name="connsiteX410" fmla="*/ 60452 w 71530"/>
                <a:gd name="connsiteY410" fmla="*/ 61585 h 71304"/>
                <a:gd name="connsiteX411" fmla="*/ 59781 w 71530"/>
                <a:gd name="connsiteY411" fmla="*/ 60412 h 71304"/>
                <a:gd name="connsiteX412" fmla="*/ 58608 w 71530"/>
                <a:gd name="connsiteY412" fmla="*/ 60412 h 71304"/>
                <a:gd name="connsiteX413" fmla="*/ 58608 w 71530"/>
                <a:gd name="connsiteY413" fmla="*/ 60412 h 71304"/>
                <a:gd name="connsiteX414" fmla="*/ 58608 w 71530"/>
                <a:gd name="connsiteY414" fmla="*/ 60412 h 71304"/>
                <a:gd name="connsiteX415" fmla="*/ 58608 w 71530"/>
                <a:gd name="connsiteY415" fmla="*/ 60412 h 71304"/>
                <a:gd name="connsiteX416" fmla="*/ 58608 w 71530"/>
                <a:gd name="connsiteY416" fmla="*/ 61501 h 71304"/>
                <a:gd name="connsiteX417" fmla="*/ 58608 w 71530"/>
                <a:gd name="connsiteY417" fmla="*/ 62590 h 71304"/>
                <a:gd name="connsiteX418" fmla="*/ 58189 w 71530"/>
                <a:gd name="connsiteY418" fmla="*/ 62590 h 71304"/>
                <a:gd name="connsiteX419" fmla="*/ 57351 w 71530"/>
                <a:gd name="connsiteY419" fmla="*/ 63428 h 71304"/>
                <a:gd name="connsiteX420" fmla="*/ 56430 w 71530"/>
                <a:gd name="connsiteY420" fmla="*/ 64182 h 71304"/>
                <a:gd name="connsiteX421" fmla="*/ 55759 w 71530"/>
                <a:gd name="connsiteY421" fmla="*/ 64182 h 71304"/>
                <a:gd name="connsiteX422" fmla="*/ 54921 w 71530"/>
                <a:gd name="connsiteY422" fmla="*/ 64182 h 71304"/>
                <a:gd name="connsiteX423" fmla="*/ 53916 w 71530"/>
                <a:gd name="connsiteY423" fmla="*/ 65020 h 71304"/>
                <a:gd name="connsiteX424" fmla="*/ 52743 w 71530"/>
                <a:gd name="connsiteY424" fmla="*/ 65774 h 71304"/>
                <a:gd name="connsiteX425" fmla="*/ 52743 w 71530"/>
                <a:gd name="connsiteY425" fmla="*/ 65774 h 71304"/>
                <a:gd name="connsiteX426" fmla="*/ 52743 w 71530"/>
                <a:gd name="connsiteY426" fmla="*/ 65774 h 71304"/>
                <a:gd name="connsiteX427" fmla="*/ 50983 w 71530"/>
                <a:gd name="connsiteY427" fmla="*/ 65774 h 71304"/>
                <a:gd name="connsiteX428" fmla="*/ 49140 w 71530"/>
                <a:gd name="connsiteY428" fmla="*/ 68204 h 71304"/>
                <a:gd name="connsiteX429" fmla="*/ 2051 w 71530"/>
                <a:gd name="connsiteY429" fmla="*/ 52201 h 71304"/>
                <a:gd name="connsiteX430" fmla="*/ 2051 w 71530"/>
                <a:gd name="connsiteY430" fmla="*/ 52787 h 71304"/>
                <a:gd name="connsiteX431" fmla="*/ 2637 w 71530"/>
                <a:gd name="connsiteY431" fmla="*/ 52787 h 71304"/>
                <a:gd name="connsiteX432" fmla="*/ 2637 w 71530"/>
                <a:gd name="connsiteY432" fmla="*/ 52201 h 71304"/>
                <a:gd name="connsiteX433" fmla="*/ 2051 w 71530"/>
                <a:gd name="connsiteY433" fmla="*/ 52201 h 71304"/>
                <a:gd name="connsiteX434" fmla="*/ 961 w 71530"/>
                <a:gd name="connsiteY434" fmla="*/ 47844 h 71304"/>
                <a:gd name="connsiteX435" fmla="*/ 961 w 71530"/>
                <a:gd name="connsiteY435" fmla="*/ 47844 h 71304"/>
                <a:gd name="connsiteX436" fmla="*/ 961 w 71530"/>
                <a:gd name="connsiteY436" fmla="*/ 47844 h 71304"/>
                <a:gd name="connsiteX437" fmla="*/ 961 w 71530"/>
                <a:gd name="connsiteY437" fmla="*/ 47844 h 71304"/>
                <a:gd name="connsiteX438" fmla="*/ 961 w 71530"/>
                <a:gd name="connsiteY438" fmla="*/ 47844 h 71304"/>
                <a:gd name="connsiteX439" fmla="*/ 4983 w 71530"/>
                <a:gd name="connsiteY439" fmla="*/ 51614 h 71304"/>
                <a:gd name="connsiteX440" fmla="*/ 5821 w 71530"/>
                <a:gd name="connsiteY440" fmla="*/ 50860 h 71304"/>
                <a:gd name="connsiteX441" fmla="*/ 4899 w 71530"/>
                <a:gd name="connsiteY441" fmla="*/ 50860 h 71304"/>
                <a:gd name="connsiteX442" fmla="*/ 8167 w 71530"/>
                <a:gd name="connsiteY442" fmla="*/ 51614 h 71304"/>
                <a:gd name="connsiteX443" fmla="*/ 7413 w 71530"/>
                <a:gd name="connsiteY443" fmla="*/ 52368 h 71304"/>
                <a:gd name="connsiteX444" fmla="*/ 7413 w 71530"/>
                <a:gd name="connsiteY444" fmla="*/ 52368 h 71304"/>
                <a:gd name="connsiteX445" fmla="*/ 8335 w 71530"/>
                <a:gd name="connsiteY445" fmla="*/ 51530 h 71304"/>
                <a:gd name="connsiteX446" fmla="*/ 3475 w 71530"/>
                <a:gd name="connsiteY446" fmla="*/ 32259 h 71304"/>
                <a:gd name="connsiteX447" fmla="*/ 4062 w 71530"/>
                <a:gd name="connsiteY447" fmla="*/ 33516 h 71304"/>
                <a:gd name="connsiteX448" fmla="*/ 5151 w 71530"/>
                <a:gd name="connsiteY448" fmla="*/ 33935 h 71304"/>
                <a:gd name="connsiteX449" fmla="*/ 5821 w 71530"/>
                <a:gd name="connsiteY449" fmla="*/ 33935 h 71304"/>
                <a:gd name="connsiteX450" fmla="*/ 5821 w 71530"/>
                <a:gd name="connsiteY450" fmla="*/ 33264 h 71304"/>
                <a:gd name="connsiteX451" fmla="*/ 4732 w 71530"/>
                <a:gd name="connsiteY451" fmla="*/ 32343 h 71304"/>
                <a:gd name="connsiteX452" fmla="*/ 4983 w 71530"/>
                <a:gd name="connsiteY452" fmla="*/ 36951 h 71304"/>
                <a:gd name="connsiteX453" fmla="*/ 5402 w 71530"/>
                <a:gd name="connsiteY453" fmla="*/ 36951 h 71304"/>
                <a:gd name="connsiteX454" fmla="*/ 5402 w 71530"/>
                <a:gd name="connsiteY454" fmla="*/ 36029 h 71304"/>
                <a:gd name="connsiteX455" fmla="*/ 4732 w 71530"/>
                <a:gd name="connsiteY455" fmla="*/ 36029 h 71304"/>
                <a:gd name="connsiteX456" fmla="*/ 11184 w 71530"/>
                <a:gd name="connsiteY456" fmla="*/ 55049 h 71304"/>
                <a:gd name="connsiteX457" fmla="*/ 11184 w 71530"/>
                <a:gd name="connsiteY457" fmla="*/ 55049 h 71304"/>
                <a:gd name="connsiteX458" fmla="*/ 11184 w 71530"/>
                <a:gd name="connsiteY458" fmla="*/ 55049 h 71304"/>
                <a:gd name="connsiteX459" fmla="*/ 11184 w 71530"/>
                <a:gd name="connsiteY459" fmla="*/ 55049 h 71304"/>
                <a:gd name="connsiteX460" fmla="*/ 11184 w 71530"/>
                <a:gd name="connsiteY460" fmla="*/ 55468 h 71304"/>
                <a:gd name="connsiteX461" fmla="*/ 11184 w 71530"/>
                <a:gd name="connsiteY461" fmla="*/ 45916 h 71304"/>
                <a:gd name="connsiteX462" fmla="*/ 9927 w 71530"/>
                <a:gd name="connsiteY462" fmla="*/ 46922 h 71304"/>
                <a:gd name="connsiteX463" fmla="*/ 9927 w 71530"/>
                <a:gd name="connsiteY463" fmla="*/ 48514 h 71304"/>
                <a:gd name="connsiteX464" fmla="*/ 11686 w 71530"/>
                <a:gd name="connsiteY464" fmla="*/ 47760 h 71304"/>
                <a:gd name="connsiteX465" fmla="*/ 12608 w 71530"/>
                <a:gd name="connsiteY465" fmla="*/ 46335 h 71304"/>
                <a:gd name="connsiteX466" fmla="*/ 12608 w 71530"/>
                <a:gd name="connsiteY466" fmla="*/ 46335 h 71304"/>
                <a:gd name="connsiteX467" fmla="*/ 11075 w 71530"/>
                <a:gd name="connsiteY467" fmla="*/ 46193 h 71304"/>
                <a:gd name="connsiteX468" fmla="*/ 10932 w 71530"/>
                <a:gd name="connsiteY468" fmla="*/ 46335 h 71304"/>
                <a:gd name="connsiteX469" fmla="*/ 8586 w 71530"/>
                <a:gd name="connsiteY469" fmla="*/ 41811 h 71304"/>
                <a:gd name="connsiteX470" fmla="*/ 8586 w 71530"/>
                <a:gd name="connsiteY470" fmla="*/ 41392 h 71304"/>
                <a:gd name="connsiteX471" fmla="*/ 8586 w 71530"/>
                <a:gd name="connsiteY471" fmla="*/ 40721 h 71304"/>
                <a:gd name="connsiteX472" fmla="*/ 7916 w 71530"/>
                <a:gd name="connsiteY472" fmla="*/ 40721 h 71304"/>
                <a:gd name="connsiteX473" fmla="*/ 14870 w 71530"/>
                <a:gd name="connsiteY473" fmla="*/ 60579 h 71304"/>
                <a:gd name="connsiteX474" fmla="*/ 14870 w 71530"/>
                <a:gd name="connsiteY474" fmla="*/ 60579 h 71304"/>
                <a:gd name="connsiteX475" fmla="*/ 15373 w 71530"/>
                <a:gd name="connsiteY475" fmla="*/ 60579 h 71304"/>
                <a:gd name="connsiteX476" fmla="*/ 15373 w 71530"/>
                <a:gd name="connsiteY476" fmla="*/ 60077 h 71304"/>
                <a:gd name="connsiteX477" fmla="*/ 14619 w 71530"/>
                <a:gd name="connsiteY477" fmla="*/ 60998 h 71304"/>
                <a:gd name="connsiteX478" fmla="*/ 10597 w 71530"/>
                <a:gd name="connsiteY478" fmla="*/ 39800 h 71304"/>
                <a:gd name="connsiteX479" fmla="*/ 10597 w 71530"/>
                <a:gd name="connsiteY479" fmla="*/ 40386 h 71304"/>
                <a:gd name="connsiteX480" fmla="*/ 11184 w 71530"/>
                <a:gd name="connsiteY480" fmla="*/ 40386 h 71304"/>
                <a:gd name="connsiteX481" fmla="*/ 11184 w 71530"/>
                <a:gd name="connsiteY481" fmla="*/ 39716 h 71304"/>
                <a:gd name="connsiteX482" fmla="*/ 10346 w 71530"/>
                <a:gd name="connsiteY482" fmla="*/ 40219 h 71304"/>
                <a:gd name="connsiteX483" fmla="*/ 11184 w 71530"/>
                <a:gd name="connsiteY483" fmla="*/ 42230 h 71304"/>
                <a:gd name="connsiteX484" fmla="*/ 11854 w 71530"/>
                <a:gd name="connsiteY484" fmla="*/ 42230 h 71304"/>
                <a:gd name="connsiteX485" fmla="*/ 11854 w 71530"/>
                <a:gd name="connsiteY485" fmla="*/ 41727 h 71304"/>
                <a:gd name="connsiteX486" fmla="*/ 11268 w 71530"/>
                <a:gd name="connsiteY486" fmla="*/ 41727 h 71304"/>
                <a:gd name="connsiteX487" fmla="*/ 6994 w 71530"/>
                <a:gd name="connsiteY487" fmla="*/ 21534 h 71304"/>
                <a:gd name="connsiteX488" fmla="*/ 7497 w 71530"/>
                <a:gd name="connsiteY488" fmla="*/ 21534 h 71304"/>
                <a:gd name="connsiteX489" fmla="*/ 7497 w 71530"/>
                <a:gd name="connsiteY489" fmla="*/ 20863 h 71304"/>
                <a:gd name="connsiteX490" fmla="*/ 11268 w 71530"/>
                <a:gd name="connsiteY490" fmla="*/ 33851 h 71304"/>
                <a:gd name="connsiteX491" fmla="*/ 11268 w 71530"/>
                <a:gd name="connsiteY491" fmla="*/ 34689 h 71304"/>
                <a:gd name="connsiteX492" fmla="*/ 11268 w 71530"/>
                <a:gd name="connsiteY492" fmla="*/ 35443 h 71304"/>
                <a:gd name="connsiteX493" fmla="*/ 11770 w 71530"/>
                <a:gd name="connsiteY493" fmla="*/ 35443 h 71304"/>
                <a:gd name="connsiteX494" fmla="*/ 11770 w 71530"/>
                <a:gd name="connsiteY494" fmla="*/ 35443 h 71304"/>
                <a:gd name="connsiteX495" fmla="*/ 11770 w 71530"/>
                <a:gd name="connsiteY495" fmla="*/ 35443 h 71304"/>
                <a:gd name="connsiteX496" fmla="*/ 11770 w 71530"/>
                <a:gd name="connsiteY496" fmla="*/ 34270 h 71304"/>
                <a:gd name="connsiteX497" fmla="*/ 11770 w 71530"/>
                <a:gd name="connsiteY497" fmla="*/ 33013 h 71304"/>
                <a:gd name="connsiteX498" fmla="*/ 11016 w 71530"/>
                <a:gd name="connsiteY498" fmla="*/ 33013 h 71304"/>
                <a:gd name="connsiteX499" fmla="*/ 11016 w 71530"/>
                <a:gd name="connsiteY499" fmla="*/ 33767 h 71304"/>
                <a:gd name="connsiteX500" fmla="*/ 11016 w 71530"/>
                <a:gd name="connsiteY500" fmla="*/ 33767 h 71304"/>
                <a:gd name="connsiteX501" fmla="*/ 10765 w 71530"/>
                <a:gd name="connsiteY501" fmla="*/ 30332 h 71304"/>
                <a:gd name="connsiteX502" fmla="*/ 10765 w 71530"/>
                <a:gd name="connsiteY502" fmla="*/ 30332 h 71304"/>
                <a:gd name="connsiteX503" fmla="*/ 10765 w 71530"/>
                <a:gd name="connsiteY503" fmla="*/ 30332 h 71304"/>
                <a:gd name="connsiteX504" fmla="*/ 10765 w 71530"/>
                <a:gd name="connsiteY504" fmla="*/ 30332 h 71304"/>
                <a:gd name="connsiteX505" fmla="*/ 10513 w 71530"/>
                <a:gd name="connsiteY505" fmla="*/ 30751 h 71304"/>
                <a:gd name="connsiteX506" fmla="*/ 12692 w 71530"/>
                <a:gd name="connsiteY506" fmla="*/ 38711 h 71304"/>
                <a:gd name="connsiteX507" fmla="*/ 12692 w 71530"/>
                <a:gd name="connsiteY507" fmla="*/ 39130 h 71304"/>
                <a:gd name="connsiteX508" fmla="*/ 13278 w 71530"/>
                <a:gd name="connsiteY508" fmla="*/ 39130 h 71304"/>
                <a:gd name="connsiteX509" fmla="*/ 13865 w 71530"/>
                <a:gd name="connsiteY509" fmla="*/ 39548 h 71304"/>
                <a:gd name="connsiteX510" fmla="*/ 14619 w 71530"/>
                <a:gd name="connsiteY510" fmla="*/ 40303 h 71304"/>
                <a:gd name="connsiteX511" fmla="*/ 15373 w 71530"/>
                <a:gd name="connsiteY511" fmla="*/ 41057 h 71304"/>
                <a:gd name="connsiteX512" fmla="*/ 15960 w 71530"/>
                <a:gd name="connsiteY512" fmla="*/ 41057 h 71304"/>
                <a:gd name="connsiteX513" fmla="*/ 16462 w 71530"/>
                <a:gd name="connsiteY513" fmla="*/ 41057 h 71304"/>
                <a:gd name="connsiteX514" fmla="*/ 16462 w 71530"/>
                <a:gd name="connsiteY514" fmla="*/ 41057 h 71304"/>
                <a:gd name="connsiteX515" fmla="*/ 16462 w 71530"/>
                <a:gd name="connsiteY515" fmla="*/ 41643 h 71304"/>
                <a:gd name="connsiteX516" fmla="*/ 17384 w 71530"/>
                <a:gd name="connsiteY516" fmla="*/ 40638 h 71304"/>
                <a:gd name="connsiteX517" fmla="*/ 17384 w 71530"/>
                <a:gd name="connsiteY517" fmla="*/ 39297 h 71304"/>
                <a:gd name="connsiteX518" fmla="*/ 16211 w 71530"/>
                <a:gd name="connsiteY518" fmla="*/ 36616 h 71304"/>
                <a:gd name="connsiteX519" fmla="*/ 13697 w 71530"/>
                <a:gd name="connsiteY519" fmla="*/ 35443 h 71304"/>
                <a:gd name="connsiteX520" fmla="*/ 12022 w 71530"/>
                <a:gd name="connsiteY520" fmla="*/ 36029 h 71304"/>
                <a:gd name="connsiteX521" fmla="*/ 10849 w 71530"/>
                <a:gd name="connsiteY521" fmla="*/ 37621 h 71304"/>
                <a:gd name="connsiteX522" fmla="*/ 12441 w 71530"/>
                <a:gd name="connsiteY522" fmla="*/ 38794 h 71304"/>
                <a:gd name="connsiteX523" fmla="*/ 20317 w 71530"/>
                <a:gd name="connsiteY523" fmla="*/ 63847 h 71304"/>
                <a:gd name="connsiteX524" fmla="*/ 20317 w 71530"/>
                <a:gd name="connsiteY524" fmla="*/ 63847 h 71304"/>
                <a:gd name="connsiteX525" fmla="*/ 20317 w 71530"/>
                <a:gd name="connsiteY525" fmla="*/ 63847 h 71304"/>
                <a:gd name="connsiteX526" fmla="*/ 20317 w 71530"/>
                <a:gd name="connsiteY526" fmla="*/ 64350 h 71304"/>
                <a:gd name="connsiteX527" fmla="*/ 20317 w 71530"/>
                <a:gd name="connsiteY527" fmla="*/ 64350 h 71304"/>
                <a:gd name="connsiteX528" fmla="*/ 20317 w 71530"/>
                <a:gd name="connsiteY528" fmla="*/ 64350 h 71304"/>
                <a:gd name="connsiteX529" fmla="*/ 20317 w 71530"/>
                <a:gd name="connsiteY529" fmla="*/ 64350 h 71304"/>
                <a:gd name="connsiteX530" fmla="*/ 12692 w 71530"/>
                <a:gd name="connsiteY530" fmla="*/ 25891 h 71304"/>
                <a:gd name="connsiteX531" fmla="*/ 12692 w 71530"/>
                <a:gd name="connsiteY531" fmla="*/ 26394 h 71304"/>
                <a:gd name="connsiteX532" fmla="*/ 14116 w 71530"/>
                <a:gd name="connsiteY532" fmla="*/ 26394 h 71304"/>
                <a:gd name="connsiteX533" fmla="*/ 14116 w 71530"/>
                <a:gd name="connsiteY533" fmla="*/ 26394 h 71304"/>
                <a:gd name="connsiteX534" fmla="*/ 14116 w 71530"/>
                <a:gd name="connsiteY534" fmla="*/ 26394 h 71304"/>
                <a:gd name="connsiteX535" fmla="*/ 14116 w 71530"/>
                <a:gd name="connsiteY535" fmla="*/ 26394 h 71304"/>
                <a:gd name="connsiteX536" fmla="*/ 16127 w 71530"/>
                <a:gd name="connsiteY536" fmla="*/ 33683 h 71304"/>
                <a:gd name="connsiteX537" fmla="*/ 16127 w 71530"/>
                <a:gd name="connsiteY537" fmla="*/ 34437 h 71304"/>
                <a:gd name="connsiteX538" fmla="*/ 16798 w 71530"/>
                <a:gd name="connsiteY538" fmla="*/ 35108 h 71304"/>
                <a:gd name="connsiteX539" fmla="*/ 17216 w 71530"/>
                <a:gd name="connsiteY539" fmla="*/ 34186 h 71304"/>
                <a:gd name="connsiteX540" fmla="*/ 17216 w 71530"/>
                <a:gd name="connsiteY540" fmla="*/ 34102 h 71304"/>
                <a:gd name="connsiteX541" fmla="*/ 21574 w 71530"/>
                <a:gd name="connsiteY541" fmla="*/ 17512 h 71304"/>
                <a:gd name="connsiteX542" fmla="*/ 22328 w 71530"/>
                <a:gd name="connsiteY542" fmla="*/ 16088 h 71304"/>
                <a:gd name="connsiteX543" fmla="*/ 21238 w 71530"/>
                <a:gd name="connsiteY543" fmla="*/ 16088 h 71304"/>
                <a:gd name="connsiteX544" fmla="*/ 22747 w 71530"/>
                <a:gd name="connsiteY544" fmla="*/ 12317 h 71304"/>
                <a:gd name="connsiteX545" fmla="*/ 23249 w 71530"/>
                <a:gd name="connsiteY545" fmla="*/ 12736 h 71304"/>
                <a:gd name="connsiteX546" fmla="*/ 23836 w 71530"/>
                <a:gd name="connsiteY546" fmla="*/ 12736 h 71304"/>
                <a:gd name="connsiteX547" fmla="*/ 24339 w 71530"/>
                <a:gd name="connsiteY547" fmla="*/ 12233 h 71304"/>
                <a:gd name="connsiteX548" fmla="*/ 25931 w 71530"/>
                <a:gd name="connsiteY548" fmla="*/ 12317 h 71304"/>
                <a:gd name="connsiteX549" fmla="*/ 25931 w 71530"/>
                <a:gd name="connsiteY549" fmla="*/ 12820 h 71304"/>
                <a:gd name="connsiteX550" fmla="*/ 25931 w 71530"/>
                <a:gd name="connsiteY550" fmla="*/ 13406 h 71304"/>
                <a:gd name="connsiteX551" fmla="*/ 25931 w 71530"/>
                <a:gd name="connsiteY551" fmla="*/ 16339 h 71304"/>
                <a:gd name="connsiteX552" fmla="*/ 26433 w 71530"/>
                <a:gd name="connsiteY552" fmla="*/ 19188 h 71304"/>
                <a:gd name="connsiteX553" fmla="*/ 26936 w 71530"/>
                <a:gd name="connsiteY553" fmla="*/ 19188 h 71304"/>
                <a:gd name="connsiteX554" fmla="*/ 27355 w 71530"/>
                <a:gd name="connsiteY554" fmla="*/ 16674 h 71304"/>
                <a:gd name="connsiteX555" fmla="*/ 27355 w 71530"/>
                <a:gd name="connsiteY555" fmla="*/ 14077 h 71304"/>
                <a:gd name="connsiteX556" fmla="*/ 27355 w 71530"/>
                <a:gd name="connsiteY556" fmla="*/ 12904 h 71304"/>
                <a:gd name="connsiteX557" fmla="*/ 25679 w 71530"/>
                <a:gd name="connsiteY557" fmla="*/ 12987 h 71304"/>
                <a:gd name="connsiteX558" fmla="*/ 27020 w 71530"/>
                <a:gd name="connsiteY558" fmla="*/ 10641 h 71304"/>
                <a:gd name="connsiteX559" fmla="*/ 28612 w 71530"/>
                <a:gd name="connsiteY559" fmla="*/ 12736 h 71304"/>
                <a:gd name="connsiteX560" fmla="*/ 29198 w 71530"/>
                <a:gd name="connsiteY560" fmla="*/ 10893 h 71304"/>
                <a:gd name="connsiteX561" fmla="*/ 31377 w 71530"/>
                <a:gd name="connsiteY561" fmla="*/ 11395 h 71304"/>
                <a:gd name="connsiteX562" fmla="*/ 31377 w 71530"/>
                <a:gd name="connsiteY562" fmla="*/ 10809 h 71304"/>
                <a:gd name="connsiteX563" fmla="*/ 30623 w 71530"/>
                <a:gd name="connsiteY563" fmla="*/ 9301 h 71304"/>
                <a:gd name="connsiteX564" fmla="*/ 29366 w 71530"/>
                <a:gd name="connsiteY564" fmla="*/ 8714 h 71304"/>
                <a:gd name="connsiteX565" fmla="*/ 27439 w 71530"/>
                <a:gd name="connsiteY565" fmla="*/ 9217 h 71304"/>
                <a:gd name="connsiteX566" fmla="*/ 26769 w 71530"/>
                <a:gd name="connsiteY566" fmla="*/ 11312 h 71304"/>
                <a:gd name="connsiteX567" fmla="*/ 28612 w 71530"/>
                <a:gd name="connsiteY567" fmla="*/ 16758 h 71304"/>
                <a:gd name="connsiteX568" fmla="*/ 28612 w 71530"/>
                <a:gd name="connsiteY568" fmla="*/ 16758 h 71304"/>
                <a:gd name="connsiteX569" fmla="*/ 29869 w 71530"/>
                <a:gd name="connsiteY569" fmla="*/ 16758 h 71304"/>
                <a:gd name="connsiteX570" fmla="*/ 29869 w 71530"/>
                <a:gd name="connsiteY570" fmla="*/ 15836 h 71304"/>
                <a:gd name="connsiteX571" fmla="*/ 29869 w 71530"/>
                <a:gd name="connsiteY571" fmla="*/ 15166 h 71304"/>
                <a:gd name="connsiteX572" fmla="*/ 30874 w 71530"/>
                <a:gd name="connsiteY572" fmla="*/ 14244 h 71304"/>
                <a:gd name="connsiteX573" fmla="*/ 31880 w 71530"/>
                <a:gd name="connsiteY573" fmla="*/ 13406 h 71304"/>
                <a:gd name="connsiteX574" fmla="*/ 31880 w 71530"/>
                <a:gd name="connsiteY574" fmla="*/ 13406 h 71304"/>
                <a:gd name="connsiteX575" fmla="*/ 31880 w 71530"/>
                <a:gd name="connsiteY575" fmla="*/ 13406 h 71304"/>
                <a:gd name="connsiteX576" fmla="*/ 30958 w 71530"/>
                <a:gd name="connsiteY576" fmla="*/ 12904 h 71304"/>
                <a:gd name="connsiteX577" fmla="*/ 30120 w 71530"/>
                <a:gd name="connsiteY577" fmla="*/ 12485 h 71304"/>
                <a:gd name="connsiteX578" fmla="*/ 29115 w 71530"/>
                <a:gd name="connsiteY578" fmla="*/ 14663 h 71304"/>
                <a:gd name="connsiteX579" fmla="*/ 28361 w 71530"/>
                <a:gd name="connsiteY579" fmla="*/ 17344 h 71304"/>
                <a:gd name="connsiteX580" fmla="*/ 30287 w 71530"/>
                <a:gd name="connsiteY580" fmla="*/ 18936 h 71304"/>
                <a:gd name="connsiteX581" fmla="*/ 30287 w 71530"/>
                <a:gd name="connsiteY581" fmla="*/ 18182 h 71304"/>
                <a:gd name="connsiteX582" fmla="*/ 29785 w 71530"/>
                <a:gd name="connsiteY582" fmla="*/ 18182 h 71304"/>
                <a:gd name="connsiteX583" fmla="*/ 30958 w 71530"/>
                <a:gd name="connsiteY583" fmla="*/ 15585 h 71304"/>
                <a:gd name="connsiteX584" fmla="*/ 30958 w 71530"/>
                <a:gd name="connsiteY584" fmla="*/ 16255 h 71304"/>
                <a:gd name="connsiteX585" fmla="*/ 31461 w 71530"/>
                <a:gd name="connsiteY585" fmla="*/ 16674 h 71304"/>
                <a:gd name="connsiteX586" fmla="*/ 31461 w 71530"/>
                <a:gd name="connsiteY586" fmla="*/ 16088 h 71304"/>
                <a:gd name="connsiteX587" fmla="*/ 30707 w 71530"/>
                <a:gd name="connsiteY587" fmla="*/ 16255 h 71304"/>
                <a:gd name="connsiteX588" fmla="*/ 32634 w 71530"/>
                <a:gd name="connsiteY588" fmla="*/ 20445 h 71304"/>
                <a:gd name="connsiteX589" fmla="*/ 32634 w 71530"/>
                <a:gd name="connsiteY589" fmla="*/ 19942 h 71304"/>
                <a:gd name="connsiteX590" fmla="*/ 32634 w 71530"/>
                <a:gd name="connsiteY590" fmla="*/ 19942 h 71304"/>
                <a:gd name="connsiteX591" fmla="*/ 34309 w 71530"/>
                <a:gd name="connsiteY591" fmla="*/ 18517 h 71304"/>
                <a:gd name="connsiteX592" fmla="*/ 34309 w 71530"/>
                <a:gd name="connsiteY592" fmla="*/ 17177 h 71304"/>
                <a:gd name="connsiteX593" fmla="*/ 33807 w 71530"/>
                <a:gd name="connsiteY593" fmla="*/ 17177 h 71304"/>
                <a:gd name="connsiteX594" fmla="*/ 32801 w 71530"/>
                <a:gd name="connsiteY594" fmla="*/ 9720 h 71304"/>
                <a:gd name="connsiteX595" fmla="*/ 32801 w 71530"/>
                <a:gd name="connsiteY595" fmla="*/ 9720 h 71304"/>
                <a:gd name="connsiteX596" fmla="*/ 32801 w 71530"/>
                <a:gd name="connsiteY596" fmla="*/ 9720 h 71304"/>
                <a:gd name="connsiteX597" fmla="*/ 32801 w 71530"/>
                <a:gd name="connsiteY597" fmla="*/ 9720 h 71304"/>
                <a:gd name="connsiteX598" fmla="*/ 32801 w 71530"/>
                <a:gd name="connsiteY598" fmla="*/ 9720 h 71304"/>
                <a:gd name="connsiteX599" fmla="*/ 32801 w 71530"/>
                <a:gd name="connsiteY599" fmla="*/ 9133 h 71304"/>
                <a:gd name="connsiteX600" fmla="*/ 32801 w 71530"/>
                <a:gd name="connsiteY600" fmla="*/ 9133 h 71304"/>
                <a:gd name="connsiteX601" fmla="*/ 32801 w 71530"/>
                <a:gd name="connsiteY601" fmla="*/ 9133 h 71304"/>
                <a:gd name="connsiteX602" fmla="*/ 32801 w 71530"/>
                <a:gd name="connsiteY602" fmla="*/ 7541 h 71304"/>
                <a:gd name="connsiteX603" fmla="*/ 32801 w 71530"/>
                <a:gd name="connsiteY603" fmla="*/ 7541 h 71304"/>
                <a:gd name="connsiteX604" fmla="*/ 32801 w 71530"/>
                <a:gd name="connsiteY604" fmla="*/ 7541 h 71304"/>
                <a:gd name="connsiteX605" fmla="*/ 32801 w 71530"/>
                <a:gd name="connsiteY605" fmla="*/ 7541 h 71304"/>
                <a:gd name="connsiteX606" fmla="*/ 32215 w 71530"/>
                <a:gd name="connsiteY606" fmla="*/ 8211 h 71304"/>
                <a:gd name="connsiteX607" fmla="*/ 36237 w 71530"/>
                <a:gd name="connsiteY607" fmla="*/ 8211 h 71304"/>
                <a:gd name="connsiteX608" fmla="*/ 36237 w 71530"/>
                <a:gd name="connsiteY608" fmla="*/ 9217 h 71304"/>
                <a:gd name="connsiteX609" fmla="*/ 36739 w 71530"/>
                <a:gd name="connsiteY609" fmla="*/ 9217 h 71304"/>
                <a:gd name="connsiteX610" fmla="*/ 50565 w 71530"/>
                <a:gd name="connsiteY610" fmla="*/ 66277 h 71304"/>
                <a:gd name="connsiteX611" fmla="*/ 52408 w 71530"/>
                <a:gd name="connsiteY611" fmla="*/ 65439 h 71304"/>
                <a:gd name="connsiteX612" fmla="*/ 54251 w 71530"/>
                <a:gd name="connsiteY612" fmla="*/ 64518 h 71304"/>
                <a:gd name="connsiteX613" fmla="*/ 54251 w 71530"/>
                <a:gd name="connsiteY613" fmla="*/ 63847 h 71304"/>
                <a:gd name="connsiteX614" fmla="*/ 53665 w 71530"/>
                <a:gd name="connsiteY614" fmla="*/ 62674 h 71304"/>
                <a:gd name="connsiteX615" fmla="*/ 52827 w 71530"/>
                <a:gd name="connsiteY615" fmla="*/ 61585 h 71304"/>
                <a:gd name="connsiteX616" fmla="*/ 52324 w 71530"/>
                <a:gd name="connsiteY616" fmla="*/ 61082 h 71304"/>
                <a:gd name="connsiteX617" fmla="*/ 52324 w 71530"/>
                <a:gd name="connsiteY617" fmla="*/ 61082 h 71304"/>
                <a:gd name="connsiteX618" fmla="*/ 52324 w 71530"/>
                <a:gd name="connsiteY618" fmla="*/ 61669 h 71304"/>
                <a:gd name="connsiteX619" fmla="*/ 52324 w 71530"/>
                <a:gd name="connsiteY619" fmla="*/ 62088 h 71304"/>
                <a:gd name="connsiteX620" fmla="*/ 52324 w 71530"/>
                <a:gd name="connsiteY620" fmla="*/ 62507 h 71304"/>
                <a:gd name="connsiteX621" fmla="*/ 52324 w 71530"/>
                <a:gd name="connsiteY621" fmla="*/ 62507 h 71304"/>
                <a:gd name="connsiteX622" fmla="*/ 51654 w 71530"/>
                <a:gd name="connsiteY622" fmla="*/ 62507 h 71304"/>
                <a:gd name="connsiteX623" fmla="*/ 50983 w 71530"/>
                <a:gd name="connsiteY623" fmla="*/ 62507 h 71304"/>
                <a:gd name="connsiteX624" fmla="*/ 38080 w 71530"/>
                <a:gd name="connsiteY624" fmla="*/ 15417 h 71304"/>
                <a:gd name="connsiteX625" fmla="*/ 38080 w 71530"/>
                <a:gd name="connsiteY625" fmla="*/ 15920 h 71304"/>
                <a:gd name="connsiteX626" fmla="*/ 38583 w 71530"/>
                <a:gd name="connsiteY626" fmla="*/ 16339 h 71304"/>
                <a:gd name="connsiteX627" fmla="*/ 38583 w 71530"/>
                <a:gd name="connsiteY627" fmla="*/ 15752 h 71304"/>
                <a:gd name="connsiteX628" fmla="*/ 37493 w 71530"/>
                <a:gd name="connsiteY628" fmla="*/ 16088 h 71304"/>
                <a:gd name="connsiteX629" fmla="*/ 38666 w 71530"/>
                <a:gd name="connsiteY629" fmla="*/ 6452 h 71304"/>
                <a:gd name="connsiteX630" fmla="*/ 38666 w 71530"/>
                <a:gd name="connsiteY630" fmla="*/ 7038 h 71304"/>
                <a:gd name="connsiteX631" fmla="*/ 38666 w 71530"/>
                <a:gd name="connsiteY631" fmla="*/ 7625 h 71304"/>
                <a:gd name="connsiteX632" fmla="*/ 38666 w 71530"/>
                <a:gd name="connsiteY632" fmla="*/ 8128 h 71304"/>
                <a:gd name="connsiteX633" fmla="*/ 38666 w 71530"/>
                <a:gd name="connsiteY633" fmla="*/ 8547 h 71304"/>
                <a:gd name="connsiteX634" fmla="*/ 38666 w 71530"/>
                <a:gd name="connsiteY634" fmla="*/ 8547 h 71304"/>
                <a:gd name="connsiteX635" fmla="*/ 38666 w 71530"/>
                <a:gd name="connsiteY635" fmla="*/ 10139 h 71304"/>
                <a:gd name="connsiteX636" fmla="*/ 38666 w 71530"/>
                <a:gd name="connsiteY636" fmla="*/ 11563 h 71304"/>
                <a:gd name="connsiteX637" fmla="*/ 38248 w 71530"/>
                <a:gd name="connsiteY637" fmla="*/ 11563 h 71304"/>
                <a:gd name="connsiteX638" fmla="*/ 38248 w 71530"/>
                <a:gd name="connsiteY638" fmla="*/ 11563 h 71304"/>
                <a:gd name="connsiteX639" fmla="*/ 38248 w 71530"/>
                <a:gd name="connsiteY639" fmla="*/ 11060 h 71304"/>
                <a:gd name="connsiteX640" fmla="*/ 38248 w 71530"/>
                <a:gd name="connsiteY640" fmla="*/ 10557 h 71304"/>
                <a:gd name="connsiteX641" fmla="*/ 39253 w 71530"/>
                <a:gd name="connsiteY641" fmla="*/ 10055 h 71304"/>
                <a:gd name="connsiteX642" fmla="*/ 40258 w 71530"/>
                <a:gd name="connsiteY642" fmla="*/ 10055 h 71304"/>
                <a:gd name="connsiteX643" fmla="*/ 40929 w 71530"/>
                <a:gd name="connsiteY643" fmla="*/ 9636 h 71304"/>
                <a:gd name="connsiteX644" fmla="*/ 41515 w 71530"/>
                <a:gd name="connsiteY644" fmla="*/ 9636 h 71304"/>
                <a:gd name="connsiteX645" fmla="*/ 39840 w 71530"/>
                <a:gd name="connsiteY645" fmla="*/ 8463 h 71304"/>
                <a:gd name="connsiteX646" fmla="*/ 38415 w 71530"/>
                <a:gd name="connsiteY646" fmla="*/ 7206 h 71304"/>
                <a:gd name="connsiteX647" fmla="*/ 38248 w 71530"/>
                <a:gd name="connsiteY647" fmla="*/ 7206 h 71304"/>
                <a:gd name="connsiteX648" fmla="*/ 38666 w 71530"/>
                <a:gd name="connsiteY648" fmla="*/ 13742 h 71304"/>
                <a:gd name="connsiteX649" fmla="*/ 39253 w 71530"/>
                <a:gd name="connsiteY649" fmla="*/ 14915 h 71304"/>
                <a:gd name="connsiteX650" fmla="*/ 40175 w 71530"/>
                <a:gd name="connsiteY650" fmla="*/ 15836 h 71304"/>
                <a:gd name="connsiteX651" fmla="*/ 40175 w 71530"/>
                <a:gd name="connsiteY651" fmla="*/ 15333 h 71304"/>
                <a:gd name="connsiteX652" fmla="*/ 40175 w 71530"/>
                <a:gd name="connsiteY652" fmla="*/ 13825 h 71304"/>
                <a:gd name="connsiteX653" fmla="*/ 40175 w 71530"/>
                <a:gd name="connsiteY653" fmla="*/ 12317 h 71304"/>
                <a:gd name="connsiteX654" fmla="*/ 39169 w 71530"/>
                <a:gd name="connsiteY654" fmla="*/ 12736 h 71304"/>
                <a:gd name="connsiteX655" fmla="*/ 37870 w 71530"/>
                <a:gd name="connsiteY655" fmla="*/ 13113 h 71304"/>
                <a:gd name="connsiteX656" fmla="*/ 38248 w 71530"/>
                <a:gd name="connsiteY656" fmla="*/ 14412 h 71304"/>
                <a:gd name="connsiteX657" fmla="*/ 56765 w 71530"/>
                <a:gd name="connsiteY657" fmla="*/ 62507 h 71304"/>
                <a:gd name="connsiteX658" fmla="*/ 56765 w 71530"/>
                <a:gd name="connsiteY658" fmla="*/ 63093 h 71304"/>
                <a:gd name="connsiteX659" fmla="*/ 56765 w 71530"/>
                <a:gd name="connsiteY659" fmla="*/ 63093 h 71304"/>
                <a:gd name="connsiteX660" fmla="*/ 56765 w 71530"/>
                <a:gd name="connsiteY660" fmla="*/ 62590 h 71304"/>
                <a:gd name="connsiteX661" fmla="*/ 56095 w 71530"/>
                <a:gd name="connsiteY661" fmla="*/ 63177 h 71304"/>
                <a:gd name="connsiteX662" fmla="*/ 42688 w 71530"/>
                <a:gd name="connsiteY662" fmla="*/ 7541 h 71304"/>
                <a:gd name="connsiteX663" fmla="*/ 43191 w 71530"/>
                <a:gd name="connsiteY663" fmla="*/ 7541 h 71304"/>
                <a:gd name="connsiteX664" fmla="*/ 42521 w 71530"/>
                <a:gd name="connsiteY664" fmla="*/ 7541 h 71304"/>
                <a:gd name="connsiteX665" fmla="*/ 42688 w 71530"/>
                <a:gd name="connsiteY665" fmla="*/ 4022 h 71304"/>
                <a:gd name="connsiteX666" fmla="*/ 43275 w 71530"/>
                <a:gd name="connsiteY666" fmla="*/ 4022 h 71304"/>
                <a:gd name="connsiteX667" fmla="*/ 43275 w 71530"/>
                <a:gd name="connsiteY667" fmla="*/ 2933 h 71304"/>
                <a:gd name="connsiteX668" fmla="*/ 62044 w 71530"/>
                <a:gd name="connsiteY668" fmla="*/ 51447 h 71304"/>
                <a:gd name="connsiteX669" fmla="*/ 62044 w 71530"/>
                <a:gd name="connsiteY669" fmla="*/ 52284 h 71304"/>
                <a:gd name="connsiteX670" fmla="*/ 62044 w 71530"/>
                <a:gd name="connsiteY670" fmla="*/ 53541 h 71304"/>
                <a:gd name="connsiteX671" fmla="*/ 62044 w 71530"/>
                <a:gd name="connsiteY671" fmla="*/ 54128 h 71304"/>
                <a:gd name="connsiteX672" fmla="*/ 62044 w 71530"/>
                <a:gd name="connsiteY672" fmla="*/ 54630 h 71304"/>
                <a:gd name="connsiteX673" fmla="*/ 62798 w 71530"/>
                <a:gd name="connsiteY673" fmla="*/ 53793 h 71304"/>
                <a:gd name="connsiteX674" fmla="*/ 62798 w 71530"/>
                <a:gd name="connsiteY674" fmla="*/ 52368 h 71304"/>
                <a:gd name="connsiteX675" fmla="*/ 63217 w 71530"/>
                <a:gd name="connsiteY675" fmla="*/ 51865 h 71304"/>
                <a:gd name="connsiteX676" fmla="*/ 63217 w 71530"/>
                <a:gd name="connsiteY676" fmla="*/ 51865 h 71304"/>
                <a:gd name="connsiteX677" fmla="*/ 63217 w 71530"/>
                <a:gd name="connsiteY677" fmla="*/ 51865 h 71304"/>
                <a:gd name="connsiteX678" fmla="*/ 51654 w 71530"/>
                <a:gd name="connsiteY678" fmla="*/ 4357 h 71304"/>
                <a:gd name="connsiteX679" fmla="*/ 51654 w 71530"/>
                <a:gd name="connsiteY679" fmla="*/ 4860 h 71304"/>
                <a:gd name="connsiteX680" fmla="*/ 52157 w 71530"/>
                <a:gd name="connsiteY680" fmla="*/ 4860 h 71304"/>
                <a:gd name="connsiteX681" fmla="*/ 52157 w 71530"/>
                <a:gd name="connsiteY681" fmla="*/ 4273 h 71304"/>
                <a:gd name="connsiteX682" fmla="*/ 50648 w 71530"/>
                <a:gd name="connsiteY682" fmla="*/ 5027 h 71304"/>
                <a:gd name="connsiteX683" fmla="*/ 54084 w 71530"/>
                <a:gd name="connsiteY683" fmla="*/ 9301 h 71304"/>
                <a:gd name="connsiteX684" fmla="*/ 53329 w 71530"/>
                <a:gd name="connsiteY684" fmla="*/ 10893 h 71304"/>
                <a:gd name="connsiteX685" fmla="*/ 53329 w 71530"/>
                <a:gd name="connsiteY685" fmla="*/ 10893 h 71304"/>
                <a:gd name="connsiteX686" fmla="*/ 53078 w 71530"/>
                <a:gd name="connsiteY686" fmla="*/ 9971 h 71304"/>
                <a:gd name="connsiteX687" fmla="*/ 55592 w 71530"/>
                <a:gd name="connsiteY687" fmla="*/ 13658 h 71304"/>
                <a:gd name="connsiteX688" fmla="*/ 55592 w 71530"/>
                <a:gd name="connsiteY688" fmla="*/ 13658 h 71304"/>
                <a:gd name="connsiteX689" fmla="*/ 55592 w 71530"/>
                <a:gd name="connsiteY689" fmla="*/ 13658 h 71304"/>
                <a:gd name="connsiteX690" fmla="*/ 56011 w 71530"/>
                <a:gd name="connsiteY690" fmla="*/ 13658 h 71304"/>
                <a:gd name="connsiteX691" fmla="*/ 55005 w 71530"/>
                <a:gd name="connsiteY691" fmla="*/ 14328 h 71304"/>
                <a:gd name="connsiteX692" fmla="*/ 67071 w 71530"/>
                <a:gd name="connsiteY692" fmla="*/ 47927 h 71304"/>
                <a:gd name="connsiteX693" fmla="*/ 67071 w 71530"/>
                <a:gd name="connsiteY693" fmla="*/ 48598 h 71304"/>
                <a:gd name="connsiteX694" fmla="*/ 67658 w 71530"/>
                <a:gd name="connsiteY694" fmla="*/ 49017 h 71304"/>
                <a:gd name="connsiteX695" fmla="*/ 67658 w 71530"/>
                <a:gd name="connsiteY695" fmla="*/ 48430 h 71304"/>
                <a:gd name="connsiteX696" fmla="*/ 66066 w 71530"/>
                <a:gd name="connsiteY696" fmla="*/ 48598 h 7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Lst>
              <a:rect l="l" t="t" r="r" b="b"/>
              <a:pathLst>
                <a:path w="71530" h="71304">
                  <a:moveTo>
                    <a:pt x="49140" y="68204"/>
                  </a:moveTo>
                  <a:cubicBezTo>
                    <a:pt x="48889" y="67844"/>
                    <a:pt x="48696" y="67450"/>
                    <a:pt x="48554" y="67031"/>
                  </a:cubicBezTo>
                  <a:cubicBezTo>
                    <a:pt x="48428" y="66587"/>
                    <a:pt x="48227" y="66160"/>
                    <a:pt x="47967" y="65774"/>
                  </a:cubicBezTo>
                  <a:cubicBezTo>
                    <a:pt x="47800" y="65515"/>
                    <a:pt x="47514" y="65364"/>
                    <a:pt x="47213" y="65355"/>
                  </a:cubicBezTo>
                  <a:lnTo>
                    <a:pt x="45034" y="65355"/>
                  </a:lnTo>
                  <a:cubicBezTo>
                    <a:pt x="45034" y="65355"/>
                    <a:pt x="44616" y="65355"/>
                    <a:pt x="44616" y="64601"/>
                  </a:cubicBezTo>
                  <a:lnTo>
                    <a:pt x="43442" y="66193"/>
                  </a:lnTo>
                  <a:lnTo>
                    <a:pt x="42353" y="67701"/>
                  </a:lnTo>
                  <a:lnTo>
                    <a:pt x="41850" y="65942"/>
                  </a:lnTo>
                  <a:cubicBezTo>
                    <a:pt x="41440" y="66076"/>
                    <a:pt x="41105" y="66378"/>
                    <a:pt x="40929" y="66780"/>
                  </a:cubicBezTo>
                  <a:cubicBezTo>
                    <a:pt x="40677" y="67182"/>
                    <a:pt x="40535" y="67643"/>
                    <a:pt x="40510" y="68120"/>
                  </a:cubicBezTo>
                  <a:cubicBezTo>
                    <a:pt x="40476" y="68565"/>
                    <a:pt x="40476" y="69017"/>
                    <a:pt x="40510" y="69461"/>
                  </a:cubicBezTo>
                  <a:cubicBezTo>
                    <a:pt x="40510" y="69461"/>
                    <a:pt x="40510" y="70048"/>
                    <a:pt x="40510" y="70048"/>
                  </a:cubicBezTo>
                  <a:cubicBezTo>
                    <a:pt x="40510" y="70048"/>
                    <a:pt x="39588" y="70048"/>
                    <a:pt x="39421" y="69042"/>
                  </a:cubicBezTo>
                  <a:cubicBezTo>
                    <a:pt x="39253" y="68497"/>
                    <a:pt x="39253" y="67911"/>
                    <a:pt x="39421" y="67366"/>
                  </a:cubicBezTo>
                  <a:cubicBezTo>
                    <a:pt x="39630" y="66797"/>
                    <a:pt x="39630" y="66177"/>
                    <a:pt x="39421" y="65607"/>
                  </a:cubicBezTo>
                  <a:cubicBezTo>
                    <a:pt x="39002" y="64182"/>
                    <a:pt x="38248" y="63596"/>
                    <a:pt x="37158" y="63931"/>
                  </a:cubicBezTo>
                  <a:lnTo>
                    <a:pt x="37158" y="63931"/>
                  </a:lnTo>
                  <a:cubicBezTo>
                    <a:pt x="37158" y="63931"/>
                    <a:pt x="37158" y="63931"/>
                    <a:pt x="37158" y="64434"/>
                  </a:cubicBezTo>
                  <a:cubicBezTo>
                    <a:pt x="37175" y="64660"/>
                    <a:pt x="37175" y="64878"/>
                    <a:pt x="37158" y="65104"/>
                  </a:cubicBezTo>
                  <a:lnTo>
                    <a:pt x="35650" y="65104"/>
                  </a:lnTo>
                  <a:lnTo>
                    <a:pt x="34142" y="65523"/>
                  </a:lnTo>
                  <a:cubicBezTo>
                    <a:pt x="34142" y="65523"/>
                    <a:pt x="34142" y="65523"/>
                    <a:pt x="34142" y="66110"/>
                  </a:cubicBezTo>
                  <a:lnTo>
                    <a:pt x="34142" y="66780"/>
                  </a:lnTo>
                  <a:lnTo>
                    <a:pt x="32550" y="68204"/>
                  </a:lnTo>
                  <a:lnTo>
                    <a:pt x="29869" y="67618"/>
                  </a:lnTo>
                  <a:lnTo>
                    <a:pt x="28612" y="67618"/>
                  </a:lnTo>
                  <a:cubicBezTo>
                    <a:pt x="28067" y="67769"/>
                    <a:pt x="27548" y="68020"/>
                    <a:pt x="27104" y="68372"/>
                  </a:cubicBezTo>
                  <a:cubicBezTo>
                    <a:pt x="26710" y="68741"/>
                    <a:pt x="26215" y="68975"/>
                    <a:pt x="25679" y="69042"/>
                  </a:cubicBezTo>
                  <a:cubicBezTo>
                    <a:pt x="25176" y="69042"/>
                    <a:pt x="24925" y="69042"/>
                    <a:pt x="24758" y="69042"/>
                  </a:cubicBezTo>
                  <a:cubicBezTo>
                    <a:pt x="24590" y="69042"/>
                    <a:pt x="24255" y="69042"/>
                    <a:pt x="23668" y="69042"/>
                  </a:cubicBezTo>
                  <a:lnTo>
                    <a:pt x="23166" y="69042"/>
                  </a:lnTo>
                  <a:cubicBezTo>
                    <a:pt x="22906" y="69386"/>
                    <a:pt x="22680" y="69746"/>
                    <a:pt x="22495" y="70131"/>
                  </a:cubicBezTo>
                  <a:cubicBezTo>
                    <a:pt x="22311" y="70500"/>
                    <a:pt x="22168" y="70894"/>
                    <a:pt x="22076" y="71304"/>
                  </a:cubicBezTo>
                  <a:lnTo>
                    <a:pt x="21574" y="70718"/>
                  </a:lnTo>
                  <a:cubicBezTo>
                    <a:pt x="21372" y="70508"/>
                    <a:pt x="21230" y="70249"/>
                    <a:pt x="21155" y="69964"/>
                  </a:cubicBezTo>
                  <a:cubicBezTo>
                    <a:pt x="21196" y="69629"/>
                    <a:pt x="21196" y="69293"/>
                    <a:pt x="21155" y="68958"/>
                  </a:cubicBezTo>
                  <a:cubicBezTo>
                    <a:pt x="21230" y="68573"/>
                    <a:pt x="21230" y="68171"/>
                    <a:pt x="21155" y="67785"/>
                  </a:cubicBezTo>
                  <a:lnTo>
                    <a:pt x="21155" y="67618"/>
                  </a:lnTo>
                  <a:cubicBezTo>
                    <a:pt x="21155" y="66947"/>
                    <a:pt x="20652" y="66612"/>
                    <a:pt x="20149" y="66780"/>
                  </a:cubicBezTo>
                  <a:cubicBezTo>
                    <a:pt x="19780" y="66822"/>
                    <a:pt x="19521" y="67157"/>
                    <a:pt x="19563" y="67526"/>
                  </a:cubicBezTo>
                  <a:cubicBezTo>
                    <a:pt x="19563" y="67526"/>
                    <a:pt x="19563" y="67534"/>
                    <a:pt x="19563" y="67534"/>
                  </a:cubicBezTo>
                  <a:lnTo>
                    <a:pt x="19563" y="68707"/>
                  </a:lnTo>
                  <a:cubicBezTo>
                    <a:pt x="18892" y="68707"/>
                    <a:pt x="18557" y="68372"/>
                    <a:pt x="18557" y="67701"/>
                  </a:cubicBezTo>
                  <a:cubicBezTo>
                    <a:pt x="18557" y="66864"/>
                    <a:pt x="18557" y="66361"/>
                    <a:pt x="18054" y="66277"/>
                  </a:cubicBezTo>
                  <a:lnTo>
                    <a:pt x="15792" y="66277"/>
                  </a:lnTo>
                  <a:cubicBezTo>
                    <a:pt x="15516" y="66160"/>
                    <a:pt x="15323" y="65900"/>
                    <a:pt x="15289" y="65607"/>
                  </a:cubicBezTo>
                  <a:cubicBezTo>
                    <a:pt x="15164" y="65221"/>
                    <a:pt x="15164" y="64819"/>
                    <a:pt x="15289" y="64434"/>
                  </a:cubicBezTo>
                  <a:cubicBezTo>
                    <a:pt x="15331" y="64099"/>
                    <a:pt x="15331" y="63763"/>
                    <a:pt x="15289" y="63428"/>
                  </a:cubicBezTo>
                  <a:lnTo>
                    <a:pt x="15289" y="62758"/>
                  </a:lnTo>
                  <a:cubicBezTo>
                    <a:pt x="15289" y="62758"/>
                    <a:pt x="15289" y="62758"/>
                    <a:pt x="14787" y="62758"/>
                  </a:cubicBezTo>
                  <a:lnTo>
                    <a:pt x="14284" y="62758"/>
                  </a:lnTo>
                  <a:cubicBezTo>
                    <a:pt x="13614" y="62758"/>
                    <a:pt x="13278" y="62758"/>
                    <a:pt x="13195" y="63428"/>
                  </a:cubicBezTo>
                  <a:cubicBezTo>
                    <a:pt x="13161" y="63680"/>
                    <a:pt x="13161" y="63931"/>
                    <a:pt x="13195" y="64182"/>
                  </a:cubicBezTo>
                  <a:cubicBezTo>
                    <a:pt x="13195" y="64182"/>
                    <a:pt x="13195" y="64769"/>
                    <a:pt x="13195" y="65020"/>
                  </a:cubicBezTo>
                  <a:cubicBezTo>
                    <a:pt x="13195" y="65272"/>
                    <a:pt x="12776" y="65020"/>
                    <a:pt x="12273" y="65607"/>
                  </a:cubicBezTo>
                  <a:lnTo>
                    <a:pt x="12273" y="64518"/>
                  </a:lnTo>
                  <a:lnTo>
                    <a:pt x="11854" y="64099"/>
                  </a:lnTo>
                  <a:lnTo>
                    <a:pt x="11435" y="63596"/>
                  </a:lnTo>
                  <a:cubicBezTo>
                    <a:pt x="11293" y="63219"/>
                    <a:pt x="11293" y="62800"/>
                    <a:pt x="11435" y="62423"/>
                  </a:cubicBezTo>
                  <a:lnTo>
                    <a:pt x="11435" y="61920"/>
                  </a:lnTo>
                  <a:cubicBezTo>
                    <a:pt x="11477" y="61644"/>
                    <a:pt x="11477" y="61359"/>
                    <a:pt x="11435" y="61082"/>
                  </a:cubicBezTo>
                  <a:cubicBezTo>
                    <a:pt x="11401" y="60831"/>
                    <a:pt x="11401" y="60579"/>
                    <a:pt x="11435" y="60328"/>
                  </a:cubicBezTo>
                  <a:cubicBezTo>
                    <a:pt x="11242" y="60278"/>
                    <a:pt x="11041" y="60278"/>
                    <a:pt x="10849" y="60328"/>
                  </a:cubicBezTo>
                  <a:cubicBezTo>
                    <a:pt x="10849" y="60328"/>
                    <a:pt x="10430" y="60328"/>
                    <a:pt x="10178" y="60328"/>
                  </a:cubicBezTo>
                  <a:cubicBezTo>
                    <a:pt x="9927" y="60328"/>
                    <a:pt x="10178" y="60328"/>
                    <a:pt x="9675" y="59825"/>
                  </a:cubicBezTo>
                  <a:cubicBezTo>
                    <a:pt x="9458" y="59767"/>
                    <a:pt x="9223" y="59767"/>
                    <a:pt x="9005" y="59825"/>
                  </a:cubicBezTo>
                  <a:lnTo>
                    <a:pt x="8503" y="59825"/>
                  </a:lnTo>
                  <a:lnTo>
                    <a:pt x="8000" y="59825"/>
                  </a:lnTo>
                  <a:cubicBezTo>
                    <a:pt x="7975" y="60018"/>
                    <a:pt x="7975" y="60219"/>
                    <a:pt x="8000" y="60412"/>
                  </a:cubicBezTo>
                  <a:cubicBezTo>
                    <a:pt x="7899" y="60621"/>
                    <a:pt x="7899" y="60873"/>
                    <a:pt x="8000" y="61082"/>
                  </a:cubicBezTo>
                  <a:cubicBezTo>
                    <a:pt x="8000" y="61082"/>
                    <a:pt x="8503" y="61753"/>
                    <a:pt x="8754" y="61753"/>
                  </a:cubicBezTo>
                  <a:cubicBezTo>
                    <a:pt x="9055" y="61828"/>
                    <a:pt x="9374" y="61828"/>
                    <a:pt x="9675" y="61753"/>
                  </a:cubicBezTo>
                  <a:lnTo>
                    <a:pt x="10346" y="61753"/>
                  </a:lnTo>
                  <a:cubicBezTo>
                    <a:pt x="10346" y="61753"/>
                    <a:pt x="10346" y="61753"/>
                    <a:pt x="10849" y="62423"/>
                  </a:cubicBezTo>
                  <a:lnTo>
                    <a:pt x="7581" y="63261"/>
                  </a:lnTo>
                  <a:cubicBezTo>
                    <a:pt x="7438" y="62481"/>
                    <a:pt x="7087" y="61761"/>
                    <a:pt x="6575" y="61166"/>
                  </a:cubicBezTo>
                  <a:cubicBezTo>
                    <a:pt x="6265" y="60789"/>
                    <a:pt x="5863" y="60496"/>
                    <a:pt x="5402" y="60328"/>
                  </a:cubicBezTo>
                  <a:lnTo>
                    <a:pt x="4313" y="59825"/>
                  </a:lnTo>
                  <a:cubicBezTo>
                    <a:pt x="3986" y="59608"/>
                    <a:pt x="3743" y="59281"/>
                    <a:pt x="3643" y="58904"/>
                  </a:cubicBezTo>
                  <a:lnTo>
                    <a:pt x="3643" y="58904"/>
                  </a:lnTo>
                  <a:lnTo>
                    <a:pt x="3643" y="58904"/>
                  </a:lnTo>
                  <a:lnTo>
                    <a:pt x="3643" y="58485"/>
                  </a:lnTo>
                  <a:lnTo>
                    <a:pt x="3643" y="58485"/>
                  </a:lnTo>
                  <a:cubicBezTo>
                    <a:pt x="3643" y="58485"/>
                    <a:pt x="3224" y="57731"/>
                    <a:pt x="2805" y="57731"/>
                  </a:cubicBezTo>
                  <a:cubicBezTo>
                    <a:pt x="2386" y="57638"/>
                    <a:pt x="2059" y="57312"/>
                    <a:pt x="1967" y="56893"/>
                  </a:cubicBezTo>
                  <a:cubicBezTo>
                    <a:pt x="1967" y="56893"/>
                    <a:pt x="1967" y="56893"/>
                    <a:pt x="1967" y="56474"/>
                  </a:cubicBezTo>
                  <a:cubicBezTo>
                    <a:pt x="1967" y="56055"/>
                    <a:pt x="1967" y="56474"/>
                    <a:pt x="1967" y="56474"/>
                  </a:cubicBezTo>
                  <a:cubicBezTo>
                    <a:pt x="1942" y="56306"/>
                    <a:pt x="1942" y="56139"/>
                    <a:pt x="1967" y="55971"/>
                  </a:cubicBezTo>
                  <a:cubicBezTo>
                    <a:pt x="1992" y="55803"/>
                    <a:pt x="1992" y="55636"/>
                    <a:pt x="1967" y="55468"/>
                  </a:cubicBezTo>
                  <a:cubicBezTo>
                    <a:pt x="1967" y="55468"/>
                    <a:pt x="1967" y="55468"/>
                    <a:pt x="1213" y="55468"/>
                  </a:cubicBezTo>
                  <a:cubicBezTo>
                    <a:pt x="459" y="55468"/>
                    <a:pt x="459" y="55468"/>
                    <a:pt x="375" y="54966"/>
                  </a:cubicBezTo>
                  <a:cubicBezTo>
                    <a:pt x="291" y="54463"/>
                    <a:pt x="375" y="54966"/>
                    <a:pt x="375" y="54966"/>
                  </a:cubicBezTo>
                  <a:lnTo>
                    <a:pt x="375" y="54966"/>
                  </a:lnTo>
                  <a:cubicBezTo>
                    <a:pt x="124" y="54521"/>
                    <a:pt x="124" y="53985"/>
                    <a:pt x="375" y="53541"/>
                  </a:cubicBezTo>
                  <a:cubicBezTo>
                    <a:pt x="811" y="53198"/>
                    <a:pt x="1288" y="52913"/>
                    <a:pt x="1799" y="52703"/>
                  </a:cubicBezTo>
                  <a:cubicBezTo>
                    <a:pt x="2361" y="52519"/>
                    <a:pt x="2897" y="52268"/>
                    <a:pt x="3391" y="51949"/>
                  </a:cubicBezTo>
                  <a:cubicBezTo>
                    <a:pt x="3844" y="51740"/>
                    <a:pt x="4187" y="51346"/>
                    <a:pt x="4313" y="50860"/>
                  </a:cubicBezTo>
                  <a:cubicBezTo>
                    <a:pt x="4313" y="50441"/>
                    <a:pt x="3643" y="50273"/>
                    <a:pt x="3224" y="50441"/>
                  </a:cubicBezTo>
                  <a:cubicBezTo>
                    <a:pt x="2805" y="50609"/>
                    <a:pt x="3224" y="50441"/>
                    <a:pt x="3224" y="50441"/>
                  </a:cubicBezTo>
                  <a:lnTo>
                    <a:pt x="3224" y="50441"/>
                  </a:lnTo>
                  <a:lnTo>
                    <a:pt x="2637" y="51028"/>
                  </a:lnTo>
                  <a:cubicBezTo>
                    <a:pt x="2637" y="51447"/>
                    <a:pt x="2135" y="51698"/>
                    <a:pt x="2051" y="51698"/>
                  </a:cubicBezTo>
                  <a:lnTo>
                    <a:pt x="1380" y="51698"/>
                  </a:lnTo>
                  <a:lnTo>
                    <a:pt x="878" y="51698"/>
                  </a:lnTo>
                  <a:lnTo>
                    <a:pt x="375" y="51698"/>
                  </a:lnTo>
                  <a:lnTo>
                    <a:pt x="375" y="51698"/>
                  </a:lnTo>
                  <a:cubicBezTo>
                    <a:pt x="342" y="51530"/>
                    <a:pt x="342" y="51363"/>
                    <a:pt x="375" y="51195"/>
                  </a:cubicBezTo>
                  <a:lnTo>
                    <a:pt x="375" y="50609"/>
                  </a:lnTo>
                  <a:cubicBezTo>
                    <a:pt x="207" y="50005"/>
                    <a:pt x="207" y="49369"/>
                    <a:pt x="375" y="48765"/>
                  </a:cubicBezTo>
                  <a:cubicBezTo>
                    <a:pt x="375" y="48179"/>
                    <a:pt x="878" y="47508"/>
                    <a:pt x="1213" y="46838"/>
                  </a:cubicBezTo>
                  <a:lnTo>
                    <a:pt x="2135" y="45078"/>
                  </a:lnTo>
                  <a:cubicBezTo>
                    <a:pt x="2193" y="44693"/>
                    <a:pt x="2193" y="44291"/>
                    <a:pt x="2135" y="43905"/>
                  </a:cubicBezTo>
                  <a:cubicBezTo>
                    <a:pt x="2009" y="43269"/>
                    <a:pt x="1648" y="42699"/>
                    <a:pt x="1129" y="42313"/>
                  </a:cubicBezTo>
                  <a:cubicBezTo>
                    <a:pt x="668" y="41920"/>
                    <a:pt x="350" y="41392"/>
                    <a:pt x="207" y="40805"/>
                  </a:cubicBezTo>
                  <a:cubicBezTo>
                    <a:pt x="-69" y="40110"/>
                    <a:pt x="-69" y="39322"/>
                    <a:pt x="207" y="38627"/>
                  </a:cubicBezTo>
                  <a:cubicBezTo>
                    <a:pt x="643" y="37864"/>
                    <a:pt x="819" y="36984"/>
                    <a:pt x="710" y="36113"/>
                  </a:cubicBezTo>
                  <a:lnTo>
                    <a:pt x="207" y="34102"/>
                  </a:lnTo>
                  <a:cubicBezTo>
                    <a:pt x="149" y="33943"/>
                    <a:pt x="149" y="33759"/>
                    <a:pt x="207" y="33599"/>
                  </a:cubicBezTo>
                  <a:cubicBezTo>
                    <a:pt x="367" y="33658"/>
                    <a:pt x="551" y="33658"/>
                    <a:pt x="710" y="33599"/>
                  </a:cubicBezTo>
                  <a:cubicBezTo>
                    <a:pt x="945" y="33449"/>
                    <a:pt x="1096" y="33206"/>
                    <a:pt x="1129" y="32929"/>
                  </a:cubicBezTo>
                  <a:cubicBezTo>
                    <a:pt x="1230" y="32435"/>
                    <a:pt x="1230" y="31915"/>
                    <a:pt x="1129" y="31421"/>
                  </a:cubicBezTo>
                  <a:lnTo>
                    <a:pt x="2051" y="31421"/>
                  </a:lnTo>
                  <a:lnTo>
                    <a:pt x="2721" y="33935"/>
                  </a:lnTo>
                  <a:lnTo>
                    <a:pt x="3307" y="32929"/>
                  </a:lnTo>
                  <a:cubicBezTo>
                    <a:pt x="3509" y="32636"/>
                    <a:pt x="3768" y="32376"/>
                    <a:pt x="4062" y="32175"/>
                  </a:cubicBezTo>
                  <a:lnTo>
                    <a:pt x="5821" y="32175"/>
                  </a:lnTo>
                  <a:lnTo>
                    <a:pt x="7078" y="32175"/>
                  </a:lnTo>
                  <a:lnTo>
                    <a:pt x="7748" y="32175"/>
                  </a:lnTo>
                  <a:cubicBezTo>
                    <a:pt x="7748" y="32175"/>
                    <a:pt x="7748" y="32175"/>
                    <a:pt x="7748" y="32175"/>
                  </a:cubicBezTo>
                  <a:lnTo>
                    <a:pt x="7748" y="32175"/>
                  </a:lnTo>
                  <a:lnTo>
                    <a:pt x="7748" y="32175"/>
                  </a:lnTo>
                  <a:lnTo>
                    <a:pt x="5905" y="31253"/>
                  </a:lnTo>
                  <a:cubicBezTo>
                    <a:pt x="5226" y="31027"/>
                    <a:pt x="4489" y="31027"/>
                    <a:pt x="3810" y="31253"/>
                  </a:cubicBezTo>
                  <a:lnTo>
                    <a:pt x="3391" y="29578"/>
                  </a:lnTo>
                  <a:lnTo>
                    <a:pt x="4062" y="29578"/>
                  </a:lnTo>
                  <a:cubicBezTo>
                    <a:pt x="4221" y="29510"/>
                    <a:pt x="4405" y="29510"/>
                    <a:pt x="4564" y="29578"/>
                  </a:cubicBezTo>
                  <a:lnTo>
                    <a:pt x="5067" y="29578"/>
                  </a:lnTo>
                  <a:cubicBezTo>
                    <a:pt x="5042" y="29385"/>
                    <a:pt x="5042" y="29184"/>
                    <a:pt x="5067" y="28991"/>
                  </a:cubicBezTo>
                  <a:cubicBezTo>
                    <a:pt x="5092" y="28823"/>
                    <a:pt x="5092" y="28656"/>
                    <a:pt x="5067" y="28488"/>
                  </a:cubicBezTo>
                  <a:lnTo>
                    <a:pt x="5570" y="28488"/>
                  </a:lnTo>
                  <a:cubicBezTo>
                    <a:pt x="5721" y="29033"/>
                    <a:pt x="5972" y="29552"/>
                    <a:pt x="6324" y="29996"/>
                  </a:cubicBezTo>
                  <a:cubicBezTo>
                    <a:pt x="6667" y="30583"/>
                    <a:pt x="7246" y="30977"/>
                    <a:pt x="7916" y="31086"/>
                  </a:cubicBezTo>
                  <a:lnTo>
                    <a:pt x="8335" y="31086"/>
                  </a:lnTo>
                  <a:lnTo>
                    <a:pt x="8335" y="31086"/>
                  </a:lnTo>
                  <a:lnTo>
                    <a:pt x="7246" y="26813"/>
                  </a:lnTo>
                  <a:lnTo>
                    <a:pt x="5235" y="26226"/>
                  </a:lnTo>
                  <a:cubicBezTo>
                    <a:pt x="4229" y="25891"/>
                    <a:pt x="3727" y="25640"/>
                    <a:pt x="3727" y="25472"/>
                  </a:cubicBezTo>
                  <a:lnTo>
                    <a:pt x="3727" y="25472"/>
                  </a:lnTo>
                  <a:cubicBezTo>
                    <a:pt x="3852" y="24642"/>
                    <a:pt x="4078" y="23821"/>
                    <a:pt x="4397" y="23042"/>
                  </a:cubicBezTo>
                  <a:cubicBezTo>
                    <a:pt x="4397" y="22372"/>
                    <a:pt x="5402" y="21953"/>
                    <a:pt x="6491" y="21618"/>
                  </a:cubicBezTo>
                  <a:lnTo>
                    <a:pt x="7246" y="21618"/>
                  </a:lnTo>
                  <a:cubicBezTo>
                    <a:pt x="7405" y="21559"/>
                    <a:pt x="7589" y="21559"/>
                    <a:pt x="7748" y="21618"/>
                  </a:cubicBezTo>
                  <a:lnTo>
                    <a:pt x="7748" y="21618"/>
                  </a:lnTo>
                  <a:cubicBezTo>
                    <a:pt x="7748" y="21618"/>
                    <a:pt x="7748" y="21115"/>
                    <a:pt x="8251" y="20528"/>
                  </a:cubicBezTo>
                  <a:lnTo>
                    <a:pt x="8754" y="18434"/>
                  </a:lnTo>
                  <a:cubicBezTo>
                    <a:pt x="8754" y="17679"/>
                    <a:pt x="9173" y="17009"/>
                    <a:pt x="9340" y="16423"/>
                  </a:cubicBezTo>
                  <a:cubicBezTo>
                    <a:pt x="9508" y="15836"/>
                    <a:pt x="9843" y="15501"/>
                    <a:pt x="10095" y="15501"/>
                  </a:cubicBezTo>
                  <a:lnTo>
                    <a:pt x="10095" y="16758"/>
                  </a:lnTo>
                  <a:lnTo>
                    <a:pt x="10597" y="19104"/>
                  </a:lnTo>
                  <a:cubicBezTo>
                    <a:pt x="10597" y="19942"/>
                    <a:pt x="10597" y="20780"/>
                    <a:pt x="11016" y="21534"/>
                  </a:cubicBezTo>
                  <a:cubicBezTo>
                    <a:pt x="10966" y="21953"/>
                    <a:pt x="10966" y="22372"/>
                    <a:pt x="11016" y="22791"/>
                  </a:cubicBezTo>
                  <a:cubicBezTo>
                    <a:pt x="11016" y="22791"/>
                    <a:pt x="11016" y="22791"/>
                    <a:pt x="10346" y="22791"/>
                  </a:cubicBezTo>
                  <a:lnTo>
                    <a:pt x="9592" y="22791"/>
                  </a:lnTo>
                  <a:cubicBezTo>
                    <a:pt x="9533" y="23092"/>
                    <a:pt x="9533" y="23411"/>
                    <a:pt x="9592" y="23712"/>
                  </a:cubicBezTo>
                  <a:cubicBezTo>
                    <a:pt x="9642" y="23964"/>
                    <a:pt x="9642" y="24215"/>
                    <a:pt x="9592" y="24466"/>
                  </a:cubicBezTo>
                  <a:cubicBezTo>
                    <a:pt x="9592" y="24466"/>
                    <a:pt x="9592" y="24466"/>
                    <a:pt x="9592" y="24466"/>
                  </a:cubicBezTo>
                  <a:cubicBezTo>
                    <a:pt x="9592" y="24466"/>
                    <a:pt x="9592" y="24466"/>
                    <a:pt x="9592" y="24466"/>
                  </a:cubicBezTo>
                  <a:lnTo>
                    <a:pt x="12357" y="23712"/>
                  </a:lnTo>
                  <a:lnTo>
                    <a:pt x="12357" y="23712"/>
                  </a:lnTo>
                  <a:cubicBezTo>
                    <a:pt x="12390" y="23846"/>
                    <a:pt x="12390" y="23997"/>
                    <a:pt x="12357" y="24131"/>
                  </a:cubicBezTo>
                  <a:cubicBezTo>
                    <a:pt x="12357" y="24131"/>
                    <a:pt x="12357" y="24131"/>
                    <a:pt x="12357" y="24131"/>
                  </a:cubicBezTo>
                  <a:cubicBezTo>
                    <a:pt x="12357" y="24131"/>
                    <a:pt x="12357" y="24131"/>
                    <a:pt x="12357" y="24131"/>
                  </a:cubicBezTo>
                  <a:lnTo>
                    <a:pt x="14200" y="24131"/>
                  </a:lnTo>
                  <a:lnTo>
                    <a:pt x="14200" y="23293"/>
                  </a:lnTo>
                  <a:lnTo>
                    <a:pt x="13446" y="20193"/>
                  </a:lnTo>
                  <a:lnTo>
                    <a:pt x="15122" y="19774"/>
                  </a:lnTo>
                  <a:lnTo>
                    <a:pt x="16630" y="20193"/>
                  </a:lnTo>
                  <a:lnTo>
                    <a:pt x="17719" y="20193"/>
                  </a:lnTo>
                  <a:lnTo>
                    <a:pt x="18138" y="20193"/>
                  </a:lnTo>
                  <a:lnTo>
                    <a:pt x="17468" y="19690"/>
                  </a:lnTo>
                  <a:lnTo>
                    <a:pt x="16379" y="18853"/>
                  </a:lnTo>
                  <a:lnTo>
                    <a:pt x="15206" y="18015"/>
                  </a:lnTo>
                  <a:lnTo>
                    <a:pt x="14619" y="18015"/>
                  </a:lnTo>
                  <a:cubicBezTo>
                    <a:pt x="14619" y="18015"/>
                    <a:pt x="14619" y="17512"/>
                    <a:pt x="15038" y="18015"/>
                  </a:cubicBezTo>
                  <a:lnTo>
                    <a:pt x="15876" y="18015"/>
                  </a:lnTo>
                  <a:cubicBezTo>
                    <a:pt x="15876" y="18015"/>
                    <a:pt x="16295" y="18015"/>
                    <a:pt x="16462" y="18015"/>
                  </a:cubicBezTo>
                  <a:cubicBezTo>
                    <a:pt x="16630" y="18015"/>
                    <a:pt x="16462" y="17261"/>
                    <a:pt x="16462" y="16255"/>
                  </a:cubicBezTo>
                  <a:cubicBezTo>
                    <a:pt x="16337" y="15727"/>
                    <a:pt x="16077" y="15233"/>
                    <a:pt x="15708" y="14831"/>
                  </a:cubicBezTo>
                  <a:cubicBezTo>
                    <a:pt x="15306" y="14253"/>
                    <a:pt x="15021" y="13599"/>
                    <a:pt x="14870" y="12904"/>
                  </a:cubicBezTo>
                  <a:lnTo>
                    <a:pt x="15792" y="12904"/>
                  </a:lnTo>
                  <a:cubicBezTo>
                    <a:pt x="16379" y="12904"/>
                    <a:pt x="16714" y="12904"/>
                    <a:pt x="16714" y="12904"/>
                  </a:cubicBezTo>
                  <a:lnTo>
                    <a:pt x="17216" y="12904"/>
                  </a:lnTo>
                  <a:lnTo>
                    <a:pt x="17719" y="12904"/>
                  </a:lnTo>
                  <a:lnTo>
                    <a:pt x="18138" y="12904"/>
                  </a:lnTo>
                  <a:cubicBezTo>
                    <a:pt x="18264" y="12728"/>
                    <a:pt x="18264" y="12493"/>
                    <a:pt x="18138" y="12317"/>
                  </a:cubicBezTo>
                  <a:cubicBezTo>
                    <a:pt x="18138" y="12317"/>
                    <a:pt x="18138" y="11898"/>
                    <a:pt x="18138" y="11814"/>
                  </a:cubicBezTo>
                  <a:lnTo>
                    <a:pt x="19060" y="10557"/>
                  </a:lnTo>
                  <a:cubicBezTo>
                    <a:pt x="19630" y="9728"/>
                    <a:pt x="20501" y="9158"/>
                    <a:pt x="21490" y="8965"/>
                  </a:cubicBezTo>
                  <a:cubicBezTo>
                    <a:pt x="21884" y="8790"/>
                    <a:pt x="22244" y="8563"/>
                    <a:pt x="22579" y="8295"/>
                  </a:cubicBezTo>
                  <a:lnTo>
                    <a:pt x="23333" y="7792"/>
                  </a:lnTo>
                  <a:lnTo>
                    <a:pt x="23752" y="7792"/>
                  </a:lnTo>
                  <a:lnTo>
                    <a:pt x="27606" y="7792"/>
                  </a:lnTo>
                  <a:cubicBezTo>
                    <a:pt x="27606" y="7792"/>
                    <a:pt x="27606" y="7792"/>
                    <a:pt x="27606" y="7792"/>
                  </a:cubicBezTo>
                  <a:cubicBezTo>
                    <a:pt x="27447" y="8094"/>
                    <a:pt x="27313" y="8396"/>
                    <a:pt x="27187" y="8714"/>
                  </a:cubicBezTo>
                  <a:lnTo>
                    <a:pt x="26769" y="9468"/>
                  </a:lnTo>
                  <a:cubicBezTo>
                    <a:pt x="26769" y="9468"/>
                    <a:pt x="26769" y="9468"/>
                    <a:pt x="26769" y="9468"/>
                  </a:cubicBezTo>
                  <a:cubicBezTo>
                    <a:pt x="27338" y="9292"/>
                    <a:pt x="27858" y="8974"/>
                    <a:pt x="28277" y="8547"/>
                  </a:cubicBezTo>
                  <a:cubicBezTo>
                    <a:pt x="28620" y="8086"/>
                    <a:pt x="28897" y="7575"/>
                    <a:pt x="29115" y="7038"/>
                  </a:cubicBezTo>
                  <a:cubicBezTo>
                    <a:pt x="29115" y="6536"/>
                    <a:pt x="29533" y="6033"/>
                    <a:pt x="29785" y="5614"/>
                  </a:cubicBezTo>
                  <a:cubicBezTo>
                    <a:pt x="29961" y="5212"/>
                    <a:pt x="30296" y="4910"/>
                    <a:pt x="30707" y="4776"/>
                  </a:cubicBezTo>
                  <a:lnTo>
                    <a:pt x="31712" y="4776"/>
                  </a:lnTo>
                  <a:lnTo>
                    <a:pt x="32969" y="5614"/>
                  </a:lnTo>
                  <a:cubicBezTo>
                    <a:pt x="33388" y="5916"/>
                    <a:pt x="33840" y="6167"/>
                    <a:pt x="34309" y="6368"/>
                  </a:cubicBezTo>
                  <a:cubicBezTo>
                    <a:pt x="34628" y="6510"/>
                    <a:pt x="34997" y="6510"/>
                    <a:pt x="35315" y="6368"/>
                  </a:cubicBezTo>
                  <a:cubicBezTo>
                    <a:pt x="35315" y="6368"/>
                    <a:pt x="35315" y="6368"/>
                    <a:pt x="35315" y="6368"/>
                  </a:cubicBezTo>
                  <a:cubicBezTo>
                    <a:pt x="35315" y="6368"/>
                    <a:pt x="35315" y="5949"/>
                    <a:pt x="35315" y="5530"/>
                  </a:cubicBezTo>
                  <a:cubicBezTo>
                    <a:pt x="35357" y="5254"/>
                    <a:pt x="35357" y="4969"/>
                    <a:pt x="35315" y="4692"/>
                  </a:cubicBezTo>
                  <a:cubicBezTo>
                    <a:pt x="35315" y="4692"/>
                    <a:pt x="35315" y="4692"/>
                    <a:pt x="35315" y="4692"/>
                  </a:cubicBezTo>
                  <a:lnTo>
                    <a:pt x="34058" y="4692"/>
                  </a:lnTo>
                  <a:cubicBezTo>
                    <a:pt x="34058" y="4692"/>
                    <a:pt x="33639" y="4692"/>
                    <a:pt x="33555" y="3854"/>
                  </a:cubicBezTo>
                  <a:cubicBezTo>
                    <a:pt x="33472" y="3016"/>
                    <a:pt x="33555" y="3854"/>
                    <a:pt x="34058" y="3352"/>
                  </a:cubicBezTo>
                  <a:lnTo>
                    <a:pt x="35231" y="3352"/>
                  </a:lnTo>
                  <a:lnTo>
                    <a:pt x="35734" y="3352"/>
                  </a:lnTo>
                  <a:lnTo>
                    <a:pt x="39169" y="5446"/>
                  </a:lnTo>
                  <a:cubicBezTo>
                    <a:pt x="39169" y="5446"/>
                    <a:pt x="39169" y="5446"/>
                    <a:pt x="39672" y="5446"/>
                  </a:cubicBezTo>
                  <a:lnTo>
                    <a:pt x="39672" y="4776"/>
                  </a:lnTo>
                  <a:lnTo>
                    <a:pt x="39672" y="3268"/>
                  </a:lnTo>
                  <a:lnTo>
                    <a:pt x="40342" y="3268"/>
                  </a:lnTo>
                  <a:cubicBezTo>
                    <a:pt x="40761" y="3343"/>
                    <a:pt x="41180" y="3343"/>
                    <a:pt x="41599" y="3268"/>
                  </a:cubicBezTo>
                  <a:cubicBezTo>
                    <a:pt x="42043" y="3176"/>
                    <a:pt x="42496" y="3176"/>
                    <a:pt x="42940" y="3268"/>
                  </a:cubicBezTo>
                  <a:cubicBezTo>
                    <a:pt x="42940" y="3268"/>
                    <a:pt x="42940" y="3854"/>
                    <a:pt x="43442" y="4692"/>
                  </a:cubicBezTo>
                  <a:cubicBezTo>
                    <a:pt x="43602" y="5153"/>
                    <a:pt x="43794" y="5606"/>
                    <a:pt x="44029" y="6033"/>
                  </a:cubicBezTo>
                  <a:lnTo>
                    <a:pt x="44029" y="6033"/>
                  </a:lnTo>
                  <a:lnTo>
                    <a:pt x="44029" y="5446"/>
                  </a:lnTo>
                  <a:cubicBezTo>
                    <a:pt x="44054" y="5279"/>
                    <a:pt x="44054" y="5111"/>
                    <a:pt x="44029" y="4944"/>
                  </a:cubicBezTo>
                  <a:lnTo>
                    <a:pt x="42772" y="0"/>
                  </a:lnTo>
                  <a:lnTo>
                    <a:pt x="43275" y="0"/>
                  </a:lnTo>
                  <a:lnTo>
                    <a:pt x="46543" y="6368"/>
                  </a:lnTo>
                  <a:lnTo>
                    <a:pt x="48805" y="3268"/>
                  </a:lnTo>
                  <a:lnTo>
                    <a:pt x="48805" y="3268"/>
                  </a:lnTo>
                  <a:cubicBezTo>
                    <a:pt x="48805" y="2765"/>
                    <a:pt x="48386" y="2681"/>
                    <a:pt x="47716" y="2849"/>
                  </a:cubicBezTo>
                  <a:cubicBezTo>
                    <a:pt x="47314" y="3125"/>
                    <a:pt x="46777" y="3125"/>
                    <a:pt x="46375" y="2849"/>
                  </a:cubicBezTo>
                  <a:cubicBezTo>
                    <a:pt x="46375" y="2430"/>
                    <a:pt x="46375" y="2179"/>
                    <a:pt x="47381" y="2011"/>
                  </a:cubicBezTo>
                  <a:lnTo>
                    <a:pt x="48470" y="2011"/>
                  </a:lnTo>
                  <a:lnTo>
                    <a:pt x="49643" y="2011"/>
                  </a:lnTo>
                  <a:cubicBezTo>
                    <a:pt x="49643" y="2011"/>
                    <a:pt x="49643" y="2011"/>
                    <a:pt x="50313" y="2765"/>
                  </a:cubicBezTo>
                  <a:cubicBezTo>
                    <a:pt x="50623" y="3100"/>
                    <a:pt x="50908" y="3469"/>
                    <a:pt x="51151" y="3854"/>
                  </a:cubicBezTo>
                  <a:lnTo>
                    <a:pt x="51151" y="3854"/>
                  </a:lnTo>
                  <a:cubicBezTo>
                    <a:pt x="51310" y="4290"/>
                    <a:pt x="51310" y="4759"/>
                    <a:pt x="51151" y="5195"/>
                  </a:cubicBezTo>
                  <a:cubicBezTo>
                    <a:pt x="50958" y="5631"/>
                    <a:pt x="50740" y="6050"/>
                    <a:pt x="50481" y="6452"/>
                  </a:cubicBezTo>
                  <a:cubicBezTo>
                    <a:pt x="50481" y="6452"/>
                    <a:pt x="50983" y="5949"/>
                    <a:pt x="51151" y="6452"/>
                  </a:cubicBezTo>
                  <a:lnTo>
                    <a:pt x="51821" y="6452"/>
                  </a:lnTo>
                  <a:lnTo>
                    <a:pt x="52324" y="7206"/>
                  </a:lnTo>
                  <a:cubicBezTo>
                    <a:pt x="52324" y="7206"/>
                    <a:pt x="52324" y="7206"/>
                    <a:pt x="52827" y="7206"/>
                  </a:cubicBezTo>
                  <a:cubicBezTo>
                    <a:pt x="53329" y="7206"/>
                    <a:pt x="52827" y="7206"/>
                    <a:pt x="53329" y="7206"/>
                  </a:cubicBezTo>
                  <a:cubicBezTo>
                    <a:pt x="53832" y="7206"/>
                    <a:pt x="53749" y="7206"/>
                    <a:pt x="53749" y="6787"/>
                  </a:cubicBezTo>
                  <a:cubicBezTo>
                    <a:pt x="53749" y="6368"/>
                    <a:pt x="53749" y="6787"/>
                    <a:pt x="53749" y="7206"/>
                  </a:cubicBezTo>
                  <a:cubicBezTo>
                    <a:pt x="54025" y="7281"/>
                    <a:pt x="54310" y="7281"/>
                    <a:pt x="54586" y="7206"/>
                  </a:cubicBezTo>
                  <a:lnTo>
                    <a:pt x="55508" y="7206"/>
                  </a:lnTo>
                  <a:lnTo>
                    <a:pt x="56178" y="7206"/>
                  </a:lnTo>
                  <a:cubicBezTo>
                    <a:pt x="56271" y="7625"/>
                    <a:pt x="56446" y="8019"/>
                    <a:pt x="56681" y="8379"/>
                  </a:cubicBezTo>
                  <a:cubicBezTo>
                    <a:pt x="56916" y="8739"/>
                    <a:pt x="57092" y="9133"/>
                    <a:pt x="57184" y="9552"/>
                  </a:cubicBezTo>
                  <a:lnTo>
                    <a:pt x="58189" y="13490"/>
                  </a:lnTo>
                  <a:cubicBezTo>
                    <a:pt x="58189" y="13909"/>
                    <a:pt x="58189" y="14160"/>
                    <a:pt x="58692" y="14160"/>
                  </a:cubicBezTo>
                  <a:lnTo>
                    <a:pt x="60368" y="14160"/>
                  </a:lnTo>
                  <a:cubicBezTo>
                    <a:pt x="60611" y="14085"/>
                    <a:pt x="60879" y="14085"/>
                    <a:pt x="61122" y="14160"/>
                  </a:cubicBezTo>
                  <a:cubicBezTo>
                    <a:pt x="61122" y="14160"/>
                    <a:pt x="61122" y="14160"/>
                    <a:pt x="61122" y="14160"/>
                  </a:cubicBezTo>
                  <a:lnTo>
                    <a:pt x="61122" y="14579"/>
                  </a:lnTo>
                  <a:lnTo>
                    <a:pt x="61122" y="14579"/>
                  </a:lnTo>
                  <a:lnTo>
                    <a:pt x="58776" y="14579"/>
                  </a:lnTo>
                  <a:cubicBezTo>
                    <a:pt x="58055" y="14462"/>
                    <a:pt x="57360" y="14261"/>
                    <a:pt x="56681" y="13993"/>
                  </a:cubicBezTo>
                  <a:cubicBezTo>
                    <a:pt x="56321" y="14160"/>
                    <a:pt x="56095" y="14521"/>
                    <a:pt x="56095" y="14915"/>
                  </a:cubicBezTo>
                  <a:cubicBezTo>
                    <a:pt x="56120" y="15250"/>
                    <a:pt x="56120" y="15585"/>
                    <a:pt x="56095" y="15920"/>
                  </a:cubicBezTo>
                  <a:cubicBezTo>
                    <a:pt x="55408" y="16088"/>
                    <a:pt x="54687" y="16088"/>
                    <a:pt x="54000" y="15920"/>
                  </a:cubicBezTo>
                  <a:cubicBezTo>
                    <a:pt x="53321" y="15786"/>
                    <a:pt x="52668" y="15534"/>
                    <a:pt x="52073" y="15166"/>
                  </a:cubicBezTo>
                  <a:cubicBezTo>
                    <a:pt x="52383" y="14973"/>
                    <a:pt x="52550" y="14605"/>
                    <a:pt x="52492" y="14244"/>
                  </a:cubicBezTo>
                  <a:lnTo>
                    <a:pt x="52492" y="13406"/>
                  </a:lnTo>
                  <a:lnTo>
                    <a:pt x="52492" y="12820"/>
                  </a:lnTo>
                  <a:cubicBezTo>
                    <a:pt x="52475" y="12677"/>
                    <a:pt x="52475" y="12543"/>
                    <a:pt x="52492" y="12401"/>
                  </a:cubicBezTo>
                  <a:lnTo>
                    <a:pt x="51654" y="12401"/>
                  </a:lnTo>
                  <a:lnTo>
                    <a:pt x="50565" y="11898"/>
                  </a:lnTo>
                  <a:lnTo>
                    <a:pt x="50565" y="11898"/>
                  </a:lnTo>
                  <a:cubicBezTo>
                    <a:pt x="49928" y="12032"/>
                    <a:pt x="49383" y="12426"/>
                    <a:pt x="49056" y="12987"/>
                  </a:cubicBezTo>
                  <a:lnTo>
                    <a:pt x="47967" y="14663"/>
                  </a:lnTo>
                  <a:lnTo>
                    <a:pt x="47967" y="14663"/>
                  </a:lnTo>
                  <a:lnTo>
                    <a:pt x="47967" y="14663"/>
                  </a:lnTo>
                  <a:cubicBezTo>
                    <a:pt x="47967" y="14663"/>
                    <a:pt x="47967" y="14663"/>
                    <a:pt x="47297" y="14244"/>
                  </a:cubicBezTo>
                  <a:lnTo>
                    <a:pt x="46794" y="14244"/>
                  </a:lnTo>
                  <a:cubicBezTo>
                    <a:pt x="46384" y="14110"/>
                    <a:pt x="45948" y="14110"/>
                    <a:pt x="45537" y="14244"/>
                  </a:cubicBezTo>
                  <a:lnTo>
                    <a:pt x="44280" y="14244"/>
                  </a:lnTo>
                  <a:lnTo>
                    <a:pt x="43610" y="14244"/>
                  </a:lnTo>
                  <a:cubicBezTo>
                    <a:pt x="43610" y="14244"/>
                    <a:pt x="43107" y="14244"/>
                    <a:pt x="43024" y="14244"/>
                  </a:cubicBezTo>
                  <a:lnTo>
                    <a:pt x="43024" y="14244"/>
                  </a:lnTo>
                  <a:cubicBezTo>
                    <a:pt x="42722" y="14370"/>
                    <a:pt x="42479" y="14613"/>
                    <a:pt x="42353" y="14915"/>
                  </a:cubicBezTo>
                  <a:lnTo>
                    <a:pt x="41767" y="16171"/>
                  </a:lnTo>
                  <a:cubicBezTo>
                    <a:pt x="41767" y="16674"/>
                    <a:pt x="41348" y="17093"/>
                    <a:pt x="41180" y="17596"/>
                  </a:cubicBezTo>
                  <a:cubicBezTo>
                    <a:pt x="41012" y="18040"/>
                    <a:pt x="40686" y="18400"/>
                    <a:pt x="40258" y="18601"/>
                  </a:cubicBezTo>
                  <a:cubicBezTo>
                    <a:pt x="39840" y="18693"/>
                    <a:pt x="39446" y="18869"/>
                    <a:pt x="39085" y="19104"/>
                  </a:cubicBezTo>
                  <a:lnTo>
                    <a:pt x="37158" y="19942"/>
                  </a:lnTo>
                  <a:lnTo>
                    <a:pt x="35231" y="20696"/>
                  </a:lnTo>
                  <a:lnTo>
                    <a:pt x="34058" y="20696"/>
                  </a:lnTo>
                  <a:lnTo>
                    <a:pt x="33220" y="21199"/>
                  </a:lnTo>
                  <a:lnTo>
                    <a:pt x="32382" y="21701"/>
                  </a:lnTo>
                  <a:lnTo>
                    <a:pt x="28947" y="22623"/>
                  </a:lnTo>
                  <a:cubicBezTo>
                    <a:pt x="29006" y="22958"/>
                    <a:pt x="29006" y="23293"/>
                    <a:pt x="28947" y="23629"/>
                  </a:cubicBezTo>
                  <a:cubicBezTo>
                    <a:pt x="28645" y="23687"/>
                    <a:pt x="28327" y="23687"/>
                    <a:pt x="28025" y="23629"/>
                  </a:cubicBezTo>
                  <a:cubicBezTo>
                    <a:pt x="27246" y="23629"/>
                    <a:pt x="26827" y="23461"/>
                    <a:pt x="26769" y="23126"/>
                  </a:cubicBezTo>
                  <a:cubicBezTo>
                    <a:pt x="26710" y="22791"/>
                    <a:pt x="26291" y="22623"/>
                    <a:pt x="25512" y="22623"/>
                  </a:cubicBezTo>
                  <a:cubicBezTo>
                    <a:pt x="25093" y="22623"/>
                    <a:pt x="24758" y="22623"/>
                    <a:pt x="24674" y="23126"/>
                  </a:cubicBezTo>
                  <a:cubicBezTo>
                    <a:pt x="24414" y="23360"/>
                    <a:pt x="24096" y="23536"/>
                    <a:pt x="23752" y="23629"/>
                  </a:cubicBezTo>
                  <a:cubicBezTo>
                    <a:pt x="23434" y="23763"/>
                    <a:pt x="23073" y="23763"/>
                    <a:pt x="22747" y="23629"/>
                  </a:cubicBezTo>
                  <a:cubicBezTo>
                    <a:pt x="22445" y="23402"/>
                    <a:pt x="22043" y="23402"/>
                    <a:pt x="21741" y="23629"/>
                  </a:cubicBezTo>
                  <a:cubicBezTo>
                    <a:pt x="21884" y="24299"/>
                    <a:pt x="22168" y="24927"/>
                    <a:pt x="22579" y="25472"/>
                  </a:cubicBezTo>
                  <a:lnTo>
                    <a:pt x="24003" y="26896"/>
                  </a:lnTo>
                  <a:lnTo>
                    <a:pt x="24003" y="26896"/>
                  </a:lnTo>
                  <a:lnTo>
                    <a:pt x="24003" y="26896"/>
                  </a:lnTo>
                  <a:cubicBezTo>
                    <a:pt x="24045" y="27030"/>
                    <a:pt x="24045" y="27181"/>
                    <a:pt x="24003" y="27315"/>
                  </a:cubicBezTo>
                  <a:cubicBezTo>
                    <a:pt x="24171" y="27684"/>
                    <a:pt x="24171" y="28120"/>
                    <a:pt x="24003" y="28488"/>
                  </a:cubicBezTo>
                  <a:cubicBezTo>
                    <a:pt x="23727" y="28832"/>
                    <a:pt x="23384" y="29117"/>
                    <a:pt x="22998" y="29326"/>
                  </a:cubicBezTo>
                  <a:lnTo>
                    <a:pt x="21909" y="29996"/>
                  </a:lnTo>
                  <a:cubicBezTo>
                    <a:pt x="21574" y="30047"/>
                    <a:pt x="21238" y="30047"/>
                    <a:pt x="20903" y="29996"/>
                  </a:cubicBezTo>
                  <a:lnTo>
                    <a:pt x="20903" y="30415"/>
                  </a:lnTo>
                  <a:cubicBezTo>
                    <a:pt x="20861" y="30667"/>
                    <a:pt x="20861" y="30918"/>
                    <a:pt x="20903" y="31169"/>
                  </a:cubicBezTo>
                  <a:cubicBezTo>
                    <a:pt x="20903" y="31169"/>
                    <a:pt x="21490" y="31169"/>
                    <a:pt x="21992" y="31169"/>
                  </a:cubicBezTo>
                  <a:cubicBezTo>
                    <a:pt x="21833" y="32024"/>
                    <a:pt x="21607" y="32862"/>
                    <a:pt x="21322" y="33683"/>
                  </a:cubicBezTo>
                  <a:cubicBezTo>
                    <a:pt x="21138" y="34479"/>
                    <a:pt x="21138" y="35317"/>
                    <a:pt x="21322" y="36113"/>
                  </a:cubicBezTo>
                  <a:lnTo>
                    <a:pt x="22076" y="39046"/>
                  </a:lnTo>
                  <a:cubicBezTo>
                    <a:pt x="22135" y="39515"/>
                    <a:pt x="22135" y="40001"/>
                    <a:pt x="22076" y="40470"/>
                  </a:cubicBezTo>
                  <a:cubicBezTo>
                    <a:pt x="22034" y="41166"/>
                    <a:pt x="22034" y="41869"/>
                    <a:pt x="22076" y="42565"/>
                  </a:cubicBezTo>
                  <a:cubicBezTo>
                    <a:pt x="22160" y="43453"/>
                    <a:pt x="22160" y="44358"/>
                    <a:pt x="22076" y="45246"/>
                  </a:cubicBezTo>
                  <a:lnTo>
                    <a:pt x="18054" y="43654"/>
                  </a:lnTo>
                  <a:cubicBezTo>
                    <a:pt x="18054" y="43654"/>
                    <a:pt x="18054" y="43654"/>
                    <a:pt x="18054" y="43654"/>
                  </a:cubicBezTo>
                  <a:cubicBezTo>
                    <a:pt x="18054" y="43654"/>
                    <a:pt x="18054" y="43654"/>
                    <a:pt x="18054" y="44157"/>
                  </a:cubicBezTo>
                  <a:cubicBezTo>
                    <a:pt x="18038" y="44383"/>
                    <a:pt x="18038" y="44601"/>
                    <a:pt x="18054" y="44827"/>
                  </a:cubicBezTo>
                  <a:lnTo>
                    <a:pt x="18473" y="45581"/>
                  </a:lnTo>
                  <a:lnTo>
                    <a:pt x="18473" y="47927"/>
                  </a:lnTo>
                  <a:cubicBezTo>
                    <a:pt x="18649" y="48237"/>
                    <a:pt x="18875" y="48522"/>
                    <a:pt x="19144" y="48765"/>
                  </a:cubicBezTo>
                  <a:cubicBezTo>
                    <a:pt x="19320" y="48983"/>
                    <a:pt x="19554" y="49159"/>
                    <a:pt x="19814" y="49268"/>
                  </a:cubicBezTo>
                  <a:lnTo>
                    <a:pt x="19814" y="49268"/>
                  </a:lnTo>
                  <a:cubicBezTo>
                    <a:pt x="19814" y="49268"/>
                    <a:pt x="19814" y="49268"/>
                    <a:pt x="19814" y="49268"/>
                  </a:cubicBezTo>
                  <a:cubicBezTo>
                    <a:pt x="20367" y="49142"/>
                    <a:pt x="20861" y="48849"/>
                    <a:pt x="21238" y="48430"/>
                  </a:cubicBezTo>
                  <a:cubicBezTo>
                    <a:pt x="21708" y="48061"/>
                    <a:pt x="22252" y="47810"/>
                    <a:pt x="22830" y="47676"/>
                  </a:cubicBezTo>
                  <a:lnTo>
                    <a:pt x="23668" y="47676"/>
                  </a:lnTo>
                  <a:lnTo>
                    <a:pt x="23668" y="50273"/>
                  </a:lnTo>
                  <a:lnTo>
                    <a:pt x="24590" y="50273"/>
                  </a:lnTo>
                  <a:lnTo>
                    <a:pt x="25260" y="52955"/>
                  </a:lnTo>
                  <a:lnTo>
                    <a:pt x="26601" y="52955"/>
                  </a:lnTo>
                  <a:cubicBezTo>
                    <a:pt x="26484" y="53483"/>
                    <a:pt x="26484" y="54019"/>
                    <a:pt x="26601" y="54547"/>
                  </a:cubicBezTo>
                  <a:lnTo>
                    <a:pt x="27271" y="54547"/>
                  </a:lnTo>
                  <a:cubicBezTo>
                    <a:pt x="27791" y="54664"/>
                    <a:pt x="28277" y="54890"/>
                    <a:pt x="28695" y="55217"/>
                  </a:cubicBezTo>
                  <a:lnTo>
                    <a:pt x="30371" y="56390"/>
                  </a:lnTo>
                  <a:lnTo>
                    <a:pt x="31042" y="57060"/>
                  </a:lnTo>
                  <a:cubicBezTo>
                    <a:pt x="31042" y="57060"/>
                    <a:pt x="31628" y="57647"/>
                    <a:pt x="31712" y="57647"/>
                  </a:cubicBezTo>
                  <a:lnTo>
                    <a:pt x="32969" y="57647"/>
                  </a:lnTo>
                  <a:lnTo>
                    <a:pt x="34142" y="57647"/>
                  </a:lnTo>
                  <a:lnTo>
                    <a:pt x="34980" y="57647"/>
                  </a:lnTo>
                  <a:lnTo>
                    <a:pt x="35901" y="57647"/>
                  </a:lnTo>
                  <a:cubicBezTo>
                    <a:pt x="35901" y="57647"/>
                    <a:pt x="36320" y="57647"/>
                    <a:pt x="36907" y="57647"/>
                  </a:cubicBezTo>
                  <a:lnTo>
                    <a:pt x="37829" y="57647"/>
                  </a:lnTo>
                  <a:lnTo>
                    <a:pt x="40426" y="57647"/>
                  </a:lnTo>
                  <a:lnTo>
                    <a:pt x="42437" y="57144"/>
                  </a:lnTo>
                  <a:lnTo>
                    <a:pt x="45453" y="56390"/>
                  </a:lnTo>
                  <a:lnTo>
                    <a:pt x="48470" y="55720"/>
                  </a:lnTo>
                  <a:lnTo>
                    <a:pt x="50397" y="55217"/>
                  </a:lnTo>
                  <a:lnTo>
                    <a:pt x="50900" y="56893"/>
                  </a:lnTo>
                  <a:cubicBezTo>
                    <a:pt x="51545" y="56658"/>
                    <a:pt x="51880" y="55946"/>
                    <a:pt x="51654" y="55301"/>
                  </a:cubicBezTo>
                  <a:cubicBezTo>
                    <a:pt x="51511" y="54563"/>
                    <a:pt x="51771" y="53801"/>
                    <a:pt x="52324" y="53290"/>
                  </a:cubicBezTo>
                  <a:cubicBezTo>
                    <a:pt x="53539" y="52310"/>
                    <a:pt x="54896" y="51514"/>
                    <a:pt x="56346" y="50944"/>
                  </a:cubicBezTo>
                  <a:cubicBezTo>
                    <a:pt x="57737" y="50349"/>
                    <a:pt x="59077" y="49645"/>
                    <a:pt x="60368" y="48849"/>
                  </a:cubicBezTo>
                  <a:lnTo>
                    <a:pt x="61373" y="48095"/>
                  </a:lnTo>
                  <a:cubicBezTo>
                    <a:pt x="61876" y="48095"/>
                    <a:pt x="62127" y="47425"/>
                    <a:pt x="62295" y="47425"/>
                  </a:cubicBezTo>
                  <a:lnTo>
                    <a:pt x="63384" y="47425"/>
                  </a:lnTo>
                  <a:lnTo>
                    <a:pt x="63384" y="47425"/>
                  </a:lnTo>
                  <a:lnTo>
                    <a:pt x="63971" y="47425"/>
                  </a:lnTo>
                  <a:lnTo>
                    <a:pt x="65898" y="46922"/>
                  </a:lnTo>
                  <a:lnTo>
                    <a:pt x="67741" y="46922"/>
                  </a:lnTo>
                  <a:lnTo>
                    <a:pt x="69250" y="46922"/>
                  </a:lnTo>
                  <a:cubicBezTo>
                    <a:pt x="69626" y="47249"/>
                    <a:pt x="69945" y="47651"/>
                    <a:pt x="70171" y="48095"/>
                  </a:cubicBezTo>
                  <a:cubicBezTo>
                    <a:pt x="70464" y="48438"/>
                    <a:pt x="70699" y="48841"/>
                    <a:pt x="70842" y="49268"/>
                  </a:cubicBezTo>
                  <a:lnTo>
                    <a:pt x="71512" y="49268"/>
                  </a:lnTo>
                  <a:cubicBezTo>
                    <a:pt x="71512" y="49268"/>
                    <a:pt x="71512" y="49268"/>
                    <a:pt x="71512" y="49268"/>
                  </a:cubicBezTo>
                  <a:cubicBezTo>
                    <a:pt x="71537" y="49461"/>
                    <a:pt x="71537" y="49662"/>
                    <a:pt x="71512" y="49854"/>
                  </a:cubicBezTo>
                  <a:cubicBezTo>
                    <a:pt x="71336" y="50022"/>
                    <a:pt x="71193" y="50223"/>
                    <a:pt x="71093" y="50441"/>
                  </a:cubicBezTo>
                  <a:lnTo>
                    <a:pt x="71093" y="50944"/>
                  </a:lnTo>
                  <a:cubicBezTo>
                    <a:pt x="71093" y="50944"/>
                    <a:pt x="71093" y="50944"/>
                    <a:pt x="71093" y="51447"/>
                  </a:cubicBezTo>
                  <a:cubicBezTo>
                    <a:pt x="71026" y="51958"/>
                    <a:pt x="70791" y="52427"/>
                    <a:pt x="70422" y="52787"/>
                  </a:cubicBezTo>
                  <a:cubicBezTo>
                    <a:pt x="70029" y="53114"/>
                    <a:pt x="69568" y="53374"/>
                    <a:pt x="69082" y="53541"/>
                  </a:cubicBezTo>
                  <a:lnTo>
                    <a:pt x="69082" y="53541"/>
                  </a:lnTo>
                  <a:lnTo>
                    <a:pt x="69082" y="53541"/>
                  </a:lnTo>
                  <a:lnTo>
                    <a:pt x="69585" y="52620"/>
                  </a:lnTo>
                  <a:cubicBezTo>
                    <a:pt x="69652" y="52226"/>
                    <a:pt x="69861" y="51865"/>
                    <a:pt x="70171" y="51614"/>
                  </a:cubicBezTo>
                  <a:lnTo>
                    <a:pt x="70171" y="51028"/>
                  </a:lnTo>
                  <a:cubicBezTo>
                    <a:pt x="70171" y="50525"/>
                    <a:pt x="69585" y="50190"/>
                    <a:pt x="68747" y="50022"/>
                  </a:cubicBezTo>
                  <a:cubicBezTo>
                    <a:pt x="68479" y="50290"/>
                    <a:pt x="68328" y="50651"/>
                    <a:pt x="68328" y="51028"/>
                  </a:cubicBezTo>
                  <a:lnTo>
                    <a:pt x="68328" y="52117"/>
                  </a:lnTo>
                  <a:cubicBezTo>
                    <a:pt x="67716" y="52443"/>
                    <a:pt x="67071" y="52703"/>
                    <a:pt x="66400" y="52871"/>
                  </a:cubicBezTo>
                  <a:lnTo>
                    <a:pt x="64557" y="53625"/>
                  </a:lnTo>
                  <a:cubicBezTo>
                    <a:pt x="64272" y="53742"/>
                    <a:pt x="64021" y="53910"/>
                    <a:pt x="63803" y="54128"/>
                  </a:cubicBezTo>
                  <a:lnTo>
                    <a:pt x="63217" y="54547"/>
                  </a:lnTo>
                  <a:lnTo>
                    <a:pt x="63217" y="55468"/>
                  </a:lnTo>
                  <a:cubicBezTo>
                    <a:pt x="63166" y="55829"/>
                    <a:pt x="63166" y="56197"/>
                    <a:pt x="63217" y="56558"/>
                  </a:cubicBezTo>
                  <a:cubicBezTo>
                    <a:pt x="63435" y="56909"/>
                    <a:pt x="63811" y="57127"/>
                    <a:pt x="64222" y="57144"/>
                  </a:cubicBezTo>
                  <a:cubicBezTo>
                    <a:pt x="63920" y="57077"/>
                    <a:pt x="63602" y="57077"/>
                    <a:pt x="63300" y="57144"/>
                  </a:cubicBezTo>
                  <a:cubicBezTo>
                    <a:pt x="62957" y="57312"/>
                    <a:pt x="62647" y="57538"/>
                    <a:pt x="62379" y="57814"/>
                  </a:cubicBezTo>
                  <a:cubicBezTo>
                    <a:pt x="62379" y="57814"/>
                    <a:pt x="62379" y="57814"/>
                    <a:pt x="62379" y="58736"/>
                  </a:cubicBezTo>
                  <a:cubicBezTo>
                    <a:pt x="62379" y="59658"/>
                    <a:pt x="62379" y="59574"/>
                    <a:pt x="62379" y="59658"/>
                  </a:cubicBezTo>
                  <a:cubicBezTo>
                    <a:pt x="62261" y="60186"/>
                    <a:pt x="61926" y="60646"/>
                    <a:pt x="61457" y="60915"/>
                  </a:cubicBezTo>
                  <a:cubicBezTo>
                    <a:pt x="60871" y="60915"/>
                    <a:pt x="60703" y="61836"/>
                    <a:pt x="60954" y="62842"/>
                  </a:cubicBezTo>
                  <a:lnTo>
                    <a:pt x="60954" y="62842"/>
                  </a:lnTo>
                  <a:lnTo>
                    <a:pt x="60452" y="61585"/>
                  </a:lnTo>
                  <a:cubicBezTo>
                    <a:pt x="60276" y="61166"/>
                    <a:pt x="60049" y="60772"/>
                    <a:pt x="59781" y="60412"/>
                  </a:cubicBezTo>
                  <a:cubicBezTo>
                    <a:pt x="59413" y="60579"/>
                    <a:pt x="58985" y="60579"/>
                    <a:pt x="58608" y="60412"/>
                  </a:cubicBezTo>
                  <a:lnTo>
                    <a:pt x="58608" y="60412"/>
                  </a:lnTo>
                  <a:lnTo>
                    <a:pt x="58608" y="60412"/>
                  </a:lnTo>
                  <a:lnTo>
                    <a:pt x="58608" y="60412"/>
                  </a:lnTo>
                  <a:lnTo>
                    <a:pt x="58608" y="61501"/>
                  </a:lnTo>
                  <a:cubicBezTo>
                    <a:pt x="58692" y="61861"/>
                    <a:pt x="58692" y="62230"/>
                    <a:pt x="58608" y="62590"/>
                  </a:cubicBezTo>
                  <a:lnTo>
                    <a:pt x="58189" y="62590"/>
                  </a:lnTo>
                  <a:lnTo>
                    <a:pt x="57351" y="63428"/>
                  </a:lnTo>
                  <a:lnTo>
                    <a:pt x="56430" y="64182"/>
                  </a:lnTo>
                  <a:lnTo>
                    <a:pt x="55759" y="64182"/>
                  </a:lnTo>
                  <a:lnTo>
                    <a:pt x="54921" y="64182"/>
                  </a:lnTo>
                  <a:lnTo>
                    <a:pt x="53916" y="65020"/>
                  </a:lnTo>
                  <a:lnTo>
                    <a:pt x="52743" y="65774"/>
                  </a:lnTo>
                  <a:lnTo>
                    <a:pt x="52743" y="65774"/>
                  </a:lnTo>
                  <a:lnTo>
                    <a:pt x="52743" y="65774"/>
                  </a:lnTo>
                  <a:cubicBezTo>
                    <a:pt x="52165" y="65900"/>
                    <a:pt x="51562" y="65900"/>
                    <a:pt x="50983" y="65774"/>
                  </a:cubicBezTo>
                  <a:cubicBezTo>
                    <a:pt x="49978" y="66193"/>
                    <a:pt x="49266" y="67123"/>
                    <a:pt x="49140" y="68204"/>
                  </a:cubicBezTo>
                  <a:close/>
                  <a:moveTo>
                    <a:pt x="2051" y="52201"/>
                  </a:moveTo>
                  <a:cubicBezTo>
                    <a:pt x="2051" y="52201"/>
                    <a:pt x="1632" y="52201"/>
                    <a:pt x="2051" y="52787"/>
                  </a:cubicBezTo>
                  <a:cubicBezTo>
                    <a:pt x="2470" y="53374"/>
                    <a:pt x="2051" y="53206"/>
                    <a:pt x="2637" y="52787"/>
                  </a:cubicBezTo>
                  <a:cubicBezTo>
                    <a:pt x="3224" y="52368"/>
                    <a:pt x="2637" y="52787"/>
                    <a:pt x="2637" y="52201"/>
                  </a:cubicBezTo>
                  <a:cubicBezTo>
                    <a:pt x="2478" y="52041"/>
                    <a:pt x="2210" y="52041"/>
                    <a:pt x="2051" y="52201"/>
                  </a:cubicBezTo>
                  <a:close/>
                  <a:moveTo>
                    <a:pt x="961" y="47844"/>
                  </a:moveTo>
                  <a:cubicBezTo>
                    <a:pt x="961" y="47844"/>
                    <a:pt x="961" y="47844"/>
                    <a:pt x="961" y="47844"/>
                  </a:cubicBezTo>
                  <a:cubicBezTo>
                    <a:pt x="961" y="47844"/>
                    <a:pt x="961" y="47844"/>
                    <a:pt x="961" y="47844"/>
                  </a:cubicBezTo>
                  <a:cubicBezTo>
                    <a:pt x="961" y="47844"/>
                    <a:pt x="961" y="47844"/>
                    <a:pt x="961" y="47844"/>
                  </a:cubicBezTo>
                  <a:cubicBezTo>
                    <a:pt x="961" y="47844"/>
                    <a:pt x="1129" y="47844"/>
                    <a:pt x="961" y="47844"/>
                  </a:cubicBezTo>
                  <a:close/>
                  <a:moveTo>
                    <a:pt x="4983" y="51614"/>
                  </a:moveTo>
                  <a:cubicBezTo>
                    <a:pt x="5369" y="51505"/>
                    <a:pt x="5679" y="51229"/>
                    <a:pt x="5821" y="50860"/>
                  </a:cubicBezTo>
                  <a:lnTo>
                    <a:pt x="4899" y="50860"/>
                  </a:lnTo>
                  <a:close/>
                  <a:moveTo>
                    <a:pt x="8167" y="51614"/>
                  </a:moveTo>
                  <a:cubicBezTo>
                    <a:pt x="7765" y="51656"/>
                    <a:pt x="7455" y="51966"/>
                    <a:pt x="7413" y="52368"/>
                  </a:cubicBezTo>
                  <a:lnTo>
                    <a:pt x="7413" y="52368"/>
                  </a:lnTo>
                  <a:cubicBezTo>
                    <a:pt x="7849" y="52268"/>
                    <a:pt x="8201" y="51949"/>
                    <a:pt x="8335" y="51530"/>
                  </a:cubicBezTo>
                  <a:close/>
                  <a:moveTo>
                    <a:pt x="3475" y="32259"/>
                  </a:moveTo>
                  <a:cubicBezTo>
                    <a:pt x="3601" y="32703"/>
                    <a:pt x="3802" y="33130"/>
                    <a:pt x="4062" y="33516"/>
                  </a:cubicBezTo>
                  <a:cubicBezTo>
                    <a:pt x="4254" y="33926"/>
                    <a:pt x="4732" y="34111"/>
                    <a:pt x="5151" y="33935"/>
                  </a:cubicBezTo>
                  <a:cubicBezTo>
                    <a:pt x="5369" y="34002"/>
                    <a:pt x="5603" y="34002"/>
                    <a:pt x="5821" y="33935"/>
                  </a:cubicBezTo>
                  <a:cubicBezTo>
                    <a:pt x="5821" y="33935"/>
                    <a:pt x="5821" y="33935"/>
                    <a:pt x="5821" y="33264"/>
                  </a:cubicBezTo>
                  <a:cubicBezTo>
                    <a:pt x="5737" y="32728"/>
                    <a:pt x="5277" y="32334"/>
                    <a:pt x="4732" y="32343"/>
                  </a:cubicBezTo>
                  <a:close/>
                  <a:moveTo>
                    <a:pt x="4983" y="36951"/>
                  </a:moveTo>
                  <a:lnTo>
                    <a:pt x="5402" y="36951"/>
                  </a:lnTo>
                  <a:lnTo>
                    <a:pt x="5402" y="36029"/>
                  </a:lnTo>
                  <a:lnTo>
                    <a:pt x="4732" y="36029"/>
                  </a:lnTo>
                  <a:close/>
                  <a:moveTo>
                    <a:pt x="11184" y="55049"/>
                  </a:moveTo>
                  <a:cubicBezTo>
                    <a:pt x="11184" y="55049"/>
                    <a:pt x="11184" y="55049"/>
                    <a:pt x="11184" y="55049"/>
                  </a:cubicBezTo>
                  <a:cubicBezTo>
                    <a:pt x="11184" y="55049"/>
                    <a:pt x="11184" y="55049"/>
                    <a:pt x="11184" y="55049"/>
                  </a:cubicBezTo>
                  <a:cubicBezTo>
                    <a:pt x="11184" y="55049"/>
                    <a:pt x="11184" y="55049"/>
                    <a:pt x="11184" y="55049"/>
                  </a:cubicBezTo>
                  <a:cubicBezTo>
                    <a:pt x="11184" y="55049"/>
                    <a:pt x="11184" y="55636"/>
                    <a:pt x="11184" y="55468"/>
                  </a:cubicBezTo>
                  <a:close/>
                  <a:moveTo>
                    <a:pt x="11184" y="45916"/>
                  </a:moveTo>
                  <a:cubicBezTo>
                    <a:pt x="10681" y="45916"/>
                    <a:pt x="10346" y="45916"/>
                    <a:pt x="9927" y="46922"/>
                  </a:cubicBezTo>
                  <a:cubicBezTo>
                    <a:pt x="9751" y="47441"/>
                    <a:pt x="9751" y="47994"/>
                    <a:pt x="9927" y="48514"/>
                  </a:cubicBezTo>
                  <a:cubicBezTo>
                    <a:pt x="10547" y="48346"/>
                    <a:pt x="11142" y="48095"/>
                    <a:pt x="11686" y="47760"/>
                  </a:cubicBezTo>
                  <a:cubicBezTo>
                    <a:pt x="12315" y="47592"/>
                    <a:pt x="12717" y="46981"/>
                    <a:pt x="12608" y="46335"/>
                  </a:cubicBezTo>
                  <a:lnTo>
                    <a:pt x="12608" y="46335"/>
                  </a:lnTo>
                  <a:cubicBezTo>
                    <a:pt x="12223" y="45874"/>
                    <a:pt x="11536" y="45807"/>
                    <a:pt x="11075" y="46193"/>
                  </a:cubicBezTo>
                  <a:cubicBezTo>
                    <a:pt x="11025" y="46235"/>
                    <a:pt x="10974" y="46285"/>
                    <a:pt x="10932" y="46335"/>
                  </a:cubicBezTo>
                  <a:close/>
                  <a:moveTo>
                    <a:pt x="8586" y="41811"/>
                  </a:moveTo>
                  <a:cubicBezTo>
                    <a:pt x="8586" y="41811"/>
                    <a:pt x="8586" y="41811"/>
                    <a:pt x="8586" y="41392"/>
                  </a:cubicBezTo>
                  <a:cubicBezTo>
                    <a:pt x="8670" y="41174"/>
                    <a:pt x="8670" y="40939"/>
                    <a:pt x="8586" y="40721"/>
                  </a:cubicBezTo>
                  <a:cubicBezTo>
                    <a:pt x="8586" y="40721"/>
                    <a:pt x="8586" y="40303"/>
                    <a:pt x="7916" y="40721"/>
                  </a:cubicBezTo>
                  <a:close/>
                  <a:moveTo>
                    <a:pt x="14870" y="60579"/>
                  </a:moveTo>
                  <a:cubicBezTo>
                    <a:pt x="14870" y="60579"/>
                    <a:pt x="14870" y="60579"/>
                    <a:pt x="14870" y="60579"/>
                  </a:cubicBezTo>
                  <a:cubicBezTo>
                    <a:pt x="14870" y="60579"/>
                    <a:pt x="14870" y="60998"/>
                    <a:pt x="15373" y="60579"/>
                  </a:cubicBezTo>
                  <a:cubicBezTo>
                    <a:pt x="15876" y="60160"/>
                    <a:pt x="15373" y="60579"/>
                    <a:pt x="15373" y="60077"/>
                  </a:cubicBezTo>
                  <a:cubicBezTo>
                    <a:pt x="15373" y="59574"/>
                    <a:pt x="14870" y="60915"/>
                    <a:pt x="14619" y="60998"/>
                  </a:cubicBezTo>
                  <a:close/>
                  <a:moveTo>
                    <a:pt x="10597" y="39800"/>
                  </a:moveTo>
                  <a:cubicBezTo>
                    <a:pt x="10597" y="39800"/>
                    <a:pt x="10178" y="39800"/>
                    <a:pt x="10597" y="40386"/>
                  </a:cubicBezTo>
                  <a:cubicBezTo>
                    <a:pt x="11016" y="40973"/>
                    <a:pt x="10597" y="40889"/>
                    <a:pt x="11184" y="40386"/>
                  </a:cubicBezTo>
                  <a:cubicBezTo>
                    <a:pt x="11770" y="39884"/>
                    <a:pt x="11603" y="40386"/>
                    <a:pt x="11184" y="39716"/>
                  </a:cubicBezTo>
                  <a:cubicBezTo>
                    <a:pt x="10765" y="39046"/>
                    <a:pt x="10681" y="40135"/>
                    <a:pt x="10346" y="40219"/>
                  </a:cubicBezTo>
                  <a:close/>
                  <a:moveTo>
                    <a:pt x="11184" y="42230"/>
                  </a:moveTo>
                  <a:lnTo>
                    <a:pt x="11854" y="42230"/>
                  </a:lnTo>
                  <a:lnTo>
                    <a:pt x="11854" y="41727"/>
                  </a:lnTo>
                  <a:lnTo>
                    <a:pt x="11268" y="41727"/>
                  </a:lnTo>
                  <a:close/>
                  <a:moveTo>
                    <a:pt x="6994" y="21534"/>
                  </a:moveTo>
                  <a:lnTo>
                    <a:pt x="7497" y="21534"/>
                  </a:lnTo>
                  <a:lnTo>
                    <a:pt x="7497" y="20863"/>
                  </a:lnTo>
                  <a:close/>
                  <a:moveTo>
                    <a:pt x="11268" y="33851"/>
                  </a:moveTo>
                  <a:cubicBezTo>
                    <a:pt x="11351" y="34127"/>
                    <a:pt x="11351" y="34412"/>
                    <a:pt x="11268" y="34689"/>
                  </a:cubicBezTo>
                  <a:cubicBezTo>
                    <a:pt x="11351" y="34932"/>
                    <a:pt x="11351" y="35200"/>
                    <a:pt x="11268" y="35443"/>
                  </a:cubicBezTo>
                  <a:lnTo>
                    <a:pt x="11770" y="35443"/>
                  </a:lnTo>
                  <a:lnTo>
                    <a:pt x="11770" y="35443"/>
                  </a:lnTo>
                  <a:lnTo>
                    <a:pt x="11770" y="35443"/>
                  </a:lnTo>
                  <a:cubicBezTo>
                    <a:pt x="11728" y="35049"/>
                    <a:pt x="11728" y="34664"/>
                    <a:pt x="11770" y="34270"/>
                  </a:cubicBezTo>
                  <a:cubicBezTo>
                    <a:pt x="11770" y="33599"/>
                    <a:pt x="11770" y="33180"/>
                    <a:pt x="11770" y="33013"/>
                  </a:cubicBezTo>
                  <a:lnTo>
                    <a:pt x="11016" y="33013"/>
                  </a:lnTo>
                  <a:cubicBezTo>
                    <a:pt x="10865" y="33239"/>
                    <a:pt x="10865" y="33541"/>
                    <a:pt x="11016" y="33767"/>
                  </a:cubicBezTo>
                  <a:lnTo>
                    <a:pt x="11016" y="33767"/>
                  </a:lnTo>
                  <a:close/>
                  <a:moveTo>
                    <a:pt x="10765" y="30332"/>
                  </a:moveTo>
                  <a:cubicBezTo>
                    <a:pt x="10765" y="30332"/>
                    <a:pt x="10765" y="30332"/>
                    <a:pt x="10765" y="30332"/>
                  </a:cubicBezTo>
                  <a:cubicBezTo>
                    <a:pt x="10765" y="30332"/>
                    <a:pt x="10765" y="30332"/>
                    <a:pt x="10765" y="30332"/>
                  </a:cubicBezTo>
                  <a:lnTo>
                    <a:pt x="10765" y="30332"/>
                  </a:lnTo>
                  <a:lnTo>
                    <a:pt x="10513" y="30751"/>
                  </a:lnTo>
                  <a:close/>
                  <a:moveTo>
                    <a:pt x="12692" y="38711"/>
                  </a:moveTo>
                  <a:cubicBezTo>
                    <a:pt x="12709" y="38853"/>
                    <a:pt x="12709" y="38987"/>
                    <a:pt x="12692" y="39130"/>
                  </a:cubicBezTo>
                  <a:lnTo>
                    <a:pt x="13278" y="39130"/>
                  </a:lnTo>
                  <a:lnTo>
                    <a:pt x="13865" y="39548"/>
                  </a:lnTo>
                  <a:cubicBezTo>
                    <a:pt x="13865" y="39548"/>
                    <a:pt x="13865" y="39548"/>
                    <a:pt x="14619" y="40303"/>
                  </a:cubicBezTo>
                  <a:cubicBezTo>
                    <a:pt x="15373" y="41057"/>
                    <a:pt x="15206" y="41057"/>
                    <a:pt x="15373" y="41057"/>
                  </a:cubicBezTo>
                  <a:lnTo>
                    <a:pt x="15960" y="41057"/>
                  </a:lnTo>
                  <a:cubicBezTo>
                    <a:pt x="15960" y="41057"/>
                    <a:pt x="16462" y="41057"/>
                    <a:pt x="16462" y="41057"/>
                  </a:cubicBezTo>
                  <a:cubicBezTo>
                    <a:pt x="16462" y="41057"/>
                    <a:pt x="16462" y="41057"/>
                    <a:pt x="16462" y="41057"/>
                  </a:cubicBezTo>
                  <a:cubicBezTo>
                    <a:pt x="16513" y="41249"/>
                    <a:pt x="16513" y="41450"/>
                    <a:pt x="16462" y="41643"/>
                  </a:cubicBezTo>
                  <a:cubicBezTo>
                    <a:pt x="16915" y="41476"/>
                    <a:pt x="17258" y="41099"/>
                    <a:pt x="17384" y="40638"/>
                  </a:cubicBezTo>
                  <a:cubicBezTo>
                    <a:pt x="17501" y="40202"/>
                    <a:pt x="17501" y="39733"/>
                    <a:pt x="17384" y="39297"/>
                  </a:cubicBezTo>
                  <a:cubicBezTo>
                    <a:pt x="17066" y="38375"/>
                    <a:pt x="16680" y="37479"/>
                    <a:pt x="16211" y="36616"/>
                  </a:cubicBezTo>
                  <a:cubicBezTo>
                    <a:pt x="15759" y="35669"/>
                    <a:pt x="14711" y="35183"/>
                    <a:pt x="13697" y="35443"/>
                  </a:cubicBezTo>
                  <a:lnTo>
                    <a:pt x="12022" y="36029"/>
                  </a:lnTo>
                  <a:cubicBezTo>
                    <a:pt x="11259" y="36147"/>
                    <a:pt x="10731" y="36859"/>
                    <a:pt x="10849" y="37621"/>
                  </a:cubicBezTo>
                  <a:cubicBezTo>
                    <a:pt x="10966" y="38384"/>
                    <a:pt x="11678" y="38912"/>
                    <a:pt x="12441" y="38794"/>
                  </a:cubicBezTo>
                  <a:close/>
                  <a:moveTo>
                    <a:pt x="20317" y="63847"/>
                  </a:moveTo>
                  <a:cubicBezTo>
                    <a:pt x="20317" y="63847"/>
                    <a:pt x="20317" y="63847"/>
                    <a:pt x="20317" y="63847"/>
                  </a:cubicBezTo>
                  <a:cubicBezTo>
                    <a:pt x="20317" y="63847"/>
                    <a:pt x="20317" y="63847"/>
                    <a:pt x="20317" y="63847"/>
                  </a:cubicBezTo>
                  <a:lnTo>
                    <a:pt x="20317" y="64350"/>
                  </a:lnTo>
                  <a:lnTo>
                    <a:pt x="20317" y="64350"/>
                  </a:lnTo>
                  <a:cubicBezTo>
                    <a:pt x="20317" y="64350"/>
                    <a:pt x="20317" y="64350"/>
                    <a:pt x="20317" y="64350"/>
                  </a:cubicBezTo>
                  <a:lnTo>
                    <a:pt x="20317" y="64350"/>
                  </a:lnTo>
                  <a:close/>
                  <a:moveTo>
                    <a:pt x="12692" y="25891"/>
                  </a:moveTo>
                  <a:lnTo>
                    <a:pt x="12692" y="26394"/>
                  </a:lnTo>
                  <a:lnTo>
                    <a:pt x="14116" y="26394"/>
                  </a:lnTo>
                  <a:lnTo>
                    <a:pt x="14116" y="26394"/>
                  </a:lnTo>
                  <a:lnTo>
                    <a:pt x="14116" y="26394"/>
                  </a:lnTo>
                  <a:lnTo>
                    <a:pt x="14116" y="26394"/>
                  </a:lnTo>
                  <a:close/>
                  <a:moveTo>
                    <a:pt x="16127" y="33683"/>
                  </a:moveTo>
                  <a:cubicBezTo>
                    <a:pt x="16052" y="33926"/>
                    <a:pt x="16052" y="34194"/>
                    <a:pt x="16127" y="34437"/>
                  </a:cubicBezTo>
                  <a:cubicBezTo>
                    <a:pt x="16253" y="34739"/>
                    <a:pt x="16496" y="34982"/>
                    <a:pt x="16798" y="35108"/>
                  </a:cubicBezTo>
                  <a:cubicBezTo>
                    <a:pt x="17024" y="34848"/>
                    <a:pt x="17166" y="34529"/>
                    <a:pt x="17216" y="34186"/>
                  </a:cubicBezTo>
                  <a:lnTo>
                    <a:pt x="17216" y="34102"/>
                  </a:lnTo>
                  <a:close/>
                  <a:moveTo>
                    <a:pt x="21574" y="17512"/>
                  </a:moveTo>
                  <a:cubicBezTo>
                    <a:pt x="22244" y="17512"/>
                    <a:pt x="22495" y="16842"/>
                    <a:pt x="22328" y="16088"/>
                  </a:cubicBezTo>
                  <a:lnTo>
                    <a:pt x="21238" y="16088"/>
                  </a:lnTo>
                  <a:close/>
                  <a:moveTo>
                    <a:pt x="22747" y="12317"/>
                  </a:moveTo>
                  <a:cubicBezTo>
                    <a:pt x="22747" y="12317"/>
                    <a:pt x="22747" y="12820"/>
                    <a:pt x="23249" y="12736"/>
                  </a:cubicBezTo>
                  <a:lnTo>
                    <a:pt x="23836" y="12736"/>
                  </a:lnTo>
                  <a:cubicBezTo>
                    <a:pt x="23836" y="12736"/>
                    <a:pt x="24255" y="12736"/>
                    <a:pt x="24339" y="12233"/>
                  </a:cubicBezTo>
                  <a:close/>
                  <a:moveTo>
                    <a:pt x="25931" y="12317"/>
                  </a:moveTo>
                  <a:cubicBezTo>
                    <a:pt x="25956" y="12485"/>
                    <a:pt x="25956" y="12652"/>
                    <a:pt x="25931" y="12820"/>
                  </a:cubicBezTo>
                  <a:cubicBezTo>
                    <a:pt x="25897" y="13012"/>
                    <a:pt x="25897" y="13214"/>
                    <a:pt x="25931" y="13406"/>
                  </a:cubicBezTo>
                  <a:cubicBezTo>
                    <a:pt x="25872" y="14387"/>
                    <a:pt x="25872" y="15359"/>
                    <a:pt x="25931" y="16339"/>
                  </a:cubicBezTo>
                  <a:lnTo>
                    <a:pt x="26433" y="19188"/>
                  </a:lnTo>
                  <a:lnTo>
                    <a:pt x="26936" y="19188"/>
                  </a:lnTo>
                  <a:cubicBezTo>
                    <a:pt x="26936" y="18266"/>
                    <a:pt x="26936" y="17428"/>
                    <a:pt x="27355" y="16674"/>
                  </a:cubicBezTo>
                  <a:cubicBezTo>
                    <a:pt x="27556" y="15819"/>
                    <a:pt x="27556" y="14931"/>
                    <a:pt x="27355" y="14077"/>
                  </a:cubicBezTo>
                  <a:cubicBezTo>
                    <a:pt x="27355" y="13658"/>
                    <a:pt x="27355" y="13239"/>
                    <a:pt x="27355" y="12904"/>
                  </a:cubicBezTo>
                  <a:cubicBezTo>
                    <a:pt x="27355" y="12568"/>
                    <a:pt x="26266" y="12987"/>
                    <a:pt x="25679" y="12987"/>
                  </a:cubicBezTo>
                  <a:close/>
                  <a:moveTo>
                    <a:pt x="27020" y="10641"/>
                  </a:moveTo>
                  <a:cubicBezTo>
                    <a:pt x="27246" y="11529"/>
                    <a:pt x="27816" y="12283"/>
                    <a:pt x="28612" y="12736"/>
                  </a:cubicBezTo>
                  <a:cubicBezTo>
                    <a:pt x="29031" y="12216"/>
                    <a:pt x="29240" y="11555"/>
                    <a:pt x="29198" y="10893"/>
                  </a:cubicBezTo>
                  <a:lnTo>
                    <a:pt x="31377" y="11395"/>
                  </a:lnTo>
                  <a:cubicBezTo>
                    <a:pt x="31377" y="11395"/>
                    <a:pt x="31377" y="11395"/>
                    <a:pt x="31377" y="10809"/>
                  </a:cubicBezTo>
                  <a:cubicBezTo>
                    <a:pt x="31226" y="10264"/>
                    <a:pt x="30975" y="9745"/>
                    <a:pt x="30623" y="9301"/>
                  </a:cubicBezTo>
                  <a:cubicBezTo>
                    <a:pt x="30623" y="8798"/>
                    <a:pt x="29785" y="8547"/>
                    <a:pt x="29366" y="8714"/>
                  </a:cubicBezTo>
                  <a:lnTo>
                    <a:pt x="27439" y="9217"/>
                  </a:lnTo>
                  <a:cubicBezTo>
                    <a:pt x="26769" y="10139"/>
                    <a:pt x="26601" y="10557"/>
                    <a:pt x="26769" y="11312"/>
                  </a:cubicBezTo>
                  <a:close/>
                  <a:moveTo>
                    <a:pt x="28612" y="16758"/>
                  </a:moveTo>
                  <a:cubicBezTo>
                    <a:pt x="28612" y="16758"/>
                    <a:pt x="28612" y="16758"/>
                    <a:pt x="28612" y="16758"/>
                  </a:cubicBezTo>
                  <a:lnTo>
                    <a:pt x="29869" y="16758"/>
                  </a:lnTo>
                  <a:lnTo>
                    <a:pt x="29869" y="15836"/>
                  </a:lnTo>
                  <a:cubicBezTo>
                    <a:pt x="29869" y="15417"/>
                    <a:pt x="29869" y="15250"/>
                    <a:pt x="29869" y="15166"/>
                  </a:cubicBezTo>
                  <a:cubicBezTo>
                    <a:pt x="30145" y="14797"/>
                    <a:pt x="30489" y="14487"/>
                    <a:pt x="30874" y="14244"/>
                  </a:cubicBezTo>
                  <a:lnTo>
                    <a:pt x="31880" y="13406"/>
                  </a:lnTo>
                  <a:lnTo>
                    <a:pt x="31880" y="13406"/>
                  </a:lnTo>
                  <a:lnTo>
                    <a:pt x="31880" y="13406"/>
                  </a:lnTo>
                  <a:lnTo>
                    <a:pt x="30958" y="12904"/>
                  </a:lnTo>
                  <a:lnTo>
                    <a:pt x="30120" y="12485"/>
                  </a:lnTo>
                  <a:cubicBezTo>
                    <a:pt x="29944" y="13272"/>
                    <a:pt x="29600" y="14018"/>
                    <a:pt x="29115" y="14663"/>
                  </a:cubicBezTo>
                  <a:cubicBezTo>
                    <a:pt x="28386" y="15342"/>
                    <a:pt x="28092" y="16381"/>
                    <a:pt x="28361" y="17344"/>
                  </a:cubicBezTo>
                  <a:close/>
                  <a:moveTo>
                    <a:pt x="30287" y="18936"/>
                  </a:moveTo>
                  <a:lnTo>
                    <a:pt x="30287" y="18182"/>
                  </a:lnTo>
                  <a:lnTo>
                    <a:pt x="29785" y="18182"/>
                  </a:lnTo>
                  <a:close/>
                  <a:moveTo>
                    <a:pt x="30958" y="15585"/>
                  </a:moveTo>
                  <a:cubicBezTo>
                    <a:pt x="30958" y="15585"/>
                    <a:pt x="30539" y="15585"/>
                    <a:pt x="30958" y="16255"/>
                  </a:cubicBezTo>
                  <a:cubicBezTo>
                    <a:pt x="31377" y="16925"/>
                    <a:pt x="30958" y="16758"/>
                    <a:pt x="31461" y="16674"/>
                  </a:cubicBezTo>
                  <a:cubicBezTo>
                    <a:pt x="31963" y="16590"/>
                    <a:pt x="31461" y="16674"/>
                    <a:pt x="31461" y="16088"/>
                  </a:cubicBezTo>
                  <a:cubicBezTo>
                    <a:pt x="31461" y="15501"/>
                    <a:pt x="30874" y="16255"/>
                    <a:pt x="30707" y="16255"/>
                  </a:cubicBezTo>
                  <a:close/>
                  <a:moveTo>
                    <a:pt x="32634" y="20445"/>
                  </a:moveTo>
                  <a:lnTo>
                    <a:pt x="32634" y="19942"/>
                  </a:lnTo>
                  <a:lnTo>
                    <a:pt x="32634" y="19942"/>
                  </a:lnTo>
                  <a:close/>
                  <a:moveTo>
                    <a:pt x="34309" y="18517"/>
                  </a:moveTo>
                  <a:cubicBezTo>
                    <a:pt x="34485" y="18090"/>
                    <a:pt x="34485" y="17604"/>
                    <a:pt x="34309" y="17177"/>
                  </a:cubicBezTo>
                  <a:lnTo>
                    <a:pt x="33807" y="17177"/>
                  </a:lnTo>
                  <a:close/>
                  <a:moveTo>
                    <a:pt x="32801" y="9720"/>
                  </a:moveTo>
                  <a:cubicBezTo>
                    <a:pt x="32801" y="9720"/>
                    <a:pt x="32801" y="9720"/>
                    <a:pt x="32801" y="9720"/>
                  </a:cubicBezTo>
                  <a:cubicBezTo>
                    <a:pt x="32801" y="9720"/>
                    <a:pt x="32801" y="9720"/>
                    <a:pt x="32801" y="9720"/>
                  </a:cubicBezTo>
                  <a:lnTo>
                    <a:pt x="32801" y="9720"/>
                  </a:lnTo>
                  <a:lnTo>
                    <a:pt x="32801" y="9720"/>
                  </a:lnTo>
                  <a:lnTo>
                    <a:pt x="32801" y="9133"/>
                  </a:lnTo>
                  <a:lnTo>
                    <a:pt x="32801" y="9133"/>
                  </a:lnTo>
                  <a:cubicBezTo>
                    <a:pt x="32801" y="9133"/>
                    <a:pt x="32801" y="9133"/>
                    <a:pt x="32801" y="9133"/>
                  </a:cubicBezTo>
                  <a:close/>
                  <a:moveTo>
                    <a:pt x="32801" y="7541"/>
                  </a:moveTo>
                  <a:cubicBezTo>
                    <a:pt x="32801" y="7541"/>
                    <a:pt x="32801" y="7541"/>
                    <a:pt x="32801" y="7541"/>
                  </a:cubicBezTo>
                  <a:cubicBezTo>
                    <a:pt x="32801" y="7541"/>
                    <a:pt x="32801" y="7541"/>
                    <a:pt x="32801" y="7541"/>
                  </a:cubicBezTo>
                  <a:lnTo>
                    <a:pt x="32801" y="7541"/>
                  </a:lnTo>
                  <a:cubicBezTo>
                    <a:pt x="32801" y="7541"/>
                    <a:pt x="32299" y="8379"/>
                    <a:pt x="32215" y="8211"/>
                  </a:cubicBezTo>
                  <a:close/>
                  <a:moveTo>
                    <a:pt x="36237" y="8211"/>
                  </a:moveTo>
                  <a:cubicBezTo>
                    <a:pt x="36237" y="8211"/>
                    <a:pt x="35818" y="8714"/>
                    <a:pt x="36237" y="9217"/>
                  </a:cubicBezTo>
                  <a:lnTo>
                    <a:pt x="36739" y="9217"/>
                  </a:lnTo>
                  <a:close/>
                  <a:moveTo>
                    <a:pt x="50565" y="66277"/>
                  </a:moveTo>
                  <a:cubicBezTo>
                    <a:pt x="51227" y="66118"/>
                    <a:pt x="51855" y="65833"/>
                    <a:pt x="52408" y="65439"/>
                  </a:cubicBezTo>
                  <a:cubicBezTo>
                    <a:pt x="52944" y="65004"/>
                    <a:pt x="53581" y="64685"/>
                    <a:pt x="54251" y="64518"/>
                  </a:cubicBezTo>
                  <a:cubicBezTo>
                    <a:pt x="54301" y="64300"/>
                    <a:pt x="54301" y="64065"/>
                    <a:pt x="54251" y="63847"/>
                  </a:cubicBezTo>
                  <a:lnTo>
                    <a:pt x="53665" y="62674"/>
                  </a:lnTo>
                  <a:cubicBezTo>
                    <a:pt x="53430" y="62280"/>
                    <a:pt x="53154" y="61912"/>
                    <a:pt x="52827" y="61585"/>
                  </a:cubicBezTo>
                  <a:cubicBezTo>
                    <a:pt x="52827" y="61166"/>
                    <a:pt x="52408" y="61082"/>
                    <a:pt x="52324" y="61082"/>
                  </a:cubicBezTo>
                  <a:lnTo>
                    <a:pt x="52324" y="61082"/>
                  </a:lnTo>
                  <a:lnTo>
                    <a:pt x="52324" y="61669"/>
                  </a:lnTo>
                  <a:cubicBezTo>
                    <a:pt x="52299" y="61811"/>
                    <a:pt x="52299" y="61945"/>
                    <a:pt x="52324" y="62088"/>
                  </a:cubicBezTo>
                  <a:lnTo>
                    <a:pt x="52324" y="62507"/>
                  </a:lnTo>
                  <a:cubicBezTo>
                    <a:pt x="52324" y="62507"/>
                    <a:pt x="52324" y="62507"/>
                    <a:pt x="52324" y="62507"/>
                  </a:cubicBezTo>
                  <a:lnTo>
                    <a:pt x="51654" y="62507"/>
                  </a:lnTo>
                  <a:lnTo>
                    <a:pt x="50983" y="62507"/>
                  </a:lnTo>
                  <a:close/>
                  <a:moveTo>
                    <a:pt x="38080" y="15417"/>
                  </a:moveTo>
                  <a:cubicBezTo>
                    <a:pt x="38080" y="15417"/>
                    <a:pt x="37661" y="15417"/>
                    <a:pt x="38080" y="15920"/>
                  </a:cubicBezTo>
                  <a:cubicBezTo>
                    <a:pt x="38499" y="16423"/>
                    <a:pt x="38080" y="16423"/>
                    <a:pt x="38583" y="16339"/>
                  </a:cubicBezTo>
                  <a:cubicBezTo>
                    <a:pt x="38742" y="16180"/>
                    <a:pt x="38742" y="15912"/>
                    <a:pt x="38583" y="15752"/>
                  </a:cubicBezTo>
                  <a:cubicBezTo>
                    <a:pt x="38583" y="15752"/>
                    <a:pt x="37745" y="16004"/>
                    <a:pt x="37493" y="16088"/>
                  </a:cubicBezTo>
                  <a:close/>
                  <a:moveTo>
                    <a:pt x="38666" y="6452"/>
                  </a:moveTo>
                  <a:cubicBezTo>
                    <a:pt x="38666" y="6452"/>
                    <a:pt x="38666" y="6452"/>
                    <a:pt x="38666" y="7038"/>
                  </a:cubicBezTo>
                  <a:cubicBezTo>
                    <a:pt x="38666" y="7625"/>
                    <a:pt x="38666" y="7541"/>
                    <a:pt x="38666" y="7625"/>
                  </a:cubicBezTo>
                  <a:cubicBezTo>
                    <a:pt x="38608" y="7784"/>
                    <a:pt x="38608" y="7968"/>
                    <a:pt x="38666" y="8128"/>
                  </a:cubicBezTo>
                  <a:cubicBezTo>
                    <a:pt x="38666" y="8128"/>
                    <a:pt x="38666" y="8128"/>
                    <a:pt x="38666" y="8547"/>
                  </a:cubicBezTo>
                  <a:lnTo>
                    <a:pt x="38666" y="8547"/>
                  </a:lnTo>
                  <a:cubicBezTo>
                    <a:pt x="38625" y="9074"/>
                    <a:pt x="38625" y="9611"/>
                    <a:pt x="38666" y="10139"/>
                  </a:cubicBezTo>
                  <a:cubicBezTo>
                    <a:pt x="38666" y="10976"/>
                    <a:pt x="38666" y="11395"/>
                    <a:pt x="38666" y="11563"/>
                  </a:cubicBezTo>
                  <a:lnTo>
                    <a:pt x="38248" y="11563"/>
                  </a:lnTo>
                  <a:lnTo>
                    <a:pt x="38248" y="11563"/>
                  </a:lnTo>
                  <a:cubicBezTo>
                    <a:pt x="38248" y="11563"/>
                    <a:pt x="38248" y="11563"/>
                    <a:pt x="38248" y="11060"/>
                  </a:cubicBezTo>
                  <a:cubicBezTo>
                    <a:pt x="38222" y="10893"/>
                    <a:pt x="38222" y="10725"/>
                    <a:pt x="38248" y="10557"/>
                  </a:cubicBezTo>
                  <a:lnTo>
                    <a:pt x="39253" y="10055"/>
                  </a:lnTo>
                  <a:lnTo>
                    <a:pt x="40258" y="10055"/>
                  </a:lnTo>
                  <a:lnTo>
                    <a:pt x="40929" y="9636"/>
                  </a:lnTo>
                  <a:lnTo>
                    <a:pt x="41515" y="9636"/>
                  </a:lnTo>
                  <a:lnTo>
                    <a:pt x="39840" y="8463"/>
                  </a:lnTo>
                  <a:lnTo>
                    <a:pt x="38415" y="7206"/>
                  </a:lnTo>
                  <a:lnTo>
                    <a:pt x="38248" y="7206"/>
                  </a:lnTo>
                  <a:close/>
                  <a:moveTo>
                    <a:pt x="38666" y="13742"/>
                  </a:moveTo>
                  <a:cubicBezTo>
                    <a:pt x="38775" y="14169"/>
                    <a:pt x="38977" y="14571"/>
                    <a:pt x="39253" y="14915"/>
                  </a:cubicBezTo>
                  <a:lnTo>
                    <a:pt x="40175" y="15836"/>
                  </a:lnTo>
                  <a:cubicBezTo>
                    <a:pt x="40175" y="15836"/>
                    <a:pt x="40594" y="15836"/>
                    <a:pt x="40175" y="15333"/>
                  </a:cubicBezTo>
                  <a:cubicBezTo>
                    <a:pt x="40225" y="14831"/>
                    <a:pt x="40225" y="14328"/>
                    <a:pt x="40175" y="13825"/>
                  </a:cubicBezTo>
                  <a:cubicBezTo>
                    <a:pt x="40149" y="13323"/>
                    <a:pt x="40149" y="12820"/>
                    <a:pt x="40175" y="12317"/>
                  </a:cubicBezTo>
                  <a:cubicBezTo>
                    <a:pt x="39814" y="12384"/>
                    <a:pt x="39471" y="12527"/>
                    <a:pt x="39169" y="12736"/>
                  </a:cubicBezTo>
                  <a:cubicBezTo>
                    <a:pt x="38708" y="12485"/>
                    <a:pt x="38122" y="12652"/>
                    <a:pt x="37870" y="13113"/>
                  </a:cubicBezTo>
                  <a:cubicBezTo>
                    <a:pt x="37619" y="13574"/>
                    <a:pt x="37787" y="14160"/>
                    <a:pt x="38248" y="14412"/>
                  </a:cubicBezTo>
                  <a:close/>
                  <a:moveTo>
                    <a:pt x="56765" y="62507"/>
                  </a:moveTo>
                  <a:cubicBezTo>
                    <a:pt x="56765" y="62507"/>
                    <a:pt x="56765" y="62507"/>
                    <a:pt x="56765" y="63093"/>
                  </a:cubicBezTo>
                  <a:cubicBezTo>
                    <a:pt x="56765" y="63680"/>
                    <a:pt x="56765" y="63596"/>
                    <a:pt x="56765" y="63093"/>
                  </a:cubicBezTo>
                  <a:cubicBezTo>
                    <a:pt x="56840" y="62934"/>
                    <a:pt x="56840" y="62750"/>
                    <a:pt x="56765" y="62590"/>
                  </a:cubicBezTo>
                  <a:cubicBezTo>
                    <a:pt x="56765" y="62590"/>
                    <a:pt x="56262" y="63261"/>
                    <a:pt x="56095" y="63177"/>
                  </a:cubicBezTo>
                  <a:close/>
                  <a:moveTo>
                    <a:pt x="42688" y="7541"/>
                  </a:moveTo>
                  <a:lnTo>
                    <a:pt x="43191" y="7541"/>
                  </a:lnTo>
                  <a:lnTo>
                    <a:pt x="42521" y="7541"/>
                  </a:lnTo>
                  <a:close/>
                  <a:moveTo>
                    <a:pt x="42688" y="4022"/>
                  </a:moveTo>
                  <a:lnTo>
                    <a:pt x="43275" y="4022"/>
                  </a:lnTo>
                  <a:lnTo>
                    <a:pt x="43275" y="2933"/>
                  </a:lnTo>
                  <a:close/>
                  <a:moveTo>
                    <a:pt x="62044" y="51447"/>
                  </a:moveTo>
                  <a:cubicBezTo>
                    <a:pt x="62044" y="51447"/>
                    <a:pt x="62044" y="51447"/>
                    <a:pt x="62044" y="52284"/>
                  </a:cubicBezTo>
                  <a:cubicBezTo>
                    <a:pt x="62044" y="53122"/>
                    <a:pt x="62044" y="53206"/>
                    <a:pt x="62044" y="53541"/>
                  </a:cubicBezTo>
                  <a:cubicBezTo>
                    <a:pt x="62094" y="53734"/>
                    <a:pt x="62094" y="53935"/>
                    <a:pt x="62044" y="54128"/>
                  </a:cubicBezTo>
                  <a:cubicBezTo>
                    <a:pt x="62044" y="54128"/>
                    <a:pt x="62044" y="54547"/>
                    <a:pt x="62044" y="54630"/>
                  </a:cubicBezTo>
                  <a:cubicBezTo>
                    <a:pt x="62044" y="54714"/>
                    <a:pt x="62965" y="54128"/>
                    <a:pt x="62798" y="53793"/>
                  </a:cubicBezTo>
                  <a:cubicBezTo>
                    <a:pt x="62697" y="53323"/>
                    <a:pt x="62697" y="52837"/>
                    <a:pt x="62798" y="52368"/>
                  </a:cubicBezTo>
                  <a:lnTo>
                    <a:pt x="63217" y="51865"/>
                  </a:lnTo>
                  <a:lnTo>
                    <a:pt x="63217" y="51865"/>
                  </a:lnTo>
                  <a:cubicBezTo>
                    <a:pt x="63217" y="51865"/>
                    <a:pt x="63217" y="51865"/>
                    <a:pt x="63217" y="51865"/>
                  </a:cubicBezTo>
                  <a:close/>
                  <a:moveTo>
                    <a:pt x="51654" y="4357"/>
                  </a:moveTo>
                  <a:lnTo>
                    <a:pt x="51654" y="4860"/>
                  </a:lnTo>
                  <a:cubicBezTo>
                    <a:pt x="51654" y="4860"/>
                    <a:pt x="51654" y="5363"/>
                    <a:pt x="52157" y="4860"/>
                  </a:cubicBezTo>
                  <a:cubicBezTo>
                    <a:pt x="52659" y="4357"/>
                    <a:pt x="52157" y="4860"/>
                    <a:pt x="52157" y="4273"/>
                  </a:cubicBezTo>
                  <a:cubicBezTo>
                    <a:pt x="52157" y="3687"/>
                    <a:pt x="50816" y="4944"/>
                    <a:pt x="50648" y="5027"/>
                  </a:cubicBezTo>
                  <a:close/>
                  <a:moveTo>
                    <a:pt x="54084" y="9301"/>
                  </a:moveTo>
                  <a:cubicBezTo>
                    <a:pt x="53329" y="9301"/>
                    <a:pt x="53162" y="9971"/>
                    <a:pt x="53329" y="10893"/>
                  </a:cubicBezTo>
                  <a:lnTo>
                    <a:pt x="53329" y="10893"/>
                  </a:lnTo>
                  <a:cubicBezTo>
                    <a:pt x="53321" y="10566"/>
                    <a:pt x="53237" y="10256"/>
                    <a:pt x="53078" y="9971"/>
                  </a:cubicBezTo>
                  <a:close/>
                  <a:moveTo>
                    <a:pt x="55592" y="13658"/>
                  </a:moveTo>
                  <a:cubicBezTo>
                    <a:pt x="55592" y="13658"/>
                    <a:pt x="55592" y="13658"/>
                    <a:pt x="55592" y="13658"/>
                  </a:cubicBezTo>
                  <a:cubicBezTo>
                    <a:pt x="55592" y="13658"/>
                    <a:pt x="55592" y="13658"/>
                    <a:pt x="55592" y="13658"/>
                  </a:cubicBezTo>
                  <a:lnTo>
                    <a:pt x="56011" y="13658"/>
                  </a:lnTo>
                  <a:cubicBezTo>
                    <a:pt x="56011" y="13658"/>
                    <a:pt x="55005" y="14496"/>
                    <a:pt x="55005" y="14328"/>
                  </a:cubicBezTo>
                  <a:close/>
                  <a:moveTo>
                    <a:pt x="67071" y="47927"/>
                  </a:moveTo>
                  <a:cubicBezTo>
                    <a:pt x="67071" y="47927"/>
                    <a:pt x="66652" y="47927"/>
                    <a:pt x="67071" y="48598"/>
                  </a:cubicBezTo>
                  <a:cubicBezTo>
                    <a:pt x="67490" y="49268"/>
                    <a:pt x="67071" y="49100"/>
                    <a:pt x="67658" y="49017"/>
                  </a:cubicBezTo>
                  <a:cubicBezTo>
                    <a:pt x="68244" y="48933"/>
                    <a:pt x="67658" y="49017"/>
                    <a:pt x="67658" y="48430"/>
                  </a:cubicBezTo>
                  <a:cubicBezTo>
                    <a:pt x="67658" y="47844"/>
                    <a:pt x="66233" y="48598"/>
                    <a:pt x="66066" y="48598"/>
                  </a:cubicBezTo>
                  <a:close/>
                </a:path>
              </a:pathLst>
            </a:custGeom>
            <a:solidFill>
              <a:srgbClr val="FFFFFF"/>
            </a:solidFill>
            <a:ln w="8363" cap="flat">
              <a:noFill/>
              <a:prstDash val="solid"/>
              <a:miter/>
            </a:ln>
          </p:spPr>
          <p:txBody>
            <a:bodyPr rtlCol="0" anchor="ctr"/>
            <a:lstStyle/>
            <a:p>
              <a:pPr defTabSz="914378"/>
              <a:endParaRPr lang="en-US"/>
            </a:p>
          </p:txBody>
        </p:sp>
        <p:sp>
          <p:nvSpPr>
            <p:cNvPr id="832" name="Freeform: Shape 831">
              <a:extLst>
                <a:ext uri="{FF2B5EF4-FFF2-40B4-BE49-F238E27FC236}">
                  <a16:creationId xmlns:a16="http://schemas.microsoft.com/office/drawing/2014/main" xmlns="" id="{39114965-BEE8-4440-ADFF-7B21C06AE441}"/>
                </a:ext>
              </a:extLst>
            </p:cNvPr>
            <p:cNvSpPr/>
            <p:nvPr/>
          </p:nvSpPr>
          <p:spPr>
            <a:xfrm>
              <a:off x="3875211" y="2364735"/>
              <a:ext cx="36167" cy="44994"/>
            </a:xfrm>
            <a:custGeom>
              <a:avLst/>
              <a:gdLst>
                <a:gd name="connsiteX0" fmla="*/ 29494 w 36167"/>
                <a:gd name="connsiteY0" fmla="*/ 40302 h 44994"/>
                <a:gd name="connsiteX1" fmla="*/ 29494 w 36167"/>
                <a:gd name="connsiteY1" fmla="*/ 39716 h 44994"/>
                <a:gd name="connsiteX2" fmla="*/ 29494 w 36167"/>
                <a:gd name="connsiteY2" fmla="*/ 39213 h 44994"/>
                <a:gd name="connsiteX3" fmla="*/ 28069 w 36167"/>
                <a:gd name="connsiteY3" fmla="*/ 39213 h 44994"/>
                <a:gd name="connsiteX4" fmla="*/ 28069 w 36167"/>
                <a:gd name="connsiteY4" fmla="*/ 39213 h 44994"/>
                <a:gd name="connsiteX5" fmla="*/ 27399 w 36167"/>
                <a:gd name="connsiteY5" fmla="*/ 39213 h 44994"/>
                <a:gd name="connsiteX6" fmla="*/ 26645 w 36167"/>
                <a:gd name="connsiteY6" fmla="*/ 39213 h 44994"/>
                <a:gd name="connsiteX7" fmla="*/ 24299 w 36167"/>
                <a:gd name="connsiteY7" fmla="*/ 39213 h 44994"/>
                <a:gd name="connsiteX8" fmla="*/ 22623 w 36167"/>
                <a:gd name="connsiteY8" fmla="*/ 38794 h 44994"/>
                <a:gd name="connsiteX9" fmla="*/ 21031 w 36167"/>
                <a:gd name="connsiteY9" fmla="*/ 38040 h 44994"/>
                <a:gd name="connsiteX10" fmla="*/ 21031 w 36167"/>
                <a:gd name="connsiteY10" fmla="*/ 38040 h 44994"/>
                <a:gd name="connsiteX11" fmla="*/ 21031 w 36167"/>
                <a:gd name="connsiteY11" fmla="*/ 38627 h 44994"/>
                <a:gd name="connsiteX12" fmla="*/ 21031 w 36167"/>
                <a:gd name="connsiteY12" fmla="*/ 39297 h 44994"/>
                <a:gd name="connsiteX13" fmla="*/ 20277 w 36167"/>
                <a:gd name="connsiteY13" fmla="*/ 39297 h 44994"/>
                <a:gd name="connsiteX14" fmla="*/ 18098 w 36167"/>
                <a:gd name="connsiteY14" fmla="*/ 38040 h 44994"/>
                <a:gd name="connsiteX15" fmla="*/ 18098 w 36167"/>
                <a:gd name="connsiteY15" fmla="*/ 38040 h 44994"/>
                <a:gd name="connsiteX16" fmla="*/ 18098 w 36167"/>
                <a:gd name="connsiteY16" fmla="*/ 38627 h 44994"/>
                <a:gd name="connsiteX17" fmla="*/ 18098 w 36167"/>
                <a:gd name="connsiteY17" fmla="*/ 39213 h 44994"/>
                <a:gd name="connsiteX18" fmla="*/ 18098 w 36167"/>
                <a:gd name="connsiteY18" fmla="*/ 39213 h 44994"/>
                <a:gd name="connsiteX19" fmla="*/ 18098 w 36167"/>
                <a:gd name="connsiteY19" fmla="*/ 39213 h 44994"/>
                <a:gd name="connsiteX20" fmla="*/ 18098 w 36167"/>
                <a:gd name="connsiteY20" fmla="*/ 38543 h 44994"/>
                <a:gd name="connsiteX21" fmla="*/ 17680 w 36167"/>
                <a:gd name="connsiteY21" fmla="*/ 38543 h 44994"/>
                <a:gd name="connsiteX22" fmla="*/ 17680 w 36167"/>
                <a:gd name="connsiteY22" fmla="*/ 38543 h 44994"/>
                <a:gd name="connsiteX23" fmla="*/ 17680 w 36167"/>
                <a:gd name="connsiteY23" fmla="*/ 38543 h 44994"/>
                <a:gd name="connsiteX24" fmla="*/ 17680 w 36167"/>
                <a:gd name="connsiteY24" fmla="*/ 38543 h 44994"/>
                <a:gd name="connsiteX25" fmla="*/ 18098 w 36167"/>
                <a:gd name="connsiteY25" fmla="*/ 40219 h 44994"/>
                <a:gd name="connsiteX26" fmla="*/ 17512 w 36167"/>
                <a:gd name="connsiteY26" fmla="*/ 40973 h 44994"/>
                <a:gd name="connsiteX27" fmla="*/ 16842 w 36167"/>
                <a:gd name="connsiteY27" fmla="*/ 41559 h 44994"/>
                <a:gd name="connsiteX28" fmla="*/ 15250 w 36167"/>
                <a:gd name="connsiteY28" fmla="*/ 41559 h 44994"/>
                <a:gd name="connsiteX29" fmla="*/ 15250 w 36167"/>
                <a:gd name="connsiteY29" fmla="*/ 41559 h 44994"/>
                <a:gd name="connsiteX30" fmla="*/ 15250 w 36167"/>
                <a:gd name="connsiteY30" fmla="*/ 41559 h 44994"/>
                <a:gd name="connsiteX31" fmla="*/ 15250 w 36167"/>
                <a:gd name="connsiteY31" fmla="*/ 41559 h 44994"/>
                <a:gd name="connsiteX32" fmla="*/ 14160 w 36167"/>
                <a:gd name="connsiteY32" fmla="*/ 41559 h 44994"/>
                <a:gd name="connsiteX33" fmla="*/ 13322 w 36167"/>
                <a:gd name="connsiteY33" fmla="*/ 41559 h 44994"/>
                <a:gd name="connsiteX34" fmla="*/ 13322 w 36167"/>
                <a:gd name="connsiteY34" fmla="*/ 41559 h 44994"/>
                <a:gd name="connsiteX35" fmla="*/ 13322 w 36167"/>
                <a:gd name="connsiteY35" fmla="*/ 41559 h 44994"/>
                <a:gd name="connsiteX36" fmla="*/ 12233 w 36167"/>
                <a:gd name="connsiteY36" fmla="*/ 39632 h 44994"/>
                <a:gd name="connsiteX37" fmla="*/ 11563 w 36167"/>
                <a:gd name="connsiteY37" fmla="*/ 37454 h 44994"/>
                <a:gd name="connsiteX38" fmla="*/ 11563 w 36167"/>
                <a:gd name="connsiteY38" fmla="*/ 35526 h 44994"/>
                <a:gd name="connsiteX39" fmla="*/ 11563 w 36167"/>
                <a:gd name="connsiteY39" fmla="*/ 33264 h 44994"/>
                <a:gd name="connsiteX40" fmla="*/ 11563 w 36167"/>
                <a:gd name="connsiteY40" fmla="*/ 30918 h 44994"/>
                <a:gd name="connsiteX41" fmla="*/ 11563 w 36167"/>
                <a:gd name="connsiteY41" fmla="*/ 28991 h 44994"/>
                <a:gd name="connsiteX42" fmla="*/ 12317 w 36167"/>
                <a:gd name="connsiteY42" fmla="*/ 27902 h 44994"/>
                <a:gd name="connsiteX43" fmla="*/ 13071 w 36167"/>
                <a:gd name="connsiteY43" fmla="*/ 26812 h 44994"/>
                <a:gd name="connsiteX44" fmla="*/ 13071 w 36167"/>
                <a:gd name="connsiteY44" fmla="*/ 26058 h 44994"/>
                <a:gd name="connsiteX45" fmla="*/ 13071 w 36167"/>
                <a:gd name="connsiteY45" fmla="*/ 25304 h 44994"/>
                <a:gd name="connsiteX46" fmla="*/ 13071 w 36167"/>
                <a:gd name="connsiteY46" fmla="*/ 25304 h 44994"/>
                <a:gd name="connsiteX47" fmla="*/ 13071 w 36167"/>
                <a:gd name="connsiteY47" fmla="*/ 25304 h 44994"/>
                <a:gd name="connsiteX48" fmla="*/ 13071 w 36167"/>
                <a:gd name="connsiteY48" fmla="*/ 25304 h 44994"/>
                <a:gd name="connsiteX49" fmla="*/ 13071 w 36167"/>
                <a:gd name="connsiteY49" fmla="*/ 25304 h 44994"/>
                <a:gd name="connsiteX50" fmla="*/ 13071 w 36167"/>
                <a:gd name="connsiteY50" fmla="*/ 25304 h 44994"/>
                <a:gd name="connsiteX51" fmla="*/ 13071 w 36167"/>
                <a:gd name="connsiteY51" fmla="*/ 25304 h 44994"/>
                <a:gd name="connsiteX52" fmla="*/ 13071 w 36167"/>
                <a:gd name="connsiteY52" fmla="*/ 25304 h 44994"/>
                <a:gd name="connsiteX53" fmla="*/ 13071 w 36167"/>
                <a:gd name="connsiteY53" fmla="*/ 25304 h 44994"/>
                <a:gd name="connsiteX54" fmla="*/ 13071 w 36167"/>
                <a:gd name="connsiteY54" fmla="*/ 25304 h 44994"/>
                <a:gd name="connsiteX55" fmla="*/ 13071 w 36167"/>
                <a:gd name="connsiteY55" fmla="*/ 25304 h 44994"/>
                <a:gd name="connsiteX56" fmla="*/ 13490 w 36167"/>
                <a:gd name="connsiteY56" fmla="*/ 25304 h 44994"/>
                <a:gd name="connsiteX57" fmla="*/ 13490 w 36167"/>
                <a:gd name="connsiteY57" fmla="*/ 24885 h 44994"/>
                <a:gd name="connsiteX58" fmla="*/ 13490 w 36167"/>
                <a:gd name="connsiteY58" fmla="*/ 24047 h 44994"/>
                <a:gd name="connsiteX59" fmla="*/ 13490 w 36167"/>
                <a:gd name="connsiteY59" fmla="*/ 23209 h 44994"/>
                <a:gd name="connsiteX60" fmla="*/ 13490 w 36167"/>
                <a:gd name="connsiteY60" fmla="*/ 21282 h 44994"/>
                <a:gd name="connsiteX61" fmla="*/ 14160 w 36167"/>
                <a:gd name="connsiteY61" fmla="*/ 21282 h 44994"/>
                <a:gd name="connsiteX62" fmla="*/ 14914 w 36167"/>
                <a:gd name="connsiteY62" fmla="*/ 21282 h 44994"/>
                <a:gd name="connsiteX63" fmla="*/ 15501 w 36167"/>
                <a:gd name="connsiteY63" fmla="*/ 20780 h 44994"/>
                <a:gd name="connsiteX64" fmla="*/ 15501 w 36167"/>
                <a:gd name="connsiteY64" fmla="*/ 20026 h 44994"/>
                <a:gd name="connsiteX65" fmla="*/ 16842 w 36167"/>
                <a:gd name="connsiteY65" fmla="*/ 20026 h 44994"/>
                <a:gd name="connsiteX66" fmla="*/ 16842 w 36167"/>
                <a:gd name="connsiteY66" fmla="*/ 20026 h 44994"/>
                <a:gd name="connsiteX67" fmla="*/ 16842 w 36167"/>
                <a:gd name="connsiteY67" fmla="*/ 19607 h 44994"/>
                <a:gd name="connsiteX68" fmla="*/ 18098 w 36167"/>
                <a:gd name="connsiteY68" fmla="*/ 19607 h 44994"/>
                <a:gd name="connsiteX69" fmla="*/ 18685 w 36167"/>
                <a:gd name="connsiteY69" fmla="*/ 19607 h 44994"/>
                <a:gd name="connsiteX70" fmla="*/ 19774 w 36167"/>
                <a:gd name="connsiteY70" fmla="*/ 18182 h 44994"/>
                <a:gd name="connsiteX71" fmla="*/ 20612 w 36167"/>
                <a:gd name="connsiteY71" fmla="*/ 17177 h 44994"/>
                <a:gd name="connsiteX72" fmla="*/ 21031 w 36167"/>
                <a:gd name="connsiteY72" fmla="*/ 16674 h 44994"/>
                <a:gd name="connsiteX73" fmla="*/ 21031 w 36167"/>
                <a:gd name="connsiteY73" fmla="*/ 16674 h 44994"/>
                <a:gd name="connsiteX74" fmla="*/ 21031 w 36167"/>
                <a:gd name="connsiteY74" fmla="*/ 16674 h 44994"/>
                <a:gd name="connsiteX75" fmla="*/ 21031 w 36167"/>
                <a:gd name="connsiteY75" fmla="*/ 16674 h 44994"/>
                <a:gd name="connsiteX76" fmla="*/ 21031 w 36167"/>
                <a:gd name="connsiteY76" fmla="*/ 16674 h 44994"/>
                <a:gd name="connsiteX77" fmla="*/ 21031 w 36167"/>
                <a:gd name="connsiteY77" fmla="*/ 16674 h 44994"/>
                <a:gd name="connsiteX78" fmla="*/ 21031 w 36167"/>
                <a:gd name="connsiteY78" fmla="*/ 16674 h 44994"/>
                <a:gd name="connsiteX79" fmla="*/ 21031 w 36167"/>
                <a:gd name="connsiteY79" fmla="*/ 16255 h 44994"/>
                <a:gd name="connsiteX80" fmla="*/ 21031 w 36167"/>
                <a:gd name="connsiteY80" fmla="*/ 16255 h 44994"/>
                <a:gd name="connsiteX81" fmla="*/ 21031 w 36167"/>
                <a:gd name="connsiteY81" fmla="*/ 15250 h 44994"/>
                <a:gd name="connsiteX82" fmla="*/ 21031 w 36167"/>
                <a:gd name="connsiteY82" fmla="*/ 14412 h 44994"/>
                <a:gd name="connsiteX83" fmla="*/ 21031 w 36167"/>
                <a:gd name="connsiteY83" fmla="*/ 13993 h 44994"/>
                <a:gd name="connsiteX84" fmla="*/ 21031 w 36167"/>
                <a:gd name="connsiteY84" fmla="*/ 13322 h 44994"/>
                <a:gd name="connsiteX85" fmla="*/ 21031 w 36167"/>
                <a:gd name="connsiteY85" fmla="*/ 12484 h 44994"/>
                <a:gd name="connsiteX86" fmla="*/ 21031 w 36167"/>
                <a:gd name="connsiteY86" fmla="*/ 11814 h 44994"/>
                <a:gd name="connsiteX87" fmla="*/ 21031 w 36167"/>
                <a:gd name="connsiteY87" fmla="*/ 11814 h 44994"/>
                <a:gd name="connsiteX88" fmla="*/ 21031 w 36167"/>
                <a:gd name="connsiteY88" fmla="*/ 11228 h 44994"/>
                <a:gd name="connsiteX89" fmla="*/ 21031 w 36167"/>
                <a:gd name="connsiteY89" fmla="*/ 10809 h 44994"/>
                <a:gd name="connsiteX90" fmla="*/ 18266 w 36167"/>
                <a:gd name="connsiteY90" fmla="*/ 10809 h 44994"/>
                <a:gd name="connsiteX91" fmla="*/ 18266 w 36167"/>
                <a:gd name="connsiteY91" fmla="*/ 10138 h 44994"/>
                <a:gd name="connsiteX92" fmla="*/ 17763 w 36167"/>
                <a:gd name="connsiteY92" fmla="*/ 10138 h 44994"/>
                <a:gd name="connsiteX93" fmla="*/ 17260 w 36167"/>
                <a:gd name="connsiteY93" fmla="*/ 10138 h 44994"/>
                <a:gd name="connsiteX94" fmla="*/ 16674 w 36167"/>
                <a:gd name="connsiteY94" fmla="*/ 9719 h 44994"/>
                <a:gd name="connsiteX95" fmla="*/ 16255 w 36167"/>
                <a:gd name="connsiteY95" fmla="*/ 9719 h 44994"/>
                <a:gd name="connsiteX96" fmla="*/ 13742 w 36167"/>
                <a:gd name="connsiteY96" fmla="*/ 9719 h 44994"/>
                <a:gd name="connsiteX97" fmla="*/ 12904 w 36167"/>
                <a:gd name="connsiteY97" fmla="*/ 9719 h 44994"/>
                <a:gd name="connsiteX98" fmla="*/ 10055 w 36167"/>
                <a:gd name="connsiteY98" fmla="*/ 10976 h 44994"/>
                <a:gd name="connsiteX99" fmla="*/ 8128 w 36167"/>
                <a:gd name="connsiteY99" fmla="*/ 13322 h 44994"/>
                <a:gd name="connsiteX100" fmla="*/ 8128 w 36167"/>
                <a:gd name="connsiteY100" fmla="*/ 13322 h 44994"/>
                <a:gd name="connsiteX101" fmla="*/ 8128 w 36167"/>
                <a:gd name="connsiteY101" fmla="*/ 14076 h 44994"/>
                <a:gd name="connsiteX102" fmla="*/ 9468 w 36167"/>
                <a:gd name="connsiteY102" fmla="*/ 14076 h 44994"/>
                <a:gd name="connsiteX103" fmla="*/ 11479 w 36167"/>
                <a:gd name="connsiteY103" fmla="*/ 14914 h 44994"/>
                <a:gd name="connsiteX104" fmla="*/ 13239 w 36167"/>
                <a:gd name="connsiteY104" fmla="*/ 16087 h 44994"/>
                <a:gd name="connsiteX105" fmla="*/ 13239 w 36167"/>
                <a:gd name="connsiteY105" fmla="*/ 12903 h 44994"/>
                <a:gd name="connsiteX106" fmla="*/ 13239 w 36167"/>
                <a:gd name="connsiteY106" fmla="*/ 13825 h 44994"/>
                <a:gd name="connsiteX107" fmla="*/ 13239 w 36167"/>
                <a:gd name="connsiteY107" fmla="*/ 14579 h 44994"/>
                <a:gd name="connsiteX108" fmla="*/ 12652 w 36167"/>
                <a:gd name="connsiteY108" fmla="*/ 14579 h 44994"/>
                <a:gd name="connsiteX109" fmla="*/ 12233 w 36167"/>
                <a:gd name="connsiteY109" fmla="*/ 13909 h 44994"/>
                <a:gd name="connsiteX110" fmla="*/ 10725 w 36167"/>
                <a:gd name="connsiteY110" fmla="*/ 14747 h 44994"/>
                <a:gd name="connsiteX111" fmla="*/ 10725 w 36167"/>
                <a:gd name="connsiteY111" fmla="*/ 14160 h 44994"/>
                <a:gd name="connsiteX112" fmla="*/ 10725 w 36167"/>
                <a:gd name="connsiteY112" fmla="*/ 13658 h 44994"/>
                <a:gd name="connsiteX113" fmla="*/ 10725 w 36167"/>
                <a:gd name="connsiteY113" fmla="*/ 13658 h 44994"/>
                <a:gd name="connsiteX114" fmla="*/ 9803 w 36167"/>
                <a:gd name="connsiteY114" fmla="*/ 14328 h 44994"/>
                <a:gd name="connsiteX115" fmla="*/ 8714 w 36167"/>
                <a:gd name="connsiteY115" fmla="*/ 14747 h 44994"/>
                <a:gd name="connsiteX116" fmla="*/ 8044 w 36167"/>
                <a:gd name="connsiteY116" fmla="*/ 14747 h 44994"/>
                <a:gd name="connsiteX117" fmla="*/ 7541 w 36167"/>
                <a:gd name="connsiteY117" fmla="*/ 14244 h 44994"/>
                <a:gd name="connsiteX118" fmla="*/ 6703 w 36167"/>
                <a:gd name="connsiteY118" fmla="*/ 14244 h 44994"/>
                <a:gd name="connsiteX119" fmla="*/ 5530 w 36167"/>
                <a:gd name="connsiteY119" fmla="*/ 13239 h 44994"/>
                <a:gd name="connsiteX120" fmla="*/ 4441 w 36167"/>
                <a:gd name="connsiteY120" fmla="*/ 12233 h 44994"/>
                <a:gd name="connsiteX121" fmla="*/ 3771 w 36167"/>
                <a:gd name="connsiteY121" fmla="*/ 12233 h 44994"/>
                <a:gd name="connsiteX122" fmla="*/ 1759 w 36167"/>
                <a:gd name="connsiteY122" fmla="*/ 12233 h 44994"/>
                <a:gd name="connsiteX123" fmla="*/ 1341 w 36167"/>
                <a:gd name="connsiteY123" fmla="*/ 12233 h 44994"/>
                <a:gd name="connsiteX124" fmla="*/ 0 w 36167"/>
                <a:gd name="connsiteY124" fmla="*/ 7206 h 44994"/>
                <a:gd name="connsiteX125" fmla="*/ 0 w 36167"/>
                <a:gd name="connsiteY125" fmla="*/ 7206 h 44994"/>
                <a:gd name="connsiteX126" fmla="*/ 922 w 36167"/>
                <a:gd name="connsiteY126" fmla="*/ 6452 h 44994"/>
                <a:gd name="connsiteX127" fmla="*/ 1341 w 36167"/>
                <a:gd name="connsiteY127" fmla="*/ 5279 h 44994"/>
                <a:gd name="connsiteX128" fmla="*/ 1927 w 36167"/>
                <a:gd name="connsiteY128" fmla="*/ 5279 h 44994"/>
                <a:gd name="connsiteX129" fmla="*/ 2765 w 36167"/>
                <a:gd name="connsiteY129" fmla="*/ 5279 h 44994"/>
                <a:gd name="connsiteX130" fmla="*/ 3603 w 36167"/>
                <a:gd name="connsiteY130" fmla="*/ 5279 h 44994"/>
                <a:gd name="connsiteX131" fmla="*/ 4106 w 36167"/>
                <a:gd name="connsiteY131" fmla="*/ 5279 h 44994"/>
                <a:gd name="connsiteX132" fmla="*/ 4106 w 36167"/>
                <a:gd name="connsiteY132" fmla="*/ 5279 h 44994"/>
                <a:gd name="connsiteX133" fmla="*/ 4106 w 36167"/>
                <a:gd name="connsiteY133" fmla="*/ 5279 h 44994"/>
                <a:gd name="connsiteX134" fmla="*/ 4944 w 36167"/>
                <a:gd name="connsiteY134" fmla="*/ 4776 h 44994"/>
                <a:gd name="connsiteX135" fmla="*/ 5614 w 36167"/>
                <a:gd name="connsiteY135" fmla="*/ 4022 h 44994"/>
                <a:gd name="connsiteX136" fmla="*/ 7960 w 36167"/>
                <a:gd name="connsiteY136" fmla="*/ 3435 h 44994"/>
                <a:gd name="connsiteX137" fmla="*/ 7960 w 36167"/>
                <a:gd name="connsiteY137" fmla="*/ 2765 h 44994"/>
                <a:gd name="connsiteX138" fmla="*/ 7541 w 36167"/>
                <a:gd name="connsiteY138" fmla="*/ 2765 h 44994"/>
                <a:gd name="connsiteX139" fmla="*/ 7541 w 36167"/>
                <a:gd name="connsiteY139" fmla="*/ 2765 h 44994"/>
                <a:gd name="connsiteX140" fmla="*/ 10055 w 36167"/>
                <a:gd name="connsiteY140" fmla="*/ 2765 h 44994"/>
                <a:gd name="connsiteX141" fmla="*/ 12149 w 36167"/>
                <a:gd name="connsiteY141" fmla="*/ 4273 h 44994"/>
                <a:gd name="connsiteX142" fmla="*/ 12149 w 36167"/>
                <a:gd name="connsiteY142" fmla="*/ 4273 h 44994"/>
                <a:gd name="connsiteX143" fmla="*/ 12149 w 36167"/>
                <a:gd name="connsiteY143" fmla="*/ 3687 h 44994"/>
                <a:gd name="connsiteX144" fmla="*/ 12568 w 36167"/>
                <a:gd name="connsiteY144" fmla="*/ 3100 h 44994"/>
                <a:gd name="connsiteX145" fmla="*/ 14160 w 36167"/>
                <a:gd name="connsiteY145" fmla="*/ 3100 h 44994"/>
                <a:gd name="connsiteX146" fmla="*/ 14579 w 36167"/>
                <a:gd name="connsiteY146" fmla="*/ 3100 h 44994"/>
                <a:gd name="connsiteX147" fmla="*/ 15250 w 36167"/>
                <a:gd name="connsiteY147" fmla="*/ 3100 h 44994"/>
                <a:gd name="connsiteX148" fmla="*/ 18098 w 36167"/>
                <a:gd name="connsiteY148" fmla="*/ 3100 h 44994"/>
                <a:gd name="connsiteX149" fmla="*/ 18601 w 36167"/>
                <a:gd name="connsiteY149" fmla="*/ 3100 h 44994"/>
                <a:gd name="connsiteX150" fmla="*/ 18601 w 36167"/>
                <a:gd name="connsiteY150" fmla="*/ 3854 h 44994"/>
                <a:gd name="connsiteX151" fmla="*/ 18601 w 36167"/>
                <a:gd name="connsiteY151" fmla="*/ 4692 h 44994"/>
                <a:gd name="connsiteX152" fmla="*/ 20361 w 36167"/>
                <a:gd name="connsiteY152" fmla="*/ 5195 h 44994"/>
                <a:gd name="connsiteX153" fmla="*/ 21701 w 36167"/>
                <a:gd name="connsiteY153" fmla="*/ 6284 h 44994"/>
                <a:gd name="connsiteX154" fmla="*/ 21701 w 36167"/>
                <a:gd name="connsiteY154" fmla="*/ 6787 h 44994"/>
                <a:gd name="connsiteX155" fmla="*/ 21701 w 36167"/>
                <a:gd name="connsiteY155" fmla="*/ 7290 h 44994"/>
                <a:gd name="connsiteX156" fmla="*/ 22288 w 36167"/>
                <a:gd name="connsiteY156" fmla="*/ 7290 h 44994"/>
                <a:gd name="connsiteX157" fmla="*/ 22874 w 36167"/>
                <a:gd name="connsiteY157" fmla="*/ 7290 h 44994"/>
                <a:gd name="connsiteX158" fmla="*/ 24047 w 36167"/>
                <a:gd name="connsiteY158" fmla="*/ 7290 h 44994"/>
                <a:gd name="connsiteX159" fmla="*/ 24047 w 36167"/>
                <a:gd name="connsiteY159" fmla="*/ 7792 h 44994"/>
                <a:gd name="connsiteX160" fmla="*/ 24550 w 36167"/>
                <a:gd name="connsiteY160" fmla="*/ 8211 h 44994"/>
                <a:gd name="connsiteX161" fmla="*/ 25137 w 36167"/>
                <a:gd name="connsiteY161" fmla="*/ 8714 h 44994"/>
                <a:gd name="connsiteX162" fmla="*/ 25639 w 36167"/>
                <a:gd name="connsiteY162" fmla="*/ 9803 h 44994"/>
                <a:gd name="connsiteX163" fmla="*/ 25639 w 36167"/>
                <a:gd name="connsiteY163" fmla="*/ 10976 h 44994"/>
                <a:gd name="connsiteX164" fmla="*/ 25639 w 36167"/>
                <a:gd name="connsiteY164" fmla="*/ 12568 h 44994"/>
                <a:gd name="connsiteX165" fmla="*/ 25639 w 36167"/>
                <a:gd name="connsiteY165" fmla="*/ 14244 h 44994"/>
                <a:gd name="connsiteX166" fmla="*/ 25639 w 36167"/>
                <a:gd name="connsiteY166" fmla="*/ 15585 h 44994"/>
                <a:gd name="connsiteX167" fmla="*/ 26226 w 36167"/>
                <a:gd name="connsiteY167" fmla="*/ 16842 h 44994"/>
                <a:gd name="connsiteX168" fmla="*/ 25723 w 36167"/>
                <a:gd name="connsiteY168" fmla="*/ 17512 h 44994"/>
                <a:gd name="connsiteX169" fmla="*/ 25137 w 36167"/>
                <a:gd name="connsiteY169" fmla="*/ 18098 h 44994"/>
                <a:gd name="connsiteX170" fmla="*/ 24466 w 36167"/>
                <a:gd name="connsiteY170" fmla="*/ 18098 h 44994"/>
                <a:gd name="connsiteX171" fmla="*/ 23712 w 36167"/>
                <a:gd name="connsiteY171" fmla="*/ 18098 h 44994"/>
                <a:gd name="connsiteX172" fmla="*/ 23712 w 36167"/>
                <a:gd name="connsiteY172" fmla="*/ 18098 h 44994"/>
                <a:gd name="connsiteX173" fmla="*/ 23712 w 36167"/>
                <a:gd name="connsiteY173" fmla="*/ 18601 h 44994"/>
                <a:gd name="connsiteX174" fmla="*/ 23712 w 36167"/>
                <a:gd name="connsiteY174" fmla="*/ 19188 h 44994"/>
                <a:gd name="connsiteX175" fmla="*/ 23712 w 36167"/>
                <a:gd name="connsiteY175" fmla="*/ 19188 h 44994"/>
                <a:gd name="connsiteX176" fmla="*/ 23712 w 36167"/>
                <a:gd name="connsiteY176" fmla="*/ 19188 h 44994"/>
                <a:gd name="connsiteX177" fmla="*/ 23712 w 36167"/>
                <a:gd name="connsiteY177" fmla="*/ 19188 h 44994"/>
                <a:gd name="connsiteX178" fmla="*/ 23712 w 36167"/>
                <a:gd name="connsiteY178" fmla="*/ 19690 h 44994"/>
                <a:gd name="connsiteX179" fmla="*/ 23712 w 36167"/>
                <a:gd name="connsiteY179" fmla="*/ 20528 h 44994"/>
                <a:gd name="connsiteX180" fmla="*/ 23209 w 36167"/>
                <a:gd name="connsiteY180" fmla="*/ 21031 h 44994"/>
                <a:gd name="connsiteX181" fmla="*/ 22455 w 36167"/>
                <a:gd name="connsiteY181" fmla="*/ 21031 h 44994"/>
                <a:gd name="connsiteX182" fmla="*/ 21953 w 36167"/>
                <a:gd name="connsiteY182" fmla="*/ 21031 h 44994"/>
                <a:gd name="connsiteX183" fmla="*/ 21953 w 36167"/>
                <a:gd name="connsiteY183" fmla="*/ 21031 h 44994"/>
                <a:gd name="connsiteX184" fmla="*/ 21953 w 36167"/>
                <a:gd name="connsiteY184" fmla="*/ 22120 h 44994"/>
                <a:gd name="connsiteX185" fmla="*/ 21953 w 36167"/>
                <a:gd name="connsiteY185" fmla="*/ 23042 h 44994"/>
                <a:gd name="connsiteX186" fmla="*/ 21953 w 36167"/>
                <a:gd name="connsiteY186" fmla="*/ 24047 h 44994"/>
                <a:gd name="connsiteX187" fmla="*/ 21953 w 36167"/>
                <a:gd name="connsiteY187" fmla="*/ 25137 h 44994"/>
                <a:gd name="connsiteX188" fmla="*/ 21953 w 36167"/>
                <a:gd name="connsiteY188" fmla="*/ 25137 h 44994"/>
                <a:gd name="connsiteX189" fmla="*/ 21953 w 36167"/>
                <a:gd name="connsiteY189" fmla="*/ 25137 h 44994"/>
                <a:gd name="connsiteX190" fmla="*/ 21450 w 36167"/>
                <a:gd name="connsiteY190" fmla="*/ 25137 h 44994"/>
                <a:gd name="connsiteX191" fmla="*/ 20780 w 36167"/>
                <a:gd name="connsiteY191" fmla="*/ 25137 h 44994"/>
                <a:gd name="connsiteX192" fmla="*/ 20780 w 36167"/>
                <a:gd name="connsiteY192" fmla="*/ 26645 h 44994"/>
                <a:gd name="connsiteX193" fmla="*/ 20780 w 36167"/>
                <a:gd name="connsiteY193" fmla="*/ 26645 h 44994"/>
                <a:gd name="connsiteX194" fmla="*/ 20780 w 36167"/>
                <a:gd name="connsiteY194" fmla="*/ 26645 h 44994"/>
                <a:gd name="connsiteX195" fmla="*/ 20193 w 36167"/>
                <a:gd name="connsiteY195" fmla="*/ 26645 h 44994"/>
                <a:gd name="connsiteX196" fmla="*/ 19607 w 36167"/>
                <a:gd name="connsiteY196" fmla="*/ 26645 h 44994"/>
                <a:gd name="connsiteX197" fmla="*/ 19607 w 36167"/>
                <a:gd name="connsiteY197" fmla="*/ 27148 h 44994"/>
                <a:gd name="connsiteX198" fmla="*/ 19607 w 36167"/>
                <a:gd name="connsiteY198" fmla="*/ 27148 h 44994"/>
                <a:gd name="connsiteX199" fmla="*/ 19607 w 36167"/>
                <a:gd name="connsiteY199" fmla="*/ 27148 h 44994"/>
                <a:gd name="connsiteX200" fmla="*/ 19607 w 36167"/>
                <a:gd name="connsiteY200" fmla="*/ 27148 h 44994"/>
                <a:gd name="connsiteX201" fmla="*/ 19607 w 36167"/>
                <a:gd name="connsiteY201" fmla="*/ 27148 h 44994"/>
                <a:gd name="connsiteX202" fmla="*/ 19607 w 36167"/>
                <a:gd name="connsiteY202" fmla="*/ 27148 h 44994"/>
                <a:gd name="connsiteX203" fmla="*/ 19607 w 36167"/>
                <a:gd name="connsiteY203" fmla="*/ 27148 h 44994"/>
                <a:gd name="connsiteX204" fmla="*/ 19104 w 36167"/>
                <a:gd name="connsiteY204" fmla="*/ 27148 h 44994"/>
                <a:gd name="connsiteX205" fmla="*/ 19104 w 36167"/>
                <a:gd name="connsiteY205" fmla="*/ 27148 h 44994"/>
                <a:gd name="connsiteX206" fmla="*/ 19104 w 36167"/>
                <a:gd name="connsiteY206" fmla="*/ 27148 h 44994"/>
                <a:gd name="connsiteX207" fmla="*/ 19104 w 36167"/>
                <a:gd name="connsiteY207" fmla="*/ 27148 h 44994"/>
                <a:gd name="connsiteX208" fmla="*/ 19104 w 36167"/>
                <a:gd name="connsiteY208" fmla="*/ 27148 h 44994"/>
                <a:gd name="connsiteX209" fmla="*/ 19104 w 36167"/>
                <a:gd name="connsiteY209" fmla="*/ 27148 h 44994"/>
                <a:gd name="connsiteX210" fmla="*/ 19104 w 36167"/>
                <a:gd name="connsiteY210" fmla="*/ 27148 h 44994"/>
                <a:gd name="connsiteX211" fmla="*/ 18266 w 36167"/>
                <a:gd name="connsiteY211" fmla="*/ 28153 h 44994"/>
                <a:gd name="connsiteX212" fmla="*/ 17596 w 36167"/>
                <a:gd name="connsiteY212" fmla="*/ 28907 h 44994"/>
                <a:gd name="connsiteX213" fmla="*/ 17596 w 36167"/>
                <a:gd name="connsiteY213" fmla="*/ 29326 h 44994"/>
                <a:gd name="connsiteX214" fmla="*/ 17596 w 36167"/>
                <a:gd name="connsiteY214" fmla="*/ 29326 h 44994"/>
                <a:gd name="connsiteX215" fmla="*/ 17596 w 36167"/>
                <a:gd name="connsiteY215" fmla="*/ 30667 h 44994"/>
                <a:gd name="connsiteX216" fmla="*/ 17177 w 36167"/>
                <a:gd name="connsiteY216" fmla="*/ 31588 h 44994"/>
                <a:gd name="connsiteX217" fmla="*/ 17177 w 36167"/>
                <a:gd name="connsiteY217" fmla="*/ 32594 h 44994"/>
                <a:gd name="connsiteX218" fmla="*/ 17763 w 36167"/>
                <a:gd name="connsiteY218" fmla="*/ 32594 h 44994"/>
                <a:gd name="connsiteX219" fmla="*/ 18434 w 36167"/>
                <a:gd name="connsiteY219" fmla="*/ 32594 h 44994"/>
                <a:gd name="connsiteX220" fmla="*/ 18434 w 36167"/>
                <a:gd name="connsiteY220" fmla="*/ 32594 h 44994"/>
                <a:gd name="connsiteX221" fmla="*/ 18434 w 36167"/>
                <a:gd name="connsiteY221" fmla="*/ 32594 h 44994"/>
                <a:gd name="connsiteX222" fmla="*/ 18434 w 36167"/>
                <a:gd name="connsiteY222" fmla="*/ 32594 h 44994"/>
                <a:gd name="connsiteX223" fmla="*/ 18936 w 36167"/>
                <a:gd name="connsiteY223" fmla="*/ 32594 h 44994"/>
                <a:gd name="connsiteX224" fmla="*/ 18936 w 36167"/>
                <a:gd name="connsiteY224" fmla="*/ 32091 h 44994"/>
                <a:gd name="connsiteX225" fmla="*/ 19523 w 36167"/>
                <a:gd name="connsiteY225" fmla="*/ 32091 h 44994"/>
                <a:gd name="connsiteX226" fmla="*/ 19523 w 36167"/>
                <a:gd name="connsiteY226" fmla="*/ 32091 h 44994"/>
                <a:gd name="connsiteX227" fmla="*/ 20528 w 36167"/>
                <a:gd name="connsiteY227" fmla="*/ 32091 h 44994"/>
                <a:gd name="connsiteX228" fmla="*/ 21534 w 36167"/>
                <a:gd name="connsiteY228" fmla="*/ 32091 h 44994"/>
                <a:gd name="connsiteX229" fmla="*/ 21534 w 36167"/>
                <a:gd name="connsiteY229" fmla="*/ 32091 h 44994"/>
                <a:gd name="connsiteX230" fmla="*/ 21534 w 36167"/>
                <a:gd name="connsiteY230" fmla="*/ 32091 h 44994"/>
                <a:gd name="connsiteX231" fmla="*/ 22874 w 36167"/>
                <a:gd name="connsiteY231" fmla="*/ 32091 h 44994"/>
                <a:gd name="connsiteX232" fmla="*/ 24215 w 36167"/>
                <a:gd name="connsiteY232" fmla="*/ 32091 h 44994"/>
                <a:gd name="connsiteX233" fmla="*/ 24215 w 36167"/>
                <a:gd name="connsiteY233" fmla="*/ 32091 h 44994"/>
                <a:gd name="connsiteX234" fmla="*/ 24215 w 36167"/>
                <a:gd name="connsiteY234" fmla="*/ 32091 h 44994"/>
                <a:gd name="connsiteX235" fmla="*/ 23712 w 36167"/>
                <a:gd name="connsiteY235" fmla="*/ 32594 h 44994"/>
                <a:gd name="connsiteX236" fmla="*/ 23126 w 36167"/>
                <a:gd name="connsiteY236" fmla="*/ 33013 h 44994"/>
                <a:gd name="connsiteX237" fmla="*/ 23880 w 36167"/>
                <a:gd name="connsiteY237" fmla="*/ 36029 h 44994"/>
                <a:gd name="connsiteX238" fmla="*/ 23880 w 36167"/>
                <a:gd name="connsiteY238" fmla="*/ 36029 h 44994"/>
                <a:gd name="connsiteX239" fmla="*/ 23880 w 36167"/>
                <a:gd name="connsiteY239" fmla="*/ 35359 h 44994"/>
                <a:gd name="connsiteX240" fmla="*/ 23880 w 36167"/>
                <a:gd name="connsiteY240" fmla="*/ 34018 h 44994"/>
                <a:gd name="connsiteX241" fmla="*/ 23880 w 36167"/>
                <a:gd name="connsiteY241" fmla="*/ 32678 h 44994"/>
                <a:gd name="connsiteX242" fmla="*/ 24466 w 36167"/>
                <a:gd name="connsiteY242" fmla="*/ 32007 h 44994"/>
                <a:gd name="connsiteX243" fmla="*/ 25472 w 36167"/>
                <a:gd name="connsiteY243" fmla="*/ 32929 h 44994"/>
                <a:gd name="connsiteX244" fmla="*/ 25472 w 36167"/>
                <a:gd name="connsiteY244" fmla="*/ 33432 h 44994"/>
                <a:gd name="connsiteX245" fmla="*/ 25891 w 36167"/>
                <a:gd name="connsiteY245" fmla="*/ 33432 h 44994"/>
                <a:gd name="connsiteX246" fmla="*/ 26393 w 36167"/>
                <a:gd name="connsiteY246" fmla="*/ 33432 h 44994"/>
                <a:gd name="connsiteX247" fmla="*/ 26813 w 36167"/>
                <a:gd name="connsiteY247" fmla="*/ 33432 h 44994"/>
                <a:gd name="connsiteX248" fmla="*/ 27483 w 36167"/>
                <a:gd name="connsiteY248" fmla="*/ 33432 h 44994"/>
                <a:gd name="connsiteX249" fmla="*/ 27902 w 36167"/>
                <a:gd name="connsiteY249" fmla="*/ 33934 h 44994"/>
                <a:gd name="connsiteX250" fmla="*/ 29242 w 36167"/>
                <a:gd name="connsiteY250" fmla="*/ 33934 h 44994"/>
                <a:gd name="connsiteX251" fmla="*/ 28740 w 36167"/>
                <a:gd name="connsiteY251" fmla="*/ 33934 h 44994"/>
                <a:gd name="connsiteX252" fmla="*/ 28237 w 36167"/>
                <a:gd name="connsiteY252" fmla="*/ 33934 h 44994"/>
                <a:gd name="connsiteX253" fmla="*/ 28237 w 36167"/>
                <a:gd name="connsiteY253" fmla="*/ 33934 h 44994"/>
                <a:gd name="connsiteX254" fmla="*/ 28237 w 36167"/>
                <a:gd name="connsiteY254" fmla="*/ 33934 h 44994"/>
                <a:gd name="connsiteX255" fmla="*/ 28237 w 36167"/>
                <a:gd name="connsiteY255" fmla="*/ 33934 h 44994"/>
                <a:gd name="connsiteX256" fmla="*/ 28237 w 36167"/>
                <a:gd name="connsiteY256" fmla="*/ 33934 h 44994"/>
                <a:gd name="connsiteX257" fmla="*/ 29997 w 36167"/>
                <a:gd name="connsiteY257" fmla="*/ 33934 h 44994"/>
                <a:gd name="connsiteX258" fmla="*/ 30918 w 36167"/>
                <a:gd name="connsiteY258" fmla="*/ 33934 h 44994"/>
                <a:gd name="connsiteX259" fmla="*/ 31756 w 36167"/>
                <a:gd name="connsiteY259" fmla="*/ 33934 h 44994"/>
                <a:gd name="connsiteX260" fmla="*/ 34856 w 36167"/>
                <a:gd name="connsiteY260" fmla="*/ 33934 h 44994"/>
                <a:gd name="connsiteX261" fmla="*/ 34856 w 36167"/>
                <a:gd name="connsiteY261" fmla="*/ 34437 h 44994"/>
                <a:gd name="connsiteX262" fmla="*/ 34856 w 36167"/>
                <a:gd name="connsiteY262" fmla="*/ 34437 h 44994"/>
                <a:gd name="connsiteX263" fmla="*/ 34856 w 36167"/>
                <a:gd name="connsiteY263" fmla="*/ 34437 h 44994"/>
                <a:gd name="connsiteX264" fmla="*/ 34856 w 36167"/>
                <a:gd name="connsiteY264" fmla="*/ 34437 h 44994"/>
                <a:gd name="connsiteX265" fmla="*/ 34856 w 36167"/>
                <a:gd name="connsiteY265" fmla="*/ 34437 h 44994"/>
                <a:gd name="connsiteX266" fmla="*/ 34856 w 36167"/>
                <a:gd name="connsiteY266" fmla="*/ 34437 h 44994"/>
                <a:gd name="connsiteX267" fmla="*/ 34856 w 36167"/>
                <a:gd name="connsiteY267" fmla="*/ 34437 h 44994"/>
                <a:gd name="connsiteX268" fmla="*/ 34856 w 36167"/>
                <a:gd name="connsiteY268" fmla="*/ 34437 h 44994"/>
                <a:gd name="connsiteX269" fmla="*/ 36029 w 36167"/>
                <a:gd name="connsiteY269" fmla="*/ 34437 h 44994"/>
                <a:gd name="connsiteX270" fmla="*/ 36029 w 36167"/>
                <a:gd name="connsiteY270" fmla="*/ 34437 h 44994"/>
                <a:gd name="connsiteX271" fmla="*/ 36029 w 36167"/>
                <a:gd name="connsiteY271" fmla="*/ 35610 h 44994"/>
                <a:gd name="connsiteX272" fmla="*/ 35443 w 36167"/>
                <a:gd name="connsiteY272" fmla="*/ 36532 h 44994"/>
                <a:gd name="connsiteX273" fmla="*/ 35443 w 36167"/>
                <a:gd name="connsiteY273" fmla="*/ 36532 h 44994"/>
                <a:gd name="connsiteX274" fmla="*/ 35443 w 36167"/>
                <a:gd name="connsiteY274" fmla="*/ 37370 h 44994"/>
                <a:gd name="connsiteX275" fmla="*/ 34940 w 36167"/>
                <a:gd name="connsiteY275" fmla="*/ 37370 h 44994"/>
                <a:gd name="connsiteX276" fmla="*/ 34856 w 36167"/>
                <a:gd name="connsiteY276" fmla="*/ 37370 h 44994"/>
                <a:gd name="connsiteX277" fmla="*/ 35610 w 36167"/>
                <a:gd name="connsiteY277" fmla="*/ 38124 h 44994"/>
                <a:gd name="connsiteX278" fmla="*/ 35610 w 36167"/>
                <a:gd name="connsiteY278" fmla="*/ 38124 h 44994"/>
                <a:gd name="connsiteX279" fmla="*/ 35610 w 36167"/>
                <a:gd name="connsiteY279" fmla="*/ 38124 h 44994"/>
                <a:gd name="connsiteX280" fmla="*/ 34940 w 36167"/>
                <a:gd name="connsiteY280" fmla="*/ 38124 h 44994"/>
                <a:gd name="connsiteX281" fmla="*/ 34940 w 36167"/>
                <a:gd name="connsiteY281" fmla="*/ 37621 h 44994"/>
                <a:gd name="connsiteX282" fmla="*/ 34940 w 36167"/>
                <a:gd name="connsiteY282" fmla="*/ 37118 h 44994"/>
                <a:gd name="connsiteX283" fmla="*/ 34437 w 36167"/>
                <a:gd name="connsiteY283" fmla="*/ 37118 h 44994"/>
                <a:gd name="connsiteX284" fmla="*/ 34437 w 36167"/>
                <a:gd name="connsiteY284" fmla="*/ 37621 h 44994"/>
                <a:gd name="connsiteX285" fmla="*/ 34437 w 36167"/>
                <a:gd name="connsiteY285" fmla="*/ 38459 h 44994"/>
                <a:gd name="connsiteX286" fmla="*/ 34437 w 36167"/>
                <a:gd name="connsiteY286" fmla="*/ 39129 h 44994"/>
                <a:gd name="connsiteX287" fmla="*/ 32761 w 36167"/>
                <a:gd name="connsiteY287" fmla="*/ 39129 h 44994"/>
                <a:gd name="connsiteX288" fmla="*/ 32761 w 36167"/>
                <a:gd name="connsiteY288" fmla="*/ 37370 h 44994"/>
                <a:gd name="connsiteX289" fmla="*/ 32761 w 36167"/>
                <a:gd name="connsiteY289" fmla="*/ 37370 h 44994"/>
                <a:gd name="connsiteX290" fmla="*/ 32761 w 36167"/>
                <a:gd name="connsiteY290" fmla="*/ 37956 h 44994"/>
                <a:gd name="connsiteX291" fmla="*/ 32761 w 36167"/>
                <a:gd name="connsiteY291" fmla="*/ 39129 h 44994"/>
                <a:gd name="connsiteX292" fmla="*/ 33180 w 36167"/>
                <a:gd name="connsiteY292" fmla="*/ 40302 h 44994"/>
                <a:gd name="connsiteX293" fmla="*/ 33180 w 36167"/>
                <a:gd name="connsiteY293" fmla="*/ 40302 h 44994"/>
                <a:gd name="connsiteX294" fmla="*/ 33180 w 36167"/>
                <a:gd name="connsiteY294" fmla="*/ 39632 h 44994"/>
                <a:gd name="connsiteX295" fmla="*/ 33935 w 36167"/>
                <a:gd name="connsiteY295" fmla="*/ 39632 h 44994"/>
                <a:gd name="connsiteX296" fmla="*/ 34354 w 36167"/>
                <a:gd name="connsiteY296" fmla="*/ 40302 h 44994"/>
                <a:gd name="connsiteX297" fmla="*/ 34354 w 36167"/>
                <a:gd name="connsiteY297" fmla="*/ 40721 h 44994"/>
                <a:gd name="connsiteX298" fmla="*/ 34354 w 36167"/>
                <a:gd name="connsiteY298" fmla="*/ 40721 h 44994"/>
                <a:gd name="connsiteX299" fmla="*/ 34354 w 36167"/>
                <a:gd name="connsiteY299" fmla="*/ 40135 h 44994"/>
                <a:gd name="connsiteX300" fmla="*/ 34354 w 36167"/>
                <a:gd name="connsiteY300" fmla="*/ 40135 h 44994"/>
                <a:gd name="connsiteX301" fmla="*/ 34940 w 36167"/>
                <a:gd name="connsiteY301" fmla="*/ 39465 h 44994"/>
                <a:gd name="connsiteX302" fmla="*/ 35359 w 36167"/>
                <a:gd name="connsiteY302" fmla="*/ 39465 h 44994"/>
                <a:gd name="connsiteX303" fmla="*/ 35862 w 36167"/>
                <a:gd name="connsiteY303" fmla="*/ 39465 h 44994"/>
                <a:gd name="connsiteX304" fmla="*/ 35862 w 36167"/>
                <a:gd name="connsiteY304" fmla="*/ 42816 h 44994"/>
                <a:gd name="connsiteX305" fmla="*/ 33851 w 36167"/>
                <a:gd name="connsiteY305" fmla="*/ 43905 h 44994"/>
                <a:gd name="connsiteX306" fmla="*/ 32007 w 36167"/>
                <a:gd name="connsiteY306" fmla="*/ 44995 h 44994"/>
                <a:gd name="connsiteX307" fmla="*/ 31002 w 36167"/>
                <a:gd name="connsiteY307" fmla="*/ 44995 h 44994"/>
                <a:gd name="connsiteX308" fmla="*/ 9720 w 36167"/>
                <a:gd name="connsiteY308" fmla="*/ 31002 h 44994"/>
                <a:gd name="connsiteX309" fmla="*/ 9720 w 36167"/>
                <a:gd name="connsiteY309" fmla="*/ 31002 h 44994"/>
                <a:gd name="connsiteX310" fmla="*/ 9720 w 36167"/>
                <a:gd name="connsiteY310" fmla="*/ 30499 h 44994"/>
                <a:gd name="connsiteX311" fmla="*/ 9720 w 36167"/>
                <a:gd name="connsiteY311" fmla="*/ 29829 h 44994"/>
                <a:gd name="connsiteX312" fmla="*/ 9720 w 36167"/>
                <a:gd name="connsiteY312" fmla="*/ 29829 h 44994"/>
                <a:gd name="connsiteX313" fmla="*/ 10390 w 36167"/>
                <a:gd name="connsiteY313" fmla="*/ 28488 h 44994"/>
                <a:gd name="connsiteX314" fmla="*/ 10390 w 36167"/>
                <a:gd name="connsiteY314" fmla="*/ 28488 h 44994"/>
                <a:gd name="connsiteX315" fmla="*/ 10390 w 36167"/>
                <a:gd name="connsiteY315" fmla="*/ 28488 h 44994"/>
                <a:gd name="connsiteX316" fmla="*/ 10390 w 36167"/>
                <a:gd name="connsiteY316" fmla="*/ 28488 h 44994"/>
                <a:gd name="connsiteX317" fmla="*/ 11395 w 36167"/>
                <a:gd name="connsiteY317" fmla="*/ 29410 h 44994"/>
                <a:gd name="connsiteX318" fmla="*/ 11395 w 36167"/>
                <a:gd name="connsiteY318" fmla="*/ 29410 h 44994"/>
                <a:gd name="connsiteX319" fmla="*/ 11395 w 36167"/>
                <a:gd name="connsiteY319" fmla="*/ 29410 h 44994"/>
                <a:gd name="connsiteX320" fmla="*/ 11395 w 36167"/>
                <a:gd name="connsiteY320" fmla="*/ 29410 h 44994"/>
                <a:gd name="connsiteX321" fmla="*/ 11647 w 36167"/>
                <a:gd name="connsiteY321" fmla="*/ 29661 h 44994"/>
                <a:gd name="connsiteX322" fmla="*/ 11395 w 36167"/>
                <a:gd name="connsiteY322" fmla="*/ 27985 h 44994"/>
                <a:gd name="connsiteX323" fmla="*/ 11395 w 36167"/>
                <a:gd name="connsiteY323" fmla="*/ 27985 h 44994"/>
                <a:gd name="connsiteX324" fmla="*/ 11395 w 36167"/>
                <a:gd name="connsiteY324" fmla="*/ 27985 h 44994"/>
                <a:gd name="connsiteX325" fmla="*/ 11395 w 36167"/>
                <a:gd name="connsiteY325" fmla="*/ 26477 h 44994"/>
                <a:gd name="connsiteX326" fmla="*/ 13155 w 36167"/>
                <a:gd name="connsiteY326" fmla="*/ 26477 h 44994"/>
                <a:gd name="connsiteX327" fmla="*/ 12736 w 36167"/>
                <a:gd name="connsiteY327" fmla="*/ 25974 h 44994"/>
                <a:gd name="connsiteX328" fmla="*/ 11647 w 36167"/>
                <a:gd name="connsiteY328" fmla="*/ 25974 h 44994"/>
                <a:gd name="connsiteX329" fmla="*/ 11563 w 36167"/>
                <a:gd name="connsiteY329" fmla="*/ 26477 h 44994"/>
                <a:gd name="connsiteX330" fmla="*/ 14579 w 36167"/>
                <a:gd name="connsiteY330" fmla="*/ 37872 h 44994"/>
                <a:gd name="connsiteX331" fmla="*/ 14579 w 36167"/>
                <a:gd name="connsiteY331" fmla="*/ 37872 h 44994"/>
                <a:gd name="connsiteX332" fmla="*/ 14579 w 36167"/>
                <a:gd name="connsiteY332" fmla="*/ 37872 h 44994"/>
                <a:gd name="connsiteX333" fmla="*/ 14579 w 36167"/>
                <a:gd name="connsiteY333" fmla="*/ 37454 h 44994"/>
                <a:gd name="connsiteX334" fmla="*/ 14747 w 36167"/>
                <a:gd name="connsiteY334" fmla="*/ 38040 h 44994"/>
                <a:gd name="connsiteX335" fmla="*/ 7709 w 36167"/>
                <a:gd name="connsiteY335" fmla="*/ 9133 h 44994"/>
                <a:gd name="connsiteX336" fmla="*/ 7709 w 36167"/>
                <a:gd name="connsiteY336" fmla="*/ 9133 h 44994"/>
                <a:gd name="connsiteX337" fmla="*/ 7709 w 36167"/>
                <a:gd name="connsiteY337" fmla="*/ 9133 h 44994"/>
                <a:gd name="connsiteX338" fmla="*/ 7709 w 36167"/>
                <a:gd name="connsiteY338" fmla="*/ 9133 h 44994"/>
                <a:gd name="connsiteX339" fmla="*/ 7876 w 36167"/>
                <a:gd name="connsiteY339" fmla="*/ 9133 h 44994"/>
                <a:gd name="connsiteX340" fmla="*/ 15082 w 36167"/>
                <a:gd name="connsiteY340" fmla="*/ 31002 h 44994"/>
                <a:gd name="connsiteX341" fmla="*/ 15082 w 36167"/>
                <a:gd name="connsiteY341" fmla="*/ 31924 h 44994"/>
                <a:gd name="connsiteX342" fmla="*/ 16004 w 36167"/>
                <a:gd name="connsiteY342" fmla="*/ 31924 h 44994"/>
                <a:gd name="connsiteX343" fmla="*/ 16004 w 36167"/>
                <a:gd name="connsiteY343" fmla="*/ 31924 h 44994"/>
                <a:gd name="connsiteX344" fmla="*/ 16004 w 36167"/>
                <a:gd name="connsiteY344" fmla="*/ 31924 h 44994"/>
                <a:gd name="connsiteX345" fmla="*/ 16004 w 36167"/>
                <a:gd name="connsiteY345" fmla="*/ 31253 h 44994"/>
                <a:gd name="connsiteX346" fmla="*/ 16004 w 36167"/>
                <a:gd name="connsiteY346" fmla="*/ 31253 h 44994"/>
                <a:gd name="connsiteX347" fmla="*/ 15082 w 36167"/>
                <a:gd name="connsiteY347" fmla="*/ 31253 h 44994"/>
                <a:gd name="connsiteX348" fmla="*/ 13993 w 36167"/>
                <a:gd name="connsiteY348" fmla="*/ 23712 h 44994"/>
                <a:gd name="connsiteX349" fmla="*/ 13993 w 36167"/>
                <a:gd name="connsiteY349" fmla="*/ 23712 h 44994"/>
                <a:gd name="connsiteX350" fmla="*/ 13993 w 36167"/>
                <a:gd name="connsiteY350" fmla="*/ 23712 h 44994"/>
                <a:gd name="connsiteX351" fmla="*/ 13993 w 36167"/>
                <a:gd name="connsiteY351" fmla="*/ 24215 h 44994"/>
                <a:gd name="connsiteX352" fmla="*/ 13993 w 36167"/>
                <a:gd name="connsiteY352" fmla="*/ 25053 h 44994"/>
                <a:gd name="connsiteX353" fmla="*/ 13993 w 36167"/>
                <a:gd name="connsiteY353" fmla="*/ 25807 h 44994"/>
                <a:gd name="connsiteX354" fmla="*/ 13993 w 36167"/>
                <a:gd name="connsiteY354" fmla="*/ 26310 h 44994"/>
                <a:gd name="connsiteX355" fmla="*/ 13993 w 36167"/>
                <a:gd name="connsiteY355" fmla="*/ 26310 h 44994"/>
                <a:gd name="connsiteX356" fmla="*/ 13993 w 36167"/>
                <a:gd name="connsiteY356" fmla="*/ 25891 h 44994"/>
                <a:gd name="connsiteX357" fmla="*/ 13993 w 36167"/>
                <a:gd name="connsiteY357" fmla="*/ 25388 h 44994"/>
                <a:gd name="connsiteX358" fmla="*/ 13993 w 36167"/>
                <a:gd name="connsiteY358" fmla="*/ 25388 h 44994"/>
                <a:gd name="connsiteX359" fmla="*/ 13993 w 36167"/>
                <a:gd name="connsiteY359" fmla="*/ 25388 h 44994"/>
                <a:gd name="connsiteX360" fmla="*/ 13993 w 36167"/>
                <a:gd name="connsiteY360" fmla="*/ 24885 h 44994"/>
                <a:gd name="connsiteX361" fmla="*/ 13993 w 36167"/>
                <a:gd name="connsiteY361" fmla="*/ 24299 h 44994"/>
                <a:gd name="connsiteX362" fmla="*/ 13993 w 36167"/>
                <a:gd name="connsiteY362" fmla="*/ 23712 h 44994"/>
                <a:gd name="connsiteX363" fmla="*/ 13993 w 36167"/>
                <a:gd name="connsiteY363" fmla="*/ 23712 h 44994"/>
                <a:gd name="connsiteX364" fmla="*/ 12904 w 36167"/>
                <a:gd name="connsiteY364" fmla="*/ 23712 h 44994"/>
                <a:gd name="connsiteX365" fmla="*/ 12904 w 36167"/>
                <a:gd name="connsiteY365" fmla="*/ 23712 h 44994"/>
                <a:gd name="connsiteX366" fmla="*/ 12904 w 36167"/>
                <a:gd name="connsiteY366" fmla="*/ 24131 h 44994"/>
                <a:gd name="connsiteX367" fmla="*/ 12904 w 36167"/>
                <a:gd name="connsiteY367" fmla="*/ 24634 h 44994"/>
                <a:gd name="connsiteX368" fmla="*/ 17931 w 36167"/>
                <a:gd name="connsiteY368" fmla="*/ 37202 h 44994"/>
                <a:gd name="connsiteX369" fmla="*/ 17931 w 36167"/>
                <a:gd name="connsiteY369" fmla="*/ 37202 h 44994"/>
                <a:gd name="connsiteX370" fmla="*/ 17931 w 36167"/>
                <a:gd name="connsiteY370" fmla="*/ 37202 h 44994"/>
                <a:gd name="connsiteX371" fmla="*/ 17931 w 36167"/>
                <a:gd name="connsiteY371" fmla="*/ 37202 h 44994"/>
                <a:gd name="connsiteX372" fmla="*/ 18098 w 36167"/>
                <a:gd name="connsiteY372" fmla="*/ 37202 h 44994"/>
                <a:gd name="connsiteX373" fmla="*/ 14496 w 36167"/>
                <a:gd name="connsiteY373" fmla="*/ 21199 h 44994"/>
                <a:gd name="connsiteX374" fmla="*/ 14496 w 36167"/>
                <a:gd name="connsiteY374" fmla="*/ 21199 h 44994"/>
                <a:gd name="connsiteX375" fmla="*/ 14496 w 36167"/>
                <a:gd name="connsiteY375" fmla="*/ 21199 h 44994"/>
                <a:gd name="connsiteX376" fmla="*/ 14496 w 36167"/>
                <a:gd name="connsiteY376" fmla="*/ 21199 h 44994"/>
                <a:gd name="connsiteX377" fmla="*/ 14496 w 36167"/>
                <a:gd name="connsiteY377" fmla="*/ 21199 h 44994"/>
                <a:gd name="connsiteX378" fmla="*/ 14496 w 36167"/>
                <a:gd name="connsiteY378" fmla="*/ 21199 h 44994"/>
                <a:gd name="connsiteX379" fmla="*/ 9217 w 36167"/>
                <a:gd name="connsiteY379" fmla="*/ 1005 h 44994"/>
                <a:gd name="connsiteX380" fmla="*/ 9636 w 36167"/>
                <a:gd name="connsiteY380" fmla="*/ 1005 h 44994"/>
                <a:gd name="connsiteX381" fmla="*/ 10306 w 36167"/>
                <a:gd name="connsiteY381" fmla="*/ 1005 h 44994"/>
                <a:gd name="connsiteX382" fmla="*/ 10306 w 36167"/>
                <a:gd name="connsiteY382" fmla="*/ 0 h 44994"/>
                <a:gd name="connsiteX383" fmla="*/ 9887 w 36167"/>
                <a:gd name="connsiteY383" fmla="*/ 0 h 44994"/>
                <a:gd name="connsiteX384" fmla="*/ 9468 w 36167"/>
                <a:gd name="connsiteY384" fmla="*/ 0 h 44994"/>
                <a:gd name="connsiteX385" fmla="*/ 18434 w 36167"/>
                <a:gd name="connsiteY385" fmla="*/ 36867 h 44994"/>
                <a:gd name="connsiteX386" fmla="*/ 18853 w 36167"/>
                <a:gd name="connsiteY386" fmla="*/ 36867 h 44994"/>
                <a:gd name="connsiteX387" fmla="*/ 19272 w 36167"/>
                <a:gd name="connsiteY387" fmla="*/ 36867 h 44994"/>
                <a:gd name="connsiteX388" fmla="*/ 19272 w 36167"/>
                <a:gd name="connsiteY388" fmla="*/ 36867 h 44994"/>
                <a:gd name="connsiteX389" fmla="*/ 19272 w 36167"/>
                <a:gd name="connsiteY389" fmla="*/ 36867 h 44994"/>
                <a:gd name="connsiteX390" fmla="*/ 19272 w 36167"/>
                <a:gd name="connsiteY390" fmla="*/ 36867 h 44994"/>
                <a:gd name="connsiteX391" fmla="*/ 19272 w 36167"/>
                <a:gd name="connsiteY391" fmla="*/ 36867 h 44994"/>
                <a:gd name="connsiteX392" fmla="*/ 19272 w 36167"/>
                <a:gd name="connsiteY392" fmla="*/ 36867 h 44994"/>
                <a:gd name="connsiteX393" fmla="*/ 19272 w 36167"/>
                <a:gd name="connsiteY393" fmla="*/ 36867 h 44994"/>
                <a:gd name="connsiteX394" fmla="*/ 19272 w 36167"/>
                <a:gd name="connsiteY394" fmla="*/ 36867 h 44994"/>
                <a:gd name="connsiteX395" fmla="*/ 19272 w 36167"/>
                <a:gd name="connsiteY395" fmla="*/ 36867 h 44994"/>
                <a:gd name="connsiteX396" fmla="*/ 19272 w 36167"/>
                <a:gd name="connsiteY396" fmla="*/ 36867 h 44994"/>
                <a:gd name="connsiteX397" fmla="*/ 17260 w 36167"/>
                <a:gd name="connsiteY397" fmla="*/ 31002 h 44994"/>
                <a:gd name="connsiteX398" fmla="*/ 17260 w 36167"/>
                <a:gd name="connsiteY398" fmla="*/ 30415 h 44994"/>
                <a:gd name="connsiteX399" fmla="*/ 17260 w 36167"/>
                <a:gd name="connsiteY399" fmla="*/ 29913 h 44994"/>
                <a:gd name="connsiteX400" fmla="*/ 17260 w 36167"/>
                <a:gd name="connsiteY400" fmla="*/ 29661 h 44994"/>
                <a:gd name="connsiteX401" fmla="*/ 16842 w 36167"/>
                <a:gd name="connsiteY401" fmla="*/ 29661 h 44994"/>
                <a:gd name="connsiteX402" fmla="*/ 16842 w 36167"/>
                <a:gd name="connsiteY402" fmla="*/ 30164 h 44994"/>
                <a:gd name="connsiteX403" fmla="*/ 16339 w 36167"/>
                <a:gd name="connsiteY403" fmla="*/ 26058 h 44994"/>
                <a:gd name="connsiteX404" fmla="*/ 16339 w 36167"/>
                <a:gd name="connsiteY404" fmla="*/ 26477 h 44994"/>
                <a:gd name="connsiteX405" fmla="*/ 16339 w 36167"/>
                <a:gd name="connsiteY405" fmla="*/ 26477 h 44994"/>
                <a:gd name="connsiteX406" fmla="*/ 16339 w 36167"/>
                <a:gd name="connsiteY406" fmla="*/ 26477 h 44994"/>
                <a:gd name="connsiteX407" fmla="*/ 16506 w 36167"/>
                <a:gd name="connsiteY407" fmla="*/ 26058 h 44994"/>
                <a:gd name="connsiteX408" fmla="*/ 17009 w 36167"/>
                <a:gd name="connsiteY408" fmla="*/ 28572 h 44994"/>
                <a:gd name="connsiteX409" fmla="*/ 17009 w 36167"/>
                <a:gd name="connsiteY409" fmla="*/ 27902 h 44994"/>
                <a:gd name="connsiteX410" fmla="*/ 17009 w 36167"/>
                <a:gd name="connsiteY410" fmla="*/ 27902 h 44994"/>
                <a:gd name="connsiteX411" fmla="*/ 20863 w 36167"/>
                <a:gd name="connsiteY411" fmla="*/ 29913 h 44994"/>
                <a:gd name="connsiteX412" fmla="*/ 20445 w 36167"/>
                <a:gd name="connsiteY412" fmla="*/ 30415 h 44994"/>
                <a:gd name="connsiteX413" fmla="*/ 20445 w 36167"/>
                <a:gd name="connsiteY413" fmla="*/ 31002 h 44994"/>
                <a:gd name="connsiteX414" fmla="*/ 20947 w 36167"/>
                <a:gd name="connsiteY414" fmla="*/ 31002 h 44994"/>
                <a:gd name="connsiteX415" fmla="*/ 21031 w 36167"/>
                <a:gd name="connsiteY415" fmla="*/ 29661 h 44994"/>
                <a:gd name="connsiteX416" fmla="*/ 23293 w 36167"/>
                <a:gd name="connsiteY416" fmla="*/ 37621 h 44994"/>
                <a:gd name="connsiteX417" fmla="*/ 23964 w 36167"/>
                <a:gd name="connsiteY417" fmla="*/ 38124 h 44994"/>
                <a:gd name="connsiteX418" fmla="*/ 25137 w 36167"/>
                <a:gd name="connsiteY418" fmla="*/ 38124 h 44994"/>
                <a:gd name="connsiteX419" fmla="*/ 24299 w 36167"/>
                <a:gd name="connsiteY419" fmla="*/ 38124 h 44994"/>
                <a:gd name="connsiteX420" fmla="*/ 21869 w 36167"/>
                <a:gd name="connsiteY420" fmla="*/ 29242 h 44994"/>
                <a:gd name="connsiteX421" fmla="*/ 21869 w 36167"/>
                <a:gd name="connsiteY421" fmla="*/ 30164 h 44994"/>
                <a:gd name="connsiteX422" fmla="*/ 21869 w 36167"/>
                <a:gd name="connsiteY422" fmla="*/ 31002 h 44994"/>
                <a:gd name="connsiteX423" fmla="*/ 21869 w 36167"/>
                <a:gd name="connsiteY423" fmla="*/ 32091 h 44994"/>
                <a:gd name="connsiteX424" fmla="*/ 21869 w 36167"/>
                <a:gd name="connsiteY424" fmla="*/ 32091 h 44994"/>
                <a:gd name="connsiteX425" fmla="*/ 22372 w 36167"/>
                <a:gd name="connsiteY425" fmla="*/ 32091 h 44994"/>
                <a:gd name="connsiteX426" fmla="*/ 22372 w 36167"/>
                <a:gd name="connsiteY426" fmla="*/ 32091 h 44994"/>
                <a:gd name="connsiteX427" fmla="*/ 22372 w 36167"/>
                <a:gd name="connsiteY427" fmla="*/ 30751 h 44994"/>
                <a:gd name="connsiteX428" fmla="*/ 22372 w 36167"/>
                <a:gd name="connsiteY428" fmla="*/ 30751 h 44994"/>
                <a:gd name="connsiteX429" fmla="*/ 22372 w 36167"/>
                <a:gd name="connsiteY429" fmla="*/ 30751 h 44994"/>
                <a:gd name="connsiteX430" fmla="*/ 22372 w 36167"/>
                <a:gd name="connsiteY430" fmla="*/ 30751 h 44994"/>
                <a:gd name="connsiteX431" fmla="*/ 22372 w 36167"/>
                <a:gd name="connsiteY431" fmla="*/ 30164 h 44994"/>
                <a:gd name="connsiteX432" fmla="*/ 22372 w 36167"/>
                <a:gd name="connsiteY432" fmla="*/ 29577 h 44994"/>
                <a:gd name="connsiteX433" fmla="*/ 20109 w 36167"/>
                <a:gd name="connsiteY433" fmla="*/ 19355 h 44994"/>
                <a:gd name="connsiteX434" fmla="*/ 20612 w 36167"/>
                <a:gd name="connsiteY434" fmla="*/ 19774 h 44994"/>
                <a:gd name="connsiteX435" fmla="*/ 20612 w 36167"/>
                <a:gd name="connsiteY435" fmla="*/ 19271 h 44994"/>
                <a:gd name="connsiteX436" fmla="*/ 24718 w 36167"/>
                <a:gd name="connsiteY436" fmla="*/ 34772 h 44994"/>
                <a:gd name="connsiteX437" fmla="*/ 24718 w 36167"/>
                <a:gd name="connsiteY437" fmla="*/ 34772 h 44994"/>
                <a:gd name="connsiteX438" fmla="*/ 24718 w 36167"/>
                <a:gd name="connsiteY438" fmla="*/ 34772 h 44994"/>
                <a:gd name="connsiteX439" fmla="*/ 26729 w 36167"/>
                <a:gd name="connsiteY439" fmla="*/ 33683 h 44994"/>
                <a:gd name="connsiteX440" fmla="*/ 26729 w 36167"/>
                <a:gd name="connsiteY440" fmla="*/ 33683 h 44994"/>
                <a:gd name="connsiteX441" fmla="*/ 27148 w 36167"/>
                <a:gd name="connsiteY441" fmla="*/ 33683 h 44994"/>
                <a:gd name="connsiteX442" fmla="*/ 27734 w 36167"/>
                <a:gd name="connsiteY442" fmla="*/ 33683 h 44994"/>
                <a:gd name="connsiteX443" fmla="*/ 28321 w 36167"/>
                <a:gd name="connsiteY443" fmla="*/ 34437 h 44994"/>
                <a:gd name="connsiteX444" fmla="*/ 28321 w 36167"/>
                <a:gd name="connsiteY444" fmla="*/ 33934 h 44994"/>
                <a:gd name="connsiteX445" fmla="*/ 28321 w 36167"/>
                <a:gd name="connsiteY445" fmla="*/ 33516 h 44994"/>
                <a:gd name="connsiteX446" fmla="*/ 28321 w 36167"/>
                <a:gd name="connsiteY446" fmla="*/ 33516 h 44994"/>
                <a:gd name="connsiteX447" fmla="*/ 28321 w 36167"/>
                <a:gd name="connsiteY447" fmla="*/ 33516 h 44994"/>
                <a:gd name="connsiteX448" fmla="*/ 28321 w 36167"/>
                <a:gd name="connsiteY448" fmla="*/ 34102 h 44994"/>
                <a:gd name="connsiteX449" fmla="*/ 28907 w 36167"/>
                <a:gd name="connsiteY449" fmla="*/ 34102 h 44994"/>
                <a:gd name="connsiteX450" fmla="*/ 28488 w 36167"/>
                <a:gd name="connsiteY450" fmla="*/ 32845 h 44994"/>
                <a:gd name="connsiteX451" fmla="*/ 27650 w 36167"/>
                <a:gd name="connsiteY451" fmla="*/ 31924 h 44994"/>
                <a:gd name="connsiteX452" fmla="*/ 27650 w 36167"/>
                <a:gd name="connsiteY452" fmla="*/ 31924 h 44994"/>
                <a:gd name="connsiteX453" fmla="*/ 27650 w 36167"/>
                <a:gd name="connsiteY453" fmla="*/ 31924 h 44994"/>
                <a:gd name="connsiteX454" fmla="*/ 27650 w 36167"/>
                <a:gd name="connsiteY454" fmla="*/ 30918 h 44994"/>
                <a:gd name="connsiteX455" fmla="*/ 26729 w 36167"/>
                <a:gd name="connsiteY455" fmla="*/ 32678 h 44994"/>
                <a:gd name="connsiteX456" fmla="*/ 24131 w 36167"/>
                <a:gd name="connsiteY456" fmla="*/ 18601 h 44994"/>
                <a:gd name="connsiteX457" fmla="*/ 24550 w 36167"/>
                <a:gd name="connsiteY457" fmla="*/ 19271 h 44994"/>
                <a:gd name="connsiteX458" fmla="*/ 24550 w 36167"/>
                <a:gd name="connsiteY458" fmla="*/ 19271 h 44994"/>
                <a:gd name="connsiteX459" fmla="*/ 24550 w 36167"/>
                <a:gd name="connsiteY459" fmla="*/ 19271 h 44994"/>
                <a:gd name="connsiteX460" fmla="*/ 24550 w 36167"/>
                <a:gd name="connsiteY460" fmla="*/ 19271 h 44994"/>
                <a:gd name="connsiteX461" fmla="*/ 24550 w 36167"/>
                <a:gd name="connsiteY461" fmla="*/ 17763 h 44994"/>
                <a:gd name="connsiteX462" fmla="*/ 24550 w 36167"/>
                <a:gd name="connsiteY462" fmla="*/ 17763 h 44994"/>
                <a:gd name="connsiteX463" fmla="*/ 23964 w 36167"/>
                <a:gd name="connsiteY463" fmla="*/ 18266 h 44994"/>
                <a:gd name="connsiteX464" fmla="*/ 28656 w 36167"/>
                <a:gd name="connsiteY464" fmla="*/ 31588 h 44994"/>
                <a:gd name="connsiteX465" fmla="*/ 28656 w 36167"/>
                <a:gd name="connsiteY465" fmla="*/ 31588 h 44994"/>
                <a:gd name="connsiteX466" fmla="*/ 28656 w 36167"/>
                <a:gd name="connsiteY466" fmla="*/ 31588 h 44994"/>
                <a:gd name="connsiteX467" fmla="*/ 28823 w 36167"/>
                <a:gd name="connsiteY467" fmla="*/ 31505 h 44994"/>
                <a:gd name="connsiteX468" fmla="*/ 29075 w 36167"/>
                <a:gd name="connsiteY468" fmla="*/ 31588 h 44994"/>
                <a:gd name="connsiteX469" fmla="*/ 29075 w 36167"/>
                <a:gd name="connsiteY469" fmla="*/ 31588 h 44994"/>
                <a:gd name="connsiteX470" fmla="*/ 29075 w 36167"/>
                <a:gd name="connsiteY470" fmla="*/ 31588 h 44994"/>
                <a:gd name="connsiteX471" fmla="*/ 29075 w 36167"/>
                <a:gd name="connsiteY471" fmla="*/ 31588 h 44994"/>
                <a:gd name="connsiteX472" fmla="*/ 29242 w 36167"/>
                <a:gd name="connsiteY472" fmla="*/ 31756 h 44994"/>
                <a:gd name="connsiteX473" fmla="*/ 29075 w 36167"/>
                <a:gd name="connsiteY473" fmla="*/ 31588 h 44994"/>
                <a:gd name="connsiteX474" fmla="*/ 29075 w 36167"/>
                <a:gd name="connsiteY474" fmla="*/ 31588 h 44994"/>
                <a:gd name="connsiteX475" fmla="*/ 29075 w 36167"/>
                <a:gd name="connsiteY475" fmla="*/ 31588 h 44994"/>
                <a:gd name="connsiteX476" fmla="*/ 29075 w 36167"/>
                <a:gd name="connsiteY476" fmla="*/ 31588 h 44994"/>
                <a:gd name="connsiteX477" fmla="*/ 29577 w 36167"/>
                <a:gd name="connsiteY477" fmla="*/ 32007 h 44994"/>
                <a:gd name="connsiteX478" fmla="*/ 29494 w 36167"/>
                <a:gd name="connsiteY478" fmla="*/ 32343 h 44994"/>
                <a:gd name="connsiteX479" fmla="*/ 29494 w 36167"/>
                <a:gd name="connsiteY479" fmla="*/ 32343 h 44994"/>
                <a:gd name="connsiteX480" fmla="*/ 29494 w 36167"/>
                <a:gd name="connsiteY480" fmla="*/ 32343 h 44994"/>
                <a:gd name="connsiteX481" fmla="*/ 25053 w 36167"/>
                <a:gd name="connsiteY481" fmla="*/ 11982 h 44994"/>
                <a:gd name="connsiteX482" fmla="*/ 25053 w 36167"/>
                <a:gd name="connsiteY482" fmla="*/ 11982 h 44994"/>
                <a:gd name="connsiteX483" fmla="*/ 25053 w 36167"/>
                <a:gd name="connsiteY483" fmla="*/ 12736 h 44994"/>
                <a:gd name="connsiteX484" fmla="*/ 25053 w 36167"/>
                <a:gd name="connsiteY484" fmla="*/ 13322 h 44994"/>
                <a:gd name="connsiteX485" fmla="*/ 25053 w 36167"/>
                <a:gd name="connsiteY485" fmla="*/ 13322 h 44994"/>
                <a:gd name="connsiteX486" fmla="*/ 25053 w 36167"/>
                <a:gd name="connsiteY486" fmla="*/ 13322 h 44994"/>
                <a:gd name="connsiteX487" fmla="*/ 25053 w 36167"/>
                <a:gd name="connsiteY487" fmla="*/ 12652 h 44994"/>
                <a:gd name="connsiteX488" fmla="*/ 25053 w 36167"/>
                <a:gd name="connsiteY488" fmla="*/ 11982 h 44994"/>
                <a:gd name="connsiteX489" fmla="*/ 25556 w 36167"/>
                <a:gd name="connsiteY489" fmla="*/ 12401 h 44994"/>
                <a:gd name="connsiteX490" fmla="*/ 31756 w 36167"/>
                <a:gd name="connsiteY490" fmla="*/ 32929 h 44994"/>
                <a:gd name="connsiteX491" fmla="*/ 31756 w 36167"/>
                <a:gd name="connsiteY491" fmla="*/ 32929 h 44994"/>
                <a:gd name="connsiteX492" fmla="*/ 31756 w 36167"/>
                <a:gd name="connsiteY492" fmla="*/ 32929 h 4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36167" h="44994">
                  <a:moveTo>
                    <a:pt x="29494" y="40302"/>
                  </a:moveTo>
                  <a:cubicBezTo>
                    <a:pt x="29552" y="40110"/>
                    <a:pt x="29552" y="39909"/>
                    <a:pt x="29494" y="39716"/>
                  </a:cubicBezTo>
                  <a:cubicBezTo>
                    <a:pt x="29552" y="39557"/>
                    <a:pt x="29552" y="39372"/>
                    <a:pt x="29494" y="39213"/>
                  </a:cubicBezTo>
                  <a:lnTo>
                    <a:pt x="28069" y="39213"/>
                  </a:lnTo>
                  <a:lnTo>
                    <a:pt x="28069" y="39213"/>
                  </a:lnTo>
                  <a:lnTo>
                    <a:pt x="27399" y="39213"/>
                  </a:lnTo>
                  <a:lnTo>
                    <a:pt x="26645" y="39213"/>
                  </a:lnTo>
                  <a:lnTo>
                    <a:pt x="24299" y="39213"/>
                  </a:lnTo>
                  <a:cubicBezTo>
                    <a:pt x="23721" y="39188"/>
                    <a:pt x="23151" y="39046"/>
                    <a:pt x="22623" y="38794"/>
                  </a:cubicBezTo>
                  <a:lnTo>
                    <a:pt x="21031" y="38040"/>
                  </a:lnTo>
                  <a:lnTo>
                    <a:pt x="21031" y="38040"/>
                  </a:lnTo>
                  <a:cubicBezTo>
                    <a:pt x="21031" y="38040"/>
                    <a:pt x="21031" y="38040"/>
                    <a:pt x="21031" y="38627"/>
                  </a:cubicBezTo>
                  <a:cubicBezTo>
                    <a:pt x="21048" y="38853"/>
                    <a:pt x="21048" y="39071"/>
                    <a:pt x="21031" y="39297"/>
                  </a:cubicBezTo>
                  <a:cubicBezTo>
                    <a:pt x="20612" y="39297"/>
                    <a:pt x="20361" y="39297"/>
                    <a:pt x="20277" y="39297"/>
                  </a:cubicBezTo>
                  <a:lnTo>
                    <a:pt x="18098" y="38040"/>
                  </a:lnTo>
                  <a:lnTo>
                    <a:pt x="18098" y="38040"/>
                  </a:lnTo>
                  <a:cubicBezTo>
                    <a:pt x="18006" y="38224"/>
                    <a:pt x="18006" y="38442"/>
                    <a:pt x="18098" y="38627"/>
                  </a:cubicBezTo>
                  <a:cubicBezTo>
                    <a:pt x="18048" y="38819"/>
                    <a:pt x="18048" y="39020"/>
                    <a:pt x="18098" y="39213"/>
                  </a:cubicBezTo>
                  <a:lnTo>
                    <a:pt x="18098" y="39213"/>
                  </a:lnTo>
                  <a:lnTo>
                    <a:pt x="18098" y="39213"/>
                  </a:lnTo>
                  <a:cubicBezTo>
                    <a:pt x="18015" y="38995"/>
                    <a:pt x="18015" y="38761"/>
                    <a:pt x="18098" y="38543"/>
                  </a:cubicBezTo>
                  <a:cubicBezTo>
                    <a:pt x="18098" y="38543"/>
                    <a:pt x="18098" y="38543"/>
                    <a:pt x="17680" y="38543"/>
                  </a:cubicBezTo>
                  <a:lnTo>
                    <a:pt x="17680" y="38543"/>
                  </a:lnTo>
                  <a:lnTo>
                    <a:pt x="17680" y="38543"/>
                  </a:lnTo>
                  <a:lnTo>
                    <a:pt x="17680" y="38543"/>
                  </a:lnTo>
                  <a:lnTo>
                    <a:pt x="18098" y="40219"/>
                  </a:lnTo>
                  <a:cubicBezTo>
                    <a:pt x="17839" y="40411"/>
                    <a:pt x="17638" y="40671"/>
                    <a:pt x="17512" y="40973"/>
                  </a:cubicBezTo>
                  <a:cubicBezTo>
                    <a:pt x="17386" y="41258"/>
                    <a:pt x="17135" y="41467"/>
                    <a:pt x="16842" y="41559"/>
                  </a:cubicBezTo>
                  <a:lnTo>
                    <a:pt x="15250" y="41559"/>
                  </a:lnTo>
                  <a:lnTo>
                    <a:pt x="15250" y="41559"/>
                  </a:lnTo>
                  <a:cubicBezTo>
                    <a:pt x="15250" y="41559"/>
                    <a:pt x="15250" y="41559"/>
                    <a:pt x="15250" y="41559"/>
                  </a:cubicBezTo>
                  <a:lnTo>
                    <a:pt x="15250" y="41559"/>
                  </a:lnTo>
                  <a:lnTo>
                    <a:pt x="14160" y="41559"/>
                  </a:lnTo>
                  <a:lnTo>
                    <a:pt x="13322" y="41559"/>
                  </a:lnTo>
                  <a:lnTo>
                    <a:pt x="13322" y="41559"/>
                  </a:lnTo>
                  <a:lnTo>
                    <a:pt x="13322" y="41559"/>
                  </a:lnTo>
                  <a:cubicBezTo>
                    <a:pt x="12803" y="41023"/>
                    <a:pt x="12426" y="40353"/>
                    <a:pt x="12233" y="39632"/>
                  </a:cubicBezTo>
                  <a:cubicBezTo>
                    <a:pt x="12233" y="38794"/>
                    <a:pt x="12233" y="38124"/>
                    <a:pt x="11563" y="37454"/>
                  </a:cubicBezTo>
                  <a:cubicBezTo>
                    <a:pt x="10893" y="36783"/>
                    <a:pt x="11563" y="36280"/>
                    <a:pt x="11563" y="35526"/>
                  </a:cubicBezTo>
                  <a:cubicBezTo>
                    <a:pt x="11521" y="34772"/>
                    <a:pt x="11521" y="34018"/>
                    <a:pt x="11563" y="33264"/>
                  </a:cubicBezTo>
                  <a:cubicBezTo>
                    <a:pt x="11563" y="32426"/>
                    <a:pt x="11563" y="31672"/>
                    <a:pt x="11563" y="30918"/>
                  </a:cubicBezTo>
                  <a:cubicBezTo>
                    <a:pt x="11504" y="30281"/>
                    <a:pt x="11504" y="29628"/>
                    <a:pt x="11563" y="28991"/>
                  </a:cubicBezTo>
                  <a:cubicBezTo>
                    <a:pt x="11630" y="28530"/>
                    <a:pt x="11915" y="28128"/>
                    <a:pt x="12317" y="27902"/>
                  </a:cubicBezTo>
                  <a:cubicBezTo>
                    <a:pt x="12644" y="27592"/>
                    <a:pt x="12895" y="27223"/>
                    <a:pt x="13071" y="26812"/>
                  </a:cubicBezTo>
                  <a:cubicBezTo>
                    <a:pt x="13071" y="26812"/>
                    <a:pt x="13071" y="26812"/>
                    <a:pt x="13071" y="26058"/>
                  </a:cubicBezTo>
                  <a:cubicBezTo>
                    <a:pt x="13096" y="25807"/>
                    <a:pt x="13096" y="25556"/>
                    <a:pt x="13071" y="25304"/>
                  </a:cubicBezTo>
                  <a:cubicBezTo>
                    <a:pt x="13071" y="25304"/>
                    <a:pt x="13071" y="25304"/>
                    <a:pt x="13071" y="25304"/>
                  </a:cubicBez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490" y="25304"/>
                  </a:lnTo>
                  <a:cubicBezTo>
                    <a:pt x="13524" y="25170"/>
                    <a:pt x="13524" y="25019"/>
                    <a:pt x="13490" y="24885"/>
                  </a:cubicBezTo>
                  <a:cubicBezTo>
                    <a:pt x="13532" y="24609"/>
                    <a:pt x="13532" y="24324"/>
                    <a:pt x="13490" y="24047"/>
                  </a:cubicBezTo>
                  <a:cubicBezTo>
                    <a:pt x="13524" y="23771"/>
                    <a:pt x="13524" y="23486"/>
                    <a:pt x="13490" y="23209"/>
                  </a:cubicBezTo>
                  <a:lnTo>
                    <a:pt x="13490" y="21282"/>
                  </a:lnTo>
                  <a:lnTo>
                    <a:pt x="14160" y="21282"/>
                  </a:lnTo>
                  <a:lnTo>
                    <a:pt x="14914" y="21282"/>
                  </a:lnTo>
                  <a:lnTo>
                    <a:pt x="15501" y="20780"/>
                  </a:lnTo>
                  <a:cubicBezTo>
                    <a:pt x="15576" y="20537"/>
                    <a:pt x="15576" y="20268"/>
                    <a:pt x="15501" y="20026"/>
                  </a:cubicBezTo>
                  <a:lnTo>
                    <a:pt x="16842" y="20026"/>
                  </a:lnTo>
                  <a:lnTo>
                    <a:pt x="16842" y="20026"/>
                  </a:lnTo>
                  <a:cubicBezTo>
                    <a:pt x="16842" y="20026"/>
                    <a:pt x="16842" y="20026"/>
                    <a:pt x="16842" y="19607"/>
                  </a:cubicBezTo>
                  <a:lnTo>
                    <a:pt x="18098" y="19607"/>
                  </a:lnTo>
                  <a:lnTo>
                    <a:pt x="18685" y="19607"/>
                  </a:lnTo>
                  <a:lnTo>
                    <a:pt x="19774" y="18182"/>
                  </a:lnTo>
                  <a:lnTo>
                    <a:pt x="20612" y="17177"/>
                  </a:lnTo>
                  <a:cubicBezTo>
                    <a:pt x="20612" y="17177"/>
                    <a:pt x="20612" y="16674"/>
                    <a:pt x="21031" y="16674"/>
                  </a:cubicBezTo>
                  <a:lnTo>
                    <a:pt x="21031" y="16674"/>
                  </a:lnTo>
                  <a:cubicBezTo>
                    <a:pt x="21031" y="16674"/>
                    <a:pt x="21031" y="16674"/>
                    <a:pt x="21031" y="16674"/>
                  </a:cubicBezTo>
                  <a:lnTo>
                    <a:pt x="21031" y="16674"/>
                  </a:lnTo>
                  <a:lnTo>
                    <a:pt x="21031" y="16674"/>
                  </a:lnTo>
                  <a:cubicBezTo>
                    <a:pt x="21031" y="16674"/>
                    <a:pt x="21031" y="16674"/>
                    <a:pt x="21031" y="16674"/>
                  </a:cubicBezTo>
                  <a:lnTo>
                    <a:pt x="21031" y="16674"/>
                  </a:lnTo>
                  <a:lnTo>
                    <a:pt x="21031" y="16255"/>
                  </a:lnTo>
                  <a:lnTo>
                    <a:pt x="21031" y="16255"/>
                  </a:lnTo>
                  <a:cubicBezTo>
                    <a:pt x="21031" y="16255"/>
                    <a:pt x="21031" y="15752"/>
                    <a:pt x="21031" y="15250"/>
                  </a:cubicBezTo>
                  <a:lnTo>
                    <a:pt x="21031" y="14412"/>
                  </a:lnTo>
                  <a:lnTo>
                    <a:pt x="21031" y="13993"/>
                  </a:lnTo>
                  <a:cubicBezTo>
                    <a:pt x="20981" y="13775"/>
                    <a:pt x="20981" y="13540"/>
                    <a:pt x="21031" y="13322"/>
                  </a:cubicBezTo>
                  <a:cubicBezTo>
                    <a:pt x="21031" y="13322"/>
                    <a:pt x="21031" y="12736"/>
                    <a:pt x="21031" y="12484"/>
                  </a:cubicBezTo>
                  <a:lnTo>
                    <a:pt x="21031" y="11814"/>
                  </a:lnTo>
                  <a:cubicBezTo>
                    <a:pt x="21031" y="11814"/>
                    <a:pt x="21031" y="11814"/>
                    <a:pt x="21031" y="11814"/>
                  </a:cubicBezTo>
                  <a:cubicBezTo>
                    <a:pt x="21090" y="11621"/>
                    <a:pt x="21090" y="11420"/>
                    <a:pt x="21031" y="11228"/>
                  </a:cubicBezTo>
                  <a:lnTo>
                    <a:pt x="21031" y="10809"/>
                  </a:lnTo>
                  <a:lnTo>
                    <a:pt x="18266" y="10809"/>
                  </a:lnTo>
                  <a:lnTo>
                    <a:pt x="18266" y="10138"/>
                  </a:lnTo>
                  <a:lnTo>
                    <a:pt x="17763" y="10138"/>
                  </a:lnTo>
                  <a:lnTo>
                    <a:pt x="17260" y="10138"/>
                  </a:lnTo>
                  <a:cubicBezTo>
                    <a:pt x="17260" y="10138"/>
                    <a:pt x="17260" y="10138"/>
                    <a:pt x="16674" y="9719"/>
                  </a:cubicBezTo>
                  <a:lnTo>
                    <a:pt x="16255" y="9719"/>
                  </a:lnTo>
                  <a:lnTo>
                    <a:pt x="13742" y="9719"/>
                  </a:lnTo>
                  <a:lnTo>
                    <a:pt x="12904" y="9719"/>
                  </a:lnTo>
                  <a:cubicBezTo>
                    <a:pt x="11906" y="10013"/>
                    <a:pt x="10943" y="10432"/>
                    <a:pt x="10055" y="10976"/>
                  </a:cubicBezTo>
                  <a:cubicBezTo>
                    <a:pt x="9158" y="11504"/>
                    <a:pt x="8471" y="12342"/>
                    <a:pt x="8128" y="13322"/>
                  </a:cubicBezTo>
                  <a:lnTo>
                    <a:pt x="8128" y="13322"/>
                  </a:lnTo>
                  <a:cubicBezTo>
                    <a:pt x="8069" y="13574"/>
                    <a:pt x="8069" y="13825"/>
                    <a:pt x="8128" y="14076"/>
                  </a:cubicBezTo>
                  <a:lnTo>
                    <a:pt x="9468" y="14076"/>
                  </a:lnTo>
                  <a:lnTo>
                    <a:pt x="11479" y="14914"/>
                  </a:lnTo>
                  <a:lnTo>
                    <a:pt x="13239" y="16087"/>
                  </a:lnTo>
                  <a:lnTo>
                    <a:pt x="13239" y="12903"/>
                  </a:lnTo>
                  <a:cubicBezTo>
                    <a:pt x="13239" y="12903"/>
                    <a:pt x="13239" y="13322"/>
                    <a:pt x="13239" y="13825"/>
                  </a:cubicBezTo>
                  <a:cubicBezTo>
                    <a:pt x="13239" y="14328"/>
                    <a:pt x="13239" y="14579"/>
                    <a:pt x="13239" y="14579"/>
                  </a:cubicBezTo>
                  <a:cubicBezTo>
                    <a:pt x="13239" y="14579"/>
                    <a:pt x="12820" y="14579"/>
                    <a:pt x="12652" y="14579"/>
                  </a:cubicBezTo>
                  <a:lnTo>
                    <a:pt x="12233" y="13909"/>
                  </a:lnTo>
                  <a:cubicBezTo>
                    <a:pt x="11839" y="14345"/>
                    <a:pt x="11303" y="14638"/>
                    <a:pt x="10725" y="14747"/>
                  </a:cubicBezTo>
                  <a:cubicBezTo>
                    <a:pt x="10725" y="14747"/>
                    <a:pt x="10725" y="14244"/>
                    <a:pt x="10725" y="14160"/>
                  </a:cubicBezTo>
                  <a:lnTo>
                    <a:pt x="10725" y="13658"/>
                  </a:lnTo>
                  <a:lnTo>
                    <a:pt x="10725" y="13658"/>
                  </a:lnTo>
                  <a:lnTo>
                    <a:pt x="9803" y="14328"/>
                  </a:lnTo>
                  <a:lnTo>
                    <a:pt x="8714" y="14747"/>
                  </a:lnTo>
                  <a:lnTo>
                    <a:pt x="8044" y="14747"/>
                  </a:lnTo>
                  <a:cubicBezTo>
                    <a:pt x="8044" y="14747"/>
                    <a:pt x="8044" y="14160"/>
                    <a:pt x="7541" y="14244"/>
                  </a:cubicBezTo>
                  <a:lnTo>
                    <a:pt x="6703" y="14244"/>
                  </a:lnTo>
                  <a:cubicBezTo>
                    <a:pt x="6192" y="14076"/>
                    <a:pt x="5773" y="13716"/>
                    <a:pt x="5530" y="13239"/>
                  </a:cubicBezTo>
                  <a:cubicBezTo>
                    <a:pt x="5228" y="12836"/>
                    <a:pt x="4860" y="12501"/>
                    <a:pt x="4441" y="12233"/>
                  </a:cubicBezTo>
                  <a:lnTo>
                    <a:pt x="3771" y="12233"/>
                  </a:lnTo>
                  <a:lnTo>
                    <a:pt x="1759" y="12233"/>
                  </a:lnTo>
                  <a:cubicBezTo>
                    <a:pt x="1759" y="12233"/>
                    <a:pt x="1341" y="12233"/>
                    <a:pt x="1341" y="12233"/>
                  </a:cubicBezTo>
                  <a:lnTo>
                    <a:pt x="0" y="7206"/>
                  </a:lnTo>
                  <a:cubicBezTo>
                    <a:pt x="0" y="7206"/>
                    <a:pt x="0" y="7206"/>
                    <a:pt x="0" y="7206"/>
                  </a:cubicBezTo>
                  <a:cubicBezTo>
                    <a:pt x="385" y="7072"/>
                    <a:pt x="721" y="6804"/>
                    <a:pt x="922" y="6452"/>
                  </a:cubicBezTo>
                  <a:cubicBezTo>
                    <a:pt x="922" y="6033"/>
                    <a:pt x="922" y="5614"/>
                    <a:pt x="1341" y="5279"/>
                  </a:cubicBezTo>
                  <a:lnTo>
                    <a:pt x="1927" y="5279"/>
                  </a:lnTo>
                  <a:lnTo>
                    <a:pt x="2765" y="5279"/>
                  </a:lnTo>
                  <a:lnTo>
                    <a:pt x="3603" y="5279"/>
                  </a:lnTo>
                  <a:lnTo>
                    <a:pt x="4106" y="5279"/>
                  </a:lnTo>
                  <a:cubicBezTo>
                    <a:pt x="4106" y="5279"/>
                    <a:pt x="4106" y="5279"/>
                    <a:pt x="4106" y="5279"/>
                  </a:cubicBezTo>
                  <a:lnTo>
                    <a:pt x="4106" y="5279"/>
                  </a:lnTo>
                  <a:cubicBezTo>
                    <a:pt x="4349" y="5052"/>
                    <a:pt x="4634" y="4885"/>
                    <a:pt x="4944" y="4776"/>
                  </a:cubicBezTo>
                  <a:cubicBezTo>
                    <a:pt x="5262" y="4625"/>
                    <a:pt x="5505" y="4357"/>
                    <a:pt x="5614" y="4022"/>
                  </a:cubicBezTo>
                  <a:lnTo>
                    <a:pt x="7960" y="3435"/>
                  </a:lnTo>
                  <a:cubicBezTo>
                    <a:pt x="7960" y="3435"/>
                    <a:pt x="7960" y="2849"/>
                    <a:pt x="7960" y="2765"/>
                  </a:cubicBezTo>
                  <a:lnTo>
                    <a:pt x="7541" y="2765"/>
                  </a:lnTo>
                  <a:lnTo>
                    <a:pt x="7541" y="2765"/>
                  </a:lnTo>
                  <a:cubicBezTo>
                    <a:pt x="8379" y="2673"/>
                    <a:pt x="9217" y="2673"/>
                    <a:pt x="10055" y="2765"/>
                  </a:cubicBezTo>
                  <a:cubicBezTo>
                    <a:pt x="10926" y="2966"/>
                    <a:pt x="11680" y="3511"/>
                    <a:pt x="12149" y="4273"/>
                  </a:cubicBezTo>
                  <a:lnTo>
                    <a:pt x="12149" y="4273"/>
                  </a:lnTo>
                  <a:cubicBezTo>
                    <a:pt x="12149" y="4273"/>
                    <a:pt x="12149" y="4273"/>
                    <a:pt x="12149" y="3687"/>
                  </a:cubicBezTo>
                  <a:cubicBezTo>
                    <a:pt x="12141" y="3418"/>
                    <a:pt x="12309" y="3176"/>
                    <a:pt x="12568" y="3100"/>
                  </a:cubicBezTo>
                  <a:lnTo>
                    <a:pt x="14160" y="3100"/>
                  </a:lnTo>
                  <a:lnTo>
                    <a:pt x="14579" y="3100"/>
                  </a:lnTo>
                  <a:lnTo>
                    <a:pt x="15250" y="3100"/>
                  </a:lnTo>
                  <a:lnTo>
                    <a:pt x="18098" y="3100"/>
                  </a:lnTo>
                  <a:cubicBezTo>
                    <a:pt x="18258" y="3025"/>
                    <a:pt x="18442" y="3025"/>
                    <a:pt x="18601" y="3100"/>
                  </a:cubicBezTo>
                  <a:cubicBezTo>
                    <a:pt x="18626" y="3352"/>
                    <a:pt x="18626" y="3603"/>
                    <a:pt x="18601" y="3854"/>
                  </a:cubicBezTo>
                  <a:cubicBezTo>
                    <a:pt x="18626" y="4131"/>
                    <a:pt x="18626" y="4416"/>
                    <a:pt x="18601" y="4692"/>
                  </a:cubicBezTo>
                  <a:cubicBezTo>
                    <a:pt x="19213" y="4742"/>
                    <a:pt x="19816" y="4918"/>
                    <a:pt x="20361" y="5195"/>
                  </a:cubicBezTo>
                  <a:cubicBezTo>
                    <a:pt x="20931" y="5362"/>
                    <a:pt x="21416" y="5756"/>
                    <a:pt x="21701" y="6284"/>
                  </a:cubicBezTo>
                  <a:cubicBezTo>
                    <a:pt x="21701" y="6284"/>
                    <a:pt x="21701" y="6284"/>
                    <a:pt x="21701" y="6787"/>
                  </a:cubicBezTo>
                  <a:cubicBezTo>
                    <a:pt x="21727" y="6954"/>
                    <a:pt x="21727" y="7122"/>
                    <a:pt x="21701" y="7290"/>
                  </a:cubicBezTo>
                  <a:cubicBezTo>
                    <a:pt x="21894" y="7357"/>
                    <a:pt x="22095" y="7357"/>
                    <a:pt x="22288" y="7290"/>
                  </a:cubicBezTo>
                  <a:lnTo>
                    <a:pt x="22874" y="7290"/>
                  </a:lnTo>
                  <a:lnTo>
                    <a:pt x="24047" y="7290"/>
                  </a:lnTo>
                  <a:cubicBezTo>
                    <a:pt x="24047" y="7290"/>
                    <a:pt x="24047" y="7709"/>
                    <a:pt x="24047" y="7792"/>
                  </a:cubicBezTo>
                  <a:cubicBezTo>
                    <a:pt x="24047" y="7876"/>
                    <a:pt x="24047" y="7792"/>
                    <a:pt x="24550" y="8211"/>
                  </a:cubicBezTo>
                  <a:lnTo>
                    <a:pt x="25137" y="8714"/>
                  </a:lnTo>
                  <a:cubicBezTo>
                    <a:pt x="25355" y="9049"/>
                    <a:pt x="25522" y="9418"/>
                    <a:pt x="25639" y="9803"/>
                  </a:cubicBezTo>
                  <a:cubicBezTo>
                    <a:pt x="25665" y="10197"/>
                    <a:pt x="25665" y="10583"/>
                    <a:pt x="25639" y="10976"/>
                  </a:cubicBezTo>
                  <a:cubicBezTo>
                    <a:pt x="25673" y="11504"/>
                    <a:pt x="25673" y="12040"/>
                    <a:pt x="25639" y="12568"/>
                  </a:cubicBezTo>
                  <a:cubicBezTo>
                    <a:pt x="25556" y="13121"/>
                    <a:pt x="25556" y="13691"/>
                    <a:pt x="25639" y="14244"/>
                  </a:cubicBezTo>
                  <a:lnTo>
                    <a:pt x="25639" y="15585"/>
                  </a:lnTo>
                  <a:cubicBezTo>
                    <a:pt x="25765" y="16029"/>
                    <a:pt x="25966" y="16456"/>
                    <a:pt x="26226" y="16842"/>
                  </a:cubicBezTo>
                  <a:lnTo>
                    <a:pt x="25723" y="17512"/>
                  </a:lnTo>
                  <a:lnTo>
                    <a:pt x="25137" y="18098"/>
                  </a:lnTo>
                  <a:lnTo>
                    <a:pt x="24466" y="18098"/>
                  </a:lnTo>
                  <a:lnTo>
                    <a:pt x="23712" y="18098"/>
                  </a:lnTo>
                  <a:lnTo>
                    <a:pt x="23712" y="18098"/>
                  </a:lnTo>
                  <a:lnTo>
                    <a:pt x="23712" y="18601"/>
                  </a:lnTo>
                  <a:lnTo>
                    <a:pt x="23712" y="19188"/>
                  </a:lnTo>
                  <a:cubicBezTo>
                    <a:pt x="23712" y="19188"/>
                    <a:pt x="23712" y="19188"/>
                    <a:pt x="23712" y="19188"/>
                  </a:cubicBezTo>
                  <a:lnTo>
                    <a:pt x="23712" y="19188"/>
                  </a:lnTo>
                  <a:cubicBezTo>
                    <a:pt x="23712" y="19188"/>
                    <a:pt x="23712" y="19188"/>
                    <a:pt x="23712" y="19188"/>
                  </a:cubicBezTo>
                  <a:lnTo>
                    <a:pt x="23712" y="19690"/>
                  </a:lnTo>
                  <a:cubicBezTo>
                    <a:pt x="23796" y="19967"/>
                    <a:pt x="23796" y="20252"/>
                    <a:pt x="23712" y="20528"/>
                  </a:cubicBezTo>
                  <a:cubicBezTo>
                    <a:pt x="23712" y="20528"/>
                    <a:pt x="23712" y="20528"/>
                    <a:pt x="23209" y="21031"/>
                  </a:cubicBezTo>
                  <a:cubicBezTo>
                    <a:pt x="22983" y="21182"/>
                    <a:pt x="22682" y="21182"/>
                    <a:pt x="22455" y="21031"/>
                  </a:cubicBezTo>
                  <a:cubicBezTo>
                    <a:pt x="22305" y="20922"/>
                    <a:pt x="22104" y="20922"/>
                    <a:pt x="21953" y="21031"/>
                  </a:cubicBezTo>
                  <a:lnTo>
                    <a:pt x="21953" y="21031"/>
                  </a:lnTo>
                  <a:cubicBezTo>
                    <a:pt x="22078" y="21383"/>
                    <a:pt x="22078" y="21768"/>
                    <a:pt x="21953" y="22120"/>
                  </a:cubicBezTo>
                  <a:cubicBezTo>
                    <a:pt x="22003" y="22422"/>
                    <a:pt x="22003" y="22740"/>
                    <a:pt x="21953" y="23042"/>
                  </a:cubicBezTo>
                  <a:cubicBezTo>
                    <a:pt x="21953" y="23042"/>
                    <a:pt x="21953" y="23712"/>
                    <a:pt x="21953" y="24047"/>
                  </a:cubicBezTo>
                  <a:cubicBezTo>
                    <a:pt x="21869" y="24408"/>
                    <a:pt x="21869" y="24776"/>
                    <a:pt x="21953" y="25137"/>
                  </a:cubicBezTo>
                  <a:cubicBezTo>
                    <a:pt x="21953" y="25137"/>
                    <a:pt x="21953" y="25137"/>
                    <a:pt x="21953" y="25137"/>
                  </a:cubicBezTo>
                  <a:lnTo>
                    <a:pt x="21953" y="25137"/>
                  </a:lnTo>
                  <a:lnTo>
                    <a:pt x="21450" y="25137"/>
                  </a:lnTo>
                  <a:cubicBezTo>
                    <a:pt x="21450" y="25137"/>
                    <a:pt x="21450" y="25137"/>
                    <a:pt x="20780" y="25137"/>
                  </a:cubicBezTo>
                  <a:lnTo>
                    <a:pt x="20780" y="26645"/>
                  </a:lnTo>
                  <a:cubicBezTo>
                    <a:pt x="20780" y="26645"/>
                    <a:pt x="20780" y="26645"/>
                    <a:pt x="20780" y="26645"/>
                  </a:cubicBezTo>
                  <a:lnTo>
                    <a:pt x="20780" y="26645"/>
                  </a:lnTo>
                  <a:cubicBezTo>
                    <a:pt x="20587" y="26712"/>
                    <a:pt x="20386" y="26712"/>
                    <a:pt x="20193" y="26645"/>
                  </a:cubicBezTo>
                  <a:lnTo>
                    <a:pt x="19607" y="26645"/>
                  </a:lnTo>
                  <a:lnTo>
                    <a:pt x="19607" y="27148"/>
                  </a:lnTo>
                  <a:lnTo>
                    <a:pt x="19607" y="27148"/>
                  </a:lnTo>
                  <a:cubicBezTo>
                    <a:pt x="19607" y="27148"/>
                    <a:pt x="19607" y="27148"/>
                    <a:pt x="19607" y="27148"/>
                  </a:cubicBezTo>
                  <a:cubicBezTo>
                    <a:pt x="19607" y="27148"/>
                    <a:pt x="19607" y="27148"/>
                    <a:pt x="19607" y="27148"/>
                  </a:cubicBezTo>
                  <a:lnTo>
                    <a:pt x="19607" y="27148"/>
                  </a:lnTo>
                  <a:lnTo>
                    <a:pt x="19607" y="27148"/>
                  </a:lnTo>
                  <a:lnTo>
                    <a:pt x="19607" y="27148"/>
                  </a:lnTo>
                  <a:cubicBezTo>
                    <a:pt x="19607" y="27148"/>
                    <a:pt x="19607" y="27148"/>
                    <a:pt x="19104" y="27148"/>
                  </a:cubicBezTo>
                  <a:lnTo>
                    <a:pt x="19104" y="27148"/>
                  </a:lnTo>
                  <a:cubicBezTo>
                    <a:pt x="19104" y="27148"/>
                    <a:pt x="19104" y="27148"/>
                    <a:pt x="19104" y="27148"/>
                  </a:cubicBezTo>
                  <a:lnTo>
                    <a:pt x="19104" y="27148"/>
                  </a:lnTo>
                  <a:lnTo>
                    <a:pt x="19104" y="27148"/>
                  </a:lnTo>
                  <a:lnTo>
                    <a:pt x="19104" y="27148"/>
                  </a:lnTo>
                  <a:lnTo>
                    <a:pt x="19104" y="27148"/>
                  </a:lnTo>
                  <a:lnTo>
                    <a:pt x="18266" y="28153"/>
                  </a:lnTo>
                  <a:lnTo>
                    <a:pt x="17596" y="28907"/>
                  </a:lnTo>
                  <a:lnTo>
                    <a:pt x="17596" y="29326"/>
                  </a:lnTo>
                  <a:lnTo>
                    <a:pt x="17596" y="29326"/>
                  </a:lnTo>
                  <a:lnTo>
                    <a:pt x="17596" y="30667"/>
                  </a:lnTo>
                  <a:cubicBezTo>
                    <a:pt x="17428" y="30960"/>
                    <a:pt x="17286" y="31270"/>
                    <a:pt x="17177" y="31588"/>
                  </a:cubicBezTo>
                  <a:cubicBezTo>
                    <a:pt x="17152" y="31924"/>
                    <a:pt x="17152" y="32259"/>
                    <a:pt x="17177" y="32594"/>
                  </a:cubicBezTo>
                  <a:cubicBezTo>
                    <a:pt x="17177" y="32594"/>
                    <a:pt x="17177" y="32594"/>
                    <a:pt x="17763" y="32594"/>
                  </a:cubicBezTo>
                  <a:lnTo>
                    <a:pt x="18434" y="32594"/>
                  </a:lnTo>
                  <a:lnTo>
                    <a:pt x="18434" y="32594"/>
                  </a:lnTo>
                  <a:cubicBezTo>
                    <a:pt x="18434" y="32594"/>
                    <a:pt x="18434" y="32594"/>
                    <a:pt x="18434" y="32594"/>
                  </a:cubicBezTo>
                  <a:lnTo>
                    <a:pt x="18434" y="32594"/>
                  </a:lnTo>
                  <a:lnTo>
                    <a:pt x="18936" y="32594"/>
                  </a:lnTo>
                  <a:lnTo>
                    <a:pt x="18936" y="32091"/>
                  </a:lnTo>
                  <a:lnTo>
                    <a:pt x="19523" y="32091"/>
                  </a:lnTo>
                  <a:cubicBezTo>
                    <a:pt x="19523" y="32091"/>
                    <a:pt x="19523" y="32091"/>
                    <a:pt x="19523" y="32091"/>
                  </a:cubicBezTo>
                  <a:cubicBezTo>
                    <a:pt x="19833" y="32267"/>
                    <a:pt x="20218" y="32267"/>
                    <a:pt x="20528" y="32091"/>
                  </a:cubicBezTo>
                  <a:cubicBezTo>
                    <a:pt x="20855" y="32016"/>
                    <a:pt x="21207" y="32016"/>
                    <a:pt x="21534" y="32091"/>
                  </a:cubicBezTo>
                  <a:cubicBezTo>
                    <a:pt x="21534" y="32091"/>
                    <a:pt x="21534" y="32091"/>
                    <a:pt x="21534" y="32091"/>
                  </a:cubicBezTo>
                  <a:lnTo>
                    <a:pt x="21534" y="32091"/>
                  </a:lnTo>
                  <a:cubicBezTo>
                    <a:pt x="21953" y="32301"/>
                    <a:pt x="22455" y="32301"/>
                    <a:pt x="22874" y="32091"/>
                  </a:cubicBezTo>
                  <a:lnTo>
                    <a:pt x="24215" y="32091"/>
                  </a:lnTo>
                  <a:lnTo>
                    <a:pt x="24215" y="32091"/>
                  </a:lnTo>
                  <a:lnTo>
                    <a:pt x="24215" y="32091"/>
                  </a:lnTo>
                  <a:cubicBezTo>
                    <a:pt x="24215" y="32091"/>
                    <a:pt x="24215" y="32091"/>
                    <a:pt x="23712" y="32594"/>
                  </a:cubicBezTo>
                  <a:lnTo>
                    <a:pt x="23126" y="33013"/>
                  </a:lnTo>
                  <a:lnTo>
                    <a:pt x="23880" y="36029"/>
                  </a:lnTo>
                  <a:cubicBezTo>
                    <a:pt x="23880" y="36029"/>
                    <a:pt x="23880" y="36029"/>
                    <a:pt x="23880" y="36029"/>
                  </a:cubicBezTo>
                  <a:cubicBezTo>
                    <a:pt x="23880" y="36029"/>
                    <a:pt x="23880" y="36029"/>
                    <a:pt x="23880" y="35359"/>
                  </a:cubicBezTo>
                  <a:cubicBezTo>
                    <a:pt x="23838" y="34915"/>
                    <a:pt x="23838" y="34462"/>
                    <a:pt x="23880" y="34018"/>
                  </a:cubicBezTo>
                  <a:cubicBezTo>
                    <a:pt x="23796" y="33574"/>
                    <a:pt x="23796" y="33122"/>
                    <a:pt x="23880" y="32678"/>
                  </a:cubicBezTo>
                  <a:cubicBezTo>
                    <a:pt x="23880" y="32259"/>
                    <a:pt x="23880" y="32007"/>
                    <a:pt x="24466" y="32007"/>
                  </a:cubicBezTo>
                  <a:lnTo>
                    <a:pt x="25472" y="32929"/>
                  </a:lnTo>
                  <a:cubicBezTo>
                    <a:pt x="25472" y="32929"/>
                    <a:pt x="25472" y="32929"/>
                    <a:pt x="25472" y="33432"/>
                  </a:cubicBezTo>
                  <a:lnTo>
                    <a:pt x="25891" y="33432"/>
                  </a:lnTo>
                  <a:cubicBezTo>
                    <a:pt x="26050" y="33524"/>
                    <a:pt x="26234" y="33524"/>
                    <a:pt x="26393" y="33432"/>
                  </a:cubicBezTo>
                  <a:lnTo>
                    <a:pt x="26813" y="33432"/>
                  </a:lnTo>
                  <a:cubicBezTo>
                    <a:pt x="27030" y="33348"/>
                    <a:pt x="27265" y="33348"/>
                    <a:pt x="27483" y="33432"/>
                  </a:cubicBezTo>
                  <a:lnTo>
                    <a:pt x="27902" y="33934"/>
                  </a:lnTo>
                  <a:lnTo>
                    <a:pt x="29242" y="33934"/>
                  </a:lnTo>
                  <a:lnTo>
                    <a:pt x="28740" y="33934"/>
                  </a:lnTo>
                  <a:lnTo>
                    <a:pt x="28237" y="33934"/>
                  </a:lnTo>
                  <a:lnTo>
                    <a:pt x="28237" y="33934"/>
                  </a:lnTo>
                  <a:lnTo>
                    <a:pt x="28237" y="33934"/>
                  </a:lnTo>
                  <a:lnTo>
                    <a:pt x="28237" y="33934"/>
                  </a:lnTo>
                  <a:cubicBezTo>
                    <a:pt x="28237" y="33934"/>
                    <a:pt x="28237" y="33934"/>
                    <a:pt x="28237" y="33934"/>
                  </a:cubicBezTo>
                  <a:lnTo>
                    <a:pt x="29997" y="33934"/>
                  </a:lnTo>
                  <a:lnTo>
                    <a:pt x="30918" y="33934"/>
                  </a:lnTo>
                  <a:lnTo>
                    <a:pt x="31756" y="33934"/>
                  </a:lnTo>
                  <a:lnTo>
                    <a:pt x="34856" y="33934"/>
                  </a:lnTo>
                  <a:lnTo>
                    <a:pt x="34856" y="34437"/>
                  </a:lnTo>
                  <a:cubicBezTo>
                    <a:pt x="34856" y="34437"/>
                    <a:pt x="34856" y="34437"/>
                    <a:pt x="34856" y="34437"/>
                  </a:cubicBezTo>
                  <a:cubicBezTo>
                    <a:pt x="34856" y="34437"/>
                    <a:pt x="34856" y="34437"/>
                    <a:pt x="34856" y="34437"/>
                  </a:cubicBezTo>
                  <a:lnTo>
                    <a:pt x="34856" y="34437"/>
                  </a:lnTo>
                  <a:cubicBezTo>
                    <a:pt x="34856" y="34437"/>
                    <a:pt x="34856" y="34437"/>
                    <a:pt x="34856" y="34437"/>
                  </a:cubicBezTo>
                  <a:cubicBezTo>
                    <a:pt x="34856" y="34437"/>
                    <a:pt x="34856" y="34437"/>
                    <a:pt x="34856" y="34437"/>
                  </a:cubicBezTo>
                  <a:lnTo>
                    <a:pt x="34856" y="34437"/>
                  </a:lnTo>
                  <a:lnTo>
                    <a:pt x="34856" y="34437"/>
                  </a:lnTo>
                  <a:lnTo>
                    <a:pt x="36029" y="34437"/>
                  </a:lnTo>
                  <a:lnTo>
                    <a:pt x="36029" y="34437"/>
                  </a:lnTo>
                  <a:cubicBezTo>
                    <a:pt x="36213" y="34806"/>
                    <a:pt x="36213" y="35242"/>
                    <a:pt x="36029" y="35610"/>
                  </a:cubicBezTo>
                  <a:cubicBezTo>
                    <a:pt x="35786" y="35887"/>
                    <a:pt x="35585" y="36197"/>
                    <a:pt x="35443" y="36532"/>
                  </a:cubicBezTo>
                  <a:lnTo>
                    <a:pt x="35443" y="36532"/>
                  </a:lnTo>
                  <a:cubicBezTo>
                    <a:pt x="35510" y="36808"/>
                    <a:pt x="35510" y="37093"/>
                    <a:pt x="35443" y="37370"/>
                  </a:cubicBezTo>
                  <a:lnTo>
                    <a:pt x="34940" y="37370"/>
                  </a:lnTo>
                  <a:lnTo>
                    <a:pt x="34856" y="37370"/>
                  </a:lnTo>
                  <a:lnTo>
                    <a:pt x="35610" y="38124"/>
                  </a:lnTo>
                  <a:cubicBezTo>
                    <a:pt x="35610" y="38124"/>
                    <a:pt x="35610" y="38124"/>
                    <a:pt x="35610" y="38124"/>
                  </a:cubicBezTo>
                  <a:lnTo>
                    <a:pt x="35610" y="38124"/>
                  </a:lnTo>
                  <a:cubicBezTo>
                    <a:pt x="35610" y="38124"/>
                    <a:pt x="35108" y="38124"/>
                    <a:pt x="34940" y="38124"/>
                  </a:cubicBezTo>
                  <a:lnTo>
                    <a:pt x="34940" y="37621"/>
                  </a:lnTo>
                  <a:cubicBezTo>
                    <a:pt x="34974" y="37454"/>
                    <a:pt x="34974" y="37286"/>
                    <a:pt x="34940" y="37118"/>
                  </a:cubicBezTo>
                  <a:lnTo>
                    <a:pt x="34437" y="37118"/>
                  </a:lnTo>
                  <a:cubicBezTo>
                    <a:pt x="34437" y="37118"/>
                    <a:pt x="34437" y="37118"/>
                    <a:pt x="34437" y="37621"/>
                  </a:cubicBezTo>
                  <a:cubicBezTo>
                    <a:pt x="34479" y="37898"/>
                    <a:pt x="34479" y="38183"/>
                    <a:pt x="34437" y="38459"/>
                  </a:cubicBezTo>
                  <a:cubicBezTo>
                    <a:pt x="34554" y="38668"/>
                    <a:pt x="34554" y="38920"/>
                    <a:pt x="34437" y="39129"/>
                  </a:cubicBezTo>
                  <a:cubicBezTo>
                    <a:pt x="33901" y="39339"/>
                    <a:pt x="33298" y="39339"/>
                    <a:pt x="32761" y="39129"/>
                  </a:cubicBezTo>
                  <a:lnTo>
                    <a:pt x="32761" y="37370"/>
                  </a:lnTo>
                  <a:lnTo>
                    <a:pt x="32761" y="37370"/>
                  </a:lnTo>
                  <a:lnTo>
                    <a:pt x="32761" y="37956"/>
                  </a:lnTo>
                  <a:cubicBezTo>
                    <a:pt x="32694" y="38342"/>
                    <a:pt x="32694" y="38744"/>
                    <a:pt x="32761" y="39129"/>
                  </a:cubicBezTo>
                  <a:cubicBezTo>
                    <a:pt x="32761" y="39716"/>
                    <a:pt x="32761" y="40135"/>
                    <a:pt x="33180" y="40302"/>
                  </a:cubicBezTo>
                  <a:lnTo>
                    <a:pt x="33180" y="40302"/>
                  </a:lnTo>
                  <a:lnTo>
                    <a:pt x="33180" y="39632"/>
                  </a:lnTo>
                  <a:lnTo>
                    <a:pt x="33935" y="39632"/>
                  </a:lnTo>
                  <a:cubicBezTo>
                    <a:pt x="34102" y="39833"/>
                    <a:pt x="34245" y="40059"/>
                    <a:pt x="34354" y="40302"/>
                  </a:cubicBezTo>
                  <a:cubicBezTo>
                    <a:pt x="34404" y="40436"/>
                    <a:pt x="34404" y="40587"/>
                    <a:pt x="34354" y="40721"/>
                  </a:cubicBezTo>
                  <a:lnTo>
                    <a:pt x="34354" y="40721"/>
                  </a:lnTo>
                  <a:cubicBezTo>
                    <a:pt x="34320" y="40529"/>
                    <a:pt x="34320" y="40328"/>
                    <a:pt x="34354" y="40135"/>
                  </a:cubicBezTo>
                  <a:cubicBezTo>
                    <a:pt x="34354" y="40135"/>
                    <a:pt x="34354" y="40135"/>
                    <a:pt x="34354" y="40135"/>
                  </a:cubicBezTo>
                  <a:lnTo>
                    <a:pt x="34940" y="39465"/>
                  </a:lnTo>
                  <a:lnTo>
                    <a:pt x="35359" y="39465"/>
                  </a:lnTo>
                  <a:cubicBezTo>
                    <a:pt x="35359" y="39465"/>
                    <a:pt x="35862" y="39465"/>
                    <a:pt x="35862" y="39465"/>
                  </a:cubicBezTo>
                  <a:lnTo>
                    <a:pt x="35862" y="42816"/>
                  </a:lnTo>
                  <a:cubicBezTo>
                    <a:pt x="35108" y="43000"/>
                    <a:pt x="34420" y="43377"/>
                    <a:pt x="33851" y="43905"/>
                  </a:cubicBezTo>
                  <a:cubicBezTo>
                    <a:pt x="33382" y="44475"/>
                    <a:pt x="32728" y="44860"/>
                    <a:pt x="32007" y="44995"/>
                  </a:cubicBezTo>
                  <a:lnTo>
                    <a:pt x="31002" y="44995"/>
                  </a:lnTo>
                  <a:close/>
                  <a:moveTo>
                    <a:pt x="9720" y="31002"/>
                  </a:moveTo>
                  <a:lnTo>
                    <a:pt x="9720" y="31002"/>
                  </a:lnTo>
                  <a:cubicBezTo>
                    <a:pt x="9745" y="30834"/>
                    <a:pt x="9745" y="30667"/>
                    <a:pt x="9720" y="30499"/>
                  </a:cubicBezTo>
                  <a:cubicBezTo>
                    <a:pt x="9627" y="30290"/>
                    <a:pt x="9627" y="30047"/>
                    <a:pt x="9720" y="29829"/>
                  </a:cubicBezTo>
                  <a:lnTo>
                    <a:pt x="9720" y="29829"/>
                  </a:lnTo>
                  <a:close/>
                  <a:moveTo>
                    <a:pt x="10390" y="28488"/>
                  </a:moveTo>
                  <a:cubicBezTo>
                    <a:pt x="10390" y="28488"/>
                    <a:pt x="10390" y="28488"/>
                    <a:pt x="10390" y="28488"/>
                  </a:cubicBezTo>
                  <a:cubicBezTo>
                    <a:pt x="10390" y="28488"/>
                    <a:pt x="10390" y="28488"/>
                    <a:pt x="10390" y="28488"/>
                  </a:cubicBezTo>
                  <a:cubicBezTo>
                    <a:pt x="10390" y="28488"/>
                    <a:pt x="10390" y="28488"/>
                    <a:pt x="10390" y="28488"/>
                  </a:cubicBezTo>
                  <a:close/>
                  <a:moveTo>
                    <a:pt x="11395" y="29410"/>
                  </a:moveTo>
                  <a:cubicBezTo>
                    <a:pt x="11395" y="29410"/>
                    <a:pt x="11395" y="29410"/>
                    <a:pt x="11395" y="29410"/>
                  </a:cubicBezTo>
                  <a:cubicBezTo>
                    <a:pt x="11395" y="29410"/>
                    <a:pt x="11395" y="29410"/>
                    <a:pt x="11395" y="29410"/>
                  </a:cubicBezTo>
                  <a:cubicBezTo>
                    <a:pt x="11395" y="29410"/>
                    <a:pt x="11395" y="29410"/>
                    <a:pt x="11395" y="29410"/>
                  </a:cubicBezTo>
                  <a:cubicBezTo>
                    <a:pt x="11395" y="29410"/>
                    <a:pt x="11814" y="29661"/>
                    <a:pt x="11647" y="29661"/>
                  </a:cubicBezTo>
                  <a:close/>
                  <a:moveTo>
                    <a:pt x="11395" y="27985"/>
                  </a:moveTo>
                  <a:lnTo>
                    <a:pt x="11395" y="27985"/>
                  </a:lnTo>
                  <a:lnTo>
                    <a:pt x="11395" y="27985"/>
                  </a:lnTo>
                  <a:close/>
                  <a:moveTo>
                    <a:pt x="11395" y="26477"/>
                  </a:moveTo>
                  <a:lnTo>
                    <a:pt x="13155" y="26477"/>
                  </a:lnTo>
                  <a:cubicBezTo>
                    <a:pt x="13155" y="26477"/>
                    <a:pt x="13155" y="25974"/>
                    <a:pt x="12736" y="25974"/>
                  </a:cubicBezTo>
                  <a:lnTo>
                    <a:pt x="11647" y="25974"/>
                  </a:lnTo>
                  <a:cubicBezTo>
                    <a:pt x="11647" y="25974"/>
                    <a:pt x="11563" y="26310"/>
                    <a:pt x="11563" y="26477"/>
                  </a:cubicBezTo>
                  <a:close/>
                  <a:moveTo>
                    <a:pt x="14579" y="37872"/>
                  </a:moveTo>
                  <a:cubicBezTo>
                    <a:pt x="14579" y="37872"/>
                    <a:pt x="14579" y="37872"/>
                    <a:pt x="14579" y="37872"/>
                  </a:cubicBezTo>
                  <a:lnTo>
                    <a:pt x="14579" y="37872"/>
                  </a:lnTo>
                  <a:cubicBezTo>
                    <a:pt x="14579" y="37872"/>
                    <a:pt x="14579" y="37872"/>
                    <a:pt x="14579" y="37454"/>
                  </a:cubicBezTo>
                  <a:cubicBezTo>
                    <a:pt x="14579" y="37035"/>
                    <a:pt x="14831" y="38040"/>
                    <a:pt x="14747" y="38040"/>
                  </a:cubicBezTo>
                  <a:close/>
                  <a:moveTo>
                    <a:pt x="7709" y="9133"/>
                  </a:moveTo>
                  <a:cubicBezTo>
                    <a:pt x="7709" y="9133"/>
                    <a:pt x="7709" y="9133"/>
                    <a:pt x="7709" y="9133"/>
                  </a:cubicBezTo>
                  <a:cubicBezTo>
                    <a:pt x="7709" y="9133"/>
                    <a:pt x="7709" y="9133"/>
                    <a:pt x="7709" y="9133"/>
                  </a:cubicBezTo>
                  <a:cubicBezTo>
                    <a:pt x="7709" y="9133"/>
                    <a:pt x="7709" y="9133"/>
                    <a:pt x="7709" y="9133"/>
                  </a:cubicBezTo>
                  <a:cubicBezTo>
                    <a:pt x="7709" y="9133"/>
                    <a:pt x="8044" y="9133"/>
                    <a:pt x="7876" y="9133"/>
                  </a:cubicBezTo>
                  <a:close/>
                  <a:moveTo>
                    <a:pt x="15082" y="31002"/>
                  </a:moveTo>
                  <a:cubicBezTo>
                    <a:pt x="15040" y="31303"/>
                    <a:pt x="15040" y="31622"/>
                    <a:pt x="15082" y="31924"/>
                  </a:cubicBezTo>
                  <a:cubicBezTo>
                    <a:pt x="15359" y="32108"/>
                    <a:pt x="15727" y="32108"/>
                    <a:pt x="16004" y="31924"/>
                  </a:cubicBezTo>
                  <a:lnTo>
                    <a:pt x="16004" y="31924"/>
                  </a:lnTo>
                  <a:lnTo>
                    <a:pt x="16004" y="31924"/>
                  </a:lnTo>
                  <a:cubicBezTo>
                    <a:pt x="15970" y="31697"/>
                    <a:pt x="15970" y="31479"/>
                    <a:pt x="16004" y="31253"/>
                  </a:cubicBezTo>
                  <a:lnTo>
                    <a:pt x="16004" y="31253"/>
                  </a:lnTo>
                  <a:lnTo>
                    <a:pt x="15082" y="31253"/>
                  </a:lnTo>
                  <a:close/>
                  <a:moveTo>
                    <a:pt x="13993" y="23712"/>
                  </a:moveTo>
                  <a:lnTo>
                    <a:pt x="13993" y="23712"/>
                  </a:lnTo>
                  <a:lnTo>
                    <a:pt x="13993" y="23712"/>
                  </a:lnTo>
                  <a:lnTo>
                    <a:pt x="13993" y="24215"/>
                  </a:lnTo>
                  <a:lnTo>
                    <a:pt x="13993" y="25053"/>
                  </a:lnTo>
                  <a:cubicBezTo>
                    <a:pt x="13984" y="25304"/>
                    <a:pt x="13984" y="25556"/>
                    <a:pt x="13993" y="25807"/>
                  </a:cubicBezTo>
                  <a:lnTo>
                    <a:pt x="13993" y="26310"/>
                  </a:lnTo>
                  <a:cubicBezTo>
                    <a:pt x="13993" y="26310"/>
                    <a:pt x="13993" y="26310"/>
                    <a:pt x="13993" y="26310"/>
                  </a:cubicBezTo>
                  <a:cubicBezTo>
                    <a:pt x="13993" y="26310"/>
                    <a:pt x="13993" y="26310"/>
                    <a:pt x="13993" y="25891"/>
                  </a:cubicBezTo>
                  <a:lnTo>
                    <a:pt x="13993" y="25388"/>
                  </a:lnTo>
                  <a:lnTo>
                    <a:pt x="13993" y="25388"/>
                  </a:lnTo>
                  <a:lnTo>
                    <a:pt x="13993" y="25388"/>
                  </a:lnTo>
                  <a:lnTo>
                    <a:pt x="13993" y="24885"/>
                  </a:lnTo>
                  <a:lnTo>
                    <a:pt x="13993" y="24299"/>
                  </a:lnTo>
                  <a:cubicBezTo>
                    <a:pt x="13993" y="24299"/>
                    <a:pt x="13993" y="23712"/>
                    <a:pt x="13993" y="23712"/>
                  </a:cubicBezTo>
                  <a:cubicBezTo>
                    <a:pt x="13993" y="23712"/>
                    <a:pt x="13993" y="23712"/>
                    <a:pt x="13993" y="23712"/>
                  </a:cubicBezTo>
                  <a:lnTo>
                    <a:pt x="12904" y="23712"/>
                  </a:lnTo>
                  <a:cubicBezTo>
                    <a:pt x="12904" y="23712"/>
                    <a:pt x="12904" y="23712"/>
                    <a:pt x="12904" y="23712"/>
                  </a:cubicBezTo>
                  <a:cubicBezTo>
                    <a:pt x="12904" y="23712"/>
                    <a:pt x="12904" y="23712"/>
                    <a:pt x="12904" y="24131"/>
                  </a:cubicBezTo>
                  <a:lnTo>
                    <a:pt x="12904" y="24634"/>
                  </a:lnTo>
                  <a:close/>
                  <a:moveTo>
                    <a:pt x="17931" y="37202"/>
                  </a:moveTo>
                  <a:cubicBezTo>
                    <a:pt x="17931" y="37202"/>
                    <a:pt x="17931" y="37202"/>
                    <a:pt x="17931" y="37202"/>
                  </a:cubicBezTo>
                  <a:cubicBezTo>
                    <a:pt x="17931" y="37202"/>
                    <a:pt x="17931" y="37202"/>
                    <a:pt x="17931" y="37202"/>
                  </a:cubicBezTo>
                  <a:cubicBezTo>
                    <a:pt x="17931" y="37202"/>
                    <a:pt x="17931" y="37202"/>
                    <a:pt x="17931" y="37202"/>
                  </a:cubicBezTo>
                  <a:cubicBezTo>
                    <a:pt x="17931" y="37202"/>
                    <a:pt x="18098" y="37370"/>
                    <a:pt x="18098" y="37202"/>
                  </a:cubicBezTo>
                  <a:close/>
                  <a:moveTo>
                    <a:pt x="14496" y="21199"/>
                  </a:moveTo>
                  <a:cubicBezTo>
                    <a:pt x="14496" y="21199"/>
                    <a:pt x="14496" y="21199"/>
                    <a:pt x="14496" y="21199"/>
                  </a:cubicBezTo>
                  <a:lnTo>
                    <a:pt x="14496" y="21199"/>
                  </a:lnTo>
                  <a:lnTo>
                    <a:pt x="14496" y="21199"/>
                  </a:lnTo>
                  <a:lnTo>
                    <a:pt x="14496" y="21199"/>
                  </a:lnTo>
                  <a:lnTo>
                    <a:pt x="14496" y="21199"/>
                  </a:lnTo>
                  <a:close/>
                  <a:moveTo>
                    <a:pt x="9217" y="1005"/>
                  </a:moveTo>
                  <a:cubicBezTo>
                    <a:pt x="9217" y="1005"/>
                    <a:pt x="9217" y="1005"/>
                    <a:pt x="9636" y="1005"/>
                  </a:cubicBezTo>
                  <a:lnTo>
                    <a:pt x="10306" y="1005"/>
                  </a:lnTo>
                  <a:lnTo>
                    <a:pt x="10306" y="0"/>
                  </a:lnTo>
                  <a:lnTo>
                    <a:pt x="9887" y="0"/>
                  </a:lnTo>
                  <a:lnTo>
                    <a:pt x="9468" y="0"/>
                  </a:lnTo>
                  <a:close/>
                  <a:moveTo>
                    <a:pt x="18434" y="36867"/>
                  </a:moveTo>
                  <a:lnTo>
                    <a:pt x="18853" y="36867"/>
                  </a:lnTo>
                  <a:lnTo>
                    <a:pt x="19272" y="36867"/>
                  </a:lnTo>
                  <a:cubicBezTo>
                    <a:pt x="19272" y="36867"/>
                    <a:pt x="19272" y="36867"/>
                    <a:pt x="19272" y="36867"/>
                  </a:cubicBezTo>
                  <a:lnTo>
                    <a:pt x="19272" y="36867"/>
                  </a:lnTo>
                  <a:lnTo>
                    <a:pt x="19272" y="36867"/>
                  </a:lnTo>
                  <a:lnTo>
                    <a:pt x="19272" y="36867"/>
                  </a:lnTo>
                  <a:cubicBezTo>
                    <a:pt x="19272" y="36867"/>
                    <a:pt x="19272" y="36867"/>
                    <a:pt x="19272" y="36867"/>
                  </a:cubicBezTo>
                  <a:cubicBezTo>
                    <a:pt x="19272" y="36867"/>
                    <a:pt x="19272" y="36867"/>
                    <a:pt x="19272" y="36867"/>
                  </a:cubicBezTo>
                  <a:lnTo>
                    <a:pt x="19272" y="36867"/>
                  </a:lnTo>
                  <a:cubicBezTo>
                    <a:pt x="19272" y="36867"/>
                    <a:pt x="19272" y="36867"/>
                    <a:pt x="19272" y="36867"/>
                  </a:cubicBezTo>
                  <a:lnTo>
                    <a:pt x="19272" y="36867"/>
                  </a:lnTo>
                  <a:close/>
                  <a:moveTo>
                    <a:pt x="17260" y="31002"/>
                  </a:moveTo>
                  <a:lnTo>
                    <a:pt x="17260" y="30415"/>
                  </a:lnTo>
                  <a:cubicBezTo>
                    <a:pt x="17294" y="30248"/>
                    <a:pt x="17294" y="30080"/>
                    <a:pt x="17260" y="29913"/>
                  </a:cubicBezTo>
                  <a:lnTo>
                    <a:pt x="17260" y="29661"/>
                  </a:lnTo>
                  <a:cubicBezTo>
                    <a:pt x="17260" y="29661"/>
                    <a:pt x="17260" y="29661"/>
                    <a:pt x="16842" y="29661"/>
                  </a:cubicBezTo>
                  <a:lnTo>
                    <a:pt x="16842" y="30164"/>
                  </a:lnTo>
                  <a:close/>
                  <a:moveTo>
                    <a:pt x="16339" y="26058"/>
                  </a:moveTo>
                  <a:cubicBezTo>
                    <a:pt x="16339" y="26058"/>
                    <a:pt x="16339" y="26058"/>
                    <a:pt x="16339" y="26477"/>
                  </a:cubicBezTo>
                  <a:cubicBezTo>
                    <a:pt x="16339" y="26896"/>
                    <a:pt x="16339" y="26477"/>
                    <a:pt x="16339" y="26477"/>
                  </a:cubicBezTo>
                  <a:cubicBezTo>
                    <a:pt x="16339" y="26477"/>
                    <a:pt x="16339" y="26477"/>
                    <a:pt x="16339" y="26477"/>
                  </a:cubicBezTo>
                  <a:lnTo>
                    <a:pt x="16506" y="26058"/>
                  </a:lnTo>
                  <a:close/>
                  <a:moveTo>
                    <a:pt x="17009" y="28572"/>
                  </a:moveTo>
                  <a:cubicBezTo>
                    <a:pt x="17009" y="28572"/>
                    <a:pt x="17009" y="28572"/>
                    <a:pt x="17009" y="27902"/>
                  </a:cubicBezTo>
                  <a:lnTo>
                    <a:pt x="17009" y="27902"/>
                  </a:lnTo>
                  <a:close/>
                  <a:moveTo>
                    <a:pt x="20863" y="29913"/>
                  </a:moveTo>
                  <a:cubicBezTo>
                    <a:pt x="20620" y="29955"/>
                    <a:pt x="20445" y="30164"/>
                    <a:pt x="20445" y="30415"/>
                  </a:cubicBezTo>
                  <a:lnTo>
                    <a:pt x="20445" y="31002"/>
                  </a:lnTo>
                  <a:cubicBezTo>
                    <a:pt x="20445" y="31002"/>
                    <a:pt x="20947" y="31002"/>
                    <a:pt x="20947" y="31002"/>
                  </a:cubicBezTo>
                  <a:cubicBezTo>
                    <a:pt x="21140" y="30583"/>
                    <a:pt x="21174" y="30105"/>
                    <a:pt x="21031" y="29661"/>
                  </a:cubicBezTo>
                  <a:close/>
                  <a:moveTo>
                    <a:pt x="23293" y="37621"/>
                  </a:moveTo>
                  <a:cubicBezTo>
                    <a:pt x="23293" y="38040"/>
                    <a:pt x="23293" y="38208"/>
                    <a:pt x="23964" y="38124"/>
                  </a:cubicBezTo>
                  <a:lnTo>
                    <a:pt x="25137" y="38124"/>
                  </a:lnTo>
                  <a:cubicBezTo>
                    <a:pt x="24894" y="37931"/>
                    <a:pt x="24542" y="37931"/>
                    <a:pt x="24299" y="38124"/>
                  </a:cubicBezTo>
                  <a:close/>
                  <a:moveTo>
                    <a:pt x="21869" y="29242"/>
                  </a:moveTo>
                  <a:lnTo>
                    <a:pt x="21869" y="30164"/>
                  </a:lnTo>
                  <a:cubicBezTo>
                    <a:pt x="21869" y="30164"/>
                    <a:pt x="21869" y="30667"/>
                    <a:pt x="21869" y="31002"/>
                  </a:cubicBezTo>
                  <a:lnTo>
                    <a:pt x="21869" y="32091"/>
                  </a:lnTo>
                  <a:lnTo>
                    <a:pt x="21869" y="32091"/>
                  </a:lnTo>
                  <a:lnTo>
                    <a:pt x="22372" y="32091"/>
                  </a:lnTo>
                  <a:cubicBezTo>
                    <a:pt x="22372" y="32091"/>
                    <a:pt x="22372" y="32091"/>
                    <a:pt x="22372" y="32091"/>
                  </a:cubicBezTo>
                  <a:cubicBezTo>
                    <a:pt x="22472" y="31647"/>
                    <a:pt x="22472" y="31195"/>
                    <a:pt x="22372" y="30751"/>
                  </a:cubicBezTo>
                  <a:lnTo>
                    <a:pt x="22372" y="30751"/>
                  </a:lnTo>
                  <a:lnTo>
                    <a:pt x="22372" y="30751"/>
                  </a:lnTo>
                  <a:lnTo>
                    <a:pt x="22372" y="30751"/>
                  </a:lnTo>
                  <a:cubicBezTo>
                    <a:pt x="22447" y="30566"/>
                    <a:pt x="22447" y="30348"/>
                    <a:pt x="22372" y="30164"/>
                  </a:cubicBezTo>
                  <a:lnTo>
                    <a:pt x="22372" y="29577"/>
                  </a:lnTo>
                  <a:close/>
                  <a:moveTo>
                    <a:pt x="20109" y="19355"/>
                  </a:moveTo>
                  <a:cubicBezTo>
                    <a:pt x="20210" y="19556"/>
                    <a:pt x="20394" y="19707"/>
                    <a:pt x="20612" y="19774"/>
                  </a:cubicBezTo>
                  <a:lnTo>
                    <a:pt x="20612" y="19271"/>
                  </a:lnTo>
                  <a:close/>
                  <a:moveTo>
                    <a:pt x="24718" y="34772"/>
                  </a:moveTo>
                  <a:lnTo>
                    <a:pt x="24718" y="34772"/>
                  </a:lnTo>
                  <a:lnTo>
                    <a:pt x="24718" y="34772"/>
                  </a:lnTo>
                  <a:close/>
                  <a:moveTo>
                    <a:pt x="26729" y="33683"/>
                  </a:moveTo>
                  <a:cubicBezTo>
                    <a:pt x="26729" y="33683"/>
                    <a:pt x="26729" y="33683"/>
                    <a:pt x="26729" y="33683"/>
                  </a:cubicBezTo>
                  <a:lnTo>
                    <a:pt x="27148" y="33683"/>
                  </a:lnTo>
                  <a:lnTo>
                    <a:pt x="27734" y="33683"/>
                  </a:lnTo>
                  <a:cubicBezTo>
                    <a:pt x="28011" y="33859"/>
                    <a:pt x="28220" y="34127"/>
                    <a:pt x="28321" y="34437"/>
                  </a:cubicBezTo>
                  <a:lnTo>
                    <a:pt x="28321" y="33934"/>
                  </a:lnTo>
                  <a:cubicBezTo>
                    <a:pt x="28262" y="33800"/>
                    <a:pt x="28262" y="33650"/>
                    <a:pt x="28321" y="33516"/>
                  </a:cubicBezTo>
                  <a:lnTo>
                    <a:pt x="28321" y="33516"/>
                  </a:lnTo>
                  <a:cubicBezTo>
                    <a:pt x="28321" y="33516"/>
                    <a:pt x="28321" y="33516"/>
                    <a:pt x="28321" y="33516"/>
                  </a:cubicBezTo>
                  <a:lnTo>
                    <a:pt x="28321" y="34102"/>
                  </a:lnTo>
                  <a:cubicBezTo>
                    <a:pt x="28321" y="34102"/>
                    <a:pt x="28321" y="34102"/>
                    <a:pt x="28907" y="34102"/>
                  </a:cubicBezTo>
                  <a:lnTo>
                    <a:pt x="28488" y="32845"/>
                  </a:lnTo>
                  <a:cubicBezTo>
                    <a:pt x="28405" y="32401"/>
                    <a:pt x="28086" y="32041"/>
                    <a:pt x="27650" y="31924"/>
                  </a:cubicBezTo>
                  <a:lnTo>
                    <a:pt x="27650" y="31924"/>
                  </a:lnTo>
                  <a:lnTo>
                    <a:pt x="27650" y="31924"/>
                  </a:lnTo>
                  <a:lnTo>
                    <a:pt x="27650" y="30918"/>
                  </a:lnTo>
                  <a:lnTo>
                    <a:pt x="26729" y="32678"/>
                  </a:lnTo>
                  <a:close/>
                  <a:moveTo>
                    <a:pt x="24131" y="18601"/>
                  </a:moveTo>
                  <a:lnTo>
                    <a:pt x="24550" y="19271"/>
                  </a:lnTo>
                  <a:lnTo>
                    <a:pt x="24550" y="19271"/>
                  </a:lnTo>
                  <a:lnTo>
                    <a:pt x="24550" y="19271"/>
                  </a:lnTo>
                  <a:cubicBezTo>
                    <a:pt x="24550" y="19271"/>
                    <a:pt x="24550" y="19271"/>
                    <a:pt x="24550" y="19271"/>
                  </a:cubicBezTo>
                  <a:lnTo>
                    <a:pt x="24550" y="17763"/>
                  </a:lnTo>
                  <a:cubicBezTo>
                    <a:pt x="24550" y="17763"/>
                    <a:pt x="24550" y="17763"/>
                    <a:pt x="24550" y="17763"/>
                  </a:cubicBezTo>
                  <a:cubicBezTo>
                    <a:pt x="24550" y="17763"/>
                    <a:pt x="24131" y="18266"/>
                    <a:pt x="23964" y="18266"/>
                  </a:cubicBezTo>
                  <a:close/>
                  <a:moveTo>
                    <a:pt x="28656" y="31588"/>
                  </a:moveTo>
                  <a:cubicBezTo>
                    <a:pt x="28656" y="31588"/>
                    <a:pt x="28656" y="31588"/>
                    <a:pt x="28656" y="31588"/>
                  </a:cubicBezTo>
                  <a:cubicBezTo>
                    <a:pt x="28656" y="31588"/>
                    <a:pt x="28656" y="31588"/>
                    <a:pt x="28656" y="31588"/>
                  </a:cubicBezTo>
                  <a:cubicBezTo>
                    <a:pt x="28656" y="31588"/>
                    <a:pt x="28991" y="31421"/>
                    <a:pt x="28823" y="31505"/>
                  </a:cubicBezTo>
                  <a:close/>
                  <a:moveTo>
                    <a:pt x="29075" y="31588"/>
                  </a:moveTo>
                  <a:cubicBezTo>
                    <a:pt x="29075" y="31588"/>
                    <a:pt x="29075" y="31588"/>
                    <a:pt x="29075" y="31588"/>
                  </a:cubicBezTo>
                  <a:cubicBezTo>
                    <a:pt x="29075" y="31588"/>
                    <a:pt x="29075" y="31588"/>
                    <a:pt x="29075" y="31588"/>
                  </a:cubicBezTo>
                  <a:cubicBezTo>
                    <a:pt x="29075" y="31588"/>
                    <a:pt x="29075" y="31588"/>
                    <a:pt x="29075" y="31588"/>
                  </a:cubicBezTo>
                  <a:lnTo>
                    <a:pt x="29242" y="31756"/>
                  </a:lnTo>
                  <a:close/>
                  <a:moveTo>
                    <a:pt x="29075" y="31588"/>
                  </a:moveTo>
                  <a:cubicBezTo>
                    <a:pt x="29075" y="31588"/>
                    <a:pt x="29075" y="31588"/>
                    <a:pt x="29075" y="31588"/>
                  </a:cubicBezTo>
                  <a:cubicBezTo>
                    <a:pt x="29075" y="31588"/>
                    <a:pt x="29075" y="31588"/>
                    <a:pt x="29075" y="31588"/>
                  </a:cubicBezTo>
                  <a:cubicBezTo>
                    <a:pt x="29075" y="31588"/>
                    <a:pt x="29075" y="31588"/>
                    <a:pt x="29075" y="31588"/>
                  </a:cubicBezTo>
                  <a:cubicBezTo>
                    <a:pt x="29075" y="31588"/>
                    <a:pt x="29661" y="31924"/>
                    <a:pt x="29577" y="32007"/>
                  </a:cubicBezTo>
                  <a:close/>
                  <a:moveTo>
                    <a:pt x="29494" y="32343"/>
                  </a:moveTo>
                  <a:lnTo>
                    <a:pt x="29494" y="32343"/>
                  </a:lnTo>
                  <a:lnTo>
                    <a:pt x="29494" y="32343"/>
                  </a:lnTo>
                  <a:close/>
                  <a:moveTo>
                    <a:pt x="25053" y="11982"/>
                  </a:moveTo>
                  <a:cubicBezTo>
                    <a:pt x="25053" y="11982"/>
                    <a:pt x="25053" y="11982"/>
                    <a:pt x="25053" y="11982"/>
                  </a:cubicBezTo>
                  <a:cubicBezTo>
                    <a:pt x="25011" y="12233"/>
                    <a:pt x="25011" y="12484"/>
                    <a:pt x="25053" y="12736"/>
                  </a:cubicBezTo>
                  <a:cubicBezTo>
                    <a:pt x="24978" y="12920"/>
                    <a:pt x="24978" y="13138"/>
                    <a:pt x="25053" y="13322"/>
                  </a:cubicBezTo>
                  <a:cubicBezTo>
                    <a:pt x="25053" y="13322"/>
                    <a:pt x="25053" y="13322"/>
                    <a:pt x="25053" y="13322"/>
                  </a:cubicBezTo>
                  <a:cubicBezTo>
                    <a:pt x="25053" y="13322"/>
                    <a:pt x="25053" y="13322"/>
                    <a:pt x="25053" y="13322"/>
                  </a:cubicBezTo>
                  <a:cubicBezTo>
                    <a:pt x="25087" y="13105"/>
                    <a:pt x="25087" y="12870"/>
                    <a:pt x="25053" y="12652"/>
                  </a:cubicBezTo>
                  <a:cubicBezTo>
                    <a:pt x="25095" y="12434"/>
                    <a:pt x="25095" y="12200"/>
                    <a:pt x="25053" y="11982"/>
                  </a:cubicBezTo>
                  <a:cubicBezTo>
                    <a:pt x="25053" y="11982"/>
                    <a:pt x="25639" y="12401"/>
                    <a:pt x="25556" y="12401"/>
                  </a:cubicBezTo>
                  <a:close/>
                  <a:moveTo>
                    <a:pt x="31756" y="32929"/>
                  </a:moveTo>
                  <a:lnTo>
                    <a:pt x="31756" y="32929"/>
                  </a:lnTo>
                  <a:lnTo>
                    <a:pt x="31756" y="32929"/>
                  </a:lnTo>
                  <a:close/>
                </a:path>
              </a:pathLst>
            </a:custGeom>
            <a:solidFill>
              <a:srgbClr val="FFFFFF"/>
            </a:solidFill>
            <a:ln w="8363" cap="flat">
              <a:noFill/>
              <a:prstDash val="solid"/>
              <a:miter/>
            </a:ln>
          </p:spPr>
          <p:txBody>
            <a:bodyPr rtlCol="0" anchor="ctr"/>
            <a:lstStyle/>
            <a:p>
              <a:pPr defTabSz="914378"/>
              <a:endParaRPr lang="en-US"/>
            </a:p>
          </p:txBody>
        </p:sp>
        <p:sp>
          <p:nvSpPr>
            <p:cNvPr id="833" name="Freeform: Shape 832">
              <a:extLst>
                <a:ext uri="{FF2B5EF4-FFF2-40B4-BE49-F238E27FC236}">
                  <a16:creationId xmlns:a16="http://schemas.microsoft.com/office/drawing/2014/main" xmlns="" id="{90EA0886-D855-49C9-882C-3ACAEEB8B385}"/>
                </a:ext>
              </a:extLst>
            </p:cNvPr>
            <p:cNvSpPr/>
            <p:nvPr/>
          </p:nvSpPr>
          <p:spPr>
            <a:xfrm>
              <a:off x="3045701" y="2520918"/>
              <a:ext cx="233955" cy="174029"/>
            </a:xfrm>
            <a:custGeom>
              <a:avLst/>
              <a:gdLst>
                <a:gd name="connsiteX0" fmla="*/ 6033 w 233955"/>
                <a:gd name="connsiteY0" fmla="*/ 174029 h 174029"/>
                <a:gd name="connsiteX1" fmla="*/ 0 w 233955"/>
                <a:gd name="connsiteY1" fmla="*/ 172270 h 174029"/>
                <a:gd name="connsiteX2" fmla="*/ 71472 w 233955"/>
                <a:gd name="connsiteY2" fmla="*/ 69293 h 174029"/>
                <a:gd name="connsiteX3" fmla="*/ 143112 w 233955"/>
                <a:gd name="connsiteY3" fmla="*/ 77253 h 174029"/>
                <a:gd name="connsiteX4" fmla="*/ 196485 w 233955"/>
                <a:gd name="connsiteY4" fmla="*/ 84794 h 174029"/>
                <a:gd name="connsiteX5" fmla="*/ 224554 w 233955"/>
                <a:gd name="connsiteY5" fmla="*/ 53122 h 174029"/>
                <a:gd name="connsiteX6" fmla="*/ 218857 w 233955"/>
                <a:gd name="connsiteY6" fmla="*/ 3854 h 174029"/>
                <a:gd name="connsiteX7" fmla="*/ 223884 w 233955"/>
                <a:gd name="connsiteY7" fmla="*/ 0 h 174029"/>
                <a:gd name="connsiteX8" fmla="*/ 230503 w 233955"/>
                <a:gd name="connsiteY8" fmla="*/ 54965 h 174029"/>
                <a:gd name="connsiteX9" fmla="*/ 198496 w 233955"/>
                <a:gd name="connsiteY9" fmla="*/ 90743 h 174029"/>
                <a:gd name="connsiteX10" fmla="*/ 141184 w 233955"/>
                <a:gd name="connsiteY10" fmla="*/ 83202 h 174029"/>
                <a:gd name="connsiteX11" fmla="*/ 73399 w 233955"/>
                <a:gd name="connsiteY11" fmla="*/ 75326 h 174029"/>
                <a:gd name="connsiteX12" fmla="*/ 6033 w 233955"/>
                <a:gd name="connsiteY12" fmla="*/ 174029 h 1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55" h="174029">
                  <a:moveTo>
                    <a:pt x="6033" y="174029"/>
                  </a:moveTo>
                  <a:lnTo>
                    <a:pt x="0" y="172270"/>
                  </a:lnTo>
                  <a:cubicBezTo>
                    <a:pt x="1089" y="168667"/>
                    <a:pt x="26226" y="83789"/>
                    <a:pt x="71472" y="69293"/>
                  </a:cubicBezTo>
                  <a:cubicBezTo>
                    <a:pt x="94933" y="61836"/>
                    <a:pt x="119399" y="69293"/>
                    <a:pt x="143112" y="77253"/>
                  </a:cubicBezTo>
                  <a:cubicBezTo>
                    <a:pt x="162970" y="83621"/>
                    <a:pt x="181738" y="89570"/>
                    <a:pt x="196485" y="84794"/>
                  </a:cubicBezTo>
                  <a:cubicBezTo>
                    <a:pt x="210436" y="79432"/>
                    <a:pt x="220909" y="67618"/>
                    <a:pt x="224554" y="53122"/>
                  </a:cubicBezTo>
                  <a:cubicBezTo>
                    <a:pt x="230227" y="36683"/>
                    <a:pt x="228132" y="18559"/>
                    <a:pt x="218857" y="3854"/>
                  </a:cubicBezTo>
                  <a:lnTo>
                    <a:pt x="223884" y="0"/>
                  </a:lnTo>
                  <a:cubicBezTo>
                    <a:pt x="234383" y="16347"/>
                    <a:pt x="236821" y="36599"/>
                    <a:pt x="230503" y="54965"/>
                  </a:cubicBezTo>
                  <a:cubicBezTo>
                    <a:pt x="226356" y="71422"/>
                    <a:pt x="214391" y="84794"/>
                    <a:pt x="198496" y="90743"/>
                  </a:cubicBezTo>
                  <a:cubicBezTo>
                    <a:pt x="181738" y="96190"/>
                    <a:pt x="162048" y="89905"/>
                    <a:pt x="141184" y="83202"/>
                  </a:cubicBezTo>
                  <a:cubicBezTo>
                    <a:pt x="118394" y="75913"/>
                    <a:pt x="94933" y="68372"/>
                    <a:pt x="73399" y="75326"/>
                  </a:cubicBezTo>
                  <a:cubicBezTo>
                    <a:pt x="31253" y="88732"/>
                    <a:pt x="6284" y="173192"/>
                    <a:pt x="6033" y="174029"/>
                  </a:cubicBezTo>
                  <a:close/>
                </a:path>
              </a:pathLst>
            </a:custGeom>
            <a:solidFill>
              <a:srgbClr val="263238"/>
            </a:solidFill>
            <a:ln w="8363" cap="flat">
              <a:noFill/>
              <a:prstDash val="solid"/>
              <a:miter/>
            </a:ln>
          </p:spPr>
          <p:txBody>
            <a:bodyPr rtlCol="0" anchor="ctr"/>
            <a:lstStyle/>
            <a:p>
              <a:pPr defTabSz="914378"/>
              <a:endParaRPr lang="en-US"/>
            </a:p>
          </p:txBody>
        </p:sp>
        <p:sp>
          <p:nvSpPr>
            <p:cNvPr id="834" name="Freeform: Shape 833">
              <a:extLst>
                <a:ext uri="{FF2B5EF4-FFF2-40B4-BE49-F238E27FC236}">
                  <a16:creationId xmlns:a16="http://schemas.microsoft.com/office/drawing/2014/main" xmlns="" id="{51DFB773-7E65-4415-A6C3-089CAA2E2B6E}"/>
                </a:ext>
              </a:extLst>
            </p:cNvPr>
            <p:cNvSpPr/>
            <p:nvPr/>
          </p:nvSpPr>
          <p:spPr>
            <a:xfrm>
              <a:off x="3207330" y="2487989"/>
              <a:ext cx="58903" cy="40470"/>
            </a:xfrm>
            <a:custGeom>
              <a:avLst/>
              <a:gdLst>
                <a:gd name="connsiteX0" fmla="*/ 58652 w 58903"/>
                <a:gd name="connsiteY0" fmla="*/ 40470 h 40470"/>
                <a:gd name="connsiteX1" fmla="*/ 33516 w 58903"/>
                <a:gd name="connsiteY1" fmla="*/ 34270 h 40470"/>
                <a:gd name="connsiteX2" fmla="*/ 0 w 58903"/>
                <a:gd name="connsiteY2" fmla="*/ 4189 h 40470"/>
                <a:gd name="connsiteX3" fmla="*/ 4692 w 58903"/>
                <a:gd name="connsiteY3" fmla="*/ 0 h 40470"/>
                <a:gd name="connsiteX4" fmla="*/ 36364 w 58903"/>
                <a:gd name="connsiteY4" fmla="*/ 28740 h 40470"/>
                <a:gd name="connsiteX5" fmla="*/ 58904 w 58903"/>
                <a:gd name="connsiteY5" fmla="*/ 34186 h 40470"/>
                <a:gd name="connsiteX6" fmla="*/ 58904 w 58903"/>
                <a:gd name="connsiteY6" fmla="*/ 40470 h 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03" h="40470">
                  <a:moveTo>
                    <a:pt x="58652" y="40470"/>
                  </a:moveTo>
                  <a:cubicBezTo>
                    <a:pt x="49896" y="40462"/>
                    <a:pt x="41274" y="38333"/>
                    <a:pt x="33516" y="34270"/>
                  </a:cubicBezTo>
                  <a:cubicBezTo>
                    <a:pt x="21140" y="25673"/>
                    <a:pt x="9887" y="15568"/>
                    <a:pt x="0" y="4189"/>
                  </a:cubicBezTo>
                  <a:lnTo>
                    <a:pt x="4692" y="0"/>
                  </a:lnTo>
                  <a:cubicBezTo>
                    <a:pt x="14085" y="10792"/>
                    <a:pt x="24718" y="20436"/>
                    <a:pt x="36364" y="28740"/>
                  </a:cubicBezTo>
                  <a:cubicBezTo>
                    <a:pt x="43344" y="32309"/>
                    <a:pt x="51069" y="34177"/>
                    <a:pt x="58904" y="34186"/>
                  </a:cubicBezTo>
                  <a:lnTo>
                    <a:pt x="58904" y="40470"/>
                  </a:lnTo>
                  <a:close/>
                </a:path>
              </a:pathLst>
            </a:custGeom>
            <a:solidFill>
              <a:srgbClr val="FFC727"/>
            </a:solidFill>
            <a:ln w="8363" cap="flat">
              <a:noFill/>
              <a:prstDash val="solid"/>
              <a:miter/>
            </a:ln>
          </p:spPr>
          <p:txBody>
            <a:bodyPr rtlCol="0" anchor="ctr"/>
            <a:lstStyle/>
            <a:p>
              <a:pPr defTabSz="914378"/>
              <a:endParaRPr lang="en-US"/>
            </a:p>
          </p:txBody>
        </p:sp>
        <p:sp>
          <p:nvSpPr>
            <p:cNvPr id="835" name="Freeform: Shape 834">
              <a:extLst>
                <a:ext uri="{FF2B5EF4-FFF2-40B4-BE49-F238E27FC236}">
                  <a16:creationId xmlns:a16="http://schemas.microsoft.com/office/drawing/2014/main" xmlns="" id="{33D5F707-06FA-42B2-811A-5BB3906628FE}"/>
                </a:ext>
              </a:extLst>
            </p:cNvPr>
            <p:cNvSpPr/>
            <p:nvPr/>
          </p:nvSpPr>
          <p:spPr>
            <a:xfrm>
              <a:off x="3243778" y="2456233"/>
              <a:ext cx="29560" cy="65774"/>
            </a:xfrm>
            <a:custGeom>
              <a:avLst/>
              <a:gdLst>
                <a:gd name="connsiteX0" fmla="*/ 28488 w 29560"/>
                <a:gd name="connsiteY0" fmla="*/ 65774 h 65774"/>
                <a:gd name="connsiteX1" fmla="*/ 22204 w 29560"/>
                <a:gd name="connsiteY1" fmla="*/ 64936 h 65774"/>
                <a:gd name="connsiteX2" fmla="*/ 22958 w 29560"/>
                <a:gd name="connsiteY2" fmla="*/ 39800 h 65774"/>
                <a:gd name="connsiteX3" fmla="*/ 0 w 29560"/>
                <a:gd name="connsiteY3" fmla="*/ 3938 h 65774"/>
                <a:gd name="connsiteX4" fmla="*/ 4860 w 29560"/>
                <a:gd name="connsiteY4" fmla="*/ 0 h 65774"/>
                <a:gd name="connsiteX5" fmla="*/ 29158 w 29560"/>
                <a:gd name="connsiteY5" fmla="*/ 38962 h 65774"/>
                <a:gd name="connsiteX6" fmla="*/ 28488 w 29560"/>
                <a:gd name="connsiteY6" fmla="*/ 65774 h 6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0" h="65774">
                  <a:moveTo>
                    <a:pt x="28488" y="65774"/>
                  </a:moveTo>
                  <a:lnTo>
                    <a:pt x="22204" y="64936"/>
                  </a:lnTo>
                  <a:cubicBezTo>
                    <a:pt x="23369" y="56608"/>
                    <a:pt x="23620" y="48179"/>
                    <a:pt x="22958" y="39800"/>
                  </a:cubicBezTo>
                  <a:cubicBezTo>
                    <a:pt x="22036" y="32929"/>
                    <a:pt x="8714" y="14663"/>
                    <a:pt x="0" y="3938"/>
                  </a:cubicBezTo>
                  <a:lnTo>
                    <a:pt x="4860" y="0"/>
                  </a:lnTo>
                  <a:cubicBezTo>
                    <a:pt x="7206" y="2849"/>
                    <a:pt x="27734" y="28237"/>
                    <a:pt x="29158" y="38962"/>
                  </a:cubicBezTo>
                  <a:cubicBezTo>
                    <a:pt x="29862" y="47902"/>
                    <a:pt x="29644" y="56884"/>
                    <a:pt x="28488" y="65774"/>
                  </a:cubicBezTo>
                  <a:close/>
                </a:path>
              </a:pathLst>
            </a:custGeom>
            <a:solidFill>
              <a:srgbClr val="FFC727"/>
            </a:solidFill>
            <a:ln w="8363" cap="flat">
              <a:noFill/>
              <a:prstDash val="solid"/>
              <a:miter/>
            </a:ln>
          </p:spPr>
          <p:txBody>
            <a:bodyPr rtlCol="0" anchor="ctr"/>
            <a:lstStyle/>
            <a:p>
              <a:pPr defTabSz="914378"/>
              <a:endParaRPr lang="en-US"/>
            </a:p>
          </p:txBody>
        </p:sp>
        <p:sp>
          <p:nvSpPr>
            <p:cNvPr id="836" name="Freeform: Shape 835">
              <a:extLst>
                <a:ext uri="{FF2B5EF4-FFF2-40B4-BE49-F238E27FC236}">
                  <a16:creationId xmlns:a16="http://schemas.microsoft.com/office/drawing/2014/main" xmlns="" id="{BF9AC8AD-7481-4B54-963F-FF3904BF21FB}"/>
                </a:ext>
              </a:extLst>
            </p:cNvPr>
            <p:cNvSpPr/>
            <p:nvPr/>
          </p:nvSpPr>
          <p:spPr>
            <a:xfrm>
              <a:off x="3209089" y="2471734"/>
              <a:ext cx="60411" cy="54798"/>
            </a:xfrm>
            <a:custGeom>
              <a:avLst/>
              <a:gdLst>
                <a:gd name="connsiteX0" fmla="*/ 57228 w 60411"/>
                <a:gd name="connsiteY0" fmla="*/ 54798 h 54798"/>
                <a:gd name="connsiteX1" fmla="*/ 26980 w 60411"/>
                <a:gd name="connsiteY1" fmla="*/ 34102 h 54798"/>
                <a:gd name="connsiteX2" fmla="*/ 0 w 60411"/>
                <a:gd name="connsiteY2" fmla="*/ 4189 h 54798"/>
                <a:gd name="connsiteX3" fmla="*/ 4692 w 60411"/>
                <a:gd name="connsiteY3" fmla="*/ 0 h 54798"/>
                <a:gd name="connsiteX4" fmla="*/ 31588 w 60411"/>
                <a:gd name="connsiteY4" fmla="*/ 29829 h 54798"/>
                <a:gd name="connsiteX5" fmla="*/ 60412 w 60411"/>
                <a:gd name="connsiteY5" fmla="*/ 49352 h 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11" h="54798">
                  <a:moveTo>
                    <a:pt x="57228" y="54798"/>
                  </a:moveTo>
                  <a:cubicBezTo>
                    <a:pt x="46553" y="48807"/>
                    <a:pt x="36431" y="41886"/>
                    <a:pt x="26980" y="34102"/>
                  </a:cubicBezTo>
                  <a:cubicBezTo>
                    <a:pt x="21031" y="27650"/>
                    <a:pt x="0" y="4189"/>
                    <a:pt x="0" y="4189"/>
                  </a:cubicBezTo>
                  <a:lnTo>
                    <a:pt x="4692" y="0"/>
                  </a:lnTo>
                  <a:cubicBezTo>
                    <a:pt x="4692" y="0"/>
                    <a:pt x="25723" y="23461"/>
                    <a:pt x="31588" y="29829"/>
                  </a:cubicBezTo>
                  <a:cubicBezTo>
                    <a:pt x="40579" y="37202"/>
                    <a:pt x="50231" y="43738"/>
                    <a:pt x="60412" y="49352"/>
                  </a:cubicBezTo>
                  <a:close/>
                </a:path>
              </a:pathLst>
            </a:custGeom>
            <a:solidFill>
              <a:srgbClr val="FFC727"/>
            </a:solidFill>
            <a:ln w="8363" cap="flat">
              <a:noFill/>
              <a:prstDash val="solid"/>
              <a:miter/>
            </a:ln>
          </p:spPr>
          <p:txBody>
            <a:bodyPr rtlCol="0" anchor="ctr"/>
            <a:lstStyle/>
            <a:p>
              <a:pPr defTabSz="914378"/>
              <a:endParaRPr lang="en-US"/>
            </a:p>
          </p:txBody>
        </p:sp>
        <p:sp>
          <p:nvSpPr>
            <p:cNvPr id="837" name="Freeform: Shape 836">
              <a:extLst>
                <a:ext uri="{FF2B5EF4-FFF2-40B4-BE49-F238E27FC236}">
                  <a16:creationId xmlns:a16="http://schemas.microsoft.com/office/drawing/2014/main" xmlns="" id="{E27D7F31-C938-404C-BBCC-E7B32EDF7D32}"/>
                </a:ext>
              </a:extLst>
            </p:cNvPr>
            <p:cNvSpPr/>
            <p:nvPr/>
          </p:nvSpPr>
          <p:spPr>
            <a:xfrm>
              <a:off x="3228444" y="2459417"/>
              <a:ext cx="43235" cy="64601"/>
            </a:xfrm>
            <a:custGeom>
              <a:avLst/>
              <a:gdLst>
                <a:gd name="connsiteX0" fmla="*/ 37454 w 43235"/>
                <a:gd name="connsiteY0" fmla="*/ 64601 h 64601"/>
                <a:gd name="connsiteX1" fmla="*/ 19355 w 43235"/>
                <a:gd name="connsiteY1" fmla="*/ 29326 h 64601"/>
                <a:gd name="connsiteX2" fmla="*/ 0 w 43235"/>
                <a:gd name="connsiteY2" fmla="*/ 3603 h 64601"/>
                <a:gd name="connsiteX3" fmla="*/ 5195 w 43235"/>
                <a:gd name="connsiteY3" fmla="*/ 0 h 64601"/>
                <a:gd name="connsiteX4" fmla="*/ 23964 w 43235"/>
                <a:gd name="connsiteY4" fmla="*/ 25137 h 64601"/>
                <a:gd name="connsiteX5" fmla="*/ 43235 w 43235"/>
                <a:gd name="connsiteY5" fmla="*/ 62171 h 6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35" h="64601">
                  <a:moveTo>
                    <a:pt x="37454" y="64601"/>
                  </a:moveTo>
                  <a:cubicBezTo>
                    <a:pt x="32435" y="52351"/>
                    <a:pt x="26377" y="40545"/>
                    <a:pt x="19355" y="29326"/>
                  </a:cubicBezTo>
                  <a:cubicBezTo>
                    <a:pt x="13742" y="23293"/>
                    <a:pt x="587" y="4189"/>
                    <a:pt x="0" y="3603"/>
                  </a:cubicBezTo>
                  <a:lnTo>
                    <a:pt x="5195" y="0"/>
                  </a:lnTo>
                  <a:cubicBezTo>
                    <a:pt x="5195" y="0"/>
                    <a:pt x="18601" y="19355"/>
                    <a:pt x="23964" y="25137"/>
                  </a:cubicBezTo>
                  <a:cubicBezTo>
                    <a:pt x="31496" y="36876"/>
                    <a:pt x="37948" y="49268"/>
                    <a:pt x="43235" y="62171"/>
                  </a:cubicBezTo>
                  <a:close/>
                </a:path>
              </a:pathLst>
            </a:custGeom>
            <a:solidFill>
              <a:srgbClr val="FFC727"/>
            </a:solidFill>
            <a:ln w="8363" cap="flat">
              <a:noFill/>
              <a:prstDash val="solid"/>
              <a:miter/>
            </a:ln>
          </p:spPr>
          <p:txBody>
            <a:bodyPr rtlCol="0" anchor="ctr"/>
            <a:lstStyle/>
            <a:p>
              <a:pPr defTabSz="914378"/>
              <a:endParaRPr lang="en-US"/>
            </a:p>
          </p:txBody>
        </p:sp>
        <p:sp>
          <p:nvSpPr>
            <p:cNvPr id="838" name="Freeform: Shape 837">
              <a:extLst>
                <a:ext uri="{FF2B5EF4-FFF2-40B4-BE49-F238E27FC236}">
                  <a16:creationId xmlns:a16="http://schemas.microsoft.com/office/drawing/2014/main" xmlns="" id="{BC0591D8-C71C-4731-B8F9-1EE49810D8AB}"/>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FFC727"/>
            </a:solidFill>
            <a:ln w="8363" cap="flat">
              <a:noFill/>
              <a:prstDash val="solid"/>
              <a:miter/>
            </a:ln>
          </p:spPr>
          <p:txBody>
            <a:bodyPr rtlCol="0" anchor="ctr"/>
            <a:lstStyle/>
            <a:p>
              <a:pPr defTabSz="914378"/>
              <a:endParaRPr lang="en-US"/>
            </a:p>
          </p:txBody>
        </p:sp>
        <p:sp>
          <p:nvSpPr>
            <p:cNvPr id="839" name="Freeform: Shape 838">
              <a:extLst>
                <a:ext uri="{FF2B5EF4-FFF2-40B4-BE49-F238E27FC236}">
                  <a16:creationId xmlns:a16="http://schemas.microsoft.com/office/drawing/2014/main" xmlns="" id="{68440C94-FE1E-47C0-9CEB-1B7B2A449A23}"/>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000000">
                <a:alpha val="10000"/>
              </a:srgbClr>
            </a:solidFill>
            <a:ln w="8363" cap="flat">
              <a:noFill/>
              <a:prstDash val="solid"/>
              <a:miter/>
            </a:ln>
          </p:spPr>
          <p:txBody>
            <a:bodyPr rtlCol="0" anchor="ctr"/>
            <a:lstStyle/>
            <a:p>
              <a:pPr defTabSz="914378"/>
              <a:endParaRPr lang="en-US"/>
            </a:p>
          </p:txBody>
        </p:sp>
        <p:sp>
          <p:nvSpPr>
            <p:cNvPr id="840" name="Freeform: Shape 839">
              <a:extLst>
                <a:ext uri="{FF2B5EF4-FFF2-40B4-BE49-F238E27FC236}">
                  <a16:creationId xmlns:a16="http://schemas.microsoft.com/office/drawing/2014/main" xmlns="" id="{FCC05E80-0B53-4656-A0AB-1767E47AD4AF}"/>
                </a:ext>
              </a:extLst>
            </p:cNvPr>
            <p:cNvSpPr/>
            <p:nvPr/>
          </p:nvSpPr>
          <p:spPr>
            <a:xfrm>
              <a:off x="2749340" y="2703828"/>
              <a:ext cx="310689" cy="155513"/>
            </a:xfrm>
            <a:custGeom>
              <a:avLst/>
              <a:gdLst>
                <a:gd name="connsiteX0" fmla="*/ 25639 w 310689"/>
                <a:gd name="connsiteY0" fmla="*/ 155513 h 155513"/>
                <a:gd name="connsiteX1" fmla="*/ 0 w 310689"/>
                <a:gd name="connsiteY1" fmla="*/ 72814 h 155513"/>
                <a:gd name="connsiteX2" fmla="*/ 144871 w 310689"/>
                <a:gd name="connsiteY2" fmla="*/ 4526 h 155513"/>
                <a:gd name="connsiteX3" fmla="*/ 298959 w 310689"/>
                <a:gd name="connsiteY3" fmla="*/ 9553 h 155513"/>
                <a:gd name="connsiteX4" fmla="*/ 310689 w 310689"/>
                <a:gd name="connsiteY4" fmla="*/ 101721 h 155513"/>
                <a:gd name="connsiteX5" fmla="*/ 157020 w 310689"/>
                <a:gd name="connsiteY5" fmla="*/ 112614 h 155513"/>
                <a:gd name="connsiteX6" fmla="*/ 25639 w 310689"/>
                <a:gd name="connsiteY6" fmla="*/ 155513 h 15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689" h="155513">
                  <a:moveTo>
                    <a:pt x="25639" y="155513"/>
                  </a:moveTo>
                  <a:lnTo>
                    <a:pt x="0" y="72814"/>
                  </a:lnTo>
                  <a:cubicBezTo>
                    <a:pt x="0" y="72814"/>
                    <a:pt x="78343" y="17094"/>
                    <a:pt x="144871" y="4526"/>
                  </a:cubicBezTo>
                  <a:cubicBezTo>
                    <a:pt x="211399" y="-8042"/>
                    <a:pt x="298959" y="9553"/>
                    <a:pt x="298959" y="9553"/>
                  </a:cubicBezTo>
                  <a:lnTo>
                    <a:pt x="310689" y="101721"/>
                  </a:lnTo>
                  <a:cubicBezTo>
                    <a:pt x="310689" y="101721"/>
                    <a:pt x="210562" y="101302"/>
                    <a:pt x="157020" y="112614"/>
                  </a:cubicBezTo>
                  <a:cubicBezTo>
                    <a:pt x="103479" y="123925"/>
                    <a:pt x="25639" y="155513"/>
                    <a:pt x="25639" y="155513"/>
                  </a:cubicBezTo>
                  <a:close/>
                </a:path>
              </a:pathLst>
            </a:custGeom>
            <a:solidFill>
              <a:srgbClr val="FFC727"/>
            </a:solidFill>
            <a:ln w="8363" cap="flat">
              <a:noFill/>
              <a:prstDash val="solid"/>
              <a:miter/>
            </a:ln>
          </p:spPr>
          <p:txBody>
            <a:bodyPr rtlCol="0" anchor="ctr"/>
            <a:lstStyle/>
            <a:p>
              <a:pPr defTabSz="914378"/>
              <a:endParaRPr lang="en-US"/>
            </a:p>
          </p:txBody>
        </p:sp>
        <p:sp>
          <p:nvSpPr>
            <p:cNvPr id="841" name="Freeform: Shape 840">
              <a:extLst>
                <a:ext uri="{FF2B5EF4-FFF2-40B4-BE49-F238E27FC236}">
                  <a16:creationId xmlns:a16="http://schemas.microsoft.com/office/drawing/2014/main" xmlns="" id="{DF8152AF-E4B6-4A5B-83FC-5B85DE7AEC72}"/>
                </a:ext>
              </a:extLst>
            </p:cNvPr>
            <p:cNvSpPr/>
            <p:nvPr/>
          </p:nvSpPr>
          <p:spPr>
            <a:xfrm>
              <a:off x="3017632" y="2891349"/>
              <a:ext cx="333479" cy="330966"/>
            </a:xfrm>
            <a:custGeom>
              <a:avLst/>
              <a:gdLst>
                <a:gd name="connsiteX0" fmla="*/ 288234 w 333479"/>
                <a:gd name="connsiteY0" fmla="*/ 285972 h 330966"/>
                <a:gd name="connsiteX1" fmla="*/ 333480 w 333479"/>
                <a:gd name="connsiteY1" fmla="*/ 204110 h 330966"/>
                <a:gd name="connsiteX2" fmla="*/ 308343 w 333479"/>
                <a:gd name="connsiteY2" fmla="*/ 190285 h 330966"/>
                <a:gd name="connsiteX3" fmla="*/ 296948 w 333479"/>
                <a:gd name="connsiteY3" fmla="*/ 169840 h 330966"/>
                <a:gd name="connsiteX4" fmla="*/ 296948 w 333479"/>
                <a:gd name="connsiteY4" fmla="*/ 155847 h 330966"/>
                <a:gd name="connsiteX5" fmla="*/ 307589 w 333479"/>
                <a:gd name="connsiteY5" fmla="*/ 135152 h 330966"/>
                <a:gd name="connsiteX6" fmla="*/ 332055 w 333479"/>
                <a:gd name="connsiteY6" fmla="*/ 120321 h 330966"/>
                <a:gd name="connsiteX7" fmla="*/ 283793 w 333479"/>
                <a:gd name="connsiteY7" fmla="*/ 40135 h 330966"/>
                <a:gd name="connsiteX8" fmla="*/ 259243 w 333479"/>
                <a:gd name="connsiteY8" fmla="*/ 54965 h 330966"/>
                <a:gd name="connsiteX9" fmla="*/ 235950 w 333479"/>
                <a:gd name="connsiteY9" fmla="*/ 54965 h 330966"/>
                <a:gd name="connsiteX10" fmla="*/ 223716 w 333479"/>
                <a:gd name="connsiteY10" fmla="*/ 48179 h 330966"/>
                <a:gd name="connsiteX11" fmla="*/ 210981 w 333479"/>
                <a:gd name="connsiteY11" fmla="*/ 28572 h 330966"/>
                <a:gd name="connsiteX12" fmla="*/ 210478 w 333479"/>
                <a:gd name="connsiteY12" fmla="*/ 0 h 330966"/>
                <a:gd name="connsiteX13" fmla="*/ 116886 w 333479"/>
                <a:gd name="connsiteY13" fmla="*/ 1759 h 330966"/>
                <a:gd name="connsiteX14" fmla="*/ 117472 w 333479"/>
                <a:gd name="connsiteY14" fmla="*/ 30499 h 330966"/>
                <a:gd name="connsiteX15" fmla="*/ 105407 w 333479"/>
                <a:gd name="connsiteY15" fmla="*/ 50441 h 330966"/>
                <a:gd name="connsiteX16" fmla="*/ 99457 w 333479"/>
                <a:gd name="connsiteY16" fmla="*/ 53876 h 330966"/>
                <a:gd name="connsiteX17" fmla="*/ 93592 w 333479"/>
                <a:gd name="connsiteY17" fmla="*/ 57563 h 330966"/>
                <a:gd name="connsiteX18" fmla="*/ 70383 w 333479"/>
                <a:gd name="connsiteY18" fmla="*/ 58904 h 330966"/>
                <a:gd name="connsiteX19" fmla="*/ 45246 w 333479"/>
                <a:gd name="connsiteY19" fmla="*/ 44995 h 330966"/>
                <a:gd name="connsiteX20" fmla="*/ 0 w 333479"/>
                <a:gd name="connsiteY20" fmla="*/ 126857 h 330966"/>
                <a:gd name="connsiteX21" fmla="*/ 25137 w 333479"/>
                <a:gd name="connsiteY21" fmla="*/ 140765 h 330966"/>
                <a:gd name="connsiteX22" fmla="*/ 36532 w 333479"/>
                <a:gd name="connsiteY22" fmla="*/ 161126 h 330966"/>
                <a:gd name="connsiteX23" fmla="*/ 36532 w 333479"/>
                <a:gd name="connsiteY23" fmla="*/ 175119 h 330966"/>
                <a:gd name="connsiteX24" fmla="*/ 25891 w 333479"/>
                <a:gd name="connsiteY24" fmla="*/ 195815 h 330966"/>
                <a:gd name="connsiteX25" fmla="*/ 1341 w 333479"/>
                <a:gd name="connsiteY25" fmla="*/ 210645 h 330966"/>
                <a:gd name="connsiteX26" fmla="*/ 49687 w 333479"/>
                <a:gd name="connsiteY26" fmla="*/ 290831 h 330966"/>
                <a:gd name="connsiteX27" fmla="*/ 74237 w 333479"/>
                <a:gd name="connsiteY27" fmla="*/ 276001 h 330966"/>
                <a:gd name="connsiteX28" fmla="*/ 97530 w 333479"/>
                <a:gd name="connsiteY28" fmla="*/ 276001 h 330966"/>
                <a:gd name="connsiteX29" fmla="*/ 109680 w 333479"/>
                <a:gd name="connsiteY29" fmla="*/ 282704 h 330966"/>
                <a:gd name="connsiteX30" fmla="*/ 122416 w 333479"/>
                <a:gd name="connsiteY30" fmla="*/ 302311 h 330966"/>
                <a:gd name="connsiteX31" fmla="*/ 123002 w 333479"/>
                <a:gd name="connsiteY31" fmla="*/ 330966 h 330966"/>
                <a:gd name="connsiteX32" fmla="*/ 216594 w 333479"/>
                <a:gd name="connsiteY32" fmla="*/ 329207 h 330966"/>
                <a:gd name="connsiteX33" fmla="*/ 216008 w 333479"/>
                <a:gd name="connsiteY33" fmla="*/ 300467 h 330966"/>
                <a:gd name="connsiteX34" fmla="*/ 228073 w 333479"/>
                <a:gd name="connsiteY34" fmla="*/ 280609 h 330966"/>
                <a:gd name="connsiteX35" fmla="*/ 234106 w 333479"/>
                <a:gd name="connsiteY35" fmla="*/ 277174 h 330966"/>
                <a:gd name="connsiteX36" fmla="*/ 239888 w 333479"/>
                <a:gd name="connsiteY36" fmla="*/ 273403 h 330966"/>
                <a:gd name="connsiteX37" fmla="*/ 263181 w 333479"/>
                <a:gd name="connsiteY37" fmla="*/ 272146 h 330966"/>
                <a:gd name="connsiteX38" fmla="*/ 206205 w 333479"/>
                <a:gd name="connsiteY38" fmla="*/ 231006 h 330966"/>
                <a:gd name="connsiteX39" fmla="*/ 100982 w 333479"/>
                <a:gd name="connsiteY39" fmla="*/ 204856 h 330966"/>
                <a:gd name="connsiteX40" fmla="*/ 127133 w 333479"/>
                <a:gd name="connsiteY40" fmla="*/ 99633 h 330966"/>
                <a:gd name="connsiteX41" fmla="*/ 232347 w 333479"/>
                <a:gd name="connsiteY41" fmla="*/ 125767 h 330966"/>
                <a:gd name="connsiteX42" fmla="*/ 206205 w 333479"/>
                <a:gd name="connsiteY42" fmla="*/ 231006 h 3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479" h="330966">
                  <a:moveTo>
                    <a:pt x="288234" y="285972"/>
                  </a:moveTo>
                  <a:lnTo>
                    <a:pt x="333480" y="204110"/>
                  </a:lnTo>
                  <a:lnTo>
                    <a:pt x="308343" y="190285"/>
                  </a:lnTo>
                  <a:cubicBezTo>
                    <a:pt x="301012" y="186145"/>
                    <a:pt x="296613" y="178253"/>
                    <a:pt x="296948" y="169840"/>
                  </a:cubicBezTo>
                  <a:cubicBezTo>
                    <a:pt x="297199" y="165181"/>
                    <a:pt x="297199" y="160506"/>
                    <a:pt x="296948" y="155847"/>
                  </a:cubicBezTo>
                  <a:cubicBezTo>
                    <a:pt x="296286" y="147494"/>
                    <a:pt x="300408" y="139475"/>
                    <a:pt x="307589" y="135152"/>
                  </a:cubicBezTo>
                  <a:lnTo>
                    <a:pt x="332055" y="120321"/>
                  </a:lnTo>
                  <a:lnTo>
                    <a:pt x="283793" y="40135"/>
                  </a:lnTo>
                  <a:lnTo>
                    <a:pt x="259243" y="54965"/>
                  </a:lnTo>
                  <a:cubicBezTo>
                    <a:pt x="252104" y="59364"/>
                    <a:pt x="243089" y="59364"/>
                    <a:pt x="235950" y="54965"/>
                  </a:cubicBezTo>
                  <a:cubicBezTo>
                    <a:pt x="232011" y="52460"/>
                    <a:pt x="227923" y="50189"/>
                    <a:pt x="223716" y="48179"/>
                  </a:cubicBezTo>
                  <a:cubicBezTo>
                    <a:pt x="216092" y="44592"/>
                    <a:pt x="211165" y="36993"/>
                    <a:pt x="210981" y="28572"/>
                  </a:cubicBezTo>
                  <a:lnTo>
                    <a:pt x="210478" y="0"/>
                  </a:lnTo>
                  <a:lnTo>
                    <a:pt x="116886" y="1759"/>
                  </a:lnTo>
                  <a:lnTo>
                    <a:pt x="117472" y="30499"/>
                  </a:lnTo>
                  <a:cubicBezTo>
                    <a:pt x="117539" y="38895"/>
                    <a:pt x="112872" y="46612"/>
                    <a:pt x="105407" y="50441"/>
                  </a:cubicBezTo>
                  <a:lnTo>
                    <a:pt x="99457" y="53876"/>
                  </a:lnTo>
                  <a:cubicBezTo>
                    <a:pt x="97447" y="55049"/>
                    <a:pt x="95520" y="56306"/>
                    <a:pt x="93592" y="57563"/>
                  </a:cubicBezTo>
                  <a:cubicBezTo>
                    <a:pt x="86730" y="62364"/>
                    <a:pt x="77748" y="62884"/>
                    <a:pt x="70383" y="58904"/>
                  </a:cubicBezTo>
                  <a:lnTo>
                    <a:pt x="45246" y="44995"/>
                  </a:lnTo>
                  <a:lnTo>
                    <a:pt x="0" y="126857"/>
                  </a:lnTo>
                  <a:lnTo>
                    <a:pt x="25137" y="140765"/>
                  </a:lnTo>
                  <a:cubicBezTo>
                    <a:pt x="32452" y="144880"/>
                    <a:pt x="36850" y="152739"/>
                    <a:pt x="36532" y="161126"/>
                  </a:cubicBezTo>
                  <a:cubicBezTo>
                    <a:pt x="36281" y="165785"/>
                    <a:pt x="36281" y="170460"/>
                    <a:pt x="36532" y="175119"/>
                  </a:cubicBezTo>
                  <a:cubicBezTo>
                    <a:pt x="37177" y="183473"/>
                    <a:pt x="33055" y="191474"/>
                    <a:pt x="25891" y="195815"/>
                  </a:cubicBezTo>
                  <a:lnTo>
                    <a:pt x="1341" y="210645"/>
                  </a:lnTo>
                  <a:lnTo>
                    <a:pt x="49687" y="290831"/>
                  </a:lnTo>
                  <a:lnTo>
                    <a:pt x="74237" y="276001"/>
                  </a:lnTo>
                  <a:cubicBezTo>
                    <a:pt x="81376" y="271602"/>
                    <a:pt x="90392" y="271602"/>
                    <a:pt x="97530" y="276001"/>
                  </a:cubicBezTo>
                  <a:cubicBezTo>
                    <a:pt x="101460" y="278447"/>
                    <a:pt x="105516" y="280684"/>
                    <a:pt x="109680" y="282704"/>
                  </a:cubicBezTo>
                  <a:cubicBezTo>
                    <a:pt x="117304" y="286290"/>
                    <a:pt x="122231" y="293890"/>
                    <a:pt x="122416" y="302311"/>
                  </a:cubicBezTo>
                  <a:lnTo>
                    <a:pt x="123002" y="330966"/>
                  </a:lnTo>
                  <a:lnTo>
                    <a:pt x="216594" y="329207"/>
                  </a:lnTo>
                  <a:lnTo>
                    <a:pt x="216008" y="300467"/>
                  </a:lnTo>
                  <a:cubicBezTo>
                    <a:pt x="215932" y="292096"/>
                    <a:pt x="220608" y="284396"/>
                    <a:pt x="228073" y="280609"/>
                  </a:cubicBezTo>
                  <a:lnTo>
                    <a:pt x="234106" y="277174"/>
                  </a:lnTo>
                  <a:lnTo>
                    <a:pt x="239888" y="273403"/>
                  </a:lnTo>
                  <a:cubicBezTo>
                    <a:pt x="246792" y="268611"/>
                    <a:pt x="255808" y="268124"/>
                    <a:pt x="263181" y="272146"/>
                  </a:cubicBezTo>
                  <a:close/>
                  <a:moveTo>
                    <a:pt x="206205" y="231006"/>
                  </a:moveTo>
                  <a:cubicBezTo>
                    <a:pt x="169924" y="252841"/>
                    <a:pt x="122818" y="241128"/>
                    <a:pt x="100982" y="204856"/>
                  </a:cubicBezTo>
                  <a:cubicBezTo>
                    <a:pt x="79147" y="168575"/>
                    <a:pt x="90861" y="121469"/>
                    <a:pt x="127133" y="99633"/>
                  </a:cubicBezTo>
                  <a:cubicBezTo>
                    <a:pt x="163405" y="77798"/>
                    <a:pt x="210503" y="89503"/>
                    <a:pt x="232347" y="125767"/>
                  </a:cubicBezTo>
                  <a:cubicBezTo>
                    <a:pt x="254149" y="162056"/>
                    <a:pt x="242452" y="209137"/>
                    <a:pt x="206205" y="231006"/>
                  </a:cubicBezTo>
                  <a:close/>
                </a:path>
              </a:pathLst>
            </a:custGeom>
            <a:solidFill>
              <a:srgbClr val="37474F"/>
            </a:solidFill>
            <a:ln w="8363" cap="flat">
              <a:noFill/>
              <a:prstDash val="solid"/>
              <a:miter/>
            </a:ln>
          </p:spPr>
          <p:txBody>
            <a:bodyPr rtlCol="0" anchor="ctr"/>
            <a:lstStyle/>
            <a:p>
              <a:pPr defTabSz="914378"/>
              <a:endParaRPr lang="en-US"/>
            </a:p>
          </p:txBody>
        </p:sp>
        <p:sp>
          <p:nvSpPr>
            <p:cNvPr id="842" name="Freeform: Shape 841">
              <a:extLst>
                <a:ext uri="{FF2B5EF4-FFF2-40B4-BE49-F238E27FC236}">
                  <a16:creationId xmlns:a16="http://schemas.microsoft.com/office/drawing/2014/main" xmlns="" id="{541AE290-84C6-4177-946E-CA5EC6A935B6}"/>
                </a:ext>
              </a:extLst>
            </p:cNvPr>
            <p:cNvSpPr/>
            <p:nvPr/>
          </p:nvSpPr>
          <p:spPr>
            <a:xfrm>
              <a:off x="3282991" y="2649199"/>
              <a:ext cx="235195" cy="234441"/>
            </a:xfrm>
            <a:custGeom>
              <a:avLst/>
              <a:gdLst>
                <a:gd name="connsiteX0" fmla="*/ 232179 w 235195"/>
                <a:gd name="connsiteY0" fmla="*/ 82197 h 234441"/>
                <a:gd name="connsiteX1" fmla="*/ 196653 w 235195"/>
                <a:gd name="connsiteY1" fmla="*/ 27064 h 234441"/>
                <a:gd name="connsiteX2" fmla="*/ 179895 w 235195"/>
                <a:gd name="connsiteY2" fmla="*/ 37956 h 234441"/>
                <a:gd name="connsiteX3" fmla="*/ 163556 w 235195"/>
                <a:gd name="connsiteY3" fmla="*/ 37956 h 234441"/>
                <a:gd name="connsiteX4" fmla="*/ 155177 w 235195"/>
                <a:gd name="connsiteY4" fmla="*/ 33432 h 234441"/>
                <a:gd name="connsiteX5" fmla="*/ 145793 w 235195"/>
                <a:gd name="connsiteY5" fmla="*/ 20026 h 234441"/>
                <a:gd name="connsiteX6" fmla="*/ 144871 w 235195"/>
                <a:gd name="connsiteY6" fmla="*/ 0 h 234441"/>
                <a:gd name="connsiteX7" fmla="*/ 79348 w 235195"/>
                <a:gd name="connsiteY7" fmla="*/ 3268 h 234441"/>
                <a:gd name="connsiteX8" fmla="*/ 80354 w 235195"/>
                <a:gd name="connsiteY8" fmla="*/ 23293 h 234441"/>
                <a:gd name="connsiteX9" fmla="*/ 72393 w 235195"/>
                <a:gd name="connsiteY9" fmla="*/ 37621 h 234441"/>
                <a:gd name="connsiteX10" fmla="*/ 64015 w 235195"/>
                <a:gd name="connsiteY10" fmla="*/ 42900 h 234441"/>
                <a:gd name="connsiteX11" fmla="*/ 47760 w 235195"/>
                <a:gd name="connsiteY11" fmla="*/ 44324 h 234441"/>
                <a:gd name="connsiteX12" fmla="*/ 29829 w 235195"/>
                <a:gd name="connsiteY12" fmla="*/ 35108 h 234441"/>
                <a:gd name="connsiteX13" fmla="*/ 0 w 235195"/>
                <a:gd name="connsiteY13" fmla="*/ 93760 h 234441"/>
                <a:gd name="connsiteX14" fmla="*/ 17931 w 235195"/>
                <a:gd name="connsiteY14" fmla="*/ 102893 h 234441"/>
                <a:gd name="connsiteX15" fmla="*/ 26310 w 235195"/>
                <a:gd name="connsiteY15" fmla="*/ 116969 h 234441"/>
                <a:gd name="connsiteX16" fmla="*/ 26310 w 235195"/>
                <a:gd name="connsiteY16" fmla="*/ 121745 h 234441"/>
                <a:gd name="connsiteX17" fmla="*/ 26310 w 235195"/>
                <a:gd name="connsiteY17" fmla="*/ 126605 h 234441"/>
                <a:gd name="connsiteX18" fmla="*/ 19439 w 235195"/>
                <a:gd name="connsiteY18" fmla="*/ 141352 h 234441"/>
                <a:gd name="connsiteX19" fmla="*/ 2681 w 235195"/>
                <a:gd name="connsiteY19" fmla="*/ 152328 h 234441"/>
                <a:gd name="connsiteX20" fmla="*/ 38208 w 235195"/>
                <a:gd name="connsiteY20" fmla="*/ 207378 h 234441"/>
                <a:gd name="connsiteX21" fmla="*/ 54965 w 235195"/>
                <a:gd name="connsiteY21" fmla="*/ 196485 h 234441"/>
                <a:gd name="connsiteX22" fmla="*/ 71304 w 235195"/>
                <a:gd name="connsiteY22" fmla="*/ 196485 h 234441"/>
                <a:gd name="connsiteX23" fmla="*/ 79683 w 235195"/>
                <a:gd name="connsiteY23" fmla="*/ 201009 h 234441"/>
                <a:gd name="connsiteX24" fmla="*/ 88984 w 235195"/>
                <a:gd name="connsiteY24" fmla="*/ 214332 h 234441"/>
                <a:gd name="connsiteX25" fmla="*/ 89989 w 235195"/>
                <a:gd name="connsiteY25" fmla="*/ 234441 h 234441"/>
                <a:gd name="connsiteX26" fmla="*/ 155428 w 235195"/>
                <a:gd name="connsiteY26" fmla="*/ 231174 h 234441"/>
                <a:gd name="connsiteX27" fmla="*/ 154423 w 235195"/>
                <a:gd name="connsiteY27" fmla="*/ 211064 h 234441"/>
                <a:gd name="connsiteX28" fmla="*/ 162802 w 235195"/>
                <a:gd name="connsiteY28" fmla="*/ 196820 h 234441"/>
                <a:gd name="connsiteX29" fmla="*/ 171181 w 235195"/>
                <a:gd name="connsiteY29" fmla="*/ 191541 h 234441"/>
                <a:gd name="connsiteX30" fmla="*/ 187436 w 235195"/>
                <a:gd name="connsiteY30" fmla="*/ 190117 h 234441"/>
                <a:gd name="connsiteX31" fmla="*/ 205367 w 235195"/>
                <a:gd name="connsiteY31" fmla="*/ 199250 h 234441"/>
                <a:gd name="connsiteX32" fmla="*/ 235196 w 235195"/>
                <a:gd name="connsiteY32" fmla="*/ 140598 h 234441"/>
                <a:gd name="connsiteX33" fmla="*/ 217348 w 235195"/>
                <a:gd name="connsiteY33" fmla="*/ 131465 h 234441"/>
                <a:gd name="connsiteX34" fmla="*/ 208970 w 235195"/>
                <a:gd name="connsiteY34" fmla="*/ 117388 h 234441"/>
                <a:gd name="connsiteX35" fmla="*/ 208970 w 235195"/>
                <a:gd name="connsiteY35" fmla="*/ 112528 h 234441"/>
                <a:gd name="connsiteX36" fmla="*/ 208970 w 235195"/>
                <a:gd name="connsiteY36" fmla="*/ 107753 h 234441"/>
                <a:gd name="connsiteX37" fmla="*/ 215840 w 235195"/>
                <a:gd name="connsiteY37" fmla="*/ 92922 h 234441"/>
                <a:gd name="connsiteX38" fmla="*/ 171097 w 235195"/>
                <a:gd name="connsiteY38" fmla="*/ 114623 h 234441"/>
                <a:gd name="connsiteX39" fmla="*/ 120069 w 235195"/>
                <a:gd name="connsiteY39" fmla="*/ 170887 h 234441"/>
                <a:gd name="connsiteX40" fmla="*/ 63805 w 235195"/>
                <a:gd name="connsiteY40" fmla="*/ 119852 h 234441"/>
                <a:gd name="connsiteX41" fmla="*/ 114791 w 235195"/>
                <a:gd name="connsiteY41" fmla="*/ 63596 h 234441"/>
                <a:gd name="connsiteX42" fmla="*/ 171097 w 235195"/>
                <a:gd name="connsiteY42" fmla="*/ 114623 h 23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5195" h="234441">
                  <a:moveTo>
                    <a:pt x="232179" y="82197"/>
                  </a:moveTo>
                  <a:lnTo>
                    <a:pt x="196653" y="27064"/>
                  </a:lnTo>
                  <a:lnTo>
                    <a:pt x="179895" y="37956"/>
                  </a:lnTo>
                  <a:cubicBezTo>
                    <a:pt x="174892" y="41057"/>
                    <a:pt x="168558" y="41057"/>
                    <a:pt x="163556" y="37956"/>
                  </a:cubicBezTo>
                  <a:cubicBezTo>
                    <a:pt x="160841" y="36314"/>
                    <a:pt x="158043" y="34798"/>
                    <a:pt x="155177" y="33432"/>
                  </a:cubicBezTo>
                  <a:cubicBezTo>
                    <a:pt x="149764" y="31094"/>
                    <a:pt x="146136" y="25907"/>
                    <a:pt x="145793" y="20026"/>
                  </a:cubicBezTo>
                  <a:lnTo>
                    <a:pt x="144871" y="0"/>
                  </a:lnTo>
                  <a:lnTo>
                    <a:pt x="79348" y="3268"/>
                  </a:lnTo>
                  <a:lnTo>
                    <a:pt x="80354" y="23293"/>
                  </a:lnTo>
                  <a:cubicBezTo>
                    <a:pt x="80605" y="29184"/>
                    <a:pt x="77530" y="34722"/>
                    <a:pt x="72393" y="37621"/>
                  </a:cubicBezTo>
                  <a:cubicBezTo>
                    <a:pt x="69503" y="39213"/>
                    <a:pt x="66704" y="40981"/>
                    <a:pt x="64015" y="42900"/>
                  </a:cubicBezTo>
                  <a:cubicBezTo>
                    <a:pt x="59314" y="46436"/>
                    <a:pt x="53005" y="46989"/>
                    <a:pt x="47760" y="44324"/>
                  </a:cubicBezTo>
                  <a:lnTo>
                    <a:pt x="29829" y="35108"/>
                  </a:lnTo>
                  <a:lnTo>
                    <a:pt x="0" y="93760"/>
                  </a:lnTo>
                  <a:lnTo>
                    <a:pt x="17931" y="102893"/>
                  </a:lnTo>
                  <a:cubicBezTo>
                    <a:pt x="23159" y="105624"/>
                    <a:pt x="26410" y="111071"/>
                    <a:pt x="26310" y="116969"/>
                  </a:cubicBezTo>
                  <a:cubicBezTo>
                    <a:pt x="26310" y="118561"/>
                    <a:pt x="26310" y="120153"/>
                    <a:pt x="26310" y="121745"/>
                  </a:cubicBezTo>
                  <a:cubicBezTo>
                    <a:pt x="26310" y="123337"/>
                    <a:pt x="26310" y="125013"/>
                    <a:pt x="26310" y="126605"/>
                  </a:cubicBezTo>
                  <a:cubicBezTo>
                    <a:pt x="26988" y="132420"/>
                    <a:pt x="24332" y="138126"/>
                    <a:pt x="19439" y="141352"/>
                  </a:cubicBezTo>
                  <a:lnTo>
                    <a:pt x="2681" y="152328"/>
                  </a:lnTo>
                  <a:lnTo>
                    <a:pt x="38208" y="207378"/>
                  </a:lnTo>
                  <a:lnTo>
                    <a:pt x="54965" y="196485"/>
                  </a:lnTo>
                  <a:cubicBezTo>
                    <a:pt x="59984" y="193418"/>
                    <a:pt x="66285" y="193418"/>
                    <a:pt x="71304" y="196485"/>
                  </a:cubicBezTo>
                  <a:cubicBezTo>
                    <a:pt x="74011" y="198144"/>
                    <a:pt x="76809" y="199661"/>
                    <a:pt x="79683" y="201009"/>
                  </a:cubicBezTo>
                  <a:cubicBezTo>
                    <a:pt x="85046" y="203339"/>
                    <a:pt x="88649" y="208492"/>
                    <a:pt x="88984" y="214332"/>
                  </a:cubicBezTo>
                  <a:lnTo>
                    <a:pt x="89989" y="234441"/>
                  </a:lnTo>
                  <a:lnTo>
                    <a:pt x="155428" y="231174"/>
                  </a:lnTo>
                  <a:lnTo>
                    <a:pt x="154423" y="211064"/>
                  </a:lnTo>
                  <a:cubicBezTo>
                    <a:pt x="154280" y="205107"/>
                    <a:pt x="157531" y="199593"/>
                    <a:pt x="162802" y="196820"/>
                  </a:cubicBezTo>
                  <a:cubicBezTo>
                    <a:pt x="165693" y="195228"/>
                    <a:pt x="168491" y="193460"/>
                    <a:pt x="171181" y="191541"/>
                  </a:cubicBezTo>
                  <a:cubicBezTo>
                    <a:pt x="175881" y="188005"/>
                    <a:pt x="182190" y="187453"/>
                    <a:pt x="187436" y="190117"/>
                  </a:cubicBezTo>
                  <a:lnTo>
                    <a:pt x="205367" y="199250"/>
                  </a:lnTo>
                  <a:lnTo>
                    <a:pt x="235196" y="140598"/>
                  </a:lnTo>
                  <a:lnTo>
                    <a:pt x="217348" y="131465"/>
                  </a:lnTo>
                  <a:cubicBezTo>
                    <a:pt x="212112" y="128733"/>
                    <a:pt x="208869" y="123287"/>
                    <a:pt x="208970" y="117388"/>
                  </a:cubicBezTo>
                  <a:cubicBezTo>
                    <a:pt x="208970" y="115796"/>
                    <a:pt x="208970" y="114204"/>
                    <a:pt x="208970" y="112528"/>
                  </a:cubicBezTo>
                  <a:cubicBezTo>
                    <a:pt x="208970" y="110853"/>
                    <a:pt x="208970" y="109345"/>
                    <a:pt x="208970" y="107753"/>
                  </a:cubicBezTo>
                  <a:cubicBezTo>
                    <a:pt x="208257" y="101904"/>
                    <a:pt x="210922" y="96156"/>
                    <a:pt x="215840" y="92922"/>
                  </a:cubicBezTo>
                  <a:close/>
                  <a:moveTo>
                    <a:pt x="171097" y="114623"/>
                  </a:moveTo>
                  <a:cubicBezTo>
                    <a:pt x="172538" y="144251"/>
                    <a:pt x="149697" y="169438"/>
                    <a:pt x="120069" y="170887"/>
                  </a:cubicBezTo>
                  <a:cubicBezTo>
                    <a:pt x="90442" y="172329"/>
                    <a:pt x="65255" y="149479"/>
                    <a:pt x="63805" y="119852"/>
                  </a:cubicBezTo>
                  <a:cubicBezTo>
                    <a:pt x="62364" y="90241"/>
                    <a:pt x="85180" y="65062"/>
                    <a:pt x="114791" y="63596"/>
                  </a:cubicBezTo>
                  <a:cubicBezTo>
                    <a:pt x="144418" y="62171"/>
                    <a:pt x="169606" y="84995"/>
                    <a:pt x="171097" y="114623"/>
                  </a:cubicBezTo>
                  <a:close/>
                </a:path>
              </a:pathLst>
            </a:custGeom>
            <a:solidFill>
              <a:srgbClr val="455A64"/>
            </a:solidFill>
            <a:ln w="8363" cap="flat">
              <a:noFill/>
              <a:prstDash val="solid"/>
              <a:miter/>
            </a:ln>
          </p:spPr>
          <p:txBody>
            <a:bodyPr rtlCol="0" anchor="ctr"/>
            <a:lstStyle/>
            <a:p>
              <a:pPr defTabSz="914378"/>
              <a:endParaRPr lang="en-US"/>
            </a:p>
          </p:txBody>
        </p:sp>
      </p:grpSp>
      <p:grpSp>
        <p:nvGrpSpPr>
          <p:cNvPr id="843" name="Graphic 2">
            <a:extLst>
              <a:ext uri="{FF2B5EF4-FFF2-40B4-BE49-F238E27FC236}">
                <a16:creationId xmlns:a16="http://schemas.microsoft.com/office/drawing/2014/main" xmlns="" id="{F910314C-3B56-48FF-AF28-6C445A46158F}"/>
              </a:ext>
            </a:extLst>
          </p:cNvPr>
          <p:cNvGrpSpPr/>
          <p:nvPr/>
        </p:nvGrpSpPr>
        <p:grpSpPr>
          <a:xfrm>
            <a:off x="1399016" y="2032581"/>
            <a:ext cx="2446089" cy="2191798"/>
            <a:chOff x="1399016" y="2032580"/>
            <a:chExt cx="2446089" cy="2191798"/>
          </a:xfrm>
        </p:grpSpPr>
        <p:sp>
          <p:nvSpPr>
            <p:cNvPr id="844" name="Freeform: Shape 843">
              <a:extLst>
                <a:ext uri="{FF2B5EF4-FFF2-40B4-BE49-F238E27FC236}">
                  <a16:creationId xmlns:a16="http://schemas.microsoft.com/office/drawing/2014/main" xmlns="" id="{F983135A-4CB3-4C26-A7C6-92CF5FC9AB51}"/>
                </a:ext>
              </a:extLst>
            </p:cNvPr>
            <p:cNvSpPr/>
            <p:nvPr/>
          </p:nvSpPr>
          <p:spPr>
            <a:xfrm>
              <a:off x="2283732" y="3009632"/>
              <a:ext cx="962781" cy="1115230"/>
            </a:xfrm>
            <a:custGeom>
              <a:avLst/>
              <a:gdLst>
                <a:gd name="connsiteX0" fmla="*/ 3930 w 962781"/>
                <a:gd name="connsiteY0" fmla="*/ 133419 h 1115230"/>
                <a:gd name="connsiteX1" fmla="*/ 250605 w 962781"/>
                <a:gd name="connsiteY1" fmla="*/ 898746 h 1115230"/>
                <a:gd name="connsiteX2" fmla="*/ 791797 w 962781"/>
                <a:gd name="connsiteY2" fmla="*/ 1115005 h 1115230"/>
                <a:gd name="connsiteX3" fmla="*/ 948483 w 962781"/>
                <a:gd name="connsiteY3" fmla="*/ 679303 h 1115230"/>
                <a:gd name="connsiteX4" fmla="*/ 469294 w 962781"/>
                <a:gd name="connsiteY4" fmla="*/ 582108 h 1115230"/>
                <a:gd name="connsiteX5" fmla="*/ 186590 w 962781"/>
                <a:gd name="connsiteY5" fmla="*/ 125542 h 1115230"/>
                <a:gd name="connsiteX6" fmla="*/ 3930 w 962781"/>
                <a:gd name="connsiteY6" fmla="*/ 133419 h 11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781" h="1115230">
                  <a:moveTo>
                    <a:pt x="3930" y="133419"/>
                  </a:moveTo>
                  <a:cubicBezTo>
                    <a:pt x="46579" y="432126"/>
                    <a:pt x="151650" y="815041"/>
                    <a:pt x="250605" y="898746"/>
                  </a:cubicBezTo>
                  <a:cubicBezTo>
                    <a:pt x="330540" y="966364"/>
                    <a:pt x="767163" y="1110229"/>
                    <a:pt x="791797" y="1115005"/>
                  </a:cubicBezTo>
                  <a:cubicBezTo>
                    <a:pt x="852796" y="1126401"/>
                    <a:pt x="1010822" y="702010"/>
                    <a:pt x="948483" y="679303"/>
                  </a:cubicBezTo>
                  <a:cubicBezTo>
                    <a:pt x="870056" y="650312"/>
                    <a:pt x="489152" y="606239"/>
                    <a:pt x="469294" y="582108"/>
                  </a:cubicBezTo>
                  <a:cubicBezTo>
                    <a:pt x="449436" y="557977"/>
                    <a:pt x="325596" y="356716"/>
                    <a:pt x="186590" y="125542"/>
                  </a:cubicBezTo>
                  <a:cubicBezTo>
                    <a:pt x="90652" y="-34243"/>
                    <a:pt x="-22631" y="-52006"/>
                    <a:pt x="3930" y="133419"/>
                  </a:cubicBezTo>
                  <a:close/>
                </a:path>
              </a:pathLst>
            </a:custGeom>
            <a:solidFill>
              <a:srgbClr val="AD6359"/>
            </a:solidFill>
            <a:ln w="8363" cap="flat">
              <a:noFill/>
              <a:prstDash val="solid"/>
              <a:miter/>
            </a:ln>
          </p:spPr>
          <p:txBody>
            <a:bodyPr rtlCol="0" anchor="ctr"/>
            <a:lstStyle/>
            <a:p>
              <a:pPr defTabSz="914378"/>
              <a:endParaRPr lang="en-US"/>
            </a:p>
          </p:txBody>
        </p:sp>
        <p:sp>
          <p:nvSpPr>
            <p:cNvPr id="845" name="Freeform: Shape 844">
              <a:extLst>
                <a:ext uri="{FF2B5EF4-FFF2-40B4-BE49-F238E27FC236}">
                  <a16:creationId xmlns:a16="http://schemas.microsoft.com/office/drawing/2014/main" xmlns="" id="{95BDA6DB-2EF8-40D9-912A-DCFFE9AA3259}"/>
                </a:ext>
              </a:extLst>
            </p:cNvPr>
            <p:cNvSpPr/>
            <p:nvPr/>
          </p:nvSpPr>
          <p:spPr>
            <a:xfrm>
              <a:off x="3028105" y="3688014"/>
              <a:ext cx="817001" cy="536364"/>
            </a:xfrm>
            <a:custGeom>
              <a:avLst/>
              <a:gdLst>
                <a:gd name="connsiteX0" fmla="*/ 0 w 817001"/>
                <a:gd name="connsiteY0" fmla="*/ 408555 h 536364"/>
                <a:gd name="connsiteX1" fmla="*/ 169422 w 817001"/>
                <a:gd name="connsiteY1" fmla="*/ 498041 h 536364"/>
                <a:gd name="connsiteX2" fmla="*/ 377386 w 817001"/>
                <a:gd name="connsiteY2" fmla="*/ 514799 h 536364"/>
                <a:gd name="connsiteX3" fmla="*/ 263935 w 817001"/>
                <a:gd name="connsiteY3" fmla="*/ 415425 h 536364"/>
                <a:gd name="connsiteX4" fmla="*/ 212321 w 817001"/>
                <a:gd name="connsiteY4" fmla="*/ 348981 h 536364"/>
                <a:gd name="connsiteX5" fmla="*/ 350070 w 817001"/>
                <a:gd name="connsiteY5" fmla="*/ 389702 h 536364"/>
                <a:gd name="connsiteX6" fmla="*/ 623390 w 817001"/>
                <a:gd name="connsiteY6" fmla="*/ 520915 h 536364"/>
                <a:gd name="connsiteX7" fmla="*/ 589288 w 817001"/>
                <a:gd name="connsiteY7" fmla="*/ 432686 h 536364"/>
                <a:gd name="connsiteX8" fmla="*/ 736672 w 817001"/>
                <a:gd name="connsiteY8" fmla="*/ 495611 h 536364"/>
                <a:gd name="connsiteX9" fmla="*/ 747481 w 817001"/>
                <a:gd name="connsiteY9" fmla="*/ 452544 h 536364"/>
                <a:gd name="connsiteX10" fmla="*/ 795241 w 817001"/>
                <a:gd name="connsiteY10" fmla="*/ 449192 h 536364"/>
                <a:gd name="connsiteX11" fmla="*/ 790633 w 817001"/>
                <a:gd name="connsiteY11" fmla="*/ 365403 h 536364"/>
                <a:gd name="connsiteX12" fmla="*/ 809653 w 817001"/>
                <a:gd name="connsiteY12" fmla="*/ 355097 h 536364"/>
                <a:gd name="connsiteX13" fmla="*/ 590880 w 817001"/>
                <a:gd name="connsiteY13" fmla="*/ 69461 h 536364"/>
                <a:gd name="connsiteX14" fmla="*/ 151826 w 817001"/>
                <a:gd name="connsiteY14" fmla="*/ 0 h 536364"/>
                <a:gd name="connsiteX15" fmla="*/ 0 w 817001"/>
                <a:gd name="connsiteY15" fmla="*/ 408555 h 5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7001" h="536364">
                  <a:moveTo>
                    <a:pt x="0" y="408555"/>
                  </a:moveTo>
                  <a:cubicBezTo>
                    <a:pt x="7039" y="412912"/>
                    <a:pt x="106664" y="473994"/>
                    <a:pt x="169422" y="498041"/>
                  </a:cubicBezTo>
                  <a:cubicBezTo>
                    <a:pt x="216259" y="515972"/>
                    <a:pt x="352500" y="564067"/>
                    <a:pt x="377386" y="514799"/>
                  </a:cubicBezTo>
                  <a:cubicBezTo>
                    <a:pt x="394143" y="481283"/>
                    <a:pt x="317644" y="443327"/>
                    <a:pt x="263935" y="415425"/>
                  </a:cubicBezTo>
                  <a:cubicBezTo>
                    <a:pt x="235615" y="400762"/>
                    <a:pt x="202099" y="367079"/>
                    <a:pt x="212321" y="348981"/>
                  </a:cubicBezTo>
                  <a:cubicBezTo>
                    <a:pt x="230168" y="317309"/>
                    <a:pt x="302897" y="356689"/>
                    <a:pt x="350070" y="389702"/>
                  </a:cubicBezTo>
                  <a:cubicBezTo>
                    <a:pt x="441317" y="453549"/>
                    <a:pt x="560716" y="564653"/>
                    <a:pt x="623390" y="520915"/>
                  </a:cubicBezTo>
                  <a:cubicBezTo>
                    <a:pt x="647102" y="504158"/>
                    <a:pt x="624144" y="468631"/>
                    <a:pt x="589288" y="432686"/>
                  </a:cubicBezTo>
                  <a:cubicBezTo>
                    <a:pt x="647186" y="476088"/>
                    <a:pt x="709609" y="512955"/>
                    <a:pt x="736672" y="495611"/>
                  </a:cubicBezTo>
                  <a:cubicBezTo>
                    <a:pt x="752173" y="485808"/>
                    <a:pt x="754100" y="470475"/>
                    <a:pt x="747481" y="452544"/>
                  </a:cubicBezTo>
                  <a:cubicBezTo>
                    <a:pt x="765831" y="460252"/>
                    <a:pt x="782589" y="460504"/>
                    <a:pt x="795241" y="449192"/>
                  </a:cubicBezTo>
                  <a:cubicBezTo>
                    <a:pt x="816859" y="430088"/>
                    <a:pt x="809736" y="398919"/>
                    <a:pt x="790633" y="365403"/>
                  </a:cubicBezTo>
                  <a:cubicBezTo>
                    <a:pt x="798257" y="365202"/>
                    <a:pt x="805321" y="361373"/>
                    <a:pt x="809653" y="355097"/>
                  </a:cubicBezTo>
                  <a:cubicBezTo>
                    <a:pt x="857077" y="294518"/>
                    <a:pt x="662184" y="92838"/>
                    <a:pt x="590880" y="69461"/>
                  </a:cubicBezTo>
                  <a:cubicBezTo>
                    <a:pt x="381408" y="586"/>
                    <a:pt x="151826" y="0"/>
                    <a:pt x="151826" y="0"/>
                  </a:cubicBezTo>
                  <a:cubicBezTo>
                    <a:pt x="62088" y="59658"/>
                    <a:pt x="-167" y="408471"/>
                    <a:pt x="0" y="408555"/>
                  </a:cubicBezTo>
                  <a:close/>
                </a:path>
              </a:pathLst>
            </a:custGeom>
            <a:solidFill>
              <a:srgbClr val="AD6359"/>
            </a:solidFill>
            <a:ln w="8363" cap="flat">
              <a:noFill/>
              <a:prstDash val="solid"/>
              <a:miter/>
            </a:ln>
          </p:spPr>
          <p:txBody>
            <a:bodyPr rtlCol="0" anchor="ctr"/>
            <a:lstStyle/>
            <a:p>
              <a:pPr defTabSz="914378"/>
              <a:endParaRPr lang="en-US"/>
            </a:p>
          </p:txBody>
        </p:sp>
        <p:sp>
          <p:nvSpPr>
            <p:cNvPr id="846" name="Freeform: Shape 845">
              <a:extLst>
                <a:ext uri="{FF2B5EF4-FFF2-40B4-BE49-F238E27FC236}">
                  <a16:creationId xmlns:a16="http://schemas.microsoft.com/office/drawing/2014/main" xmlns="" id="{403BF094-DAC1-4D64-AB1E-504B4F60403F}"/>
                </a:ext>
              </a:extLst>
            </p:cNvPr>
            <p:cNvSpPr/>
            <p:nvPr/>
          </p:nvSpPr>
          <p:spPr>
            <a:xfrm>
              <a:off x="3358807" y="3925968"/>
              <a:ext cx="264867" cy="200564"/>
            </a:xfrm>
            <a:custGeom>
              <a:avLst/>
              <a:gdLst>
                <a:gd name="connsiteX0" fmla="*/ 684 w 264867"/>
                <a:gd name="connsiteY0" fmla="*/ 6 h 200564"/>
                <a:gd name="connsiteX1" fmla="*/ 138851 w 264867"/>
                <a:gd name="connsiteY1" fmla="*/ 67037 h 200564"/>
                <a:gd name="connsiteX2" fmla="*/ 264535 w 264867"/>
                <a:gd name="connsiteY2" fmla="*/ 198418 h 200564"/>
                <a:gd name="connsiteX3" fmla="*/ 262691 w 264867"/>
                <a:gd name="connsiteY3" fmla="*/ 200177 h 200564"/>
                <a:gd name="connsiteX4" fmla="*/ 137008 w 264867"/>
                <a:gd name="connsiteY4" fmla="*/ 76170 h 200564"/>
                <a:gd name="connsiteX5" fmla="*/ 97 w 264867"/>
                <a:gd name="connsiteY5" fmla="*/ 760 h 200564"/>
                <a:gd name="connsiteX6" fmla="*/ 684 w 264867"/>
                <a:gd name="connsiteY6" fmla="*/ 6 h 20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67" h="200564">
                  <a:moveTo>
                    <a:pt x="684" y="6"/>
                  </a:moveTo>
                  <a:cubicBezTo>
                    <a:pt x="50974" y="12281"/>
                    <a:pt x="98080" y="35130"/>
                    <a:pt x="138851" y="67037"/>
                  </a:cubicBezTo>
                  <a:cubicBezTo>
                    <a:pt x="190130" y="107423"/>
                    <a:pt x="222640" y="152334"/>
                    <a:pt x="264535" y="198418"/>
                  </a:cubicBezTo>
                  <a:cubicBezTo>
                    <a:pt x="265624" y="199591"/>
                    <a:pt x="263781" y="201351"/>
                    <a:pt x="262691" y="200177"/>
                  </a:cubicBezTo>
                  <a:cubicBezTo>
                    <a:pt x="242666" y="178225"/>
                    <a:pt x="159128" y="95274"/>
                    <a:pt x="137008" y="76170"/>
                  </a:cubicBezTo>
                  <a:cubicBezTo>
                    <a:pt x="97711" y="40937"/>
                    <a:pt x="50882" y="15146"/>
                    <a:pt x="97" y="760"/>
                  </a:cubicBezTo>
                  <a:cubicBezTo>
                    <a:pt x="-154" y="760"/>
                    <a:pt x="97" y="-78"/>
                    <a:pt x="684" y="6"/>
                  </a:cubicBezTo>
                  <a:close/>
                </a:path>
              </a:pathLst>
            </a:custGeom>
            <a:solidFill>
              <a:srgbClr val="263238"/>
            </a:solidFill>
            <a:ln w="8363" cap="flat">
              <a:noFill/>
              <a:prstDash val="solid"/>
              <a:miter/>
            </a:ln>
          </p:spPr>
          <p:txBody>
            <a:bodyPr rtlCol="0" anchor="ctr"/>
            <a:lstStyle/>
            <a:p>
              <a:pPr defTabSz="914378"/>
              <a:endParaRPr lang="en-US"/>
            </a:p>
          </p:txBody>
        </p:sp>
        <p:sp>
          <p:nvSpPr>
            <p:cNvPr id="847" name="Freeform: Shape 846">
              <a:extLst>
                <a:ext uri="{FF2B5EF4-FFF2-40B4-BE49-F238E27FC236}">
                  <a16:creationId xmlns:a16="http://schemas.microsoft.com/office/drawing/2014/main" xmlns="" id="{9588E876-BD4D-4B32-A221-E8FEBCBC2BDF}"/>
                </a:ext>
              </a:extLst>
            </p:cNvPr>
            <p:cNvSpPr/>
            <p:nvPr/>
          </p:nvSpPr>
          <p:spPr>
            <a:xfrm>
              <a:off x="3406691" y="3838484"/>
              <a:ext cx="368065" cy="298867"/>
            </a:xfrm>
            <a:custGeom>
              <a:avLst/>
              <a:gdLst>
                <a:gd name="connsiteX0" fmla="*/ 643 w 368065"/>
                <a:gd name="connsiteY0" fmla="*/ 15 h 298867"/>
                <a:gd name="connsiteX1" fmla="*/ 161937 w 368065"/>
                <a:gd name="connsiteY1" fmla="*/ 71571 h 298867"/>
                <a:gd name="connsiteX2" fmla="*/ 297507 w 368065"/>
                <a:gd name="connsiteY2" fmla="*/ 206135 h 298867"/>
                <a:gd name="connsiteX3" fmla="*/ 367806 w 368065"/>
                <a:gd name="connsiteY3" fmla="*/ 296711 h 298867"/>
                <a:gd name="connsiteX4" fmla="*/ 365963 w 368065"/>
                <a:gd name="connsiteY4" fmla="*/ 298387 h 298867"/>
                <a:gd name="connsiteX5" fmla="*/ 239442 w 368065"/>
                <a:gd name="connsiteY5" fmla="*/ 149327 h 298867"/>
                <a:gd name="connsiteX6" fmla="*/ 95995 w 368065"/>
                <a:gd name="connsiteY6" fmla="*/ 41071 h 298867"/>
                <a:gd name="connsiteX7" fmla="*/ 392 w 368065"/>
                <a:gd name="connsiteY7" fmla="*/ 1020 h 298867"/>
                <a:gd name="connsiteX8" fmla="*/ 15 w 368065"/>
                <a:gd name="connsiteY8" fmla="*/ 392 h 298867"/>
                <a:gd name="connsiteX9" fmla="*/ 643 w 368065"/>
                <a:gd name="connsiteY9" fmla="*/ 15 h 29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065" h="298867">
                  <a:moveTo>
                    <a:pt x="643" y="15"/>
                  </a:moveTo>
                  <a:cubicBezTo>
                    <a:pt x="55609" y="20124"/>
                    <a:pt x="111999" y="40569"/>
                    <a:pt x="161937" y="71571"/>
                  </a:cubicBezTo>
                  <a:cubicBezTo>
                    <a:pt x="216651" y="105505"/>
                    <a:pt x="257373" y="156700"/>
                    <a:pt x="297507" y="206135"/>
                  </a:cubicBezTo>
                  <a:cubicBezTo>
                    <a:pt x="321639" y="235797"/>
                    <a:pt x="345074" y="265986"/>
                    <a:pt x="367806" y="296711"/>
                  </a:cubicBezTo>
                  <a:cubicBezTo>
                    <a:pt x="368728" y="297968"/>
                    <a:pt x="366968" y="299728"/>
                    <a:pt x="365963" y="298387"/>
                  </a:cubicBezTo>
                  <a:cubicBezTo>
                    <a:pt x="325300" y="247443"/>
                    <a:pt x="283121" y="197757"/>
                    <a:pt x="239442" y="149327"/>
                  </a:cubicBezTo>
                  <a:cubicBezTo>
                    <a:pt x="199231" y="104139"/>
                    <a:pt x="150483" y="67347"/>
                    <a:pt x="95995" y="41071"/>
                  </a:cubicBezTo>
                  <a:cubicBezTo>
                    <a:pt x="64826" y="26073"/>
                    <a:pt x="32567" y="13589"/>
                    <a:pt x="392" y="1020"/>
                  </a:cubicBezTo>
                  <a:cubicBezTo>
                    <a:pt x="115" y="953"/>
                    <a:pt x="-52" y="668"/>
                    <a:pt x="15" y="392"/>
                  </a:cubicBezTo>
                  <a:cubicBezTo>
                    <a:pt x="82" y="115"/>
                    <a:pt x="367" y="-52"/>
                    <a:pt x="643" y="15"/>
                  </a:cubicBezTo>
                  <a:close/>
                </a:path>
              </a:pathLst>
            </a:custGeom>
            <a:solidFill>
              <a:srgbClr val="263238"/>
            </a:solidFill>
            <a:ln w="8363" cap="flat">
              <a:noFill/>
              <a:prstDash val="solid"/>
              <a:miter/>
            </a:ln>
          </p:spPr>
          <p:txBody>
            <a:bodyPr rtlCol="0" anchor="ctr"/>
            <a:lstStyle/>
            <a:p>
              <a:pPr defTabSz="914378"/>
              <a:endParaRPr lang="en-US"/>
            </a:p>
          </p:txBody>
        </p:sp>
        <p:sp>
          <p:nvSpPr>
            <p:cNvPr id="848" name="Freeform: Shape 847">
              <a:extLst>
                <a:ext uri="{FF2B5EF4-FFF2-40B4-BE49-F238E27FC236}">
                  <a16:creationId xmlns:a16="http://schemas.microsoft.com/office/drawing/2014/main" xmlns="" id="{AB4B90EB-30FF-4CCB-AA7A-C0D61754DC15}"/>
                </a:ext>
              </a:extLst>
            </p:cNvPr>
            <p:cNvSpPr/>
            <p:nvPr/>
          </p:nvSpPr>
          <p:spPr>
            <a:xfrm>
              <a:off x="3473640" y="3764167"/>
              <a:ext cx="346973" cy="288920"/>
            </a:xfrm>
            <a:custGeom>
              <a:avLst/>
              <a:gdLst>
                <a:gd name="connsiteX0" fmla="*/ 138 w 346973"/>
                <a:gd name="connsiteY0" fmla="*/ 11 h 288920"/>
                <a:gd name="connsiteX1" fmla="*/ 146685 w 346973"/>
                <a:gd name="connsiteY1" fmla="*/ 62769 h 288920"/>
                <a:gd name="connsiteX2" fmla="*/ 283680 w 346973"/>
                <a:gd name="connsiteY2" fmla="*/ 202445 h 288920"/>
                <a:gd name="connsiteX3" fmla="*/ 346773 w 346973"/>
                <a:gd name="connsiteY3" fmla="*/ 286988 h 288920"/>
                <a:gd name="connsiteX4" fmla="*/ 344762 w 346973"/>
                <a:gd name="connsiteY4" fmla="*/ 288496 h 288920"/>
                <a:gd name="connsiteX5" fmla="*/ 191931 w 346973"/>
                <a:gd name="connsiteY5" fmla="*/ 109356 h 288920"/>
                <a:gd name="connsiteX6" fmla="*/ 103785 w 346973"/>
                <a:gd name="connsiteY6" fmla="*/ 40900 h 288920"/>
                <a:gd name="connsiteX7" fmla="*/ 55 w 346973"/>
                <a:gd name="connsiteY7" fmla="*/ 346 h 288920"/>
                <a:gd name="connsiteX8" fmla="*/ 138 w 346973"/>
                <a:gd name="connsiteY8" fmla="*/ 11 h 2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973" h="288920">
                  <a:moveTo>
                    <a:pt x="138" y="11"/>
                  </a:moveTo>
                  <a:cubicBezTo>
                    <a:pt x="53847" y="15847"/>
                    <a:pt x="100685" y="29421"/>
                    <a:pt x="146685" y="62769"/>
                  </a:cubicBezTo>
                  <a:cubicBezTo>
                    <a:pt x="207516" y="106926"/>
                    <a:pt x="263990" y="177476"/>
                    <a:pt x="283680" y="202445"/>
                  </a:cubicBezTo>
                  <a:cubicBezTo>
                    <a:pt x="305465" y="230095"/>
                    <a:pt x="326329" y="258416"/>
                    <a:pt x="346773" y="286988"/>
                  </a:cubicBezTo>
                  <a:cubicBezTo>
                    <a:pt x="347611" y="288161"/>
                    <a:pt x="345600" y="289669"/>
                    <a:pt x="344762" y="288496"/>
                  </a:cubicBezTo>
                  <a:cubicBezTo>
                    <a:pt x="297740" y="225546"/>
                    <a:pt x="246687" y="165712"/>
                    <a:pt x="191931" y="109356"/>
                  </a:cubicBezTo>
                  <a:cubicBezTo>
                    <a:pt x="166267" y="82116"/>
                    <a:pt x="136530" y="59024"/>
                    <a:pt x="103785" y="40900"/>
                  </a:cubicBezTo>
                  <a:cubicBezTo>
                    <a:pt x="70421" y="24461"/>
                    <a:pt x="35715" y="10895"/>
                    <a:pt x="55" y="346"/>
                  </a:cubicBezTo>
                  <a:cubicBezTo>
                    <a:pt x="55" y="346"/>
                    <a:pt x="-113" y="-73"/>
                    <a:pt x="138" y="11"/>
                  </a:cubicBezTo>
                  <a:close/>
                </a:path>
              </a:pathLst>
            </a:custGeom>
            <a:solidFill>
              <a:srgbClr val="263238"/>
            </a:solidFill>
            <a:ln w="8363" cap="flat">
              <a:noFill/>
              <a:prstDash val="solid"/>
              <a:miter/>
            </a:ln>
          </p:spPr>
          <p:txBody>
            <a:bodyPr rtlCol="0" anchor="ctr"/>
            <a:lstStyle/>
            <a:p>
              <a:pPr defTabSz="914378"/>
              <a:endParaRPr lang="en-US"/>
            </a:p>
          </p:txBody>
        </p:sp>
        <p:sp>
          <p:nvSpPr>
            <p:cNvPr id="849" name="Freeform: Shape 848">
              <a:extLst>
                <a:ext uri="{FF2B5EF4-FFF2-40B4-BE49-F238E27FC236}">
                  <a16:creationId xmlns:a16="http://schemas.microsoft.com/office/drawing/2014/main" xmlns="" id="{2AC5624F-C678-41D1-8ACD-F866D44D5CD3}"/>
                </a:ext>
              </a:extLst>
            </p:cNvPr>
            <p:cNvSpPr/>
            <p:nvPr/>
          </p:nvSpPr>
          <p:spPr>
            <a:xfrm>
              <a:off x="2274094" y="2973263"/>
              <a:ext cx="430753" cy="676291"/>
            </a:xfrm>
            <a:custGeom>
              <a:avLst/>
              <a:gdLst>
                <a:gd name="connsiteX0" fmla="*/ 99703 w 430753"/>
                <a:gd name="connsiteY0" fmla="*/ 676291 h 676291"/>
                <a:gd name="connsiteX1" fmla="*/ 430753 w 430753"/>
                <a:gd name="connsiteY1" fmla="*/ 490867 h 676291"/>
                <a:gd name="connsiteX2" fmla="*/ 169667 w 430753"/>
                <a:gd name="connsiteY2" fmla="*/ 89266 h 676291"/>
                <a:gd name="connsiteX3" fmla="*/ 3765 w 430753"/>
                <a:gd name="connsiteY3" fmla="*/ 203135 h 676291"/>
                <a:gd name="connsiteX4" fmla="*/ 99703 w 430753"/>
                <a:gd name="connsiteY4" fmla="*/ 676291 h 67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676291">
                  <a:moveTo>
                    <a:pt x="99703" y="676291"/>
                  </a:moveTo>
                  <a:lnTo>
                    <a:pt x="430753" y="490867"/>
                  </a:lnTo>
                  <a:cubicBezTo>
                    <a:pt x="430753" y="490867"/>
                    <a:pt x="301886" y="261871"/>
                    <a:pt x="169667" y="89266"/>
                  </a:cubicBezTo>
                  <a:cubicBezTo>
                    <a:pt x="37448" y="-83339"/>
                    <a:pt x="-15255" y="16035"/>
                    <a:pt x="3765" y="203135"/>
                  </a:cubicBezTo>
                  <a:cubicBezTo>
                    <a:pt x="22785" y="390236"/>
                    <a:pt x="99703" y="676291"/>
                    <a:pt x="99703" y="676291"/>
                  </a:cubicBezTo>
                  <a:close/>
                </a:path>
              </a:pathLst>
            </a:custGeom>
            <a:solidFill>
              <a:srgbClr val="FFC727"/>
            </a:solidFill>
            <a:ln w="8363" cap="flat">
              <a:noFill/>
              <a:prstDash val="solid"/>
              <a:miter/>
            </a:ln>
          </p:spPr>
          <p:txBody>
            <a:bodyPr rtlCol="0" anchor="ctr"/>
            <a:lstStyle/>
            <a:p>
              <a:pPr defTabSz="914378"/>
              <a:endParaRPr lang="en-US"/>
            </a:p>
          </p:txBody>
        </p:sp>
        <p:sp>
          <p:nvSpPr>
            <p:cNvPr id="850" name="Freeform: Shape 849">
              <a:extLst>
                <a:ext uri="{FF2B5EF4-FFF2-40B4-BE49-F238E27FC236}">
                  <a16:creationId xmlns:a16="http://schemas.microsoft.com/office/drawing/2014/main" xmlns="" id="{E3204539-6B76-4CD9-9932-F2C3CA134358}"/>
                </a:ext>
              </a:extLst>
            </p:cNvPr>
            <p:cNvSpPr/>
            <p:nvPr/>
          </p:nvSpPr>
          <p:spPr>
            <a:xfrm>
              <a:off x="2377350" y="3417651"/>
              <a:ext cx="279393" cy="158043"/>
            </a:xfrm>
            <a:custGeom>
              <a:avLst/>
              <a:gdLst>
                <a:gd name="connsiteX0" fmla="*/ 277057 w 279393"/>
                <a:gd name="connsiteY0" fmla="*/ 143 h 158043"/>
                <a:gd name="connsiteX1" fmla="*/ 553 w 279393"/>
                <a:gd name="connsiteY1" fmla="*/ 155571 h 158043"/>
                <a:gd name="connsiteX2" fmla="*/ 1978 w 279393"/>
                <a:gd name="connsiteY2" fmla="*/ 157917 h 158043"/>
                <a:gd name="connsiteX3" fmla="*/ 279068 w 279393"/>
                <a:gd name="connsiteY3" fmla="*/ 2740 h 158043"/>
                <a:gd name="connsiteX4" fmla="*/ 277057 w 279393"/>
                <a:gd name="connsiteY4" fmla="*/ 143 h 15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93" h="158043">
                  <a:moveTo>
                    <a:pt x="277057" y="143"/>
                  </a:moveTo>
                  <a:cubicBezTo>
                    <a:pt x="182275" y="47157"/>
                    <a:pt x="89981" y="99030"/>
                    <a:pt x="553" y="155571"/>
                  </a:cubicBezTo>
                  <a:cubicBezTo>
                    <a:pt x="-787" y="156409"/>
                    <a:pt x="553" y="158588"/>
                    <a:pt x="1978" y="157917"/>
                  </a:cubicBezTo>
                  <a:cubicBezTo>
                    <a:pt x="96961" y="111021"/>
                    <a:pt x="189447" y="59223"/>
                    <a:pt x="279068" y="2740"/>
                  </a:cubicBezTo>
                  <a:cubicBezTo>
                    <a:pt x="280073" y="1819"/>
                    <a:pt x="278565" y="-611"/>
                    <a:pt x="277057" y="143"/>
                  </a:cubicBezTo>
                  <a:close/>
                </a:path>
              </a:pathLst>
            </a:custGeom>
            <a:solidFill>
              <a:srgbClr val="263238"/>
            </a:solidFill>
            <a:ln w="8363" cap="flat">
              <a:noFill/>
              <a:prstDash val="solid"/>
              <a:miter/>
            </a:ln>
          </p:spPr>
          <p:txBody>
            <a:bodyPr rtlCol="0" anchor="ctr"/>
            <a:lstStyle/>
            <a:p>
              <a:pPr defTabSz="914378"/>
              <a:endParaRPr lang="en-US"/>
            </a:p>
          </p:txBody>
        </p:sp>
        <p:sp>
          <p:nvSpPr>
            <p:cNvPr id="851" name="Freeform: Shape 850">
              <a:extLst>
                <a:ext uri="{FF2B5EF4-FFF2-40B4-BE49-F238E27FC236}">
                  <a16:creationId xmlns:a16="http://schemas.microsoft.com/office/drawing/2014/main" xmlns="" id="{74962150-A5E1-48AE-BC0E-B4723E9243D2}"/>
                </a:ext>
              </a:extLst>
            </p:cNvPr>
            <p:cNvSpPr/>
            <p:nvPr/>
          </p:nvSpPr>
          <p:spPr>
            <a:xfrm>
              <a:off x="2274088" y="2973378"/>
              <a:ext cx="372274" cy="676176"/>
            </a:xfrm>
            <a:custGeom>
              <a:avLst/>
              <a:gdLst>
                <a:gd name="connsiteX0" fmla="*/ 372275 w 372274"/>
                <a:gd name="connsiteY0" fmla="*/ 523513 h 676176"/>
                <a:gd name="connsiteX1" fmla="*/ 99710 w 372274"/>
                <a:gd name="connsiteY1" fmla="*/ 676176 h 676176"/>
                <a:gd name="connsiteX2" fmla="*/ 3771 w 372274"/>
                <a:gd name="connsiteY2" fmla="*/ 203020 h 676176"/>
                <a:gd name="connsiteX3" fmla="*/ 55888 w 372274"/>
                <a:gd name="connsiteY3" fmla="*/ 0 h 676176"/>
              </a:gdLst>
              <a:ahLst/>
              <a:cxnLst>
                <a:cxn ang="0">
                  <a:pos x="connsiteX0" y="connsiteY0"/>
                </a:cxn>
                <a:cxn ang="0">
                  <a:pos x="connsiteX1" y="connsiteY1"/>
                </a:cxn>
                <a:cxn ang="0">
                  <a:pos x="connsiteX2" y="connsiteY2"/>
                </a:cxn>
                <a:cxn ang="0">
                  <a:pos x="connsiteX3" y="connsiteY3"/>
                </a:cxn>
              </a:cxnLst>
              <a:rect l="l" t="t" r="r" b="b"/>
              <a:pathLst>
                <a:path w="372274" h="676176">
                  <a:moveTo>
                    <a:pt x="372275" y="523513"/>
                  </a:moveTo>
                  <a:lnTo>
                    <a:pt x="99710" y="676176"/>
                  </a:lnTo>
                  <a:cubicBezTo>
                    <a:pt x="99710" y="676176"/>
                    <a:pt x="22708" y="390205"/>
                    <a:pt x="3771" y="203020"/>
                  </a:cubicBezTo>
                  <a:cubicBezTo>
                    <a:pt x="-8294" y="84627"/>
                    <a:pt x="8463" y="1424"/>
                    <a:pt x="55888" y="0"/>
                  </a:cubicBezTo>
                  <a:close/>
                </a:path>
              </a:pathLst>
            </a:custGeom>
            <a:solidFill>
              <a:srgbClr val="000000">
                <a:alpha val="10000"/>
              </a:srgbClr>
            </a:solidFill>
            <a:ln w="8363" cap="flat">
              <a:noFill/>
              <a:prstDash val="solid"/>
              <a:miter/>
            </a:ln>
          </p:spPr>
          <p:txBody>
            <a:bodyPr rtlCol="0" anchor="ctr"/>
            <a:lstStyle/>
            <a:p>
              <a:pPr defTabSz="914378"/>
              <a:endParaRPr lang="en-US"/>
            </a:p>
          </p:txBody>
        </p:sp>
        <p:sp>
          <p:nvSpPr>
            <p:cNvPr id="852" name="Freeform: Shape 851">
              <a:extLst>
                <a:ext uri="{FF2B5EF4-FFF2-40B4-BE49-F238E27FC236}">
                  <a16:creationId xmlns:a16="http://schemas.microsoft.com/office/drawing/2014/main" xmlns="" id="{DE302F49-59F7-40FA-A780-BE57D77FD581}"/>
                </a:ext>
              </a:extLst>
            </p:cNvPr>
            <p:cNvSpPr/>
            <p:nvPr/>
          </p:nvSpPr>
          <p:spPr>
            <a:xfrm>
              <a:off x="1441832" y="2929015"/>
              <a:ext cx="1254503" cy="1239192"/>
            </a:xfrm>
            <a:custGeom>
              <a:avLst/>
              <a:gdLst>
                <a:gd name="connsiteX0" fmla="*/ 652 w 1254503"/>
                <a:gd name="connsiteY0" fmla="*/ 1239193 h 1239192"/>
                <a:gd name="connsiteX1" fmla="*/ 1253296 w 1254503"/>
                <a:gd name="connsiteY1" fmla="*/ 1239193 h 1239192"/>
                <a:gd name="connsiteX2" fmla="*/ 939758 w 1254503"/>
                <a:gd name="connsiteY2" fmla="*/ 85419 h 1239192"/>
                <a:gd name="connsiteX3" fmla="*/ 610384 w 1254503"/>
                <a:gd name="connsiteY3" fmla="*/ 46122 h 1239192"/>
                <a:gd name="connsiteX4" fmla="*/ 652 w 1254503"/>
                <a:gd name="connsiteY4" fmla="*/ 1239193 h 123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03" h="1239192">
                  <a:moveTo>
                    <a:pt x="652" y="1239193"/>
                  </a:moveTo>
                  <a:lnTo>
                    <a:pt x="1253296" y="1239193"/>
                  </a:lnTo>
                  <a:cubicBezTo>
                    <a:pt x="1269299" y="1227462"/>
                    <a:pt x="1124177" y="378681"/>
                    <a:pt x="939758" y="85419"/>
                  </a:cubicBezTo>
                  <a:cubicBezTo>
                    <a:pt x="905237" y="30621"/>
                    <a:pt x="739837" y="-53168"/>
                    <a:pt x="610384" y="46122"/>
                  </a:cubicBezTo>
                  <a:cubicBezTo>
                    <a:pt x="219676" y="345835"/>
                    <a:pt x="-14011" y="1220424"/>
                    <a:pt x="652" y="1239193"/>
                  </a:cubicBezTo>
                  <a:close/>
                </a:path>
              </a:pathLst>
            </a:custGeom>
            <a:solidFill>
              <a:srgbClr val="FFC727"/>
            </a:solidFill>
            <a:ln w="8363" cap="flat">
              <a:noFill/>
              <a:prstDash val="solid"/>
              <a:miter/>
            </a:ln>
          </p:spPr>
          <p:txBody>
            <a:bodyPr rtlCol="0" anchor="ctr"/>
            <a:lstStyle/>
            <a:p>
              <a:pPr defTabSz="914378"/>
              <a:endParaRPr lang="en-US"/>
            </a:p>
          </p:txBody>
        </p:sp>
        <p:sp>
          <p:nvSpPr>
            <p:cNvPr id="853" name="Freeform: Shape 852">
              <a:extLst>
                <a:ext uri="{FF2B5EF4-FFF2-40B4-BE49-F238E27FC236}">
                  <a16:creationId xmlns:a16="http://schemas.microsoft.com/office/drawing/2014/main" xmlns="" id="{6AA9B672-24DB-48B4-8750-5DA87A9F099D}"/>
                </a:ext>
              </a:extLst>
            </p:cNvPr>
            <p:cNvSpPr/>
            <p:nvPr/>
          </p:nvSpPr>
          <p:spPr>
            <a:xfrm>
              <a:off x="2102657" y="3396428"/>
              <a:ext cx="1196421" cy="787783"/>
            </a:xfrm>
            <a:custGeom>
              <a:avLst/>
              <a:gdLst>
                <a:gd name="connsiteX0" fmla="*/ 812250 w 1196421"/>
                <a:gd name="connsiteY0" fmla="*/ 139425 h 787783"/>
                <a:gd name="connsiteX1" fmla="*/ 941703 w 1196421"/>
                <a:gd name="connsiteY1" fmla="*/ 87224 h 787783"/>
                <a:gd name="connsiteX2" fmla="*/ 1156622 w 1196421"/>
                <a:gd name="connsiteY2" fmla="*/ 38124 h 787783"/>
                <a:gd name="connsiteX3" fmla="*/ 1196422 w 1196421"/>
                <a:gd name="connsiteY3" fmla="*/ 36700 h 787783"/>
                <a:gd name="connsiteX4" fmla="*/ 939106 w 1196421"/>
                <a:gd name="connsiteY4" fmla="*/ 715390 h 787783"/>
                <a:gd name="connsiteX5" fmla="*/ 586522 w 1196421"/>
                <a:gd name="connsiteY5" fmla="*/ 787783 h 787783"/>
                <a:gd name="connsiteX6" fmla="*/ 0 w 1196421"/>
                <a:gd name="connsiteY6" fmla="*/ 647856 h 787783"/>
                <a:gd name="connsiteX7" fmla="*/ 209472 w 1196421"/>
                <a:gd name="connsiteY7" fmla="*/ 2011 h 787783"/>
                <a:gd name="connsiteX8" fmla="*/ 249859 w 1196421"/>
                <a:gd name="connsiteY8" fmla="*/ 0 h 787783"/>
                <a:gd name="connsiteX9" fmla="*/ 385764 w 1196421"/>
                <a:gd name="connsiteY9" fmla="*/ 31924 h 787783"/>
                <a:gd name="connsiteX10" fmla="*/ 812250 w 1196421"/>
                <a:gd name="connsiteY10" fmla="*/ 139425 h 78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421" h="787783">
                  <a:moveTo>
                    <a:pt x="812250" y="139425"/>
                  </a:moveTo>
                  <a:cubicBezTo>
                    <a:pt x="853591" y="117832"/>
                    <a:pt x="896952" y="100354"/>
                    <a:pt x="941703" y="87224"/>
                  </a:cubicBezTo>
                  <a:cubicBezTo>
                    <a:pt x="1001612" y="71723"/>
                    <a:pt x="1133077" y="47927"/>
                    <a:pt x="1156622" y="38124"/>
                  </a:cubicBezTo>
                  <a:lnTo>
                    <a:pt x="1196422" y="36700"/>
                  </a:lnTo>
                  <a:lnTo>
                    <a:pt x="939106" y="715390"/>
                  </a:lnTo>
                  <a:lnTo>
                    <a:pt x="586522" y="787783"/>
                  </a:lnTo>
                  <a:lnTo>
                    <a:pt x="0" y="647856"/>
                  </a:lnTo>
                  <a:lnTo>
                    <a:pt x="209472" y="2011"/>
                  </a:lnTo>
                  <a:lnTo>
                    <a:pt x="249859" y="0"/>
                  </a:lnTo>
                  <a:cubicBezTo>
                    <a:pt x="249859" y="0"/>
                    <a:pt x="324347" y="20193"/>
                    <a:pt x="385764" y="31924"/>
                  </a:cubicBezTo>
                  <a:cubicBezTo>
                    <a:pt x="447181" y="43654"/>
                    <a:pt x="660173" y="52871"/>
                    <a:pt x="812250" y="139425"/>
                  </a:cubicBezTo>
                  <a:close/>
                </a:path>
              </a:pathLst>
            </a:custGeom>
            <a:solidFill>
              <a:srgbClr val="FFFFFF"/>
            </a:solidFill>
            <a:ln w="8363" cap="flat">
              <a:noFill/>
              <a:prstDash val="solid"/>
              <a:miter/>
            </a:ln>
          </p:spPr>
          <p:txBody>
            <a:bodyPr rtlCol="0" anchor="ctr"/>
            <a:lstStyle/>
            <a:p>
              <a:pPr defTabSz="914378"/>
              <a:endParaRPr lang="en-US"/>
            </a:p>
          </p:txBody>
        </p:sp>
        <p:sp>
          <p:nvSpPr>
            <p:cNvPr id="854" name="Freeform: Shape 853">
              <a:extLst>
                <a:ext uri="{FF2B5EF4-FFF2-40B4-BE49-F238E27FC236}">
                  <a16:creationId xmlns:a16="http://schemas.microsoft.com/office/drawing/2014/main" xmlns="" id="{ECD55C45-D78E-4D11-89E7-118D4C1D0EF9}"/>
                </a:ext>
              </a:extLst>
            </p:cNvPr>
            <p:cNvSpPr/>
            <p:nvPr/>
          </p:nvSpPr>
          <p:spPr>
            <a:xfrm>
              <a:off x="2068722" y="3391820"/>
              <a:ext cx="798340" cy="809735"/>
            </a:xfrm>
            <a:custGeom>
              <a:avLst/>
              <a:gdLst>
                <a:gd name="connsiteX0" fmla="*/ 568172 w 798340"/>
                <a:gd name="connsiteY0" fmla="*/ 809736 h 809735"/>
                <a:gd name="connsiteX1" fmla="*/ 798341 w 798340"/>
                <a:gd name="connsiteY1" fmla="*/ 155596 h 809735"/>
                <a:gd name="connsiteX2" fmla="*/ 218019 w 798340"/>
                <a:gd name="connsiteY2" fmla="*/ 0 h 809735"/>
                <a:gd name="connsiteX3" fmla="*/ 0 w 798340"/>
                <a:gd name="connsiteY3" fmla="*/ 667797 h 809735"/>
                <a:gd name="connsiteX4" fmla="*/ 568172 w 798340"/>
                <a:gd name="connsiteY4" fmla="*/ 809736 h 8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40" h="809735">
                  <a:moveTo>
                    <a:pt x="568172" y="809736"/>
                  </a:moveTo>
                  <a:lnTo>
                    <a:pt x="798341" y="155596"/>
                  </a:lnTo>
                  <a:lnTo>
                    <a:pt x="218019" y="0"/>
                  </a:lnTo>
                  <a:lnTo>
                    <a:pt x="0" y="667797"/>
                  </a:lnTo>
                  <a:lnTo>
                    <a:pt x="568172" y="809736"/>
                  </a:lnTo>
                  <a:close/>
                </a:path>
              </a:pathLst>
            </a:custGeom>
            <a:solidFill>
              <a:srgbClr val="455A64"/>
            </a:solidFill>
            <a:ln w="8363" cap="flat">
              <a:noFill/>
              <a:prstDash val="solid"/>
              <a:miter/>
            </a:ln>
          </p:spPr>
          <p:txBody>
            <a:bodyPr rtlCol="0" anchor="ctr"/>
            <a:lstStyle/>
            <a:p>
              <a:pPr defTabSz="914378"/>
              <a:endParaRPr lang="en-US"/>
            </a:p>
          </p:txBody>
        </p:sp>
        <p:sp>
          <p:nvSpPr>
            <p:cNvPr id="855" name="Freeform: Shape 854">
              <a:extLst>
                <a:ext uri="{FF2B5EF4-FFF2-40B4-BE49-F238E27FC236}">
                  <a16:creationId xmlns:a16="http://schemas.microsoft.com/office/drawing/2014/main" xmlns="" id="{D5F02C2B-53DF-48CC-96A7-F2A495CF0B1C}"/>
                </a:ext>
              </a:extLst>
            </p:cNvPr>
            <p:cNvSpPr/>
            <p:nvPr/>
          </p:nvSpPr>
          <p:spPr>
            <a:xfrm>
              <a:off x="2636895" y="3547416"/>
              <a:ext cx="315632" cy="658832"/>
            </a:xfrm>
            <a:custGeom>
              <a:avLst/>
              <a:gdLst>
                <a:gd name="connsiteX0" fmla="*/ 0 w 315632"/>
                <a:gd name="connsiteY0" fmla="*/ 654140 h 658832"/>
                <a:gd name="connsiteX1" fmla="*/ 84543 w 315632"/>
                <a:gd name="connsiteY1" fmla="*/ 658832 h 658832"/>
                <a:gd name="connsiteX2" fmla="*/ 315633 w 315632"/>
                <a:gd name="connsiteY2" fmla="*/ 4609 h 658832"/>
                <a:gd name="connsiteX3" fmla="*/ 230168 w 315632"/>
                <a:gd name="connsiteY3" fmla="*/ 0 h 658832"/>
                <a:gd name="connsiteX4" fmla="*/ 0 w 315632"/>
                <a:gd name="connsiteY4" fmla="*/ 654140 h 65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32" h="658832">
                  <a:moveTo>
                    <a:pt x="0" y="654140"/>
                  </a:moveTo>
                  <a:lnTo>
                    <a:pt x="84543" y="658832"/>
                  </a:lnTo>
                  <a:lnTo>
                    <a:pt x="315633" y="4609"/>
                  </a:lnTo>
                  <a:lnTo>
                    <a:pt x="230168" y="0"/>
                  </a:lnTo>
                  <a:lnTo>
                    <a:pt x="0" y="654140"/>
                  </a:lnTo>
                  <a:close/>
                </a:path>
              </a:pathLst>
            </a:custGeom>
            <a:solidFill>
              <a:srgbClr val="37474F"/>
            </a:solidFill>
            <a:ln w="8363" cap="flat">
              <a:noFill/>
              <a:prstDash val="solid"/>
              <a:miter/>
            </a:ln>
          </p:spPr>
          <p:txBody>
            <a:bodyPr rtlCol="0" anchor="ctr"/>
            <a:lstStyle/>
            <a:p>
              <a:pPr defTabSz="914378"/>
              <a:endParaRPr lang="en-US"/>
            </a:p>
          </p:txBody>
        </p:sp>
        <p:sp>
          <p:nvSpPr>
            <p:cNvPr id="856" name="Freeform: Shape 855">
              <a:extLst>
                <a:ext uri="{FF2B5EF4-FFF2-40B4-BE49-F238E27FC236}">
                  <a16:creationId xmlns:a16="http://schemas.microsoft.com/office/drawing/2014/main" xmlns="" id="{2104952B-BEEE-4BB3-93FD-1BAE44F48926}"/>
                </a:ext>
              </a:extLst>
            </p:cNvPr>
            <p:cNvSpPr/>
            <p:nvPr/>
          </p:nvSpPr>
          <p:spPr>
            <a:xfrm>
              <a:off x="2721438" y="3427179"/>
              <a:ext cx="594733" cy="779069"/>
            </a:xfrm>
            <a:custGeom>
              <a:avLst/>
              <a:gdLst>
                <a:gd name="connsiteX0" fmla="*/ 0 w 594733"/>
                <a:gd name="connsiteY0" fmla="*/ 779069 h 779069"/>
                <a:gd name="connsiteX1" fmla="*/ 231090 w 594733"/>
                <a:gd name="connsiteY1" fmla="*/ 124845 h 779069"/>
                <a:gd name="connsiteX2" fmla="*/ 594733 w 594733"/>
                <a:gd name="connsiteY2" fmla="*/ 0 h 779069"/>
                <a:gd name="connsiteX3" fmla="*/ 329709 w 594733"/>
                <a:gd name="connsiteY3" fmla="*/ 691258 h 779069"/>
                <a:gd name="connsiteX4" fmla="*/ 0 w 594733"/>
                <a:gd name="connsiteY4" fmla="*/ 779069 h 77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33" h="779069">
                  <a:moveTo>
                    <a:pt x="0" y="779069"/>
                  </a:moveTo>
                  <a:lnTo>
                    <a:pt x="231090" y="124845"/>
                  </a:lnTo>
                  <a:lnTo>
                    <a:pt x="594733" y="0"/>
                  </a:lnTo>
                  <a:lnTo>
                    <a:pt x="329709" y="691258"/>
                  </a:lnTo>
                  <a:lnTo>
                    <a:pt x="0" y="779069"/>
                  </a:lnTo>
                  <a:close/>
                </a:path>
              </a:pathLst>
            </a:custGeom>
            <a:solidFill>
              <a:srgbClr val="455A64"/>
            </a:solidFill>
            <a:ln w="8363" cap="flat">
              <a:noFill/>
              <a:prstDash val="solid"/>
              <a:miter/>
            </a:ln>
          </p:spPr>
          <p:txBody>
            <a:bodyPr rtlCol="0" anchor="ctr"/>
            <a:lstStyle/>
            <a:p>
              <a:pPr defTabSz="914378"/>
              <a:endParaRPr lang="en-US"/>
            </a:p>
          </p:txBody>
        </p:sp>
        <p:sp>
          <p:nvSpPr>
            <p:cNvPr id="857" name="Freeform: Shape 856">
              <a:extLst>
                <a:ext uri="{FF2B5EF4-FFF2-40B4-BE49-F238E27FC236}">
                  <a16:creationId xmlns:a16="http://schemas.microsoft.com/office/drawing/2014/main" xmlns="" id="{41D29AEE-390D-4196-B32B-96B24C83D831}"/>
                </a:ext>
              </a:extLst>
            </p:cNvPr>
            <p:cNvSpPr/>
            <p:nvPr/>
          </p:nvSpPr>
          <p:spPr>
            <a:xfrm>
              <a:off x="1399016" y="2958345"/>
              <a:ext cx="805260" cy="1264732"/>
            </a:xfrm>
            <a:custGeom>
              <a:avLst/>
              <a:gdLst>
                <a:gd name="connsiteX0" fmla="*/ 617422 w 805260"/>
                <a:gd name="connsiteY0" fmla="*/ 51900 h 1264732"/>
                <a:gd name="connsiteX1" fmla="*/ 7438 w 805260"/>
                <a:gd name="connsiteY1" fmla="*/ 1142664 h 1264732"/>
                <a:gd name="connsiteX2" fmla="*/ 795054 w 805260"/>
                <a:gd name="connsiteY2" fmla="*/ 1240195 h 1264732"/>
                <a:gd name="connsiteX3" fmla="*/ 593961 w 805260"/>
                <a:gd name="connsiteY3" fmla="*/ 746678 h 1264732"/>
                <a:gd name="connsiteX4" fmla="*/ 492828 w 805260"/>
                <a:gd name="connsiteY4" fmla="*/ 761760 h 1264732"/>
                <a:gd name="connsiteX5" fmla="*/ 746876 w 805260"/>
                <a:gd name="connsiteY5" fmla="*/ 180852 h 1264732"/>
                <a:gd name="connsiteX6" fmla="*/ 617422 w 805260"/>
                <a:gd name="connsiteY6" fmla="*/ 51900 h 126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260" h="1264732">
                  <a:moveTo>
                    <a:pt x="617422" y="51900"/>
                  </a:moveTo>
                  <a:cubicBezTo>
                    <a:pt x="319804" y="389486"/>
                    <a:pt x="-57833" y="1018238"/>
                    <a:pt x="7438" y="1142664"/>
                  </a:cubicBezTo>
                  <a:cubicBezTo>
                    <a:pt x="90222" y="1300439"/>
                    <a:pt x="661914" y="1271280"/>
                    <a:pt x="795054" y="1240195"/>
                  </a:cubicBezTo>
                  <a:cubicBezTo>
                    <a:pt x="851947" y="1226956"/>
                    <a:pt x="655210" y="733775"/>
                    <a:pt x="593961" y="746678"/>
                  </a:cubicBezTo>
                  <a:cubicBezTo>
                    <a:pt x="540671" y="757906"/>
                    <a:pt x="494671" y="769134"/>
                    <a:pt x="492828" y="761760"/>
                  </a:cubicBezTo>
                  <a:cubicBezTo>
                    <a:pt x="490984" y="754387"/>
                    <a:pt x="650016" y="519359"/>
                    <a:pt x="746876" y="180852"/>
                  </a:cubicBezTo>
                  <a:cubicBezTo>
                    <a:pt x="813488" y="-49903"/>
                    <a:pt x="680599" y="-19320"/>
                    <a:pt x="617422" y="51900"/>
                  </a:cubicBezTo>
                  <a:close/>
                </a:path>
              </a:pathLst>
            </a:custGeom>
            <a:solidFill>
              <a:srgbClr val="AD6359"/>
            </a:solidFill>
            <a:ln w="8363" cap="flat">
              <a:noFill/>
              <a:prstDash val="solid"/>
              <a:miter/>
            </a:ln>
          </p:spPr>
          <p:txBody>
            <a:bodyPr rtlCol="0" anchor="ctr"/>
            <a:lstStyle/>
            <a:p>
              <a:pPr defTabSz="914378"/>
              <a:endParaRPr lang="en-US"/>
            </a:p>
          </p:txBody>
        </p:sp>
        <p:sp>
          <p:nvSpPr>
            <p:cNvPr id="858" name="Freeform: Shape 857">
              <a:extLst>
                <a:ext uri="{FF2B5EF4-FFF2-40B4-BE49-F238E27FC236}">
                  <a16:creationId xmlns:a16="http://schemas.microsoft.com/office/drawing/2014/main" xmlns="" id="{17219A58-7BBF-4406-B772-2BCCA8DE7423}"/>
                </a:ext>
              </a:extLst>
            </p:cNvPr>
            <p:cNvSpPr/>
            <p:nvPr/>
          </p:nvSpPr>
          <p:spPr>
            <a:xfrm>
              <a:off x="1725607" y="3550413"/>
              <a:ext cx="842048" cy="651394"/>
            </a:xfrm>
            <a:custGeom>
              <a:avLst/>
              <a:gdLst>
                <a:gd name="connsiteX0" fmla="*/ 0 w 842048"/>
                <a:gd name="connsiteY0" fmla="*/ 389470 h 651394"/>
                <a:gd name="connsiteX1" fmla="*/ 119734 w 842048"/>
                <a:gd name="connsiteY1" fmla="*/ 227674 h 651394"/>
                <a:gd name="connsiteX2" fmla="*/ 733739 w 842048"/>
                <a:gd name="connsiteY2" fmla="*/ 18202 h 651394"/>
                <a:gd name="connsiteX3" fmla="*/ 756111 w 842048"/>
                <a:gd name="connsiteY3" fmla="*/ 139025 h 651394"/>
                <a:gd name="connsiteX4" fmla="*/ 566664 w 842048"/>
                <a:gd name="connsiteY4" fmla="*/ 127630 h 651394"/>
                <a:gd name="connsiteX5" fmla="*/ 663608 w 842048"/>
                <a:gd name="connsiteY5" fmla="*/ 306854 h 651394"/>
                <a:gd name="connsiteX6" fmla="*/ 622635 w 842048"/>
                <a:gd name="connsiteY6" fmla="*/ 521438 h 651394"/>
                <a:gd name="connsiteX7" fmla="*/ 581746 w 842048"/>
                <a:gd name="connsiteY7" fmla="*/ 517332 h 651394"/>
                <a:gd name="connsiteX8" fmla="*/ 452041 w 842048"/>
                <a:gd name="connsiteY8" fmla="*/ 651394 h 65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48" h="651394">
                  <a:moveTo>
                    <a:pt x="0" y="389470"/>
                  </a:moveTo>
                  <a:cubicBezTo>
                    <a:pt x="0" y="389470"/>
                    <a:pt x="22204" y="366680"/>
                    <a:pt x="119734" y="227674"/>
                  </a:cubicBezTo>
                  <a:cubicBezTo>
                    <a:pt x="186766" y="131484"/>
                    <a:pt x="412996" y="-59638"/>
                    <a:pt x="733739" y="18202"/>
                  </a:cubicBezTo>
                  <a:cubicBezTo>
                    <a:pt x="856574" y="48114"/>
                    <a:pt x="889335" y="147404"/>
                    <a:pt x="756111" y="139025"/>
                  </a:cubicBezTo>
                  <a:cubicBezTo>
                    <a:pt x="662268" y="133076"/>
                    <a:pt x="597834" y="120927"/>
                    <a:pt x="566664" y="127630"/>
                  </a:cubicBezTo>
                  <a:cubicBezTo>
                    <a:pt x="566664" y="127630"/>
                    <a:pt x="673412" y="224071"/>
                    <a:pt x="663608" y="306854"/>
                  </a:cubicBezTo>
                  <a:cubicBezTo>
                    <a:pt x="655062" y="379265"/>
                    <a:pt x="641371" y="450971"/>
                    <a:pt x="622635" y="521438"/>
                  </a:cubicBezTo>
                  <a:cubicBezTo>
                    <a:pt x="608936" y="520910"/>
                    <a:pt x="595278" y="519544"/>
                    <a:pt x="581746" y="517332"/>
                  </a:cubicBezTo>
                  <a:cubicBezTo>
                    <a:pt x="567888" y="583240"/>
                    <a:pt x="517464" y="635365"/>
                    <a:pt x="452041" y="651394"/>
                  </a:cubicBezTo>
                  <a:close/>
                </a:path>
              </a:pathLst>
            </a:custGeom>
            <a:solidFill>
              <a:srgbClr val="AD6359"/>
            </a:solidFill>
            <a:ln w="8363" cap="flat">
              <a:noFill/>
              <a:prstDash val="solid"/>
              <a:miter/>
            </a:ln>
          </p:spPr>
          <p:txBody>
            <a:bodyPr rtlCol="0" anchor="ctr"/>
            <a:lstStyle/>
            <a:p>
              <a:pPr defTabSz="914378"/>
              <a:endParaRPr lang="en-US"/>
            </a:p>
          </p:txBody>
        </p:sp>
        <p:sp>
          <p:nvSpPr>
            <p:cNvPr id="859" name="Freeform: Shape 858">
              <a:extLst>
                <a:ext uri="{FF2B5EF4-FFF2-40B4-BE49-F238E27FC236}">
                  <a16:creationId xmlns:a16="http://schemas.microsoft.com/office/drawing/2014/main" xmlns="" id="{84390552-B036-43AC-BEF9-DA8725589A65}"/>
                </a:ext>
              </a:extLst>
            </p:cNvPr>
            <p:cNvSpPr/>
            <p:nvPr/>
          </p:nvSpPr>
          <p:spPr>
            <a:xfrm>
              <a:off x="1924270" y="3662136"/>
              <a:ext cx="650073" cy="470932"/>
            </a:xfrm>
            <a:custGeom>
              <a:avLst/>
              <a:gdLst>
                <a:gd name="connsiteX0" fmla="*/ 0 w 650073"/>
                <a:gd name="connsiteY0" fmla="*/ 34424 h 470932"/>
                <a:gd name="connsiteX1" fmla="*/ 299378 w 650073"/>
                <a:gd name="connsiteY1" fmla="*/ 3003 h 470932"/>
                <a:gd name="connsiteX2" fmla="*/ 649699 w 650073"/>
                <a:gd name="connsiteY2" fmla="*/ 168989 h 470932"/>
                <a:gd name="connsiteX3" fmla="*/ 549152 w 650073"/>
                <a:gd name="connsiteY3" fmla="*/ 221441 h 470932"/>
                <a:gd name="connsiteX4" fmla="*/ 621043 w 650073"/>
                <a:gd name="connsiteY4" fmla="*/ 326260 h 470932"/>
                <a:gd name="connsiteX5" fmla="*/ 531389 w 650073"/>
                <a:gd name="connsiteY5" fmla="*/ 364384 h 470932"/>
                <a:gd name="connsiteX6" fmla="*/ 554599 w 650073"/>
                <a:gd name="connsiteY6" fmla="*/ 450268 h 470932"/>
                <a:gd name="connsiteX7" fmla="*/ 332977 w 650073"/>
                <a:gd name="connsiteY7" fmla="*/ 450268 h 470932"/>
                <a:gd name="connsiteX8" fmla="*/ 0 w 650073"/>
                <a:gd name="connsiteY8" fmla="*/ 34424 h 4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073" h="470932">
                  <a:moveTo>
                    <a:pt x="0" y="34424"/>
                  </a:moveTo>
                  <a:cubicBezTo>
                    <a:pt x="59825" y="19677"/>
                    <a:pt x="187017" y="-9398"/>
                    <a:pt x="299378" y="3003"/>
                  </a:cubicBezTo>
                  <a:cubicBezTo>
                    <a:pt x="424139" y="16828"/>
                    <a:pt x="660759" y="76988"/>
                    <a:pt x="649699" y="168989"/>
                  </a:cubicBezTo>
                  <a:cubicBezTo>
                    <a:pt x="641320" y="236020"/>
                    <a:pt x="549152" y="221441"/>
                    <a:pt x="549152" y="221441"/>
                  </a:cubicBezTo>
                  <a:cubicBezTo>
                    <a:pt x="549152" y="221441"/>
                    <a:pt x="641739" y="266938"/>
                    <a:pt x="621043" y="326260"/>
                  </a:cubicBezTo>
                  <a:cubicBezTo>
                    <a:pt x="602191" y="380304"/>
                    <a:pt x="531389" y="364384"/>
                    <a:pt x="531389" y="364384"/>
                  </a:cubicBezTo>
                  <a:cubicBezTo>
                    <a:pt x="531389" y="364384"/>
                    <a:pt x="582836" y="401670"/>
                    <a:pt x="554599" y="450268"/>
                  </a:cubicBezTo>
                  <a:cubicBezTo>
                    <a:pt x="521083" y="508920"/>
                    <a:pt x="418526" y="421026"/>
                    <a:pt x="332977" y="450268"/>
                  </a:cubicBezTo>
                  <a:cubicBezTo>
                    <a:pt x="313873" y="457139"/>
                    <a:pt x="0" y="34424"/>
                    <a:pt x="0" y="34424"/>
                  </a:cubicBezTo>
                  <a:close/>
                </a:path>
              </a:pathLst>
            </a:custGeom>
            <a:solidFill>
              <a:srgbClr val="AD6359"/>
            </a:solidFill>
            <a:ln w="8363" cap="flat">
              <a:noFill/>
              <a:prstDash val="solid"/>
              <a:miter/>
            </a:ln>
          </p:spPr>
          <p:txBody>
            <a:bodyPr rtlCol="0" anchor="ctr"/>
            <a:lstStyle/>
            <a:p>
              <a:pPr defTabSz="914378"/>
              <a:endParaRPr lang="en-US"/>
            </a:p>
          </p:txBody>
        </p:sp>
        <p:sp>
          <p:nvSpPr>
            <p:cNvPr id="860" name="Freeform: Shape 859">
              <a:extLst>
                <a:ext uri="{FF2B5EF4-FFF2-40B4-BE49-F238E27FC236}">
                  <a16:creationId xmlns:a16="http://schemas.microsoft.com/office/drawing/2014/main" xmlns="" id="{947758E3-111F-46E9-9BB0-D7D87D2DDA42}"/>
                </a:ext>
              </a:extLst>
            </p:cNvPr>
            <p:cNvSpPr/>
            <p:nvPr/>
          </p:nvSpPr>
          <p:spPr>
            <a:xfrm>
              <a:off x="2186670" y="3794036"/>
              <a:ext cx="287370" cy="90280"/>
            </a:xfrm>
            <a:custGeom>
              <a:avLst/>
              <a:gdLst>
                <a:gd name="connsiteX0" fmla="*/ 446 w 287370"/>
                <a:gd name="connsiteY0" fmla="*/ 557 h 90280"/>
                <a:gd name="connsiteX1" fmla="*/ 285831 w 287370"/>
                <a:gd name="connsiteY1" fmla="*/ 87111 h 90280"/>
                <a:gd name="connsiteX2" fmla="*/ 285831 w 287370"/>
                <a:gd name="connsiteY2" fmla="*/ 90044 h 90280"/>
                <a:gd name="connsiteX3" fmla="*/ 948 w 287370"/>
                <a:gd name="connsiteY3" fmla="*/ 1730 h 90280"/>
                <a:gd name="connsiteX4" fmla="*/ 446 w 287370"/>
                <a:gd name="connsiteY4" fmla="*/ 557 h 9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70" h="90280">
                  <a:moveTo>
                    <a:pt x="446" y="557"/>
                  </a:moveTo>
                  <a:cubicBezTo>
                    <a:pt x="59098" y="-4051"/>
                    <a:pt x="194501" y="19494"/>
                    <a:pt x="285831" y="87111"/>
                  </a:cubicBezTo>
                  <a:cubicBezTo>
                    <a:pt x="287925" y="88620"/>
                    <a:pt x="287842" y="91049"/>
                    <a:pt x="285831" y="90044"/>
                  </a:cubicBezTo>
                  <a:cubicBezTo>
                    <a:pt x="194794" y="49180"/>
                    <a:pt x="99132" y="19527"/>
                    <a:pt x="948" y="1730"/>
                  </a:cubicBezTo>
                  <a:cubicBezTo>
                    <a:pt x="-308" y="1647"/>
                    <a:pt x="-141" y="641"/>
                    <a:pt x="446" y="557"/>
                  </a:cubicBezTo>
                  <a:close/>
                </a:path>
              </a:pathLst>
            </a:custGeom>
            <a:solidFill>
              <a:srgbClr val="263238"/>
            </a:solidFill>
            <a:ln w="8363" cap="flat">
              <a:noFill/>
              <a:prstDash val="solid"/>
              <a:miter/>
            </a:ln>
          </p:spPr>
          <p:txBody>
            <a:bodyPr rtlCol="0" anchor="ctr"/>
            <a:lstStyle/>
            <a:p>
              <a:pPr defTabSz="914378"/>
              <a:endParaRPr lang="en-US"/>
            </a:p>
          </p:txBody>
        </p:sp>
        <p:sp>
          <p:nvSpPr>
            <p:cNvPr id="861" name="Freeform: Shape 860">
              <a:extLst>
                <a:ext uri="{FF2B5EF4-FFF2-40B4-BE49-F238E27FC236}">
                  <a16:creationId xmlns:a16="http://schemas.microsoft.com/office/drawing/2014/main" xmlns="" id="{E0532C48-5070-4BFD-8ECB-F10C6D1EE2A9}"/>
                </a:ext>
              </a:extLst>
            </p:cNvPr>
            <p:cNvSpPr/>
            <p:nvPr/>
          </p:nvSpPr>
          <p:spPr>
            <a:xfrm>
              <a:off x="2176384" y="3920947"/>
              <a:ext cx="281612" cy="106606"/>
            </a:xfrm>
            <a:custGeom>
              <a:avLst/>
              <a:gdLst>
                <a:gd name="connsiteX0" fmla="*/ 510 w 281612"/>
                <a:gd name="connsiteY0" fmla="*/ 0 h 106606"/>
                <a:gd name="connsiteX1" fmla="*/ 280197 w 281612"/>
                <a:gd name="connsiteY1" fmla="*/ 103479 h 106606"/>
                <a:gd name="connsiteX2" fmla="*/ 280197 w 281612"/>
                <a:gd name="connsiteY2" fmla="*/ 106328 h 106606"/>
                <a:gd name="connsiteX3" fmla="*/ 677 w 281612"/>
                <a:gd name="connsiteY3" fmla="*/ 1173 h 106606"/>
                <a:gd name="connsiteX4" fmla="*/ 7 w 281612"/>
                <a:gd name="connsiteY4" fmla="*/ 670 h 106606"/>
                <a:gd name="connsiteX5" fmla="*/ 510 w 281612"/>
                <a:gd name="connsiteY5" fmla="*/ 0 h 10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612" h="106606">
                  <a:moveTo>
                    <a:pt x="510" y="0"/>
                  </a:moveTo>
                  <a:cubicBezTo>
                    <a:pt x="51370" y="1173"/>
                    <a:pt x="190040" y="31756"/>
                    <a:pt x="280197" y="103479"/>
                  </a:cubicBezTo>
                  <a:cubicBezTo>
                    <a:pt x="282208" y="105071"/>
                    <a:pt x="281957" y="107417"/>
                    <a:pt x="280197" y="106328"/>
                  </a:cubicBezTo>
                  <a:cubicBezTo>
                    <a:pt x="191297" y="60831"/>
                    <a:pt x="97529" y="25547"/>
                    <a:pt x="677" y="1173"/>
                  </a:cubicBezTo>
                  <a:cubicBezTo>
                    <a:pt x="351" y="1223"/>
                    <a:pt x="57" y="997"/>
                    <a:pt x="7" y="670"/>
                  </a:cubicBezTo>
                  <a:cubicBezTo>
                    <a:pt x="-43" y="343"/>
                    <a:pt x="183" y="50"/>
                    <a:pt x="510" y="0"/>
                  </a:cubicBezTo>
                  <a:close/>
                </a:path>
              </a:pathLst>
            </a:custGeom>
            <a:solidFill>
              <a:srgbClr val="263238"/>
            </a:solidFill>
            <a:ln w="8363" cap="flat">
              <a:noFill/>
              <a:prstDash val="solid"/>
              <a:miter/>
            </a:ln>
          </p:spPr>
          <p:txBody>
            <a:bodyPr rtlCol="0" anchor="ctr"/>
            <a:lstStyle/>
            <a:p>
              <a:pPr defTabSz="914378"/>
              <a:endParaRPr lang="en-US"/>
            </a:p>
          </p:txBody>
        </p:sp>
        <p:sp>
          <p:nvSpPr>
            <p:cNvPr id="862" name="Freeform: Shape 861">
              <a:extLst>
                <a:ext uri="{FF2B5EF4-FFF2-40B4-BE49-F238E27FC236}">
                  <a16:creationId xmlns:a16="http://schemas.microsoft.com/office/drawing/2014/main" xmlns="" id="{129FAC69-ACD0-479B-A58D-0879A712CBFD}"/>
                </a:ext>
              </a:extLst>
            </p:cNvPr>
            <p:cNvSpPr/>
            <p:nvPr/>
          </p:nvSpPr>
          <p:spPr>
            <a:xfrm>
              <a:off x="1636407" y="3721856"/>
              <a:ext cx="259019" cy="154293"/>
            </a:xfrm>
            <a:custGeom>
              <a:avLst/>
              <a:gdLst>
                <a:gd name="connsiteX0" fmla="*/ 132 w 259019"/>
                <a:gd name="connsiteY0" fmla="*/ 153258 h 154293"/>
                <a:gd name="connsiteX1" fmla="*/ 255939 w 259019"/>
                <a:gd name="connsiteY1" fmla="*/ 92 h 154293"/>
                <a:gd name="connsiteX2" fmla="*/ 258034 w 259019"/>
                <a:gd name="connsiteY2" fmla="*/ 2187 h 154293"/>
                <a:gd name="connsiteX3" fmla="*/ 886 w 259019"/>
                <a:gd name="connsiteY3" fmla="*/ 154180 h 154293"/>
                <a:gd name="connsiteX4" fmla="*/ 132 w 259019"/>
                <a:gd name="connsiteY4" fmla="*/ 153258 h 15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19" h="154293">
                  <a:moveTo>
                    <a:pt x="132" y="153258"/>
                  </a:moveTo>
                  <a:cubicBezTo>
                    <a:pt x="35993" y="106839"/>
                    <a:pt x="144500" y="22296"/>
                    <a:pt x="255939" y="92"/>
                  </a:cubicBezTo>
                  <a:cubicBezTo>
                    <a:pt x="258453" y="-411"/>
                    <a:pt x="260212" y="1265"/>
                    <a:pt x="258034" y="2187"/>
                  </a:cubicBezTo>
                  <a:cubicBezTo>
                    <a:pt x="166478" y="42246"/>
                    <a:pt x="80125" y="93282"/>
                    <a:pt x="886" y="154180"/>
                  </a:cubicBezTo>
                  <a:cubicBezTo>
                    <a:pt x="383" y="154599"/>
                    <a:pt x="-287" y="153761"/>
                    <a:pt x="132" y="153258"/>
                  </a:cubicBezTo>
                  <a:close/>
                </a:path>
              </a:pathLst>
            </a:custGeom>
            <a:solidFill>
              <a:srgbClr val="263238"/>
            </a:solidFill>
            <a:ln w="8363" cap="flat">
              <a:noFill/>
              <a:prstDash val="solid"/>
              <a:miter/>
            </a:ln>
          </p:spPr>
          <p:txBody>
            <a:bodyPr rtlCol="0" anchor="ctr"/>
            <a:lstStyle/>
            <a:p>
              <a:pPr defTabSz="914378"/>
              <a:endParaRPr lang="en-US"/>
            </a:p>
          </p:txBody>
        </p:sp>
        <p:sp>
          <p:nvSpPr>
            <p:cNvPr id="863" name="Freeform: Shape 862">
              <a:extLst>
                <a:ext uri="{FF2B5EF4-FFF2-40B4-BE49-F238E27FC236}">
                  <a16:creationId xmlns:a16="http://schemas.microsoft.com/office/drawing/2014/main" xmlns="" id="{315E4CD7-0013-462D-B2F8-3E77ED253FE7}"/>
                </a:ext>
              </a:extLst>
            </p:cNvPr>
            <p:cNvSpPr/>
            <p:nvPr/>
          </p:nvSpPr>
          <p:spPr>
            <a:xfrm>
              <a:off x="1665111" y="2946271"/>
              <a:ext cx="506492" cy="615304"/>
            </a:xfrm>
            <a:custGeom>
              <a:avLst/>
              <a:gdLst>
                <a:gd name="connsiteX0" fmla="*/ 0 w 506492"/>
                <a:gd name="connsiteY0" fmla="*/ 480321 h 615304"/>
                <a:gd name="connsiteX1" fmla="*/ 354595 w 506492"/>
                <a:gd name="connsiteY1" fmla="*/ 615305 h 615304"/>
                <a:gd name="connsiteX2" fmla="*/ 495192 w 506492"/>
                <a:gd name="connsiteY2" fmla="*/ 157398 h 615304"/>
                <a:gd name="connsiteX3" fmla="*/ 301305 w 506492"/>
                <a:gd name="connsiteY3" fmla="*/ 103103 h 615304"/>
                <a:gd name="connsiteX4" fmla="*/ 0 w 506492"/>
                <a:gd name="connsiteY4" fmla="*/ 480321 h 61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92" h="615304">
                  <a:moveTo>
                    <a:pt x="0" y="480321"/>
                  </a:moveTo>
                  <a:lnTo>
                    <a:pt x="354595" y="615305"/>
                  </a:lnTo>
                  <a:cubicBezTo>
                    <a:pt x="354595" y="615305"/>
                    <a:pt x="447600" y="369468"/>
                    <a:pt x="495192" y="157398"/>
                  </a:cubicBezTo>
                  <a:cubicBezTo>
                    <a:pt x="542785" y="-54671"/>
                    <a:pt x="432770" y="-31462"/>
                    <a:pt x="301305" y="103103"/>
                  </a:cubicBezTo>
                  <a:cubicBezTo>
                    <a:pt x="169840" y="237668"/>
                    <a:pt x="0" y="480321"/>
                    <a:pt x="0" y="480321"/>
                  </a:cubicBezTo>
                  <a:close/>
                </a:path>
              </a:pathLst>
            </a:custGeom>
            <a:solidFill>
              <a:srgbClr val="FFC727"/>
            </a:solidFill>
            <a:ln w="8363" cap="flat">
              <a:noFill/>
              <a:prstDash val="solid"/>
              <a:miter/>
            </a:ln>
          </p:spPr>
          <p:txBody>
            <a:bodyPr rtlCol="0" anchor="ctr"/>
            <a:lstStyle/>
            <a:p>
              <a:pPr defTabSz="914378"/>
              <a:endParaRPr lang="en-US"/>
            </a:p>
          </p:txBody>
        </p:sp>
        <p:sp>
          <p:nvSpPr>
            <p:cNvPr id="864" name="Freeform: Shape 863">
              <a:extLst>
                <a:ext uri="{FF2B5EF4-FFF2-40B4-BE49-F238E27FC236}">
                  <a16:creationId xmlns:a16="http://schemas.microsoft.com/office/drawing/2014/main" xmlns="" id="{338EB791-5EF8-4B83-A794-800AEFCACD6E}"/>
                </a:ext>
              </a:extLst>
            </p:cNvPr>
            <p:cNvSpPr/>
            <p:nvPr/>
          </p:nvSpPr>
          <p:spPr>
            <a:xfrm>
              <a:off x="1994634" y="3249173"/>
              <a:ext cx="134993" cy="316927"/>
            </a:xfrm>
            <a:custGeom>
              <a:avLst/>
              <a:gdLst>
                <a:gd name="connsiteX0" fmla="*/ 134919 w 134993"/>
                <a:gd name="connsiteY0" fmla="*/ 37827 h 316927"/>
                <a:gd name="connsiteX1" fmla="*/ 134542 w 134993"/>
                <a:gd name="connsiteY1" fmla="*/ 36779 h 316927"/>
                <a:gd name="connsiteX2" fmla="*/ 133495 w 134993"/>
                <a:gd name="connsiteY2" fmla="*/ 37156 h 316927"/>
                <a:gd name="connsiteX3" fmla="*/ 115145 w 134993"/>
                <a:gd name="connsiteY3" fmla="*/ 71761 h 316927"/>
                <a:gd name="connsiteX4" fmla="*/ 132908 w 134993"/>
                <a:gd name="connsiteY4" fmla="*/ 876 h 316927"/>
                <a:gd name="connsiteX5" fmla="*/ 131568 w 134993"/>
                <a:gd name="connsiteY5" fmla="*/ 373 h 316927"/>
                <a:gd name="connsiteX6" fmla="*/ 78697 w 134993"/>
                <a:gd name="connsiteY6" fmla="*/ 154377 h 316927"/>
                <a:gd name="connsiteX7" fmla="*/ 25407 w 134993"/>
                <a:gd name="connsiteY7" fmla="*/ 308381 h 316927"/>
                <a:gd name="connsiteX8" fmla="*/ 2030 w 134993"/>
                <a:gd name="connsiteY8" fmla="*/ 303438 h 316927"/>
                <a:gd name="connsiteX9" fmla="*/ 773 w 134993"/>
                <a:gd name="connsiteY9" fmla="*/ 305951 h 316927"/>
                <a:gd name="connsiteX10" fmla="*/ 29932 w 134993"/>
                <a:gd name="connsiteY10" fmla="*/ 316927 h 316927"/>
                <a:gd name="connsiteX11" fmla="*/ 88081 w 134993"/>
                <a:gd name="connsiteY11" fmla="*/ 160661 h 316927"/>
                <a:gd name="connsiteX12" fmla="*/ 111709 w 134993"/>
                <a:gd name="connsiteY12" fmla="*/ 84329 h 316927"/>
                <a:gd name="connsiteX13" fmla="*/ 134919 w 134993"/>
                <a:gd name="connsiteY13" fmla="*/ 37827 h 31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93" h="316927">
                  <a:moveTo>
                    <a:pt x="134919" y="37827"/>
                  </a:moveTo>
                  <a:cubicBezTo>
                    <a:pt x="135103" y="37433"/>
                    <a:pt x="134936" y="36964"/>
                    <a:pt x="134542" y="36779"/>
                  </a:cubicBezTo>
                  <a:cubicBezTo>
                    <a:pt x="134148" y="36595"/>
                    <a:pt x="133679" y="36763"/>
                    <a:pt x="133495" y="37156"/>
                  </a:cubicBezTo>
                  <a:lnTo>
                    <a:pt x="115145" y="71761"/>
                  </a:lnTo>
                  <a:cubicBezTo>
                    <a:pt x="121513" y="48300"/>
                    <a:pt x="127437" y="24672"/>
                    <a:pt x="132908" y="876"/>
                  </a:cubicBezTo>
                  <a:cubicBezTo>
                    <a:pt x="132908" y="122"/>
                    <a:pt x="131819" y="-381"/>
                    <a:pt x="131568" y="373"/>
                  </a:cubicBezTo>
                  <a:cubicBezTo>
                    <a:pt x="113578" y="51652"/>
                    <a:pt x="95957" y="102989"/>
                    <a:pt x="78697" y="154377"/>
                  </a:cubicBezTo>
                  <a:cubicBezTo>
                    <a:pt x="61939" y="205907"/>
                    <a:pt x="41997" y="256683"/>
                    <a:pt x="25407" y="308381"/>
                  </a:cubicBezTo>
                  <a:cubicBezTo>
                    <a:pt x="15185" y="306370"/>
                    <a:pt x="9655" y="304694"/>
                    <a:pt x="2030" y="303438"/>
                  </a:cubicBezTo>
                  <a:cubicBezTo>
                    <a:pt x="270" y="303438"/>
                    <a:pt x="-819" y="305113"/>
                    <a:pt x="773" y="305951"/>
                  </a:cubicBezTo>
                  <a:cubicBezTo>
                    <a:pt x="9956" y="310903"/>
                    <a:pt x="19760" y="314598"/>
                    <a:pt x="29932" y="316927"/>
                  </a:cubicBezTo>
                  <a:cubicBezTo>
                    <a:pt x="52387" y="267492"/>
                    <a:pt x="70569" y="212024"/>
                    <a:pt x="88081" y="160661"/>
                  </a:cubicBezTo>
                  <a:cubicBezTo>
                    <a:pt x="96460" y="135525"/>
                    <a:pt x="104839" y="109969"/>
                    <a:pt x="111709" y="84329"/>
                  </a:cubicBezTo>
                  <a:cubicBezTo>
                    <a:pt x="120315" y="69273"/>
                    <a:pt x="128057" y="53747"/>
                    <a:pt x="134919" y="37827"/>
                  </a:cubicBezTo>
                  <a:close/>
                </a:path>
              </a:pathLst>
            </a:custGeom>
            <a:solidFill>
              <a:srgbClr val="263238"/>
            </a:solidFill>
            <a:ln w="8363" cap="flat">
              <a:noFill/>
              <a:prstDash val="solid"/>
              <a:miter/>
            </a:ln>
          </p:spPr>
          <p:txBody>
            <a:bodyPr rtlCol="0" anchor="ctr"/>
            <a:lstStyle/>
            <a:p>
              <a:pPr defTabSz="914378"/>
              <a:endParaRPr lang="en-US"/>
            </a:p>
          </p:txBody>
        </p:sp>
        <p:sp>
          <p:nvSpPr>
            <p:cNvPr id="865" name="Freeform: Shape 864">
              <a:extLst>
                <a:ext uri="{FF2B5EF4-FFF2-40B4-BE49-F238E27FC236}">
                  <a16:creationId xmlns:a16="http://schemas.microsoft.com/office/drawing/2014/main" xmlns="" id="{BE6C8098-6302-4BDE-B62E-0B927DC99D2C}"/>
                </a:ext>
              </a:extLst>
            </p:cNvPr>
            <p:cNvSpPr/>
            <p:nvPr/>
          </p:nvSpPr>
          <p:spPr>
            <a:xfrm>
              <a:off x="1724371" y="3380358"/>
              <a:ext cx="299495" cy="115692"/>
            </a:xfrm>
            <a:custGeom>
              <a:avLst/>
              <a:gdLst>
                <a:gd name="connsiteX0" fmla="*/ 298519 w 299495"/>
                <a:gd name="connsiteY0" fmla="*/ 112762 h 115692"/>
                <a:gd name="connsiteX1" fmla="*/ 1655 w 299495"/>
                <a:gd name="connsiteY1" fmla="*/ 66 h 115692"/>
                <a:gd name="connsiteX2" fmla="*/ 733 w 299495"/>
                <a:gd name="connsiteY2" fmla="*/ 2663 h 115692"/>
                <a:gd name="connsiteX3" fmla="*/ 297597 w 299495"/>
                <a:gd name="connsiteY3" fmla="*/ 115611 h 115692"/>
                <a:gd name="connsiteX4" fmla="*/ 298519 w 299495"/>
                <a:gd name="connsiteY4" fmla="*/ 112762 h 11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95" h="115692">
                  <a:moveTo>
                    <a:pt x="298519" y="112762"/>
                  </a:moveTo>
                  <a:cubicBezTo>
                    <a:pt x="201583" y="70080"/>
                    <a:pt x="102495" y="32459"/>
                    <a:pt x="1655" y="66"/>
                  </a:cubicBezTo>
                  <a:cubicBezTo>
                    <a:pt x="147" y="-437"/>
                    <a:pt x="-691" y="2077"/>
                    <a:pt x="733" y="2663"/>
                  </a:cubicBezTo>
                  <a:cubicBezTo>
                    <a:pt x="97652" y="45454"/>
                    <a:pt x="196740" y="83159"/>
                    <a:pt x="297597" y="115611"/>
                  </a:cubicBezTo>
                  <a:cubicBezTo>
                    <a:pt x="299189" y="116198"/>
                    <a:pt x="300446" y="113432"/>
                    <a:pt x="298519" y="112762"/>
                  </a:cubicBezTo>
                  <a:close/>
                </a:path>
              </a:pathLst>
            </a:custGeom>
            <a:solidFill>
              <a:srgbClr val="263238"/>
            </a:solidFill>
            <a:ln w="8363" cap="flat">
              <a:noFill/>
              <a:prstDash val="solid"/>
              <a:miter/>
            </a:ln>
          </p:spPr>
          <p:txBody>
            <a:bodyPr rtlCol="0" anchor="ctr"/>
            <a:lstStyle/>
            <a:p>
              <a:pPr defTabSz="914378"/>
              <a:endParaRPr lang="en-US"/>
            </a:p>
          </p:txBody>
        </p:sp>
        <p:sp>
          <p:nvSpPr>
            <p:cNvPr id="866" name="Freeform: Shape 865">
              <a:extLst>
                <a:ext uri="{FF2B5EF4-FFF2-40B4-BE49-F238E27FC236}">
                  <a16:creationId xmlns:a16="http://schemas.microsoft.com/office/drawing/2014/main" xmlns="" id="{67A8335B-79B5-4B79-ADF3-4909E76B7A79}"/>
                </a:ext>
              </a:extLst>
            </p:cNvPr>
            <p:cNvSpPr/>
            <p:nvPr/>
          </p:nvSpPr>
          <p:spPr>
            <a:xfrm>
              <a:off x="2125364" y="2665035"/>
              <a:ext cx="297450" cy="509641"/>
            </a:xfrm>
            <a:custGeom>
              <a:avLst/>
              <a:gdLst>
                <a:gd name="connsiteX0" fmla="*/ 0 w 297450"/>
                <a:gd name="connsiteY0" fmla="*/ 325939 h 509641"/>
                <a:gd name="connsiteX1" fmla="*/ 154255 w 297450"/>
                <a:gd name="connsiteY1" fmla="*/ 509520 h 509641"/>
                <a:gd name="connsiteX2" fmla="*/ 218605 w 297450"/>
                <a:gd name="connsiteY2" fmla="*/ 356187 h 509641"/>
                <a:gd name="connsiteX3" fmla="*/ 223884 w 297450"/>
                <a:gd name="connsiteY3" fmla="*/ 345043 h 509641"/>
                <a:gd name="connsiteX4" fmla="*/ 297451 w 297450"/>
                <a:gd name="connsiteY4" fmla="*/ 189531 h 509641"/>
                <a:gd name="connsiteX5" fmla="*/ 108926 w 297450"/>
                <a:gd name="connsiteY5" fmla="*/ 0 h 509641"/>
                <a:gd name="connsiteX6" fmla="*/ 0 w 297450"/>
                <a:gd name="connsiteY6" fmla="*/ 325939 h 5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50" h="509641">
                  <a:moveTo>
                    <a:pt x="0" y="325939"/>
                  </a:moveTo>
                  <a:cubicBezTo>
                    <a:pt x="0" y="346467"/>
                    <a:pt x="64434" y="493517"/>
                    <a:pt x="154255" y="509520"/>
                  </a:cubicBezTo>
                  <a:cubicBezTo>
                    <a:pt x="183582" y="514631"/>
                    <a:pt x="218605" y="356187"/>
                    <a:pt x="218605" y="356187"/>
                  </a:cubicBezTo>
                  <a:lnTo>
                    <a:pt x="223884" y="345043"/>
                  </a:lnTo>
                  <a:lnTo>
                    <a:pt x="297451" y="189531"/>
                  </a:lnTo>
                  <a:lnTo>
                    <a:pt x="108926" y="0"/>
                  </a:lnTo>
                  <a:cubicBezTo>
                    <a:pt x="108926" y="0"/>
                    <a:pt x="0" y="317309"/>
                    <a:pt x="0" y="325939"/>
                  </a:cubicBezTo>
                  <a:close/>
                </a:path>
              </a:pathLst>
            </a:custGeom>
            <a:solidFill>
              <a:srgbClr val="AD6359"/>
            </a:solidFill>
            <a:ln w="8363" cap="flat">
              <a:noFill/>
              <a:prstDash val="solid"/>
              <a:miter/>
            </a:ln>
          </p:spPr>
          <p:txBody>
            <a:bodyPr rtlCol="0" anchor="ctr"/>
            <a:lstStyle/>
            <a:p>
              <a:pPr defTabSz="914378"/>
              <a:endParaRPr lang="en-US"/>
            </a:p>
          </p:txBody>
        </p:sp>
        <p:sp>
          <p:nvSpPr>
            <p:cNvPr id="867" name="Freeform: Shape 866">
              <a:extLst>
                <a:ext uri="{FF2B5EF4-FFF2-40B4-BE49-F238E27FC236}">
                  <a16:creationId xmlns:a16="http://schemas.microsoft.com/office/drawing/2014/main" xmlns="" id="{745B9105-DC4B-47DF-89B4-12D72C27E58E}"/>
                </a:ext>
              </a:extLst>
            </p:cNvPr>
            <p:cNvSpPr/>
            <p:nvPr/>
          </p:nvSpPr>
          <p:spPr>
            <a:xfrm>
              <a:off x="2166001" y="2665119"/>
              <a:ext cx="256812" cy="417352"/>
            </a:xfrm>
            <a:custGeom>
              <a:avLst/>
              <a:gdLst>
                <a:gd name="connsiteX0" fmla="*/ 256813 w 256812"/>
                <a:gd name="connsiteY0" fmla="*/ 189447 h 417352"/>
                <a:gd name="connsiteX1" fmla="*/ 183246 w 256812"/>
                <a:gd name="connsiteY1" fmla="*/ 344875 h 417352"/>
                <a:gd name="connsiteX2" fmla="*/ 177968 w 256812"/>
                <a:gd name="connsiteY2" fmla="*/ 356103 h 417352"/>
                <a:gd name="connsiteX3" fmla="*/ 162048 w 256812"/>
                <a:gd name="connsiteY3" fmla="*/ 417353 h 417352"/>
                <a:gd name="connsiteX4" fmla="*/ 0 w 256812"/>
                <a:gd name="connsiteY4" fmla="*/ 200255 h 417352"/>
                <a:gd name="connsiteX5" fmla="*/ 68204 w 256812"/>
                <a:gd name="connsiteY5" fmla="*/ 0 h 41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812" h="417352">
                  <a:moveTo>
                    <a:pt x="256813" y="189447"/>
                  </a:moveTo>
                  <a:lnTo>
                    <a:pt x="183246" y="344875"/>
                  </a:lnTo>
                  <a:lnTo>
                    <a:pt x="177968" y="356103"/>
                  </a:lnTo>
                  <a:cubicBezTo>
                    <a:pt x="177968" y="356103"/>
                    <a:pt x="171600" y="384759"/>
                    <a:pt x="162048" y="417353"/>
                  </a:cubicBezTo>
                  <a:cubicBezTo>
                    <a:pt x="44743" y="372023"/>
                    <a:pt x="10055" y="268460"/>
                    <a:pt x="0" y="200255"/>
                  </a:cubicBezTo>
                  <a:cubicBezTo>
                    <a:pt x="30918" y="108088"/>
                    <a:pt x="68204" y="0"/>
                    <a:pt x="68204" y="0"/>
                  </a:cubicBezTo>
                  <a:close/>
                </a:path>
              </a:pathLst>
            </a:custGeom>
            <a:solidFill>
              <a:srgbClr val="263238"/>
            </a:solidFill>
            <a:ln w="8363" cap="flat">
              <a:noFill/>
              <a:prstDash val="solid"/>
              <a:miter/>
            </a:ln>
          </p:spPr>
          <p:txBody>
            <a:bodyPr rtlCol="0" anchor="ctr"/>
            <a:lstStyle/>
            <a:p>
              <a:pPr defTabSz="914378"/>
              <a:endParaRPr lang="en-US"/>
            </a:p>
          </p:txBody>
        </p:sp>
        <p:sp>
          <p:nvSpPr>
            <p:cNvPr id="868" name="Freeform: Shape 867">
              <a:extLst>
                <a:ext uri="{FF2B5EF4-FFF2-40B4-BE49-F238E27FC236}">
                  <a16:creationId xmlns:a16="http://schemas.microsoft.com/office/drawing/2014/main" xmlns="" id="{84E9FD4F-5C20-4E5B-AA34-D3F4F9055699}"/>
                </a:ext>
              </a:extLst>
            </p:cNvPr>
            <p:cNvSpPr/>
            <p:nvPr/>
          </p:nvSpPr>
          <p:spPr>
            <a:xfrm>
              <a:off x="2066710" y="2115674"/>
              <a:ext cx="661628" cy="871103"/>
            </a:xfrm>
            <a:custGeom>
              <a:avLst/>
              <a:gdLst>
                <a:gd name="connsiteX0" fmla="*/ 656236 w 661628"/>
                <a:gd name="connsiteY0" fmla="*/ 493390 h 871103"/>
                <a:gd name="connsiteX1" fmla="*/ 314377 w 661628"/>
                <a:gd name="connsiteY1" fmla="*/ 869686 h 871103"/>
                <a:gd name="connsiteX2" fmla="*/ 1 w 661628"/>
                <a:gd name="connsiteY2" fmla="*/ 458115 h 871103"/>
                <a:gd name="connsiteX3" fmla="*/ 348479 w 661628"/>
                <a:gd name="connsiteY3" fmla="*/ 543 h 871103"/>
                <a:gd name="connsiteX4" fmla="*/ 656236 w 661628"/>
                <a:gd name="connsiteY4" fmla="*/ 493390 h 87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28" h="871103">
                  <a:moveTo>
                    <a:pt x="656236" y="493390"/>
                  </a:moveTo>
                  <a:cubicBezTo>
                    <a:pt x="617358" y="859966"/>
                    <a:pt x="393474" y="878148"/>
                    <a:pt x="314377" y="869686"/>
                  </a:cubicBezTo>
                  <a:cubicBezTo>
                    <a:pt x="242654" y="861977"/>
                    <a:pt x="-669" y="826786"/>
                    <a:pt x="1" y="458115"/>
                  </a:cubicBezTo>
                  <a:cubicBezTo>
                    <a:pt x="672" y="89443"/>
                    <a:pt x="183499" y="-8338"/>
                    <a:pt x="348479" y="543"/>
                  </a:cubicBezTo>
                  <a:cubicBezTo>
                    <a:pt x="513460" y="9425"/>
                    <a:pt x="695449" y="126813"/>
                    <a:pt x="656236" y="493390"/>
                  </a:cubicBezTo>
                  <a:close/>
                </a:path>
              </a:pathLst>
            </a:custGeom>
            <a:solidFill>
              <a:srgbClr val="AD6359"/>
            </a:solidFill>
            <a:ln w="8363" cap="flat">
              <a:noFill/>
              <a:prstDash val="solid"/>
              <a:miter/>
            </a:ln>
          </p:spPr>
          <p:txBody>
            <a:bodyPr rtlCol="0" anchor="ctr"/>
            <a:lstStyle/>
            <a:p>
              <a:pPr defTabSz="914378"/>
              <a:endParaRPr lang="en-US"/>
            </a:p>
          </p:txBody>
        </p:sp>
        <p:sp>
          <p:nvSpPr>
            <p:cNvPr id="869" name="Freeform: Shape 868">
              <a:extLst>
                <a:ext uri="{FF2B5EF4-FFF2-40B4-BE49-F238E27FC236}">
                  <a16:creationId xmlns:a16="http://schemas.microsoft.com/office/drawing/2014/main" xmlns="" id="{10D191F6-18FB-4185-8BFC-5C0E25DAC34B}"/>
                </a:ext>
              </a:extLst>
            </p:cNvPr>
            <p:cNvSpPr/>
            <p:nvPr/>
          </p:nvSpPr>
          <p:spPr>
            <a:xfrm>
              <a:off x="2595589" y="2663879"/>
              <a:ext cx="57779" cy="81378"/>
            </a:xfrm>
            <a:custGeom>
              <a:avLst/>
              <a:gdLst>
                <a:gd name="connsiteX0" fmla="*/ 33849 w 57779"/>
                <a:gd name="connsiteY0" fmla="*/ 234 h 81378"/>
                <a:gd name="connsiteX1" fmla="*/ 21616 w 57779"/>
                <a:gd name="connsiteY1" fmla="*/ 81090 h 81378"/>
                <a:gd name="connsiteX2" fmla="*/ 33849 w 57779"/>
                <a:gd name="connsiteY2" fmla="*/ 234 h 81378"/>
              </a:gdLst>
              <a:ahLst/>
              <a:cxnLst>
                <a:cxn ang="0">
                  <a:pos x="connsiteX0" y="connsiteY0"/>
                </a:cxn>
                <a:cxn ang="0">
                  <a:pos x="connsiteX1" y="connsiteY1"/>
                </a:cxn>
                <a:cxn ang="0">
                  <a:pos x="connsiteX2" y="connsiteY2"/>
                </a:cxn>
              </a:cxnLst>
              <a:rect l="l" t="t" r="r" b="b"/>
              <a:pathLst>
                <a:path w="57779" h="81378">
                  <a:moveTo>
                    <a:pt x="33849" y="234"/>
                  </a:moveTo>
                  <a:cubicBezTo>
                    <a:pt x="74235" y="6351"/>
                    <a:pt x="58986" y="86788"/>
                    <a:pt x="21616" y="81090"/>
                  </a:cubicBezTo>
                  <a:cubicBezTo>
                    <a:pt x="-15754" y="75393"/>
                    <a:pt x="-86" y="-4877"/>
                    <a:pt x="33849" y="234"/>
                  </a:cubicBezTo>
                  <a:close/>
                </a:path>
              </a:pathLst>
            </a:custGeom>
            <a:solidFill>
              <a:srgbClr val="263238"/>
            </a:solidFill>
            <a:ln w="8363" cap="flat">
              <a:noFill/>
              <a:prstDash val="solid"/>
              <a:miter/>
            </a:ln>
          </p:spPr>
          <p:txBody>
            <a:bodyPr rtlCol="0" anchor="ctr"/>
            <a:lstStyle/>
            <a:p>
              <a:pPr defTabSz="914378"/>
              <a:endParaRPr lang="en-US"/>
            </a:p>
          </p:txBody>
        </p:sp>
        <p:sp>
          <p:nvSpPr>
            <p:cNvPr id="870" name="Freeform: Shape 869">
              <a:extLst>
                <a:ext uri="{FF2B5EF4-FFF2-40B4-BE49-F238E27FC236}">
                  <a16:creationId xmlns:a16="http://schemas.microsoft.com/office/drawing/2014/main" xmlns="" id="{2349E1A4-5070-4D49-9C4C-656575615D64}"/>
                </a:ext>
              </a:extLst>
            </p:cNvPr>
            <p:cNvSpPr/>
            <p:nvPr/>
          </p:nvSpPr>
          <p:spPr>
            <a:xfrm>
              <a:off x="2404894" y="2636878"/>
              <a:ext cx="57447" cy="81291"/>
            </a:xfrm>
            <a:custGeom>
              <a:avLst/>
              <a:gdLst>
                <a:gd name="connsiteX0" fmla="*/ 37611 w 57447"/>
                <a:gd name="connsiteY0" fmla="*/ 506 h 81291"/>
                <a:gd name="connsiteX1" fmla="*/ 22277 w 57447"/>
                <a:gd name="connsiteY1" fmla="*/ 80860 h 81291"/>
                <a:gd name="connsiteX2" fmla="*/ 37611 w 57447"/>
                <a:gd name="connsiteY2" fmla="*/ 506 h 81291"/>
              </a:gdLst>
              <a:ahLst/>
              <a:cxnLst>
                <a:cxn ang="0">
                  <a:pos x="connsiteX0" y="connsiteY0"/>
                </a:cxn>
                <a:cxn ang="0">
                  <a:pos x="connsiteX1" y="connsiteY1"/>
                </a:cxn>
                <a:cxn ang="0">
                  <a:pos x="connsiteX2" y="connsiteY2"/>
                </a:cxn>
              </a:cxnLst>
              <a:rect l="l" t="t" r="r" b="b"/>
              <a:pathLst>
                <a:path w="57447" h="81291">
                  <a:moveTo>
                    <a:pt x="37611" y="506"/>
                  </a:moveTo>
                  <a:cubicBezTo>
                    <a:pt x="-2608" y="-7119"/>
                    <a:pt x="-14925" y="73821"/>
                    <a:pt x="22277" y="80860"/>
                  </a:cubicBezTo>
                  <a:cubicBezTo>
                    <a:pt x="59479" y="87898"/>
                    <a:pt x="71210" y="6707"/>
                    <a:pt x="37611" y="506"/>
                  </a:cubicBezTo>
                  <a:close/>
                </a:path>
              </a:pathLst>
            </a:custGeom>
            <a:solidFill>
              <a:srgbClr val="263238"/>
            </a:solidFill>
            <a:ln w="8363" cap="flat">
              <a:noFill/>
              <a:prstDash val="solid"/>
              <a:miter/>
            </a:ln>
          </p:spPr>
          <p:txBody>
            <a:bodyPr rtlCol="0" anchor="ctr"/>
            <a:lstStyle/>
            <a:p>
              <a:pPr defTabSz="914378"/>
              <a:endParaRPr lang="en-US"/>
            </a:p>
          </p:txBody>
        </p:sp>
        <p:sp>
          <p:nvSpPr>
            <p:cNvPr id="871" name="Freeform: Shape 870">
              <a:extLst>
                <a:ext uri="{FF2B5EF4-FFF2-40B4-BE49-F238E27FC236}">
                  <a16:creationId xmlns:a16="http://schemas.microsoft.com/office/drawing/2014/main" xmlns="" id="{86D228EE-087A-49E6-8D1E-D240347963A6}"/>
                </a:ext>
              </a:extLst>
            </p:cNvPr>
            <p:cNvSpPr/>
            <p:nvPr/>
          </p:nvSpPr>
          <p:spPr>
            <a:xfrm>
              <a:off x="2617567" y="2573097"/>
              <a:ext cx="65166" cy="45556"/>
            </a:xfrm>
            <a:custGeom>
              <a:avLst/>
              <a:gdLst>
                <a:gd name="connsiteX0" fmla="*/ 47313 w 65166"/>
                <a:gd name="connsiteY0" fmla="*/ 45016 h 45556"/>
                <a:gd name="connsiteX1" fmla="*/ 23685 w 65166"/>
                <a:gd name="connsiteY1" fmla="*/ 35464 h 45556"/>
                <a:gd name="connsiteX2" fmla="*/ 1481 w 65166"/>
                <a:gd name="connsiteY2" fmla="*/ 21136 h 45556"/>
                <a:gd name="connsiteX3" fmla="*/ 4330 w 65166"/>
                <a:gd name="connsiteY3" fmla="*/ 5383 h 45556"/>
                <a:gd name="connsiteX4" fmla="*/ 37175 w 65166"/>
                <a:gd name="connsiteY4" fmla="*/ 3540 h 45556"/>
                <a:gd name="connsiteX5" fmla="*/ 63736 w 65166"/>
                <a:gd name="connsiteY5" fmla="*/ 25409 h 45556"/>
                <a:gd name="connsiteX6" fmla="*/ 57326 w 65166"/>
                <a:gd name="connsiteY6" fmla="*/ 44127 h 45556"/>
                <a:gd name="connsiteX7" fmla="*/ 47313 w 65166"/>
                <a:gd name="connsiteY7" fmla="*/ 45016 h 4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 h="45556">
                  <a:moveTo>
                    <a:pt x="47313" y="45016"/>
                  </a:moveTo>
                  <a:cubicBezTo>
                    <a:pt x="39278" y="42234"/>
                    <a:pt x="31393" y="39050"/>
                    <a:pt x="23685" y="35464"/>
                  </a:cubicBezTo>
                  <a:cubicBezTo>
                    <a:pt x="14904" y="33268"/>
                    <a:pt x="7103" y="28224"/>
                    <a:pt x="1481" y="21136"/>
                  </a:cubicBezTo>
                  <a:cubicBezTo>
                    <a:pt x="-1276" y="15849"/>
                    <a:pt x="-103" y="9372"/>
                    <a:pt x="4330" y="5383"/>
                  </a:cubicBezTo>
                  <a:cubicBezTo>
                    <a:pt x="13965" y="-2409"/>
                    <a:pt x="26114" y="-566"/>
                    <a:pt x="37175" y="3540"/>
                  </a:cubicBezTo>
                  <a:cubicBezTo>
                    <a:pt x="48461" y="7244"/>
                    <a:pt x="57937" y="15044"/>
                    <a:pt x="63736" y="25409"/>
                  </a:cubicBezTo>
                  <a:cubicBezTo>
                    <a:pt x="67138" y="32347"/>
                    <a:pt x="64264" y="40734"/>
                    <a:pt x="57326" y="44127"/>
                  </a:cubicBezTo>
                  <a:cubicBezTo>
                    <a:pt x="54217" y="45652"/>
                    <a:pt x="50648" y="45971"/>
                    <a:pt x="47313" y="45016"/>
                  </a:cubicBezTo>
                  <a:close/>
                </a:path>
              </a:pathLst>
            </a:custGeom>
            <a:solidFill>
              <a:srgbClr val="263238"/>
            </a:solidFill>
            <a:ln w="8363" cap="flat">
              <a:noFill/>
              <a:prstDash val="solid"/>
              <a:miter/>
            </a:ln>
          </p:spPr>
          <p:txBody>
            <a:bodyPr rtlCol="0" anchor="ctr"/>
            <a:lstStyle/>
            <a:p>
              <a:pPr defTabSz="914378"/>
              <a:endParaRPr lang="en-US"/>
            </a:p>
          </p:txBody>
        </p:sp>
        <p:sp>
          <p:nvSpPr>
            <p:cNvPr id="872" name="Freeform: Shape 871">
              <a:extLst>
                <a:ext uri="{FF2B5EF4-FFF2-40B4-BE49-F238E27FC236}">
                  <a16:creationId xmlns:a16="http://schemas.microsoft.com/office/drawing/2014/main" xmlns="" id="{2ED7DEEF-BB02-4641-98E1-1FDAB5F38822}"/>
                </a:ext>
              </a:extLst>
            </p:cNvPr>
            <p:cNvSpPr/>
            <p:nvPr/>
          </p:nvSpPr>
          <p:spPr>
            <a:xfrm>
              <a:off x="2402867" y="2550414"/>
              <a:ext cx="68520" cy="35830"/>
            </a:xfrm>
            <a:custGeom>
              <a:avLst/>
              <a:gdLst>
                <a:gd name="connsiteX0" fmla="*/ 13328 w 68520"/>
                <a:gd name="connsiteY0" fmla="*/ 35692 h 35830"/>
                <a:gd name="connsiteX1" fmla="*/ 38465 w 68520"/>
                <a:gd name="connsiteY1" fmla="*/ 34854 h 35830"/>
                <a:gd name="connsiteX2" fmla="*/ 64271 w 68520"/>
                <a:gd name="connsiteY2" fmla="*/ 29073 h 35830"/>
                <a:gd name="connsiteX3" fmla="*/ 67036 w 68520"/>
                <a:gd name="connsiteY3" fmla="*/ 13320 h 35830"/>
                <a:gd name="connsiteX4" fmla="*/ 36789 w 68520"/>
                <a:gd name="connsiteY4" fmla="*/ 249 h 35830"/>
                <a:gd name="connsiteX5" fmla="*/ 4279 w 68520"/>
                <a:gd name="connsiteY5" fmla="*/ 11645 h 35830"/>
                <a:gd name="connsiteX6" fmla="*/ 3927 w 68520"/>
                <a:gd name="connsiteY6" fmla="*/ 31427 h 35830"/>
                <a:gd name="connsiteX7" fmla="*/ 13328 w 68520"/>
                <a:gd name="connsiteY7" fmla="*/ 35692 h 3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20" h="35830">
                  <a:moveTo>
                    <a:pt x="13328" y="35692"/>
                  </a:moveTo>
                  <a:cubicBezTo>
                    <a:pt x="21707" y="36195"/>
                    <a:pt x="30086" y="35189"/>
                    <a:pt x="38465" y="34854"/>
                  </a:cubicBezTo>
                  <a:cubicBezTo>
                    <a:pt x="47472" y="35818"/>
                    <a:pt x="56538" y="33782"/>
                    <a:pt x="64271" y="29073"/>
                  </a:cubicBezTo>
                  <a:cubicBezTo>
                    <a:pt x="68645" y="25051"/>
                    <a:pt x="69776" y="18591"/>
                    <a:pt x="67036" y="13320"/>
                  </a:cubicBezTo>
                  <a:cubicBezTo>
                    <a:pt x="60074" y="3802"/>
                    <a:pt x="48494" y="-1209"/>
                    <a:pt x="36789" y="249"/>
                  </a:cubicBezTo>
                  <a:cubicBezTo>
                    <a:pt x="24907" y="-153"/>
                    <a:pt x="13311" y="3911"/>
                    <a:pt x="4279" y="11645"/>
                  </a:cubicBezTo>
                  <a:cubicBezTo>
                    <a:pt x="-1285" y="17007"/>
                    <a:pt x="-1444" y="25872"/>
                    <a:pt x="3927" y="31427"/>
                  </a:cubicBezTo>
                  <a:cubicBezTo>
                    <a:pt x="6398" y="33999"/>
                    <a:pt x="9767" y="35525"/>
                    <a:pt x="13328" y="35692"/>
                  </a:cubicBezTo>
                  <a:close/>
                </a:path>
              </a:pathLst>
            </a:custGeom>
            <a:solidFill>
              <a:srgbClr val="263238"/>
            </a:solidFill>
            <a:ln w="8363" cap="flat">
              <a:noFill/>
              <a:prstDash val="solid"/>
              <a:miter/>
            </a:ln>
          </p:spPr>
          <p:txBody>
            <a:bodyPr rtlCol="0" anchor="ctr"/>
            <a:lstStyle/>
            <a:p>
              <a:pPr defTabSz="914378"/>
              <a:endParaRPr lang="en-US"/>
            </a:p>
          </p:txBody>
        </p:sp>
        <p:sp>
          <p:nvSpPr>
            <p:cNvPr id="873" name="Freeform: Shape 872">
              <a:extLst>
                <a:ext uri="{FF2B5EF4-FFF2-40B4-BE49-F238E27FC236}">
                  <a16:creationId xmlns:a16="http://schemas.microsoft.com/office/drawing/2014/main" xmlns="" id="{39ACC0C6-AE6D-4D20-94E2-49002DA7FB6F}"/>
                </a:ext>
              </a:extLst>
            </p:cNvPr>
            <p:cNvSpPr/>
            <p:nvPr/>
          </p:nvSpPr>
          <p:spPr>
            <a:xfrm>
              <a:off x="2410116" y="2857488"/>
              <a:ext cx="48518" cy="29584"/>
            </a:xfrm>
            <a:custGeom>
              <a:avLst/>
              <a:gdLst>
                <a:gd name="connsiteX0" fmla="*/ 3063 w 48518"/>
                <a:gd name="connsiteY0" fmla="*/ 680 h 29584"/>
                <a:gd name="connsiteX1" fmla="*/ 19821 w 48518"/>
                <a:gd name="connsiteY1" fmla="*/ 19952 h 29584"/>
                <a:gd name="connsiteX2" fmla="*/ 47555 w 48518"/>
                <a:gd name="connsiteY2" fmla="*/ 19952 h 29584"/>
                <a:gd name="connsiteX3" fmla="*/ 48518 w 48518"/>
                <a:gd name="connsiteY3" fmla="*/ 20832 h 29584"/>
                <a:gd name="connsiteX4" fmla="*/ 48309 w 48518"/>
                <a:gd name="connsiteY4" fmla="*/ 21460 h 29584"/>
                <a:gd name="connsiteX5" fmla="*/ 14123 w 48518"/>
                <a:gd name="connsiteY5" fmla="*/ 27241 h 29584"/>
                <a:gd name="connsiteX6" fmla="*/ 130 w 48518"/>
                <a:gd name="connsiteY6" fmla="*/ 1099 h 29584"/>
                <a:gd name="connsiteX7" fmla="*/ 3063 w 48518"/>
                <a:gd name="connsiteY7" fmla="*/ 680 h 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 h="29584">
                  <a:moveTo>
                    <a:pt x="3063" y="680"/>
                  </a:moveTo>
                  <a:cubicBezTo>
                    <a:pt x="7587" y="7803"/>
                    <a:pt x="11442" y="17438"/>
                    <a:pt x="19821" y="19952"/>
                  </a:cubicBezTo>
                  <a:cubicBezTo>
                    <a:pt x="28962" y="21921"/>
                    <a:pt x="38413" y="21921"/>
                    <a:pt x="47555" y="19952"/>
                  </a:cubicBezTo>
                  <a:cubicBezTo>
                    <a:pt x="48066" y="19927"/>
                    <a:pt x="48493" y="20321"/>
                    <a:pt x="48518" y="20832"/>
                  </a:cubicBezTo>
                  <a:cubicBezTo>
                    <a:pt x="48527" y="21058"/>
                    <a:pt x="48451" y="21284"/>
                    <a:pt x="48309" y="21460"/>
                  </a:cubicBezTo>
                  <a:cubicBezTo>
                    <a:pt x="38874" y="29587"/>
                    <a:pt x="25711" y="31816"/>
                    <a:pt x="14123" y="27241"/>
                  </a:cubicBezTo>
                  <a:cubicBezTo>
                    <a:pt x="4596" y="22164"/>
                    <a:pt x="-934" y="11841"/>
                    <a:pt x="130" y="1099"/>
                  </a:cubicBezTo>
                  <a:cubicBezTo>
                    <a:pt x="130" y="-241"/>
                    <a:pt x="2476" y="-325"/>
                    <a:pt x="3063" y="680"/>
                  </a:cubicBezTo>
                  <a:close/>
                </a:path>
              </a:pathLst>
            </a:custGeom>
            <a:solidFill>
              <a:srgbClr val="263238"/>
            </a:solidFill>
            <a:ln w="8363" cap="flat">
              <a:noFill/>
              <a:prstDash val="solid"/>
              <a:miter/>
            </a:ln>
          </p:spPr>
          <p:txBody>
            <a:bodyPr rtlCol="0" anchor="ctr"/>
            <a:lstStyle/>
            <a:p>
              <a:pPr defTabSz="914378"/>
              <a:endParaRPr lang="en-US"/>
            </a:p>
          </p:txBody>
        </p:sp>
        <p:sp>
          <p:nvSpPr>
            <p:cNvPr id="874" name="Freeform: Shape 873">
              <a:extLst>
                <a:ext uri="{FF2B5EF4-FFF2-40B4-BE49-F238E27FC236}">
                  <a16:creationId xmlns:a16="http://schemas.microsoft.com/office/drawing/2014/main" xmlns="" id="{58144344-2EA3-42FB-83D8-E7490B2EF147}"/>
                </a:ext>
              </a:extLst>
            </p:cNvPr>
            <p:cNvSpPr/>
            <p:nvPr/>
          </p:nvSpPr>
          <p:spPr>
            <a:xfrm>
              <a:off x="2441667" y="2641950"/>
              <a:ext cx="131998" cy="202266"/>
            </a:xfrm>
            <a:custGeom>
              <a:avLst/>
              <a:gdLst>
                <a:gd name="connsiteX0" fmla="*/ 90994 w 131998"/>
                <a:gd name="connsiteY0" fmla="*/ 145667 h 202266"/>
                <a:gd name="connsiteX1" fmla="*/ 86218 w 131998"/>
                <a:gd name="connsiteY1" fmla="*/ 200884 h 202266"/>
                <a:gd name="connsiteX2" fmla="*/ 75577 w 131998"/>
                <a:gd name="connsiteY2" fmla="*/ 201806 h 202266"/>
                <a:gd name="connsiteX3" fmla="*/ 74907 w 131998"/>
                <a:gd name="connsiteY3" fmla="*/ 201806 h 202266"/>
                <a:gd name="connsiteX4" fmla="*/ 167 w 131998"/>
                <a:gd name="connsiteY4" fmla="*/ 156309 h 202266"/>
                <a:gd name="connsiteX5" fmla="*/ 3267 w 131998"/>
                <a:gd name="connsiteY5" fmla="*/ 154382 h 202266"/>
                <a:gd name="connsiteX6" fmla="*/ 74823 w 131998"/>
                <a:gd name="connsiteY6" fmla="*/ 189740 h 202266"/>
                <a:gd name="connsiteX7" fmla="*/ 78175 w 131998"/>
                <a:gd name="connsiteY7" fmla="*/ 125139 h 202266"/>
                <a:gd name="connsiteX8" fmla="*/ 116047 w 131998"/>
                <a:gd name="connsiteY8" fmla="*/ 141310 h 202266"/>
                <a:gd name="connsiteX9" fmla="*/ 121745 w 131998"/>
                <a:gd name="connsiteY9" fmla="*/ 2137 h 202266"/>
                <a:gd name="connsiteX10" fmla="*/ 126437 w 131998"/>
                <a:gd name="connsiteY10" fmla="*/ 2137 h 202266"/>
                <a:gd name="connsiteX11" fmla="*/ 131213 w 131998"/>
                <a:gd name="connsiteY11" fmla="*/ 159660 h 202266"/>
                <a:gd name="connsiteX12" fmla="*/ 90994 w 131998"/>
                <a:gd name="connsiteY12" fmla="*/ 145667 h 2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998" h="202266">
                  <a:moveTo>
                    <a:pt x="90994" y="145667"/>
                  </a:moveTo>
                  <a:cubicBezTo>
                    <a:pt x="90994" y="145667"/>
                    <a:pt x="89402" y="183456"/>
                    <a:pt x="86218" y="200884"/>
                  </a:cubicBezTo>
                  <a:cubicBezTo>
                    <a:pt x="86218" y="202476"/>
                    <a:pt x="81610" y="202560"/>
                    <a:pt x="75577" y="201806"/>
                  </a:cubicBezTo>
                  <a:cubicBezTo>
                    <a:pt x="75577" y="201806"/>
                    <a:pt x="75158" y="201806"/>
                    <a:pt x="74907" y="201806"/>
                  </a:cubicBezTo>
                  <a:cubicBezTo>
                    <a:pt x="43452" y="201789"/>
                    <a:pt x="14629" y="184244"/>
                    <a:pt x="167" y="156309"/>
                  </a:cubicBezTo>
                  <a:cubicBezTo>
                    <a:pt x="-671" y="154382"/>
                    <a:pt x="1843" y="153041"/>
                    <a:pt x="3267" y="154382"/>
                  </a:cubicBezTo>
                  <a:cubicBezTo>
                    <a:pt x="23125" y="175413"/>
                    <a:pt x="47675" y="184294"/>
                    <a:pt x="74823" y="189740"/>
                  </a:cubicBezTo>
                  <a:cubicBezTo>
                    <a:pt x="76918" y="185132"/>
                    <a:pt x="75577" y="124217"/>
                    <a:pt x="78175" y="125139"/>
                  </a:cubicBezTo>
                  <a:cubicBezTo>
                    <a:pt x="89402" y="129245"/>
                    <a:pt x="108841" y="138043"/>
                    <a:pt x="116047" y="141310"/>
                  </a:cubicBezTo>
                  <a:cubicBezTo>
                    <a:pt x="117639" y="116760"/>
                    <a:pt x="118728" y="46797"/>
                    <a:pt x="121745" y="2137"/>
                  </a:cubicBezTo>
                  <a:cubicBezTo>
                    <a:pt x="121745" y="-628"/>
                    <a:pt x="126269" y="-796"/>
                    <a:pt x="126437" y="2137"/>
                  </a:cubicBezTo>
                  <a:cubicBezTo>
                    <a:pt x="131531" y="54480"/>
                    <a:pt x="133132" y="107108"/>
                    <a:pt x="131213" y="159660"/>
                  </a:cubicBezTo>
                  <a:cubicBezTo>
                    <a:pt x="131045" y="163431"/>
                    <a:pt x="97446" y="149857"/>
                    <a:pt x="90994" y="145667"/>
                  </a:cubicBezTo>
                  <a:close/>
                </a:path>
              </a:pathLst>
            </a:custGeom>
            <a:solidFill>
              <a:srgbClr val="263238"/>
            </a:solidFill>
            <a:ln w="8363" cap="flat">
              <a:noFill/>
              <a:prstDash val="solid"/>
              <a:miter/>
            </a:ln>
          </p:spPr>
          <p:txBody>
            <a:bodyPr rtlCol="0" anchor="ctr"/>
            <a:lstStyle/>
            <a:p>
              <a:pPr defTabSz="914378"/>
              <a:endParaRPr lang="en-US"/>
            </a:p>
          </p:txBody>
        </p:sp>
        <p:sp>
          <p:nvSpPr>
            <p:cNvPr id="875" name="Freeform: Shape 874">
              <a:extLst>
                <a:ext uri="{FF2B5EF4-FFF2-40B4-BE49-F238E27FC236}">
                  <a16:creationId xmlns:a16="http://schemas.microsoft.com/office/drawing/2014/main" xmlns="" id="{04C090EB-69FC-432B-8874-DB430B89F8A2}"/>
                </a:ext>
              </a:extLst>
            </p:cNvPr>
            <p:cNvSpPr/>
            <p:nvPr/>
          </p:nvSpPr>
          <p:spPr>
            <a:xfrm>
              <a:off x="1964922" y="2032580"/>
              <a:ext cx="817914" cy="567405"/>
            </a:xfrm>
            <a:custGeom>
              <a:avLst/>
              <a:gdLst>
                <a:gd name="connsiteX0" fmla="*/ 57632 w 817914"/>
                <a:gd name="connsiteY0" fmla="*/ 559642 h 567405"/>
                <a:gd name="connsiteX1" fmla="*/ 256715 w 817914"/>
                <a:gd name="connsiteY1" fmla="*/ 380836 h 567405"/>
                <a:gd name="connsiteX2" fmla="*/ 603852 w 817914"/>
                <a:gd name="connsiteY2" fmla="*/ 279452 h 567405"/>
                <a:gd name="connsiteX3" fmla="*/ 755761 w 817914"/>
                <a:gd name="connsiteY3" fmla="*/ 433121 h 567405"/>
                <a:gd name="connsiteX4" fmla="*/ 762716 w 817914"/>
                <a:gd name="connsiteY4" fmla="*/ 525288 h 567405"/>
                <a:gd name="connsiteX5" fmla="*/ 796734 w 817914"/>
                <a:gd name="connsiteY5" fmla="*/ 368687 h 567405"/>
                <a:gd name="connsiteX6" fmla="*/ 761962 w 817914"/>
                <a:gd name="connsiteY6" fmla="*/ 164493 h 567405"/>
                <a:gd name="connsiteX7" fmla="*/ 604522 w 817914"/>
                <a:gd name="connsiteY7" fmla="*/ 93021 h 567405"/>
                <a:gd name="connsiteX8" fmla="*/ 448424 w 817914"/>
                <a:gd name="connsiteY8" fmla="*/ 2278 h 567405"/>
                <a:gd name="connsiteX9" fmla="*/ 272467 w 817914"/>
                <a:gd name="connsiteY9" fmla="*/ 66712 h 567405"/>
                <a:gd name="connsiteX10" fmla="*/ 74223 w 817914"/>
                <a:gd name="connsiteY10" fmla="*/ 143881 h 567405"/>
                <a:gd name="connsiteX11" fmla="*/ 53359 w 817914"/>
                <a:gd name="connsiteY11" fmla="*/ 315816 h 567405"/>
                <a:gd name="connsiteX12" fmla="*/ 488 w 817914"/>
                <a:gd name="connsiteY12" fmla="*/ 433121 h 567405"/>
                <a:gd name="connsiteX13" fmla="*/ 57632 w 817914"/>
                <a:gd name="connsiteY13" fmla="*/ 559642 h 5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7914" h="567405">
                  <a:moveTo>
                    <a:pt x="57632" y="559642"/>
                  </a:moveTo>
                  <a:cubicBezTo>
                    <a:pt x="160358" y="597766"/>
                    <a:pt x="251771" y="488673"/>
                    <a:pt x="256715" y="380836"/>
                  </a:cubicBezTo>
                  <a:cubicBezTo>
                    <a:pt x="256715" y="380836"/>
                    <a:pt x="524839" y="499565"/>
                    <a:pt x="603852" y="279452"/>
                  </a:cubicBezTo>
                  <a:cubicBezTo>
                    <a:pt x="625621" y="352851"/>
                    <a:pt x="682622" y="410506"/>
                    <a:pt x="755761" y="433121"/>
                  </a:cubicBezTo>
                  <a:lnTo>
                    <a:pt x="762716" y="525288"/>
                  </a:lnTo>
                  <a:cubicBezTo>
                    <a:pt x="793802" y="525288"/>
                    <a:pt x="848097" y="452979"/>
                    <a:pt x="796734" y="368687"/>
                  </a:cubicBezTo>
                  <a:cubicBezTo>
                    <a:pt x="796734" y="368687"/>
                    <a:pt x="824636" y="255572"/>
                    <a:pt x="761962" y="164493"/>
                  </a:cubicBezTo>
                  <a:cubicBezTo>
                    <a:pt x="728120" y="111765"/>
                    <a:pt x="666493" y="83788"/>
                    <a:pt x="604522" y="93021"/>
                  </a:cubicBezTo>
                  <a:cubicBezTo>
                    <a:pt x="566231" y="43670"/>
                    <a:pt x="510260" y="11126"/>
                    <a:pt x="448424" y="2278"/>
                  </a:cubicBezTo>
                  <a:cubicBezTo>
                    <a:pt x="341760" y="-14480"/>
                    <a:pt x="272467" y="66712"/>
                    <a:pt x="272467" y="66712"/>
                  </a:cubicBezTo>
                  <a:cubicBezTo>
                    <a:pt x="272467" y="66712"/>
                    <a:pt x="126507" y="52635"/>
                    <a:pt x="74223" y="143881"/>
                  </a:cubicBezTo>
                  <a:cubicBezTo>
                    <a:pt x="21938" y="235128"/>
                    <a:pt x="53359" y="315816"/>
                    <a:pt x="53359" y="315816"/>
                  </a:cubicBezTo>
                  <a:cubicBezTo>
                    <a:pt x="53359" y="315816"/>
                    <a:pt x="7443" y="344221"/>
                    <a:pt x="488" y="433121"/>
                  </a:cubicBezTo>
                  <a:cubicBezTo>
                    <a:pt x="-4288" y="490348"/>
                    <a:pt x="26798" y="548163"/>
                    <a:pt x="57632" y="559642"/>
                  </a:cubicBezTo>
                  <a:close/>
                </a:path>
              </a:pathLst>
            </a:custGeom>
            <a:solidFill>
              <a:srgbClr val="263238"/>
            </a:solidFill>
            <a:ln w="8363" cap="flat">
              <a:noFill/>
              <a:prstDash val="solid"/>
              <a:miter/>
            </a:ln>
          </p:spPr>
          <p:txBody>
            <a:bodyPr rtlCol="0" anchor="ctr"/>
            <a:lstStyle/>
            <a:p>
              <a:pPr defTabSz="914378"/>
              <a:endParaRPr lang="en-US"/>
            </a:p>
          </p:txBody>
        </p:sp>
        <p:sp>
          <p:nvSpPr>
            <p:cNvPr id="876" name="Freeform: Shape 875">
              <a:extLst>
                <a:ext uri="{FF2B5EF4-FFF2-40B4-BE49-F238E27FC236}">
                  <a16:creationId xmlns:a16="http://schemas.microsoft.com/office/drawing/2014/main" xmlns="" id="{CEB930AE-CE61-4CAE-84B6-DB7454EA04FF}"/>
                </a:ext>
              </a:extLst>
            </p:cNvPr>
            <p:cNvSpPr/>
            <p:nvPr/>
          </p:nvSpPr>
          <p:spPr>
            <a:xfrm>
              <a:off x="2221637" y="2290331"/>
              <a:ext cx="346802" cy="184427"/>
            </a:xfrm>
            <a:custGeom>
              <a:avLst/>
              <a:gdLst>
                <a:gd name="connsiteX0" fmla="*/ 346802 w 346802"/>
                <a:gd name="connsiteY0" fmla="*/ 0 h 184427"/>
                <a:gd name="connsiteX1" fmla="*/ 331385 w 346802"/>
                <a:gd name="connsiteY1" fmla="*/ 54882 h 184427"/>
                <a:gd name="connsiteX2" fmla="*/ 305746 w 346802"/>
                <a:gd name="connsiteY2" fmla="*/ 105155 h 184427"/>
                <a:gd name="connsiteX3" fmla="*/ 217600 w 346802"/>
                <a:gd name="connsiteY3" fmla="*/ 166656 h 184427"/>
                <a:gd name="connsiteX4" fmla="*/ 107166 w 346802"/>
                <a:gd name="connsiteY4" fmla="*/ 162383 h 184427"/>
                <a:gd name="connsiteX5" fmla="*/ 53122 w 346802"/>
                <a:gd name="connsiteY5" fmla="*/ 145039 h 184427"/>
                <a:gd name="connsiteX6" fmla="*/ 0 w 346802"/>
                <a:gd name="connsiteY6" fmla="*/ 123421 h 184427"/>
                <a:gd name="connsiteX7" fmla="*/ 50273 w 346802"/>
                <a:gd name="connsiteY7" fmla="*/ 151071 h 184427"/>
                <a:gd name="connsiteX8" fmla="*/ 104150 w 346802"/>
                <a:gd name="connsiteY8" fmla="*/ 172354 h 184427"/>
                <a:gd name="connsiteX9" fmla="*/ 220532 w 346802"/>
                <a:gd name="connsiteY9" fmla="*/ 179727 h 184427"/>
                <a:gd name="connsiteX10" fmla="*/ 314292 w 346802"/>
                <a:gd name="connsiteY10" fmla="*/ 110518 h 184427"/>
                <a:gd name="connsiteX11" fmla="*/ 346802 w 346802"/>
                <a:gd name="connsiteY11" fmla="*/ 0 h 18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802" h="184427">
                  <a:moveTo>
                    <a:pt x="346802" y="0"/>
                  </a:moveTo>
                  <a:cubicBezTo>
                    <a:pt x="343560" y="18777"/>
                    <a:pt x="338390" y="37169"/>
                    <a:pt x="331385" y="54882"/>
                  </a:cubicBezTo>
                  <a:cubicBezTo>
                    <a:pt x="324950" y="72637"/>
                    <a:pt x="316336" y="89520"/>
                    <a:pt x="305746" y="105155"/>
                  </a:cubicBezTo>
                  <a:cubicBezTo>
                    <a:pt x="285175" y="136040"/>
                    <a:pt x="253688" y="158009"/>
                    <a:pt x="217600" y="166656"/>
                  </a:cubicBezTo>
                  <a:cubicBezTo>
                    <a:pt x="181822" y="177130"/>
                    <a:pt x="143782" y="169254"/>
                    <a:pt x="107166" y="162383"/>
                  </a:cubicBezTo>
                  <a:cubicBezTo>
                    <a:pt x="89235" y="156518"/>
                    <a:pt x="70802" y="151909"/>
                    <a:pt x="53122" y="145039"/>
                  </a:cubicBezTo>
                  <a:cubicBezTo>
                    <a:pt x="35443" y="138168"/>
                    <a:pt x="18015" y="130292"/>
                    <a:pt x="0" y="123421"/>
                  </a:cubicBezTo>
                  <a:cubicBezTo>
                    <a:pt x="16758" y="132973"/>
                    <a:pt x="33516" y="141771"/>
                    <a:pt x="50273" y="151071"/>
                  </a:cubicBezTo>
                  <a:cubicBezTo>
                    <a:pt x="67031" y="160372"/>
                    <a:pt x="86135" y="165148"/>
                    <a:pt x="104150" y="172354"/>
                  </a:cubicBezTo>
                  <a:cubicBezTo>
                    <a:pt x="141436" y="181654"/>
                    <a:pt x="181235" y="189949"/>
                    <a:pt x="220532" y="179727"/>
                  </a:cubicBezTo>
                  <a:cubicBezTo>
                    <a:pt x="259653" y="169848"/>
                    <a:pt x="293328" y="144988"/>
                    <a:pt x="314292" y="110518"/>
                  </a:cubicBezTo>
                  <a:cubicBezTo>
                    <a:pt x="334184" y="76969"/>
                    <a:pt x="345361" y="38979"/>
                    <a:pt x="346802" y="0"/>
                  </a:cubicBezTo>
                  <a:close/>
                </a:path>
              </a:pathLst>
            </a:custGeom>
            <a:solidFill>
              <a:srgbClr val="263238"/>
            </a:solidFill>
            <a:ln w="8363" cap="flat">
              <a:noFill/>
              <a:prstDash val="solid"/>
              <a:miter/>
            </a:ln>
          </p:spPr>
          <p:txBody>
            <a:bodyPr rtlCol="0" anchor="ctr"/>
            <a:lstStyle/>
            <a:p>
              <a:pPr defTabSz="914378"/>
              <a:endParaRPr lang="en-US"/>
            </a:p>
          </p:txBody>
        </p:sp>
        <p:sp>
          <p:nvSpPr>
            <p:cNvPr id="877" name="Freeform: Shape 876">
              <a:extLst>
                <a:ext uri="{FF2B5EF4-FFF2-40B4-BE49-F238E27FC236}">
                  <a16:creationId xmlns:a16="http://schemas.microsoft.com/office/drawing/2014/main" xmlns="" id="{025FC638-4347-459F-B1A4-4C18297ACFC7}"/>
                </a:ext>
              </a:extLst>
            </p:cNvPr>
            <p:cNvSpPr/>
            <p:nvPr/>
          </p:nvSpPr>
          <p:spPr>
            <a:xfrm>
              <a:off x="1986320" y="2089049"/>
              <a:ext cx="250734" cy="259347"/>
            </a:xfrm>
            <a:custGeom>
              <a:avLst/>
              <a:gdLst>
                <a:gd name="connsiteX0" fmla="*/ 250735 w 250734"/>
                <a:gd name="connsiteY0" fmla="*/ 10243 h 259347"/>
                <a:gd name="connsiteX1" fmla="*/ 141390 w 250734"/>
                <a:gd name="connsiteY1" fmla="*/ 2367 h 259347"/>
                <a:gd name="connsiteX2" fmla="*/ 42100 w 250734"/>
                <a:gd name="connsiteY2" fmla="*/ 52138 h 259347"/>
                <a:gd name="connsiteX3" fmla="*/ 13528 w 250734"/>
                <a:gd name="connsiteY3" fmla="*/ 100736 h 259347"/>
                <a:gd name="connsiteX4" fmla="*/ 457 w 250734"/>
                <a:gd name="connsiteY4" fmla="*/ 155198 h 259347"/>
                <a:gd name="connsiteX5" fmla="*/ 31626 w 250734"/>
                <a:gd name="connsiteY5" fmla="*/ 259348 h 259347"/>
                <a:gd name="connsiteX6" fmla="*/ 10763 w 250734"/>
                <a:gd name="connsiteY6" fmla="*/ 156120 h 259347"/>
                <a:gd name="connsiteX7" fmla="*/ 52239 w 250734"/>
                <a:gd name="connsiteY7" fmla="*/ 60936 h 259347"/>
                <a:gd name="connsiteX8" fmla="*/ 93044 w 250734"/>
                <a:gd name="connsiteY8" fmla="*/ 29180 h 259347"/>
                <a:gd name="connsiteX9" fmla="*/ 143317 w 250734"/>
                <a:gd name="connsiteY9" fmla="*/ 12422 h 259347"/>
                <a:gd name="connsiteX10" fmla="*/ 250735 w 250734"/>
                <a:gd name="connsiteY10" fmla="*/ 10243 h 25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734" h="259347">
                  <a:moveTo>
                    <a:pt x="250735" y="10243"/>
                  </a:moveTo>
                  <a:cubicBezTo>
                    <a:pt x="215208" y="164"/>
                    <a:pt x="177997" y="-2509"/>
                    <a:pt x="141390" y="2367"/>
                  </a:cubicBezTo>
                  <a:cubicBezTo>
                    <a:pt x="103467" y="6750"/>
                    <a:pt x="68301" y="24379"/>
                    <a:pt x="42100" y="52138"/>
                  </a:cubicBezTo>
                  <a:cubicBezTo>
                    <a:pt x="30060" y="66717"/>
                    <a:pt x="20416" y="83123"/>
                    <a:pt x="13528" y="100736"/>
                  </a:cubicBezTo>
                  <a:cubicBezTo>
                    <a:pt x="6096" y="118013"/>
                    <a:pt x="1680" y="136430"/>
                    <a:pt x="457" y="155198"/>
                  </a:cubicBezTo>
                  <a:cubicBezTo>
                    <a:pt x="-2459" y="192585"/>
                    <a:pt x="8652" y="229712"/>
                    <a:pt x="31626" y="259348"/>
                  </a:cubicBezTo>
                  <a:cubicBezTo>
                    <a:pt x="13620" y="228128"/>
                    <a:pt x="6289" y="191881"/>
                    <a:pt x="10763" y="156120"/>
                  </a:cubicBezTo>
                  <a:cubicBezTo>
                    <a:pt x="15179" y="121071"/>
                    <a:pt x="29582" y="88033"/>
                    <a:pt x="52239" y="60936"/>
                  </a:cubicBezTo>
                  <a:cubicBezTo>
                    <a:pt x="63734" y="47890"/>
                    <a:pt x="77576" y="37115"/>
                    <a:pt x="93044" y="29180"/>
                  </a:cubicBezTo>
                  <a:cubicBezTo>
                    <a:pt x="109031" y="21496"/>
                    <a:pt x="125923" y="15866"/>
                    <a:pt x="143317" y="12422"/>
                  </a:cubicBezTo>
                  <a:cubicBezTo>
                    <a:pt x="178785" y="6021"/>
                    <a:pt x="215040" y="5283"/>
                    <a:pt x="250735" y="10243"/>
                  </a:cubicBezTo>
                  <a:close/>
                </a:path>
              </a:pathLst>
            </a:custGeom>
            <a:solidFill>
              <a:srgbClr val="263238"/>
            </a:solidFill>
            <a:ln w="8363" cap="flat">
              <a:noFill/>
              <a:prstDash val="solid"/>
              <a:miter/>
            </a:ln>
          </p:spPr>
          <p:txBody>
            <a:bodyPr rtlCol="0" anchor="ctr"/>
            <a:lstStyle/>
            <a:p>
              <a:pPr defTabSz="914378"/>
              <a:endParaRPr lang="en-US"/>
            </a:p>
          </p:txBody>
        </p:sp>
        <p:sp>
          <p:nvSpPr>
            <p:cNvPr id="878" name="Freeform: Shape 877">
              <a:extLst>
                <a:ext uri="{FF2B5EF4-FFF2-40B4-BE49-F238E27FC236}">
                  <a16:creationId xmlns:a16="http://schemas.microsoft.com/office/drawing/2014/main" xmlns="" id="{F4B29F71-FBFB-4171-8D00-A7306F26C2BE}"/>
                </a:ext>
              </a:extLst>
            </p:cNvPr>
            <p:cNvSpPr/>
            <p:nvPr/>
          </p:nvSpPr>
          <p:spPr>
            <a:xfrm>
              <a:off x="2569445" y="2119895"/>
              <a:ext cx="217138" cy="214006"/>
            </a:xfrm>
            <a:custGeom>
              <a:avLst/>
              <a:gdLst>
                <a:gd name="connsiteX0" fmla="*/ 0 w 217138"/>
                <a:gd name="connsiteY0" fmla="*/ 5707 h 214006"/>
                <a:gd name="connsiteX1" fmla="*/ 86638 w 217138"/>
                <a:gd name="connsiteY1" fmla="*/ 14086 h 214006"/>
                <a:gd name="connsiteX2" fmla="*/ 160204 w 217138"/>
                <a:gd name="connsiteY2" fmla="*/ 54556 h 214006"/>
                <a:gd name="connsiteX3" fmla="*/ 202099 w 217138"/>
                <a:gd name="connsiteY3" fmla="*/ 127536 h 214006"/>
                <a:gd name="connsiteX4" fmla="*/ 212992 w 217138"/>
                <a:gd name="connsiteY4" fmla="*/ 214006 h 214006"/>
                <a:gd name="connsiteX5" fmla="*/ 212154 w 217138"/>
                <a:gd name="connsiteY5" fmla="*/ 124939 h 214006"/>
                <a:gd name="connsiteX6" fmla="*/ 89152 w 217138"/>
                <a:gd name="connsiteY6" fmla="*/ 4031 h 214006"/>
                <a:gd name="connsiteX7" fmla="*/ 0 w 217138"/>
                <a:gd name="connsiteY7" fmla="*/ 5707 h 2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38" h="214006">
                  <a:moveTo>
                    <a:pt x="0" y="5707"/>
                  </a:moveTo>
                  <a:cubicBezTo>
                    <a:pt x="29142" y="3880"/>
                    <a:pt x="58384" y="6712"/>
                    <a:pt x="86638" y="14086"/>
                  </a:cubicBezTo>
                  <a:cubicBezTo>
                    <a:pt x="114221" y="21049"/>
                    <a:pt x="139559" y="34983"/>
                    <a:pt x="160204" y="54556"/>
                  </a:cubicBezTo>
                  <a:cubicBezTo>
                    <a:pt x="180113" y="74950"/>
                    <a:pt x="194524" y="100062"/>
                    <a:pt x="202099" y="127536"/>
                  </a:cubicBezTo>
                  <a:cubicBezTo>
                    <a:pt x="209950" y="155672"/>
                    <a:pt x="213620" y="184806"/>
                    <a:pt x="212992" y="214006"/>
                  </a:cubicBezTo>
                  <a:cubicBezTo>
                    <a:pt x="218790" y="184571"/>
                    <a:pt x="218505" y="154256"/>
                    <a:pt x="212154" y="124939"/>
                  </a:cubicBezTo>
                  <a:cubicBezTo>
                    <a:pt x="200767" y="62725"/>
                    <a:pt x="151557" y="14346"/>
                    <a:pt x="89152" y="4031"/>
                  </a:cubicBezTo>
                  <a:cubicBezTo>
                    <a:pt x="59666" y="-1859"/>
                    <a:pt x="29251" y="-1289"/>
                    <a:pt x="0" y="5707"/>
                  </a:cubicBezTo>
                  <a:close/>
                </a:path>
              </a:pathLst>
            </a:custGeom>
            <a:solidFill>
              <a:srgbClr val="263238"/>
            </a:solidFill>
            <a:ln w="8363" cap="flat">
              <a:noFill/>
              <a:prstDash val="solid"/>
              <a:miter/>
            </a:ln>
          </p:spPr>
          <p:txBody>
            <a:bodyPr rtlCol="0" anchor="ctr"/>
            <a:lstStyle/>
            <a:p>
              <a:pPr defTabSz="914378"/>
              <a:endParaRPr lang="en-US"/>
            </a:p>
          </p:txBody>
        </p:sp>
        <p:sp>
          <p:nvSpPr>
            <p:cNvPr id="879" name="Freeform: Shape 878">
              <a:extLst>
                <a:ext uri="{FF2B5EF4-FFF2-40B4-BE49-F238E27FC236}">
                  <a16:creationId xmlns:a16="http://schemas.microsoft.com/office/drawing/2014/main" xmlns="" id="{CE8A9AB1-E057-43C1-960F-FC7605912F76}"/>
                </a:ext>
              </a:extLst>
            </p:cNvPr>
            <p:cNvSpPr/>
            <p:nvPr/>
          </p:nvSpPr>
          <p:spPr>
            <a:xfrm>
              <a:off x="2567061" y="2298710"/>
              <a:ext cx="107203" cy="163220"/>
            </a:xfrm>
            <a:custGeom>
              <a:avLst/>
              <a:gdLst>
                <a:gd name="connsiteX0" fmla="*/ 107204 w 107203"/>
                <a:gd name="connsiteY0" fmla="*/ 163221 h 163220"/>
                <a:gd name="connsiteX1" fmla="*/ 35983 w 107203"/>
                <a:gd name="connsiteY1" fmla="*/ 92838 h 163220"/>
                <a:gd name="connsiteX2" fmla="*/ 13276 w 107203"/>
                <a:gd name="connsiteY2" fmla="*/ 49268 h 163220"/>
                <a:gd name="connsiteX3" fmla="*/ 2216 w 107203"/>
                <a:gd name="connsiteY3" fmla="*/ 0 h 163220"/>
                <a:gd name="connsiteX4" fmla="*/ 3305 w 107203"/>
                <a:gd name="connsiteY4" fmla="*/ 52117 h 163220"/>
                <a:gd name="connsiteX5" fmla="*/ 24923 w 107203"/>
                <a:gd name="connsiteY5" fmla="*/ 100547 h 163220"/>
                <a:gd name="connsiteX6" fmla="*/ 61455 w 107203"/>
                <a:gd name="connsiteY6" fmla="*/ 138503 h 163220"/>
                <a:gd name="connsiteX7" fmla="*/ 107204 w 107203"/>
                <a:gd name="connsiteY7" fmla="*/ 163221 h 1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3" h="163220">
                  <a:moveTo>
                    <a:pt x="107204" y="163221"/>
                  </a:moveTo>
                  <a:cubicBezTo>
                    <a:pt x="79679" y="143924"/>
                    <a:pt x="55598" y="120137"/>
                    <a:pt x="35983" y="92838"/>
                  </a:cubicBezTo>
                  <a:cubicBezTo>
                    <a:pt x="26456" y="79424"/>
                    <a:pt x="18815" y="64760"/>
                    <a:pt x="13276" y="49268"/>
                  </a:cubicBezTo>
                  <a:cubicBezTo>
                    <a:pt x="7797" y="33298"/>
                    <a:pt x="4085" y="16775"/>
                    <a:pt x="2216" y="0"/>
                  </a:cubicBezTo>
                  <a:cubicBezTo>
                    <a:pt x="-1068" y="17260"/>
                    <a:pt x="-700" y="35015"/>
                    <a:pt x="3305" y="52117"/>
                  </a:cubicBezTo>
                  <a:cubicBezTo>
                    <a:pt x="7218" y="69536"/>
                    <a:pt x="14567" y="86001"/>
                    <a:pt x="24923" y="100547"/>
                  </a:cubicBezTo>
                  <a:cubicBezTo>
                    <a:pt x="35045" y="115034"/>
                    <a:pt x="47370" y="127837"/>
                    <a:pt x="61455" y="138503"/>
                  </a:cubicBezTo>
                  <a:cubicBezTo>
                    <a:pt x="75230" y="149220"/>
                    <a:pt x="90689" y="157573"/>
                    <a:pt x="107204" y="163221"/>
                  </a:cubicBezTo>
                  <a:close/>
                </a:path>
              </a:pathLst>
            </a:custGeom>
            <a:solidFill>
              <a:srgbClr val="263238"/>
            </a:solidFill>
            <a:ln w="8363" cap="flat">
              <a:noFill/>
              <a:prstDash val="solid"/>
              <a:miter/>
            </a:ln>
          </p:spPr>
          <p:txBody>
            <a:bodyPr rtlCol="0" anchor="ctr"/>
            <a:lstStyle/>
            <a:p>
              <a:pPr defTabSz="914378"/>
              <a:endParaRPr lang="en-US"/>
            </a:p>
          </p:txBody>
        </p:sp>
        <p:sp>
          <p:nvSpPr>
            <p:cNvPr id="880" name="Freeform: Shape 879">
              <a:extLst>
                <a:ext uri="{FF2B5EF4-FFF2-40B4-BE49-F238E27FC236}">
                  <a16:creationId xmlns:a16="http://schemas.microsoft.com/office/drawing/2014/main" xmlns="" id="{A032D3A6-B784-42E5-934A-1B713D487820}"/>
                </a:ext>
              </a:extLst>
            </p:cNvPr>
            <p:cNvSpPr/>
            <p:nvPr/>
          </p:nvSpPr>
          <p:spPr>
            <a:xfrm>
              <a:off x="2277948" y="2674256"/>
              <a:ext cx="11805" cy="11805"/>
            </a:xfrm>
            <a:custGeom>
              <a:avLst/>
              <a:gdLst>
                <a:gd name="connsiteX0" fmla="*/ 11223 w 11805"/>
                <a:gd name="connsiteY0" fmla="*/ 8458 h 11805"/>
                <a:gd name="connsiteX1" fmla="*/ 3347 w 11805"/>
                <a:gd name="connsiteY1" fmla="*/ 11223 h 11805"/>
                <a:gd name="connsiteX2" fmla="*/ 582 w 11805"/>
                <a:gd name="connsiteY2" fmla="*/ 3347 h 11805"/>
                <a:gd name="connsiteX3" fmla="*/ 8458 w 11805"/>
                <a:gd name="connsiteY3" fmla="*/ 582 h 11805"/>
                <a:gd name="connsiteX4" fmla="*/ 11223 w 11805"/>
                <a:gd name="connsiteY4" fmla="*/ 8458 h 11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 h="11805">
                  <a:moveTo>
                    <a:pt x="11223" y="8458"/>
                  </a:moveTo>
                  <a:cubicBezTo>
                    <a:pt x="9816" y="11399"/>
                    <a:pt x="6288" y="12631"/>
                    <a:pt x="3347" y="11223"/>
                  </a:cubicBezTo>
                  <a:cubicBezTo>
                    <a:pt x="406" y="9816"/>
                    <a:pt x="-826" y="6288"/>
                    <a:pt x="582" y="3347"/>
                  </a:cubicBezTo>
                  <a:cubicBezTo>
                    <a:pt x="1990" y="406"/>
                    <a:pt x="5517" y="-826"/>
                    <a:pt x="8458" y="582"/>
                  </a:cubicBezTo>
                  <a:cubicBezTo>
                    <a:pt x="11399" y="1990"/>
                    <a:pt x="12631" y="5517"/>
                    <a:pt x="11223" y="8458"/>
                  </a:cubicBezTo>
                  <a:close/>
                </a:path>
              </a:pathLst>
            </a:custGeom>
            <a:solidFill>
              <a:srgbClr val="AD6359"/>
            </a:solidFill>
            <a:ln w="8363" cap="flat">
              <a:noFill/>
              <a:prstDash val="solid"/>
              <a:miter/>
            </a:ln>
          </p:spPr>
          <p:txBody>
            <a:bodyPr rtlCol="0" anchor="ctr"/>
            <a:lstStyle/>
            <a:p>
              <a:pPr defTabSz="914378"/>
              <a:endParaRPr lang="en-US"/>
            </a:p>
          </p:txBody>
        </p:sp>
        <p:sp>
          <p:nvSpPr>
            <p:cNvPr id="881" name="Freeform: Shape 880">
              <a:extLst>
                <a:ext uri="{FF2B5EF4-FFF2-40B4-BE49-F238E27FC236}">
                  <a16:creationId xmlns:a16="http://schemas.microsoft.com/office/drawing/2014/main" xmlns="" id="{F89A051D-7DF8-4DE9-8A1A-7C33A9F8C4C3}"/>
                </a:ext>
              </a:extLst>
            </p:cNvPr>
            <p:cNvSpPr/>
            <p:nvPr/>
          </p:nvSpPr>
          <p:spPr>
            <a:xfrm>
              <a:off x="2392756" y="2722421"/>
              <a:ext cx="11867" cy="11902"/>
            </a:xfrm>
            <a:custGeom>
              <a:avLst/>
              <a:gdLst>
                <a:gd name="connsiteX0" fmla="*/ 11122 w 11867"/>
                <a:gd name="connsiteY0" fmla="*/ 8891 h 11902"/>
                <a:gd name="connsiteX1" fmla="*/ 3011 w 11867"/>
                <a:gd name="connsiteY1" fmla="*/ 11128 h 11902"/>
                <a:gd name="connsiteX2" fmla="*/ 774 w 11867"/>
                <a:gd name="connsiteY2" fmla="*/ 3017 h 11902"/>
                <a:gd name="connsiteX3" fmla="*/ 8357 w 11867"/>
                <a:gd name="connsiteY3" fmla="*/ 512 h 11902"/>
                <a:gd name="connsiteX4" fmla="*/ 11315 w 11867"/>
                <a:gd name="connsiteY4" fmla="*/ 8514 h 11902"/>
                <a:gd name="connsiteX5" fmla="*/ 11122 w 11867"/>
                <a:gd name="connsiteY5" fmla="*/ 8891 h 1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 h="11902">
                  <a:moveTo>
                    <a:pt x="11122" y="8891"/>
                  </a:moveTo>
                  <a:cubicBezTo>
                    <a:pt x="9497" y="11748"/>
                    <a:pt x="5869" y="12745"/>
                    <a:pt x="3011" y="11128"/>
                  </a:cubicBezTo>
                  <a:cubicBezTo>
                    <a:pt x="154" y="9503"/>
                    <a:pt x="-843" y="5866"/>
                    <a:pt x="774" y="3017"/>
                  </a:cubicBezTo>
                  <a:cubicBezTo>
                    <a:pt x="2291" y="353"/>
                    <a:pt x="5567" y="-728"/>
                    <a:pt x="8357" y="512"/>
                  </a:cubicBezTo>
                  <a:cubicBezTo>
                    <a:pt x="11382" y="1903"/>
                    <a:pt x="12706" y="5489"/>
                    <a:pt x="11315" y="8514"/>
                  </a:cubicBezTo>
                  <a:cubicBezTo>
                    <a:pt x="11256" y="8639"/>
                    <a:pt x="11189" y="8765"/>
                    <a:pt x="11122" y="8891"/>
                  </a:cubicBezTo>
                  <a:close/>
                </a:path>
              </a:pathLst>
            </a:custGeom>
            <a:solidFill>
              <a:srgbClr val="AD6359"/>
            </a:solidFill>
            <a:ln w="8363" cap="flat">
              <a:noFill/>
              <a:prstDash val="solid"/>
              <a:miter/>
            </a:ln>
          </p:spPr>
          <p:txBody>
            <a:bodyPr rtlCol="0" anchor="ctr"/>
            <a:lstStyle/>
            <a:p>
              <a:pPr defTabSz="914378"/>
              <a:endParaRPr lang="en-US"/>
            </a:p>
          </p:txBody>
        </p:sp>
        <p:sp>
          <p:nvSpPr>
            <p:cNvPr id="882" name="Freeform: Shape 881">
              <a:extLst>
                <a:ext uri="{FF2B5EF4-FFF2-40B4-BE49-F238E27FC236}">
                  <a16:creationId xmlns:a16="http://schemas.microsoft.com/office/drawing/2014/main" xmlns="" id="{0CE78298-48A8-46C0-86BB-BB1E0CF49524}"/>
                </a:ext>
              </a:extLst>
            </p:cNvPr>
            <p:cNvSpPr/>
            <p:nvPr/>
          </p:nvSpPr>
          <p:spPr>
            <a:xfrm>
              <a:off x="2334026" y="2742946"/>
              <a:ext cx="12166" cy="12271"/>
            </a:xfrm>
            <a:custGeom>
              <a:avLst/>
              <a:gdLst>
                <a:gd name="connsiteX0" fmla="*/ 11451 w 12166"/>
                <a:gd name="connsiteY0" fmla="*/ 8727 h 12271"/>
                <a:gd name="connsiteX1" fmla="*/ 3600 w 12166"/>
                <a:gd name="connsiteY1" fmla="*/ 11760 h 12271"/>
                <a:gd name="connsiteX2" fmla="*/ 3072 w 12166"/>
                <a:gd name="connsiteY2" fmla="*/ 11492 h 12271"/>
                <a:gd name="connsiteX3" fmla="*/ 709 w 12166"/>
                <a:gd name="connsiteY3" fmla="*/ 3540 h 12271"/>
                <a:gd name="connsiteX4" fmla="*/ 809 w 12166"/>
                <a:gd name="connsiteY4" fmla="*/ 3364 h 12271"/>
                <a:gd name="connsiteX5" fmla="*/ 8753 w 12166"/>
                <a:gd name="connsiteY5" fmla="*/ 591 h 12271"/>
                <a:gd name="connsiteX6" fmla="*/ 8769 w 12166"/>
                <a:gd name="connsiteY6" fmla="*/ 599 h 12271"/>
                <a:gd name="connsiteX7" fmla="*/ 11618 w 12166"/>
                <a:gd name="connsiteY7" fmla="*/ 8391 h 12271"/>
                <a:gd name="connsiteX8" fmla="*/ 11451 w 12166"/>
                <a:gd name="connsiteY8" fmla="*/ 8727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271">
                  <a:moveTo>
                    <a:pt x="11451" y="8727"/>
                  </a:moveTo>
                  <a:cubicBezTo>
                    <a:pt x="10118" y="11734"/>
                    <a:pt x="6608" y="13092"/>
                    <a:pt x="3600" y="11760"/>
                  </a:cubicBezTo>
                  <a:cubicBezTo>
                    <a:pt x="3424" y="11676"/>
                    <a:pt x="3248" y="11592"/>
                    <a:pt x="3072" y="11492"/>
                  </a:cubicBezTo>
                  <a:cubicBezTo>
                    <a:pt x="223" y="9950"/>
                    <a:pt x="-833" y="6389"/>
                    <a:pt x="709" y="3540"/>
                  </a:cubicBezTo>
                  <a:cubicBezTo>
                    <a:pt x="742" y="3481"/>
                    <a:pt x="776" y="3423"/>
                    <a:pt x="809" y="3364"/>
                  </a:cubicBezTo>
                  <a:cubicBezTo>
                    <a:pt x="2234" y="406"/>
                    <a:pt x="5795" y="-834"/>
                    <a:pt x="8753" y="591"/>
                  </a:cubicBezTo>
                  <a:cubicBezTo>
                    <a:pt x="8761" y="591"/>
                    <a:pt x="8761" y="599"/>
                    <a:pt x="8769" y="599"/>
                  </a:cubicBezTo>
                  <a:cubicBezTo>
                    <a:pt x="11710" y="1965"/>
                    <a:pt x="12984" y="5450"/>
                    <a:pt x="11618" y="8391"/>
                  </a:cubicBezTo>
                  <a:cubicBezTo>
                    <a:pt x="11568" y="8500"/>
                    <a:pt x="11509" y="8618"/>
                    <a:pt x="11451" y="8727"/>
                  </a:cubicBezTo>
                  <a:close/>
                </a:path>
              </a:pathLst>
            </a:custGeom>
            <a:solidFill>
              <a:srgbClr val="AD6359"/>
            </a:solidFill>
            <a:ln w="8363" cap="flat">
              <a:noFill/>
              <a:prstDash val="solid"/>
              <a:miter/>
            </a:ln>
          </p:spPr>
          <p:txBody>
            <a:bodyPr rtlCol="0" anchor="ctr"/>
            <a:lstStyle/>
            <a:p>
              <a:pPr defTabSz="914378"/>
              <a:endParaRPr lang="en-US"/>
            </a:p>
          </p:txBody>
        </p:sp>
        <p:sp>
          <p:nvSpPr>
            <p:cNvPr id="883" name="Freeform: Shape 882">
              <a:extLst>
                <a:ext uri="{FF2B5EF4-FFF2-40B4-BE49-F238E27FC236}">
                  <a16:creationId xmlns:a16="http://schemas.microsoft.com/office/drawing/2014/main" xmlns="" id="{ED016EB9-AA7F-4B8E-9A1B-8AEEFE67C94F}"/>
                </a:ext>
              </a:extLst>
            </p:cNvPr>
            <p:cNvSpPr/>
            <p:nvPr/>
          </p:nvSpPr>
          <p:spPr>
            <a:xfrm>
              <a:off x="2302162" y="2631364"/>
              <a:ext cx="11899" cy="11897"/>
            </a:xfrm>
            <a:custGeom>
              <a:avLst/>
              <a:gdLst>
                <a:gd name="connsiteX0" fmla="*/ 11307 w 11899"/>
                <a:gd name="connsiteY0" fmla="*/ 8534 h 11897"/>
                <a:gd name="connsiteX1" fmla="*/ 3364 w 11899"/>
                <a:gd name="connsiteY1" fmla="*/ 11307 h 11897"/>
                <a:gd name="connsiteX2" fmla="*/ 3347 w 11899"/>
                <a:gd name="connsiteY2" fmla="*/ 11299 h 11897"/>
                <a:gd name="connsiteX3" fmla="*/ 599 w 11899"/>
                <a:gd name="connsiteY3" fmla="*/ 3347 h 11897"/>
                <a:gd name="connsiteX4" fmla="*/ 8551 w 11899"/>
                <a:gd name="connsiteY4" fmla="*/ 599 h 11897"/>
                <a:gd name="connsiteX5" fmla="*/ 11307 w 11899"/>
                <a:gd name="connsiteY5" fmla="*/ 8534 h 1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9" h="11897">
                  <a:moveTo>
                    <a:pt x="11307" y="8534"/>
                  </a:moveTo>
                  <a:cubicBezTo>
                    <a:pt x="9883" y="11492"/>
                    <a:pt x="6322" y="12732"/>
                    <a:pt x="3364" y="11307"/>
                  </a:cubicBezTo>
                  <a:cubicBezTo>
                    <a:pt x="3356" y="11307"/>
                    <a:pt x="3356" y="11299"/>
                    <a:pt x="3347" y="11299"/>
                  </a:cubicBezTo>
                  <a:cubicBezTo>
                    <a:pt x="390" y="9866"/>
                    <a:pt x="-834" y="6305"/>
                    <a:pt x="599" y="3347"/>
                  </a:cubicBezTo>
                  <a:cubicBezTo>
                    <a:pt x="2040" y="390"/>
                    <a:pt x="5593" y="-834"/>
                    <a:pt x="8551" y="599"/>
                  </a:cubicBezTo>
                  <a:cubicBezTo>
                    <a:pt x="11500" y="2032"/>
                    <a:pt x="12732" y="5585"/>
                    <a:pt x="11307" y="8534"/>
                  </a:cubicBezTo>
                  <a:close/>
                </a:path>
              </a:pathLst>
            </a:custGeom>
            <a:solidFill>
              <a:srgbClr val="AD6359"/>
            </a:solidFill>
            <a:ln w="8363" cap="flat">
              <a:noFill/>
              <a:prstDash val="solid"/>
              <a:miter/>
            </a:ln>
          </p:spPr>
          <p:txBody>
            <a:bodyPr rtlCol="0" anchor="ctr"/>
            <a:lstStyle/>
            <a:p>
              <a:pPr defTabSz="914378"/>
              <a:endParaRPr lang="en-US"/>
            </a:p>
          </p:txBody>
        </p:sp>
        <p:sp>
          <p:nvSpPr>
            <p:cNvPr id="884" name="Freeform: Shape 883">
              <a:extLst>
                <a:ext uri="{FF2B5EF4-FFF2-40B4-BE49-F238E27FC236}">
                  <a16:creationId xmlns:a16="http://schemas.microsoft.com/office/drawing/2014/main" xmlns="" id="{B223CD5E-C665-433D-A082-232874C0CA17}"/>
                </a:ext>
              </a:extLst>
            </p:cNvPr>
            <p:cNvSpPr/>
            <p:nvPr/>
          </p:nvSpPr>
          <p:spPr>
            <a:xfrm>
              <a:off x="2340248" y="2686996"/>
              <a:ext cx="11925" cy="11906"/>
            </a:xfrm>
            <a:custGeom>
              <a:avLst/>
              <a:gdLst>
                <a:gd name="connsiteX0" fmla="*/ 11345 w 11925"/>
                <a:gd name="connsiteY0" fmla="*/ 8454 h 11906"/>
                <a:gd name="connsiteX1" fmla="*/ 3444 w 11925"/>
                <a:gd name="connsiteY1" fmla="*/ 11353 h 11906"/>
                <a:gd name="connsiteX2" fmla="*/ 553 w 11925"/>
                <a:gd name="connsiteY2" fmla="*/ 3452 h 11906"/>
                <a:gd name="connsiteX3" fmla="*/ 8446 w 11925"/>
                <a:gd name="connsiteY3" fmla="*/ 553 h 11906"/>
                <a:gd name="connsiteX4" fmla="*/ 8496 w 11925"/>
                <a:gd name="connsiteY4" fmla="*/ 578 h 11906"/>
                <a:gd name="connsiteX5" fmla="*/ 11396 w 11925"/>
                <a:gd name="connsiteY5" fmla="*/ 8354 h 11906"/>
                <a:gd name="connsiteX6" fmla="*/ 11345 w 11925"/>
                <a:gd name="connsiteY6" fmla="*/ 8454 h 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 h="11906">
                  <a:moveTo>
                    <a:pt x="11345" y="8454"/>
                  </a:moveTo>
                  <a:cubicBezTo>
                    <a:pt x="9963" y="11437"/>
                    <a:pt x="6427" y="12736"/>
                    <a:pt x="3444" y="11353"/>
                  </a:cubicBezTo>
                  <a:cubicBezTo>
                    <a:pt x="469" y="9971"/>
                    <a:pt x="-829" y="6435"/>
                    <a:pt x="553" y="3452"/>
                  </a:cubicBezTo>
                  <a:cubicBezTo>
                    <a:pt x="1927" y="469"/>
                    <a:pt x="5463" y="-829"/>
                    <a:pt x="8446" y="553"/>
                  </a:cubicBezTo>
                  <a:cubicBezTo>
                    <a:pt x="8463" y="562"/>
                    <a:pt x="8480" y="570"/>
                    <a:pt x="8496" y="578"/>
                  </a:cubicBezTo>
                  <a:cubicBezTo>
                    <a:pt x="11446" y="1927"/>
                    <a:pt x="12736" y="5404"/>
                    <a:pt x="11396" y="8354"/>
                  </a:cubicBezTo>
                  <a:cubicBezTo>
                    <a:pt x="11379" y="8387"/>
                    <a:pt x="11362" y="8421"/>
                    <a:pt x="11345" y="8454"/>
                  </a:cubicBezTo>
                  <a:close/>
                </a:path>
              </a:pathLst>
            </a:custGeom>
            <a:solidFill>
              <a:srgbClr val="AD6359"/>
            </a:solidFill>
            <a:ln w="8363" cap="flat">
              <a:noFill/>
              <a:prstDash val="solid"/>
              <a:miter/>
            </a:ln>
          </p:spPr>
          <p:txBody>
            <a:bodyPr rtlCol="0" anchor="ctr"/>
            <a:lstStyle/>
            <a:p>
              <a:pPr defTabSz="914378"/>
              <a:endParaRPr lang="en-US"/>
            </a:p>
          </p:txBody>
        </p:sp>
        <p:sp>
          <p:nvSpPr>
            <p:cNvPr id="885" name="Freeform: Shape 884">
              <a:extLst>
                <a:ext uri="{FF2B5EF4-FFF2-40B4-BE49-F238E27FC236}">
                  <a16:creationId xmlns:a16="http://schemas.microsoft.com/office/drawing/2014/main" xmlns="" id="{7795D634-9D7B-4344-A0A2-30254B5E7603}"/>
                </a:ext>
              </a:extLst>
            </p:cNvPr>
            <p:cNvSpPr/>
            <p:nvPr/>
          </p:nvSpPr>
          <p:spPr>
            <a:xfrm>
              <a:off x="2653643" y="2741776"/>
              <a:ext cx="11916" cy="11916"/>
            </a:xfrm>
            <a:custGeom>
              <a:avLst/>
              <a:gdLst>
                <a:gd name="connsiteX0" fmla="*/ 11321 w 11916"/>
                <a:gd name="connsiteY0" fmla="*/ 8556 h 11916"/>
                <a:gd name="connsiteX1" fmla="*/ 3361 w 11916"/>
                <a:gd name="connsiteY1" fmla="*/ 11321 h 11916"/>
                <a:gd name="connsiteX2" fmla="*/ 596 w 11916"/>
                <a:gd name="connsiteY2" fmla="*/ 3361 h 11916"/>
                <a:gd name="connsiteX3" fmla="*/ 8556 w 11916"/>
                <a:gd name="connsiteY3" fmla="*/ 596 h 11916"/>
                <a:gd name="connsiteX4" fmla="*/ 11321 w 11916"/>
                <a:gd name="connsiteY4" fmla="*/ 8556 h 11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6" h="11916">
                  <a:moveTo>
                    <a:pt x="11321" y="8556"/>
                  </a:moveTo>
                  <a:cubicBezTo>
                    <a:pt x="9888" y="11514"/>
                    <a:pt x="6319" y="12754"/>
                    <a:pt x="3361" y="11321"/>
                  </a:cubicBezTo>
                  <a:cubicBezTo>
                    <a:pt x="403" y="9888"/>
                    <a:pt x="-837" y="6319"/>
                    <a:pt x="596" y="3361"/>
                  </a:cubicBezTo>
                  <a:cubicBezTo>
                    <a:pt x="2029" y="403"/>
                    <a:pt x="5598" y="-837"/>
                    <a:pt x="8556" y="596"/>
                  </a:cubicBezTo>
                  <a:cubicBezTo>
                    <a:pt x="11514" y="2029"/>
                    <a:pt x="12754" y="5598"/>
                    <a:pt x="11321" y="8556"/>
                  </a:cubicBezTo>
                  <a:close/>
                </a:path>
              </a:pathLst>
            </a:custGeom>
            <a:solidFill>
              <a:srgbClr val="AD6359"/>
            </a:solidFill>
            <a:ln w="8363" cap="flat">
              <a:noFill/>
              <a:prstDash val="solid"/>
              <a:miter/>
            </a:ln>
          </p:spPr>
          <p:txBody>
            <a:bodyPr rtlCol="0" anchor="ctr"/>
            <a:lstStyle/>
            <a:p>
              <a:pPr defTabSz="914378"/>
              <a:endParaRPr lang="en-US"/>
            </a:p>
          </p:txBody>
        </p:sp>
        <p:sp>
          <p:nvSpPr>
            <p:cNvPr id="886" name="Freeform: Shape 885">
              <a:extLst>
                <a:ext uri="{FF2B5EF4-FFF2-40B4-BE49-F238E27FC236}">
                  <a16:creationId xmlns:a16="http://schemas.microsoft.com/office/drawing/2014/main" xmlns="" id="{FF93B240-5A1F-4BF9-8E6E-935B87F44DAA}"/>
                </a:ext>
              </a:extLst>
            </p:cNvPr>
            <p:cNvSpPr/>
            <p:nvPr/>
          </p:nvSpPr>
          <p:spPr>
            <a:xfrm>
              <a:off x="2597069" y="2751746"/>
              <a:ext cx="12166" cy="12337"/>
            </a:xfrm>
            <a:custGeom>
              <a:avLst/>
              <a:gdLst>
                <a:gd name="connsiteX0" fmla="*/ 11421 w 12166"/>
                <a:gd name="connsiteY0" fmla="*/ 8976 h 12337"/>
                <a:gd name="connsiteX1" fmla="*/ 3612 w 12166"/>
                <a:gd name="connsiteY1" fmla="*/ 11774 h 12337"/>
                <a:gd name="connsiteX2" fmla="*/ 3545 w 12166"/>
                <a:gd name="connsiteY2" fmla="*/ 11741 h 12337"/>
                <a:gd name="connsiteX3" fmla="*/ 512 w 12166"/>
                <a:gd name="connsiteY3" fmla="*/ 3890 h 12337"/>
                <a:gd name="connsiteX4" fmla="*/ 780 w 12166"/>
                <a:gd name="connsiteY4" fmla="*/ 3362 h 12337"/>
                <a:gd name="connsiteX5" fmla="*/ 8589 w 12166"/>
                <a:gd name="connsiteY5" fmla="*/ 563 h 12337"/>
                <a:gd name="connsiteX6" fmla="*/ 8656 w 12166"/>
                <a:gd name="connsiteY6" fmla="*/ 597 h 12337"/>
                <a:gd name="connsiteX7" fmla="*/ 11614 w 12166"/>
                <a:gd name="connsiteY7" fmla="*/ 8599 h 12337"/>
                <a:gd name="connsiteX8" fmla="*/ 11421 w 12166"/>
                <a:gd name="connsiteY8" fmla="*/ 8976 h 1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337">
                  <a:moveTo>
                    <a:pt x="11421" y="8976"/>
                  </a:moveTo>
                  <a:cubicBezTo>
                    <a:pt x="10039" y="11908"/>
                    <a:pt x="6545" y="13157"/>
                    <a:pt x="3612" y="11774"/>
                  </a:cubicBezTo>
                  <a:cubicBezTo>
                    <a:pt x="3587" y="11766"/>
                    <a:pt x="3570" y="11749"/>
                    <a:pt x="3545" y="11741"/>
                  </a:cubicBezTo>
                  <a:cubicBezTo>
                    <a:pt x="537" y="10409"/>
                    <a:pt x="-820" y="6898"/>
                    <a:pt x="512" y="3890"/>
                  </a:cubicBezTo>
                  <a:cubicBezTo>
                    <a:pt x="596" y="3714"/>
                    <a:pt x="679" y="3538"/>
                    <a:pt x="780" y="3362"/>
                  </a:cubicBezTo>
                  <a:cubicBezTo>
                    <a:pt x="2163" y="429"/>
                    <a:pt x="5656" y="-819"/>
                    <a:pt x="8589" y="563"/>
                  </a:cubicBezTo>
                  <a:cubicBezTo>
                    <a:pt x="8614" y="572"/>
                    <a:pt x="8631" y="588"/>
                    <a:pt x="8656" y="597"/>
                  </a:cubicBezTo>
                  <a:cubicBezTo>
                    <a:pt x="11681" y="1988"/>
                    <a:pt x="13005" y="5574"/>
                    <a:pt x="11614" y="8599"/>
                  </a:cubicBezTo>
                  <a:cubicBezTo>
                    <a:pt x="11555" y="8724"/>
                    <a:pt x="11488" y="8850"/>
                    <a:pt x="11421" y="8976"/>
                  </a:cubicBezTo>
                  <a:close/>
                </a:path>
              </a:pathLst>
            </a:custGeom>
            <a:solidFill>
              <a:srgbClr val="AD6359"/>
            </a:solidFill>
            <a:ln w="8363" cap="flat">
              <a:noFill/>
              <a:prstDash val="solid"/>
              <a:miter/>
            </a:ln>
          </p:spPr>
          <p:txBody>
            <a:bodyPr rtlCol="0" anchor="ctr"/>
            <a:lstStyle/>
            <a:p>
              <a:pPr defTabSz="914378"/>
              <a:endParaRPr lang="en-US"/>
            </a:p>
          </p:txBody>
        </p:sp>
        <p:sp>
          <p:nvSpPr>
            <p:cNvPr id="887" name="Freeform: Shape 886">
              <a:extLst>
                <a:ext uri="{FF2B5EF4-FFF2-40B4-BE49-F238E27FC236}">
                  <a16:creationId xmlns:a16="http://schemas.microsoft.com/office/drawing/2014/main" xmlns="" id="{139BC833-7A97-4E19-87B4-9A1161D9F8B6}"/>
                </a:ext>
              </a:extLst>
            </p:cNvPr>
            <p:cNvSpPr/>
            <p:nvPr/>
          </p:nvSpPr>
          <p:spPr>
            <a:xfrm>
              <a:off x="2591104" y="2792771"/>
              <a:ext cx="11732" cy="11675"/>
            </a:xfrm>
            <a:custGeom>
              <a:avLst/>
              <a:gdLst>
                <a:gd name="connsiteX0" fmla="*/ 11186 w 11732"/>
                <a:gd name="connsiteY0" fmla="*/ 8337 h 11675"/>
                <a:gd name="connsiteX1" fmla="*/ 3226 w 11732"/>
                <a:gd name="connsiteY1" fmla="*/ 11102 h 11675"/>
                <a:gd name="connsiteX2" fmla="*/ 629 w 11732"/>
                <a:gd name="connsiteY2" fmla="*/ 3226 h 11675"/>
                <a:gd name="connsiteX3" fmla="*/ 8505 w 11732"/>
                <a:gd name="connsiteY3" fmla="*/ 629 h 11675"/>
                <a:gd name="connsiteX4" fmla="*/ 11186 w 11732"/>
                <a:gd name="connsiteY4" fmla="*/ 8337 h 1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 h="11675">
                  <a:moveTo>
                    <a:pt x="11186" y="8337"/>
                  </a:moveTo>
                  <a:cubicBezTo>
                    <a:pt x="9720" y="11270"/>
                    <a:pt x="6192" y="12493"/>
                    <a:pt x="3226" y="11102"/>
                  </a:cubicBezTo>
                  <a:cubicBezTo>
                    <a:pt x="335" y="9644"/>
                    <a:pt x="-829" y="6117"/>
                    <a:pt x="629" y="3226"/>
                  </a:cubicBezTo>
                  <a:cubicBezTo>
                    <a:pt x="2087" y="335"/>
                    <a:pt x="5614" y="-829"/>
                    <a:pt x="8505" y="629"/>
                  </a:cubicBezTo>
                  <a:cubicBezTo>
                    <a:pt x="11337" y="2053"/>
                    <a:pt x="12518" y="5463"/>
                    <a:pt x="11186" y="8337"/>
                  </a:cubicBezTo>
                  <a:close/>
                </a:path>
              </a:pathLst>
            </a:custGeom>
            <a:solidFill>
              <a:srgbClr val="AD6359"/>
            </a:solidFill>
            <a:ln w="8363" cap="flat">
              <a:noFill/>
              <a:prstDash val="solid"/>
              <a:miter/>
            </a:ln>
          </p:spPr>
          <p:txBody>
            <a:bodyPr rtlCol="0" anchor="ctr"/>
            <a:lstStyle/>
            <a:p>
              <a:pPr defTabSz="914378"/>
              <a:endParaRPr lang="en-US"/>
            </a:p>
          </p:txBody>
        </p:sp>
        <p:sp>
          <p:nvSpPr>
            <p:cNvPr id="888" name="Freeform: Shape 887">
              <a:extLst>
                <a:ext uri="{FF2B5EF4-FFF2-40B4-BE49-F238E27FC236}">
                  <a16:creationId xmlns:a16="http://schemas.microsoft.com/office/drawing/2014/main" xmlns="" id="{58BBC7DF-42B1-4D57-9C61-387201F36CDE}"/>
                </a:ext>
              </a:extLst>
            </p:cNvPr>
            <p:cNvSpPr/>
            <p:nvPr/>
          </p:nvSpPr>
          <p:spPr>
            <a:xfrm>
              <a:off x="2639170" y="2785517"/>
              <a:ext cx="11872" cy="11899"/>
            </a:xfrm>
            <a:custGeom>
              <a:avLst/>
              <a:gdLst>
                <a:gd name="connsiteX0" fmla="*/ 11299 w 11872"/>
                <a:gd name="connsiteY0" fmla="*/ 8552 h 11899"/>
                <a:gd name="connsiteX1" fmla="*/ 3348 w 11872"/>
                <a:gd name="connsiteY1" fmla="*/ 11301 h 11899"/>
                <a:gd name="connsiteX2" fmla="*/ 599 w 11872"/>
                <a:gd name="connsiteY2" fmla="*/ 3349 h 11899"/>
                <a:gd name="connsiteX3" fmla="*/ 8534 w 11872"/>
                <a:gd name="connsiteY3" fmla="*/ 592 h 11899"/>
                <a:gd name="connsiteX4" fmla="*/ 11299 w 11872"/>
                <a:gd name="connsiteY4" fmla="*/ 8552 h 11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2" h="11899">
                  <a:moveTo>
                    <a:pt x="11299" y="8552"/>
                  </a:moveTo>
                  <a:cubicBezTo>
                    <a:pt x="9866" y="11510"/>
                    <a:pt x="6305" y="12733"/>
                    <a:pt x="3348" y="11301"/>
                  </a:cubicBezTo>
                  <a:cubicBezTo>
                    <a:pt x="390" y="9859"/>
                    <a:pt x="-834" y="6307"/>
                    <a:pt x="599" y="3349"/>
                  </a:cubicBezTo>
                  <a:cubicBezTo>
                    <a:pt x="2032" y="400"/>
                    <a:pt x="5585" y="-832"/>
                    <a:pt x="8534" y="592"/>
                  </a:cubicBezTo>
                  <a:cubicBezTo>
                    <a:pt x="11467" y="2059"/>
                    <a:pt x="12690" y="5586"/>
                    <a:pt x="11299" y="8552"/>
                  </a:cubicBezTo>
                  <a:close/>
                </a:path>
              </a:pathLst>
            </a:custGeom>
            <a:solidFill>
              <a:srgbClr val="AD6359"/>
            </a:solidFill>
            <a:ln w="8363" cap="flat">
              <a:noFill/>
              <a:prstDash val="solid"/>
              <a:miter/>
            </a:ln>
          </p:spPr>
          <p:txBody>
            <a:bodyPr rtlCol="0" anchor="ctr"/>
            <a:lstStyle/>
            <a:p>
              <a:pPr defTabSz="914378"/>
              <a:endParaRPr lang="en-US"/>
            </a:p>
          </p:txBody>
        </p:sp>
        <p:sp>
          <p:nvSpPr>
            <p:cNvPr id="889" name="Freeform: Shape 888">
              <a:extLst>
                <a:ext uri="{FF2B5EF4-FFF2-40B4-BE49-F238E27FC236}">
                  <a16:creationId xmlns:a16="http://schemas.microsoft.com/office/drawing/2014/main" xmlns="" id="{FDDB6F22-C1D6-4DED-A6FE-9F8FAA439707}"/>
                </a:ext>
              </a:extLst>
            </p:cNvPr>
            <p:cNvSpPr/>
            <p:nvPr/>
          </p:nvSpPr>
          <p:spPr>
            <a:xfrm>
              <a:off x="2258354" y="2516888"/>
              <a:ext cx="257603" cy="257520"/>
            </a:xfrm>
            <a:custGeom>
              <a:avLst/>
              <a:gdLst>
                <a:gd name="connsiteX0" fmla="*/ 91397 w 257603"/>
                <a:gd name="connsiteY0" fmla="*/ 252045 h 257520"/>
                <a:gd name="connsiteX1" fmla="*/ 5589 w 257603"/>
                <a:gd name="connsiteY1" fmla="*/ 91397 h 257520"/>
                <a:gd name="connsiteX2" fmla="*/ 166245 w 257603"/>
                <a:gd name="connsiteY2" fmla="*/ 5588 h 257520"/>
                <a:gd name="connsiteX3" fmla="*/ 257466 w 257603"/>
                <a:gd name="connsiteY3" fmla="*/ 134741 h 257520"/>
                <a:gd name="connsiteX4" fmla="*/ 257466 w 257603"/>
                <a:gd name="connsiteY4" fmla="*/ 134741 h 257520"/>
                <a:gd name="connsiteX5" fmla="*/ 123404 w 257603"/>
                <a:gd name="connsiteY5" fmla="*/ 257408 h 257520"/>
                <a:gd name="connsiteX6" fmla="*/ 91397 w 257603"/>
                <a:gd name="connsiteY6" fmla="*/ 252045 h 257520"/>
                <a:gd name="connsiteX7" fmla="*/ 161277 w 257603"/>
                <a:gd name="connsiteY7" fmla="*/ 22128 h 257520"/>
                <a:gd name="connsiteX8" fmla="*/ 133962 w 257603"/>
                <a:gd name="connsiteY8" fmla="*/ 17436 h 257520"/>
                <a:gd name="connsiteX9" fmla="*/ 17478 w 257603"/>
                <a:gd name="connsiteY9" fmla="*/ 123764 h 257520"/>
                <a:gd name="connsiteX10" fmla="*/ 123806 w 257603"/>
                <a:gd name="connsiteY10" fmla="*/ 240248 h 257520"/>
                <a:gd name="connsiteX11" fmla="*/ 240290 w 257603"/>
                <a:gd name="connsiteY11" fmla="*/ 133920 h 257520"/>
                <a:gd name="connsiteX12" fmla="*/ 161277 w 257603"/>
                <a:gd name="connsiteY12" fmla="*/ 22128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603" h="257520">
                  <a:moveTo>
                    <a:pt x="91397" y="252045"/>
                  </a:moveTo>
                  <a:cubicBezTo>
                    <a:pt x="23343" y="231375"/>
                    <a:pt x="-15074" y="159450"/>
                    <a:pt x="5589" y="91397"/>
                  </a:cubicBezTo>
                  <a:cubicBezTo>
                    <a:pt x="26259" y="23343"/>
                    <a:pt x="98184" y="-15074"/>
                    <a:pt x="166245" y="5588"/>
                  </a:cubicBezTo>
                  <a:cubicBezTo>
                    <a:pt x="222610" y="22707"/>
                    <a:pt x="260173" y="75896"/>
                    <a:pt x="257466" y="134741"/>
                  </a:cubicBezTo>
                  <a:lnTo>
                    <a:pt x="257466" y="134741"/>
                  </a:lnTo>
                  <a:cubicBezTo>
                    <a:pt x="254115" y="205542"/>
                    <a:pt x="194223" y="260340"/>
                    <a:pt x="123404" y="257408"/>
                  </a:cubicBezTo>
                  <a:cubicBezTo>
                    <a:pt x="112553" y="256955"/>
                    <a:pt x="101803" y="255154"/>
                    <a:pt x="91397" y="252045"/>
                  </a:cubicBezTo>
                  <a:close/>
                  <a:moveTo>
                    <a:pt x="161277" y="22128"/>
                  </a:moveTo>
                  <a:cubicBezTo>
                    <a:pt x="152412" y="19405"/>
                    <a:pt x="143229" y="17830"/>
                    <a:pt x="133962" y="17436"/>
                  </a:cubicBezTo>
                  <a:cubicBezTo>
                    <a:pt x="72435" y="14629"/>
                    <a:pt x="20285" y="62238"/>
                    <a:pt x="17478" y="123764"/>
                  </a:cubicBezTo>
                  <a:cubicBezTo>
                    <a:pt x="14671" y="185299"/>
                    <a:pt x="62280" y="237449"/>
                    <a:pt x="123806" y="240248"/>
                  </a:cubicBezTo>
                  <a:cubicBezTo>
                    <a:pt x="185332" y="243055"/>
                    <a:pt x="237491" y="195446"/>
                    <a:pt x="240290" y="133920"/>
                  </a:cubicBezTo>
                  <a:cubicBezTo>
                    <a:pt x="242611" y="82976"/>
                    <a:pt x="210075" y="36942"/>
                    <a:pt x="161277" y="22128"/>
                  </a:cubicBezTo>
                  <a:close/>
                </a:path>
              </a:pathLst>
            </a:custGeom>
            <a:solidFill>
              <a:srgbClr val="455A64"/>
            </a:solidFill>
            <a:ln w="8363" cap="flat">
              <a:noFill/>
              <a:prstDash val="solid"/>
              <a:miter/>
            </a:ln>
          </p:spPr>
          <p:txBody>
            <a:bodyPr rtlCol="0" anchor="ctr"/>
            <a:lstStyle/>
            <a:p>
              <a:pPr defTabSz="914378"/>
              <a:endParaRPr lang="en-US"/>
            </a:p>
          </p:txBody>
        </p:sp>
        <p:sp>
          <p:nvSpPr>
            <p:cNvPr id="890" name="Freeform: Shape 889">
              <a:extLst>
                <a:ext uri="{FF2B5EF4-FFF2-40B4-BE49-F238E27FC236}">
                  <a16:creationId xmlns:a16="http://schemas.microsoft.com/office/drawing/2014/main" xmlns="" id="{C6154CE7-BBC5-4886-9939-765E07ABBE52}"/>
                </a:ext>
              </a:extLst>
            </p:cNvPr>
            <p:cNvSpPr/>
            <p:nvPr/>
          </p:nvSpPr>
          <p:spPr>
            <a:xfrm>
              <a:off x="2564062" y="2564097"/>
              <a:ext cx="194332" cy="255418"/>
            </a:xfrm>
            <a:custGeom>
              <a:avLst/>
              <a:gdLst>
                <a:gd name="connsiteX0" fmla="*/ 66130 w 194332"/>
                <a:gd name="connsiteY0" fmla="*/ 252344 h 255418"/>
                <a:gd name="connsiteX1" fmla="*/ 2785 w 194332"/>
                <a:gd name="connsiteY1" fmla="*/ 110658 h 255418"/>
                <a:gd name="connsiteX2" fmla="*/ 45518 w 194332"/>
                <a:gd name="connsiteY2" fmla="*/ 26869 h 255418"/>
                <a:gd name="connsiteX3" fmla="*/ 119922 w 194332"/>
                <a:gd name="connsiteY3" fmla="*/ 894 h 255418"/>
                <a:gd name="connsiteX4" fmla="*/ 180585 w 194332"/>
                <a:gd name="connsiteY4" fmla="*/ 51167 h 255418"/>
                <a:gd name="connsiteX5" fmla="*/ 191394 w 194332"/>
                <a:gd name="connsiteY5" fmla="*/ 144508 h 255418"/>
                <a:gd name="connsiteX6" fmla="*/ 74090 w 194332"/>
                <a:gd name="connsiteY6" fmla="*/ 254272 h 255418"/>
                <a:gd name="connsiteX7" fmla="*/ 66130 w 194332"/>
                <a:gd name="connsiteY7" fmla="*/ 252344 h 255418"/>
                <a:gd name="connsiteX8" fmla="*/ 123190 w 194332"/>
                <a:gd name="connsiteY8" fmla="*/ 19411 h 255418"/>
                <a:gd name="connsiteX9" fmla="*/ 116906 w 194332"/>
                <a:gd name="connsiteY9" fmla="*/ 17903 h 255418"/>
                <a:gd name="connsiteX10" fmla="*/ 57416 w 194332"/>
                <a:gd name="connsiteY10" fmla="*/ 39269 h 255418"/>
                <a:gd name="connsiteX11" fmla="*/ 19711 w 194332"/>
                <a:gd name="connsiteY11" fmla="*/ 113674 h 255418"/>
                <a:gd name="connsiteX12" fmla="*/ 77358 w 194332"/>
                <a:gd name="connsiteY12" fmla="*/ 237430 h 255418"/>
                <a:gd name="connsiteX13" fmla="*/ 174469 w 194332"/>
                <a:gd name="connsiteY13" fmla="*/ 141576 h 255418"/>
                <a:gd name="connsiteX14" fmla="*/ 165084 w 194332"/>
                <a:gd name="connsiteY14" fmla="*/ 58708 h 255418"/>
                <a:gd name="connsiteX15" fmla="*/ 123190 w 194332"/>
                <a:gd name="connsiteY15" fmla="*/ 19411 h 25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332" h="255418">
                  <a:moveTo>
                    <a:pt x="66130" y="252344"/>
                  </a:moveTo>
                  <a:cubicBezTo>
                    <a:pt x="18957" y="238017"/>
                    <a:pt x="-9280" y="176934"/>
                    <a:pt x="2785" y="110658"/>
                  </a:cubicBezTo>
                  <a:cubicBezTo>
                    <a:pt x="7930" y="78952"/>
                    <a:pt x="22870" y="49651"/>
                    <a:pt x="45518" y="26869"/>
                  </a:cubicBezTo>
                  <a:cubicBezTo>
                    <a:pt x="64588" y="6575"/>
                    <a:pt x="92364" y="-3128"/>
                    <a:pt x="119922" y="894"/>
                  </a:cubicBezTo>
                  <a:cubicBezTo>
                    <a:pt x="145729" y="5502"/>
                    <a:pt x="167179" y="23433"/>
                    <a:pt x="180585" y="51167"/>
                  </a:cubicBezTo>
                  <a:cubicBezTo>
                    <a:pt x="193866" y="80385"/>
                    <a:pt x="197645" y="113029"/>
                    <a:pt x="191394" y="144508"/>
                  </a:cubicBezTo>
                  <a:cubicBezTo>
                    <a:pt x="178826" y="214388"/>
                    <a:pt x="126290" y="263656"/>
                    <a:pt x="74090" y="254272"/>
                  </a:cubicBezTo>
                  <a:cubicBezTo>
                    <a:pt x="71400" y="253794"/>
                    <a:pt x="68744" y="253149"/>
                    <a:pt x="66130" y="252344"/>
                  </a:cubicBezTo>
                  <a:close/>
                  <a:moveTo>
                    <a:pt x="123190" y="19411"/>
                  </a:moveTo>
                  <a:cubicBezTo>
                    <a:pt x="121137" y="18741"/>
                    <a:pt x="119034" y="18238"/>
                    <a:pt x="116906" y="17903"/>
                  </a:cubicBezTo>
                  <a:cubicBezTo>
                    <a:pt x="94777" y="14895"/>
                    <a:pt x="72573" y="22872"/>
                    <a:pt x="57416" y="39269"/>
                  </a:cubicBezTo>
                  <a:cubicBezTo>
                    <a:pt x="37407" y="59546"/>
                    <a:pt x="24227" y="85554"/>
                    <a:pt x="19711" y="113674"/>
                  </a:cubicBezTo>
                  <a:cubicBezTo>
                    <a:pt x="8818" y="174253"/>
                    <a:pt x="34541" y="229722"/>
                    <a:pt x="77358" y="237430"/>
                  </a:cubicBezTo>
                  <a:cubicBezTo>
                    <a:pt x="120174" y="245139"/>
                    <a:pt x="163576" y="202071"/>
                    <a:pt x="174469" y="141576"/>
                  </a:cubicBezTo>
                  <a:cubicBezTo>
                    <a:pt x="180091" y="113649"/>
                    <a:pt x="176807" y="84666"/>
                    <a:pt x="165084" y="58708"/>
                  </a:cubicBezTo>
                  <a:cubicBezTo>
                    <a:pt x="157292" y="40283"/>
                    <a:pt x="142076" y="26014"/>
                    <a:pt x="123190" y="19411"/>
                  </a:cubicBezTo>
                  <a:close/>
                </a:path>
              </a:pathLst>
            </a:custGeom>
            <a:solidFill>
              <a:srgbClr val="455A64"/>
            </a:solidFill>
            <a:ln w="8363" cap="flat">
              <a:noFill/>
              <a:prstDash val="solid"/>
              <a:miter/>
            </a:ln>
          </p:spPr>
          <p:txBody>
            <a:bodyPr rtlCol="0" anchor="ctr"/>
            <a:lstStyle/>
            <a:p>
              <a:pPr defTabSz="914378"/>
              <a:endParaRPr lang="en-US"/>
            </a:p>
          </p:txBody>
        </p:sp>
        <p:sp>
          <p:nvSpPr>
            <p:cNvPr id="891" name="Freeform: Shape 890">
              <a:extLst>
                <a:ext uri="{FF2B5EF4-FFF2-40B4-BE49-F238E27FC236}">
                  <a16:creationId xmlns:a16="http://schemas.microsoft.com/office/drawing/2014/main" xmlns="" id="{931F1CC2-EECC-41A7-96CE-1EB45B2B9BDE}"/>
                </a:ext>
              </a:extLst>
            </p:cNvPr>
            <p:cNvSpPr/>
            <p:nvPr/>
          </p:nvSpPr>
          <p:spPr>
            <a:xfrm>
              <a:off x="2503000" y="2642032"/>
              <a:ext cx="80437" cy="29287"/>
            </a:xfrm>
            <a:custGeom>
              <a:avLst/>
              <a:gdLst>
                <a:gd name="connsiteX0" fmla="*/ 7206 w 80437"/>
                <a:gd name="connsiteY0" fmla="*/ 23673 h 29287"/>
                <a:gd name="connsiteX1" fmla="*/ 0 w 80437"/>
                <a:gd name="connsiteY1" fmla="*/ 11021 h 29287"/>
                <a:gd name="connsiteX2" fmla="*/ 80437 w 80437"/>
                <a:gd name="connsiteY2" fmla="*/ 21411 h 29287"/>
                <a:gd name="connsiteX3" fmla="*/ 68288 w 80437"/>
                <a:gd name="connsiteY3" fmla="*/ 29287 h 29287"/>
                <a:gd name="connsiteX4" fmla="*/ 7206 w 80437"/>
                <a:gd name="connsiteY4" fmla="*/ 23673 h 2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37" h="29287">
                  <a:moveTo>
                    <a:pt x="7206" y="23673"/>
                  </a:moveTo>
                  <a:lnTo>
                    <a:pt x="0" y="11021"/>
                  </a:lnTo>
                  <a:cubicBezTo>
                    <a:pt x="18601" y="380"/>
                    <a:pt x="59406" y="-11183"/>
                    <a:pt x="80437" y="21411"/>
                  </a:cubicBezTo>
                  <a:lnTo>
                    <a:pt x="68288" y="29287"/>
                  </a:lnTo>
                  <a:cubicBezTo>
                    <a:pt x="49687" y="45"/>
                    <a:pt x="8882" y="22668"/>
                    <a:pt x="7206" y="23673"/>
                  </a:cubicBezTo>
                  <a:close/>
                </a:path>
              </a:pathLst>
            </a:custGeom>
            <a:solidFill>
              <a:srgbClr val="455A64"/>
            </a:solidFill>
            <a:ln w="8363" cap="flat">
              <a:noFill/>
              <a:prstDash val="solid"/>
              <a:miter/>
            </a:ln>
          </p:spPr>
          <p:txBody>
            <a:bodyPr rtlCol="0" anchor="ctr"/>
            <a:lstStyle/>
            <a:p>
              <a:pPr defTabSz="914378"/>
              <a:endParaRPr lang="en-US"/>
            </a:p>
          </p:txBody>
        </p:sp>
        <p:sp>
          <p:nvSpPr>
            <p:cNvPr id="892" name="Freeform: Shape 891">
              <a:extLst>
                <a:ext uri="{FF2B5EF4-FFF2-40B4-BE49-F238E27FC236}">
                  <a16:creationId xmlns:a16="http://schemas.microsoft.com/office/drawing/2014/main" xmlns="" id="{49B0CEEB-8A19-449E-8B91-78B8586CB894}"/>
                </a:ext>
              </a:extLst>
            </p:cNvPr>
            <p:cNvSpPr/>
            <p:nvPr/>
          </p:nvSpPr>
          <p:spPr>
            <a:xfrm>
              <a:off x="1978146" y="2540269"/>
              <a:ext cx="300885" cy="69213"/>
            </a:xfrm>
            <a:custGeom>
              <a:avLst/>
              <a:gdLst>
                <a:gd name="connsiteX0" fmla="*/ 11479 w 300885"/>
                <a:gd name="connsiteY0" fmla="*/ 60248 h 69213"/>
                <a:gd name="connsiteX1" fmla="*/ 0 w 300885"/>
                <a:gd name="connsiteY1" fmla="*/ 51869 h 69213"/>
                <a:gd name="connsiteX2" fmla="*/ 74069 w 300885"/>
                <a:gd name="connsiteY2" fmla="*/ 4 h 69213"/>
                <a:gd name="connsiteX3" fmla="*/ 300886 w 300885"/>
                <a:gd name="connsiteY3" fmla="*/ 55305 h 69213"/>
                <a:gd name="connsiteX4" fmla="*/ 297032 w 300885"/>
                <a:gd name="connsiteY4" fmla="*/ 69214 h 69213"/>
                <a:gd name="connsiteX5" fmla="*/ 73818 w 300885"/>
                <a:gd name="connsiteY5" fmla="*/ 14583 h 69213"/>
                <a:gd name="connsiteX6" fmla="*/ 11479 w 300885"/>
                <a:gd name="connsiteY6" fmla="*/ 60248 h 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885" h="69213">
                  <a:moveTo>
                    <a:pt x="11479" y="60248"/>
                  </a:moveTo>
                  <a:lnTo>
                    <a:pt x="0" y="51869"/>
                  </a:lnTo>
                  <a:cubicBezTo>
                    <a:pt x="4106" y="46507"/>
                    <a:pt x="41224" y="-499"/>
                    <a:pt x="74069" y="4"/>
                  </a:cubicBezTo>
                  <a:cubicBezTo>
                    <a:pt x="104736" y="674"/>
                    <a:pt x="292926" y="53042"/>
                    <a:pt x="300886" y="55305"/>
                  </a:cubicBezTo>
                  <a:lnTo>
                    <a:pt x="297032" y="69214"/>
                  </a:lnTo>
                  <a:cubicBezTo>
                    <a:pt x="243072" y="54132"/>
                    <a:pt x="97530" y="14918"/>
                    <a:pt x="73818" y="14583"/>
                  </a:cubicBezTo>
                  <a:cubicBezTo>
                    <a:pt x="52117" y="13745"/>
                    <a:pt x="21534" y="47345"/>
                    <a:pt x="11479" y="60248"/>
                  </a:cubicBezTo>
                  <a:close/>
                </a:path>
              </a:pathLst>
            </a:custGeom>
            <a:solidFill>
              <a:srgbClr val="455A64"/>
            </a:solidFill>
            <a:ln w="8363" cap="flat">
              <a:noFill/>
              <a:prstDash val="solid"/>
              <a:miter/>
            </a:ln>
          </p:spPr>
          <p:txBody>
            <a:bodyPr rtlCol="0" anchor="ctr"/>
            <a:lstStyle/>
            <a:p>
              <a:pPr defTabSz="914378"/>
              <a:endParaRPr lang="en-US"/>
            </a:p>
          </p:txBody>
        </p:sp>
        <p:sp>
          <p:nvSpPr>
            <p:cNvPr id="893" name="Freeform: Shape 892">
              <a:extLst>
                <a:ext uri="{FF2B5EF4-FFF2-40B4-BE49-F238E27FC236}">
                  <a16:creationId xmlns:a16="http://schemas.microsoft.com/office/drawing/2014/main" xmlns="" id="{D4992CE8-49CA-429A-A9F1-ED6D8B1C74EE}"/>
                </a:ext>
              </a:extLst>
            </p:cNvPr>
            <p:cNvSpPr/>
            <p:nvPr/>
          </p:nvSpPr>
          <p:spPr>
            <a:xfrm>
              <a:off x="1987857" y="2503065"/>
              <a:ext cx="146220" cy="240897"/>
            </a:xfrm>
            <a:custGeom>
              <a:avLst/>
              <a:gdLst>
                <a:gd name="connsiteX0" fmla="*/ 144963 w 146220"/>
                <a:gd name="connsiteY0" fmla="*/ 111864 h 240897"/>
                <a:gd name="connsiteX1" fmla="*/ 31262 w 146220"/>
                <a:gd name="connsiteY1" fmla="*/ 1765 h 240897"/>
                <a:gd name="connsiteX2" fmla="*/ 57823 w 146220"/>
                <a:gd name="connsiteY2" fmla="*/ 229336 h 240897"/>
                <a:gd name="connsiteX3" fmla="*/ 144762 w 146220"/>
                <a:gd name="connsiteY3" fmla="*/ 214715 h 240897"/>
                <a:gd name="connsiteX4" fmla="*/ 146220 w 146220"/>
                <a:gd name="connsiteY4" fmla="*/ 212578 h 24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20" h="240897">
                  <a:moveTo>
                    <a:pt x="144963" y="111864"/>
                  </a:moveTo>
                  <a:cubicBezTo>
                    <a:pt x="144963" y="111864"/>
                    <a:pt x="87987" y="-16417"/>
                    <a:pt x="31262" y="1765"/>
                  </a:cubicBezTo>
                  <a:cubicBezTo>
                    <a:pt x="-25463" y="19947"/>
                    <a:pt x="2020" y="195234"/>
                    <a:pt x="57823" y="229336"/>
                  </a:cubicBezTo>
                  <a:cubicBezTo>
                    <a:pt x="85867" y="249303"/>
                    <a:pt x="124796" y="242759"/>
                    <a:pt x="144762" y="214715"/>
                  </a:cubicBezTo>
                  <a:cubicBezTo>
                    <a:pt x="145265" y="214011"/>
                    <a:pt x="145751" y="213299"/>
                    <a:pt x="146220" y="212578"/>
                  </a:cubicBezTo>
                  <a:close/>
                </a:path>
              </a:pathLst>
            </a:custGeom>
            <a:solidFill>
              <a:srgbClr val="AD6359"/>
            </a:solidFill>
            <a:ln w="8363" cap="flat">
              <a:noFill/>
              <a:prstDash val="solid"/>
              <a:miter/>
            </a:ln>
          </p:spPr>
          <p:txBody>
            <a:bodyPr rtlCol="0" anchor="ctr"/>
            <a:lstStyle/>
            <a:p>
              <a:pPr defTabSz="914378"/>
              <a:endParaRPr lang="en-US"/>
            </a:p>
          </p:txBody>
        </p:sp>
        <p:sp>
          <p:nvSpPr>
            <p:cNvPr id="894" name="Freeform: Shape 893">
              <a:extLst>
                <a:ext uri="{FF2B5EF4-FFF2-40B4-BE49-F238E27FC236}">
                  <a16:creationId xmlns:a16="http://schemas.microsoft.com/office/drawing/2014/main" xmlns="" id="{138E0EAF-3AA1-4FFE-AB6C-826BB60D36F7}"/>
                </a:ext>
              </a:extLst>
            </p:cNvPr>
            <p:cNvSpPr/>
            <p:nvPr/>
          </p:nvSpPr>
          <p:spPr>
            <a:xfrm>
              <a:off x="2027196" y="2554936"/>
              <a:ext cx="76085" cy="158564"/>
            </a:xfrm>
            <a:custGeom>
              <a:avLst/>
              <a:gdLst>
                <a:gd name="connsiteX0" fmla="*/ 1056 w 76085"/>
                <a:gd name="connsiteY0" fmla="*/ 0 h 158564"/>
                <a:gd name="connsiteX1" fmla="*/ 386 w 76085"/>
                <a:gd name="connsiteY1" fmla="*/ 1508 h 158564"/>
                <a:gd name="connsiteX2" fmla="*/ 61552 w 76085"/>
                <a:gd name="connsiteY2" fmla="*/ 113869 h 158564"/>
                <a:gd name="connsiteX3" fmla="*/ 12787 w 76085"/>
                <a:gd name="connsiteY3" fmla="*/ 94765 h 158564"/>
                <a:gd name="connsiteX4" fmla="*/ 13457 w 76085"/>
                <a:gd name="connsiteY4" fmla="*/ 97279 h 158564"/>
                <a:gd name="connsiteX5" fmla="*/ 52335 w 76085"/>
                <a:gd name="connsiteY5" fmla="*/ 118478 h 158564"/>
                <a:gd name="connsiteX6" fmla="*/ 65657 w 76085"/>
                <a:gd name="connsiteY6" fmla="*/ 155847 h 158564"/>
                <a:gd name="connsiteX7" fmla="*/ 73534 w 76085"/>
                <a:gd name="connsiteY7" fmla="*/ 154674 h 158564"/>
                <a:gd name="connsiteX8" fmla="*/ 73534 w 76085"/>
                <a:gd name="connsiteY8" fmla="*/ 153585 h 158564"/>
                <a:gd name="connsiteX9" fmla="*/ 1056 w 76085"/>
                <a:gd name="connsiteY9" fmla="*/ 0 h 15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85" h="158564">
                  <a:moveTo>
                    <a:pt x="1056" y="0"/>
                  </a:moveTo>
                  <a:cubicBezTo>
                    <a:pt x="51" y="0"/>
                    <a:pt x="-368" y="1005"/>
                    <a:pt x="386" y="1508"/>
                  </a:cubicBezTo>
                  <a:cubicBezTo>
                    <a:pt x="39264" y="26645"/>
                    <a:pt x="53843" y="70215"/>
                    <a:pt x="61552" y="113869"/>
                  </a:cubicBezTo>
                  <a:cubicBezTo>
                    <a:pt x="52000" y="95771"/>
                    <a:pt x="36415" y="83873"/>
                    <a:pt x="12787" y="94765"/>
                  </a:cubicBezTo>
                  <a:cubicBezTo>
                    <a:pt x="11530" y="95352"/>
                    <a:pt x="12284" y="97279"/>
                    <a:pt x="13457" y="97279"/>
                  </a:cubicBezTo>
                  <a:cubicBezTo>
                    <a:pt x="29603" y="95377"/>
                    <a:pt x="45188" y="103873"/>
                    <a:pt x="52335" y="118478"/>
                  </a:cubicBezTo>
                  <a:cubicBezTo>
                    <a:pt x="58125" y="130409"/>
                    <a:pt x="62591" y="142944"/>
                    <a:pt x="65657" y="155847"/>
                  </a:cubicBezTo>
                  <a:cubicBezTo>
                    <a:pt x="66914" y="159953"/>
                    <a:pt x="74036" y="159283"/>
                    <a:pt x="73534" y="154674"/>
                  </a:cubicBezTo>
                  <a:cubicBezTo>
                    <a:pt x="73575" y="154314"/>
                    <a:pt x="73575" y="153945"/>
                    <a:pt x="73534" y="153585"/>
                  </a:cubicBezTo>
                  <a:cubicBezTo>
                    <a:pt x="84929" y="100044"/>
                    <a:pt x="57697" y="16590"/>
                    <a:pt x="1056" y="0"/>
                  </a:cubicBezTo>
                  <a:close/>
                </a:path>
              </a:pathLst>
            </a:custGeom>
            <a:solidFill>
              <a:srgbClr val="263238"/>
            </a:solidFill>
            <a:ln w="8363" cap="flat">
              <a:noFill/>
              <a:prstDash val="solid"/>
              <a:miter/>
            </a:ln>
          </p:spPr>
          <p:txBody>
            <a:bodyPr rtlCol="0" anchor="ctr"/>
            <a:lstStyle/>
            <a:p>
              <a:pPr defTabSz="914378"/>
              <a:endParaRPr lang="en-US"/>
            </a:p>
          </p:txBody>
        </p:sp>
      </p:grpSp>
      <p:grpSp>
        <p:nvGrpSpPr>
          <p:cNvPr id="895" name="Graphic 2">
            <a:extLst>
              <a:ext uri="{FF2B5EF4-FFF2-40B4-BE49-F238E27FC236}">
                <a16:creationId xmlns:a16="http://schemas.microsoft.com/office/drawing/2014/main" xmlns="" id="{457D576F-FDEB-45E0-BB5A-F7A1C6861900}"/>
              </a:ext>
            </a:extLst>
          </p:cNvPr>
          <p:cNvGrpSpPr/>
          <p:nvPr/>
        </p:nvGrpSpPr>
        <p:grpSpPr>
          <a:xfrm>
            <a:off x="2664964" y="3578167"/>
            <a:ext cx="1621650" cy="669305"/>
            <a:chOff x="2664964" y="3578166"/>
            <a:chExt cx="1621650" cy="669305"/>
          </a:xfrm>
        </p:grpSpPr>
        <p:sp>
          <p:nvSpPr>
            <p:cNvPr id="896" name="Freeform: Shape 895">
              <a:extLst>
                <a:ext uri="{FF2B5EF4-FFF2-40B4-BE49-F238E27FC236}">
                  <a16:creationId xmlns:a16="http://schemas.microsoft.com/office/drawing/2014/main" xmlns="" id="{96878D82-E33D-48D5-8D7D-4A5CD59816C9}"/>
                </a:ext>
              </a:extLst>
            </p:cNvPr>
            <p:cNvSpPr/>
            <p:nvPr/>
          </p:nvSpPr>
          <p:spPr>
            <a:xfrm>
              <a:off x="2664964" y="4202142"/>
              <a:ext cx="1011080" cy="45329"/>
            </a:xfrm>
            <a:custGeom>
              <a:avLst/>
              <a:gdLst>
                <a:gd name="connsiteX0" fmla="*/ 0 w 1011080"/>
                <a:gd name="connsiteY0" fmla="*/ 0 h 45329"/>
                <a:gd name="connsiteX1" fmla="*/ 1011081 w 1011080"/>
                <a:gd name="connsiteY1" fmla="*/ 0 h 45329"/>
                <a:gd name="connsiteX2" fmla="*/ 1011081 w 1011080"/>
                <a:gd name="connsiteY2" fmla="*/ 45330 h 45329"/>
                <a:gd name="connsiteX3" fmla="*/ 0 w 1011080"/>
                <a:gd name="connsiteY3" fmla="*/ 45330 h 45329"/>
              </a:gdLst>
              <a:ahLst/>
              <a:cxnLst>
                <a:cxn ang="0">
                  <a:pos x="connsiteX0" y="connsiteY0"/>
                </a:cxn>
                <a:cxn ang="0">
                  <a:pos x="connsiteX1" y="connsiteY1"/>
                </a:cxn>
                <a:cxn ang="0">
                  <a:pos x="connsiteX2" y="connsiteY2"/>
                </a:cxn>
                <a:cxn ang="0">
                  <a:pos x="connsiteX3" y="connsiteY3"/>
                </a:cxn>
              </a:cxnLst>
              <a:rect l="l" t="t" r="r" b="b"/>
              <a:pathLst>
                <a:path w="1011080" h="45329">
                  <a:moveTo>
                    <a:pt x="0" y="0"/>
                  </a:moveTo>
                  <a:lnTo>
                    <a:pt x="1011081" y="0"/>
                  </a:lnTo>
                  <a:lnTo>
                    <a:pt x="1011081" y="45330"/>
                  </a:lnTo>
                  <a:lnTo>
                    <a:pt x="0" y="45330"/>
                  </a:lnTo>
                  <a:close/>
                </a:path>
              </a:pathLst>
            </a:custGeom>
            <a:solidFill>
              <a:srgbClr val="455A64"/>
            </a:solidFill>
            <a:ln w="8363" cap="flat">
              <a:noFill/>
              <a:prstDash val="solid"/>
              <a:miter/>
            </a:ln>
          </p:spPr>
          <p:txBody>
            <a:bodyPr rtlCol="0" anchor="ctr"/>
            <a:lstStyle/>
            <a:p>
              <a:pPr defTabSz="914378"/>
              <a:endParaRPr lang="en-US"/>
            </a:p>
          </p:txBody>
        </p:sp>
        <p:sp>
          <p:nvSpPr>
            <p:cNvPr id="897" name="Freeform: Shape 896">
              <a:extLst>
                <a:ext uri="{FF2B5EF4-FFF2-40B4-BE49-F238E27FC236}">
                  <a16:creationId xmlns:a16="http://schemas.microsoft.com/office/drawing/2014/main" xmlns="" id="{B932A112-C942-4024-98E6-F1BF062C3034}"/>
                </a:ext>
              </a:extLst>
            </p:cNvPr>
            <p:cNvSpPr/>
            <p:nvPr/>
          </p:nvSpPr>
          <p:spPr>
            <a:xfrm>
              <a:off x="2664964" y="4202142"/>
              <a:ext cx="508849" cy="45329"/>
            </a:xfrm>
            <a:custGeom>
              <a:avLst/>
              <a:gdLst>
                <a:gd name="connsiteX0" fmla="*/ 0 w 508849"/>
                <a:gd name="connsiteY0" fmla="*/ 0 h 45329"/>
                <a:gd name="connsiteX1" fmla="*/ 508850 w 508849"/>
                <a:gd name="connsiteY1" fmla="*/ 0 h 45329"/>
                <a:gd name="connsiteX2" fmla="*/ 508850 w 508849"/>
                <a:gd name="connsiteY2" fmla="*/ 45330 h 45329"/>
                <a:gd name="connsiteX3" fmla="*/ 0 w 508849"/>
                <a:gd name="connsiteY3" fmla="*/ 45330 h 45329"/>
              </a:gdLst>
              <a:ahLst/>
              <a:cxnLst>
                <a:cxn ang="0">
                  <a:pos x="connsiteX0" y="connsiteY0"/>
                </a:cxn>
                <a:cxn ang="0">
                  <a:pos x="connsiteX1" y="connsiteY1"/>
                </a:cxn>
                <a:cxn ang="0">
                  <a:pos x="connsiteX2" y="connsiteY2"/>
                </a:cxn>
                <a:cxn ang="0">
                  <a:pos x="connsiteX3" y="connsiteY3"/>
                </a:cxn>
              </a:cxnLst>
              <a:rect l="l" t="t" r="r" b="b"/>
              <a:pathLst>
                <a:path w="508849" h="45329">
                  <a:moveTo>
                    <a:pt x="0" y="0"/>
                  </a:moveTo>
                  <a:lnTo>
                    <a:pt x="508850" y="0"/>
                  </a:lnTo>
                  <a:lnTo>
                    <a:pt x="508850" y="45330"/>
                  </a:lnTo>
                  <a:lnTo>
                    <a:pt x="0" y="45330"/>
                  </a:lnTo>
                  <a:close/>
                </a:path>
              </a:pathLst>
            </a:custGeom>
            <a:solidFill>
              <a:srgbClr val="A6A6A6"/>
            </a:solidFill>
            <a:ln w="8363" cap="flat">
              <a:noFill/>
              <a:prstDash val="solid"/>
              <a:miter/>
            </a:ln>
          </p:spPr>
          <p:txBody>
            <a:bodyPr rtlCol="0" anchor="ctr"/>
            <a:lstStyle/>
            <a:p>
              <a:pPr defTabSz="914378"/>
              <a:endParaRPr lang="en-US"/>
            </a:p>
          </p:txBody>
        </p:sp>
        <p:sp>
          <p:nvSpPr>
            <p:cNvPr id="898" name="Freeform: Shape 897">
              <a:extLst>
                <a:ext uri="{FF2B5EF4-FFF2-40B4-BE49-F238E27FC236}">
                  <a16:creationId xmlns:a16="http://schemas.microsoft.com/office/drawing/2014/main" xmlns="" id="{DDAD92C0-90FC-4466-93F0-F1E22E18479E}"/>
                </a:ext>
              </a:extLst>
            </p:cNvPr>
            <p:cNvSpPr/>
            <p:nvPr/>
          </p:nvSpPr>
          <p:spPr>
            <a:xfrm>
              <a:off x="3162000" y="3578166"/>
              <a:ext cx="1124614" cy="669221"/>
            </a:xfrm>
            <a:custGeom>
              <a:avLst/>
              <a:gdLst>
                <a:gd name="connsiteX0" fmla="*/ 0 w 1124614"/>
                <a:gd name="connsiteY0" fmla="*/ 669222 h 669221"/>
                <a:gd name="connsiteX1" fmla="*/ 985358 w 1124614"/>
                <a:gd name="connsiteY1" fmla="*/ 669222 h 669221"/>
                <a:gd name="connsiteX2" fmla="*/ 1124615 w 1124614"/>
                <a:gd name="connsiteY2" fmla="*/ 0 h 669221"/>
                <a:gd name="connsiteX3" fmla="*/ 139257 w 1124614"/>
                <a:gd name="connsiteY3" fmla="*/ 0 h 669221"/>
                <a:gd name="connsiteX4" fmla="*/ 0 w 1124614"/>
                <a:gd name="connsiteY4" fmla="*/ 669222 h 66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14" h="669221">
                  <a:moveTo>
                    <a:pt x="0" y="669222"/>
                  </a:moveTo>
                  <a:lnTo>
                    <a:pt x="985358" y="669222"/>
                  </a:lnTo>
                  <a:lnTo>
                    <a:pt x="1124615" y="0"/>
                  </a:lnTo>
                  <a:lnTo>
                    <a:pt x="139257" y="0"/>
                  </a:lnTo>
                  <a:lnTo>
                    <a:pt x="0" y="669222"/>
                  </a:lnTo>
                  <a:close/>
                </a:path>
              </a:pathLst>
            </a:custGeom>
            <a:solidFill>
              <a:srgbClr val="C7C7C7"/>
            </a:solidFill>
            <a:ln w="8363" cap="flat">
              <a:noFill/>
              <a:prstDash val="solid"/>
              <a:miter/>
            </a:ln>
          </p:spPr>
          <p:txBody>
            <a:bodyPr rtlCol="0" anchor="ctr"/>
            <a:lstStyle/>
            <a:p>
              <a:pPr defTabSz="914378"/>
              <a:endParaRPr lang="en-US"/>
            </a:p>
          </p:txBody>
        </p:sp>
        <p:sp>
          <p:nvSpPr>
            <p:cNvPr id="899" name="Freeform: Shape 898">
              <a:extLst>
                <a:ext uri="{FF2B5EF4-FFF2-40B4-BE49-F238E27FC236}">
                  <a16:creationId xmlns:a16="http://schemas.microsoft.com/office/drawing/2014/main" xmlns="" id="{37CC7C89-CFA1-4738-ABF2-5941EB9149B4}"/>
                </a:ext>
              </a:extLst>
            </p:cNvPr>
            <p:cNvSpPr/>
            <p:nvPr/>
          </p:nvSpPr>
          <p:spPr>
            <a:xfrm>
              <a:off x="3647381" y="3862032"/>
              <a:ext cx="132234" cy="131403"/>
            </a:xfrm>
            <a:custGeom>
              <a:avLst/>
              <a:gdLst>
                <a:gd name="connsiteX0" fmla="*/ 510 w 132234"/>
                <a:gd name="connsiteY0" fmla="*/ 65702 h 131403"/>
                <a:gd name="connsiteX1" fmla="*/ 50440 w 132234"/>
                <a:gd name="connsiteY1" fmla="*/ 130898 h 131403"/>
                <a:gd name="connsiteX2" fmla="*/ 59163 w 132234"/>
                <a:gd name="connsiteY2" fmla="*/ 131392 h 131403"/>
                <a:gd name="connsiteX3" fmla="*/ 131724 w 132234"/>
                <a:gd name="connsiteY3" fmla="*/ 65702 h 131403"/>
                <a:gd name="connsiteX4" fmla="*/ 81794 w 132234"/>
                <a:gd name="connsiteY4" fmla="*/ 506 h 131403"/>
                <a:gd name="connsiteX5" fmla="*/ 73072 w 132234"/>
                <a:gd name="connsiteY5" fmla="*/ 11 h 131403"/>
                <a:gd name="connsiteX6" fmla="*/ 510 w 132234"/>
                <a:gd name="connsiteY6" fmla="*/ 65702 h 13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4" h="131403">
                  <a:moveTo>
                    <a:pt x="510" y="65702"/>
                  </a:moveTo>
                  <a:cubicBezTo>
                    <a:pt x="-3704" y="97491"/>
                    <a:pt x="18651" y="126684"/>
                    <a:pt x="50440" y="130898"/>
                  </a:cubicBezTo>
                  <a:cubicBezTo>
                    <a:pt x="53331" y="131283"/>
                    <a:pt x="56247" y="131451"/>
                    <a:pt x="59163" y="131392"/>
                  </a:cubicBezTo>
                  <a:cubicBezTo>
                    <a:pt x="96315" y="130580"/>
                    <a:pt x="127233" y="102594"/>
                    <a:pt x="131724" y="65702"/>
                  </a:cubicBezTo>
                  <a:cubicBezTo>
                    <a:pt x="135938" y="33912"/>
                    <a:pt x="113583" y="4720"/>
                    <a:pt x="81794" y="506"/>
                  </a:cubicBezTo>
                  <a:cubicBezTo>
                    <a:pt x="78903" y="120"/>
                    <a:pt x="75987" y="-47"/>
                    <a:pt x="73072" y="11"/>
                  </a:cubicBezTo>
                  <a:cubicBezTo>
                    <a:pt x="35928" y="858"/>
                    <a:pt x="5035" y="28826"/>
                    <a:pt x="510" y="65702"/>
                  </a:cubicBezTo>
                  <a:close/>
                </a:path>
              </a:pathLst>
            </a:custGeom>
            <a:solidFill>
              <a:srgbClr val="FFFFFF"/>
            </a:solidFill>
            <a:ln w="8363" cap="flat">
              <a:noFill/>
              <a:prstDash val="solid"/>
              <a:miter/>
            </a:ln>
          </p:spPr>
          <p:txBody>
            <a:bodyPr rtlCol="0" anchor="ctr"/>
            <a:lstStyle/>
            <a:p>
              <a:pPr defTabSz="914378"/>
              <a:endParaRPr lang="en-US"/>
            </a:p>
          </p:txBody>
        </p:sp>
      </p:grpSp>
      <p:grpSp>
        <p:nvGrpSpPr>
          <p:cNvPr id="900" name="Graphic 2">
            <a:extLst>
              <a:ext uri="{FF2B5EF4-FFF2-40B4-BE49-F238E27FC236}">
                <a16:creationId xmlns:a16="http://schemas.microsoft.com/office/drawing/2014/main" xmlns="" id="{57C7ED47-9CC9-4940-BA90-B3FA3A1CC9FF}"/>
              </a:ext>
            </a:extLst>
          </p:cNvPr>
          <p:cNvGrpSpPr/>
          <p:nvPr/>
        </p:nvGrpSpPr>
        <p:grpSpPr>
          <a:xfrm>
            <a:off x="761616" y="3604477"/>
            <a:ext cx="956366" cy="635455"/>
            <a:chOff x="761615" y="3604476"/>
            <a:chExt cx="956366" cy="635455"/>
          </a:xfrm>
        </p:grpSpPr>
        <p:sp>
          <p:nvSpPr>
            <p:cNvPr id="901" name="Freeform: Shape 900">
              <a:extLst>
                <a:ext uri="{FF2B5EF4-FFF2-40B4-BE49-F238E27FC236}">
                  <a16:creationId xmlns:a16="http://schemas.microsoft.com/office/drawing/2014/main" xmlns="" id="{0FCB8401-F7AE-447A-B581-F5133433BC79}"/>
                </a:ext>
              </a:extLst>
            </p:cNvPr>
            <p:cNvSpPr/>
            <p:nvPr/>
          </p:nvSpPr>
          <p:spPr>
            <a:xfrm>
              <a:off x="876406" y="4140306"/>
              <a:ext cx="841575" cy="99625"/>
            </a:xfrm>
            <a:custGeom>
              <a:avLst/>
              <a:gdLst>
                <a:gd name="connsiteX0" fmla="*/ 0 w 841575"/>
                <a:gd name="connsiteY0" fmla="*/ 0 h 99625"/>
                <a:gd name="connsiteX1" fmla="*/ 841576 w 841575"/>
                <a:gd name="connsiteY1" fmla="*/ 0 h 99625"/>
                <a:gd name="connsiteX2" fmla="*/ 841576 w 841575"/>
                <a:gd name="connsiteY2" fmla="*/ 99625 h 99625"/>
                <a:gd name="connsiteX3" fmla="*/ 0 w 841575"/>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41575" h="99625">
                  <a:moveTo>
                    <a:pt x="0" y="0"/>
                  </a:moveTo>
                  <a:lnTo>
                    <a:pt x="841576" y="0"/>
                  </a:lnTo>
                  <a:lnTo>
                    <a:pt x="841576" y="99625"/>
                  </a:lnTo>
                  <a:lnTo>
                    <a:pt x="0" y="99625"/>
                  </a:lnTo>
                  <a:close/>
                </a:path>
              </a:pathLst>
            </a:custGeom>
            <a:solidFill>
              <a:srgbClr val="37474F"/>
            </a:solidFill>
            <a:ln w="8363" cap="flat">
              <a:noFill/>
              <a:prstDash val="solid"/>
              <a:miter/>
            </a:ln>
          </p:spPr>
          <p:txBody>
            <a:bodyPr rtlCol="0" anchor="ctr"/>
            <a:lstStyle/>
            <a:p>
              <a:pPr defTabSz="914378"/>
              <a:endParaRPr lang="en-US"/>
            </a:p>
          </p:txBody>
        </p:sp>
        <p:sp>
          <p:nvSpPr>
            <p:cNvPr id="902" name="Freeform: Shape 901">
              <a:extLst>
                <a:ext uri="{FF2B5EF4-FFF2-40B4-BE49-F238E27FC236}">
                  <a16:creationId xmlns:a16="http://schemas.microsoft.com/office/drawing/2014/main" xmlns="" id="{4C47CA18-61D7-44AC-B118-C003B22CE85B}"/>
                </a:ext>
              </a:extLst>
            </p:cNvPr>
            <p:cNvSpPr/>
            <p:nvPr/>
          </p:nvSpPr>
          <p:spPr>
            <a:xfrm>
              <a:off x="1041470" y="4140306"/>
              <a:ext cx="34353" cy="99625"/>
            </a:xfrm>
            <a:custGeom>
              <a:avLst/>
              <a:gdLst>
                <a:gd name="connsiteX0" fmla="*/ 0 w 34353"/>
                <a:gd name="connsiteY0" fmla="*/ 0 h 99625"/>
                <a:gd name="connsiteX1" fmla="*/ 34353 w 34353"/>
                <a:gd name="connsiteY1" fmla="*/ 0 h 99625"/>
                <a:gd name="connsiteX2" fmla="*/ 34353 w 34353"/>
                <a:gd name="connsiteY2" fmla="*/ 99625 h 99625"/>
                <a:gd name="connsiteX3" fmla="*/ 0 w 34353"/>
                <a:gd name="connsiteY3" fmla="*/ 99625 h 99625"/>
              </a:gdLst>
              <a:ahLst/>
              <a:cxnLst>
                <a:cxn ang="0">
                  <a:pos x="connsiteX0" y="connsiteY0"/>
                </a:cxn>
                <a:cxn ang="0">
                  <a:pos x="connsiteX1" y="connsiteY1"/>
                </a:cxn>
                <a:cxn ang="0">
                  <a:pos x="connsiteX2" y="connsiteY2"/>
                </a:cxn>
                <a:cxn ang="0">
                  <a:pos x="connsiteX3" y="connsiteY3"/>
                </a:cxn>
              </a:cxnLst>
              <a:rect l="l" t="t" r="r" b="b"/>
              <a:pathLst>
                <a:path w="34353" h="99625">
                  <a:moveTo>
                    <a:pt x="0" y="0"/>
                  </a:moveTo>
                  <a:lnTo>
                    <a:pt x="34353" y="0"/>
                  </a:lnTo>
                  <a:lnTo>
                    <a:pt x="34353" y="99625"/>
                  </a:lnTo>
                  <a:lnTo>
                    <a:pt x="0" y="99625"/>
                  </a:lnTo>
                  <a:close/>
                </a:path>
              </a:pathLst>
            </a:custGeom>
            <a:solidFill>
              <a:srgbClr val="455A64"/>
            </a:solidFill>
            <a:ln w="8363" cap="flat">
              <a:noFill/>
              <a:prstDash val="solid"/>
              <a:miter/>
            </a:ln>
          </p:spPr>
          <p:txBody>
            <a:bodyPr rtlCol="0" anchor="ctr"/>
            <a:lstStyle/>
            <a:p>
              <a:pPr defTabSz="914378"/>
              <a:endParaRPr lang="en-US"/>
            </a:p>
          </p:txBody>
        </p:sp>
        <p:sp>
          <p:nvSpPr>
            <p:cNvPr id="903" name="Freeform: Shape 902">
              <a:extLst>
                <a:ext uri="{FF2B5EF4-FFF2-40B4-BE49-F238E27FC236}">
                  <a16:creationId xmlns:a16="http://schemas.microsoft.com/office/drawing/2014/main" xmlns="" id="{5BF13770-56E3-43B1-B349-8CC7349D65D5}"/>
                </a:ext>
              </a:extLst>
            </p:cNvPr>
            <p:cNvSpPr/>
            <p:nvPr/>
          </p:nvSpPr>
          <p:spPr>
            <a:xfrm>
              <a:off x="1536747" y="4140306"/>
              <a:ext cx="82196" cy="99625"/>
            </a:xfrm>
            <a:custGeom>
              <a:avLst/>
              <a:gdLst>
                <a:gd name="connsiteX0" fmla="*/ 0 w 82196"/>
                <a:gd name="connsiteY0" fmla="*/ 0 h 99625"/>
                <a:gd name="connsiteX1" fmla="*/ 82197 w 82196"/>
                <a:gd name="connsiteY1" fmla="*/ 0 h 99625"/>
                <a:gd name="connsiteX2" fmla="*/ 82197 w 82196"/>
                <a:gd name="connsiteY2" fmla="*/ 99625 h 99625"/>
                <a:gd name="connsiteX3" fmla="*/ 0 w 82196"/>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2196" h="99625">
                  <a:moveTo>
                    <a:pt x="0" y="0"/>
                  </a:moveTo>
                  <a:lnTo>
                    <a:pt x="82197" y="0"/>
                  </a:lnTo>
                  <a:lnTo>
                    <a:pt x="82197" y="99625"/>
                  </a:lnTo>
                  <a:lnTo>
                    <a:pt x="0" y="99625"/>
                  </a:lnTo>
                  <a:close/>
                </a:path>
              </a:pathLst>
            </a:custGeom>
            <a:solidFill>
              <a:srgbClr val="455A64"/>
            </a:solidFill>
            <a:ln w="8363" cap="flat">
              <a:noFill/>
              <a:prstDash val="solid"/>
              <a:miter/>
            </a:ln>
          </p:spPr>
          <p:txBody>
            <a:bodyPr rtlCol="0" anchor="ctr"/>
            <a:lstStyle/>
            <a:p>
              <a:pPr defTabSz="914378"/>
              <a:endParaRPr lang="en-US"/>
            </a:p>
          </p:txBody>
        </p:sp>
        <p:sp>
          <p:nvSpPr>
            <p:cNvPr id="904" name="Freeform: Shape 903">
              <a:extLst>
                <a:ext uri="{FF2B5EF4-FFF2-40B4-BE49-F238E27FC236}">
                  <a16:creationId xmlns:a16="http://schemas.microsoft.com/office/drawing/2014/main" xmlns="" id="{B4624D97-CAEB-4A0D-A0C3-E716C3961241}"/>
                </a:ext>
              </a:extLst>
            </p:cNvPr>
            <p:cNvSpPr/>
            <p:nvPr/>
          </p:nvSpPr>
          <p:spPr>
            <a:xfrm>
              <a:off x="1186425" y="4158726"/>
              <a:ext cx="52334" cy="58667"/>
            </a:xfrm>
            <a:custGeom>
              <a:avLst/>
              <a:gdLst>
                <a:gd name="connsiteX0" fmla="*/ 48262 w 52334"/>
                <a:gd name="connsiteY0" fmla="*/ 8057 h 58667"/>
                <a:gd name="connsiteX1" fmla="*/ 28153 w 52334"/>
                <a:gd name="connsiteY1" fmla="*/ 34199 h 58667"/>
                <a:gd name="connsiteX2" fmla="*/ 26393 w 52334"/>
                <a:gd name="connsiteY2" fmla="*/ 35121 h 58667"/>
                <a:gd name="connsiteX3" fmla="*/ 26393 w 52334"/>
                <a:gd name="connsiteY3" fmla="*/ 35121 h 58667"/>
                <a:gd name="connsiteX4" fmla="*/ 24550 w 52334"/>
                <a:gd name="connsiteY4" fmla="*/ 34199 h 58667"/>
                <a:gd name="connsiteX5" fmla="*/ 4441 w 52334"/>
                <a:gd name="connsiteY5" fmla="*/ 8141 h 58667"/>
                <a:gd name="connsiteX6" fmla="*/ 4441 w 52334"/>
                <a:gd name="connsiteY6" fmla="*/ 56487 h 58667"/>
                <a:gd name="connsiteX7" fmla="*/ 2266 w 52334"/>
                <a:gd name="connsiteY7" fmla="*/ 58498 h 58667"/>
                <a:gd name="connsiteX8" fmla="*/ 2262 w 52334"/>
                <a:gd name="connsiteY8" fmla="*/ 58498 h 58667"/>
                <a:gd name="connsiteX9" fmla="*/ 0 w 52334"/>
                <a:gd name="connsiteY9" fmla="*/ 56487 h 58667"/>
                <a:gd name="connsiteX10" fmla="*/ 0 w 52334"/>
                <a:gd name="connsiteY10" fmla="*/ 1940 h 58667"/>
                <a:gd name="connsiteX11" fmla="*/ 922 w 52334"/>
                <a:gd name="connsiteY11" fmla="*/ 348 h 58667"/>
                <a:gd name="connsiteX12" fmla="*/ 922 w 52334"/>
                <a:gd name="connsiteY12" fmla="*/ 348 h 58667"/>
                <a:gd name="connsiteX13" fmla="*/ 4022 w 52334"/>
                <a:gd name="connsiteY13" fmla="*/ 851 h 58667"/>
                <a:gd name="connsiteX14" fmla="*/ 26393 w 52334"/>
                <a:gd name="connsiteY14" fmla="*/ 29926 h 58667"/>
                <a:gd name="connsiteX15" fmla="*/ 48598 w 52334"/>
                <a:gd name="connsiteY15" fmla="*/ 851 h 58667"/>
                <a:gd name="connsiteX16" fmla="*/ 51698 w 52334"/>
                <a:gd name="connsiteY16" fmla="*/ 348 h 58667"/>
                <a:gd name="connsiteX17" fmla="*/ 52284 w 52334"/>
                <a:gd name="connsiteY17" fmla="*/ 1019 h 58667"/>
                <a:gd name="connsiteX18" fmla="*/ 52284 w 52334"/>
                <a:gd name="connsiteY18" fmla="*/ 2108 h 58667"/>
                <a:gd name="connsiteX19" fmla="*/ 52284 w 52334"/>
                <a:gd name="connsiteY19" fmla="*/ 56655 h 58667"/>
                <a:gd name="connsiteX20" fmla="*/ 50106 w 52334"/>
                <a:gd name="connsiteY20" fmla="*/ 58666 h 58667"/>
                <a:gd name="connsiteX21" fmla="*/ 50106 w 52334"/>
                <a:gd name="connsiteY21" fmla="*/ 58666 h 58667"/>
                <a:gd name="connsiteX22" fmla="*/ 47927 w 52334"/>
                <a:gd name="connsiteY22" fmla="*/ 56655 h 58667"/>
                <a:gd name="connsiteX23" fmla="*/ 47927 w 52334"/>
                <a:gd name="connsiteY23" fmla="*/ 56655 h 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334" h="58667">
                  <a:moveTo>
                    <a:pt x="48262" y="8057"/>
                  </a:moveTo>
                  <a:lnTo>
                    <a:pt x="28153" y="34199"/>
                  </a:lnTo>
                  <a:cubicBezTo>
                    <a:pt x="27758" y="34786"/>
                    <a:pt x="27097" y="35129"/>
                    <a:pt x="26393" y="35121"/>
                  </a:cubicBezTo>
                  <a:lnTo>
                    <a:pt x="26393" y="35121"/>
                  </a:lnTo>
                  <a:cubicBezTo>
                    <a:pt x="25656" y="35180"/>
                    <a:pt x="24948" y="34819"/>
                    <a:pt x="24550" y="34199"/>
                  </a:cubicBezTo>
                  <a:lnTo>
                    <a:pt x="4441" y="8141"/>
                  </a:lnTo>
                  <a:lnTo>
                    <a:pt x="4441" y="56487"/>
                  </a:lnTo>
                  <a:cubicBezTo>
                    <a:pt x="4396" y="57643"/>
                    <a:pt x="3422" y="58540"/>
                    <a:pt x="2266" y="58498"/>
                  </a:cubicBezTo>
                  <a:cubicBezTo>
                    <a:pt x="2265" y="58498"/>
                    <a:pt x="2263" y="58498"/>
                    <a:pt x="2262" y="58498"/>
                  </a:cubicBezTo>
                  <a:cubicBezTo>
                    <a:pt x="1090" y="58548"/>
                    <a:pt x="90" y="57660"/>
                    <a:pt x="0" y="56487"/>
                  </a:cubicBezTo>
                  <a:lnTo>
                    <a:pt x="0" y="1940"/>
                  </a:lnTo>
                  <a:cubicBezTo>
                    <a:pt x="33" y="1295"/>
                    <a:pt x="375" y="701"/>
                    <a:pt x="922" y="348"/>
                  </a:cubicBezTo>
                  <a:lnTo>
                    <a:pt x="922" y="348"/>
                  </a:lnTo>
                  <a:cubicBezTo>
                    <a:pt x="1939" y="-263"/>
                    <a:pt x="3250" y="-54"/>
                    <a:pt x="4022" y="851"/>
                  </a:cubicBezTo>
                  <a:lnTo>
                    <a:pt x="26393" y="29926"/>
                  </a:lnTo>
                  <a:lnTo>
                    <a:pt x="48598" y="851"/>
                  </a:lnTo>
                  <a:cubicBezTo>
                    <a:pt x="49368" y="-54"/>
                    <a:pt x="50684" y="-263"/>
                    <a:pt x="51698" y="348"/>
                  </a:cubicBezTo>
                  <a:lnTo>
                    <a:pt x="52284" y="1019"/>
                  </a:lnTo>
                  <a:cubicBezTo>
                    <a:pt x="52351" y="1379"/>
                    <a:pt x="52351" y="1748"/>
                    <a:pt x="52284" y="2108"/>
                  </a:cubicBezTo>
                  <a:lnTo>
                    <a:pt x="52284" y="56655"/>
                  </a:lnTo>
                  <a:cubicBezTo>
                    <a:pt x="52242" y="57811"/>
                    <a:pt x="51262" y="58708"/>
                    <a:pt x="50106" y="58666"/>
                  </a:cubicBezTo>
                  <a:cubicBezTo>
                    <a:pt x="50106" y="58666"/>
                    <a:pt x="50106" y="58666"/>
                    <a:pt x="50106" y="58666"/>
                  </a:cubicBezTo>
                  <a:cubicBezTo>
                    <a:pt x="48949" y="58716"/>
                    <a:pt x="47978" y="57811"/>
                    <a:pt x="47927" y="56655"/>
                  </a:cubicBezTo>
                  <a:cubicBezTo>
                    <a:pt x="47927" y="56655"/>
                    <a:pt x="47927" y="56655"/>
                    <a:pt x="47927" y="56655"/>
                  </a:cubicBezTo>
                  <a:close/>
                </a:path>
              </a:pathLst>
            </a:custGeom>
            <a:solidFill>
              <a:srgbClr val="FFFFFF"/>
            </a:solidFill>
            <a:ln w="8363" cap="flat">
              <a:noFill/>
              <a:prstDash val="solid"/>
              <a:miter/>
            </a:ln>
          </p:spPr>
          <p:txBody>
            <a:bodyPr rtlCol="0" anchor="ctr"/>
            <a:lstStyle/>
            <a:p>
              <a:pPr defTabSz="914378"/>
              <a:endParaRPr lang="en-US"/>
            </a:p>
          </p:txBody>
        </p:sp>
        <p:sp>
          <p:nvSpPr>
            <p:cNvPr id="905" name="Freeform: Shape 904">
              <a:extLst>
                <a:ext uri="{FF2B5EF4-FFF2-40B4-BE49-F238E27FC236}">
                  <a16:creationId xmlns:a16="http://schemas.microsoft.com/office/drawing/2014/main" xmlns="" id="{931C09DB-8F07-4A58-9309-233A3D1C98E6}"/>
                </a:ext>
              </a:extLst>
            </p:cNvPr>
            <p:cNvSpPr/>
            <p:nvPr/>
          </p:nvSpPr>
          <p:spPr>
            <a:xfrm>
              <a:off x="1252047" y="4158652"/>
              <a:ext cx="48215" cy="58573"/>
            </a:xfrm>
            <a:custGeom>
              <a:avLst/>
              <a:gdLst>
                <a:gd name="connsiteX0" fmla="*/ 38444 w 48215"/>
                <a:gd name="connsiteY0" fmla="*/ 43322 h 58573"/>
                <a:gd name="connsiteX1" fmla="*/ 9788 w 48215"/>
                <a:gd name="connsiteY1" fmla="*/ 43322 h 58573"/>
                <a:gd name="connsiteX2" fmla="*/ 4258 w 48215"/>
                <a:gd name="connsiteY2" fmla="*/ 57231 h 58573"/>
                <a:gd name="connsiteX3" fmla="*/ 2163 w 48215"/>
                <a:gd name="connsiteY3" fmla="*/ 58572 h 58573"/>
                <a:gd name="connsiteX4" fmla="*/ 1409 w 48215"/>
                <a:gd name="connsiteY4" fmla="*/ 58572 h 58573"/>
                <a:gd name="connsiteX5" fmla="*/ 94 w 48215"/>
                <a:gd name="connsiteY5" fmla="*/ 56050 h 58573"/>
                <a:gd name="connsiteX6" fmla="*/ 152 w 48215"/>
                <a:gd name="connsiteY6" fmla="*/ 55891 h 58573"/>
                <a:gd name="connsiteX7" fmla="*/ 21937 w 48215"/>
                <a:gd name="connsiteY7" fmla="*/ 1260 h 58573"/>
                <a:gd name="connsiteX8" fmla="*/ 24116 w 48215"/>
                <a:gd name="connsiteY8" fmla="*/ 3 h 58573"/>
                <a:gd name="connsiteX9" fmla="*/ 26211 w 48215"/>
                <a:gd name="connsiteY9" fmla="*/ 1260 h 58573"/>
                <a:gd name="connsiteX10" fmla="*/ 48079 w 48215"/>
                <a:gd name="connsiteY10" fmla="*/ 55891 h 58573"/>
                <a:gd name="connsiteX11" fmla="*/ 46906 w 48215"/>
                <a:gd name="connsiteY11" fmla="*/ 58572 h 58573"/>
                <a:gd name="connsiteX12" fmla="*/ 46068 w 48215"/>
                <a:gd name="connsiteY12" fmla="*/ 58572 h 58573"/>
                <a:gd name="connsiteX13" fmla="*/ 43974 w 48215"/>
                <a:gd name="connsiteY13" fmla="*/ 57231 h 58573"/>
                <a:gd name="connsiteX14" fmla="*/ 11380 w 48215"/>
                <a:gd name="connsiteY14" fmla="*/ 39217 h 58573"/>
                <a:gd name="connsiteX15" fmla="*/ 36517 w 48215"/>
                <a:gd name="connsiteY15" fmla="*/ 39217 h 58573"/>
                <a:gd name="connsiteX16" fmla="*/ 23864 w 48215"/>
                <a:gd name="connsiteY16" fmla="*/ 7544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15" h="58573">
                  <a:moveTo>
                    <a:pt x="38444" y="43322"/>
                  </a:moveTo>
                  <a:lnTo>
                    <a:pt x="9788" y="43322"/>
                  </a:lnTo>
                  <a:lnTo>
                    <a:pt x="4258" y="57231"/>
                  </a:lnTo>
                  <a:cubicBezTo>
                    <a:pt x="3906" y="58069"/>
                    <a:pt x="3076" y="58605"/>
                    <a:pt x="2163" y="58572"/>
                  </a:cubicBezTo>
                  <a:lnTo>
                    <a:pt x="1409" y="58572"/>
                  </a:lnTo>
                  <a:cubicBezTo>
                    <a:pt x="353" y="58237"/>
                    <a:pt x="-242" y="57106"/>
                    <a:pt x="94" y="56050"/>
                  </a:cubicBezTo>
                  <a:cubicBezTo>
                    <a:pt x="110" y="56000"/>
                    <a:pt x="127" y="55941"/>
                    <a:pt x="152" y="55891"/>
                  </a:cubicBezTo>
                  <a:lnTo>
                    <a:pt x="21937" y="1260"/>
                  </a:lnTo>
                  <a:cubicBezTo>
                    <a:pt x="22373" y="473"/>
                    <a:pt x="23211" y="-13"/>
                    <a:pt x="24116" y="3"/>
                  </a:cubicBezTo>
                  <a:cubicBezTo>
                    <a:pt x="25004" y="-47"/>
                    <a:pt x="25834" y="456"/>
                    <a:pt x="26211" y="1260"/>
                  </a:cubicBezTo>
                  <a:lnTo>
                    <a:pt x="48079" y="55891"/>
                  </a:lnTo>
                  <a:cubicBezTo>
                    <a:pt x="48482" y="56955"/>
                    <a:pt x="47962" y="58145"/>
                    <a:pt x="46906" y="58572"/>
                  </a:cubicBezTo>
                  <a:lnTo>
                    <a:pt x="46068" y="58572"/>
                  </a:lnTo>
                  <a:cubicBezTo>
                    <a:pt x="45172" y="58564"/>
                    <a:pt x="44359" y="58044"/>
                    <a:pt x="43974" y="57231"/>
                  </a:cubicBezTo>
                  <a:close/>
                  <a:moveTo>
                    <a:pt x="11380" y="39217"/>
                  </a:moveTo>
                  <a:lnTo>
                    <a:pt x="36517" y="39217"/>
                  </a:lnTo>
                  <a:lnTo>
                    <a:pt x="23864" y="7544"/>
                  </a:lnTo>
                  <a:close/>
                </a:path>
              </a:pathLst>
            </a:custGeom>
            <a:solidFill>
              <a:srgbClr val="FFFFFF"/>
            </a:solidFill>
            <a:ln w="8363" cap="flat">
              <a:noFill/>
              <a:prstDash val="solid"/>
              <a:miter/>
            </a:ln>
          </p:spPr>
          <p:txBody>
            <a:bodyPr rtlCol="0" anchor="ctr"/>
            <a:lstStyle/>
            <a:p>
              <a:pPr defTabSz="914378"/>
              <a:endParaRPr lang="en-US"/>
            </a:p>
          </p:txBody>
        </p:sp>
        <p:sp>
          <p:nvSpPr>
            <p:cNvPr id="906" name="Freeform: Shape 905">
              <a:extLst>
                <a:ext uri="{FF2B5EF4-FFF2-40B4-BE49-F238E27FC236}">
                  <a16:creationId xmlns:a16="http://schemas.microsoft.com/office/drawing/2014/main" xmlns="" id="{4E52F918-766D-4F11-882D-E46B13B230A9}"/>
                </a:ext>
              </a:extLst>
            </p:cNvPr>
            <p:cNvSpPr/>
            <p:nvPr/>
          </p:nvSpPr>
          <p:spPr>
            <a:xfrm>
              <a:off x="1299541" y="4158193"/>
              <a:ext cx="46920" cy="59115"/>
            </a:xfrm>
            <a:custGeom>
              <a:avLst/>
              <a:gdLst>
                <a:gd name="connsiteX0" fmla="*/ 21449 w 46920"/>
                <a:gd name="connsiteY0" fmla="*/ 4150 h 59115"/>
                <a:gd name="connsiteX1" fmla="*/ 2513 w 46920"/>
                <a:gd name="connsiteY1" fmla="*/ 4150 h 59115"/>
                <a:gd name="connsiteX2" fmla="*/ 41 w 46920"/>
                <a:gd name="connsiteY2" fmla="*/ 2516 h 59115"/>
                <a:gd name="connsiteX3" fmla="*/ 1683 w 46920"/>
                <a:gd name="connsiteY3" fmla="*/ 44 h 59115"/>
                <a:gd name="connsiteX4" fmla="*/ 2513 w 46920"/>
                <a:gd name="connsiteY4" fmla="*/ 44 h 59115"/>
                <a:gd name="connsiteX5" fmla="*/ 44407 w 46920"/>
                <a:gd name="connsiteY5" fmla="*/ 44 h 59115"/>
                <a:gd name="connsiteX6" fmla="*/ 46879 w 46920"/>
                <a:gd name="connsiteY6" fmla="*/ 1678 h 59115"/>
                <a:gd name="connsiteX7" fmla="*/ 45237 w 46920"/>
                <a:gd name="connsiteY7" fmla="*/ 4150 h 59115"/>
                <a:gd name="connsiteX8" fmla="*/ 44407 w 46920"/>
                <a:gd name="connsiteY8" fmla="*/ 4150 h 59115"/>
                <a:gd name="connsiteX9" fmla="*/ 25471 w 46920"/>
                <a:gd name="connsiteY9" fmla="*/ 4150 h 59115"/>
                <a:gd name="connsiteX10" fmla="*/ 25471 w 46920"/>
                <a:gd name="connsiteY10" fmla="*/ 56937 h 59115"/>
                <a:gd name="connsiteX11" fmla="*/ 23293 w 46920"/>
                <a:gd name="connsiteY11" fmla="*/ 59115 h 59115"/>
                <a:gd name="connsiteX12" fmla="*/ 21114 w 46920"/>
                <a:gd name="connsiteY12" fmla="*/ 56937 h 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20" h="59115">
                  <a:moveTo>
                    <a:pt x="21449" y="4150"/>
                  </a:moveTo>
                  <a:lnTo>
                    <a:pt x="2513" y="4150"/>
                  </a:lnTo>
                  <a:cubicBezTo>
                    <a:pt x="1382" y="4376"/>
                    <a:pt x="276" y="3647"/>
                    <a:pt x="41" y="2516"/>
                  </a:cubicBezTo>
                  <a:cubicBezTo>
                    <a:pt x="-185" y="1376"/>
                    <a:pt x="544" y="270"/>
                    <a:pt x="1683" y="44"/>
                  </a:cubicBezTo>
                  <a:cubicBezTo>
                    <a:pt x="1952" y="-15"/>
                    <a:pt x="2236" y="-15"/>
                    <a:pt x="2513" y="44"/>
                  </a:cubicBezTo>
                  <a:lnTo>
                    <a:pt x="44407" y="44"/>
                  </a:lnTo>
                  <a:cubicBezTo>
                    <a:pt x="45539" y="-182"/>
                    <a:pt x="46645" y="547"/>
                    <a:pt x="46879" y="1678"/>
                  </a:cubicBezTo>
                  <a:cubicBezTo>
                    <a:pt x="47105" y="2817"/>
                    <a:pt x="46376" y="3923"/>
                    <a:pt x="45237" y="4150"/>
                  </a:cubicBezTo>
                  <a:cubicBezTo>
                    <a:pt x="44969" y="4208"/>
                    <a:pt x="44684" y="4208"/>
                    <a:pt x="44407" y="4150"/>
                  </a:cubicBezTo>
                  <a:lnTo>
                    <a:pt x="25471" y="4150"/>
                  </a:lnTo>
                  <a:lnTo>
                    <a:pt x="25471" y="56937"/>
                  </a:lnTo>
                  <a:cubicBezTo>
                    <a:pt x="25471" y="58143"/>
                    <a:pt x="24499" y="59115"/>
                    <a:pt x="23293" y="59115"/>
                  </a:cubicBezTo>
                  <a:cubicBezTo>
                    <a:pt x="22086" y="59115"/>
                    <a:pt x="21114" y="58143"/>
                    <a:pt x="21114" y="56937"/>
                  </a:cubicBezTo>
                  <a:close/>
                </a:path>
              </a:pathLst>
            </a:custGeom>
            <a:solidFill>
              <a:srgbClr val="FFFFFF"/>
            </a:solidFill>
            <a:ln w="8363" cap="flat">
              <a:noFill/>
              <a:prstDash val="solid"/>
              <a:miter/>
            </a:ln>
          </p:spPr>
          <p:txBody>
            <a:bodyPr rtlCol="0" anchor="ctr"/>
            <a:lstStyle/>
            <a:p>
              <a:pPr defTabSz="914378"/>
              <a:endParaRPr lang="en-US"/>
            </a:p>
          </p:txBody>
        </p:sp>
        <p:sp>
          <p:nvSpPr>
            <p:cNvPr id="907" name="Freeform: Shape 906">
              <a:extLst>
                <a:ext uri="{FF2B5EF4-FFF2-40B4-BE49-F238E27FC236}">
                  <a16:creationId xmlns:a16="http://schemas.microsoft.com/office/drawing/2014/main" xmlns="" id="{F6564BA3-1DB3-4EF0-9FFE-0856E1362E2D}"/>
                </a:ext>
              </a:extLst>
            </p:cNvPr>
            <p:cNvSpPr/>
            <p:nvPr/>
          </p:nvSpPr>
          <p:spPr>
            <a:xfrm>
              <a:off x="1363220" y="4158067"/>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08" name="Freeform: Shape 907">
              <a:extLst>
                <a:ext uri="{FF2B5EF4-FFF2-40B4-BE49-F238E27FC236}">
                  <a16:creationId xmlns:a16="http://schemas.microsoft.com/office/drawing/2014/main" xmlns="" id="{09F0DB92-97BD-4400-A9B3-69A35AE7B2A5}"/>
                </a:ext>
              </a:extLst>
            </p:cNvPr>
            <p:cNvSpPr/>
            <p:nvPr/>
          </p:nvSpPr>
          <p:spPr>
            <a:xfrm>
              <a:off x="809040" y="3604476"/>
              <a:ext cx="841575" cy="128364"/>
            </a:xfrm>
            <a:custGeom>
              <a:avLst/>
              <a:gdLst>
                <a:gd name="connsiteX0" fmla="*/ 0 w 841575"/>
                <a:gd name="connsiteY0" fmla="*/ 0 h 128364"/>
                <a:gd name="connsiteX1" fmla="*/ 841576 w 841575"/>
                <a:gd name="connsiteY1" fmla="*/ 0 h 128364"/>
                <a:gd name="connsiteX2" fmla="*/ 841576 w 841575"/>
                <a:gd name="connsiteY2" fmla="*/ 128365 h 128364"/>
                <a:gd name="connsiteX3" fmla="*/ 0 w 841575"/>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841575" h="128364">
                  <a:moveTo>
                    <a:pt x="0" y="0"/>
                  </a:moveTo>
                  <a:lnTo>
                    <a:pt x="841576" y="0"/>
                  </a:lnTo>
                  <a:lnTo>
                    <a:pt x="841576" y="128365"/>
                  </a:lnTo>
                  <a:lnTo>
                    <a:pt x="0" y="128365"/>
                  </a:lnTo>
                  <a:close/>
                </a:path>
              </a:pathLst>
            </a:custGeom>
            <a:solidFill>
              <a:srgbClr val="FFC727"/>
            </a:solidFill>
            <a:ln w="8363" cap="flat">
              <a:noFill/>
              <a:prstDash val="solid"/>
              <a:miter/>
            </a:ln>
          </p:spPr>
          <p:txBody>
            <a:bodyPr rtlCol="0" anchor="ctr"/>
            <a:lstStyle/>
            <a:p>
              <a:pPr defTabSz="914378"/>
              <a:endParaRPr lang="en-US"/>
            </a:p>
          </p:txBody>
        </p:sp>
        <p:sp>
          <p:nvSpPr>
            <p:cNvPr id="909" name="Freeform: Shape 908">
              <a:extLst>
                <a:ext uri="{FF2B5EF4-FFF2-40B4-BE49-F238E27FC236}">
                  <a16:creationId xmlns:a16="http://schemas.microsoft.com/office/drawing/2014/main" xmlns="" id="{68D104DC-C00C-49EA-80CB-579705F44878}"/>
                </a:ext>
              </a:extLst>
            </p:cNvPr>
            <p:cNvSpPr/>
            <p:nvPr/>
          </p:nvSpPr>
          <p:spPr>
            <a:xfrm>
              <a:off x="1214896" y="3640163"/>
              <a:ext cx="47944" cy="60256"/>
            </a:xfrm>
            <a:custGeom>
              <a:avLst/>
              <a:gdLst>
                <a:gd name="connsiteX0" fmla="*/ 1274 w 47944"/>
                <a:gd name="connsiteY0" fmla="*/ 48437 h 60256"/>
                <a:gd name="connsiteX1" fmla="*/ 4039 w 47944"/>
                <a:gd name="connsiteY1" fmla="*/ 48437 h 60256"/>
                <a:gd name="connsiteX2" fmla="*/ 24651 w 47944"/>
                <a:gd name="connsiteY2" fmla="*/ 55978 h 60256"/>
                <a:gd name="connsiteX3" fmla="*/ 38477 w 47944"/>
                <a:gd name="connsiteY3" fmla="*/ 52124 h 60256"/>
                <a:gd name="connsiteX4" fmla="*/ 43839 w 47944"/>
                <a:gd name="connsiteY4" fmla="*/ 43745 h 60256"/>
                <a:gd name="connsiteX5" fmla="*/ 38728 w 47944"/>
                <a:gd name="connsiteY5" fmla="*/ 35366 h 60256"/>
                <a:gd name="connsiteX6" fmla="*/ 24232 w 47944"/>
                <a:gd name="connsiteY6" fmla="*/ 30590 h 60256"/>
                <a:gd name="connsiteX7" fmla="*/ 24232 w 47944"/>
                <a:gd name="connsiteY7" fmla="*/ 30590 h 60256"/>
                <a:gd name="connsiteX8" fmla="*/ 9402 w 47944"/>
                <a:gd name="connsiteY8" fmla="*/ 25647 h 60256"/>
                <a:gd name="connsiteX9" fmla="*/ 2950 w 47944"/>
                <a:gd name="connsiteY9" fmla="*/ 15341 h 60256"/>
                <a:gd name="connsiteX10" fmla="*/ 9486 w 47944"/>
                <a:gd name="connsiteY10" fmla="*/ 4364 h 60256"/>
                <a:gd name="connsiteX11" fmla="*/ 24651 w 47944"/>
                <a:gd name="connsiteY11" fmla="*/ 7 h 60256"/>
                <a:gd name="connsiteX12" fmla="*/ 44007 w 47944"/>
                <a:gd name="connsiteY12" fmla="*/ 6878 h 60256"/>
                <a:gd name="connsiteX13" fmla="*/ 44635 w 47944"/>
                <a:gd name="connsiteY13" fmla="*/ 9408 h 60256"/>
                <a:gd name="connsiteX14" fmla="*/ 44593 w 47944"/>
                <a:gd name="connsiteY14" fmla="*/ 9475 h 60256"/>
                <a:gd name="connsiteX15" fmla="*/ 41912 w 47944"/>
                <a:gd name="connsiteY15" fmla="*/ 9978 h 60256"/>
                <a:gd name="connsiteX16" fmla="*/ 24651 w 47944"/>
                <a:gd name="connsiteY16" fmla="*/ 3778 h 60256"/>
                <a:gd name="connsiteX17" fmla="*/ 11832 w 47944"/>
                <a:gd name="connsiteY17" fmla="*/ 7297 h 60256"/>
                <a:gd name="connsiteX18" fmla="*/ 6888 w 47944"/>
                <a:gd name="connsiteY18" fmla="*/ 15676 h 60256"/>
                <a:gd name="connsiteX19" fmla="*/ 11580 w 47944"/>
                <a:gd name="connsiteY19" fmla="*/ 22882 h 60256"/>
                <a:gd name="connsiteX20" fmla="*/ 24987 w 47944"/>
                <a:gd name="connsiteY20" fmla="*/ 27322 h 60256"/>
                <a:gd name="connsiteX21" fmla="*/ 24987 w 47944"/>
                <a:gd name="connsiteY21" fmla="*/ 27322 h 60256"/>
                <a:gd name="connsiteX22" fmla="*/ 40990 w 47944"/>
                <a:gd name="connsiteY22" fmla="*/ 32685 h 60256"/>
                <a:gd name="connsiteX23" fmla="*/ 47945 w 47944"/>
                <a:gd name="connsiteY23" fmla="*/ 43829 h 60256"/>
                <a:gd name="connsiteX24" fmla="*/ 40823 w 47944"/>
                <a:gd name="connsiteY24" fmla="*/ 55559 h 60256"/>
                <a:gd name="connsiteX25" fmla="*/ 24651 w 47944"/>
                <a:gd name="connsiteY25" fmla="*/ 60251 h 60256"/>
                <a:gd name="connsiteX26" fmla="*/ 1526 w 47944"/>
                <a:gd name="connsiteY26" fmla="*/ 51873 h 60256"/>
                <a:gd name="connsiteX27" fmla="*/ 16 w 47944"/>
                <a:gd name="connsiteY27" fmla="*/ 49895 h 60256"/>
                <a:gd name="connsiteX28" fmla="*/ 1274 w 47944"/>
                <a:gd name="connsiteY28" fmla="*/ 48437 h 6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944" h="60256">
                  <a:moveTo>
                    <a:pt x="1274" y="48437"/>
                  </a:moveTo>
                  <a:cubicBezTo>
                    <a:pt x="2050" y="47700"/>
                    <a:pt x="3263" y="47700"/>
                    <a:pt x="4039" y="48437"/>
                  </a:cubicBezTo>
                  <a:cubicBezTo>
                    <a:pt x="9955" y="53046"/>
                    <a:pt x="17161" y="55677"/>
                    <a:pt x="24651" y="55978"/>
                  </a:cubicBezTo>
                  <a:cubicBezTo>
                    <a:pt x="29545" y="56096"/>
                    <a:pt x="34354" y="54755"/>
                    <a:pt x="38477" y="52124"/>
                  </a:cubicBezTo>
                  <a:cubicBezTo>
                    <a:pt x="41543" y="50389"/>
                    <a:pt x="43546" y="47256"/>
                    <a:pt x="43839" y="43745"/>
                  </a:cubicBezTo>
                  <a:cubicBezTo>
                    <a:pt x="43864" y="40209"/>
                    <a:pt x="41887" y="36958"/>
                    <a:pt x="38728" y="35366"/>
                  </a:cubicBezTo>
                  <a:cubicBezTo>
                    <a:pt x="34220" y="32911"/>
                    <a:pt x="29310" y="31294"/>
                    <a:pt x="24232" y="30590"/>
                  </a:cubicBezTo>
                  <a:lnTo>
                    <a:pt x="24232" y="30590"/>
                  </a:lnTo>
                  <a:cubicBezTo>
                    <a:pt x="19021" y="29903"/>
                    <a:pt x="13985" y="28227"/>
                    <a:pt x="9402" y="25647"/>
                  </a:cubicBezTo>
                  <a:cubicBezTo>
                    <a:pt x="5564" y="23611"/>
                    <a:pt x="3103" y="19681"/>
                    <a:pt x="2950" y="15341"/>
                  </a:cubicBezTo>
                  <a:cubicBezTo>
                    <a:pt x="3149" y="10816"/>
                    <a:pt x="5606" y="6694"/>
                    <a:pt x="9486" y="4364"/>
                  </a:cubicBezTo>
                  <a:cubicBezTo>
                    <a:pt x="13977" y="1398"/>
                    <a:pt x="19272" y="-118"/>
                    <a:pt x="24651" y="7"/>
                  </a:cubicBezTo>
                  <a:cubicBezTo>
                    <a:pt x="31639" y="359"/>
                    <a:pt x="38368" y="2747"/>
                    <a:pt x="44007" y="6878"/>
                  </a:cubicBezTo>
                  <a:cubicBezTo>
                    <a:pt x="44878" y="7406"/>
                    <a:pt x="45163" y="8537"/>
                    <a:pt x="44635" y="9408"/>
                  </a:cubicBezTo>
                  <a:cubicBezTo>
                    <a:pt x="44618" y="9433"/>
                    <a:pt x="44610" y="9450"/>
                    <a:pt x="44593" y="9475"/>
                  </a:cubicBezTo>
                  <a:cubicBezTo>
                    <a:pt x="43965" y="10313"/>
                    <a:pt x="42800" y="10531"/>
                    <a:pt x="41912" y="9978"/>
                  </a:cubicBezTo>
                  <a:cubicBezTo>
                    <a:pt x="36876" y="6300"/>
                    <a:pt x="30877" y="4147"/>
                    <a:pt x="24651" y="3778"/>
                  </a:cubicBezTo>
                  <a:cubicBezTo>
                    <a:pt x="20127" y="3694"/>
                    <a:pt x="15678" y="4909"/>
                    <a:pt x="11832" y="7297"/>
                  </a:cubicBezTo>
                  <a:cubicBezTo>
                    <a:pt x="8840" y="9040"/>
                    <a:pt x="6972" y="12215"/>
                    <a:pt x="6888" y="15676"/>
                  </a:cubicBezTo>
                  <a:cubicBezTo>
                    <a:pt x="7005" y="18759"/>
                    <a:pt x="8807" y="21524"/>
                    <a:pt x="11580" y="22882"/>
                  </a:cubicBezTo>
                  <a:cubicBezTo>
                    <a:pt x="15728" y="25186"/>
                    <a:pt x="20278" y="26694"/>
                    <a:pt x="24987" y="27322"/>
                  </a:cubicBezTo>
                  <a:lnTo>
                    <a:pt x="24987" y="27322"/>
                  </a:lnTo>
                  <a:cubicBezTo>
                    <a:pt x="30617" y="28068"/>
                    <a:pt x="36047" y="29886"/>
                    <a:pt x="40990" y="32685"/>
                  </a:cubicBezTo>
                  <a:cubicBezTo>
                    <a:pt x="45155" y="34863"/>
                    <a:pt x="47811" y="39128"/>
                    <a:pt x="47945" y="43829"/>
                  </a:cubicBezTo>
                  <a:cubicBezTo>
                    <a:pt x="47660" y="48680"/>
                    <a:pt x="44995" y="53071"/>
                    <a:pt x="40823" y="55559"/>
                  </a:cubicBezTo>
                  <a:cubicBezTo>
                    <a:pt x="36030" y="58726"/>
                    <a:pt x="30391" y="60360"/>
                    <a:pt x="24651" y="60251"/>
                  </a:cubicBezTo>
                  <a:cubicBezTo>
                    <a:pt x="16264" y="59900"/>
                    <a:pt x="8187" y="56975"/>
                    <a:pt x="1526" y="51873"/>
                  </a:cubicBezTo>
                  <a:cubicBezTo>
                    <a:pt x="563" y="51747"/>
                    <a:pt x="-113" y="50859"/>
                    <a:pt x="16" y="49895"/>
                  </a:cubicBezTo>
                  <a:cubicBezTo>
                    <a:pt x="108" y="49200"/>
                    <a:pt x="602" y="48630"/>
                    <a:pt x="1274" y="48437"/>
                  </a:cubicBezTo>
                  <a:close/>
                </a:path>
              </a:pathLst>
            </a:custGeom>
            <a:solidFill>
              <a:srgbClr val="FFFFFF"/>
            </a:solidFill>
            <a:ln w="8363" cap="flat">
              <a:noFill/>
              <a:prstDash val="solid"/>
              <a:miter/>
            </a:ln>
          </p:spPr>
          <p:txBody>
            <a:bodyPr rtlCol="0" anchor="ctr"/>
            <a:lstStyle/>
            <a:p>
              <a:pPr defTabSz="914378"/>
              <a:endParaRPr lang="en-US"/>
            </a:p>
          </p:txBody>
        </p:sp>
        <p:sp>
          <p:nvSpPr>
            <p:cNvPr id="910" name="Freeform: Shape 909">
              <a:extLst>
                <a:ext uri="{FF2B5EF4-FFF2-40B4-BE49-F238E27FC236}">
                  <a16:creationId xmlns:a16="http://schemas.microsoft.com/office/drawing/2014/main" xmlns="" id="{319F8DDE-04CB-4906-81FD-42B67D109B04}"/>
                </a:ext>
              </a:extLst>
            </p:cNvPr>
            <p:cNvSpPr/>
            <p:nvPr/>
          </p:nvSpPr>
          <p:spPr>
            <a:xfrm>
              <a:off x="1276438" y="3639753"/>
              <a:ext cx="53273" cy="59992"/>
            </a:xfrm>
            <a:custGeom>
              <a:avLst/>
              <a:gdLst>
                <a:gd name="connsiteX0" fmla="*/ 32319 w 53273"/>
                <a:gd name="connsiteY0" fmla="*/ 82 h 59992"/>
                <a:gd name="connsiteX1" fmla="*/ 52596 w 53273"/>
                <a:gd name="connsiteY1" fmla="*/ 6617 h 59992"/>
                <a:gd name="connsiteX2" fmla="*/ 52814 w 53273"/>
                <a:gd name="connsiteY2" fmla="*/ 9332 h 59992"/>
                <a:gd name="connsiteX3" fmla="*/ 52596 w 53273"/>
                <a:gd name="connsiteY3" fmla="*/ 9550 h 59992"/>
                <a:gd name="connsiteX4" fmla="*/ 49580 w 53273"/>
                <a:gd name="connsiteY4" fmla="*/ 9969 h 59992"/>
                <a:gd name="connsiteX5" fmla="*/ 31984 w 53273"/>
                <a:gd name="connsiteY5" fmla="*/ 4271 h 59992"/>
                <a:gd name="connsiteX6" fmla="*/ 4183 w 53273"/>
                <a:gd name="connsiteY6" fmla="*/ 27916 h 59992"/>
                <a:gd name="connsiteX7" fmla="*/ 27828 w 53273"/>
                <a:gd name="connsiteY7" fmla="*/ 55717 h 59992"/>
                <a:gd name="connsiteX8" fmla="*/ 31984 w 53273"/>
                <a:gd name="connsiteY8" fmla="*/ 55717 h 59992"/>
                <a:gd name="connsiteX9" fmla="*/ 49412 w 53273"/>
                <a:gd name="connsiteY9" fmla="*/ 50020 h 59992"/>
                <a:gd name="connsiteX10" fmla="*/ 52462 w 53273"/>
                <a:gd name="connsiteY10" fmla="*/ 50456 h 59992"/>
                <a:gd name="connsiteX11" fmla="*/ 52512 w 53273"/>
                <a:gd name="connsiteY11" fmla="*/ 50523 h 59992"/>
                <a:gd name="connsiteX12" fmla="*/ 52864 w 53273"/>
                <a:gd name="connsiteY12" fmla="*/ 53103 h 59992"/>
                <a:gd name="connsiteX13" fmla="*/ 52512 w 53273"/>
                <a:gd name="connsiteY13" fmla="*/ 53455 h 59992"/>
                <a:gd name="connsiteX14" fmla="*/ 32235 w 53273"/>
                <a:gd name="connsiteY14" fmla="*/ 59907 h 59992"/>
                <a:gd name="connsiteX15" fmla="*/ 86 w 53273"/>
                <a:gd name="connsiteY15" fmla="*/ 32231 h 59992"/>
                <a:gd name="connsiteX16" fmla="*/ 27753 w 53273"/>
                <a:gd name="connsiteY16" fmla="*/ 82 h 59992"/>
                <a:gd name="connsiteX17" fmla="*/ 32235 w 53273"/>
                <a:gd name="connsiteY17"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273" h="59992">
                  <a:moveTo>
                    <a:pt x="32319" y="82"/>
                  </a:moveTo>
                  <a:cubicBezTo>
                    <a:pt x="39600" y="48"/>
                    <a:pt x="46706" y="2344"/>
                    <a:pt x="52596" y="6617"/>
                  </a:cubicBezTo>
                  <a:cubicBezTo>
                    <a:pt x="53409" y="7304"/>
                    <a:pt x="53501" y="8528"/>
                    <a:pt x="52814" y="9332"/>
                  </a:cubicBezTo>
                  <a:cubicBezTo>
                    <a:pt x="52747" y="9416"/>
                    <a:pt x="52671" y="9483"/>
                    <a:pt x="52596" y="9550"/>
                  </a:cubicBezTo>
                  <a:cubicBezTo>
                    <a:pt x="51875" y="10488"/>
                    <a:pt x="50535" y="10672"/>
                    <a:pt x="49580" y="9969"/>
                  </a:cubicBezTo>
                  <a:cubicBezTo>
                    <a:pt x="44460" y="6265"/>
                    <a:pt x="38302" y="4271"/>
                    <a:pt x="31984" y="4271"/>
                  </a:cubicBezTo>
                  <a:cubicBezTo>
                    <a:pt x="17773" y="3123"/>
                    <a:pt x="5331" y="13714"/>
                    <a:pt x="4183" y="27916"/>
                  </a:cubicBezTo>
                  <a:cubicBezTo>
                    <a:pt x="3035" y="42127"/>
                    <a:pt x="13626" y="54570"/>
                    <a:pt x="27828" y="55717"/>
                  </a:cubicBezTo>
                  <a:cubicBezTo>
                    <a:pt x="29211" y="55826"/>
                    <a:pt x="30601" y="55826"/>
                    <a:pt x="31984" y="55717"/>
                  </a:cubicBezTo>
                  <a:cubicBezTo>
                    <a:pt x="38268" y="55826"/>
                    <a:pt x="44401" y="53815"/>
                    <a:pt x="49412" y="50020"/>
                  </a:cubicBezTo>
                  <a:cubicBezTo>
                    <a:pt x="50376" y="49299"/>
                    <a:pt x="51741" y="49492"/>
                    <a:pt x="52462" y="50456"/>
                  </a:cubicBezTo>
                  <a:cubicBezTo>
                    <a:pt x="52479" y="50472"/>
                    <a:pt x="52495" y="50497"/>
                    <a:pt x="52512" y="50523"/>
                  </a:cubicBezTo>
                  <a:cubicBezTo>
                    <a:pt x="53325" y="51143"/>
                    <a:pt x="53476" y="52299"/>
                    <a:pt x="52864" y="53103"/>
                  </a:cubicBezTo>
                  <a:cubicBezTo>
                    <a:pt x="52764" y="53237"/>
                    <a:pt x="52646" y="53354"/>
                    <a:pt x="52512" y="53455"/>
                  </a:cubicBezTo>
                  <a:cubicBezTo>
                    <a:pt x="46614" y="57712"/>
                    <a:pt x="39508"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defTabSz="914378"/>
              <a:endParaRPr lang="en-US"/>
            </a:p>
          </p:txBody>
        </p:sp>
        <p:sp>
          <p:nvSpPr>
            <p:cNvPr id="911" name="Freeform: Shape 910">
              <a:extLst>
                <a:ext uri="{FF2B5EF4-FFF2-40B4-BE49-F238E27FC236}">
                  <a16:creationId xmlns:a16="http://schemas.microsoft.com/office/drawing/2014/main" xmlns="" id="{63275C24-87B6-45E3-B6DD-7E8DD52586D4}"/>
                </a:ext>
              </a:extLst>
            </p:cNvPr>
            <p:cNvSpPr/>
            <p:nvPr/>
          </p:nvSpPr>
          <p:spPr>
            <a:xfrm>
              <a:off x="1348641" y="3640755"/>
              <a:ext cx="4440" cy="58991"/>
            </a:xfrm>
            <a:custGeom>
              <a:avLst/>
              <a:gdLst>
                <a:gd name="connsiteX0" fmla="*/ 0 w 4440"/>
                <a:gd name="connsiteY0" fmla="*/ 2097 h 58991"/>
                <a:gd name="connsiteX1" fmla="*/ 2178 w 4440"/>
                <a:gd name="connsiteY1" fmla="*/ 2 h 58991"/>
                <a:gd name="connsiteX2" fmla="*/ 4441 w 4440"/>
                <a:gd name="connsiteY2" fmla="*/ 2097 h 58991"/>
                <a:gd name="connsiteX3" fmla="*/ 4441 w 4440"/>
                <a:gd name="connsiteY3" fmla="*/ 2097 h 58991"/>
                <a:gd name="connsiteX4" fmla="*/ 4441 w 4440"/>
                <a:gd name="connsiteY4" fmla="*/ 56978 h 58991"/>
                <a:gd name="connsiteX5" fmla="*/ 2178 w 4440"/>
                <a:gd name="connsiteY5" fmla="*/ 58989 h 58991"/>
                <a:gd name="connsiteX6" fmla="*/ 0 w 4440"/>
                <a:gd name="connsiteY6" fmla="*/ 56978 h 58991"/>
                <a:gd name="connsiteX7" fmla="*/ 0 w 4440"/>
                <a:gd name="connsiteY7" fmla="*/ 56978 h 5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0" h="58991">
                  <a:moveTo>
                    <a:pt x="0" y="2097"/>
                  </a:moveTo>
                  <a:cubicBezTo>
                    <a:pt x="42" y="923"/>
                    <a:pt x="1005" y="2"/>
                    <a:pt x="2178" y="2"/>
                  </a:cubicBezTo>
                  <a:cubicBezTo>
                    <a:pt x="3377" y="-48"/>
                    <a:pt x="4390" y="890"/>
                    <a:pt x="4441" y="2097"/>
                  </a:cubicBezTo>
                  <a:cubicBezTo>
                    <a:pt x="4441" y="2097"/>
                    <a:pt x="4441" y="2097"/>
                    <a:pt x="4441" y="2097"/>
                  </a:cubicBezTo>
                  <a:lnTo>
                    <a:pt x="4441" y="56978"/>
                  </a:lnTo>
                  <a:cubicBezTo>
                    <a:pt x="4349" y="58151"/>
                    <a:pt x="3352" y="59040"/>
                    <a:pt x="2178" y="58989"/>
                  </a:cubicBezTo>
                  <a:cubicBezTo>
                    <a:pt x="1022" y="59040"/>
                    <a:pt x="50" y="58135"/>
                    <a:pt x="0" y="56978"/>
                  </a:cubicBezTo>
                  <a:cubicBezTo>
                    <a:pt x="0" y="56978"/>
                    <a:pt x="0" y="56978"/>
                    <a:pt x="0" y="56978"/>
                  </a:cubicBezTo>
                  <a:close/>
                </a:path>
              </a:pathLst>
            </a:custGeom>
            <a:solidFill>
              <a:srgbClr val="FFFFFF"/>
            </a:solidFill>
            <a:ln w="8363" cap="flat">
              <a:noFill/>
              <a:prstDash val="solid"/>
              <a:miter/>
            </a:ln>
          </p:spPr>
          <p:txBody>
            <a:bodyPr rtlCol="0" anchor="ctr"/>
            <a:lstStyle/>
            <a:p>
              <a:pPr defTabSz="914378"/>
              <a:endParaRPr lang="en-US"/>
            </a:p>
          </p:txBody>
        </p:sp>
        <p:sp>
          <p:nvSpPr>
            <p:cNvPr id="912" name="Freeform: Shape 911">
              <a:extLst>
                <a:ext uri="{FF2B5EF4-FFF2-40B4-BE49-F238E27FC236}">
                  <a16:creationId xmlns:a16="http://schemas.microsoft.com/office/drawing/2014/main" xmlns="" id="{998413FC-D91B-4528-BF66-4563870F07FA}"/>
                </a:ext>
              </a:extLst>
            </p:cNvPr>
            <p:cNvSpPr/>
            <p:nvPr/>
          </p:nvSpPr>
          <p:spPr>
            <a:xfrm>
              <a:off x="1375202"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441 w 36783"/>
                <a:gd name="connsiteY5" fmla="*/ 4189 h 58736"/>
                <a:gd name="connsiteX6" fmla="*/ 4441 w 36783"/>
                <a:gd name="connsiteY6" fmla="*/ 27231 h 58736"/>
                <a:gd name="connsiteX7" fmla="*/ 30751 w 36783"/>
                <a:gd name="connsiteY7" fmla="*/ 27231 h 58736"/>
                <a:gd name="connsiteX8" fmla="*/ 33222 w 36783"/>
                <a:gd name="connsiteY8" fmla="*/ 28865 h 58736"/>
                <a:gd name="connsiteX9" fmla="*/ 31580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441" y="4189"/>
                  </a:lnTo>
                  <a:lnTo>
                    <a:pt x="4441" y="27231"/>
                  </a:lnTo>
                  <a:lnTo>
                    <a:pt x="30751" y="27231"/>
                  </a:lnTo>
                  <a:cubicBezTo>
                    <a:pt x="31882" y="27005"/>
                    <a:pt x="32988" y="27734"/>
                    <a:pt x="33222" y="28865"/>
                  </a:cubicBezTo>
                  <a:cubicBezTo>
                    <a:pt x="33449" y="30005"/>
                    <a:pt x="32720" y="31111"/>
                    <a:pt x="31580"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defTabSz="914378"/>
              <a:endParaRPr lang="en-US"/>
            </a:p>
          </p:txBody>
        </p:sp>
        <p:sp>
          <p:nvSpPr>
            <p:cNvPr id="913" name="Freeform: Shape 912">
              <a:extLst>
                <a:ext uri="{FF2B5EF4-FFF2-40B4-BE49-F238E27FC236}">
                  <a16:creationId xmlns:a16="http://schemas.microsoft.com/office/drawing/2014/main" xmlns="" id="{C06965B3-FA08-423C-8027-8E7AF8058058}"/>
                </a:ext>
              </a:extLst>
            </p:cNvPr>
            <p:cNvSpPr/>
            <p:nvPr/>
          </p:nvSpPr>
          <p:spPr>
            <a:xfrm>
              <a:off x="1428736" y="3640895"/>
              <a:ext cx="46425" cy="58932"/>
            </a:xfrm>
            <a:custGeom>
              <a:avLst/>
              <a:gdLst>
                <a:gd name="connsiteX0" fmla="*/ 4447 w 46425"/>
                <a:gd name="connsiteY0" fmla="*/ 8492 h 58932"/>
                <a:gd name="connsiteX1" fmla="*/ 4447 w 46425"/>
                <a:gd name="connsiteY1" fmla="*/ 56754 h 58932"/>
                <a:gd name="connsiteX2" fmla="*/ 2269 w 46425"/>
                <a:gd name="connsiteY2" fmla="*/ 58932 h 58932"/>
                <a:gd name="connsiteX3" fmla="*/ 90 w 46425"/>
                <a:gd name="connsiteY3" fmla="*/ 56754 h 58932"/>
                <a:gd name="connsiteX4" fmla="*/ 90 w 46425"/>
                <a:gd name="connsiteY4" fmla="*/ 2710 h 58932"/>
                <a:gd name="connsiteX5" fmla="*/ 928 w 46425"/>
                <a:gd name="connsiteY5" fmla="*/ 364 h 58932"/>
                <a:gd name="connsiteX6" fmla="*/ 3945 w 46425"/>
                <a:gd name="connsiteY6" fmla="*/ 867 h 58932"/>
                <a:gd name="connsiteX7" fmla="*/ 42069 w 46425"/>
                <a:gd name="connsiteY7" fmla="*/ 50386 h 58932"/>
                <a:gd name="connsiteX8" fmla="*/ 42069 w 46425"/>
                <a:gd name="connsiteY8" fmla="*/ 2459 h 58932"/>
                <a:gd name="connsiteX9" fmla="*/ 44163 w 46425"/>
                <a:gd name="connsiteY9" fmla="*/ 364 h 58932"/>
                <a:gd name="connsiteX10" fmla="*/ 46426 w 46425"/>
                <a:gd name="connsiteY10" fmla="*/ 2459 h 58932"/>
                <a:gd name="connsiteX11" fmla="*/ 46426 w 46425"/>
                <a:gd name="connsiteY11" fmla="*/ 56754 h 58932"/>
                <a:gd name="connsiteX12" fmla="*/ 44163 w 46425"/>
                <a:gd name="connsiteY12" fmla="*/ 58765 h 58932"/>
                <a:gd name="connsiteX13" fmla="*/ 42487 w 46425"/>
                <a:gd name="connsiteY13" fmla="*/ 58011 h 58932"/>
                <a:gd name="connsiteX14" fmla="*/ 42487 w 46425"/>
                <a:gd name="connsiteY14" fmla="*/ 58011 h 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25" h="58932">
                  <a:moveTo>
                    <a:pt x="4447" y="8492"/>
                  </a:moveTo>
                  <a:lnTo>
                    <a:pt x="4447" y="56754"/>
                  </a:lnTo>
                  <a:cubicBezTo>
                    <a:pt x="4447" y="57960"/>
                    <a:pt x="3475" y="58932"/>
                    <a:pt x="2269" y="58932"/>
                  </a:cubicBezTo>
                  <a:cubicBezTo>
                    <a:pt x="1062" y="58932"/>
                    <a:pt x="90" y="57960"/>
                    <a:pt x="90" y="56754"/>
                  </a:cubicBezTo>
                  <a:lnTo>
                    <a:pt x="90" y="2710"/>
                  </a:lnTo>
                  <a:cubicBezTo>
                    <a:pt x="-178" y="1830"/>
                    <a:pt x="166" y="875"/>
                    <a:pt x="928" y="364"/>
                  </a:cubicBezTo>
                  <a:cubicBezTo>
                    <a:pt x="1908" y="-273"/>
                    <a:pt x="3224" y="-55"/>
                    <a:pt x="3945" y="867"/>
                  </a:cubicBezTo>
                  <a:lnTo>
                    <a:pt x="42069" y="50386"/>
                  </a:lnTo>
                  <a:lnTo>
                    <a:pt x="42069" y="2459"/>
                  </a:lnTo>
                  <a:cubicBezTo>
                    <a:pt x="42110" y="1319"/>
                    <a:pt x="43024" y="406"/>
                    <a:pt x="44163" y="364"/>
                  </a:cubicBezTo>
                  <a:cubicBezTo>
                    <a:pt x="45353" y="364"/>
                    <a:pt x="46342" y="1277"/>
                    <a:pt x="46426" y="2459"/>
                  </a:cubicBezTo>
                  <a:lnTo>
                    <a:pt x="46426" y="56754"/>
                  </a:lnTo>
                  <a:cubicBezTo>
                    <a:pt x="46333" y="57927"/>
                    <a:pt x="45336" y="58815"/>
                    <a:pt x="44163" y="58765"/>
                  </a:cubicBezTo>
                  <a:cubicBezTo>
                    <a:pt x="43518" y="58782"/>
                    <a:pt x="42898" y="58505"/>
                    <a:pt x="42487" y="58011"/>
                  </a:cubicBezTo>
                  <a:cubicBezTo>
                    <a:pt x="42487" y="58011"/>
                    <a:pt x="42487" y="58011"/>
                    <a:pt x="42487" y="58011"/>
                  </a:cubicBezTo>
                  <a:close/>
                </a:path>
              </a:pathLst>
            </a:custGeom>
            <a:solidFill>
              <a:srgbClr val="FFFFFF"/>
            </a:solidFill>
            <a:ln w="8363" cap="flat">
              <a:noFill/>
              <a:prstDash val="solid"/>
              <a:miter/>
            </a:ln>
          </p:spPr>
          <p:txBody>
            <a:bodyPr rtlCol="0" anchor="ctr"/>
            <a:lstStyle/>
            <a:p>
              <a:pPr defTabSz="914378"/>
              <a:endParaRPr lang="en-US"/>
            </a:p>
          </p:txBody>
        </p:sp>
        <p:sp>
          <p:nvSpPr>
            <p:cNvPr id="914" name="Freeform: Shape 913">
              <a:extLst>
                <a:ext uri="{FF2B5EF4-FFF2-40B4-BE49-F238E27FC236}">
                  <a16:creationId xmlns:a16="http://schemas.microsoft.com/office/drawing/2014/main" xmlns="" id="{AD21E204-A0DA-4F48-B6C7-8578E8F2B839}"/>
                </a:ext>
              </a:extLst>
            </p:cNvPr>
            <p:cNvSpPr/>
            <p:nvPr/>
          </p:nvSpPr>
          <p:spPr>
            <a:xfrm>
              <a:off x="1495295" y="3639753"/>
              <a:ext cx="53314" cy="59992"/>
            </a:xfrm>
            <a:custGeom>
              <a:avLst/>
              <a:gdLst>
                <a:gd name="connsiteX0" fmla="*/ 32319 w 53314"/>
                <a:gd name="connsiteY0" fmla="*/ 82 h 59992"/>
                <a:gd name="connsiteX1" fmla="*/ 52680 w 53314"/>
                <a:gd name="connsiteY1" fmla="*/ 6617 h 59992"/>
                <a:gd name="connsiteX2" fmla="*/ 52772 w 53314"/>
                <a:gd name="connsiteY2" fmla="*/ 9458 h 59992"/>
                <a:gd name="connsiteX3" fmla="*/ 52680 w 53314"/>
                <a:gd name="connsiteY3" fmla="*/ 9550 h 59992"/>
                <a:gd name="connsiteX4" fmla="*/ 49663 w 53314"/>
                <a:gd name="connsiteY4" fmla="*/ 9969 h 59992"/>
                <a:gd name="connsiteX5" fmla="*/ 31984 w 53314"/>
                <a:gd name="connsiteY5" fmla="*/ 4271 h 59992"/>
                <a:gd name="connsiteX6" fmla="*/ 4183 w 53314"/>
                <a:gd name="connsiteY6" fmla="*/ 27916 h 59992"/>
                <a:gd name="connsiteX7" fmla="*/ 27828 w 53314"/>
                <a:gd name="connsiteY7" fmla="*/ 55717 h 59992"/>
                <a:gd name="connsiteX8" fmla="*/ 31984 w 53314"/>
                <a:gd name="connsiteY8" fmla="*/ 55717 h 59992"/>
                <a:gd name="connsiteX9" fmla="*/ 49412 w 53314"/>
                <a:gd name="connsiteY9" fmla="*/ 50020 h 59992"/>
                <a:gd name="connsiteX10" fmla="*/ 52596 w 53314"/>
                <a:gd name="connsiteY10" fmla="*/ 50523 h 59992"/>
                <a:gd name="connsiteX11" fmla="*/ 52814 w 53314"/>
                <a:gd name="connsiteY11" fmla="*/ 53237 h 59992"/>
                <a:gd name="connsiteX12" fmla="*/ 52596 w 53314"/>
                <a:gd name="connsiteY12" fmla="*/ 53455 h 59992"/>
                <a:gd name="connsiteX13" fmla="*/ 32235 w 53314"/>
                <a:gd name="connsiteY13" fmla="*/ 59907 h 59992"/>
                <a:gd name="connsiteX14" fmla="*/ 86 w 53314"/>
                <a:gd name="connsiteY14" fmla="*/ 32231 h 59992"/>
                <a:gd name="connsiteX15" fmla="*/ 27753 w 53314"/>
                <a:gd name="connsiteY15" fmla="*/ 82 h 59992"/>
                <a:gd name="connsiteX16" fmla="*/ 32235 w 53314"/>
                <a:gd name="connsiteY16"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14" h="59992">
                  <a:moveTo>
                    <a:pt x="32319" y="82"/>
                  </a:moveTo>
                  <a:cubicBezTo>
                    <a:pt x="39625" y="48"/>
                    <a:pt x="46756" y="2335"/>
                    <a:pt x="52680" y="6617"/>
                  </a:cubicBezTo>
                  <a:cubicBezTo>
                    <a:pt x="53493" y="7379"/>
                    <a:pt x="53526" y="8653"/>
                    <a:pt x="52772" y="9458"/>
                  </a:cubicBezTo>
                  <a:cubicBezTo>
                    <a:pt x="52738" y="9491"/>
                    <a:pt x="52713" y="9525"/>
                    <a:pt x="52680" y="9550"/>
                  </a:cubicBezTo>
                  <a:cubicBezTo>
                    <a:pt x="51959" y="10488"/>
                    <a:pt x="50619" y="10672"/>
                    <a:pt x="49663" y="9969"/>
                  </a:cubicBezTo>
                  <a:cubicBezTo>
                    <a:pt x="44519" y="6248"/>
                    <a:pt x="38327" y="4254"/>
                    <a:pt x="31984" y="4271"/>
                  </a:cubicBezTo>
                  <a:cubicBezTo>
                    <a:pt x="17773" y="3123"/>
                    <a:pt x="5331" y="13714"/>
                    <a:pt x="4183" y="27916"/>
                  </a:cubicBezTo>
                  <a:cubicBezTo>
                    <a:pt x="3035" y="42127"/>
                    <a:pt x="13617" y="54570"/>
                    <a:pt x="27828" y="55717"/>
                  </a:cubicBezTo>
                  <a:cubicBezTo>
                    <a:pt x="29211" y="55826"/>
                    <a:pt x="30601" y="55826"/>
                    <a:pt x="31984" y="55717"/>
                  </a:cubicBezTo>
                  <a:cubicBezTo>
                    <a:pt x="38268" y="55851"/>
                    <a:pt x="44418" y="53841"/>
                    <a:pt x="49412" y="50020"/>
                  </a:cubicBezTo>
                  <a:cubicBezTo>
                    <a:pt x="50443" y="49316"/>
                    <a:pt x="51834" y="49534"/>
                    <a:pt x="52596" y="50523"/>
                  </a:cubicBezTo>
                  <a:cubicBezTo>
                    <a:pt x="53409" y="51210"/>
                    <a:pt x="53501" y="52433"/>
                    <a:pt x="52814" y="53237"/>
                  </a:cubicBezTo>
                  <a:cubicBezTo>
                    <a:pt x="52747" y="53321"/>
                    <a:pt x="52671" y="53388"/>
                    <a:pt x="52596" y="53455"/>
                  </a:cubicBezTo>
                  <a:cubicBezTo>
                    <a:pt x="46664" y="57712"/>
                    <a:pt x="39533"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defTabSz="914378"/>
              <a:endParaRPr lang="en-US"/>
            </a:p>
          </p:txBody>
        </p:sp>
        <p:sp>
          <p:nvSpPr>
            <p:cNvPr id="915" name="Freeform: Shape 914">
              <a:extLst>
                <a:ext uri="{FF2B5EF4-FFF2-40B4-BE49-F238E27FC236}">
                  <a16:creationId xmlns:a16="http://schemas.microsoft.com/office/drawing/2014/main" xmlns="" id="{633212F4-78EA-461D-ADA0-D5421C3A2C47}"/>
                </a:ext>
              </a:extLst>
            </p:cNvPr>
            <p:cNvSpPr/>
            <p:nvPr/>
          </p:nvSpPr>
          <p:spPr>
            <a:xfrm>
              <a:off x="1566743"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608 w 36783"/>
                <a:gd name="connsiteY5" fmla="*/ 4189 h 58736"/>
                <a:gd name="connsiteX6" fmla="*/ 4608 w 36783"/>
                <a:gd name="connsiteY6" fmla="*/ 27231 h 58736"/>
                <a:gd name="connsiteX7" fmla="*/ 30751 w 36783"/>
                <a:gd name="connsiteY7" fmla="*/ 27231 h 58736"/>
                <a:gd name="connsiteX8" fmla="*/ 33222 w 36783"/>
                <a:gd name="connsiteY8" fmla="*/ 28865 h 58736"/>
                <a:gd name="connsiteX9" fmla="*/ 31588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608" y="4189"/>
                  </a:lnTo>
                  <a:lnTo>
                    <a:pt x="4608" y="27231"/>
                  </a:lnTo>
                  <a:lnTo>
                    <a:pt x="30751" y="27231"/>
                  </a:lnTo>
                  <a:cubicBezTo>
                    <a:pt x="31882" y="27005"/>
                    <a:pt x="32988" y="27734"/>
                    <a:pt x="33222" y="28865"/>
                  </a:cubicBezTo>
                  <a:cubicBezTo>
                    <a:pt x="33449" y="30005"/>
                    <a:pt x="32720" y="31111"/>
                    <a:pt x="31588"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defTabSz="914378"/>
              <a:endParaRPr lang="en-US"/>
            </a:p>
          </p:txBody>
        </p:sp>
        <p:sp>
          <p:nvSpPr>
            <p:cNvPr id="916" name="Freeform: Shape 915">
              <a:extLst>
                <a:ext uri="{FF2B5EF4-FFF2-40B4-BE49-F238E27FC236}">
                  <a16:creationId xmlns:a16="http://schemas.microsoft.com/office/drawing/2014/main" xmlns="" id="{A6F975A3-5AE7-4DA5-9AB5-6B189924B3AE}"/>
                </a:ext>
              </a:extLst>
            </p:cNvPr>
            <p:cNvSpPr/>
            <p:nvPr/>
          </p:nvSpPr>
          <p:spPr>
            <a:xfrm>
              <a:off x="879842" y="3604476"/>
              <a:ext cx="211483" cy="128364"/>
            </a:xfrm>
            <a:custGeom>
              <a:avLst/>
              <a:gdLst>
                <a:gd name="connsiteX0" fmla="*/ 0 w 211483"/>
                <a:gd name="connsiteY0" fmla="*/ 0 h 128364"/>
                <a:gd name="connsiteX1" fmla="*/ 211483 w 211483"/>
                <a:gd name="connsiteY1" fmla="*/ 0 h 128364"/>
                <a:gd name="connsiteX2" fmla="*/ 211483 w 211483"/>
                <a:gd name="connsiteY2" fmla="*/ 128365 h 128364"/>
                <a:gd name="connsiteX3" fmla="*/ 0 w 211483"/>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211483" h="128364">
                  <a:moveTo>
                    <a:pt x="0" y="0"/>
                  </a:moveTo>
                  <a:lnTo>
                    <a:pt x="211483" y="0"/>
                  </a:lnTo>
                  <a:lnTo>
                    <a:pt x="211483" y="128365"/>
                  </a:lnTo>
                  <a:lnTo>
                    <a:pt x="0" y="128365"/>
                  </a:lnTo>
                  <a:close/>
                </a:path>
              </a:pathLst>
            </a:custGeom>
            <a:solidFill>
              <a:srgbClr val="455A64"/>
            </a:solidFill>
            <a:ln w="8363" cap="flat">
              <a:noFill/>
              <a:prstDash val="solid"/>
              <a:miter/>
            </a:ln>
          </p:spPr>
          <p:txBody>
            <a:bodyPr rtlCol="0" anchor="ctr"/>
            <a:lstStyle/>
            <a:p>
              <a:pPr defTabSz="914378"/>
              <a:endParaRPr lang="en-US"/>
            </a:p>
          </p:txBody>
        </p:sp>
        <p:sp>
          <p:nvSpPr>
            <p:cNvPr id="917" name="Freeform: Shape 916">
              <a:extLst>
                <a:ext uri="{FF2B5EF4-FFF2-40B4-BE49-F238E27FC236}">
                  <a16:creationId xmlns:a16="http://schemas.microsoft.com/office/drawing/2014/main" xmlns="" id="{FFEF3AD9-A009-48ED-88BD-61422E12B19F}"/>
                </a:ext>
              </a:extLst>
            </p:cNvPr>
            <p:cNvSpPr/>
            <p:nvPr/>
          </p:nvSpPr>
          <p:spPr>
            <a:xfrm>
              <a:off x="919641" y="3622323"/>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18" name="Freeform: Shape 917">
              <a:extLst>
                <a:ext uri="{FF2B5EF4-FFF2-40B4-BE49-F238E27FC236}">
                  <a16:creationId xmlns:a16="http://schemas.microsoft.com/office/drawing/2014/main" xmlns="" id="{008249EF-9E7B-42F4-A064-6D52E0C75375}"/>
                </a:ext>
              </a:extLst>
            </p:cNvPr>
            <p:cNvSpPr/>
            <p:nvPr/>
          </p:nvSpPr>
          <p:spPr>
            <a:xfrm>
              <a:off x="919641" y="365734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19" name="Freeform: Shape 918">
              <a:extLst>
                <a:ext uri="{FF2B5EF4-FFF2-40B4-BE49-F238E27FC236}">
                  <a16:creationId xmlns:a16="http://schemas.microsoft.com/office/drawing/2014/main" xmlns="" id="{4277E338-7564-4080-8338-9FF062B9CA94}"/>
                </a:ext>
              </a:extLst>
            </p:cNvPr>
            <p:cNvSpPr/>
            <p:nvPr/>
          </p:nvSpPr>
          <p:spPr>
            <a:xfrm>
              <a:off x="919641" y="369228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20" name="Freeform: Shape 919">
              <a:extLst>
                <a:ext uri="{FF2B5EF4-FFF2-40B4-BE49-F238E27FC236}">
                  <a16:creationId xmlns:a16="http://schemas.microsoft.com/office/drawing/2014/main" xmlns="" id="{4FA1EB5C-FAA0-4759-A4B4-D2440E76A453}"/>
                </a:ext>
              </a:extLst>
            </p:cNvPr>
            <p:cNvSpPr/>
            <p:nvPr/>
          </p:nvSpPr>
          <p:spPr>
            <a:xfrm>
              <a:off x="841047" y="3732757"/>
              <a:ext cx="859590" cy="131632"/>
            </a:xfrm>
            <a:custGeom>
              <a:avLst/>
              <a:gdLst>
                <a:gd name="connsiteX0" fmla="*/ 0 w 859590"/>
                <a:gd name="connsiteY0" fmla="*/ 0 h 131632"/>
                <a:gd name="connsiteX1" fmla="*/ 859590 w 859590"/>
                <a:gd name="connsiteY1" fmla="*/ 0 h 131632"/>
                <a:gd name="connsiteX2" fmla="*/ 859590 w 859590"/>
                <a:gd name="connsiteY2" fmla="*/ 131632 h 131632"/>
                <a:gd name="connsiteX3" fmla="*/ 0 w 859590"/>
                <a:gd name="connsiteY3" fmla="*/ 131632 h 131632"/>
              </a:gdLst>
              <a:ahLst/>
              <a:cxnLst>
                <a:cxn ang="0">
                  <a:pos x="connsiteX0" y="connsiteY0"/>
                </a:cxn>
                <a:cxn ang="0">
                  <a:pos x="connsiteX1" y="connsiteY1"/>
                </a:cxn>
                <a:cxn ang="0">
                  <a:pos x="connsiteX2" y="connsiteY2"/>
                </a:cxn>
                <a:cxn ang="0">
                  <a:pos x="connsiteX3" y="connsiteY3"/>
                </a:cxn>
              </a:cxnLst>
              <a:rect l="l" t="t" r="r" b="b"/>
              <a:pathLst>
                <a:path w="859590" h="131632">
                  <a:moveTo>
                    <a:pt x="0" y="0"/>
                  </a:moveTo>
                  <a:lnTo>
                    <a:pt x="859590" y="0"/>
                  </a:lnTo>
                  <a:lnTo>
                    <a:pt x="859590" y="131632"/>
                  </a:lnTo>
                  <a:lnTo>
                    <a:pt x="0" y="131632"/>
                  </a:lnTo>
                  <a:close/>
                </a:path>
              </a:pathLst>
            </a:custGeom>
            <a:solidFill>
              <a:srgbClr val="37474F"/>
            </a:solidFill>
            <a:ln w="8363" cap="flat">
              <a:noFill/>
              <a:prstDash val="solid"/>
              <a:miter/>
            </a:ln>
          </p:spPr>
          <p:txBody>
            <a:bodyPr rtlCol="0" anchor="ctr"/>
            <a:lstStyle/>
            <a:p>
              <a:pPr defTabSz="914378"/>
              <a:endParaRPr lang="en-US"/>
            </a:p>
          </p:txBody>
        </p:sp>
        <p:sp>
          <p:nvSpPr>
            <p:cNvPr id="921" name="Freeform: Shape 920">
              <a:extLst>
                <a:ext uri="{FF2B5EF4-FFF2-40B4-BE49-F238E27FC236}">
                  <a16:creationId xmlns:a16="http://schemas.microsoft.com/office/drawing/2014/main" xmlns="" id="{25260CB8-9FF4-4555-BDB2-838C5AFABE4D}"/>
                </a:ext>
              </a:extLst>
            </p:cNvPr>
            <p:cNvSpPr/>
            <p:nvPr/>
          </p:nvSpPr>
          <p:spPr>
            <a:xfrm>
              <a:off x="1342105" y="3775489"/>
              <a:ext cx="206455" cy="46251"/>
            </a:xfrm>
            <a:custGeom>
              <a:avLst/>
              <a:gdLst>
                <a:gd name="connsiteX0" fmla="*/ 0 w 206455"/>
                <a:gd name="connsiteY0" fmla="*/ 0 h 46251"/>
                <a:gd name="connsiteX1" fmla="*/ 206456 w 206455"/>
                <a:gd name="connsiteY1" fmla="*/ 0 h 46251"/>
                <a:gd name="connsiteX2" fmla="*/ 206456 w 206455"/>
                <a:gd name="connsiteY2" fmla="*/ 46251 h 46251"/>
                <a:gd name="connsiteX3" fmla="*/ 0 w 206455"/>
                <a:gd name="connsiteY3" fmla="*/ 46251 h 46251"/>
              </a:gdLst>
              <a:ahLst/>
              <a:cxnLst>
                <a:cxn ang="0">
                  <a:pos x="connsiteX0" y="connsiteY0"/>
                </a:cxn>
                <a:cxn ang="0">
                  <a:pos x="connsiteX1" y="connsiteY1"/>
                </a:cxn>
                <a:cxn ang="0">
                  <a:pos x="connsiteX2" y="connsiteY2"/>
                </a:cxn>
                <a:cxn ang="0">
                  <a:pos x="connsiteX3" y="connsiteY3"/>
                </a:cxn>
              </a:cxnLst>
              <a:rect l="l" t="t" r="r" b="b"/>
              <a:pathLst>
                <a:path w="206455" h="46251">
                  <a:moveTo>
                    <a:pt x="0" y="0"/>
                  </a:moveTo>
                  <a:lnTo>
                    <a:pt x="206456" y="0"/>
                  </a:lnTo>
                  <a:lnTo>
                    <a:pt x="206456" y="46251"/>
                  </a:lnTo>
                  <a:lnTo>
                    <a:pt x="0" y="46251"/>
                  </a:lnTo>
                  <a:close/>
                </a:path>
              </a:pathLst>
            </a:custGeom>
            <a:solidFill>
              <a:srgbClr val="FFC727"/>
            </a:solidFill>
            <a:ln w="8363" cap="flat">
              <a:noFill/>
              <a:prstDash val="solid"/>
              <a:miter/>
            </a:ln>
          </p:spPr>
          <p:txBody>
            <a:bodyPr rtlCol="0" anchor="ctr"/>
            <a:lstStyle/>
            <a:p>
              <a:pPr defTabSz="914378"/>
              <a:endParaRPr lang="en-US"/>
            </a:p>
          </p:txBody>
        </p:sp>
        <p:sp>
          <p:nvSpPr>
            <p:cNvPr id="922" name="Freeform: Shape 921">
              <a:extLst>
                <a:ext uri="{FF2B5EF4-FFF2-40B4-BE49-F238E27FC236}">
                  <a16:creationId xmlns:a16="http://schemas.microsoft.com/office/drawing/2014/main" xmlns="" id="{CE1C45E1-2A41-454A-8F81-8E3570EBD44C}"/>
                </a:ext>
              </a:extLst>
            </p:cNvPr>
            <p:cNvSpPr/>
            <p:nvPr/>
          </p:nvSpPr>
          <p:spPr>
            <a:xfrm>
              <a:off x="1597581" y="3773466"/>
              <a:ext cx="54632" cy="54646"/>
            </a:xfrm>
            <a:custGeom>
              <a:avLst/>
              <a:gdLst>
                <a:gd name="connsiteX0" fmla="*/ 54543 w 54632"/>
                <a:gd name="connsiteY0" fmla="*/ 25149 h 54646"/>
                <a:gd name="connsiteX1" fmla="*/ 29490 w 54632"/>
                <a:gd name="connsiteY1" fmla="*/ 54559 h 54646"/>
                <a:gd name="connsiteX2" fmla="*/ 89 w 54632"/>
                <a:gd name="connsiteY2" fmla="*/ 29505 h 54646"/>
                <a:gd name="connsiteX3" fmla="*/ 25133 w 54632"/>
                <a:gd name="connsiteY3" fmla="*/ 96 h 54646"/>
                <a:gd name="connsiteX4" fmla="*/ 27312 w 54632"/>
                <a:gd name="connsiteY4" fmla="*/ 12 h 54646"/>
                <a:gd name="connsiteX5" fmla="*/ 54543 w 54632"/>
                <a:gd name="connsiteY5" fmla="*/ 25149 h 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 h="54646">
                  <a:moveTo>
                    <a:pt x="54543" y="25149"/>
                  </a:moveTo>
                  <a:cubicBezTo>
                    <a:pt x="55750" y="40189"/>
                    <a:pt x="44531" y="53352"/>
                    <a:pt x="29490" y="54559"/>
                  </a:cubicBezTo>
                  <a:cubicBezTo>
                    <a:pt x="14459" y="55757"/>
                    <a:pt x="1287" y="44546"/>
                    <a:pt x="89" y="29505"/>
                  </a:cubicBezTo>
                  <a:cubicBezTo>
                    <a:pt x="-1118" y="14465"/>
                    <a:pt x="10102" y="1302"/>
                    <a:pt x="25133" y="96"/>
                  </a:cubicBezTo>
                  <a:cubicBezTo>
                    <a:pt x="25862" y="37"/>
                    <a:pt x="26583" y="12"/>
                    <a:pt x="27312" y="12"/>
                  </a:cubicBezTo>
                  <a:cubicBezTo>
                    <a:pt x="41715" y="-415"/>
                    <a:pt x="53823" y="10754"/>
                    <a:pt x="54543" y="25149"/>
                  </a:cubicBezTo>
                  <a:close/>
                </a:path>
              </a:pathLst>
            </a:custGeom>
            <a:solidFill>
              <a:srgbClr val="FFC727"/>
            </a:solidFill>
            <a:ln w="8363" cap="flat">
              <a:noFill/>
              <a:prstDash val="solid"/>
              <a:miter/>
            </a:ln>
          </p:spPr>
          <p:txBody>
            <a:bodyPr rtlCol="0" anchor="ctr"/>
            <a:lstStyle/>
            <a:p>
              <a:pPr defTabSz="914378"/>
              <a:endParaRPr lang="en-US"/>
            </a:p>
          </p:txBody>
        </p:sp>
        <p:sp>
          <p:nvSpPr>
            <p:cNvPr id="923" name="Freeform: Shape 922">
              <a:extLst>
                <a:ext uri="{FF2B5EF4-FFF2-40B4-BE49-F238E27FC236}">
                  <a16:creationId xmlns:a16="http://schemas.microsoft.com/office/drawing/2014/main" xmlns="" id="{BF8EFEFC-3B95-4C98-A4BF-A758DB17603C}"/>
                </a:ext>
              </a:extLst>
            </p:cNvPr>
            <p:cNvSpPr/>
            <p:nvPr/>
          </p:nvSpPr>
          <p:spPr>
            <a:xfrm>
              <a:off x="921233" y="3766483"/>
              <a:ext cx="36948" cy="58988"/>
            </a:xfrm>
            <a:custGeom>
              <a:avLst/>
              <a:gdLst>
                <a:gd name="connsiteX0" fmla="*/ 0 w 36948"/>
                <a:gd name="connsiteY0" fmla="*/ 2052 h 58988"/>
                <a:gd name="connsiteX1" fmla="*/ 2175 w 36948"/>
                <a:gd name="connsiteY1" fmla="*/ 41 h 58988"/>
                <a:gd name="connsiteX2" fmla="*/ 2179 w 36948"/>
                <a:gd name="connsiteY2" fmla="*/ 41 h 58988"/>
                <a:gd name="connsiteX3" fmla="*/ 34437 w 36948"/>
                <a:gd name="connsiteY3" fmla="*/ 41 h 58988"/>
                <a:gd name="connsiteX4" fmla="*/ 36907 w 36948"/>
                <a:gd name="connsiteY4" fmla="*/ 1675 h 58988"/>
                <a:gd name="connsiteX5" fmla="*/ 35271 w 36948"/>
                <a:gd name="connsiteY5" fmla="*/ 4147 h 58988"/>
                <a:gd name="connsiteX6" fmla="*/ 34437 w 36948"/>
                <a:gd name="connsiteY6" fmla="*/ 4147 h 58988"/>
                <a:gd name="connsiteX7" fmla="*/ 4441 w 36948"/>
                <a:gd name="connsiteY7" fmla="*/ 4147 h 58988"/>
                <a:gd name="connsiteX8" fmla="*/ 4441 w 36948"/>
                <a:gd name="connsiteY8" fmla="*/ 27524 h 58988"/>
                <a:gd name="connsiteX9" fmla="*/ 31086 w 36948"/>
                <a:gd name="connsiteY9" fmla="*/ 27524 h 58988"/>
                <a:gd name="connsiteX10" fmla="*/ 33555 w 36948"/>
                <a:gd name="connsiteY10" fmla="*/ 29158 h 58988"/>
                <a:gd name="connsiteX11" fmla="*/ 31919 w 36948"/>
                <a:gd name="connsiteY11" fmla="*/ 31629 h 58988"/>
                <a:gd name="connsiteX12" fmla="*/ 31086 w 36948"/>
                <a:gd name="connsiteY12" fmla="*/ 31629 h 58988"/>
                <a:gd name="connsiteX13" fmla="*/ 4441 w 36948"/>
                <a:gd name="connsiteY13" fmla="*/ 31629 h 58988"/>
                <a:gd name="connsiteX14" fmla="*/ 4441 w 36948"/>
                <a:gd name="connsiteY14" fmla="*/ 54839 h 58988"/>
                <a:gd name="connsiteX15" fmla="*/ 34437 w 36948"/>
                <a:gd name="connsiteY15" fmla="*/ 54839 h 58988"/>
                <a:gd name="connsiteX16" fmla="*/ 36907 w 36948"/>
                <a:gd name="connsiteY16" fmla="*/ 56473 h 58988"/>
                <a:gd name="connsiteX17" fmla="*/ 35271 w 36948"/>
                <a:gd name="connsiteY17" fmla="*/ 58945 h 58988"/>
                <a:gd name="connsiteX18" fmla="*/ 34437 w 36948"/>
                <a:gd name="connsiteY18" fmla="*/ 58945 h 58988"/>
                <a:gd name="connsiteX19" fmla="*/ 2011 w 36948"/>
                <a:gd name="connsiteY19" fmla="*/ 58945 h 58988"/>
                <a:gd name="connsiteX20" fmla="*/ 0 w 36948"/>
                <a:gd name="connsiteY20" fmla="*/ 56934 h 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48" h="58988">
                  <a:moveTo>
                    <a:pt x="0" y="2052"/>
                  </a:moveTo>
                  <a:cubicBezTo>
                    <a:pt x="45" y="896"/>
                    <a:pt x="1019" y="-1"/>
                    <a:pt x="2175" y="41"/>
                  </a:cubicBezTo>
                  <a:cubicBezTo>
                    <a:pt x="2176" y="41"/>
                    <a:pt x="2178" y="41"/>
                    <a:pt x="2179" y="41"/>
                  </a:cubicBezTo>
                  <a:lnTo>
                    <a:pt x="34437" y="41"/>
                  </a:lnTo>
                  <a:cubicBezTo>
                    <a:pt x="35571" y="-185"/>
                    <a:pt x="36677" y="544"/>
                    <a:pt x="36907" y="1675"/>
                  </a:cubicBezTo>
                  <a:cubicBezTo>
                    <a:pt x="37137" y="2815"/>
                    <a:pt x="36405" y="3920"/>
                    <a:pt x="35271" y="4147"/>
                  </a:cubicBezTo>
                  <a:cubicBezTo>
                    <a:pt x="34996" y="4205"/>
                    <a:pt x="34712" y="4205"/>
                    <a:pt x="34437" y="4147"/>
                  </a:cubicBezTo>
                  <a:lnTo>
                    <a:pt x="4441" y="4147"/>
                  </a:lnTo>
                  <a:lnTo>
                    <a:pt x="4441" y="27524"/>
                  </a:lnTo>
                  <a:lnTo>
                    <a:pt x="31086" y="27524"/>
                  </a:lnTo>
                  <a:cubicBezTo>
                    <a:pt x="32219" y="27298"/>
                    <a:pt x="33325" y="28027"/>
                    <a:pt x="33555" y="29158"/>
                  </a:cubicBezTo>
                  <a:cubicBezTo>
                    <a:pt x="33785" y="30297"/>
                    <a:pt x="33053" y="31403"/>
                    <a:pt x="31919" y="31629"/>
                  </a:cubicBezTo>
                  <a:cubicBezTo>
                    <a:pt x="31645" y="31688"/>
                    <a:pt x="31360" y="31688"/>
                    <a:pt x="31086" y="31629"/>
                  </a:cubicBezTo>
                  <a:lnTo>
                    <a:pt x="4441" y="31629"/>
                  </a:lnTo>
                  <a:lnTo>
                    <a:pt x="4441" y="54839"/>
                  </a:lnTo>
                  <a:lnTo>
                    <a:pt x="34437" y="54839"/>
                  </a:lnTo>
                  <a:cubicBezTo>
                    <a:pt x="35571" y="54613"/>
                    <a:pt x="36677" y="55342"/>
                    <a:pt x="36907" y="56473"/>
                  </a:cubicBezTo>
                  <a:cubicBezTo>
                    <a:pt x="37137" y="57613"/>
                    <a:pt x="36405" y="58718"/>
                    <a:pt x="35271" y="58945"/>
                  </a:cubicBezTo>
                  <a:cubicBezTo>
                    <a:pt x="34996" y="59003"/>
                    <a:pt x="34712" y="59003"/>
                    <a:pt x="34437" y="58945"/>
                  </a:cubicBezTo>
                  <a:lnTo>
                    <a:pt x="2011" y="58945"/>
                  </a:lnTo>
                  <a:cubicBezTo>
                    <a:pt x="918" y="58903"/>
                    <a:pt x="43" y="58023"/>
                    <a:pt x="0" y="56934"/>
                  </a:cubicBezTo>
                  <a:close/>
                </a:path>
              </a:pathLst>
            </a:custGeom>
            <a:solidFill>
              <a:srgbClr val="FFFFFF"/>
            </a:solidFill>
            <a:ln w="8363" cap="flat">
              <a:noFill/>
              <a:prstDash val="solid"/>
              <a:miter/>
            </a:ln>
          </p:spPr>
          <p:txBody>
            <a:bodyPr rtlCol="0" anchor="ctr"/>
            <a:lstStyle/>
            <a:p>
              <a:pPr defTabSz="914378"/>
              <a:endParaRPr lang="en-US"/>
            </a:p>
          </p:txBody>
        </p:sp>
        <p:sp>
          <p:nvSpPr>
            <p:cNvPr id="924" name="Freeform: Shape 923">
              <a:extLst>
                <a:ext uri="{FF2B5EF4-FFF2-40B4-BE49-F238E27FC236}">
                  <a16:creationId xmlns:a16="http://schemas.microsoft.com/office/drawing/2014/main" xmlns="" id="{B28F1DEE-5854-473B-B842-5422E959A738}"/>
                </a:ext>
              </a:extLst>
            </p:cNvPr>
            <p:cNvSpPr/>
            <p:nvPr/>
          </p:nvSpPr>
          <p:spPr>
            <a:xfrm>
              <a:off x="974592" y="3766997"/>
              <a:ext cx="46434" cy="58848"/>
            </a:xfrm>
            <a:custGeom>
              <a:avLst/>
              <a:gdLst>
                <a:gd name="connsiteX0" fmla="*/ 4456 w 46434"/>
                <a:gd name="connsiteY0" fmla="*/ 8492 h 58848"/>
                <a:gd name="connsiteX1" fmla="*/ 4456 w 46434"/>
                <a:gd name="connsiteY1" fmla="*/ 56670 h 58848"/>
                <a:gd name="connsiteX2" fmla="*/ 2278 w 46434"/>
                <a:gd name="connsiteY2" fmla="*/ 58849 h 58848"/>
                <a:gd name="connsiteX3" fmla="*/ 99 w 46434"/>
                <a:gd name="connsiteY3" fmla="*/ 56670 h 58848"/>
                <a:gd name="connsiteX4" fmla="*/ 99 w 46434"/>
                <a:gd name="connsiteY4" fmla="*/ 2626 h 58848"/>
                <a:gd name="connsiteX5" fmla="*/ 937 w 46434"/>
                <a:gd name="connsiteY5" fmla="*/ 364 h 58848"/>
                <a:gd name="connsiteX6" fmla="*/ 3953 w 46434"/>
                <a:gd name="connsiteY6" fmla="*/ 867 h 58848"/>
                <a:gd name="connsiteX7" fmla="*/ 42077 w 46434"/>
                <a:gd name="connsiteY7" fmla="*/ 50386 h 58848"/>
                <a:gd name="connsiteX8" fmla="*/ 42077 w 46434"/>
                <a:gd name="connsiteY8" fmla="*/ 2375 h 58848"/>
                <a:gd name="connsiteX9" fmla="*/ 44172 w 46434"/>
                <a:gd name="connsiteY9" fmla="*/ 364 h 58848"/>
                <a:gd name="connsiteX10" fmla="*/ 46434 w 46434"/>
                <a:gd name="connsiteY10" fmla="*/ 2375 h 58848"/>
                <a:gd name="connsiteX11" fmla="*/ 46434 w 46434"/>
                <a:gd name="connsiteY11" fmla="*/ 56670 h 58848"/>
                <a:gd name="connsiteX12" fmla="*/ 44172 w 46434"/>
                <a:gd name="connsiteY12" fmla="*/ 58681 h 58848"/>
                <a:gd name="connsiteX13" fmla="*/ 42496 w 46434"/>
                <a:gd name="connsiteY13" fmla="*/ 57927 h 58848"/>
                <a:gd name="connsiteX14" fmla="*/ 42496 w 46434"/>
                <a:gd name="connsiteY14" fmla="*/ 57927 h 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34" h="58848">
                  <a:moveTo>
                    <a:pt x="4456" y="8492"/>
                  </a:moveTo>
                  <a:lnTo>
                    <a:pt x="4456" y="56670"/>
                  </a:lnTo>
                  <a:cubicBezTo>
                    <a:pt x="4456" y="57877"/>
                    <a:pt x="3481" y="58849"/>
                    <a:pt x="2278" y="58849"/>
                  </a:cubicBezTo>
                  <a:cubicBezTo>
                    <a:pt x="1074" y="58849"/>
                    <a:pt x="99" y="57877"/>
                    <a:pt x="99" y="56670"/>
                  </a:cubicBezTo>
                  <a:lnTo>
                    <a:pt x="99" y="2626"/>
                  </a:lnTo>
                  <a:cubicBezTo>
                    <a:pt x="-187" y="1772"/>
                    <a:pt x="162" y="825"/>
                    <a:pt x="937" y="364"/>
                  </a:cubicBezTo>
                  <a:cubicBezTo>
                    <a:pt x="1921" y="-273"/>
                    <a:pt x="3230" y="-55"/>
                    <a:pt x="3953" y="867"/>
                  </a:cubicBezTo>
                  <a:lnTo>
                    <a:pt x="42077" y="50386"/>
                  </a:lnTo>
                  <a:lnTo>
                    <a:pt x="42077" y="2375"/>
                  </a:lnTo>
                  <a:cubicBezTo>
                    <a:pt x="42123" y="1252"/>
                    <a:pt x="43047" y="364"/>
                    <a:pt x="44172" y="364"/>
                  </a:cubicBezTo>
                  <a:cubicBezTo>
                    <a:pt x="45345" y="314"/>
                    <a:pt x="46345" y="1202"/>
                    <a:pt x="46434" y="2375"/>
                  </a:cubicBezTo>
                  <a:lnTo>
                    <a:pt x="46434" y="56670"/>
                  </a:lnTo>
                  <a:cubicBezTo>
                    <a:pt x="46345" y="57843"/>
                    <a:pt x="45345" y="58731"/>
                    <a:pt x="44172" y="58681"/>
                  </a:cubicBezTo>
                  <a:cubicBezTo>
                    <a:pt x="43527" y="58698"/>
                    <a:pt x="42909" y="58421"/>
                    <a:pt x="42496" y="57927"/>
                  </a:cubicBezTo>
                  <a:lnTo>
                    <a:pt x="42496" y="57927"/>
                  </a:lnTo>
                  <a:close/>
                </a:path>
              </a:pathLst>
            </a:custGeom>
            <a:solidFill>
              <a:srgbClr val="FFFFFF"/>
            </a:solidFill>
            <a:ln w="8363" cap="flat">
              <a:noFill/>
              <a:prstDash val="solid"/>
              <a:miter/>
            </a:ln>
          </p:spPr>
          <p:txBody>
            <a:bodyPr rtlCol="0" anchor="ctr"/>
            <a:lstStyle/>
            <a:p>
              <a:pPr defTabSz="914378"/>
              <a:endParaRPr lang="en-US"/>
            </a:p>
          </p:txBody>
        </p:sp>
        <p:sp>
          <p:nvSpPr>
            <p:cNvPr id="925" name="Freeform: Shape 924">
              <a:extLst>
                <a:ext uri="{FF2B5EF4-FFF2-40B4-BE49-F238E27FC236}">
                  <a16:creationId xmlns:a16="http://schemas.microsoft.com/office/drawing/2014/main" xmlns="" id="{125F206E-72CC-408C-9E86-32F08DD9B9F5}"/>
                </a:ext>
              </a:extLst>
            </p:cNvPr>
            <p:cNvSpPr/>
            <p:nvPr/>
          </p:nvSpPr>
          <p:spPr>
            <a:xfrm>
              <a:off x="1036295" y="3765812"/>
              <a:ext cx="53856" cy="59995"/>
            </a:xfrm>
            <a:custGeom>
              <a:avLst/>
              <a:gdLst>
                <a:gd name="connsiteX0" fmla="*/ 32155 w 53856"/>
                <a:gd name="connsiteY0" fmla="*/ 33390 h 59995"/>
                <a:gd name="connsiteX1" fmla="*/ 29983 w 53856"/>
                <a:gd name="connsiteY1" fmla="*/ 31555 h 59995"/>
                <a:gd name="connsiteX2" fmla="*/ 29977 w 53856"/>
                <a:gd name="connsiteY2" fmla="*/ 31379 h 59995"/>
                <a:gd name="connsiteX3" fmla="*/ 32070 w 53856"/>
                <a:gd name="connsiteY3" fmla="*/ 29284 h 59995"/>
                <a:gd name="connsiteX4" fmla="*/ 32155 w 53856"/>
                <a:gd name="connsiteY4" fmla="*/ 29284 h 59995"/>
                <a:gd name="connsiteX5" fmla="*/ 51846 w 53856"/>
                <a:gd name="connsiteY5" fmla="*/ 29284 h 59995"/>
                <a:gd name="connsiteX6" fmla="*/ 53856 w 53856"/>
                <a:gd name="connsiteY6" fmla="*/ 31379 h 59995"/>
                <a:gd name="connsiteX7" fmla="*/ 53856 w 53856"/>
                <a:gd name="connsiteY7" fmla="*/ 51907 h 59995"/>
                <a:gd name="connsiteX8" fmla="*/ 53019 w 53856"/>
                <a:gd name="connsiteY8" fmla="*/ 53415 h 59995"/>
                <a:gd name="connsiteX9" fmla="*/ 32742 w 53856"/>
                <a:gd name="connsiteY9" fmla="*/ 59867 h 59995"/>
                <a:gd name="connsiteX10" fmla="*/ 128 w 53856"/>
                <a:gd name="connsiteY10" fmla="*/ 32736 h 59995"/>
                <a:gd name="connsiteX11" fmla="*/ 27256 w 53856"/>
                <a:gd name="connsiteY11" fmla="*/ 126 h 59995"/>
                <a:gd name="connsiteX12" fmla="*/ 32742 w 53856"/>
                <a:gd name="connsiteY12" fmla="*/ 126 h 59995"/>
                <a:gd name="connsiteX13" fmla="*/ 53102 w 53856"/>
                <a:gd name="connsiteY13" fmla="*/ 6829 h 59995"/>
                <a:gd name="connsiteX14" fmla="*/ 53229 w 53856"/>
                <a:gd name="connsiteY14" fmla="*/ 9552 h 59995"/>
                <a:gd name="connsiteX15" fmla="*/ 53102 w 53856"/>
                <a:gd name="connsiteY15" fmla="*/ 9677 h 59995"/>
                <a:gd name="connsiteX16" fmla="*/ 50002 w 53856"/>
                <a:gd name="connsiteY16" fmla="*/ 9677 h 59995"/>
                <a:gd name="connsiteX17" fmla="*/ 32490 w 53856"/>
                <a:gd name="connsiteY17" fmla="*/ 3896 h 59995"/>
                <a:gd name="connsiteX18" fmla="*/ 4177 w 53856"/>
                <a:gd name="connsiteY18" fmla="*/ 27114 h 59995"/>
                <a:gd name="connsiteX19" fmla="*/ 27394 w 53856"/>
                <a:gd name="connsiteY19" fmla="*/ 55426 h 59995"/>
                <a:gd name="connsiteX20" fmla="*/ 32490 w 53856"/>
                <a:gd name="connsiteY20" fmla="*/ 55426 h 59995"/>
                <a:gd name="connsiteX21" fmla="*/ 49248 w 53856"/>
                <a:gd name="connsiteY21" fmla="*/ 50399 h 59995"/>
                <a:gd name="connsiteX22" fmla="*/ 49248 w 53856"/>
                <a:gd name="connsiteY22" fmla="*/ 33055 h 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56" h="59995">
                  <a:moveTo>
                    <a:pt x="32155" y="33390"/>
                  </a:moveTo>
                  <a:cubicBezTo>
                    <a:pt x="31048" y="33482"/>
                    <a:pt x="30076" y="32661"/>
                    <a:pt x="29983" y="31555"/>
                  </a:cubicBezTo>
                  <a:cubicBezTo>
                    <a:pt x="29979" y="31496"/>
                    <a:pt x="29977" y="31438"/>
                    <a:pt x="29977" y="31379"/>
                  </a:cubicBezTo>
                  <a:cubicBezTo>
                    <a:pt x="29976" y="30223"/>
                    <a:pt x="30913" y="29284"/>
                    <a:pt x="32070" y="29284"/>
                  </a:cubicBezTo>
                  <a:cubicBezTo>
                    <a:pt x="32098" y="29284"/>
                    <a:pt x="32127" y="29284"/>
                    <a:pt x="32155" y="29284"/>
                  </a:cubicBezTo>
                  <a:lnTo>
                    <a:pt x="51846" y="29284"/>
                  </a:lnTo>
                  <a:cubicBezTo>
                    <a:pt x="52952" y="29368"/>
                    <a:pt x="53817" y="30273"/>
                    <a:pt x="53856" y="31379"/>
                  </a:cubicBezTo>
                  <a:lnTo>
                    <a:pt x="53856" y="51907"/>
                  </a:lnTo>
                  <a:cubicBezTo>
                    <a:pt x="53771" y="52494"/>
                    <a:pt x="53473" y="53030"/>
                    <a:pt x="53019" y="53415"/>
                  </a:cubicBezTo>
                  <a:cubicBezTo>
                    <a:pt x="47140" y="57714"/>
                    <a:pt x="40022" y="59976"/>
                    <a:pt x="32742" y="59867"/>
                  </a:cubicBezTo>
                  <a:cubicBezTo>
                    <a:pt x="16244" y="61384"/>
                    <a:pt x="1643" y="49234"/>
                    <a:pt x="128" y="32736"/>
                  </a:cubicBezTo>
                  <a:cubicBezTo>
                    <a:pt x="-1387" y="16238"/>
                    <a:pt x="10759" y="1642"/>
                    <a:pt x="27256" y="126"/>
                  </a:cubicBezTo>
                  <a:cubicBezTo>
                    <a:pt x="29080" y="-42"/>
                    <a:pt x="30917" y="-42"/>
                    <a:pt x="32742" y="126"/>
                  </a:cubicBezTo>
                  <a:cubicBezTo>
                    <a:pt x="40079" y="67"/>
                    <a:pt x="47232" y="2430"/>
                    <a:pt x="53102" y="6829"/>
                  </a:cubicBezTo>
                  <a:cubicBezTo>
                    <a:pt x="53889" y="7549"/>
                    <a:pt x="53945" y="8764"/>
                    <a:pt x="53229" y="9552"/>
                  </a:cubicBezTo>
                  <a:cubicBezTo>
                    <a:pt x="53189" y="9594"/>
                    <a:pt x="53147" y="9636"/>
                    <a:pt x="53102" y="9677"/>
                  </a:cubicBezTo>
                  <a:cubicBezTo>
                    <a:pt x="52216" y="10457"/>
                    <a:pt x="50889" y="10457"/>
                    <a:pt x="50002" y="9677"/>
                  </a:cubicBezTo>
                  <a:cubicBezTo>
                    <a:pt x="44965" y="5865"/>
                    <a:pt x="38806" y="3837"/>
                    <a:pt x="32490" y="3896"/>
                  </a:cubicBezTo>
                  <a:cubicBezTo>
                    <a:pt x="18260" y="2488"/>
                    <a:pt x="5585" y="12887"/>
                    <a:pt x="4177" y="27114"/>
                  </a:cubicBezTo>
                  <a:cubicBezTo>
                    <a:pt x="2770" y="41341"/>
                    <a:pt x="13164" y="54019"/>
                    <a:pt x="27394" y="55426"/>
                  </a:cubicBezTo>
                  <a:cubicBezTo>
                    <a:pt x="29089" y="55594"/>
                    <a:pt x="30796" y="55594"/>
                    <a:pt x="32490" y="55426"/>
                  </a:cubicBezTo>
                  <a:cubicBezTo>
                    <a:pt x="38455" y="55476"/>
                    <a:pt x="44297" y="53725"/>
                    <a:pt x="49248" y="50399"/>
                  </a:cubicBezTo>
                  <a:lnTo>
                    <a:pt x="49248" y="33055"/>
                  </a:lnTo>
                  <a:close/>
                </a:path>
              </a:pathLst>
            </a:custGeom>
            <a:solidFill>
              <a:srgbClr val="FFFFFF"/>
            </a:solidFill>
            <a:ln w="8363" cap="flat">
              <a:noFill/>
              <a:prstDash val="solid"/>
              <a:miter/>
            </a:ln>
          </p:spPr>
          <p:txBody>
            <a:bodyPr rtlCol="0" anchor="ctr"/>
            <a:lstStyle/>
            <a:p>
              <a:pPr defTabSz="914378"/>
              <a:endParaRPr lang="en-US"/>
            </a:p>
          </p:txBody>
        </p:sp>
        <p:sp>
          <p:nvSpPr>
            <p:cNvPr id="926" name="Freeform: Shape 925">
              <a:extLst>
                <a:ext uri="{FF2B5EF4-FFF2-40B4-BE49-F238E27FC236}">
                  <a16:creationId xmlns:a16="http://schemas.microsoft.com/office/drawing/2014/main" xmlns="" id="{BE982ACC-63FF-48DD-8F96-03D24538A140}"/>
                </a:ext>
              </a:extLst>
            </p:cNvPr>
            <p:cNvSpPr/>
            <p:nvPr/>
          </p:nvSpPr>
          <p:spPr>
            <a:xfrm>
              <a:off x="1107831" y="3766522"/>
              <a:ext cx="37032" cy="59158"/>
            </a:xfrm>
            <a:custGeom>
              <a:avLst/>
              <a:gdLst>
                <a:gd name="connsiteX0" fmla="*/ 2179 w 37032"/>
                <a:gd name="connsiteY0" fmla="*/ 59157 h 59158"/>
                <a:gd name="connsiteX1" fmla="*/ 2179 w 37032"/>
                <a:gd name="connsiteY1" fmla="*/ 59157 h 59158"/>
                <a:gd name="connsiteX2" fmla="*/ 0 w 37032"/>
                <a:gd name="connsiteY2" fmla="*/ 57146 h 59158"/>
                <a:gd name="connsiteX3" fmla="*/ 0 w 37032"/>
                <a:gd name="connsiteY3" fmla="*/ 57146 h 59158"/>
                <a:gd name="connsiteX4" fmla="*/ 0 w 37032"/>
                <a:gd name="connsiteY4" fmla="*/ 2013 h 59158"/>
                <a:gd name="connsiteX5" fmla="*/ 2175 w 37032"/>
                <a:gd name="connsiteY5" fmla="*/ 2 h 59158"/>
                <a:gd name="connsiteX6" fmla="*/ 2179 w 37032"/>
                <a:gd name="connsiteY6" fmla="*/ 2 h 59158"/>
                <a:gd name="connsiteX7" fmla="*/ 4441 w 37032"/>
                <a:gd name="connsiteY7" fmla="*/ 2013 h 59158"/>
                <a:gd name="connsiteX8" fmla="*/ 4441 w 37032"/>
                <a:gd name="connsiteY8" fmla="*/ 54800 h 59158"/>
                <a:gd name="connsiteX9" fmla="*/ 34521 w 37032"/>
                <a:gd name="connsiteY9" fmla="*/ 54800 h 59158"/>
                <a:gd name="connsiteX10" fmla="*/ 36990 w 37032"/>
                <a:gd name="connsiteY10" fmla="*/ 56434 h 59158"/>
                <a:gd name="connsiteX11" fmla="*/ 35355 w 37032"/>
                <a:gd name="connsiteY11" fmla="*/ 58906 h 59158"/>
                <a:gd name="connsiteX12" fmla="*/ 34521 w 37032"/>
                <a:gd name="connsiteY12" fmla="*/ 58906 h 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32" h="59158">
                  <a:moveTo>
                    <a:pt x="2179" y="59157"/>
                  </a:moveTo>
                  <a:lnTo>
                    <a:pt x="2179" y="59157"/>
                  </a:lnTo>
                  <a:cubicBezTo>
                    <a:pt x="1022" y="59207"/>
                    <a:pt x="47" y="58302"/>
                    <a:pt x="0" y="57146"/>
                  </a:cubicBezTo>
                  <a:cubicBezTo>
                    <a:pt x="0" y="57146"/>
                    <a:pt x="0" y="57146"/>
                    <a:pt x="0" y="57146"/>
                  </a:cubicBezTo>
                  <a:lnTo>
                    <a:pt x="0" y="2013"/>
                  </a:lnTo>
                  <a:cubicBezTo>
                    <a:pt x="45" y="857"/>
                    <a:pt x="1019" y="-40"/>
                    <a:pt x="2175" y="2"/>
                  </a:cubicBezTo>
                  <a:cubicBezTo>
                    <a:pt x="2176" y="2"/>
                    <a:pt x="2178" y="2"/>
                    <a:pt x="2179" y="2"/>
                  </a:cubicBezTo>
                  <a:cubicBezTo>
                    <a:pt x="3351" y="-48"/>
                    <a:pt x="4351" y="840"/>
                    <a:pt x="4441" y="2013"/>
                  </a:cubicBezTo>
                  <a:lnTo>
                    <a:pt x="4441" y="54800"/>
                  </a:lnTo>
                  <a:lnTo>
                    <a:pt x="34521" y="54800"/>
                  </a:lnTo>
                  <a:cubicBezTo>
                    <a:pt x="35655" y="54574"/>
                    <a:pt x="36761" y="55303"/>
                    <a:pt x="36990" y="56434"/>
                  </a:cubicBezTo>
                  <a:cubicBezTo>
                    <a:pt x="37221" y="57573"/>
                    <a:pt x="36488" y="58679"/>
                    <a:pt x="35355" y="58906"/>
                  </a:cubicBezTo>
                  <a:cubicBezTo>
                    <a:pt x="35080" y="58964"/>
                    <a:pt x="34796" y="58964"/>
                    <a:pt x="34521" y="58906"/>
                  </a:cubicBezTo>
                  <a:close/>
                </a:path>
              </a:pathLst>
            </a:custGeom>
            <a:solidFill>
              <a:srgbClr val="FFFFFF"/>
            </a:solidFill>
            <a:ln w="8363" cap="flat">
              <a:noFill/>
              <a:prstDash val="solid"/>
              <a:miter/>
            </a:ln>
          </p:spPr>
          <p:txBody>
            <a:bodyPr rtlCol="0" anchor="ctr"/>
            <a:lstStyle/>
            <a:p>
              <a:pPr defTabSz="914378"/>
              <a:endParaRPr lang="en-US"/>
            </a:p>
          </p:txBody>
        </p:sp>
        <p:sp>
          <p:nvSpPr>
            <p:cNvPr id="927" name="Freeform: Shape 926">
              <a:extLst>
                <a:ext uri="{FF2B5EF4-FFF2-40B4-BE49-F238E27FC236}">
                  <a16:creationId xmlns:a16="http://schemas.microsoft.com/office/drawing/2014/main" xmlns="" id="{3C50D204-179B-45D1-9EF6-8CDDB695DB43}"/>
                </a:ext>
              </a:extLst>
            </p:cNvPr>
            <p:cNvSpPr/>
            <p:nvPr/>
          </p:nvSpPr>
          <p:spPr>
            <a:xfrm>
              <a:off x="1159278" y="3766522"/>
              <a:ext cx="4357" cy="58907"/>
            </a:xfrm>
            <a:custGeom>
              <a:avLst/>
              <a:gdLst>
                <a:gd name="connsiteX0" fmla="*/ 0 w 4357"/>
                <a:gd name="connsiteY0" fmla="*/ 2013 h 58907"/>
                <a:gd name="connsiteX1" fmla="*/ 2095 w 4357"/>
                <a:gd name="connsiteY1" fmla="*/ 2 h 58907"/>
                <a:gd name="connsiteX2" fmla="*/ 4357 w 4357"/>
                <a:gd name="connsiteY2" fmla="*/ 2013 h 58907"/>
                <a:gd name="connsiteX3" fmla="*/ 4357 w 4357"/>
                <a:gd name="connsiteY3" fmla="*/ 56895 h 58907"/>
                <a:gd name="connsiteX4" fmla="*/ 2095 w 4357"/>
                <a:gd name="connsiteY4" fmla="*/ 58906 h 58907"/>
                <a:gd name="connsiteX5" fmla="*/ 0 w 4357"/>
                <a:gd name="connsiteY5"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 h="58907">
                  <a:moveTo>
                    <a:pt x="0" y="2013"/>
                  </a:moveTo>
                  <a:cubicBezTo>
                    <a:pt x="45" y="890"/>
                    <a:pt x="969" y="2"/>
                    <a:pt x="2095" y="2"/>
                  </a:cubicBezTo>
                  <a:cubicBezTo>
                    <a:pt x="3268" y="-48"/>
                    <a:pt x="4267" y="840"/>
                    <a:pt x="4357" y="2013"/>
                  </a:cubicBezTo>
                  <a:lnTo>
                    <a:pt x="4357" y="56895"/>
                  </a:lnTo>
                  <a:cubicBezTo>
                    <a:pt x="4267" y="58068"/>
                    <a:pt x="3268" y="58956"/>
                    <a:pt x="2095" y="58906"/>
                  </a:cubicBezTo>
                  <a:cubicBezTo>
                    <a:pt x="969" y="58906"/>
                    <a:pt x="45" y="58017"/>
                    <a:pt x="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28" name="Freeform: Shape 927">
              <a:extLst>
                <a:ext uri="{FF2B5EF4-FFF2-40B4-BE49-F238E27FC236}">
                  <a16:creationId xmlns:a16="http://schemas.microsoft.com/office/drawing/2014/main" xmlns="" id="{7E0EC088-AF3E-44EF-8E08-E41132BE21F0}"/>
                </a:ext>
              </a:extLst>
            </p:cNvPr>
            <p:cNvSpPr/>
            <p:nvPr/>
          </p:nvSpPr>
          <p:spPr>
            <a:xfrm>
              <a:off x="1182043" y="3766266"/>
              <a:ext cx="47784" cy="60170"/>
            </a:xfrm>
            <a:custGeom>
              <a:avLst/>
              <a:gdLst>
                <a:gd name="connsiteX0" fmla="*/ 1114 w 47784"/>
                <a:gd name="connsiteY0" fmla="*/ 48436 h 60170"/>
                <a:gd name="connsiteX1" fmla="*/ 3879 w 47784"/>
                <a:gd name="connsiteY1" fmla="*/ 48436 h 60170"/>
                <a:gd name="connsiteX2" fmla="*/ 24491 w 47784"/>
                <a:gd name="connsiteY2" fmla="*/ 55977 h 60170"/>
                <a:gd name="connsiteX3" fmla="*/ 38317 w 47784"/>
                <a:gd name="connsiteY3" fmla="*/ 52123 h 60170"/>
                <a:gd name="connsiteX4" fmla="*/ 43679 w 47784"/>
                <a:gd name="connsiteY4" fmla="*/ 43744 h 60170"/>
                <a:gd name="connsiteX5" fmla="*/ 38568 w 47784"/>
                <a:gd name="connsiteY5" fmla="*/ 35365 h 60170"/>
                <a:gd name="connsiteX6" fmla="*/ 24072 w 47784"/>
                <a:gd name="connsiteY6" fmla="*/ 30589 h 60170"/>
                <a:gd name="connsiteX7" fmla="*/ 24072 w 47784"/>
                <a:gd name="connsiteY7" fmla="*/ 30589 h 60170"/>
                <a:gd name="connsiteX8" fmla="*/ 9242 w 47784"/>
                <a:gd name="connsiteY8" fmla="*/ 25646 h 60170"/>
                <a:gd name="connsiteX9" fmla="*/ 2790 w 47784"/>
                <a:gd name="connsiteY9" fmla="*/ 15340 h 60170"/>
                <a:gd name="connsiteX10" fmla="*/ 9326 w 47784"/>
                <a:gd name="connsiteY10" fmla="*/ 4279 h 60170"/>
                <a:gd name="connsiteX11" fmla="*/ 24491 w 47784"/>
                <a:gd name="connsiteY11" fmla="*/ 6 h 60170"/>
                <a:gd name="connsiteX12" fmla="*/ 43847 w 47784"/>
                <a:gd name="connsiteY12" fmla="*/ 6793 h 60170"/>
                <a:gd name="connsiteX13" fmla="*/ 44450 w 47784"/>
                <a:gd name="connsiteY13" fmla="*/ 9449 h 60170"/>
                <a:gd name="connsiteX14" fmla="*/ 44433 w 47784"/>
                <a:gd name="connsiteY14" fmla="*/ 9474 h 60170"/>
                <a:gd name="connsiteX15" fmla="*/ 41752 w 47784"/>
                <a:gd name="connsiteY15" fmla="*/ 9977 h 60170"/>
                <a:gd name="connsiteX16" fmla="*/ 24491 w 47784"/>
                <a:gd name="connsiteY16" fmla="*/ 3693 h 60170"/>
                <a:gd name="connsiteX17" fmla="*/ 11672 w 47784"/>
                <a:gd name="connsiteY17" fmla="*/ 7296 h 60170"/>
                <a:gd name="connsiteX18" fmla="*/ 6728 w 47784"/>
                <a:gd name="connsiteY18" fmla="*/ 15675 h 60170"/>
                <a:gd name="connsiteX19" fmla="*/ 11420 w 47784"/>
                <a:gd name="connsiteY19" fmla="*/ 22797 h 60170"/>
                <a:gd name="connsiteX20" fmla="*/ 24827 w 47784"/>
                <a:gd name="connsiteY20" fmla="*/ 27321 h 60170"/>
                <a:gd name="connsiteX21" fmla="*/ 24827 w 47784"/>
                <a:gd name="connsiteY21" fmla="*/ 27321 h 60170"/>
                <a:gd name="connsiteX22" fmla="*/ 40830 w 47784"/>
                <a:gd name="connsiteY22" fmla="*/ 32684 h 60170"/>
                <a:gd name="connsiteX23" fmla="*/ 47785 w 47784"/>
                <a:gd name="connsiteY23" fmla="*/ 43828 h 60170"/>
                <a:gd name="connsiteX24" fmla="*/ 40663 w 47784"/>
                <a:gd name="connsiteY24" fmla="*/ 55558 h 60170"/>
                <a:gd name="connsiteX25" fmla="*/ 24491 w 47784"/>
                <a:gd name="connsiteY25" fmla="*/ 60167 h 60170"/>
                <a:gd name="connsiteX26" fmla="*/ 1366 w 47784"/>
                <a:gd name="connsiteY26" fmla="*/ 51788 h 60170"/>
                <a:gd name="connsiteX27" fmla="*/ 45 w 47784"/>
                <a:gd name="connsiteY27" fmla="*/ 49676 h 60170"/>
                <a:gd name="connsiteX28" fmla="*/ 1114 w 47784"/>
                <a:gd name="connsiteY28" fmla="*/ 48436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784" h="60170">
                  <a:moveTo>
                    <a:pt x="1114" y="48436"/>
                  </a:moveTo>
                  <a:cubicBezTo>
                    <a:pt x="1890" y="47699"/>
                    <a:pt x="3104" y="47699"/>
                    <a:pt x="3879" y="48436"/>
                  </a:cubicBezTo>
                  <a:cubicBezTo>
                    <a:pt x="9787" y="53053"/>
                    <a:pt x="16999" y="55693"/>
                    <a:pt x="24491" y="55977"/>
                  </a:cubicBezTo>
                  <a:cubicBezTo>
                    <a:pt x="29376" y="56061"/>
                    <a:pt x="34181" y="54721"/>
                    <a:pt x="38317" y="52123"/>
                  </a:cubicBezTo>
                  <a:cubicBezTo>
                    <a:pt x="41383" y="50389"/>
                    <a:pt x="43386" y="47255"/>
                    <a:pt x="43679" y="43744"/>
                  </a:cubicBezTo>
                  <a:cubicBezTo>
                    <a:pt x="43729" y="40200"/>
                    <a:pt x="41744" y="36940"/>
                    <a:pt x="38568" y="35365"/>
                  </a:cubicBezTo>
                  <a:cubicBezTo>
                    <a:pt x="34064" y="32910"/>
                    <a:pt x="29153" y="31293"/>
                    <a:pt x="24072" y="30589"/>
                  </a:cubicBezTo>
                  <a:lnTo>
                    <a:pt x="24072" y="30589"/>
                  </a:lnTo>
                  <a:cubicBezTo>
                    <a:pt x="18858" y="29902"/>
                    <a:pt x="13824" y="28226"/>
                    <a:pt x="9242" y="25646"/>
                  </a:cubicBezTo>
                  <a:cubicBezTo>
                    <a:pt x="5428" y="23585"/>
                    <a:pt x="2977" y="19672"/>
                    <a:pt x="2790" y="15340"/>
                  </a:cubicBezTo>
                  <a:cubicBezTo>
                    <a:pt x="3005" y="10798"/>
                    <a:pt x="5452" y="6659"/>
                    <a:pt x="9326" y="4279"/>
                  </a:cubicBezTo>
                  <a:cubicBezTo>
                    <a:pt x="13843" y="1381"/>
                    <a:pt x="19124" y="-111"/>
                    <a:pt x="24491" y="6"/>
                  </a:cubicBezTo>
                  <a:cubicBezTo>
                    <a:pt x="31468" y="325"/>
                    <a:pt x="38198" y="2687"/>
                    <a:pt x="43847" y="6793"/>
                  </a:cubicBezTo>
                  <a:cubicBezTo>
                    <a:pt x="44743" y="7363"/>
                    <a:pt x="45020" y="8553"/>
                    <a:pt x="44450" y="9449"/>
                  </a:cubicBezTo>
                  <a:cubicBezTo>
                    <a:pt x="44442" y="9458"/>
                    <a:pt x="44442" y="9466"/>
                    <a:pt x="44433" y="9474"/>
                  </a:cubicBezTo>
                  <a:cubicBezTo>
                    <a:pt x="43805" y="10312"/>
                    <a:pt x="42640" y="10530"/>
                    <a:pt x="41752" y="9977"/>
                  </a:cubicBezTo>
                  <a:cubicBezTo>
                    <a:pt x="36720" y="6274"/>
                    <a:pt x="30729" y="4087"/>
                    <a:pt x="24491" y="3693"/>
                  </a:cubicBezTo>
                  <a:cubicBezTo>
                    <a:pt x="19955" y="3592"/>
                    <a:pt x="15491" y="4849"/>
                    <a:pt x="11672" y="7296"/>
                  </a:cubicBezTo>
                  <a:cubicBezTo>
                    <a:pt x="8680" y="9039"/>
                    <a:pt x="6809" y="12214"/>
                    <a:pt x="6728" y="15675"/>
                  </a:cubicBezTo>
                  <a:cubicBezTo>
                    <a:pt x="6876" y="18725"/>
                    <a:pt x="8675" y="21456"/>
                    <a:pt x="11420" y="22797"/>
                  </a:cubicBezTo>
                  <a:cubicBezTo>
                    <a:pt x="15565" y="25135"/>
                    <a:pt x="20113" y="26668"/>
                    <a:pt x="24827" y="27321"/>
                  </a:cubicBezTo>
                  <a:lnTo>
                    <a:pt x="24827" y="27321"/>
                  </a:lnTo>
                  <a:cubicBezTo>
                    <a:pt x="30456" y="28067"/>
                    <a:pt x="35888" y="29885"/>
                    <a:pt x="40830" y="32684"/>
                  </a:cubicBezTo>
                  <a:cubicBezTo>
                    <a:pt x="44969" y="34896"/>
                    <a:pt x="47617" y="39136"/>
                    <a:pt x="47785" y="43828"/>
                  </a:cubicBezTo>
                  <a:cubicBezTo>
                    <a:pt x="47500" y="48679"/>
                    <a:pt x="44835" y="53070"/>
                    <a:pt x="40663" y="55558"/>
                  </a:cubicBezTo>
                  <a:cubicBezTo>
                    <a:pt x="35846" y="58659"/>
                    <a:pt x="30218" y="60259"/>
                    <a:pt x="24491" y="60167"/>
                  </a:cubicBezTo>
                  <a:cubicBezTo>
                    <a:pt x="16105" y="59815"/>
                    <a:pt x="8029" y="56891"/>
                    <a:pt x="1366" y="51788"/>
                  </a:cubicBezTo>
                  <a:cubicBezTo>
                    <a:pt x="419" y="51570"/>
                    <a:pt x="-173" y="50623"/>
                    <a:pt x="45" y="49676"/>
                  </a:cubicBezTo>
                  <a:cubicBezTo>
                    <a:pt x="175" y="49115"/>
                    <a:pt x="575" y="48646"/>
                    <a:pt x="1114" y="48436"/>
                  </a:cubicBezTo>
                  <a:close/>
                </a:path>
              </a:pathLst>
            </a:custGeom>
            <a:solidFill>
              <a:srgbClr val="FFFFFF"/>
            </a:solidFill>
            <a:ln w="8363" cap="flat">
              <a:noFill/>
              <a:prstDash val="solid"/>
              <a:miter/>
            </a:ln>
          </p:spPr>
          <p:txBody>
            <a:bodyPr rtlCol="0" anchor="ctr"/>
            <a:lstStyle/>
            <a:p>
              <a:pPr defTabSz="914378"/>
              <a:endParaRPr lang="en-US"/>
            </a:p>
          </p:txBody>
        </p:sp>
        <p:sp>
          <p:nvSpPr>
            <p:cNvPr id="929" name="Freeform: Shape 928">
              <a:extLst>
                <a:ext uri="{FF2B5EF4-FFF2-40B4-BE49-F238E27FC236}">
                  <a16:creationId xmlns:a16="http://schemas.microsoft.com/office/drawing/2014/main" xmlns="" id="{3D4C765E-F93C-4031-85C1-927D40E55FC9}"/>
                </a:ext>
              </a:extLst>
            </p:cNvPr>
            <p:cNvSpPr/>
            <p:nvPr/>
          </p:nvSpPr>
          <p:spPr>
            <a:xfrm>
              <a:off x="1245832" y="3766522"/>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30" name="Freeform: Shape 929">
              <a:extLst>
                <a:ext uri="{FF2B5EF4-FFF2-40B4-BE49-F238E27FC236}">
                  <a16:creationId xmlns:a16="http://schemas.microsoft.com/office/drawing/2014/main" xmlns="" id="{AD79D527-249A-4B65-AC29-1C88E77DD8F2}"/>
                </a:ext>
              </a:extLst>
            </p:cNvPr>
            <p:cNvSpPr/>
            <p:nvPr/>
          </p:nvSpPr>
          <p:spPr>
            <a:xfrm>
              <a:off x="803259" y="3864389"/>
              <a:ext cx="434277" cy="116215"/>
            </a:xfrm>
            <a:custGeom>
              <a:avLst/>
              <a:gdLst>
                <a:gd name="connsiteX0" fmla="*/ 0 w 434277"/>
                <a:gd name="connsiteY0" fmla="*/ 0 h 116215"/>
                <a:gd name="connsiteX1" fmla="*/ 434278 w 434277"/>
                <a:gd name="connsiteY1" fmla="*/ 0 h 116215"/>
                <a:gd name="connsiteX2" fmla="*/ 434278 w 434277"/>
                <a:gd name="connsiteY2" fmla="*/ 116215 h 116215"/>
                <a:gd name="connsiteX3" fmla="*/ 0 w 434277"/>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34277" h="116215">
                  <a:moveTo>
                    <a:pt x="0" y="0"/>
                  </a:moveTo>
                  <a:lnTo>
                    <a:pt x="434278" y="0"/>
                  </a:lnTo>
                  <a:lnTo>
                    <a:pt x="434278" y="116215"/>
                  </a:lnTo>
                  <a:lnTo>
                    <a:pt x="0" y="116215"/>
                  </a:lnTo>
                  <a:close/>
                </a:path>
              </a:pathLst>
            </a:custGeom>
            <a:solidFill>
              <a:srgbClr val="263238"/>
            </a:solidFill>
            <a:ln w="8363" cap="flat">
              <a:noFill/>
              <a:prstDash val="solid"/>
              <a:miter/>
            </a:ln>
          </p:spPr>
          <p:txBody>
            <a:bodyPr rtlCol="0" anchor="ctr"/>
            <a:lstStyle/>
            <a:p>
              <a:pPr defTabSz="914378"/>
              <a:endParaRPr lang="en-US"/>
            </a:p>
          </p:txBody>
        </p:sp>
        <p:sp>
          <p:nvSpPr>
            <p:cNvPr id="931" name="Freeform: Shape 930">
              <a:extLst>
                <a:ext uri="{FF2B5EF4-FFF2-40B4-BE49-F238E27FC236}">
                  <a16:creationId xmlns:a16="http://schemas.microsoft.com/office/drawing/2014/main" xmlns="" id="{998BF1AE-1277-45ED-A889-AC5F98272CCD}"/>
                </a:ext>
              </a:extLst>
            </p:cNvPr>
            <p:cNvSpPr/>
            <p:nvPr/>
          </p:nvSpPr>
          <p:spPr>
            <a:xfrm>
              <a:off x="1237536" y="3864389"/>
              <a:ext cx="401432" cy="116215"/>
            </a:xfrm>
            <a:custGeom>
              <a:avLst/>
              <a:gdLst>
                <a:gd name="connsiteX0" fmla="*/ 0 w 401432"/>
                <a:gd name="connsiteY0" fmla="*/ 0 h 116215"/>
                <a:gd name="connsiteX1" fmla="*/ 401433 w 401432"/>
                <a:gd name="connsiteY1" fmla="*/ 0 h 116215"/>
                <a:gd name="connsiteX2" fmla="*/ 401433 w 401432"/>
                <a:gd name="connsiteY2" fmla="*/ 116215 h 116215"/>
                <a:gd name="connsiteX3" fmla="*/ 0 w 401432"/>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01432" h="116215">
                  <a:moveTo>
                    <a:pt x="0" y="0"/>
                  </a:moveTo>
                  <a:lnTo>
                    <a:pt x="401433" y="0"/>
                  </a:lnTo>
                  <a:lnTo>
                    <a:pt x="401433" y="116215"/>
                  </a:lnTo>
                  <a:lnTo>
                    <a:pt x="0" y="116215"/>
                  </a:lnTo>
                  <a:close/>
                </a:path>
              </a:pathLst>
            </a:custGeom>
            <a:solidFill>
              <a:srgbClr val="263238"/>
            </a:solidFill>
            <a:ln w="8363" cap="flat">
              <a:noFill/>
              <a:prstDash val="solid"/>
              <a:miter/>
            </a:ln>
          </p:spPr>
          <p:txBody>
            <a:bodyPr rtlCol="0" anchor="ctr"/>
            <a:lstStyle/>
            <a:p>
              <a:pPr defTabSz="914378"/>
              <a:endParaRPr lang="en-US"/>
            </a:p>
          </p:txBody>
        </p:sp>
        <p:sp>
          <p:nvSpPr>
            <p:cNvPr id="932" name="Freeform: Shape 931">
              <a:extLst>
                <a:ext uri="{FF2B5EF4-FFF2-40B4-BE49-F238E27FC236}">
                  <a16:creationId xmlns:a16="http://schemas.microsoft.com/office/drawing/2014/main" xmlns="" id="{AB5A4417-BBCD-4323-9945-86B88F2F7B5D}"/>
                </a:ext>
              </a:extLst>
            </p:cNvPr>
            <p:cNvSpPr/>
            <p:nvPr/>
          </p:nvSpPr>
          <p:spPr>
            <a:xfrm>
              <a:off x="803259" y="3876455"/>
              <a:ext cx="434277" cy="92084"/>
            </a:xfrm>
            <a:custGeom>
              <a:avLst/>
              <a:gdLst>
                <a:gd name="connsiteX0" fmla="*/ 0 w 434277"/>
                <a:gd name="connsiteY0" fmla="*/ 0 h 92084"/>
                <a:gd name="connsiteX1" fmla="*/ 434278 w 434277"/>
                <a:gd name="connsiteY1" fmla="*/ 0 h 92084"/>
                <a:gd name="connsiteX2" fmla="*/ 434278 w 434277"/>
                <a:gd name="connsiteY2" fmla="*/ 92084 h 92084"/>
                <a:gd name="connsiteX3" fmla="*/ 0 w 434277"/>
                <a:gd name="connsiteY3" fmla="*/ 92084 h 92084"/>
              </a:gdLst>
              <a:ahLst/>
              <a:cxnLst>
                <a:cxn ang="0">
                  <a:pos x="connsiteX0" y="connsiteY0"/>
                </a:cxn>
                <a:cxn ang="0">
                  <a:pos x="connsiteX1" y="connsiteY1"/>
                </a:cxn>
                <a:cxn ang="0">
                  <a:pos x="connsiteX2" y="connsiteY2"/>
                </a:cxn>
                <a:cxn ang="0">
                  <a:pos x="connsiteX3" y="connsiteY3"/>
                </a:cxn>
              </a:cxnLst>
              <a:rect l="l" t="t" r="r" b="b"/>
              <a:pathLst>
                <a:path w="434277" h="92084">
                  <a:moveTo>
                    <a:pt x="0" y="0"/>
                  </a:moveTo>
                  <a:lnTo>
                    <a:pt x="434278" y="0"/>
                  </a:lnTo>
                  <a:lnTo>
                    <a:pt x="434278" y="92084"/>
                  </a:lnTo>
                  <a:lnTo>
                    <a:pt x="0" y="92084"/>
                  </a:lnTo>
                  <a:close/>
                </a:path>
              </a:pathLst>
            </a:custGeom>
            <a:solidFill>
              <a:srgbClr val="FFFFFF"/>
            </a:solidFill>
            <a:ln w="8363" cap="flat">
              <a:noFill/>
              <a:prstDash val="solid"/>
              <a:miter/>
            </a:ln>
          </p:spPr>
          <p:txBody>
            <a:bodyPr rtlCol="0" anchor="ctr"/>
            <a:lstStyle/>
            <a:p>
              <a:pPr defTabSz="914378"/>
              <a:endParaRPr lang="en-US"/>
            </a:p>
          </p:txBody>
        </p:sp>
        <p:sp>
          <p:nvSpPr>
            <p:cNvPr id="933" name="Freeform: Shape 932">
              <a:extLst>
                <a:ext uri="{FF2B5EF4-FFF2-40B4-BE49-F238E27FC236}">
                  <a16:creationId xmlns:a16="http://schemas.microsoft.com/office/drawing/2014/main" xmlns="" id="{E23A7DDE-20B5-4B38-81FB-35FDA1E84333}"/>
                </a:ext>
              </a:extLst>
            </p:cNvPr>
            <p:cNvSpPr/>
            <p:nvPr/>
          </p:nvSpPr>
          <p:spPr>
            <a:xfrm>
              <a:off x="841047" y="3893799"/>
              <a:ext cx="396405" cy="3518"/>
            </a:xfrm>
            <a:custGeom>
              <a:avLst/>
              <a:gdLst>
                <a:gd name="connsiteX0" fmla="*/ 0 w 396405"/>
                <a:gd name="connsiteY0" fmla="*/ 1592 h 3518"/>
                <a:gd name="connsiteX1" fmla="*/ 136408 w 396405"/>
                <a:gd name="connsiteY1" fmla="*/ 419 h 3518"/>
                <a:gd name="connsiteX2" fmla="*/ 198161 w 396405"/>
                <a:gd name="connsiteY2" fmla="*/ 0 h 3518"/>
                <a:gd name="connsiteX3" fmla="*/ 334653 w 396405"/>
                <a:gd name="connsiteY3" fmla="*/ 419 h 3518"/>
                <a:gd name="connsiteX4" fmla="*/ 396405 w 396405"/>
                <a:gd name="connsiteY4" fmla="*/ 1759 h 3518"/>
                <a:gd name="connsiteX5" fmla="*/ 334653 w 396405"/>
                <a:gd name="connsiteY5" fmla="*/ 3100 h 3518"/>
                <a:gd name="connsiteX6" fmla="*/ 198161 w 396405"/>
                <a:gd name="connsiteY6" fmla="*/ 3519 h 3518"/>
                <a:gd name="connsiteX7" fmla="*/ 136408 w 396405"/>
                <a:gd name="connsiteY7" fmla="*/ 2932 h 3518"/>
                <a:gd name="connsiteX8" fmla="*/ 0 w 396405"/>
                <a:gd name="connsiteY8" fmla="*/ 1592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05" h="3518">
                  <a:moveTo>
                    <a:pt x="0" y="1592"/>
                  </a:moveTo>
                  <a:cubicBezTo>
                    <a:pt x="45470" y="813"/>
                    <a:pt x="90939" y="419"/>
                    <a:pt x="136408" y="419"/>
                  </a:cubicBezTo>
                  <a:lnTo>
                    <a:pt x="198161" y="0"/>
                  </a:lnTo>
                  <a:lnTo>
                    <a:pt x="334653" y="419"/>
                  </a:lnTo>
                  <a:cubicBezTo>
                    <a:pt x="380150" y="419"/>
                    <a:pt x="350908" y="1089"/>
                    <a:pt x="396405" y="1759"/>
                  </a:cubicBezTo>
                  <a:cubicBezTo>
                    <a:pt x="350908" y="2430"/>
                    <a:pt x="380150" y="2849"/>
                    <a:pt x="334653" y="3100"/>
                  </a:cubicBezTo>
                  <a:lnTo>
                    <a:pt x="198161" y="3519"/>
                  </a:lnTo>
                  <a:lnTo>
                    <a:pt x="136408" y="2932"/>
                  </a:lnTo>
                  <a:cubicBezTo>
                    <a:pt x="90939" y="2706"/>
                    <a:pt x="45470" y="2262"/>
                    <a:pt x="0" y="1592"/>
                  </a:cubicBezTo>
                  <a:close/>
                </a:path>
              </a:pathLst>
            </a:custGeom>
            <a:solidFill>
              <a:srgbClr val="DBDBDB"/>
            </a:solidFill>
            <a:ln w="8363" cap="flat">
              <a:noFill/>
              <a:prstDash val="solid"/>
              <a:miter/>
            </a:ln>
          </p:spPr>
          <p:txBody>
            <a:bodyPr rtlCol="0" anchor="ctr"/>
            <a:lstStyle/>
            <a:p>
              <a:pPr defTabSz="914378"/>
              <a:endParaRPr lang="en-US"/>
            </a:p>
          </p:txBody>
        </p:sp>
        <p:sp>
          <p:nvSpPr>
            <p:cNvPr id="934" name="Freeform: Shape 933">
              <a:extLst>
                <a:ext uri="{FF2B5EF4-FFF2-40B4-BE49-F238E27FC236}">
                  <a16:creationId xmlns:a16="http://schemas.microsoft.com/office/drawing/2014/main" xmlns="" id="{12F6EAD2-5BB8-46C3-BF4A-87DA84269CD8}"/>
                </a:ext>
              </a:extLst>
            </p:cNvPr>
            <p:cNvSpPr/>
            <p:nvPr/>
          </p:nvSpPr>
          <p:spPr>
            <a:xfrm>
              <a:off x="841047" y="3911646"/>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198"/>
                    <a:pt x="90967" y="754"/>
                    <a:pt x="136492" y="419"/>
                  </a:cubicBezTo>
                  <a:lnTo>
                    <a:pt x="198245" y="0"/>
                  </a:lnTo>
                  <a:lnTo>
                    <a:pt x="334737" y="419"/>
                  </a:lnTo>
                  <a:cubicBezTo>
                    <a:pt x="380234" y="419"/>
                    <a:pt x="350992" y="1173"/>
                    <a:pt x="396489" y="1760"/>
                  </a:cubicBezTo>
                  <a:cubicBezTo>
                    <a:pt x="350992" y="2430"/>
                    <a:pt x="380234" y="2933"/>
                    <a:pt x="334737" y="3100"/>
                  </a:cubicBezTo>
                  <a:lnTo>
                    <a:pt x="198245" y="3519"/>
                  </a:lnTo>
                  <a:lnTo>
                    <a:pt x="136408" y="3100"/>
                  </a:lnTo>
                  <a:cubicBezTo>
                    <a:pt x="90939" y="2933"/>
                    <a:pt x="45470" y="2489"/>
                    <a:pt x="0" y="1760"/>
                  </a:cubicBezTo>
                  <a:close/>
                </a:path>
              </a:pathLst>
            </a:custGeom>
            <a:solidFill>
              <a:srgbClr val="DBDBDB"/>
            </a:solidFill>
            <a:ln w="8363" cap="flat">
              <a:noFill/>
              <a:prstDash val="solid"/>
              <a:miter/>
            </a:ln>
          </p:spPr>
          <p:txBody>
            <a:bodyPr rtlCol="0" anchor="ctr"/>
            <a:lstStyle/>
            <a:p>
              <a:pPr defTabSz="914378"/>
              <a:endParaRPr lang="en-US"/>
            </a:p>
          </p:txBody>
        </p:sp>
        <p:sp>
          <p:nvSpPr>
            <p:cNvPr id="935" name="Freeform: Shape 934">
              <a:extLst>
                <a:ext uri="{FF2B5EF4-FFF2-40B4-BE49-F238E27FC236}">
                  <a16:creationId xmlns:a16="http://schemas.microsoft.com/office/drawing/2014/main" xmlns="" id="{F0BE0294-1870-4ECF-A85B-114BCA950D11}"/>
                </a:ext>
              </a:extLst>
            </p:cNvPr>
            <p:cNvSpPr/>
            <p:nvPr/>
          </p:nvSpPr>
          <p:spPr>
            <a:xfrm>
              <a:off x="841047" y="3929744"/>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089"/>
                    <a:pt x="90967" y="645"/>
                    <a:pt x="136492" y="419"/>
                  </a:cubicBezTo>
                  <a:lnTo>
                    <a:pt x="198245" y="0"/>
                  </a:lnTo>
                  <a:lnTo>
                    <a:pt x="334737" y="419"/>
                  </a:lnTo>
                  <a:cubicBezTo>
                    <a:pt x="380234" y="419"/>
                    <a:pt x="350992" y="1089"/>
                    <a:pt x="396489" y="1760"/>
                  </a:cubicBezTo>
                  <a:cubicBezTo>
                    <a:pt x="350992" y="2430"/>
                    <a:pt x="380234" y="2849"/>
                    <a:pt x="334737" y="3100"/>
                  </a:cubicBezTo>
                  <a:lnTo>
                    <a:pt x="198245" y="3519"/>
                  </a:lnTo>
                  <a:lnTo>
                    <a:pt x="136408" y="3100"/>
                  </a:lnTo>
                  <a:cubicBezTo>
                    <a:pt x="90939" y="2824"/>
                    <a:pt x="45470" y="2371"/>
                    <a:pt x="0" y="1760"/>
                  </a:cubicBezTo>
                  <a:close/>
                </a:path>
              </a:pathLst>
            </a:custGeom>
            <a:solidFill>
              <a:srgbClr val="DBDBDB"/>
            </a:solidFill>
            <a:ln w="8363" cap="flat">
              <a:noFill/>
              <a:prstDash val="solid"/>
              <a:miter/>
            </a:ln>
          </p:spPr>
          <p:txBody>
            <a:bodyPr rtlCol="0" anchor="ctr"/>
            <a:lstStyle/>
            <a:p>
              <a:pPr defTabSz="914378"/>
              <a:endParaRPr lang="en-US"/>
            </a:p>
          </p:txBody>
        </p:sp>
        <p:sp>
          <p:nvSpPr>
            <p:cNvPr id="936" name="Freeform: Shape 935">
              <a:extLst>
                <a:ext uri="{FF2B5EF4-FFF2-40B4-BE49-F238E27FC236}">
                  <a16:creationId xmlns:a16="http://schemas.microsoft.com/office/drawing/2014/main" xmlns="" id="{211DC39D-0085-4153-ACEB-70F9BE5CA730}"/>
                </a:ext>
              </a:extLst>
            </p:cNvPr>
            <p:cNvSpPr/>
            <p:nvPr/>
          </p:nvSpPr>
          <p:spPr>
            <a:xfrm>
              <a:off x="841047" y="3948178"/>
              <a:ext cx="396489" cy="2764"/>
            </a:xfrm>
            <a:custGeom>
              <a:avLst/>
              <a:gdLst>
                <a:gd name="connsiteX0" fmla="*/ 0 w 396489"/>
                <a:gd name="connsiteY0" fmla="*/ 1424 h 2764"/>
                <a:gd name="connsiteX1" fmla="*/ 136492 w 396489"/>
                <a:gd name="connsiteY1" fmla="*/ 0 h 2764"/>
                <a:gd name="connsiteX2" fmla="*/ 198245 w 396489"/>
                <a:gd name="connsiteY2" fmla="*/ 0 h 2764"/>
                <a:gd name="connsiteX3" fmla="*/ 334737 w 396489"/>
                <a:gd name="connsiteY3" fmla="*/ 0 h 2764"/>
                <a:gd name="connsiteX4" fmla="*/ 396489 w 396489"/>
                <a:gd name="connsiteY4" fmla="*/ 1424 h 2764"/>
                <a:gd name="connsiteX5" fmla="*/ 334737 w 396489"/>
                <a:gd name="connsiteY5" fmla="*/ 2765 h 2764"/>
                <a:gd name="connsiteX6" fmla="*/ 198245 w 396489"/>
                <a:gd name="connsiteY6" fmla="*/ 2765 h 2764"/>
                <a:gd name="connsiteX7" fmla="*/ 136492 w 396489"/>
                <a:gd name="connsiteY7" fmla="*/ 2765 h 2764"/>
                <a:gd name="connsiteX8" fmla="*/ 0 w 396489"/>
                <a:gd name="connsiteY8" fmla="*/ 1424 h 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2764">
                  <a:moveTo>
                    <a:pt x="0" y="1424"/>
                  </a:moveTo>
                  <a:cubicBezTo>
                    <a:pt x="45470" y="754"/>
                    <a:pt x="90967" y="276"/>
                    <a:pt x="136492" y="0"/>
                  </a:cubicBezTo>
                  <a:lnTo>
                    <a:pt x="198245" y="0"/>
                  </a:lnTo>
                  <a:lnTo>
                    <a:pt x="334737" y="0"/>
                  </a:lnTo>
                  <a:cubicBezTo>
                    <a:pt x="380234" y="0"/>
                    <a:pt x="350992" y="754"/>
                    <a:pt x="396489" y="1424"/>
                  </a:cubicBezTo>
                  <a:cubicBezTo>
                    <a:pt x="350992" y="2011"/>
                    <a:pt x="380234" y="2514"/>
                    <a:pt x="334737" y="2765"/>
                  </a:cubicBezTo>
                  <a:lnTo>
                    <a:pt x="198245" y="2765"/>
                  </a:lnTo>
                  <a:lnTo>
                    <a:pt x="136492" y="2765"/>
                  </a:lnTo>
                  <a:cubicBezTo>
                    <a:pt x="90967" y="2539"/>
                    <a:pt x="45470" y="2095"/>
                    <a:pt x="0" y="1424"/>
                  </a:cubicBezTo>
                  <a:close/>
                </a:path>
              </a:pathLst>
            </a:custGeom>
            <a:solidFill>
              <a:srgbClr val="DBDBDB"/>
            </a:solidFill>
            <a:ln w="8363" cap="flat">
              <a:noFill/>
              <a:prstDash val="solid"/>
              <a:miter/>
            </a:ln>
          </p:spPr>
          <p:txBody>
            <a:bodyPr rtlCol="0" anchor="ctr"/>
            <a:lstStyle/>
            <a:p>
              <a:pPr defTabSz="914378"/>
              <a:endParaRPr lang="en-US"/>
            </a:p>
          </p:txBody>
        </p:sp>
        <p:sp>
          <p:nvSpPr>
            <p:cNvPr id="937" name="Freeform: Shape 936">
              <a:extLst>
                <a:ext uri="{FF2B5EF4-FFF2-40B4-BE49-F238E27FC236}">
                  <a16:creationId xmlns:a16="http://schemas.microsoft.com/office/drawing/2014/main" xmlns="" id="{B5FE56B9-7B5E-48CD-B743-93850C047D4C}"/>
                </a:ext>
              </a:extLst>
            </p:cNvPr>
            <p:cNvSpPr/>
            <p:nvPr/>
          </p:nvSpPr>
          <p:spPr>
            <a:xfrm>
              <a:off x="1326436" y="3864389"/>
              <a:ext cx="56473" cy="116215"/>
            </a:xfrm>
            <a:custGeom>
              <a:avLst/>
              <a:gdLst>
                <a:gd name="connsiteX0" fmla="*/ 0 w 56473"/>
                <a:gd name="connsiteY0" fmla="*/ 0 h 116215"/>
                <a:gd name="connsiteX1" fmla="*/ 56474 w 56473"/>
                <a:gd name="connsiteY1" fmla="*/ 0 h 116215"/>
                <a:gd name="connsiteX2" fmla="*/ 56474 w 56473"/>
                <a:gd name="connsiteY2" fmla="*/ 116215 h 116215"/>
                <a:gd name="connsiteX3" fmla="*/ 0 w 56473"/>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56473" h="116215">
                  <a:moveTo>
                    <a:pt x="0" y="0"/>
                  </a:moveTo>
                  <a:lnTo>
                    <a:pt x="56474" y="0"/>
                  </a:lnTo>
                  <a:lnTo>
                    <a:pt x="56474" y="116215"/>
                  </a:lnTo>
                  <a:lnTo>
                    <a:pt x="0" y="116215"/>
                  </a:lnTo>
                  <a:close/>
                </a:path>
              </a:pathLst>
            </a:custGeom>
            <a:solidFill>
              <a:srgbClr val="455A64"/>
            </a:solidFill>
            <a:ln w="8363" cap="flat">
              <a:noFill/>
              <a:prstDash val="solid"/>
              <a:miter/>
            </a:ln>
          </p:spPr>
          <p:txBody>
            <a:bodyPr rtlCol="0" anchor="ctr"/>
            <a:lstStyle/>
            <a:p>
              <a:pPr defTabSz="914378"/>
              <a:endParaRPr lang="en-US"/>
            </a:p>
          </p:txBody>
        </p:sp>
        <p:sp>
          <p:nvSpPr>
            <p:cNvPr id="938" name="Freeform: Shape 937">
              <a:extLst>
                <a:ext uri="{FF2B5EF4-FFF2-40B4-BE49-F238E27FC236}">
                  <a16:creationId xmlns:a16="http://schemas.microsoft.com/office/drawing/2014/main" xmlns="" id="{17EFEB57-AE6B-4DA5-BC83-EF86E192E5FC}"/>
                </a:ext>
              </a:extLst>
            </p:cNvPr>
            <p:cNvSpPr/>
            <p:nvPr/>
          </p:nvSpPr>
          <p:spPr>
            <a:xfrm>
              <a:off x="1580233" y="3864389"/>
              <a:ext cx="37956" cy="116215"/>
            </a:xfrm>
            <a:custGeom>
              <a:avLst/>
              <a:gdLst>
                <a:gd name="connsiteX0" fmla="*/ 0 w 37956"/>
                <a:gd name="connsiteY0" fmla="*/ 0 h 116215"/>
                <a:gd name="connsiteX1" fmla="*/ 37956 w 37956"/>
                <a:gd name="connsiteY1" fmla="*/ 0 h 116215"/>
                <a:gd name="connsiteX2" fmla="*/ 37956 w 37956"/>
                <a:gd name="connsiteY2" fmla="*/ 116215 h 116215"/>
                <a:gd name="connsiteX3" fmla="*/ 0 w 37956"/>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37956" h="116215">
                  <a:moveTo>
                    <a:pt x="0" y="0"/>
                  </a:moveTo>
                  <a:lnTo>
                    <a:pt x="37956" y="0"/>
                  </a:lnTo>
                  <a:lnTo>
                    <a:pt x="37956" y="116215"/>
                  </a:lnTo>
                  <a:lnTo>
                    <a:pt x="0" y="116215"/>
                  </a:lnTo>
                  <a:close/>
                </a:path>
              </a:pathLst>
            </a:custGeom>
            <a:solidFill>
              <a:srgbClr val="455A64"/>
            </a:solidFill>
            <a:ln w="8363" cap="flat">
              <a:noFill/>
              <a:prstDash val="solid"/>
              <a:miter/>
            </a:ln>
          </p:spPr>
          <p:txBody>
            <a:bodyPr rtlCol="0" anchor="ctr"/>
            <a:lstStyle/>
            <a:p>
              <a:pPr defTabSz="914378"/>
              <a:endParaRPr lang="en-US"/>
            </a:p>
          </p:txBody>
        </p:sp>
        <p:sp>
          <p:nvSpPr>
            <p:cNvPr id="939" name="Freeform: Shape 938">
              <a:extLst>
                <a:ext uri="{FF2B5EF4-FFF2-40B4-BE49-F238E27FC236}">
                  <a16:creationId xmlns:a16="http://schemas.microsoft.com/office/drawing/2014/main" xmlns="" id="{512773FF-ED20-4E04-9767-05835AB93930}"/>
                </a:ext>
              </a:extLst>
            </p:cNvPr>
            <p:cNvSpPr/>
            <p:nvPr/>
          </p:nvSpPr>
          <p:spPr>
            <a:xfrm rot="10800000">
              <a:off x="1132968" y="3980520"/>
              <a:ext cx="489075" cy="159701"/>
            </a:xfrm>
            <a:custGeom>
              <a:avLst/>
              <a:gdLst>
                <a:gd name="connsiteX0" fmla="*/ 0 w 489075"/>
                <a:gd name="connsiteY0" fmla="*/ 0 h 159701"/>
                <a:gd name="connsiteX1" fmla="*/ 489076 w 489075"/>
                <a:gd name="connsiteY1" fmla="*/ 0 h 159701"/>
                <a:gd name="connsiteX2" fmla="*/ 489076 w 489075"/>
                <a:gd name="connsiteY2" fmla="*/ 159702 h 159701"/>
                <a:gd name="connsiteX3" fmla="*/ 0 w 489075"/>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489075" h="159701">
                  <a:moveTo>
                    <a:pt x="0" y="0"/>
                  </a:moveTo>
                  <a:lnTo>
                    <a:pt x="489076" y="0"/>
                  </a:lnTo>
                  <a:lnTo>
                    <a:pt x="489076" y="159702"/>
                  </a:lnTo>
                  <a:lnTo>
                    <a:pt x="0" y="159702"/>
                  </a:lnTo>
                  <a:close/>
                </a:path>
              </a:pathLst>
            </a:custGeom>
            <a:solidFill>
              <a:srgbClr val="FFC727"/>
            </a:solidFill>
            <a:ln w="8363" cap="flat">
              <a:noFill/>
              <a:prstDash val="solid"/>
              <a:miter/>
            </a:ln>
          </p:spPr>
          <p:txBody>
            <a:bodyPr rtlCol="0" anchor="ctr"/>
            <a:lstStyle/>
            <a:p>
              <a:pPr defTabSz="914378"/>
              <a:endParaRPr lang="en-US"/>
            </a:p>
          </p:txBody>
        </p:sp>
        <p:sp>
          <p:nvSpPr>
            <p:cNvPr id="940" name="Freeform: Shape 939">
              <a:extLst>
                <a:ext uri="{FF2B5EF4-FFF2-40B4-BE49-F238E27FC236}">
                  <a16:creationId xmlns:a16="http://schemas.microsoft.com/office/drawing/2014/main" xmlns="" id="{810D61EC-B636-4859-BFA3-64433A31B961}"/>
                </a:ext>
              </a:extLst>
            </p:cNvPr>
            <p:cNvSpPr/>
            <p:nvPr/>
          </p:nvSpPr>
          <p:spPr>
            <a:xfrm rot="10800000">
              <a:off x="761615" y="3980520"/>
              <a:ext cx="371352" cy="159701"/>
            </a:xfrm>
            <a:custGeom>
              <a:avLst/>
              <a:gdLst>
                <a:gd name="connsiteX0" fmla="*/ 0 w 371352"/>
                <a:gd name="connsiteY0" fmla="*/ 0 h 159701"/>
                <a:gd name="connsiteX1" fmla="*/ 371352 w 371352"/>
                <a:gd name="connsiteY1" fmla="*/ 0 h 159701"/>
                <a:gd name="connsiteX2" fmla="*/ 371352 w 371352"/>
                <a:gd name="connsiteY2" fmla="*/ 159702 h 159701"/>
                <a:gd name="connsiteX3" fmla="*/ 0 w 371352"/>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371352" h="159701">
                  <a:moveTo>
                    <a:pt x="0" y="0"/>
                  </a:moveTo>
                  <a:lnTo>
                    <a:pt x="371352" y="0"/>
                  </a:lnTo>
                  <a:lnTo>
                    <a:pt x="371352" y="159702"/>
                  </a:lnTo>
                  <a:lnTo>
                    <a:pt x="0" y="159702"/>
                  </a:lnTo>
                  <a:close/>
                </a:path>
              </a:pathLst>
            </a:custGeom>
            <a:solidFill>
              <a:srgbClr val="FFC727"/>
            </a:solidFill>
            <a:ln w="8363" cap="flat">
              <a:noFill/>
              <a:prstDash val="solid"/>
              <a:miter/>
            </a:ln>
          </p:spPr>
          <p:txBody>
            <a:bodyPr rtlCol="0" anchor="ctr"/>
            <a:lstStyle/>
            <a:p>
              <a:pPr defTabSz="914378"/>
              <a:endParaRPr lang="en-US"/>
            </a:p>
          </p:txBody>
        </p:sp>
        <p:sp>
          <p:nvSpPr>
            <p:cNvPr id="941" name="Freeform: Shape 940">
              <a:extLst>
                <a:ext uri="{FF2B5EF4-FFF2-40B4-BE49-F238E27FC236}">
                  <a16:creationId xmlns:a16="http://schemas.microsoft.com/office/drawing/2014/main" xmlns="" id="{45012CA9-F662-40F6-9C9D-E54D501818AE}"/>
                </a:ext>
              </a:extLst>
            </p:cNvPr>
            <p:cNvSpPr/>
            <p:nvPr/>
          </p:nvSpPr>
          <p:spPr>
            <a:xfrm rot="10800000">
              <a:off x="1132968" y="3997111"/>
              <a:ext cx="489075" cy="126521"/>
            </a:xfrm>
            <a:custGeom>
              <a:avLst/>
              <a:gdLst>
                <a:gd name="connsiteX0" fmla="*/ 0 w 489075"/>
                <a:gd name="connsiteY0" fmla="*/ 0 h 126521"/>
                <a:gd name="connsiteX1" fmla="*/ 489076 w 489075"/>
                <a:gd name="connsiteY1" fmla="*/ 0 h 126521"/>
                <a:gd name="connsiteX2" fmla="*/ 489076 w 489075"/>
                <a:gd name="connsiteY2" fmla="*/ 126521 h 126521"/>
                <a:gd name="connsiteX3" fmla="*/ 0 w 489075"/>
                <a:gd name="connsiteY3" fmla="*/ 126521 h 126521"/>
              </a:gdLst>
              <a:ahLst/>
              <a:cxnLst>
                <a:cxn ang="0">
                  <a:pos x="connsiteX0" y="connsiteY0"/>
                </a:cxn>
                <a:cxn ang="0">
                  <a:pos x="connsiteX1" y="connsiteY1"/>
                </a:cxn>
                <a:cxn ang="0">
                  <a:pos x="connsiteX2" y="connsiteY2"/>
                </a:cxn>
                <a:cxn ang="0">
                  <a:pos x="connsiteX3" y="connsiteY3"/>
                </a:cxn>
              </a:cxnLst>
              <a:rect l="l" t="t" r="r" b="b"/>
              <a:pathLst>
                <a:path w="489075" h="126521">
                  <a:moveTo>
                    <a:pt x="0" y="0"/>
                  </a:moveTo>
                  <a:lnTo>
                    <a:pt x="489076" y="0"/>
                  </a:lnTo>
                  <a:lnTo>
                    <a:pt x="489076" y="126521"/>
                  </a:lnTo>
                  <a:lnTo>
                    <a:pt x="0" y="126521"/>
                  </a:lnTo>
                  <a:close/>
                </a:path>
              </a:pathLst>
            </a:custGeom>
            <a:solidFill>
              <a:srgbClr val="FFFFFF"/>
            </a:solidFill>
            <a:ln w="8363" cap="flat">
              <a:noFill/>
              <a:prstDash val="solid"/>
              <a:miter/>
            </a:ln>
          </p:spPr>
          <p:txBody>
            <a:bodyPr rtlCol="0" anchor="ctr"/>
            <a:lstStyle/>
            <a:p>
              <a:pPr defTabSz="914378"/>
              <a:endParaRPr lang="en-US"/>
            </a:p>
          </p:txBody>
        </p:sp>
        <p:sp>
          <p:nvSpPr>
            <p:cNvPr id="942" name="Freeform: Shape 941">
              <a:extLst>
                <a:ext uri="{FF2B5EF4-FFF2-40B4-BE49-F238E27FC236}">
                  <a16:creationId xmlns:a16="http://schemas.microsoft.com/office/drawing/2014/main" xmlns="" id="{D5A21C40-3E03-4FF6-BDAB-EDA7BBF83670}"/>
                </a:ext>
              </a:extLst>
            </p:cNvPr>
            <p:cNvSpPr/>
            <p:nvPr/>
          </p:nvSpPr>
          <p:spPr>
            <a:xfrm>
              <a:off x="1132884" y="4095898"/>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371"/>
                    <a:pt x="381214" y="282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587"/>
                    <a:pt x="419389" y="1030"/>
                    <a:pt x="457487" y="1759"/>
                  </a:cubicBezTo>
                  <a:close/>
                </a:path>
              </a:pathLst>
            </a:custGeom>
            <a:solidFill>
              <a:srgbClr val="DBDBDB"/>
            </a:solidFill>
            <a:ln w="8363" cap="flat">
              <a:noFill/>
              <a:prstDash val="solid"/>
              <a:miter/>
            </a:ln>
          </p:spPr>
          <p:txBody>
            <a:bodyPr rtlCol="0" anchor="ctr"/>
            <a:lstStyle/>
            <a:p>
              <a:pPr defTabSz="914378"/>
              <a:endParaRPr lang="en-US"/>
            </a:p>
          </p:txBody>
        </p:sp>
        <p:sp>
          <p:nvSpPr>
            <p:cNvPr id="943" name="Freeform: Shape 942">
              <a:extLst>
                <a:ext uri="{FF2B5EF4-FFF2-40B4-BE49-F238E27FC236}">
                  <a16:creationId xmlns:a16="http://schemas.microsoft.com/office/drawing/2014/main" xmlns="" id="{B49F7014-3C09-427F-A529-D1A20875F040}"/>
                </a:ext>
              </a:extLst>
            </p:cNvPr>
            <p:cNvSpPr/>
            <p:nvPr/>
          </p:nvSpPr>
          <p:spPr>
            <a:xfrm>
              <a:off x="1132884" y="4071431"/>
              <a:ext cx="457487" cy="2681"/>
            </a:xfrm>
            <a:custGeom>
              <a:avLst/>
              <a:gdLst>
                <a:gd name="connsiteX0" fmla="*/ 457487 w 457487"/>
                <a:gd name="connsiteY0" fmla="*/ 1341 h 2681"/>
                <a:gd name="connsiteX1" fmla="*/ 343116 w 457487"/>
                <a:gd name="connsiteY1" fmla="*/ 2681 h 2681"/>
                <a:gd name="connsiteX2" fmla="*/ 228744 w 457487"/>
                <a:gd name="connsiteY2" fmla="*/ 2681 h 2681"/>
                <a:gd name="connsiteX3" fmla="*/ 114372 w 457487"/>
                <a:gd name="connsiteY3" fmla="*/ 2681 h 2681"/>
                <a:gd name="connsiteX4" fmla="*/ 0 w 457487"/>
                <a:gd name="connsiteY4" fmla="*/ 1341 h 2681"/>
                <a:gd name="connsiteX5" fmla="*/ 114372 w 457487"/>
                <a:gd name="connsiteY5" fmla="*/ 0 h 2681"/>
                <a:gd name="connsiteX6" fmla="*/ 228744 w 457487"/>
                <a:gd name="connsiteY6" fmla="*/ 0 h 2681"/>
                <a:gd name="connsiteX7" fmla="*/ 343116 w 457487"/>
                <a:gd name="connsiteY7" fmla="*/ 0 h 2681"/>
                <a:gd name="connsiteX8" fmla="*/ 457487 w 457487"/>
                <a:gd name="connsiteY8" fmla="*/ 1341 h 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2681">
                  <a:moveTo>
                    <a:pt x="457487" y="1341"/>
                  </a:moveTo>
                  <a:cubicBezTo>
                    <a:pt x="419338" y="2011"/>
                    <a:pt x="381214" y="2455"/>
                    <a:pt x="343116" y="2681"/>
                  </a:cubicBezTo>
                  <a:lnTo>
                    <a:pt x="228744" y="2681"/>
                  </a:lnTo>
                  <a:lnTo>
                    <a:pt x="114372" y="2681"/>
                  </a:lnTo>
                  <a:cubicBezTo>
                    <a:pt x="76220" y="2681"/>
                    <a:pt x="38096" y="2237"/>
                    <a:pt x="0" y="1341"/>
                  </a:cubicBezTo>
                  <a:cubicBezTo>
                    <a:pt x="38152" y="779"/>
                    <a:pt x="76276" y="335"/>
                    <a:pt x="114372" y="0"/>
                  </a:cubicBezTo>
                  <a:lnTo>
                    <a:pt x="228744" y="0"/>
                  </a:lnTo>
                  <a:lnTo>
                    <a:pt x="343116" y="0"/>
                  </a:lnTo>
                  <a:cubicBezTo>
                    <a:pt x="381265" y="277"/>
                    <a:pt x="419389" y="729"/>
                    <a:pt x="457487" y="1341"/>
                  </a:cubicBezTo>
                  <a:close/>
                </a:path>
              </a:pathLst>
            </a:custGeom>
            <a:solidFill>
              <a:srgbClr val="DBDBDB"/>
            </a:solidFill>
            <a:ln w="8363" cap="flat">
              <a:noFill/>
              <a:prstDash val="solid"/>
              <a:miter/>
            </a:ln>
          </p:spPr>
          <p:txBody>
            <a:bodyPr rtlCol="0" anchor="ctr"/>
            <a:lstStyle/>
            <a:p>
              <a:pPr defTabSz="914378"/>
              <a:endParaRPr lang="en-US"/>
            </a:p>
          </p:txBody>
        </p:sp>
        <p:sp>
          <p:nvSpPr>
            <p:cNvPr id="944" name="Freeform: Shape 943">
              <a:extLst>
                <a:ext uri="{FF2B5EF4-FFF2-40B4-BE49-F238E27FC236}">
                  <a16:creationId xmlns:a16="http://schemas.microsoft.com/office/drawing/2014/main" xmlns="" id="{458D3106-C5D9-498B-B99D-010F9140602B}"/>
                </a:ext>
              </a:extLst>
            </p:cNvPr>
            <p:cNvSpPr/>
            <p:nvPr/>
          </p:nvSpPr>
          <p:spPr>
            <a:xfrm>
              <a:off x="1132884" y="4046211"/>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430"/>
                    <a:pt x="381214" y="287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695"/>
                    <a:pt x="419389" y="1148"/>
                    <a:pt x="457487" y="1759"/>
                  </a:cubicBezTo>
                  <a:close/>
                </a:path>
              </a:pathLst>
            </a:custGeom>
            <a:solidFill>
              <a:srgbClr val="DBDBDB"/>
            </a:solidFill>
            <a:ln w="8363" cap="flat">
              <a:noFill/>
              <a:prstDash val="solid"/>
              <a:miter/>
            </a:ln>
          </p:spPr>
          <p:txBody>
            <a:bodyPr rtlCol="0" anchor="ctr"/>
            <a:lstStyle/>
            <a:p>
              <a:pPr defTabSz="914378"/>
              <a:endParaRPr lang="en-US"/>
            </a:p>
          </p:txBody>
        </p:sp>
        <p:sp>
          <p:nvSpPr>
            <p:cNvPr id="945" name="Freeform: Shape 944">
              <a:extLst>
                <a:ext uri="{FF2B5EF4-FFF2-40B4-BE49-F238E27FC236}">
                  <a16:creationId xmlns:a16="http://schemas.microsoft.com/office/drawing/2014/main" xmlns="" id="{C5253435-19DC-4535-AF8E-4E6136065FE1}"/>
                </a:ext>
              </a:extLst>
            </p:cNvPr>
            <p:cNvSpPr/>
            <p:nvPr/>
          </p:nvSpPr>
          <p:spPr>
            <a:xfrm>
              <a:off x="1132884" y="4021409"/>
              <a:ext cx="457487" cy="3519"/>
            </a:xfrm>
            <a:custGeom>
              <a:avLst/>
              <a:gdLst>
                <a:gd name="connsiteX0" fmla="*/ 457487 w 457487"/>
                <a:gd name="connsiteY0" fmla="*/ 1760 h 3519"/>
                <a:gd name="connsiteX1" fmla="*/ 343116 w 457487"/>
                <a:gd name="connsiteY1" fmla="*/ 3100 h 3519"/>
                <a:gd name="connsiteX2" fmla="*/ 228744 w 457487"/>
                <a:gd name="connsiteY2" fmla="*/ 3519 h 3519"/>
                <a:gd name="connsiteX3" fmla="*/ 114372 w 457487"/>
                <a:gd name="connsiteY3" fmla="*/ 3100 h 3519"/>
                <a:gd name="connsiteX4" fmla="*/ 0 w 457487"/>
                <a:gd name="connsiteY4" fmla="*/ 1760 h 3519"/>
                <a:gd name="connsiteX5" fmla="*/ 114372 w 457487"/>
                <a:gd name="connsiteY5" fmla="*/ 419 h 3519"/>
                <a:gd name="connsiteX6" fmla="*/ 228744 w 457487"/>
                <a:gd name="connsiteY6" fmla="*/ 0 h 3519"/>
                <a:gd name="connsiteX7" fmla="*/ 343116 w 457487"/>
                <a:gd name="connsiteY7" fmla="*/ 419 h 3519"/>
                <a:gd name="connsiteX8" fmla="*/ 457487 w 457487"/>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9">
                  <a:moveTo>
                    <a:pt x="457487" y="1760"/>
                  </a:moveTo>
                  <a:cubicBezTo>
                    <a:pt x="419338" y="2430"/>
                    <a:pt x="381214" y="2874"/>
                    <a:pt x="343116" y="3100"/>
                  </a:cubicBezTo>
                  <a:lnTo>
                    <a:pt x="228744" y="3519"/>
                  </a:lnTo>
                  <a:lnTo>
                    <a:pt x="114372" y="3100"/>
                  </a:lnTo>
                  <a:cubicBezTo>
                    <a:pt x="76220" y="3100"/>
                    <a:pt x="38096" y="2656"/>
                    <a:pt x="0" y="1760"/>
                  </a:cubicBezTo>
                  <a:cubicBezTo>
                    <a:pt x="38152" y="1089"/>
                    <a:pt x="76276" y="645"/>
                    <a:pt x="114372" y="419"/>
                  </a:cubicBezTo>
                  <a:lnTo>
                    <a:pt x="228744" y="0"/>
                  </a:lnTo>
                  <a:lnTo>
                    <a:pt x="343116" y="419"/>
                  </a:lnTo>
                  <a:cubicBezTo>
                    <a:pt x="381265" y="696"/>
                    <a:pt x="419389" y="1148"/>
                    <a:pt x="457487" y="1760"/>
                  </a:cubicBezTo>
                  <a:close/>
                </a:path>
              </a:pathLst>
            </a:custGeom>
            <a:solidFill>
              <a:srgbClr val="DBDBDB"/>
            </a:solidFill>
            <a:ln w="8363" cap="flat">
              <a:noFill/>
              <a:prstDash val="solid"/>
              <a:miter/>
            </a:ln>
          </p:spPr>
          <p:txBody>
            <a:bodyPr rtlCol="0" anchor="ctr"/>
            <a:lstStyle/>
            <a:p>
              <a:pPr defTabSz="914378"/>
              <a:endParaRPr lang="en-US"/>
            </a:p>
          </p:txBody>
        </p:sp>
        <p:sp>
          <p:nvSpPr>
            <p:cNvPr id="946" name="Freeform: Shape 945">
              <a:extLst>
                <a:ext uri="{FF2B5EF4-FFF2-40B4-BE49-F238E27FC236}">
                  <a16:creationId xmlns:a16="http://schemas.microsoft.com/office/drawing/2014/main" xmlns="" id="{F2090328-C2D8-4925-A0CB-950C9345D6B2}"/>
                </a:ext>
              </a:extLst>
            </p:cNvPr>
            <p:cNvSpPr/>
            <p:nvPr/>
          </p:nvSpPr>
          <p:spPr>
            <a:xfrm>
              <a:off x="820687" y="3980520"/>
              <a:ext cx="69544" cy="159701"/>
            </a:xfrm>
            <a:custGeom>
              <a:avLst/>
              <a:gdLst>
                <a:gd name="connsiteX0" fmla="*/ 0 w 69544"/>
                <a:gd name="connsiteY0" fmla="*/ 0 h 159701"/>
                <a:gd name="connsiteX1" fmla="*/ 69545 w 69544"/>
                <a:gd name="connsiteY1" fmla="*/ 0 h 159701"/>
                <a:gd name="connsiteX2" fmla="*/ 69545 w 69544"/>
                <a:gd name="connsiteY2" fmla="*/ 159702 h 159701"/>
                <a:gd name="connsiteX3" fmla="*/ 0 w 69544"/>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69544" h="159701">
                  <a:moveTo>
                    <a:pt x="0" y="0"/>
                  </a:moveTo>
                  <a:lnTo>
                    <a:pt x="69545" y="0"/>
                  </a:lnTo>
                  <a:lnTo>
                    <a:pt x="69545" y="159702"/>
                  </a:lnTo>
                  <a:lnTo>
                    <a:pt x="0" y="159702"/>
                  </a:lnTo>
                  <a:close/>
                </a:path>
              </a:pathLst>
            </a:custGeom>
            <a:solidFill>
              <a:srgbClr val="455A64"/>
            </a:solidFill>
            <a:ln w="8363" cap="flat">
              <a:noFill/>
              <a:prstDash val="solid"/>
              <a:miter/>
            </a:ln>
          </p:spPr>
          <p:txBody>
            <a:bodyPr rtlCol="0" anchor="ctr"/>
            <a:lstStyle/>
            <a:p>
              <a:pPr defTabSz="914378"/>
              <a:endParaRPr lang="en-US"/>
            </a:p>
          </p:txBody>
        </p:sp>
      </p:grpSp>
      <p:sp>
        <p:nvSpPr>
          <p:cNvPr id="138" name="Freeform: Shape 137">
            <a:extLst>
              <a:ext uri="{FF2B5EF4-FFF2-40B4-BE49-F238E27FC236}">
                <a16:creationId xmlns:a16="http://schemas.microsoft.com/office/drawing/2014/main" xmlns="" id="{43D1118F-FDD2-41A5-A2F2-E3BE4DE4DDF6}"/>
              </a:ext>
            </a:extLst>
          </p:cNvPr>
          <p:cNvSpPr/>
          <p:nvPr/>
        </p:nvSpPr>
        <p:spPr>
          <a:xfrm>
            <a:off x="728771" y="4168040"/>
            <a:ext cx="3497013" cy="8295"/>
          </a:xfrm>
          <a:custGeom>
            <a:avLst/>
            <a:gdLst>
              <a:gd name="connsiteX0" fmla="*/ 3497014 w 3497013"/>
              <a:gd name="connsiteY0" fmla="*/ 4106 h 8295"/>
              <a:gd name="connsiteX1" fmla="*/ 3059887 w 3497013"/>
              <a:gd name="connsiteY1" fmla="*/ 6201 h 8295"/>
              <a:gd name="connsiteX2" fmla="*/ 2622760 w 3497013"/>
              <a:gd name="connsiteY2" fmla="*/ 6871 h 8295"/>
              <a:gd name="connsiteX3" fmla="*/ 1748507 w 3497013"/>
              <a:gd name="connsiteY3" fmla="*/ 8295 h 8295"/>
              <a:gd name="connsiteX4" fmla="*/ 874253 w 3497013"/>
              <a:gd name="connsiteY4" fmla="*/ 6955 h 8295"/>
              <a:gd name="connsiteX5" fmla="*/ 437127 w 3497013"/>
              <a:gd name="connsiteY5" fmla="*/ 6201 h 8295"/>
              <a:gd name="connsiteX6" fmla="*/ 0 w 3497013"/>
              <a:gd name="connsiteY6" fmla="*/ 4106 h 8295"/>
              <a:gd name="connsiteX7" fmla="*/ 437127 w 3497013"/>
              <a:gd name="connsiteY7" fmla="*/ 2095 h 8295"/>
              <a:gd name="connsiteX8" fmla="*/ 874253 w 3497013"/>
              <a:gd name="connsiteY8" fmla="*/ 1341 h 8295"/>
              <a:gd name="connsiteX9" fmla="*/ 1748507 w 3497013"/>
              <a:gd name="connsiteY9" fmla="*/ 0 h 8295"/>
              <a:gd name="connsiteX10" fmla="*/ 2622760 w 3497013"/>
              <a:gd name="connsiteY10" fmla="*/ 1341 h 8295"/>
              <a:gd name="connsiteX11" fmla="*/ 3059887 w 3497013"/>
              <a:gd name="connsiteY11" fmla="*/ 2095 h 8295"/>
              <a:gd name="connsiteX12" fmla="*/ 3497014 w 3497013"/>
              <a:gd name="connsiteY12" fmla="*/ 4106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013" h="8295">
                <a:moveTo>
                  <a:pt x="3497014" y="4106"/>
                </a:moveTo>
                <a:lnTo>
                  <a:pt x="3059887" y="6201"/>
                </a:lnTo>
                <a:lnTo>
                  <a:pt x="2622760" y="6871"/>
                </a:lnTo>
                <a:lnTo>
                  <a:pt x="1748507" y="8295"/>
                </a:lnTo>
                <a:lnTo>
                  <a:pt x="874253" y="6955"/>
                </a:lnTo>
                <a:lnTo>
                  <a:pt x="437127" y="6201"/>
                </a:lnTo>
                <a:lnTo>
                  <a:pt x="0" y="4106"/>
                </a:lnTo>
                <a:lnTo>
                  <a:pt x="437127" y="2095"/>
                </a:lnTo>
                <a:lnTo>
                  <a:pt x="874253" y="1341"/>
                </a:lnTo>
                <a:lnTo>
                  <a:pt x="1748507" y="0"/>
                </a:lnTo>
                <a:lnTo>
                  <a:pt x="2622760" y="1341"/>
                </a:lnTo>
                <a:lnTo>
                  <a:pt x="3059887" y="2095"/>
                </a:lnTo>
                <a:lnTo>
                  <a:pt x="3497014" y="4106"/>
                </a:lnTo>
                <a:close/>
              </a:path>
            </a:pathLst>
          </a:custGeom>
          <a:solidFill>
            <a:srgbClr val="263238"/>
          </a:solidFill>
          <a:ln w="8363" cap="flat">
            <a:noFill/>
            <a:prstDash val="solid"/>
            <a:miter/>
          </a:ln>
        </p:spPr>
        <p:txBody>
          <a:bodyPr rtlCol="0" anchor="ctr"/>
          <a:lstStyle/>
          <a:p>
            <a:pPr defTabSz="914378"/>
            <a:endParaRPr lang="en-US"/>
          </a:p>
        </p:txBody>
      </p:sp>
    </p:spTree>
    <p:extLst>
      <p:ext uri="{BB962C8B-B14F-4D97-AF65-F5344CB8AC3E}">
        <p14:creationId xmlns:p14="http://schemas.microsoft.com/office/powerpoint/2010/main" val="3204361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14:presetBounceEnd="38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38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38000">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38000">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14:bounceEnd="38000">
                                          <p:cBhvr additive="base">
                                            <p:cTn id="17" dur="1000" fill="hold"/>
                                            <p:tgtEl>
                                              <p:spTgt spid="139"/>
                                            </p:tgtEl>
                                            <p:attrNameLst>
                                              <p:attrName>ppt_x</p:attrName>
                                            </p:attrNameLst>
                                          </p:cBhvr>
                                          <p:tavLst>
                                            <p:tav tm="0">
                                              <p:val>
                                                <p:strVal val="0-#ppt_w/2"/>
                                              </p:val>
                                            </p:tav>
                                            <p:tav tm="100000">
                                              <p:val>
                                                <p:strVal val="#ppt_x"/>
                                              </p:val>
                                            </p:tav>
                                          </p:tavLst>
                                        </p:anim>
                                        <p:anim calcmode="lin" valueType="num" p14:bounceEnd="38000">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38000">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14:bounceEnd="38000">
                                          <p:cBhvr additive="base">
                                            <p:cTn id="21" dur="1000" fill="hold"/>
                                            <p:tgtEl>
                                              <p:spTgt spid="843"/>
                                            </p:tgtEl>
                                            <p:attrNameLst>
                                              <p:attrName>ppt_x</p:attrName>
                                            </p:attrNameLst>
                                          </p:cBhvr>
                                          <p:tavLst>
                                            <p:tav tm="0">
                                              <p:val>
                                                <p:strVal val="0-#ppt_w/2"/>
                                              </p:val>
                                            </p:tav>
                                            <p:tav tm="100000">
                                              <p:val>
                                                <p:strVal val="#ppt_x"/>
                                              </p:val>
                                            </p:tav>
                                          </p:tavLst>
                                        </p:anim>
                                        <p:anim calcmode="lin" valueType="num" p14:bounceEnd="38000">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38000">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14:bounceEnd="38000">
                                          <p:cBhvr additive="base">
                                            <p:cTn id="25" dur="1000" fill="hold"/>
                                            <p:tgtEl>
                                              <p:spTgt spid="895"/>
                                            </p:tgtEl>
                                            <p:attrNameLst>
                                              <p:attrName>ppt_x</p:attrName>
                                            </p:attrNameLst>
                                          </p:cBhvr>
                                          <p:tavLst>
                                            <p:tav tm="0">
                                              <p:val>
                                                <p:strVal val="0-#ppt_w/2"/>
                                              </p:val>
                                            </p:tav>
                                            <p:tav tm="100000">
                                              <p:val>
                                                <p:strVal val="#ppt_x"/>
                                              </p:val>
                                            </p:tav>
                                          </p:tavLst>
                                        </p:anim>
                                        <p:anim calcmode="lin" valueType="num" p14:bounceEnd="38000">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38000">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14:bounceEnd="38000">
                                          <p:cBhvr additive="base">
                                            <p:cTn id="29" dur="1000" fill="hold"/>
                                            <p:tgtEl>
                                              <p:spTgt spid="900"/>
                                            </p:tgtEl>
                                            <p:attrNameLst>
                                              <p:attrName>ppt_x</p:attrName>
                                            </p:attrNameLst>
                                          </p:cBhvr>
                                          <p:tavLst>
                                            <p:tav tm="0">
                                              <p:val>
                                                <p:strVal val="0-#ppt_w/2"/>
                                              </p:val>
                                            </p:tav>
                                            <p:tav tm="100000">
                                              <p:val>
                                                <p:strVal val="#ppt_x"/>
                                              </p:val>
                                            </p:tav>
                                          </p:tavLst>
                                        </p:anim>
                                        <p:anim calcmode="lin" valueType="num" p14:bounceEnd="38000">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14:presetBounceEnd="38000">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14:bounceEnd="38000">
                                          <p:cBhvr additive="base">
                                            <p:cTn id="33" dur="1000" fill="hold"/>
                                            <p:tgtEl>
                                              <p:spTgt spid="138"/>
                                            </p:tgtEl>
                                            <p:attrNameLst>
                                              <p:attrName>ppt_x</p:attrName>
                                            </p:attrNameLst>
                                          </p:cBhvr>
                                          <p:tavLst>
                                            <p:tav tm="0">
                                              <p:val>
                                                <p:strVal val="0-#ppt_w/2"/>
                                              </p:val>
                                            </p:tav>
                                            <p:tav tm="100000">
                                              <p:val>
                                                <p:strVal val="#ppt_x"/>
                                              </p:val>
                                            </p:tav>
                                          </p:tavLst>
                                        </p:anim>
                                        <p:anim calcmode="lin" valueType="num" p14:bounceEnd="38000">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cBhvr additive="base">
                                            <p:cTn id="17" dur="1000" fill="hold"/>
                                            <p:tgtEl>
                                              <p:spTgt spid="139"/>
                                            </p:tgtEl>
                                            <p:attrNameLst>
                                              <p:attrName>ppt_x</p:attrName>
                                            </p:attrNameLst>
                                          </p:cBhvr>
                                          <p:tavLst>
                                            <p:tav tm="0">
                                              <p:val>
                                                <p:strVal val="0-#ppt_w/2"/>
                                              </p:val>
                                            </p:tav>
                                            <p:tav tm="100000">
                                              <p:val>
                                                <p:strVal val="#ppt_x"/>
                                              </p:val>
                                            </p:tav>
                                          </p:tavLst>
                                        </p:anim>
                                        <p:anim calcmode="lin" valueType="num">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cBhvr additive="base">
                                            <p:cTn id="21" dur="1000" fill="hold"/>
                                            <p:tgtEl>
                                              <p:spTgt spid="843"/>
                                            </p:tgtEl>
                                            <p:attrNameLst>
                                              <p:attrName>ppt_x</p:attrName>
                                            </p:attrNameLst>
                                          </p:cBhvr>
                                          <p:tavLst>
                                            <p:tav tm="0">
                                              <p:val>
                                                <p:strVal val="0-#ppt_w/2"/>
                                              </p:val>
                                            </p:tav>
                                            <p:tav tm="100000">
                                              <p:val>
                                                <p:strVal val="#ppt_x"/>
                                              </p:val>
                                            </p:tav>
                                          </p:tavLst>
                                        </p:anim>
                                        <p:anim calcmode="lin" valueType="num">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cBhvr additive="base">
                                            <p:cTn id="25" dur="1000" fill="hold"/>
                                            <p:tgtEl>
                                              <p:spTgt spid="895"/>
                                            </p:tgtEl>
                                            <p:attrNameLst>
                                              <p:attrName>ppt_x</p:attrName>
                                            </p:attrNameLst>
                                          </p:cBhvr>
                                          <p:tavLst>
                                            <p:tav tm="0">
                                              <p:val>
                                                <p:strVal val="0-#ppt_w/2"/>
                                              </p:val>
                                            </p:tav>
                                            <p:tav tm="100000">
                                              <p:val>
                                                <p:strVal val="#ppt_x"/>
                                              </p:val>
                                            </p:tav>
                                          </p:tavLst>
                                        </p:anim>
                                        <p:anim calcmode="lin" valueType="num">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cBhvr additive="base">
                                            <p:cTn id="29" dur="1000" fill="hold"/>
                                            <p:tgtEl>
                                              <p:spTgt spid="900"/>
                                            </p:tgtEl>
                                            <p:attrNameLst>
                                              <p:attrName>ppt_x</p:attrName>
                                            </p:attrNameLst>
                                          </p:cBhvr>
                                          <p:tavLst>
                                            <p:tav tm="0">
                                              <p:val>
                                                <p:strVal val="0-#ppt_w/2"/>
                                              </p:val>
                                            </p:tav>
                                            <p:tav tm="100000">
                                              <p:val>
                                                <p:strVal val="#ppt_x"/>
                                              </p:val>
                                            </p:tav>
                                          </p:tavLst>
                                        </p:anim>
                                        <p:anim calcmode="lin" valueType="num">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cBhvr additive="base">
                                            <p:cTn id="33" dur="1000" fill="hold"/>
                                            <p:tgtEl>
                                              <p:spTgt spid="138"/>
                                            </p:tgtEl>
                                            <p:attrNameLst>
                                              <p:attrName>ppt_x</p:attrName>
                                            </p:attrNameLst>
                                          </p:cBhvr>
                                          <p:tavLst>
                                            <p:tav tm="0">
                                              <p:val>
                                                <p:strVal val="0-#ppt_w/2"/>
                                              </p:val>
                                            </p:tav>
                                            <p:tav tm="100000">
                                              <p:val>
                                                <p:strVal val="#ppt_x"/>
                                              </p:val>
                                            </p:tav>
                                          </p:tavLst>
                                        </p:anim>
                                        <p:anim calcmode="lin" valueType="num">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xmlns="" id="{ED46CBBC-9CA6-408A-8E7E-E4466BDF6AD1}"/>
              </a:ext>
            </a:extLst>
          </p:cNvPr>
          <p:cNvGrpSpPr/>
          <p:nvPr/>
        </p:nvGrpSpPr>
        <p:grpSpPr>
          <a:xfrm rot="20798594">
            <a:off x="98759" y="63402"/>
            <a:ext cx="6421033" cy="5016695"/>
            <a:chOff x="5636086" y="1293343"/>
            <a:chExt cx="4242837" cy="4029785"/>
          </a:xfrm>
        </p:grpSpPr>
        <p:sp>
          <p:nvSpPr>
            <p:cNvPr id="101" name="Freeform: Shape 100">
              <a:extLst>
                <a:ext uri="{FF2B5EF4-FFF2-40B4-BE49-F238E27FC236}">
                  <a16:creationId xmlns:a16="http://schemas.microsoft.com/office/drawing/2014/main" xmlns=""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sp>
          <p:nvSpPr>
            <p:cNvPr id="102" name="Freeform: Shape 101">
              <a:extLst>
                <a:ext uri="{FF2B5EF4-FFF2-40B4-BE49-F238E27FC236}">
                  <a16:creationId xmlns:a16="http://schemas.microsoft.com/office/drawing/2014/main" xmlns=""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F4EDDC">
                    <a:lumMod val="25000"/>
                  </a:srgbClr>
                </a:solidFill>
                <a:effectLst/>
                <a:uLnTx/>
                <a:uFillTx/>
                <a:latin typeface="Calibri" panose="020F0502020204030204"/>
                <a:cs typeface="Arial"/>
                <a:sym typeface="Arial"/>
              </a:endParaRPr>
            </a:p>
          </p:txBody>
        </p:sp>
      </p:grpSp>
      <p:sp>
        <p:nvSpPr>
          <p:cNvPr id="1194" name="Google Shape;1194;p43"/>
          <p:cNvSpPr txBox="1">
            <a:spLocks noGrp="1"/>
          </p:cNvSpPr>
          <p:nvPr>
            <p:ph type="title"/>
          </p:nvPr>
        </p:nvSpPr>
        <p:spPr>
          <a:xfrm>
            <a:off x="471055" y="1458184"/>
            <a:ext cx="5560292" cy="572700"/>
          </a:xfrm>
          <a:prstGeom prst="rect">
            <a:avLst/>
          </a:prstGeom>
        </p:spPr>
        <p:txBody>
          <a:bodyPr spcFirstLastPara="1" wrap="square" lIns="91425" tIns="91425" rIns="91425" bIns="91425" anchor="t" anchorCtr="0">
            <a:noAutofit/>
          </a:bodyPr>
          <a:lstStyle/>
          <a:p>
            <a:r>
              <a:rPr lang="vi-VN" sz="3200" dirty="0">
                <a:solidFill>
                  <a:schemeClr val="tx2">
                    <a:lumMod val="10000"/>
                  </a:schemeClr>
                </a:solidFill>
                <a:latin typeface="#9Slide07 IcielBaliho Script" pitchFamily="2" charset="-93"/>
              </a:rPr>
              <a:t>b) Bây giờ, nếu tiếp tục dịch kính xa chiếc lá hơn một chút, ảnh của chiếc lá sẽ rõ nét hơn hay mờ đi? Khi đó, kích thước của chiếc lá nhìn thấy qua kính to hơn hay nhỏ đi?</a:t>
            </a:r>
            <a:br>
              <a:rPr lang="vi-VN" sz="3200" dirty="0">
                <a:solidFill>
                  <a:schemeClr val="tx2">
                    <a:lumMod val="10000"/>
                  </a:schemeClr>
                </a:solidFill>
                <a:latin typeface="#9Slide07 IcielBaliho Script" pitchFamily="2" charset="-93"/>
              </a:rPr>
            </a:br>
            <a:endParaRPr sz="3200" dirty="0">
              <a:solidFill>
                <a:schemeClr val="tx2">
                  <a:lumMod val="10000"/>
                </a:schemeClr>
              </a:solidFill>
              <a:latin typeface="#9Slide07 IcielBaliho Script" pitchFamily="2" charset="-93"/>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raphic 15">
            <a:extLst>
              <a:ext uri="{FF2B5EF4-FFF2-40B4-BE49-F238E27FC236}">
                <a16:creationId xmlns:a16="http://schemas.microsoft.com/office/drawing/2014/main" xmlns="" id="{10168361-5225-4FA0-929D-9B6E9A6C3F37}"/>
              </a:ext>
            </a:extLst>
          </p:cNvPr>
          <p:cNvGrpSpPr/>
          <p:nvPr/>
        </p:nvGrpSpPr>
        <p:grpSpPr>
          <a:xfrm>
            <a:off x="7135163" y="2497693"/>
            <a:ext cx="2201026" cy="2103092"/>
            <a:chOff x="6438741" y="1948815"/>
            <a:chExt cx="3184459" cy="2957959"/>
          </a:xfrm>
          <a:solidFill>
            <a:srgbClr val="9C9C9C"/>
          </a:solidFill>
        </p:grpSpPr>
        <p:sp>
          <p:nvSpPr>
            <p:cNvPr id="46" name="Freeform: Shape 45">
              <a:extLst>
                <a:ext uri="{FF2B5EF4-FFF2-40B4-BE49-F238E27FC236}">
                  <a16:creationId xmlns:a16="http://schemas.microsoft.com/office/drawing/2014/main" xmlns=""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7" name="Freeform: Shape 46">
              <a:extLst>
                <a:ext uri="{FF2B5EF4-FFF2-40B4-BE49-F238E27FC236}">
                  <a16:creationId xmlns:a16="http://schemas.microsoft.com/office/drawing/2014/main" xmlns=""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8" name="Freeform: Shape 47">
              <a:extLst>
                <a:ext uri="{FF2B5EF4-FFF2-40B4-BE49-F238E27FC236}">
                  <a16:creationId xmlns:a16="http://schemas.microsoft.com/office/drawing/2014/main" xmlns=""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9" name="Freeform: Shape 48">
              <a:extLst>
                <a:ext uri="{FF2B5EF4-FFF2-40B4-BE49-F238E27FC236}">
                  <a16:creationId xmlns:a16="http://schemas.microsoft.com/office/drawing/2014/main" xmlns=""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0" name="Freeform: Shape 49">
              <a:extLst>
                <a:ext uri="{FF2B5EF4-FFF2-40B4-BE49-F238E27FC236}">
                  <a16:creationId xmlns:a16="http://schemas.microsoft.com/office/drawing/2014/main" xmlns=""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1" name="Freeform: Shape 50">
              <a:extLst>
                <a:ext uri="{FF2B5EF4-FFF2-40B4-BE49-F238E27FC236}">
                  <a16:creationId xmlns:a16="http://schemas.microsoft.com/office/drawing/2014/main" xmlns=""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xmlns="" id="{D6EA1AA2-F337-406A-982B-A5E6AFB7458B}"/>
              </a:ext>
            </a:extLst>
          </p:cNvPr>
          <p:cNvGrpSpPr/>
          <p:nvPr/>
        </p:nvGrpSpPr>
        <p:grpSpPr>
          <a:xfrm>
            <a:off x="6918037" y="2139173"/>
            <a:ext cx="2086062" cy="2168339"/>
            <a:chOff x="6291507" y="1587213"/>
            <a:chExt cx="3018127" cy="3049728"/>
          </a:xfrm>
        </p:grpSpPr>
        <p:sp>
          <p:nvSpPr>
            <p:cNvPr id="53" name="Freeform: Shape 52">
              <a:extLst>
                <a:ext uri="{FF2B5EF4-FFF2-40B4-BE49-F238E27FC236}">
                  <a16:creationId xmlns:a16="http://schemas.microsoft.com/office/drawing/2014/main" xmlns=""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4" name="Freeform: Shape 53">
              <a:extLst>
                <a:ext uri="{FF2B5EF4-FFF2-40B4-BE49-F238E27FC236}">
                  <a16:creationId xmlns:a16="http://schemas.microsoft.com/office/drawing/2014/main" xmlns=""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5" name="Freeform: Shape 54">
              <a:extLst>
                <a:ext uri="{FF2B5EF4-FFF2-40B4-BE49-F238E27FC236}">
                  <a16:creationId xmlns:a16="http://schemas.microsoft.com/office/drawing/2014/main" xmlns=""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6" name="Freeform: Shape 55">
              <a:extLst>
                <a:ext uri="{FF2B5EF4-FFF2-40B4-BE49-F238E27FC236}">
                  <a16:creationId xmlns:a16="http://schemas.microsoft.com/office/drawing/2014/main" xmlns=""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7" name="Freeform: Shape 56">
              <a:extLst>
                <a:ext uri="{FF2B5EF4-FFF2-40B4-BE49-F238E27FC236}">
                  <a16:creationId xmlns:a16="http://schemas.microsoft.com/office/drawing/2014/main" xmlns=""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8" name="Freeform: Shape 57">
              <a:extLst>
                <a:ext uri="{FF2B5EF4-FFF2-40B4-BE49-F238E27FC236}">
                  <a16:creationId xmlns:a16="http://schemas.microsoft.com/office/drawing/2014/main" xmlns=""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xmlns="" id="{4DD677CD-E0A1-4A46-895E-8FC1987E89F3}"/>
              </a:ext>
            </a:extLst>
          </p:cNvPr>
          <p:cNvGrpSpPr/>
          <p:nvPr/>
        </p:nvGrpSpPr>
        <p:grpSpPr>
          <a:xfrm>
            <a:off x="7518354" y="2890983"/>
            <a:ext cx="1117280" cy="1985818"/>
            <a:chOff x="6920098" y="2635348"/>
            <a:chExt cx="1616487" cy="2793015"/>
          </a:xfrm>
        </p:grpSpPr>
        <p:sp>
          <p:nvSpPr>
            <p:cNvPr id="60" name="Freeform: Shape 59">
              <a:extLst>
                <a:ext uri="{FF2B5EF4-FFF2-40B4-BE49-F238E27FC236}">
                  <a16:creationId xmlns:a16="http://schemas.microsoft.com/office/drawing/2014/main" xmlns=""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1" name="Freeform: Shape 60">
              <a:extLst>
                <a:ext uri="{FF2B5EF4-FFF2-40B4-BE49-F238E27FC236}">
                  <a16:creationId xmlns:a16="http://schemas.microsoft.com/office/drawing/2014/main" xmlns=""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2" name="Freeform: Shape 61">
              <a:extLst>
                <a:ext uri="{FF2B5EF4-FFF2-40B4-BE49-F238E27FC236}">
                  <a16:creationId xmlns:a16="http://schemas.microsoft.com/office/drawing/2014/main" xmlns=""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63" name="Freeform: Shape 62">
              <a:extLst>
                <a:ext uri="{FF2B5EF4-FFF2-40B4-BE49-F238E27FC236}">
                  <a16:creationId xmlns:a16="http://schemas.microsoft.com/office/drawing/2014/main" xmlns=""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xmlns="" id="{2C822683-1B2F-4E0D-9329-DDE488E3A018}"/>
              </a:ext>
            </a:extLst>
          </p:cNvPr>
          <p:cNvGrpSpPr/>
          <p:nvPr/>
        </p:nvGrpSpPr>
        <p:grpSpPr>
          <a:xfrm>
            <a:off x="7712157" y="1895541"/>
            <a:ext cx="872585" cy="1720784"/>
            <a:chOff x="7141649" y="1209384"/>
            <a:chExt cx="1262461" cy="2420251"/>
          </a:xfrm>
        </p:grpSpPr>
        <p:sp>
          <p:nvSpPr>
            <p:cNvPr id="65" name="Freeform: Shape 64">
              <a:extLst>
                <a:ext uri="{FF2B5EF4-FFF2-40B4-BE49-F238E27FC236}">
                  <a16:creationId xmlns:a16="http://schemas.microsoft.com/office/drawing/2014/main" xmlns=""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6" name="Freeform: Shape 65">
              <a:extLst>
                <a:ext uri="{FF2B5EF4-FFF2-40B4-BE49-F238E27FC236}">
                  <a16:creationId xmlns:a16="http://schemas.microsoft.com/office/drawing/2014/main" xmlns=""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7" name="Freeform: Shape 66">
              <a:extLst>
                <a:ext uri="{FF2B5EF4-FFF2-40B4-BE49-F238E27FC236}">
                  <a16:creationId xmlns:a16="http://schemas.microsoft.com/office/drawing/2014/main" xmlns=""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8" name="Freeform: Shape 67">
              <a:extLst>
                <a:ext uri="{FF2B5EF4-FFF2-40B4-BE49-F238E27FC236}">
                  <a16:creationId xmlns:a16="http://schemas.microsoft.com/office/drawing/2014/main" xmlns=""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9" name="Freeform: Shape 68">
              <a:extLst>
                <a:ext uri="{FF2B5EF4-FFF2-40B4-BE49-F238E27FC236}">
                  <a16:creationId xmlns:a16="http://schemas.microsoft.com/office/drawing/2014/main" xmlns=""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0" name="Freeform: Shape 69">
              <a:extLst>
                <a:ext uri="{FF2B5EF4-FFF2-40B4-BE49-F238E27FC236}">
                  <a16:creationId xmlns:a16="http://schemas.microsoft.com/office/drawing/2014/main" xmlns=""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1" name="Freeform: Shape 70">
              <a:extLst>
                <a:ext uri="{FF2B5EF4-FFF2-40B4-BE49-F238E27FC236}">
                  <a16:creationId xmlns:a16="http://schemas.microsoft.com/office/drawing/2014/main" xmlns=""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2" name="Freeform: Shape 71">
              <a:extLst>
                <a:ext uri="{FF2B5EF4-FFF2-40B4-BE49-F238E27FC236}">
                  <a16:creationId xmlns:a16="http://schemas.microsoft.com/office/drawing/2014/main" xmlns=""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3" name="Freeform: Shape 72">
              <a:extLst>
                <a:ext uri="{FF2B5EF4-FFF2-40B4-BE49-F238E27FC236}">
                  <a16:creationId xmlns:a16="http://schemas.microsoft.com/office/drawing/2014/main" xmlns=""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4" name="Freeform: Shape 73">
              <a:extLst>
                <a:ext uri="{FF2B5EF4-FFF2-40B4-BE49-F238E27FC236}">
                  <a16:creationId xmlns:a16="http://schemas.microsoft.com/office/drawing/2014/main" xmlns=""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5" name="Freeform: Shape 74">
              <a:extLst>
                <a:ext uri="{FF2B5EF4-FFF2-40B4-BE49-F238E27FC236}">
                  <a16:creationId xmlns:a16="http://schemas.microsoft.com/office/drawing/2014/main" xmlns=""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6" name="Freeform: Shape 75">
              <a:extLst>
                <a:ext uri="{FF2B5EF4-FFF2-40B4-BE49-F238E27FC236}">
                  <a16:creationId xmlns:a16="http://schemas.microsoft.com/office/drawing/2014/main" xmlns=""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7" name="Freeform: Shape 76">
              <a:extLst>
                <a:ext uri="{FF2B5EF4-FFF2-40B4-BE49-F238E27FC236}">
                  <a16:creationId xmlns:a16="http://schemas.microsoft.com/office/drawing/2014/main" xmlns=""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8" name="Freeform: Shape 77">
              <a:extLst>
                <a:ext uri="{FF2B5EF4-FFF2-40B4-BE49-F238E27FC236}">
                  <a16:creationId xmlns:a16="http://schemas.microsoft.com/office/drawing/2014/main" xmlns=""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9" name="Freeform: Shape 78">
              <a:extLst>
                <a:ext uri="{FF2B5EF4-FFF2-40B4-BE49-F238E27FC236}">
                  <a16:creationId xmlns:a16="http://schemas.microsoft.com/office/drawing/2014/main" xmlns=""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0" name="Freeform: Shape 79">
              <a:extLst>
                <a:ext uri="{FF2B5EF4-FFF2-40B4-BE49-F238E27FC236}">
                  <a16:creationId xmlns:a16="http://schemas.microsoft.com/office/drawing/2014/main" xmlns=""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1" name="Freeform: Shape 80">
              <a:extLst>
                <a:ext uri="{FF2B5EF4-FFF2-40B4-BE49-F238E27FC236}">
                  <a16:creationId xmlns:a16="http://schemas.microsoft.com/office/drawing/2014/main" xmlns=""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2" name="Freeform: Shape 81">
              <a:extLst>
                <a:ext uri="{FF2B5EF4-FFF2-40B4-BE49-F238E27FC236}">
                  <a16:creationId xmlns:a16="http://schemas.microsoft.com/office/drawing/2014/main" xmlns=""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3" name="Freeform: Shape 82">
              <a:extLst>
                <a:ext uri="{FF2B5EF4-FFF2-40B4-BE49-F238E27FC236}">
                  <a16:creationId xmlns:a16="http://schemas.microsoft.com/office/drawing/2014/main" xmlns=""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4" name="Freeform: Shape 83">
              <a:extLst>
                <a:ext uri="{FF2B5EF4-FFF2-40B4-BE49-F238E27FC236}">
                  <a16:creationId xmlns:a16="http://schemas.microsoft.com/office/drawing/2014/main" xmlns=""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5" name="Freeform: Shape 84">
              <a:extLst>
                <a:ext uri="{FF2B5EF4-FFF2-40B4-BE49-F238E27FC236}">
                  <a16:creationId xmlns:a16="http://schemas.microsoft.com/office/drawing/2014/main" xmlns=""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6" name="Freeform: Shape 85">
              <a:extLst>
                <a:ext uri="{FF2B5EF4-FFF2-40B4-BE49-F238E27FC236}">
                  <a16:creationId xmlns:a16="http://schemas.microsoft.com/office/drawing/2014/main" xmlns=""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7" name="Freeform: Shape 86">
              <a:extLst>
                <a:ext uri="{FF2B5EF4-FFF2-40B4-BE49-F238E27FC236}">
                  <a16:creationId xmlns:a16="http://schemas.microsoft.com/office/drawing/2014/main" xmlns=""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8" name="Freeform: Shape 87">
              <a:extLst>
                <a:ext uri="{FF2B5EF4-FFF2-40B4-BE49-F238E27FC236}">
                  <a16:creationId xmlns:a16="http://schemas.microsoft.com/office/drawing/2014/main" xmlns=""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9" name="Freeform: Shape 88">
              <a:extLst>
                <a:ext uri="{FF2B5EF4-FFF2-40B4-BE49-F238E27FC236}">
                  <a16:creationId xmlns:a16="http://schemas.microsoft.com/office/drawing/2014/main" xmlns=""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0" name="Freeform: Shape 89">
              <a:extLst>
                <a:ext uri="{FF2B5EF4-FFF2-40B4-BE49-F238E27FC236}">
                  <a16:creationId xmlns:a16="http://schemas.microsoft.com/office/drawing/2014/main" xmlns=""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1" name="Freeform: Shape 90">
              <a:extLst>
                <a:ext uri="{FF2B5EF4-FFF2-40B4-BE49-F238E27FC236}">
                  <a16:creationId xmlns:a16="http://schemas.microsoft.com/office/drawing/2014/main" xmlns=""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2" name="Freeform: Shape 91">
              <a:extLst>
                <a:ext uri="{FF2B5EF4-FFF2-40B4-BE49-F238E27FC236}">
                  <a16:creationId xmlns:a16="http://schemas.microsoft.com/office/drawing/2014/main" xmlns=""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3" name="Freeform: Shape 92">
              <a:extLst>
                <a:ext uri="{FF2B5EF4-FFF2-40B4-BE49-F238E27FC236}">
                  <a16:creationId xmlns:a16="http://schemas.microsoft.com/office/drawing/2014/main" xmlns=""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4" name="Freeform: Shape 93">
              <a:extLst>
                <a:ext uri="{FF2B5EF4-FFF2-40B4-BE49-F238E27FC236}">
                  <a16:creationId xmlns:a16="http://schemas.microsoft.com/office/drawing/2014/main" xmlns=""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5" name="Freeform: Shape 94">
              <a:extLst>
                <a:ext uri="{FF2B5EF4-FFF2-40B4-BE49-F238E27FC236}">
                  <a16:creationId xmlns:a16="http://schemas.microsoft.com/office/drawing/2014/main" xmlns=""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6" name="Freeform: Shape 95">
              <a:extLst>
                <a:ext uri="{FF2B5EF4-FFF2-40B4-BE49-F238E27FC236}">
                  <a16:creationId xmlns:a16="http://schemas.microsoft.com/office/drawing/2014/main" xmlns=""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7" name="Freeform: Shape 96">
              <a:extLst>
                <a:ext uri="{FF2B5EF4-FFF2-40B4-BE49-F238E27FC236}">
                  <a16:creationId xmlns:a16="http://schemas.microsoft.com/office/drawing/2014/main" xmlns=""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8" name="Freeform: Shape 97">
              <a:extLst>
                <a:ext uri="{FF2B5EF4-FFF2-40B4-BE49-F238E27FC236}">
                  <a16:creationId xmlns:a16="http://schemas.microsoft.com/office/drawing/2014/main" xmlns=""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9" name="Freeform: Shape 98">
              <a:extLst>
                <a:ext uri="{FF2B5EF4-FFF2-40B4-BE49-F238E27FC236}">
                  <a16:creationId xmlns:a16="http://schemas.microsoft.com/office/drawing/2014/main" xmlns=""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2022372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xmlns="" id="{D79DE833-E866-48C7-AD43-F5521EA9E9A9}"/>
              </a:ext>
            </a:extLst>
          </p:cNvPr>
          <p:cNvGrpSpPr/>
          <p:nvPr/>
        </p:nvGrpSpPr>
        <p:grpSpPr>
          <a:xfrm rot="19906012">
            <a:off x="4066963" y="761583"/>
            <a:ext cx="5083311" cy="4141534"/>
            <a:chOff x="5628025" y="1289017"/>
            <a:chExt cx="4250897" cy="4034110"/>
          </a:xfrm>
        </p:grpSpPr>
        <p:sp>
          <p:nvSpPr>
            <p:cNvPr id="12" name="Freeform: Shape 11">
              <a:extLst>
                <a:ext uri="{FF2B5EF4-FFF2-40B4-BE49-F238E27FC236}">
                  <a16:creationId xmlns:a16="http://schemas.microsoft.com/office/drawing/2014/main" xmlns=""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C727"/>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xmlns="" id="{CECAC1AD-38BA-4B5B-8A88-314941A08BE1}"/>
                </a:ext>
              </a:extLst>
            </p:cNvPr>
            <p:cNvSpPr/>
            <p:nvPr/>
          </p:nvSpPr>
          <p:spPr>
            <a:xfrm>
              <a:off x="5628025" y="1289017"/>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xmlns="" id="{3C26B7F7-758F-46DB-A8F8-480AD0C6E311}"/>
              </a:ext>
            </a:extLst>
          </p:cNvPr>
          <p:cNvSpPr txBox="1"/>
          <p:nvPr/>
        </p:nvSpPr>
        <p:spPr>
          <a:xfrm>
            <a:off x="4572000" y="1915462"/>
            <a:ext cx="4293470" cy="2677656"/>
          </a:xfrm>
          <a:prstGeom prst="rect">
            <a:avLst/>
          </a:prstGeom>
          <a:noFill/>
          <a:ln w="9525">
            <a:noFill/>
          </a:ln>
        </p:spPr>
        <p:txBody>
          <a:bodyPr wrap="square">
            <a:spAutoFit/>
            <a:scene3d>
              <a:camera prst="orthographicFront"/>
              <a:lightRig rig="threePt" dir="t"/>
            </a:scene3d>
          </a:bodyPr>
          <a:lstStyle/>
          <a:p>
            <a:pPr algn="ctr" defTabSz="914378">
              <a:defRPr/>
            </a:pPr>
            <a:r>
              <a:rPr lang="vi-VN" sz="2800" dirty="0">
                <a:solidFill>
                  <a:srgbClr val="002060"/>
                </a:solidFill>
                <a:latin typeface="#9Slide07 IcielBaliho Script" pitchFamily="2" charset="-93"/>
              </a:rPr>
              <a:t>b) Bây giờ, nếu tiếp tục dịch kính xa chiếc lá hơn một chút, ảnh của chiếc lá sẽ mờ đi. Khi đó, kích thước của chiếc lá nhìn thấy qua kính to hơn.</a:t>
            </a:r>
            <a:br>
              <a:rPr lang="vi-VN" sz="2800" dirty="0">
                <a:solidFill>
                  <a:srgbClr val="002060"/>
                </a:solidFill>
                <a:latin typeface="#9Slide07 IcielBaliho Script" pitchFamily="2" charset="-93"/>
              </a:rPr>
            </a:br>
            <a:endParaRPr lang="en-US" sz="2800" dirty="0">
              <a:solidFill>
                <a:srgbClr val="002060"/>
              </a:solidFill>
              <a:latin typeface="#9Slide07 IcielBaliho Script" pitchFamily="2" charset="-93"/>
              <a:cs typeface="Arial" panose="020B0604020202020204" pitchFamily="34" charset="0"/>
            </a:endParaRPr>
          </a:p>
        </p:txBody>
      </p:sp>
      <p:grpSp>
        <p:nvGrpSpPr>
          <p:cNvPr id="4" name="Graphic 2">
            <a:extLst>
              <a:ext uri="{FF2B5EF4-FFF2-40B4-BE49-F238E27FC236}">
                <a16:creationId xmlns:a16="http://schemas.microsoft.com/office/drawing/2014/main" xmlns="" id="{6B6E841F-947C-41C7-A304-697F6515AF25}"/>
              </a:ext>
            </a:extLst>
          </p:cNvPr>
          <p:cNvGrpSpPr/>
          <p:nvPr/>
        </p:nvGrpSpPr>
        <p:grpSpPr>
          <a:xfrm>
            <a:off x="645150" y="1043218"/>
            <a:ext cx="3664256" cy="2465907"/>
            <a:chOff x="645149" y="1043217"/>
            <a:chExt cx="3664256" cy="2465907"/>
          </a:xfrm>
        </p:grpSpPr>
        <p:sp>
          <p:nvSpPr>
            <p:cNvPr id="5" name="Freeform: Shape 4">
              <a:extLst>
                <a:ext uri="{FF2B5EF4-FFF2-40B4-BE49-F238E27FC236}">
                  <a16:creationId xmlns:a16="http://schemas.microsoft.com/office/drawing/2014/main" xmlns="" id="{DC969955-AA5D-48F0-A21C-CBA648F23BD0}"/>
                </a:ext>
              </a:extLst>
            </p:cNvPr>
            <p:cNvSpPr/>
            <p:nvPr/>
          </p:nvSpPr>
          <p:spPr>
            <a:xfrm>
              <a:off x="768905" y="3297138"/>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6" name="Freeform: Shape 5">
              <a:extLst>
                <a:ext uri="{FF2B5EF4-FFF2-40B4-BE49-F238E27FC236}">
                  <a16:creationId xmlns:a16="http://schemas.microsoft.com/office/drawing/2014/main" xmlns="" id="{FA9E1A81-6F2C-4228-B1EB-ED8AF0F9733B}"/>
                </a:ext>
              </a:extLst>
            </p:cNvPr>
            <p:cNvSpPr/>
            <p:nvPr/>
          </p:nvSpPr>
          <p:spPr>
            <a:xfrm>
              <a:off x="645149"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7" name="Freeform: Shape 6">
              <a:extLst>
                <a:ext uri="{FF2B5EF4-FFF2-40B4-BE49-F238E27FC236}">
                  <a16:creationId xmlns:a16="http://schemas.microsoft.com/office/drawing/2014/main" xmlns="" id="{D5063394-0A89-4E51-86D2-7C9756F53D2B}"/>
                </a:ext>
              </a:extLst>
            </p:cNvPr>
            <p:cNvSpPr/>
            <p:nvPr/>
          </p:nvSpPr>
          <p:spPr>
            <a:xfrm>
              <a:off x="3452412"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8" name="Freeform: Shape 7">
              <a:extLst>
                <a:ext uri="{FF2B5EF4-FFF2-40B4-BE49-F238E27FC236}">
                  <a16:creationId xmlns:a16="http://schemas.microsoft.com/office/drawing/2014/main" xmlns="" id="{E7D2D3B4-FD32-4268-8D75-7228B7F127A4}"/>
                </a:ext>
              </a:extLst>
            </p:cNvPr>
            <p:cNvSpPr/>
            <p:nvPr/>
          </p:nvSpPr>
          <p:spPr>
            <a:xfrm>
              <a:off x="3328572" y="200620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9" name="Freeform: Shape 8">
              <a:extLst>
                <a:ext uri="{FF2B5EF4-FFF2-40B4-BE49-F238E27FC236}">
                  <a16:creationId xmlns:a16="http://schemas.microsoft.com/office/drawing/2014/main" xmlns="" id="{E7C97F90-5495-439B-99E1-2C4420B664FB}"/>
                </a:ext>
              </a:extLst>
            </p:cNvPr>
            <p:cNvSpPr/>
            <p:nvPr/>
          </p:nvSpPr>
          <p:spPr>
            <a:xfrm>
              <a:off x="3205319"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0" name="Freeform: Shape 9">
              <a:extLst>
                <a:ext uri="{FF2B5EF4-FFF2-40B4-BE49-F238E27FC236}">
                  <a16:creationId xmlns:a16="http://schemas.microsoft.com/office/drawing/2014/main" xmlns="" id="{A74EC7A7-CA83-418F-8BCF-156574CF4F81}"/>
                </a:ext>
              </a:extLst>
            </p:cNvPr>
            <p:cNvSpPr/>
            <p:nvPr/>
          </p:nvSpPr>
          <p:spPr>
            <a:xfrm>
              <a:off x="4087532"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5" name="Freeform: Shape 14">
              <a:extLst>
                <a:ext uri="{FF2B5EF4-FFF2-40B4-BE49-F238E27FC236}">
                  <a16:creationId xmlns:a16="http://schemas.microsoft.com/office/drawing/2014/main" xmlns="" id="{FC2234BB-E624-463B-9F89-5D9BA988BD6B}"/>
                </a:ext>
              </a:extLst>
            </p:cNvPr>
            <p:cNvSpPr/>
            <p:nvPr/>
          </p:nvSpPr>
          <p:spPr>
            <a:xfrm>
              <a:off x="3963776"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6" name="Freeform: Shape 115">
              <a:extLst>
                <a:ext uri="{FF2B5EF4-FFF2-40B4-BE49-F238E27FC236}">
                  <a16:creationId xmlns:a16="http://schemas.microsoft.com/office/drawing/2014/main" xmlns="" id="{F1A7F429-16F3-4901-80CA-922FF016D207}"/>
                </a:ext>
              </a:extLst>
            </p:cNvPr>
            <p:cNvSpPr/>
            <p:nvPr/>
          </p:nvSpPr>
          <p:spPr>
            <a:xfrm>
              <a:off x="4087532" y="116144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7" name="Freeform: Shape 116">
              <a:extLst>
                <a:ext uri="{FF2B5EF4-FFF2-40B4-BE49-F238E27FC236}">
                  <a16:creationId xmlns:a16="http://schemas.microsoft.com/office/drawing/2014/main" xmlns="" id="{A4D4E7E2-3612-47B8-BDAC-0C575F6AB3B9}"/>
                </a:ext>
              </a:extLst>
            </p:cNvPr>
            <p:cNvSpPr/>
            <p:nvPr/>
          </p:nvSpPr>
          <p:spPr>
            <a:xfrm>
              <a:off x="768905"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8" name="Freeform: Shape 117">
              <a:extLst>
                <a:ext uri="{FF2B5EF4-FFF2-40B4-BE49-F238E27FC236}">
                  <a16:creationId xmlns:a16="http://schemas.microsoft.com/office/drawing/2014/main" xmlns="" id="{3DA0DF04-79FC-4DF9-8963-D17D61713D6D}"/>
                </a:ext>
              </a:extLst>
            </p:cNvPr>
            <p:cNvSpPr/>
            <p:nvPr/>
          </p:nvSpPr>
          <p:spPr>
            <a:xfrm>
              <a:off x="800745" y="1871470"/>
              <a:ext cx="1442258" cy="85632"/>
            </a:xfrm>
            <a:custGeom>
              <a:avLst/>
              <a:gdLst>
                <a:gd name="connsiteX0" fmla="*/ 0 w 1442258"/>
                <a:gd name="connsiteY0" fmla="*/ 0 h 85632"/>
                <a:gd name="connsiteX1" fmla="*/ 1442258 w 1442258"/>
                <a:gd name="connsiteY1" fmla="*/ 0 h 85632"/>
                <a:gd name="connsiteX2" fmla="*/ 1442258 w 1442258"/>
                <a:gd name="connsiteY2" fmla="*/ 85632 h 85632"/>
                <a:gd name="connsiteX3" fmla="*/ 0 w 1442258"/>
                <a:gd name="connsiteY3" fmla="*/ 85632 h 85632"/>
              </a:gdLst>
              <a:ahLst/>
              <a:cxnLst>
                <a:cxn ang="0">
                  <a:pos x="connsiteX0" y="connsiteY0"/>
                </a:cxn>
                <a:cxn ang="0">
                  <a:pos x="connsiteX1" y="connsiteY1"/>
                </a:cxn>
                <a:cxn ang="0">
                  <a:pos x="connsiteX2" y="connsiteY2"/>
                </a:cxn>
                <a:cxn ang="0">
                  <a:pos x="connsiteX3" y="connsiteY3"/>
                </a:cxn>
              </a:cxnLst>
              <a:rect l="l" t="t" r="r" b="b"/>
              <a:pathLst>
                <a:path w="1442258" h="85632">
                  <a:moveTo>
                    <a:pt x="0" y="0"/>
                  </a:moveTo>
                  <a:lnTo>
                    <a:pt x="1442258" y="0"/>
                  </a:lnTo>
                  <a:lnTo>
                    <a:pt x="1442258" y="85632"/>
                  </a:lnTo>
                  <a:lnTo>
                    <a:pt x="0" y="85632"/>
                  </a:lnTo>
                  <a:close/>
                </a:path>
              </a:pathLst>
            </a:custGeom>
            <a:solidFill>
              <a:srgbClr val="EBEBEB"/>
            </a:solidFill>
            <a:ln w="8363" cap="flat">
              <a:noFill/>
              <a:prstDash val="solid"/>
              <a:miter/>
            </a:ln>
          </p:spPr>
          <p:txBody>
            <a:bodyPr rtlCol="0" anchor="ctr"/>
            <a:lstStyle/>
            <a:p>
              <a:pPr defTabSz="914378"/>
              <a:endParaRPr lang="en-US"/>
            </a:p>
          </p:txBody>
        </p:sp>
        <p:sp>
          <p:nvSpPr>
            <p:cNvPr id="119" name="Freeform: Shape 118">
              <a:extLst>
                <a:ext uri="{FF2B5EF4-FFF2-40B4-BE49-F238E27FC236}">
                  <a16:creationId xmlns:a16="http://schemas.microsoft.com/office/drawing/2014/main" xmlns="" id="{76E8EC85-F8B1-41C0-8FB4-2C77ED7DA672}"/>
                </a:ext>
              </a:extLst>
            </p:cNvPr>
            <p:cNvSpPr/>
            <p:nvPr/>
          </p:nvSpPr>
          <p:spPr>
            <a:xfrm>
              <a:off x="910257"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defTabSz="914378"/>
              <a:endParaRPr lang="en-US"/>
            </a:p>
          </p:txBody>
        </p:sp>
        <p:sp>
          <p:nvSpPr>
            <p:cNvPr id="120" name="Freeform: Shape 119">
              <a:extLst>
                <a:ext uri="{FF2B5EF4-FFF2-40B4-BE49-F238E27FC236}">
                  <a16:creationId xmlns:a16="http://schemas.microsoft.com/office/drawing/2014/main" xmlns="" id="{D43AD8FF-0D69-4344-9030-0D5E17C603C9}"/>
                </a:ext>
              </a:extLst>
            </p:cNvPr>
            <p:cNvSpPr/>
            <p:nvPr/>
          </p:nvSpPr>
          <p:spPr>
            <a:xfrm>
              <a:off x="910257"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defTabSz="914378"/>
              <a:endParaRPr lang="en-US"/>
            </a:p>
          </p:txBody>
        </p:sp>
        <p:sp>
          <p:nvSpPr>
            <p:cNvPr id="121" name="Freeform: Shape 120">
              <a:extLst>
                <a:ext uri="{FF2B5EF4-FFF2-40B4-BE49-F238E27FC236}">
                  <a16:creationId xmlns:a16="http://schemas.microsoft.com/office/drawing/2014/main" xmlns="" id="{E4278516-CA54-4670-954E-0CBDEE51D26A}"/>
                </a:ext>
              </a:extLst>
            </p:cNvPr>
            <p:cNvSpPr/>
            <p:nvPr/>
          </p:nvSpPr>
          <p:spPr>
            <a:xfrm>
              <a:off x="2047943"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defTabSz="914378"/>
              <a:endParaRPr lang="en-US"/>
            </a:p>
          </p:txBody>
        </p:sp>
        <p:sp>
          <p:nvSpPr>
            <p:cNvPr id="122" name="Freeform: Shape 121">
              <a:extLst>
                <a:ext uri="{FF2B5EF4-FFF2-40B4-BE49-F238E27FC236}">
                  <a16:creationId xmlns:a16="http://schemas.microsoft.com/office/drawing/2014/main" xmlns="" id="{26347802-2B78-4448-8306-FB12B672EF6E}"/>
                </a:ext>
              </a:extLst>
            </p:cNvPr>
            <p:cNvSpPr/>
            <p:nvPr/>
          </p:nvSpPr>
          <p:spPr>
            <a:xfrm>
              <a:off x="2047943"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defTabSz="914378"/>
              <a:endParaRPr lang="en-US"/>
            </a:p>
          </p:txBody>
        </p:sp>
        <p:sp>
          <p:nvSpPr>
            <p:cNvPr id="123" name="Freeform: Shape 122">
              <a:extLst>
                <a:ext uri="{FF2B5EF4-FFF2-40B4-BE49-F238E27FC236}">
                  <a16:creationId xmlns:a16="http://schemas.microsoft.com/office/drawing/2014/main" xmlns="" id="{3F89FD38-59D0-4D5F-B5BA-03DEFE56117B}"/>
                </a:ext>
              </a:extLst>
            </p:cNvPr>
            <p:cNvSpPr/>
            <p:nvPr/>
          </p:nvSpPr>
          <p:spPr>
            <a:xfrm rot="5400000">
              <a:off x="961201" y="1529947"/>
              <a:ext cx="545800" cy="137413"/>
            </a:xfrm>
            <a:custGeom>
              <a:avLst/>
              <a:gdLst>
                <a:gd name="connsiteX0" fmla="*/ 0 w 545800"/>
                <a:gd name="connsiteY0" fmla="*/ 0 h 137413"/>
                <a:gd name="connsiteX1" fmla="*/ 545801 w 545800"/>
                <a:gd name="connsiteY1" fmla="*/ 0 h 137413"/>
                <a:gd name="connsiteX2" fmla="*/ 545801 w 545800"/>
                <a:gd name="connsiteY2" fmla="*/ 137414 h 137413"/>
                <a:gd name="connsiteX3" fmla="*/ 0 w 545800"/>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45800" h="137413">
                  <a:moveTo>
                    <a:pt x="0" y="0"/>
                  </a:moveTo>
                  <a:lnTo>
                    <a:pt x="545801" y="0"/>
                  </a:lnTo>
                  <a:lnTo>
                    <a:pt x="545801" y="137414"/>
                  </a:lnTo>
                  <a:lnTo>
                    <a:pt x="0" y="137414"/>
                  </a:lnTo>
                  <a:close/>
                </a:path>
              </a:pathLst>
            </a:custGeom>
            <a:solidFill>
              <a:srgbClr val="C7C7C7"/>
            </a:solidFill>
            <a:ln w="8363" cap="flat">
              <a:noFill/>
              <a:prstDash val="solid"/>
              <a:miter/>
            </a:ln>
          </p:spPr>
          <p:txBody>
            <a:bodyPr rtlCol="0" anchor="ctr"/>
            <a:lstStyle/>
            <a:p>
              <a:pPr defTabSz="914378"/>
              <a:endParaRPr lang="en-US"/>
            </a:p>
          </p:txBody>
        </p:sp>
        <p:sp>
          <p:nvSpPr>
            <p:cNvPr id="124" name="Freeform: Shape 123">
              <a:extLst>
                <a:ext uri="{FF2B5EF4-FFF2-40B4-BE49-F238E27FC236}">
                  <a16:creationId xmlns:a16="http://schemas.microsoft.com/office/drawing/2014/main" xmlns="" id="{AB6DEA52-3DDC-4972-890F-876A6BA37C3A}"/>
                </a:ext>
              </a:extLst>
            </p:cNvPr>
            <p:cNvSpPr/>
            <p:nvPr/>
          </p:nvSpPr>
          <p:spPr>
            <a:xfrm rot="5400000">
              <a:off x="1204021" y="1257800"/>
              <a:ext cx="59992" cy="137413"/>
            </a:xfrm>
            <a:custGeom>
              <a:avLst/>
              <a:gdLst>
                <a:gd name="connsiteX0" fmla="*/ 0 w 59992"/>
                <a:gd name="connsiteY0" fmla="*/ 0 h 137413"/>
                <a:gd name="connsiteX1" fmla="*/ 59993 w 59992"/>
                <a:gd name="connsiteY1" fmla="*/ 0 h 137413"/>
                <a:gd name="connsiteX2" fmla="*/ 59993 w 59992"/>
                <a:gd name="connsiteY2" fmla="*/ 137414 h 137413"/>
                <a:gd name="connsiteX3" fmla="*/ 0 w 59992"/>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9992" h="137413">
                  <a:moveTo>
                    <a:pt x="0" y="0"/>
                  </a:moveTo>
                  <a:lnTo>
                    <a:pt x="59993" y="0"/>
                  </a:lnTo>
                  <a:lnTo>
                    <a:pt x="59993" y="137414"/>
                  </a:lnTo>
                  <a:lnTo>
                    <a:pt x="0" y="137414"/>
                  </a:lnTo>
                  <a:close/>
                </a:path>
              </a:pathLst>
            </a:custGeom>
            <a:solidFill>
              <a:srgbClr val="DBDBDB"/>
            </a:solidFill>
            <a:ln w="8363" cap="flat">
              <a:noFill/>
              <a:prstDash val="solid"/>
              <a:miter/>
            </a:ln>
          </p:spPr>
          <p:txBody>
            <a:bodyPr rtlCol="0" anchor="ctr"/>
            <a:lstStyle/>
            <a:p>
              <a:pPr defTabSz="914378"/>
              <a:endParaRPr lang="en-US"/>
            </a:p>
          </p:txBody>
        </p:sp>
        <p:sp>
          <p:nvSpPr>
            <p:cNvPr id="125" name="Freeform: Shape 124">
              <a:extLst>
                <a:ext uri="{FF2B5EF4-FFF2-40B4-BE49-F238E27FC236}">
                  <a16:creationId xmlns:a16="http://schemas.microsoft.com/office/drawing/2014/main" xmlns="" id="{90240471-4FC5-4B3E-8C40-AE7EA0818E5E}"/>
                </a:ext>
              </a:extLst>
            </p:cNvPr>
            <p:cNvSpPr/>
            <p:nvPr/>
          </p:nvSpPr>
          <p:spPr>
            <a:xfrm rot="5400000">
              <a:off x="1222873" y="1375775"/>
              <a:ext cx="22287" cy="137413"/>
            </a:xfrm>
            <a:custGeom>
              <a:avLst/>
              <a:gdLst>
                <a:gd name="connsiteX0" fmla="*/ 0 w 22287"/>
                <a:gd name="connsiteY0" fmla="*/ 0 h 137413"/>
                <a:gd name="connsiteX1" fmla="*/ 22288 w 22287"/>
                <a:gd name="connsiteY1" fmla="*/ 0 h 137413"/>
                <a:gd name="connsiteX2" fmla="*/ 22288 w 22287"/>
                <a:gd name="connsiteY2" fmla="*/ 137414 h 137413"/>
                <a:gd name="connsiteX3" fmla="*/ 0 w 22287"/>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22287" h="137413">
                  <a:moveTo>
                    <a:pt x="0" y="0"/>
                  </a:moveTo>
                  <a:lnTo>
                    <a:pt x="22288" y="0"/>
                  </a:lnTo>
                  <a:lnTo>
                    <a:pt x="22288" y="137414"/>
                  </a:lnTo>
                  <a:lnTo>
                    <a:pt x="0" y="137414"/>
                  </a:lnTo>
                  <a:close/>
                </a:path>
              </a:pathLst>
            </a:custGeom>
            <a:solidFill>
              <a:srgbClr val="DBDBDB"/>
            </a:solidFill>
            <a:ln w="8363" cap="flat">
              <a:noFill/>
              <a:prstDash val="solid"/>
              <a:miter/>
            </a:ln>
          </p:spPr>
          <p:txBody>
            <a:bodyPr rtlCol="0" anchor="ctr"/>
            <a:lstStyle/>
            <a:p>
              <a:pPr defTabSz="914378"/>
              <a:endParaRPr lang="en-US"/>
            </a:p>
          </p:txBody>
        </p:sp>
        <p:sp>
          <p:nvSpPr>
            <p:cNvPr id="126" name="Freeform: Shape 125">
              <a:extLst>
                <a:ext uri="{FF2B5EF4-FFF2-40B4-BE49-F238E27FC236}">
                  <a16:creationId xmlns:a16="http://schemas.microsoft.com/office/drawing/2014/main" xmlns="" id="{42AE7833-F703-415A-A6B0-BFED8F68EC9C}"/>
                </a:ext>
              </a:extLst>
            </p:cNvPr>
            <p:cNvSpPr/>
            <p:nvPr/>
          </p:nvSpPr>
          <p:spPr>
            <a:xfrm rot="5400000">
              <a:off x="1212525" y="1692623"/>
              <a:ext cx="59992" cy="154590"/>
            </a:xfrm>
            <a:custGeom>
              <a:avLst/>
              <a:gdLst>
                <a:gd name="connsiteX0" fmla="*/ 0 w 59992"/>
                <a:gd name="connsiteY0" fmla="*/ 0 h 154590"/>
                <a:gd name="connsiteX1" fmla="*/ 59993 w 59992"/>
                <a:gd name="connsiteY1" fmla="*/ 0 h 154590"/>
                <a:gd name="connsiteX2" fmla="*/ 59993 w 59992"/>
                <a:gd name="connsiteY2" fmla="*/ 154590 h 154590"/>
                <a:gd name="connsiteX3" fmla="*/ 0 w 59992"/>
                <a:gd name="connsiteY3" fmla="*/ 154590 h 154590"/>
              </a:gdLst>
              <a:ahLst/>
              <a:cxnLst>
                <a:cxn ang="0">
                  <a:pos x="connsiteX0" y="connsiteY0"/>
                </a:cxn>
                <a:cxn ang="0">
                  <a:pos x="connsiteX1" y="connsiteY1"/>
                </a:cxn>
                <a:cxn ang="0">
                  <a:pos x="connsiteX2" y="connsiteY2"/>
                </a:cxn>
                <a:cxn ang="0">
                  <a:pos x="connsiteX3" y="connsiteY3"/>
                </a:cxn>
              </a:cxnLst>
              <a:rect l="l" t="t" r="r" b="b"/>
              <a:pathLst>
                <a:path w="59992" h="154590">
                  <a:moveTo>
                    <a:pt x="0" y="0"/>
                  </a:moveTo>
                  <a:lnTo>
                    <a:pt x="59993" y="0"/>
                  </a:lnTo>
                  <a:lnTo>
                    <a:pt x="59993" y="154590"/>
                  </a:lnTo>
                  <a:lnTo>
                    <a:pt x="0" y="154590"/>
                  </a:lnTo>
                  <a:close/>
                </a:path>
              </a:pathLst>
            </a:custGeom>
            <a:solidFill>
              <a:srgbClr val="DBDBDB"/>
            </a:solidFill>
            <a:ln w="8363" cap="flat">
              <a:noFill/>
              <a:prstDash val="solid"/>
              <a:miter/>
            </a:ln>
          </p:spPr>
          <p:txBody>
            <a:bodyPr rtlCol="0" anchor="ctr"/>
            <a:lstStyle/>
            <a:p>
              <a:pPr defTabSz="914378"/>
              <a:endParaRPr lang="en-US"/>
            </a:p>
          </p:txBody>
        </p:sp>
        <p:sp>
          <p:nvSpPr>
            <p:cNvPr id="127" name="Freeform: Shape 126">
              <a:extLst>
                <a:ext uri="{FF2B5EF4-FFF2-40B4-BE49-F238E27FC236}">
                  <a16:creationId xmlns:a16="http://schemas.microsoft.com/office/drawing/2014/main" xmlns="" id="{BC68F612-3272-4E7B-9009-F90B2FA00D4C}"/>
                </a:ext>
              </a:extLst>
            </p:cNvPr>
            <p:cNvSpPr/>
            <p:nvPr/>
          </p:nvSpPr>
          <p:spPr>
            <a:xfrm rot="5400000">
              <a:off x="1032505" y="1505145"/>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DBDBDB"/>
            </a:solidFill>
            <a:ln w="8363" cap="flat">
              <a:noFill/>
              <a:prstDash val="solid"/>
              <a:miter/>
            </a:ln>
          </p:spPr>
          <p:txBody>
            <a:bodyPr rtlCol="0" anchor="ctr"/>
            <a:lstStyle/>
            <a:p>
              <a:pPr defTabSz="914378"/>
              <a:endParaRPr lang="en-US"/>
            </a:p>
          </p:txBody>
        </p:sp>
        <p:sp>
          <p:nvSpPr>
            <p:cNvPr id="128" name="Freeform: Shape 127">
              <a:extLst>
                <a:ext uri="{FF2B5EF4-FFF2-40B4-BE49-F238E27FC236}">
                  <a16:creationId xmlns:a16="http://schemas.microsoft.com/office/drawing/2014/main" xmlns="" id="{A53615F6-B3A8-47E5-BEF6-24DFD0A6569C}"/>
                </a:ext>
              </a:extLst>
            </p:cNvPr>
            <p:cNvSpPr/>
            <p:nvPr/>
          </p:nvSpPr>
          <p:spPr>
            <a:xfrm rot="5400000">
              <a:off x="1227901" y="1388260"/>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EBEBEB"/>
            </a:solidFill>
            <a:ln w="8363" cap="flat">
              <a:noFill/>
              <a:prstDash val="solid"/>
              <a:miter/>
            </a:ln>
          </p:spPr>
          <p:txBody>
            <a:bodyPr rtlCol="0" anchor="ctr"/>
            <a:lstStyle/>
            <a:p>
              <a:pPr defTabSz="914378"/>
              <a:endParaRPr lang="en-US"/>
            </a:p>
          </p:txBody>
        </p:sp>
        <p:sp>
          <p:nvSpPr>
            <p:cNvPr id="129" name="Freeform: Shape 128">
              <a:extLst>
                <a:ext uri="{FF2B5EF4-FFF2-40B4-BE49-F238E27FC236}">
                  <a16:creationId xmlns:a16="http://schemas.microsoft.com/office/drawing/2014/main" xmlns="" id="{99F1241D-C7B7-485D-9DCC-A0FD8BFB0BE5}"/>
                </a:ext>
              </a:extLst>
            </p:cNvPr>
            <p:cNvSpPr/>
            <p:nvPr/>
          </p:nvSpPr>
          <p:spPr>
            <a:xfrm rot="2680198">
              <a:off x="1503571" y="1565628"/>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C7C7C7"/>
            </a:solidFill>
            <a:ln w="8363" cap="flat">
              <a:noFill/>
              <a:prstDash val="solid"/>
              <a:miter/>
            </a:ln>
          </p:spPr>
          <p:txBody>
            <a:bodyPr rtlCol="0" anchor="ctr"/>
            <a:lstStyle/>
            <a:p>
              <a:pPr defTabSz="914378"/>
              <a:endParaRPr lang="en-US"/>
            </a:p>
          </p:txBody>
        </p:sp>
        <p:sp>
          <p:nvSpPr>
            <p:cNvPr id="130" name="Freeform: Shape 129">
              <a:extLst>
                <a:ext uri="{FF2B5EF4-FFF2-40B4-BE49-F238E27FC236}">
                  <a16:creationId xmlns:a16="http://schemas.microsoft.com/office/drawing/2014/main" xmlns="" id="{1801EAF1-3437-46F7-A3B9-AC4EC7849445}"/>
                </a:ext>
              </a:extLst>
            </p:cNvPr>
            <p:cNvSpPr/>
            <p:nvPr/>
          </p:nvSpPr>
          <p:spPr>
            <a:xfrm rot="2680198">
              <a:off x="1732756" y="1617387"/>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DBDBDB"/>
            </a:solidFill>
            <a:ln w="8363" cap="flat">
              <a:noFill/>
              <a:prstDash val="solid"/>
              <a:miter/>
            </a:ln>
          </p:spPr>
          <p:txBody>
            <a:bodyPr rtlCol="0" anchor="ctr"/>
            <a:lstStyle/>
            <a:p>
              <a:pPr defTabSz="914378"/>
              <a:endParaRPr lang="en-US"/>
            </a:p>
          </p:txBody>
        </p:sp>
        <p:sp>
          <p:nvSpPr>
            <p:cNvPr id="131" name="Freeform: Shape 130">
              <a:extLst>
                <a:ext uri="{FF2B5EF4-FFF2-40B4-BE49-F238E27FC236}">
                  <a16:creationId xmlns:a16="http://schemas.microsoft.com/office/drawing/2014/main" xmlns="" id="{6BD34B65-E883-4AD0-9DAD-0D0446CEB30F}"/>
                </a:ext>
              </a:extLst>
            </p:cNvPr>
            <p:cNvSpPr/>
            <p:nvPr/>
          </p:nvSpPr>
          <p:spPr>
            <a:xfrm rot="5400000">
              <a:off x="1238416" y="1548254"/>
              <a:ext cx="483629" cy="163136"/>
            </a:xfrm>
            <a:custGeom>
              <a:avLst/>
              <a:gdLst>
                <a:gd name="connsiteX0" fmla="*/ 0 w 483629"/>
                <a:gd name="connsiteY0" fmla="*/ 0 h 163136"/>
                <a:gd name="connsiteX1" fmla="*/ 483630 w 483629"/>
                <a:gd name="connsiteY1" fmla="*/ 0 h 163136"/>
                <a:gd name="connsiteX2" fmla="*/ 483630 w 483629"/>
                <a:gd name="connsiteY2" fmla="*/ 163137 h 163136"/>
                <a:gd name="connsiteX3" fmla="*/ 0 w 483629"/>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83629" h="163136">
                  <a:moveTo>
                    <a:pt x="0" y="0"/>
                  </a:moveTo>
                  <a:lnTo>
                    <a:pt x="483630" y="0"/>
                  </a:lnTo>
                  <a:lnTo>
                    <a:pt x="483630" y="163137"/>
                  </a:lnTo>
                  <a:lnTo>
                    <a:pt x="0" y="163137"/>
                  </a:lnTo>
                  <a:close/>
                </a:path>
              </a:pathLst>
            </a:custGeom>
            <a:solidFill>
              <a:srgbClr val="A6A6A6"/>
            </a:solidFill>
            <a:ln w="8363" cap="flat">
              <a:noFill/>
              <a:prstDash val="solid"/>
              <a:miter/>
            </a:ln>
          </p:spPr>
          <p:txBody>
            <a:bodyPr rtlCol="0" anchor="ctr"/>
            <a:lstStyle/>
            <a:p>
              <a:pPr defTabSz="914378"/>
              <a:endParaRPr lang="en-US"/>
            </a:p>
          </p:txBody>
        </p:sp>
        <p:sp>
          <p:nvSpPr>
            <p:cNvPr id="132" name="Freeform: Shape 131">
              <a:extLst>
                <a:ext uri="{FF2B5EF4-FFF2-40B4-BE49-F238E27FC236}">
                  <a16:creationId xmlns:a16="http://schemas.microsoft.com/office/drawing/2014/main" xmlns="" id="{7CA52358-E7F6-4CE6-8B42-4EC5E8BBEDB6}"/>
                </a:ext>
              </a:extLst>
            </p:cNvPr>
            <p:cNvSpPr/>
            <p:nvPr/>
          </p:nvSpPr>
          <p:spPr>
            <a:xfrm rot="5400000">
              <a:off x="1457692" y="1716251"/>
              <a:ext cx="45078" cy="163136"/>
            </a:xfrm>
            <a:custGeom>
              <a:avLst/>
              <a:gdLst>
                <a:gd name="connsiteX0" fmla="*/ 0 w 45078"/>
                <a:gd name="connsiteY0" fmla="*/ 0 h 163136"/>
                <a:gd name="connsiteX1" fmla="*/ 45079 w 45078"/>
                <a:gd name="connsiteY1" fmla="*/ 0 h 163136"/>
                <a:gd name="connsiteX2" fmla="*/ 45079 w 45078"/>
                <a:gd name="connsiteY2" fmla="*/ 163137 h 163136"/>
                <a:gd name="connsiteX3" fmla="*/ 0 w 45078"/>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5078" h="163136">
                  <a:moveTo>
                    <a:pt x="0" y="0"/>
                  </a:moveTo>
                  <a:lnTo>
                    <a:pt x="45079" y="0"/>
                  </a:lnTo>
                  <a:lnTo>
                    <a:pt x="45079" y="163137"/>
                  </a:lnTo>
                  <a:lnTo>
                    <a:pt x="0" y="163137"/>
                  </a:lnTo>
                  <a:close/>
                </a:path>
              </a:pathLst>
            </a:custGeom>
            <a:solidFill>
              <a:srgbClr val="C7C7C7"/>
            </a:solidFill>
            <a:ln w="8363" cap="flat">
              <a:noFill/>
              <a:prstDash val="solid"/>
              <a:miter/>
            </a:ln>
          </p:spPr>
          <p:txBody>
            <a:bodyPr rtlCol="0" anchor="ctr"/>
            <a:lstStyle/>
            <a:p>
              <a:pPr defTabSz="914378"/>
              <a:endParaRPr lang="en-US"/>
            </a:p>
          </p:txBody>
        </p:sp>
        <p:sp>
          <p:nvSpPr>
            <p:cNvPr id="133" name="Freeform: Shape 132">
              <a:extLst>
                <a:ext uri="{FF2B5EF4-FFF2-40B4-BE49-F238E27FC236}">
                  <a16:creationId xmlns:a16="http://schemas.microsoft.com/office/drawing/2014/main" xmlns="" id="{CDA89DC7-7FE8-41EC-80B0-4A42D9A8D811}"/>
                </a:ext>
              </a:extLst>
            </p:cNvPr>
            <p:cNvSpPr/>
            <p:nvPr/>
          </p:nvSpPr>
          <p:spPr>
            <a:xfrm rot="5400000">
              <a:off x="1471559" y="1655379"/>
              <a:ext cx="17511" cy="163136"/>
            </a:xfrm>
            <a:custGeom>
              <a:avLst/>
              <a:gdLst>
                <a:gd name="connsiteX0" fmla="*/ 0 w 17511"/>
                <a:gd name="connsiteY0" fmla="*/ 0 h 163136"/>
                <a:gd name="connsiteX1" fmla="*/ 17512 w 17511"/>
                <a:gd name="connsiteY1" fmla="*/ 0 h 163136"/>
                <a:gd name="connsiteX2" fmla="*/ 17512 w 17511"/>
                <a:gd name="connsiteY2" fmla="*/ 163137 h 163136"/>
                <a:gd name="connsiteX3" fmla="*/ 0 w 17511"/>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17511" h="163136">
                  <a:moveTo>
                    <a:pt x="0" y="0"/>
                  </a:moveTo>
                  <a:lnTo>
                    <a:pt x="17512" y="0"/>
                  </a:lnTo>
                  <a:lnTo>
                    <a:pt x="17512" y="163137"/>
                  </a:lnTo>
                  <a:lnTo>
                    <a:pt x="0" y="163137"/>
                  </a:lnTo>
                  <a:close/>
                </a:path>
              </a:pathLst>
            </a:custGeom>
            <a:solidFill>
              <a:srgbClr val="C7C7C7"/>
            </a:solidFill>
            <a:ln w="8363" cap="flat">
              <a:noFill/>
              <a:prstDash val="solid"/>
              <a:miter/>
            </a:ln>
          </p:spPr>
          <p:txBody>
            <a:bodyPr rtlCol="0" anchor="ctr"/>
            <a:lstStyle/>
            <a:p>
              <a:pPr defTabSz="914378"/>
              <a:endParaRPr lang="en-US"/>
            </a:p>
          </p:txBody>
        </p:sp>
        <p:sp>
          <p:nvSpPr>
            <p:cNvPr id="134" name="Freeform: Shape 133">
              <a:extLst>
                <a:ext uri="{FF2B5EF4-FFF2-40B4-BE49-F238E27FC236}">
                  <a16:creationId xmlns:a16="http://schemas.microsoft.com/office/drawing/2014/main" xmlns="" id="{B7B1EE71-6C34-4F43-9FFB-77DA149584AA}"/>
                </a:ext>
              </a:extLst>
            </p:cNvPr>
            <p:cNvSpPr/>
            <p:nvPr/>
          </p:nvSpPr>
          <p:spPr>
            <a:xfrm rot="5400000">
              <a:off x="881727" y="1587970"/>
              <a:ext cx="454470" cy="112696"/>
            </a:xfrm>
            <a:custGeom>
              <a:avLst/>
              <a:gdLst>
                <a:gd name="connsiteX0" fmla="*/ 0 w 454470"/>
                <a:gd name="connsiteY0" fmla="*/ 0 h 112696"/>
                <a:gd name="connsiteX1" fmla="*/ 454471 w 454470"/>
                <a:gd name="connsiteY1" fmla="*/ 0 h 112696"/>
                <a:gd name="connsiteX2" fmla="*/ 454471 w 454470"/>
                <a:gd name="connsiteY2" fmla="*/ 112696 h 112696"/>
                <a:gd name="connsiteX3" fmla="*/ 0 w 454470"/>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54470" h="112696">
                  <a:moveTo>
                    <a:pt x="0" y="0"/>
                  </a:moveTo>
                  <a:lnTo>
                    <a:pt x="454471" y="0"/>
                  </a:lnTo>
                  <a:lnTo>
                    <a:pt x="454471" y="112696"/>
                  </a:lnTo>
                  <a:lnTo>
                    <a:pt x="0" y="112696"/>
                  </a:lnTo>
                  <a:close/>
                </a:path>
              </a:pathLst>
            </a:custGeom>
            <a:solidFill>
              <a:srgbClr val="A6A6A6"/>
            </a:solidFill>
            <a:ln w="8363" cap="flat">
              <a:noFill/>
              <a:prstDash val="solid"/>
              <a:miter/>
            </a:ln>
          </p:spPr>
          <p:txBody>
            <a:bodyPr rtlCol="0" anchor="ctr"/>
            <a:lstStyle/>
            <a:p>
              <a:pPr defTabSz="914378"/>
              <a:endParaRPr lang="en-US"/>
            </a:p>
          </p:txBody>
        </p:sp>
        <p:sp>
          <p:nvSpPr>
            <p:cNvPr id="135" name="Freeform: Shape 134">
              <a:extLst>
                <a:ext uri="{FF2B5EF4-FFF2-40B4-BE49-F238E27FC236}">
                  <a16:creationId xmlns:a16="http://schemas.microsoft.com/office/drawing/2014/main" xmlns="" id="{BE6C8ADD-5C6F-4BC2-8688-BFBBA924190A}"/>
                </a:ext>
              </a:extLst>
            </p:cNvPr>
            <p:cNvSpPr/>
            <p:nvPr/>
          </p:nvSpPr>
          <p:spPr>
            <a:xfrm rot="5400000">
              <a:off x="1087680" y="1745996"/>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sp>
          <p:nvSpPr>
            <p:cNvPr id="136" name="Freeform: Shape 135">
              <a:extLst>
                <a:ext uri="{FF2B5EF4-FFF2-40B4-BE49-F238E27FC236}">
                  <a16:creationId xmlns:a16="http://schemas.microsoft.com/office/drawing/2014/main" xmlns="" id="{56041DAF-DBD1-4608-8173-EDB18F33238C}"/>
                </a:ext>
              </a:extLst>
            </p:cNvPr>
            <p:cNvSpPr/>
            <p:nvPr/>
          </p:nvSpPr>
          <p:spPr>
            <a:xfrm rot="5400000">
              <a:off x="1087764" y="1475693"/>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sp>
          <p:nvSpPr>
            <p:cNvPr id="137" name="Freeform: Shape 136">
              <a:extLst>
                <a:ext uri="{FF2B5EF4-FFF2-40B4-BE49-F238E27FC236}">
                  <a16:creationId xmlns:a16="http://schemas.microsoft.com/office/drawing/2014/main" xmlns="" id="{6841A584-C990-4A74-B132-FFF020D034AC}"/>
                </a:ext>
              </a:extLst>
            </p:cNvPr>
            <p:cNvSpPr/>
            <p:nvPr/>
          </p:nvSpPr>
          <p:spPr>
            <a:xfrm rot="5400000">
              <a:off x="1100751" y="1534010"/>
              <a:ext cx="16422" cy="112696"/>
            </a:xfrm>
            <a:custGeom>
              <a:avLst/>
              <a:gdLst>
                <a:gd name="connsiteX0" fmla="*/ 0 w 16422"/>
                <a:gd name="connsiteY0" fmla="*/ 0 h 112696"/>
                <a:gd name="connsiteX1" fmla="*/ 16423 w 16422"/>
                <a:gd name="connsiteY1" fmla="*/ 0 h 112696"/>
                <a:gd name="connsiteX2" fmla="*/ 16423 w 16422"/>
                <a:gd name="connsiteY2" fmla="*/ 112696 h 112696"/>
                <a:gd name="connsiteX3" fmla="*/ 0 w 16422"/>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16422" h="112696">
                  <a:moveTo>
                    <a:pt x="0" y="0"/>
                  </a:moveTo>
                  <a:lnTo>
                    <a:pt x="16423" y="0"/>
                  </a:lnTo>
                  <a:lnTo>
                    <a:pt x="16423"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grpSp>
      <p:grpSp>
        <p:nvGrpSpPr>
          <p:cNvPr id="139" name="Graphic 2">
            <a:extLst>
              <a:ext uri="{FF2B5EF4-FFF2-40B4-BE49-F238E27FC236}">
                <a16:creationId xmlns:a16="http://schemas.microsoft.com/office/drawing/2014/main" xmlns="" id="{C26B3D8C-29B7-4F19-B2F8-9498617E798A}"/>
              </a:ext>
            </a:extLst>
          </p:cNvPr>
          <p:cNvGrpSpPr/>
          <p:nvPr/>
        </p:nvGrpSpPr>
        <p:grpSpPr>
          <a:xfrm>
            <a:off x="382556" y="651589"/>
            <a:ext cx="3898473" cy="2927081"/>
            <a:chOff x="382555" y="651588"/>
            <a:chExt cx="3898473" cy="2927081"/>
          </a:xfrm>
        </p:grpSpPr>
        <p:sp>
          <p:nvSpPr>
            <p:cNvPr id="140" name="Freeform: Shape 139">
              <a:extLst>
                <a:ext uri="{FF2B5EF4-FFF2-40B4-BE49-F238E27FC236}">
                  <a16:creationId xmlns:a16="http://schemas.microsoft.com/office/drawing/2014/main" xmlns="" id="{56147983-D366-45DB-9781-CD8515C5E886}"/>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C727"/>
            </a:solidFill>
            <a:ln w="8363" cap="flat">
              <a:noFill/>
              <a:prstDash val="solid"/>
              <a:miter/>
            </a:ln>
          </p:spPr>
          <p:txBody>
            <a:bodyPr rtlCol="0" anchor="ctr"/>
            <a:lstStyle/>
            <a:p>
              <a:pPr defTabSz="914378"/>
              <a:endParaRPr lang="en-US"/>
            </a:p>
          </p:txBody>
        </p:sp>
        <p:sp>
          <p:nvSpPr>
            <p:cNvPr id="141" name="Freeform: Shape 140">
              <a:extLst>
                <a:ext uri="{FF2B5EF4-FFF2-40B4-BE49-F238E27FC236}">
                  <a16:creationId xmlns:a16="http://schemas.microsoft.com/office/drawing/2014/main" xmlns="" id="{B4BCD8F3-C8B5-41DE-8DD2-010D078163DD}"/>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FFFF"/>
            </a:solidFill>
            <a:ln w="8363" cap="flat">
              <a:noFill/>
              <a:prstDash val="solid"/>
              <a:miter/>
            </a:ln>
          </p:spPr>
          <p:txBody>
            <a:bodyPr rtlCol="0" anchor="ctr"/>
            <a:lstStyle/>
            <a:p>
              <a:pPr defTabSz="914378"/>
              <a:endParaRPr lang="en-US"/>
            </a:p>
          </p:txBody>
        </p:sp>
        <p:sp>
          <p:nvSpPr>
            <p:cNvPr id="142" name="Freeform: Shape 141">
              <a:extLst>
                <a:ext uri="{FF2B5EF4-FFF2-40B4-BE49-F238E27FC236}">
                  <a16:creationId xmlns:a16="http://schemas.microsoft.com/office/drawing/2014/main" xmlns="" id="{9254A26C-3A3F-4B6A-8E2F-277E36884096}"/>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C727"/>
            </a:solidFill>
            <a:ln w="8363" cap="flat">
              <a:noFill/>
              <a:prstDash val="solid"/>
              <a:miter/>
            </a:ln>
          </p:spPr>
          <p:txBody>
            <a:bodyPr rtlCol="0" anchor="ctr"/>
            <a:lstStyle/>
            <a:p>
              <a:pPr defTabSz="914378"/>
              <a:endParaRPr lang="en-US"/>
            </a:p>
          </p:txBody>
        </p:sp>
        <p:sp>
          <p:nvSpPr>
            <p:cNvPr id="143" name="Freeform: Shape 142">
              <a:extLst>
                <a:ext uri="{FF2B5EF4-FFF2-40B4-BE49-F238E27FC236}">
                  <a16:creationId xmlns:a16="http://schemas.microsoft.com/office/drawing/2014/main" xmlns="" id="{2C279BF9-BAEF-4917-B34C-3252C14C8AC1}"/>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4" name="Freeform: Shape 143">
              <a:extLst>
                <a:ext uri="{FF2B5EF4-FFF2-40B4-BE49-F238E27FC236}">
                  <a16:creationId xmlns:a16="http://schemas.microsoft.com/office/drawing/2014/main" xmlns="" id="{02816B6D-01C7-431C-A861-8F5188A1C385}"/>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C727"/>
            </a:solidFill>
            <a:ln w="8363" cap="flat">
              <a:noFill/>
              <a:prstDash val="solid"/>
              <a:miter/>
            </a:ln>
          </p:spPr>
          <p:txBody>
            <a:bodyPr rtlCol="0" anchor="ctr"/>
            <a:lstStyle/>
            <a:p>
              <a:pPr defTabSz="914378"/>
              <a:endParaRPr lang="en-US"/>
            </a:p>
          </p:txBody>
        </p:sp>
        <p:sp>
          <p:nvSpPr>
            <p:cNvPr id="145" name="Freeform: Shape 144">
              <a:extLst>
                <a:ext uri="{FF2B5EF4-FFF2-40B4-BE49-F238E27FC236}">
                  <a16:creationId xmlns:a16="http://schemas.microsoft.com/office/drawing/2014/main" xmlns="" id="{EC22AE19-7527-491E-A996-428D6AA4EDCC}"/>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6" name="Freeform: Shape 145">
              <a:extLst>
                <a:ext uri="{FF2B5EF4-FFF2-40B4-BE49-F238E27FC236}">
                  <a16:creationId xmlns:a16="http://schemas.microsoft.com/office/drawing/2014/main" xmlns="" id="{59CF4CC3-C767-4199-96B3-981782E87D61}"/>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C727"/>
            </a:solidFill>
            <a:ln w="8363" cap="flat">
              <a:noFill/>
              <a:prstDash val="solid"/>
              <a:miter/>
            </a:ln>
          </p:spPr>
          <p:txBody>
            <a:bodyPr rtlCol="0" anchor="ctr"/>
            <a:lstStyle/>
            <a:p>
              <a:pPr defTabSz="914378"/>
              <a:endParaRPr lang="en-US"/>
            </a:p>
          </p:txBody>
        </p:sp>
        <p:sp>
          <p:nvSpPr>
            <p:cNvPr id="147" name="Freeform: Shape 146">
              <a:extLst>
                <a:ext uri="{FF2B5EF4-FFF2-40B4-BE49-F238E27FC236}">
                  <a16:creationId xmlns:a16="http://schemas.microsoft.com/office/drawing/2014/main" xmlns="" id="{BF9DC56A-BA31-446F-89FE-15AA48FFA738}"/>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8" name="Freeform: Shape 147">
              <a:extLst>
                <a:ext uri="{FF2B5EF4-FFF2-40B4-BE49-F238E27FC236}">
                  <a16:creationId xmlns:a16="http://schemas.microsoft.com/office/drawing/2014/main" xmlns="" id="{F79243D9-7AEB-4DE6-BCD1-8AA75520A528}"/>
                </a:ext>
              </a:extLst>
            </p:cNvPr>
            <p:cNvSpPr/>
            <p:nvPr/>
          </p:nvSpPr>
          <p:spPr>
            <a:xfrm>
              <a:off x="2232955" y="1109359"/>
              <a:ext cx="538405" cy="800629"/>
            </a:xfrm>
            <a:custGeom>
              <a:avLst/>
              <a:gdLst>
                <a:gd name="connsiteX0" fmla="*/ 7954 w 538405"/>
                <a:gd name="connsiteY0" fmla="*/ 792107 h 800629"/>
                <a:gd name="connsiteX1" fmla="*/ 30325 w 538405"/>
                <a:gd name="connsiteY1" fmla="*/ 781801 h 800629"/>
                <a:gd name="connsiteX2" fmla="*/ 40129 w 538405"/>
                <a:gd name="connsiteY2" fmla="*/ 798559 h 800629"/>
                <a:gd name="connsiteX3" fmla="*/ 47586 w 538405"/>
                <a:gd name="connsiteY3" fmla="*/ 799648 h 800629"/>
                <a:gd name="connsiteX4" fmla="*/ 48675 w 538405"/>
                <a:gd name="connsiteY4" fmla="*/ 792191 h 800629"/>
                <a:gd name="connsiteX5" fmla="*/ 39710 w 538405"/>
                <a:gd name="connsiteY5" fmla="*/ 776942 h 800629"/>
                <a:gd name="connsiteX6" fmla="*/ 60825 w 538405"/>
                <a:gd name="connsiteY6" fmla="*/ 763871 h 800629"/>
                <a:gd name="connsiteX7" fmla="*/ 125845 w 538405"/>
                <a:gd name="connsiteY7" fmla="*/ 679495 h 800629"/>
                <a:gd name="connsiteX8" fmla="*/ 110428 w 538405"/>
                <a:gd name="connsiteY8" fmla="*/ 597131 h 800629"/>
                <a:gd name="connsiteX9" fmla="*/ 139837 w 538405"/>
                <a:gd name="connsiteY9" fmla="*/ 586908 h 800629"/>
                <a:gd name="connsiteX10" fmla="*/ 201422 w 538405"/>
                <a:gd name="connsiteY10" fmla="*/ 559845 h 800629"/>
                <a:gd name="connsiteX11" fmla="*/ 214326 w 538405"/>
                <a:gd name="connsiteY11" fmla="*/ 544427 h 800629"/>
                <a:gd name="connsiteX12" fmla="*/ 219521 w 538405"/>
                <a:gd name="connsiteY12" fmla="*/ 526664 h 800629"/>
                <a:gd name="connsiteX13" fmla="*/ 219521 w 538405"/>
                <a:gd name="connsiteY13" fmla="*/ 526664 h 800629"/>
                <a:gd name="connsiteX14" fmla="*/ 219521 w 538405"/>
                <a:gd name="connsiteY14" fmla="*/ 525575 h 800629"/>
                <a:gd name="connsiteX15" fmla="*/ 219521 w 538405"/>
                <a:gd name="connsiteY15" fmla="*/ 525575 h 800629"/>
                <a:gd name="connsiteX16" fmla="*/ 207874 w 538405"/>
                <a:gd name="connsiteY16" fmla="*/ 462817 h 800629"/>
                <a:gd name="connsiteX17" fmla="*/ 209466 w 538405"/>
                <a:gd name="connsiteY17" fmla="*/ 462817 h 800629"/>
                <a:gd name="connsiteX18" fmla="*/ 335149 w 538405"/>
                <a:gd name="connsiteY18" fmla="*/ 430056 h 800629"/>
                <a:gd name="connsiteX19" fmla="*/ 344869 w 538405"/>
                <a:gd name="connsiteY19" fmla="*/ 360092 h 800629"/>
                <a:gd name="connsiteX20" fmla="*/ 328111 w 538405"/>
                <a:gd name="connsiteY20" fmla="*/ 309818 h 800629"/>
                <a:gd name="connsiteX21" fmla="*/ 459073 w 538405"/>
                <a:gd name="connsiteY21" fmla="*/ 258791 h 800629"/>
                <a:gd name="connsiteX22" fmla="*/ 429998 w 538405"/>
                <a:gd name="connsiteY22" fmla="*/ 98084 h 800629"/>
                <a:gd name="connsiteX23" fmla="*/ 421620 w 538405"/>
                <a:gd name="connsiteY23" fmla="*/ 84259 h 800629"/>
                <a:gd name="connsiteX24" fmla="*/ 432931 w 538405"/>
                <a:gd name="connsiteY24" fmla="*/ 82332 h 800629"/>
                <a:gd name="connsiteX25" fmla="*/ 538086 w 538405"/>
                <a:gd name="connsiteY25" fmla="*/ 37086 h 800629"/>
                <a:gd name="connsiteX26" fmla="*/ 535003 w 538405"/>
                <a:gd name="connsiteY26" fmla="*/ 30418 h 800629"/>
                <a:gd name="connsiteX27" fmla="*/ 534902 w 538405"/>
                <a:gd name="connsiteY27" fmla="*/ 30382 h 800629"/>
                <a:gd name="connsiteX28" fmla="*/ 528132 w 538405"/>
                <a:gd name="connsiteY28" fmla="*/ 33525 h 800629"/>
                <a:gd name="connsiteX29" fmla="*/ 528115 w 538405"/>
                <a:gd name="connsiteY29" fmla="*/ 33566 h 800629"/>
                <a:gd name="connsiteX30" fmla="*/ 431171 w 538405"/>
                <a:gd name="connsiteY30" fmla="*/ 71942 h 800629"/>
                <a:gd name="connsiteX31" fmla="*/ 415503 w 538405"/>
                <a:gd name="connsiteY31" fmla="*/ 74539 h 800629"/>
                <a:gd name="connsiteX32" fmla="*/ 361627 w 538405"/>
                <a:gd name="connsiteY32" fmla="*/ 1894 h 800629"/>
                <a:gd name="connsiteX33" fmla="*/ 354312 w 538405"/>
                <a:gd name="connsiteY33" fmla="*/ 1184 h 800629"/>
                <a:gd name="connsiteX34" fmla="*/ 354169 w 538405"/>
                <a:gd name="connsiteY34" fmla="*/ 1308 h 800629"/>
                <a:gd name="connsiteX35" fmla="*/ 353658 w 538405"/>
                <a:gd name="connsiteY35" fmla="*/ 8756 h 800629"/>
                <a:gd name="connsiteX36" fmla="*/ 353667 w 538405"/>
                <a:gd name="connsiteY36" fmla="*/ 8765 h 800629"/>
                <a:gd name="connsiteX37" fmla="*/ 403521 w 538405"/>
                <a:gd name="connsiteY37" fmla="*/ 76299 h 800629"/>
                <a:gd name="connsiteX38" fmla="*/ 280938 w 538405"/>
                <a:gd name="connsiteY38" fmla="*/ 150452 h 800629"/>
                <a:gd name="connsiteX39" fmla="*/ 280938 w 538405"/>
                <a:gd name="connsiteY39" fmla="*/ 150452 h 800629"/>
                <a:gd name="connsiteX40" fmla="*/ 308169 w 538405"/>
                <a:gd name="connsiteY40" fmla="*/ 291720 h 800629"/>
                <a:gd name="connsiteX41" fmla="*/ 311102 w 538405"/>
                <a:gd name="connsiteY41" fmla="*/ 298423 h 800629"/>
                <a:gd name="connsiteX42" fmla="*/ 197484 w 538405"/>
                <a:gd name="connsiteY42" fmla="*/ 341574 h 800629"/>
                <a:gd name="connsiteX43" fmla="*/ 192289 w 538405"/>
                <a:gd name="connsiteY43" fmla="*/ 449327 h 800629"/>
                <a:gd name="connsiteX44" fmla="*/ 89229 w 538405"/>
                <a:gd name="connsiteY44" fmla="*/ 477480 h 800629"/>
                <a:gd name="connsiteX45" fmla="*/ 76912 w 538405"/>
                <a:gd name="connsiteY45" fmla="*/ 504209 h 800629"/>
                <a:gd name="connsiteX46" fmla="*/ 96016 w 538405"/>
                <a:gd name="connsiteY46" fmla="*/ 589841 h 800629"/>
                <a:gd name="connsiteX47" fmla="*/ 96016 w 538405"/>
                <a:gd name="connsiteY47" fmla="*/ 590595 h 800629"/>
                <a:gd name="connsiteX48" fmla="*/ 21192 w 538405"/>
                <a:gd name="connsiteY48" fmla="*/ 655196 h 800629"/>
                <a:gd name="connsiteX49" fmla="*/ 15160 w 538405"/>
                <a:gd name="connsiteY49" fmla="*/ 676479 h 800629"/>
                <a:gd name="connsiteX50" fmla="*/ 14573 w 538405"/>
                <a:gd name="connsiteY50" fmla="*/ 736053 h 800629"/>
                <a:gd name="connsiteX51" fmla="*/ 14573 w 538405"/>
                <a:gd name="connsiteY51" fmla="*/ 736053 h 800629"/>
                <a:gd name="connsiteX52" fmla="*/ 14573 w 538405"/>
                <a:gd name="connsiteY52" fmla="*/ 737058 h 800629"/>
                <a:gd name="connsiteX53" fmla="*/ 14573 w 538405"/>
                <a:gd name="connsiteY53" fmla="*/ 737058 h 800629"/>
                <a:gd name="connsiteX54" fmla="*/ 19349 w 538405"/>
                <a:gd name="connsiteY54" fmla="*/ 755994 h 800629"/>
                <a:gd name="connsiteX55" fmla="*/ 25214 w 538405"/>
                <a:gd name="connsiteY55" fmla="*/ 771579 h 800629"/>
                <a:gd name="connsiteX56" fmla="*/ 3513 w 538405"/>
                <a:gd name="connsiteY56" fmla="*/ 781718 h 800629"/>
                <a:gd name="connsiteX57" fmla="*/ 245 w 538405"/>
                <a:gd name="connsiteY57" fmla="*/ 785572 h 800629"/>
                <a:gd name="connsiteX58" fmla="*/ 245 w 538405"/>
                <a:gd name="connsiteY58" fmla="*/ 788505 h 800629"/>
                <a:gd name="connsiteX59" fmla="*/ 6454 w 538405"/>
                <a:gd name="connsiteY59" fmla="*/ 792652 h 800629"/>
                <a:gd name="connsiteX60" fmla="*/ 7954 w 538405"/>
                <a:gd name="connsiteY60" fmla="*/ 792107 h 800629"/>
                <a:gd name="connsiteX61" fmla="*/ 410141 w 538405"/>
                <a:gd name="connsiteY61" fmla="*/ 85935 h 800629"/>
                <a:gd name="connsiteX62" fmla="*/ 458319 w 538405"/>
                <a:gd name="connsiteY62" fmla="*/ 199050 h 800629"/>
                <a:gd name="connsiteX63" fmla="*/ 323586 w 538405"/>
                <a:gd name="connsiteY63" fmla="*/ 113585 h 800629"/>
                <a:gd name="connsiteX64" fmla="*/ 409805 w 538405"/>
                <a:gd name="connsiteY64" fmla="*/ 85935 h 800629"/>
                <a:gd name="connsiteX65" fmla="*/ 292836 w 538405"/>
                <a:gd name="connsiteY65" fmla="*/ 150033 h 800629"/>
                <a:gd name="connsiteX66" fmla="*/ 313951 w 538405"/>
                <a:gd name="connsiteY66" fmla="*/ 120372 h 800629"/>
                <a:gd name="connsiteX67" fmla="*/ 459157 w 538405"/>
                <a:gd name="connsiteY67" fmla="*/ 212540 h 800629"/>
                <a:gd name="connsiteX68" fmla="*/ 449438 w 538405"/>
                <a:gd name="connsiteY68" fmla="*/ 253093 h 800629"/>
                <a:gd name="connsiteX69" fmla="*/ 445416 w 538405"/>
                <a:gd name="connsiteY69" fmla="*/ 259042 h 800629"/>
                <a:gd name="connsiteX70" fmla="*/ 288730 w 538405"/>
                <a:gd name="connsiteY70" fmla="*/ 204161 h 800629"/>
                <a:gd name="connsiteX71" fmla="*/ 289317 w 538405"/>
                <a:gd name="connsiteY71" fmla="*/ 161009 h 800629"/>
                <a:gd name="connsiteX72" fmla="*/ 438880 w 538405"/>
                <a:gd name="connsiteY72" fmla="*/ 267254 h 800629"/>
                <a:gd name="connsiteX73" fmla="*/ 411900 w 538405"/>
                <a:gd name="connsiteY73" fmla="*/ 287950 h 800629"/>
                <a:gd name="connsiteX74" fmla="*/ 409973 w 538405"/>
                <a:gd name="connsiteY74" fmla="*/ 285604 h 800629"/>
                <a:gd name="connsiteX75" fmla="*/ 291076 w 538405"/>
                <a:gd name="connsiteY75" fmla="*/ 204999 h 800629"/>
                <a:gd name="connsiteX76" fmla="*/ 288730 w 538405"/>
                <a:gd name="connsiteY76" fmla="*/ 204161 h 800629"/>
                <a:gd name="connsiteX77" fmla="*/ 317973 w 538405"/>
                <a:gd name="connsiteY77" fmla="*/ 287950 h 800629"/>
                <a:gd name="connsiteX78" fmla="*/ 291663 w 538405"/>
                <a:gd name="connsiteY78" fmla="*/ 218321 h 800629"/>
                <a:gd name="connsiteX79" fmla="*/ 400588 w 538405"/>
                <a:gd name="connsiteY79" fmla="*/ 292474 h 800629"/>
                <a:gd name="connsiteX80" fmla="*/ 324508 w 538405"/>
                <a:gd name="connsiteY80" fmla="*/ 299177 h 800629"/>
                <a:gd name="connsiteX81" fmla="*/ 322581 w 538405"/>
                <a:gd name="connsiteY81" fmla="*/ 299177 h 800629"/>
                <a:gd name="connsiteX82" fmla="*/ 317973 w 538405"/>
                <a:gd name="connsiteY82" fmla="*/ 287950 h 800629"/>
                <a:gd name="connsiteX83" fmla="*/ 244993 w 538405"/>
                <a:gd name="connsiteY83" fmla="*/ 317778 h 800629"/>
                <a:gd name="connsiteX84" fmla="*/ 315878 w 538405"/>
                <a:gd name="connsiteY84" fmla="*/ 309400 h 800629"/>
                <a:gd name="connsiteX85" fmla="*/ 336323 w 538405"/>
                <a:gd name="connsiteY85" fmla="*/ 391178 h 800629"/>
                <a:gd name="connsiteX86" fmla="*/ 209717 w 538405"/>
                <a:gd name="connsiteY86" fmla="*/ 343585 h 800629"/>
                <a:gd name="connsiteX87" fmla="*/ 234435 w 538405"/>
                <a:gd name="connsiteY87" fmla="*/ 322722 h 800629"/>
                <a:gd name="connsiteX88" fmla="*/ 234938 w 538405"/>
                <a:gd name="connsiteY88" fmla="*/ 323225 h 800629"/>
                <a:gd name="connsiteX89" fmla="*/ 333976 w 538405"/>
                <a:gd name="connsiteY89" fmla="*/ 403076 h 800629"/>
                <a:gd name="connsiteX90" fmla="*/ 334479 w 538405"/>
                <a:gd name="connsiteY90" fmla="*/ 403076 h 800629"/>
                <a:gd name="connsiteX91" fmla="*/ 326100 w 538405"/>
                <a:gd name="connsiteY91" fmla="*/ 424190 h 800629"/>
                <a:gd name="connsiteX92" fmla="*/ 320402 w 538405"/>
                <a:gd name="connsiteY92" fmla="*/ 432569 h 800629"/>
                <a:gd name="connsiteX93" fmla="*/ 197819 w 538405"/>
                <a:gd name="connsiteY93" fmla="*/ 378274 h 800629"/>
                <a:gd name="connsiteX94" fmla="*/ 192960 w 538405"/>
                <a:gd name="connsiteY94" fmla="*/ 377185 h 800629"/>
                <a:gd name="connsiteX95" fmla="*/ 203433 w 538405"/>
                <a:gd name="connsiteY95" fmla="*/ 352048 h 800629"/>
                <a:gd name="connsiteX96" fmla="*/ 312945 w 538405"/>
                <a:gd name="connsiteY96" fmla="*/ 440278 h 800629"/>
                <a:gd name="connsiteX97" fmla="*/ 284792 w 538405"/>
                <a:gd name="connsiteY97" fmla="*/ 454187 h 800629"/>
                <a:gd name="connsiteX98" fmla="*/ 191535 w 538405"/>
                <a:gd name="connsiteY98" fmla="*/ 386653 h 800629"/>
                <a:gd name="connsiteX99" fmla="*/ 271051 w 538405"/>
                <a:gd name="connsiteY99" fmla="*/ 456114 h 800629"/>
                <a:gd name="connsiteX100" fmla="*/ 210974 w 538405"/>
                <a:gd name="connsiteY100" fmla="*/ 452092 h 800629"/>
                <a:gd name="connsiteX101" fmla="*/ 204104 w 538405"/>
                <a:gd name="connsiteY101" fmla="*/ 451170 h 800629"/>
                <a:gd name="connsiteX102" fmla="*/ 191535 w 538405"/>
                <a:gd name="connsiteY102" fmla="*/ 386653 h 800629"/>
                <a:gd name="connsiteX103" fmla="*/ 127018 w 538405"/>
                <a:gd name="connsiteY103" fmla="*/ 462985 h 800629"/>
                <a:gd name="connsiteX104" fmla="*/ 196646 w 538405"/>
                <a:gd name="connsiteY104" fmla="*/ 460806 h 800629"/>
                <a:gd name="connsiteX105" fmla="*/ 209969 w 538405"/>
                <a:gd name="connsiteY105" fmla="*/ 515855 h 800629"/>
                <a:gd name="connsiteX106" fmla="*/ 98111 w 538405"/>
                <a:gd name="connsiteY106" fmla="*/ 484183 h 800629"/>
                <a:gd name="connsiteX107" fmla="*/ 115706 w 538405"/>
                <a:gd name="connsiteY107" fmla="*/ 468180 h 800629"/>
                <a:gd name="connsiteX108" fmla="*/ 116460 w 538405"/>
                <a:gd name="connsiteY108" fmla="*/ 468766 h 800629"/>
                <a:gd name="connsiteX109" fmla="*/ 208628 w 538405"/>
                <a:gd name="connsiteY109" fmla="*/ 527418 h 800629"/>
                <a:gd name="connsiteX110" fmla="*/ 204774 w 538405"/>
                <a:gd name="connsiteY110" fmla="*/ 539400 h 800629"/>
                <a:gd name="connsiteX111" fmla="*/ 197568 w 538405"/>
                <a:gd name="connsiteY111" fmla="*/ 548784 h 800629"/>
                <a:gd name="connsiteX112" fmla="*/ 92580 w 538405"/>
                <a:gd name="connsiteY112" fmla="*/ 492059 h 800629"/>
                <a:gd name="connsiteX113" fmla="*/ 97775 w 538405"/>
                <a:gd name="connsiteY113" fmla="*/ 484183 h 800629"/>
                <a:gd name="connsiteX114" fmla="*/ 166985 w 538405"/>
                <a:gd name="connsiteY114" fmla="*/ 565458 h 800629"/>
                <a:gd name="connsiteX115" fmla="*/ 89229 w 538405"/>
                <a:gd name="connsiteY115" fmla="*/ 540322 h 800629"/>
                <a:gd name="connsiteX116" fmla="*/ 89229 w 538405"/>
                <a:gd name="connsiteY116" fmla="*/ 502449 h 800629"/>
                <a:gd name="connsiteX117" fmla="*/ 187932 w 538405"/>
                <a:gd name="connsiteY117" fmla="*/ 556074 h 800629"/>
                <a:gd name="connsiteX118" fmla="*/ 167320 w 538405"/>
                <a:gd name="connsiteY118" fmla="*/ 565794 h 800629"/>
                <a:gd name="connsiteX119" fmla="*/ 106154 w 538405"/>
                <a:gd name="connsiteY119" fmla="*/ 585987 h 800629"/>
                <a:gd name="connsiteX120" fmla="*/ 92748 w 538405"/>
                <a:gd name="connsiteY120" fmla="*/ 552471 h 800629"/>
                <a:gd name="connsiteX121" fmla="*/ 151400 w 538405"/>
                <a:gd name="connsiteY121" fmla="*/ 571575 h 800629"/>
                <a:gd name="connsiteX122" fmla="*/ 136570 w 538405"/>
                <a:gd name="connsiteY122" fmla="*/ 576602 h 800629"/>
                <a:gd name="connsiteX123" fmla="*/ 106406 w 538405"/>
                <a:gd name="connsiteY123" fmla="*/ 587076 h 800629"/>
                <a:gd name="connsiteX124" fmla="*/ 100876 w 538405"/>
                <a:gd name="connsiteY124" fmla="*/ 600650 h 800629"/>
                <a:gd name="connsiteX125" fmla="*/ 113947 w 538405"/>
                <a:gd name="connsiteY125" fmla="*/ 637517 h 800629"/>
                <a:gd name="connsiteX126" fmla="*/ 39793 w 538405"/>
                <a:gd name="connsiteY126" fmla="*/ 643717 h 800629"/>
                <a:gd name="connsiteX127" fmla="*/ 100540 w 538405"/>
                <a:gd name="connsiteY127" fmla="*/ 600650 h 800629"/>
                <a:gd name="connsiteX128" fmla="*/ 31917 w 538405"/>
                <a:gd name="connsiteY128" fmla="*/ 659302 h 800629"/>
                <a:gd name="connsiteX129" fmla="*/ 33761 w 538405"/>
                <a:gd name="connsiteY129" fmla="*/ 654694 h 800629"/>
                <a:gd name="connsiteX130" fmla="*/ 35520 w 538405"/>
                <a:gd name="connsiteY130" fmla="*/ 654694 h 800629"/>
                <a:gd name="connsiteX131" fmla="*/ 116041 w 538405"/>
                <a:gd name="connsiteY131" fmla="*/ 647907 h 800629"/>
                <a:gd name="connsiteX132" fmla="*/ 117214 w 538405"/>
                <a:gd name="connsiteY132" fmla="*/ 666173 h 800629"/>
                <a:gd name="connsiteX133" fmla="*/ 25466 w 538405"/>
                <a:gd name="connsiteY133" fmla="*/ 682930 h 800629"/>
                <a:gd name="connsiteX134" fmla="*/ 31582 w 538405"/>
                <a:gd name="connsiteY134" fmla="*/ 659134 h 800629"/>
                <a:gd name="connsiteX135" fmla="*/ 23538 w 538405"/>
                <a:gd name="connsiteY135" fmla="*/ 693655 h 800629"/>
                <a:gd name="connsiteX136" fmla="*/ 25717 w 538405"/>
                <a:gd name="connsiteY136" fmla="*/ 693655 h 800629"/>
                <a:gd name="connsiteX137" fmla="*/ 115371 w 538405"/>
                <a:gd name="connsiteY137" fmla="*/ 676898 h 800629"/>
                <a:gd name="connsiteX138" fmla="*/ 107663 w 538405"/>
                <a:gd name="connsiteY138" fmla="*/ 698767 h 800629"/>
                <a:gd name="connsiteX139" fmla="*/ 106406 w 538405"/>
                <a:gd name="connsiteY139" fmla="*/ 698767 h 800629"/>
                <a:gd name="connsiteX140" fmla="*/ 24376 w 538405"/>
                <a:gd name="connsiteY140" fmla="*/ 728428 h 800629"/>
                <a:gd name="connsiteX141" fmla="*/ 23622 w 538405"/>
                <a:gd name="connsiteY141" fmla="*/ 693488 h 800629"/>
                <a:gd name="connsiteX142" fmla="*/ 29906 w 538405"/>
                <a:gd name="connsiteY142" fmla="*/ 753062 h 800629"/>
                <a:gd name="connsiteX143" fmla="*/ 26303 w 538405"/>
                <a:gd name="connsiteY143" fmla="*/ 739656 h 800629"/>
                <a:gd name="connsiteX144" fmla="*/ 98948 w 538405"/>
                <a:gd name="connsiteY144" fmla="*/ 713430 h 800629"/>
                <a:gd name="connsiteX145" fmla="*/ 35101 w 538405"/>
                <a:gd name="connsiteY145" fmla="*/ 767222 h 800629"/>
                <a:gd name="connsiteX146" fmla="*/ 29990 w 538405"/>
                <a:gd name="connsiteY146" fmla="*/ 752894 h 8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38405" h="800629">
                  <a:moveTo>
                    <a:pt x="7954" y="792107"/>
                  </a:moveTo>
                  <a:cubicBezTo>
                    <a:pt x="8540" y="792107"/>
                    <a:pt x="17506" y="788421"/>
                    <a:pt x="30325" y="781801"/>
                  </a:cubicBezTo>
                  <a:cubicBezTo>
                    <a:pt x="33208" y="787608"/>
                    <a:pt x="36484" y="793205"/>
                    <a:pt x="40129" y="798559"/>
                  </a:cubicBezTo>
                  <a:cubicBezTo>
                    <a:pt x="41947" y="800822"/>
                    <a:pt x="45198" y="801299"/>
                    <a:pt x="47586" y="799648"/>
                  </a:cubicBezTo>
                  <a:cubicBezTo>
                    <a:pt x="49932" y="797880"/>
                    <a:pt x="50418" y="794554"/>
                    <a:pt x="48675" y="792191"/>
                  </a:cubicBezTo>
                  <a:cubicBezTo>
                    <a:pt x="45298" y="787348"/>
                    <a:pt x="42299" y="782245"/>
                    <a:pt x="39710" y="776942"/>
                  </a:cubicBezTo>
                  <a:cubicBezTo>
                    <a:pt x="46329" y="773255"/>
                    <a:pt x="53451" y="768563"/>
                    <a:pt x="60825" y="763871"/>
                  </a:cubicBezTo>
                  <a:cubicBezTo>
                    <a:pt x="97105" y="738734"/>
                    <a:pt x="119477" y="709827"/>
                    <a:pt x="125845" y="679495"/>
                  </a:cubicBezTo>
                  <a:cubicBezTo>
                    <a:pt x="131626" y="651845"/>
                    <a:pt x="121823" y="624111"/>
                    <a:pt x="110428" y="597131"/>
                  </a:cubicBezTo>
                  <a:cubicBezTo>
                    <a:pt x="120231" y="593444"/>
                    <a:pt x="130202" y="590092"/>
                    <a:pt x="139837" y="586908"/>
                  </a:cubicBezTo>
                  <a:cubicBezTo>
                    <a:pt x="164974" y="578530"/>
                    <a:pt x="187178" y="571072"/>
                    <a:pt x="201422" y="559845"/>
                  </a:cubicBezTo>
                  <a:cubicBezTo>
                    <a:pt x="206894" y="555814"/>
                    <a:pt x="211318" y="550527"/>
                    <a:pt x="214326" y="544427"/>
                  </a:cubicBezTo>
                  <a:cubicBezTo>
                    <a:pt x="216932" y="538797"/>
                    <a:pt x="218683" y="532814"/>
                    <a:pt x="219521" y="526664"/>
                  </a:cubicBezTo>
                  <a:lnTo>
                    <a:pt x="219521" y="526664"/>
                  </a:lnTo>
                  <a:cubicBezTo>
                    <a:pt x="219521" y="526664"/>
                    <a:pt x="219521" y="525994"/>
                    <a:pt x="219521" y="525575"/>
                  </a:cubicBezTo>
                  <a:lnTo>
                    <a:pt x="219521" y="525575"/>
                  </a:lnTo>
                  <a:cubicBezTo>
                    <a:pt x="222034" y="505130"/>
                    <a:pt x="215247" y="483680"/>
                    <a:pt x="207874" y="462817"/>
                  </a:cubicBezTo>
                  <a:lnTo>
                    <a:pt x="209466" y="462817"/>
                  </a:lnTo>
                  <a:cubicBezTo>
                    <a:pt x="257561" y="469185"/>
                    <a:pt x="307415" y="475804"/>
                    <a:pt x="335149" y="430056"/>
                  </a:cubicBezTo>
                  <a:cubicBezTo>
                    <a:pt x="347475" y="408924"/>
                    <a:pt x="350969" y="383787"/>
                    <a:pt x="344869" y="360092"/>
                  </a:cubicBezTo>
                  <a:cubicBezTo>
                    <a:pt x="340906" y="342835"/>
                    <a:pt x="335300" y="326000"/>
                    <a:pt x="328111" y="309818"/>
                  </a:cubicBezTo>
                  <a:cubicBezTo>
                    <a:pt x="376709" y="310908"/>
                    <a:pt x="426479" y="310908"/>
                    <a:pt x="459073" y="258791"/>
                  </a:cubicBezTo>
                  <a:cubicBezTo>
                    <a:pt x="480942" y="223684"/>
                    <a:pt x="471222" y="169640"/>
                    <a:pt x="429998" y="98084"/>
                  </a:cubicBezTo>
                  <a:cubicBezTo>
                    <a:pt x="427233" y="93392"/>
                    <a:pt x="424552" y="88783"/>
                    <a:pt x="421620" y="84259"/>
                  </a:cubicBezTo>
                  <a:lnTo>
                    <a:pt x="432931" y="82332"/>
                  </a:lnTo>
                  <a:cubicBezTo>
                    <a:pt x="483791" y="73953"/>
                    <a:pt x="527612" y="66579"/>
                    <a:pt x="538086" y="37086"/>
                  </a:cubicBezTo>
                  <a:cubicBezTo>
                    <a:pt x="539075" y="34393"/>
                    <a:pt x="537692" y="31407"/>
                    <a:pt x="535003" y="30418"/>
                  </a:cubicBezTo>
                  <a:cubicBezTo>
                    <a:pt x="534969" y="30406"/>
                    <a:pt x="534936" y="30394"/>
                    <a:pt x="534902" y="30382"/>
                  </a:cubicBezTo>
                  <a:cubicBezTo>
                    <a:pt x="532162" y="29380"/>
                    <a:pt x="529129" y="30787"/>
                    <a:pt x="528132" y="33525"/>
                  </a:cubicBezTo>
                  <a:cubicBezTo>
                    <a:pt x="528124" y="33539"/>
                    <a:pt x="528124" y="33552"/>
                    <a:pt x="528115" y="33566"/>
                  </a:cubicBezTo>
                  <a:cubicBezTo>
                    <a:pt x="519736" y="57195"/>
                    <a:pt x="476753" y="64317"/>
                    <a:pt x="431171" y="71942"/>
                  </a:cubicBezTo>
                  <a:lnTo>
                    <a:pt x="415503" y="74539"/>
                  </a:lnTo>
                  <a:cubicBezTo>
                    <a:pt x="399089" y="49218"/>
                    <a:pt x="381091" y="24955"/>
                    <a:pt x="361627" y="1894"/>
                  </a:cubicBezTo>
                  <a:cubicBezTo>
                    <a:pt x="359800" y="-321"/>
                    <a:pt x="356532" y="-640"/>
                    <a:pt x="354312" y="1184"/>
                  </a:cubicBezTo>
                  <a:cubicBezTo>
                    <a:pt x="354262" y="1224"/>
                    <a:pt x="354220" y="1266"/>
                    <a:pt x="354169" y="1308"/>
                  </a:cubicBezTo>
                  <a:cubicBezTo>
                    <a:pt x="351974" y="3223"/>
                    <a:pt x="351740" y="6558"/>
                    <a:pt x="353658" y="8756"/>
                  </a:cubicBezTo>
                  <a:cubicBezTo>
                    <a:pt x="353658" y="8758"/>
                    <a:pt x="353667" y="8762"/>
                    <a:pt x="353667" y="8765"/>
                  </a:cubicBezTo>
                  <a:cubicBezTo>
                    <a:pt x="371581" y="30292"/>
                    <a:pt x="388221" y="52841"/>
                    <a:pt x="403521" y="76299"/>
                  </a:cubicBezTo>
                  <a:cubicBezTo>
                    <a:pt x="349226" y="86270"/>
                    <a:pt x="295433" y="101854"/>
                    <a:pt x="280938" y="150452"/>
                  </a:cubicBezTo>
                  <a:lnTo>
                    <a:pt x="280938" y="150452"/>
                  </a:lnTo>
                  <a:cubicBezTo>
                    <a:pt x="266778" y="198295"/>
                    <a:pt x="287809" y="245804"/>
                    <a:pt x="308169" y="291720"/>
                  </a:cubicBezTo>
                  <a:cubicBezTo>
                    <a:pt x="309175" y="293982"/>
                    <a:pt x="310180" y="296161"/>
                    <a:pt x="311102" y="298423"/>
                  </a:cubicBezTo>
                  <a:cubicBezTo>
                    <a:pt x="269208" y="297837"/>
                    <a:pt x="226894" y="300937"/>
                    <a:pt x="197484" y="341574"/>
                  </a:cubicBezTo>
                  <a:cubicBezTo>
                    <a:pt x="171007" y="378106"/>
                    <a:pt x="180726" y="415476"/>
                    <a:pt x="192289" y="449327"/>
                  </a:cubicBezTo>
                  <a:cubicBezTo>
                    <a:pt x="152741" y="444719"/>
                    <a:pt x="114114" y="444551"/>
                    <a:pt x="89229" y="477480"/>
                  </a:cubicBezTo>
                  <a:cubicBezTo>
                    <a:pt x="83154" y="485348"/>
                    <a:pt x="78948" y="494481"/>
                    <a:pt x="76912" y="504209"/>
                  </a:cubicBezTo>
                  <a:cubicBezTo>
                    <a:pt x="71131" y="531943"/>
                    <a:pt x="83699" y="561269"/>
                    <a:pt x="96016" y="589841"/>
                  </a:cubicBezTo>
                  <a:lnTo>
                    <a:pt x="96016" y="590595"/>
                  </a:lnTo>
                  <a:cubicBezTo>
                    <a:pt x="63087" y="603918"/>
                    <a:pt x="33174" y="622267"/>
                    <a:pt x="21192" y="655196"/>
                  </a:cubicBezTo>
                  <a:cubicBezTo>
                    <a:pt x="18696" y="662142"/>
                    <a:pt x="16676" y="669256"/>
                    <a:pt x="15160" y="676479"/>
                  </a:cubicBezTo>
                  <a:cubicBezTo>
                    <a:pt x="11079" y="696110"/>
                    <a:pt x="10878" y="716346"/>
                    <a:pt x="14573" y="736053"/>
                  </a:cubicBezTo>
                  <a:lnTo>
                    <a:pt x="14573" y="736053"/>
                  </a:lnTo>
                  <a:cubicBezTo>
                    <a:pt x="14531" y="736388"/>
                    <a:pt x="14531" y="736723"/>
                    <a:pt x="14573" y="737058"/>
                  </a:cubicBezTo>
                  <a:lnTo>
                    <a:pt x="14573" y="737058"/>
                  </a:lnTo>
                  <a:cubicBezTo>
                    <a:pt x="15805" y="743451"/>
                    <a:pt x="17405" y="749777"/>
                    <a:pt x="19349" y="755994"/>
                  </a:cubicBezTo>
                  <a:cubicBezTo>
                    <a:pt x="21192" y="761692"/>
                    <a:pt x="23203" y="766971"/>
                    <a:pt x="25214" y="771579"/>
                  </a:cubicBezTo>
                  <a:cubicBezTo>
                    <a:pt x="12646" y="778115"/>
                    <a:pt x="3764" y="781550"/>
                    <a:pt x="3513" y="781718"/>
                  </a:cubicBezTo>
                  <a:cubicBezTo>
                    <a:pt x="1820" y="782338"/>
                    <a:pt x="580" y="783804"/>
                    <a:pt x="245" y="785572"/>
                  </a:cubicBezTo>
                  <a:cubicBezTo>
                    <a:pt x="-82" y="786519"/>
                    <a:pt x="-82" y="787558"/>
                    <a:pt x="245" y="788505"/>
                  </a:cubicBezTo>
                  <a:cubicBezTo>
                    <a:pt x="815" y="791362"/>
                    <a:pt x="3588" y="793222"/>
                    <a:pt x="6454" y="792652"/>
                  </a:cubicBezTo>
                  <a:cubicBezTo>
                    <a:pt x="6973" y="792552"/>
                    <a:pt x="7484" y="792367"/>
                    <a:pt x="7954" y="792107"/>
                  </a:cubicBezTo>
                  <a:close/>
                  <a:moveTo>
                    <a:pt x="410141" y="85935"/>
                  </a:moveTo>
                  <a:cubicBezTo>
                    <a:pt x="432009" y="120958"/>
                    <a:pt x="453124" y="162601"/>
                    <a:pt x="458319" y="199050"/>
                  </a:cubicBezTo>
                  <a:lnTo>
                    <a:pt x="323586" y="113585"/>
                  </a:lnTo>
                  <a:cubicBezTo>
                    <a:pt x="346377" y="99006"/>
                    <a:pt x="378384" y="91632"/>
                    <a:pt x="409805" y="85935"/>
                  </a:cubicBezTo>
                  <a:close/>
                  <a:moveTo>
                    <a:pt x="292836" y="150033"/>
                  </a:moveTo>
                  <a:cubicBezTo>
                    <a:pt x="297034" y="138406"/>
                    <a:pt x="304340" y="128148"/>
                    <a:pt x="313951" y="120372"/>
                  </a:cubicBezTo>
                  <a:lnTo>
                    <a:pt x="459157" y="212540"/>
                  </a:lnTo>
                  <a:cubicBezTo>
                    <a:pt x="460003" y="226722"/>
                    <a:pt x="456627" y="240837"/>
                    <a:pt x="449438" y="253093"/>
                  </a:cubicBezTo>
                  <a:cubicBezTo>
                    <a:pt x="448097" y="255188"/>
                    <a:pt x="446840" y="257115"/>
                    <a:pt x="445416" y="259042"/>
                  </a:cubicBezTo>
                  <a:close/>
                  <a:moveTo>
                    <a:pt x="288730" y="204161"/>
                  </a:moveTo>
                  <a:cubicBezTo>
                    <a:pt x="286242" y="189865"/>
                    <a:pt x="286443" y="175232"/>
                    <a:pt x="289317" y="161009"/>
                  </a:cubicBezTo>
                  <a:lnTo>
                    <a:pt x="438880" y="267254"/>
                  </a:lnTo>
                  <a:cubicBezTo>
                    <a:pt x="431331" y="275852"/>
                    <a:pt x="422164" y="282884"/>
                    <a:pt x="411900" y="287950"/>
                  </a:cubicBezTo>
                  <a:cubicBezTo>
                    <a:pt x="411531" y="286978"/>
                    <a:pt x="410853" y="286155"/>
                    <a:pt x="409973" y="285604"/>
                  </a:cubicBezTo>
                  <a:lnTo>
                    <a:pt x="291076" y="204999"/>
                  </a:lnTo>
                  <a:cubicBezTo>
                    <a:pt x="290356" y="204565"/>
                    <a:pt x="289560" y="204280"/>
                    <a:pt x="288730" y="204161"/>
                  </a:cubicBezTo>
                  <a:close/>
                  <a:moveTo>
                    <a:pt x="317973" y="287950"/>
                  </a:moveTo>
                  <a:cubicBezTo>
                    <a:pt x="307206" y="265544"/>
                    <a:pt x="298408" y="242248"/>
                    <a:pt x="291663" y="218321"/>
                  </a:cubicBezTo>
                  <a:lnTo>
                    <a:pt x="400588" y="292474"/>
                  </a:lnTo>
                  <a:cubicBezTo>
                    <a:pt x="377547" y="300267"/>
                    <a:pt x="351488" y="299680"/>
                    <a:pt x="324508" y="299177"/>
                  </a:cubicBezTo>
                  <a:lnTo>
                    <a:pt x="322581" y="299177"/>
                  </a:lnTo>
                  <a:cubicBezTo>
                    <a:pt x="321240" y="295239"/>
                    <a:pt x="319732" y="291553"/>
                    <a:pt x="317973" y="287950"/>
                  </a:cubicBezTo>
                  <a:close/>
                  <a:moveTo>
                    <a:pt x="244993" y="317778"/>
                  </a:moveTo>
                  <a:cubicBezTo>
                    <a:pt x="266359" y="309400"/>
                    <a:pt x="290574" y="309400"/>
                    <a:pt x="315878" y="309400"/>
                  </a:cubicBezTo>
                  <a:cubicBezTo>
                    <a:pt x="328195" y="337972"/>
                    <a:pt x="338166" y="365538"/>
                    <a:pt x="336323" y="391178"/>
                  </a:cubicBezTo>
                  <a:close/>
                  <a:moveTo>
                    <a:pt x="209717" y="343585"/>
                  </a:moveTo>
                  <a:cubicBezTo>
                    <a:pt x="216529" y="335099"/>
                    <a:pt x="224925" y="328014"/>
                    <a:pt x="234435" y="322722"/>
                  </a:cubicBezTo>
                  <a:lnTo>
                    <a:pt x="234938" y="323225"/>
                  </a:lnTo>
                  <a:lnTo>
                    <a:pt x="333976" y="403076"/>
                  </a:lnTo>
                  <a:lnTo>
                    <a:pt x="334479" y="403076"/>
                  </a:lnTo>
                  <a:cubicBezTo>
                    <a:pt x="332803" y="410508"/>
                    <a:pt x="329980" y="417630"/>
                    <a:pt x="326100" y="424190"/>
                  </a:cubicBezTo>
                  <a:cubicBezTo>
                    <a:pt x="324441" y="427140"/>
                    <a:pt x="322531" y="429938"/>
                    <a:pt x="320402" y="432569"/>
                  </a:cubicBezTo>
                  <a:close/>
                  <a:moveTo>
                    <a:pt x="197819" y="378274"/>
                  </a:moveTo>
                  <a:cubicBezTo>
                    <a:pt x="196487" y="377108"/>
                    <a:pt x="194661" y="376697"/>
                    <a:pt x="192960" y="377185"/>
                  </a:cubicBezTo>
                  <a:cubicBezTo>
                    <a:pt x="194895" y="368239"/>
                    <a:pt x="198448" y="359722"/>
                    <a:pt x="203433" y="352048"/>
                  </a:cubicBezTo>
                  <a:lnTo>
                    <a:pt x="312945" y="440278"/>
                  </a:lnTo>
                  <a:cubicBezTo>
                    <a:pt x="304885" y="447207"/>
                    <a:pt x="295199" y="451992"/>
                    <a:pt x="284792" y="454187"/>
                  </a:cubicBezTo>
                  <a:close/>
                  <a:moveTo>
                    <a:pt x="191535" y="386653"/>
                  </a:moveTo>
                  <a:lnTo>
                    <a:pt x="271051" y="456114"/>
                  </a:lnTo>
                  <a:cubicBezTo>
                    <a:pt x="250941" y="456818"/>
                    <a:pt x="230807" y="455469"/>
                    <a:pt x="210974" y="452092"/>
                  </a:cubicBezTo>
                  <a:lnTo>
                    <a:pt x="204104" y="451170"/>
                  </a:lnTo>
                  <a:cubicBezTo>
                    <a:pt x="196646" y="429888"/>
                    <a:pt x="189608" y="408187"/>
                    <a:pt x="191535" y="386653"/>
                  </a:cubicBezTo>
                  <a:close/>
                  <a:moveTo>
                    <a:pt x="127018" y="462985"/>
                  </a:moveTo>
                  <a:cubicBezTo>
                    <a:pt x="146960" y="455863"/>
                    <a:pt x="171175" y="457622"/>
                    <a:pt x="196646" y="460806"/>
                  </a:cubicBezTo>
                  <a:cubicBezTo>
                    <a:pt x="204062" y="478310"/>
                    <a:pt x="208561" y="496902"/>
                    <a:pt x="209969" y="515855"/>
                  </a:cubicBezTo>
                  <a:close/>
                  <a:moveTo>
                    <a:pt x="98111" y="484183"/>
                  </a:moveTo>
                  <a:cubicBezTo>
                    <a:pt x="102903" y="477782"/>
                    <a:pt x="108878" y="472352"/>
                    <a:pt x="115706" y="468180"/>
                  </a:cubicBezTo>
                  <a:lnTo>
                    <a:pt x="116460" y="468766"/>
                  </a:lnTo>
                  <a:lnTo>
                    <a:pt x="208628" y="527418"/>
                  </a:lnTo>
                  <a:cubicBezTo>
                    <a:pt x="207849" y="531557"/>
                    <a:pt x="206559" y="535579"/>
                    <a:pt x="204774" y="539400"/>
                  </a:cubicBezTo>
                  <a:cubicBezTo>
                    <a:pt x="202997" y="542961"/>
                    <a:pt x="200551" y="546145"/>
                    <a:pt x="197568" y="548784"/>
                  </a:cubicBezTo>
                  <a:lnTo>
                    <a:pt x="92580" y="492059"/>
                  </a:lnTo>
                  <a:cubicBezTo>
                    <a:pt x="94114" y="489311"/>
                    <a:pt x="95857" y="486680"/>
                    <a:pt x="97775" y="484183"/>
                  </a:cubicBezTo>
                  <a:close/>
                  <a:moveTo>
                    <a:pt x="166985" y="565458"/>
                  </a:moveTo>
                  <a:lnTo>
                    <a:pt x="89229" y="540322"/>
                  </a:lnTo>
                  <a:cubicBezTo>
                    <a:pt x="85844" y="527921"/>
                    <a:pt x="85844" y="514850"/>
                    <a:pt x="89229" y="502449"/>
                  </a:cubicBezTo>
                  <a:lnTo>
                    <a:pt x="187932" y="556074"/>
                  </a:lnTo>
                  <a:cubicBezTo>
                    <a:pt x="181338" y="559870"/>
                    <a:pt x="174442" y="563121"/>
                    <a:pt x="167320" y="565794"/>
                  </a:cubicBezTo>
                  <a:close/>
                  <a:moveTo>
                    <a:pt x="106154" y="585987"/>
                  </a:moveTo>
                  <a:cubicBezTo>
                    <a:pt x="101211" y="574591"/>
                    <a:pt x="96435" y="563364"/>
                    <a:pt x="92748" y="552471"/>
                  </a:cubicBezTo>
                  <a:lnTo>
                    <a:pt x="151400" y="571575"/>
                  </a:lnTo>
                  <a:lnTo>
                    <a:pt x="136570" y="576602"/>
                  </a:lnTo>
                  <a:cubicBezTo>
                    <a:pt x="126599" y="579954"/>
                    <a:pt x="116460" y="583305"/>
                    <a:pt x="106406" y="587076"/>
                  </a:cubicBezTo>
                  <a:close/>
                  <a:moveTo>
                    <a:pt x="100876" y="600650"/>
                  </a:moveTo>
                  <a:cubicBezTo>
                    <a:pt x="106154" y="612590"/>
                    <a:pt x="110528" y="624915"/>
                    <a:pt x="113947" y="637517"/>
                  </a:cubicBezTo>
                  <a:lnTo>
                    <a:pt x="39793" y="643717"/>
                  </a:lnTo>
                  <a:cubicBezTo>
                    <a:pt x="52865" y="623692"/>
                    <a:pt x="75739" y="610788"/>
                    <a:pt x="100540" y="600650"/>
                  </a:cubicBezTo>
                  <a:close/>
                  <a:moveTo>
                    <a:pt x="31917" y="659302"/>
                  </a:moveTo>
                  <a:cubicBezTo>
                    <a:pt x="32504" y="657710"/>
                    <a:pt x="33090" y="656202"/>
                    <a:pt x="33761" y="654694"/>
                  </a:cubicBezTo>
                  <a:cubicBezTo>
                    <a:pt x="34347" y="654777"/>
                    <a:pt x="34934" y="654777"/>
                    <a:pt x="35520" y="654694"/>
                  </a:cubicBezTo>
                  <a:lnTo>
                    <a:pt x="116041" y="647907"/>
                  </a:lnTo>
                  <a:cubicBezTo>
                    <a:pt x="117055" y="653939"/>
                    <a:pt x="117449" y="660056"/>
                    <a:pt x="117214" y="666173"/>
                  </a:cubicBezTo>
                  <a:lnTo>
                    <a:pt x="25466" y="682930"/>
                  </a:lnTo>
                  <a:cubicBezTo>
                    <a:pt x="26815" y="674836"/>
                    <a:pt x="28867" y="666877"/>
                    <a:pt x="31582" y="659134"/>
                  </a:cubicBezTo>
                  <a:close/>
                  <a:moveTo>
                    <a:pt x="23538" y="693655"/>
                  </a:moveTo>
                  <a:cubicBezTo>
                    <a:pt x="24259" y="693781"/>
                    <a:pt x="24996" y="693781"/>
                    <a:pt x="25717" y="693655"/>
                  </a:cubicBezTo>
                  <a:lnTo>
                    <a:pt x="115371" y="676898"/>
                  </a:lnTo>
                  <a:cubicBezTo>
                    <a:pt x="113754" y="684489"/>
                    <a:pt x="111156" y="691837"/>
                    <a:pt x="107663" y="698767"/>
                  </a:cubicBezTo>
                  <a:cubicBezTo>
                    <a:pt x="107244" y="698691"/>
                    <a:pt x="106825" y="698691"/>
                    <a:pt x="106406" y="698767"/>
                  </a:cubicBezTo>
                  <a:lnTo>
                    <a:pt x="24376" y="728428"/>
                  </a:lnTo>
                  <a:cubicBezTo>
                    <a:pt x="22625" y="716865"/>
                    <a:pt x="22365" y="705118"/>
                    <a:pt x="23622" y="693488"/>
                  </a:cubicBezTo>
                  <a:close/>
                  <a:moveTo>
                    <a:pt x="29906" y="753062"/>
                  </a:moveTo>
                  <a:cubicBezTo>
                    <a:pt x="28482" y="748537"/>
                    <a:pt x="27309" y="744096"/>
                    <a:pt x="26303" y="739656"/>
                  </a:cubicBezTo>
                  <a:lnTo>
                    <a:pt x="98948" y="713430"/>
                  </a:lnTo>
                  <a:cubicBezTo>
                    <a:pt x="81638" y="735600"/>
                    <a:pt x="59894" y="753925"/>
                    <a:pt x="35101" y="767222"/>
                  </a:cubicBezTo>
                  <a:cubicBezTo>
                    <a:pt x="33426" y="762781"/>
                    <a:pt x="31582" y="758005"/>
                    <a:pt x="29990" y="752894"/>
                  </a:cubicBezTo>
                  <a:close/>
                </a:path>
              </a:pathLst>
            </a:custGeom>
            <a:solidFill>
              <a:srgbClr val="FFFFFF"/>
            </a:solidFill>
            <a:ln w="8363" cap="flat">
              <a:noFill/>
              <a:prstDash val="solid"/>
              <a:miter/>
            </a:ln>
          </p:spPr>
          <p:txBody>
            <a:bodyPr rtlCol="0" anchor="ctr"/>
            <a:lstStyle/>
            <a:p>
              <a:pPr defTabSz="914378"/>
              <a:endParaRPr lang="en-US"/>
            </a:p>
          </p:txBody>
        </p:sp>
        <p:sp>
          <p:nvSpPr>
            <p:cNvPr id="149" name="Freeform: Shape 148">
              <a:extLst>
                <a:ext uri="{FF2B5EF4-FFF2-40B4-BE49-F238E27FC236}">
                  <a16:creationId xmlns:a16="http://schemas.microsoft.com/office/drawing/2014/main" xmlns="" id="{B8567D3D-2155-437D-B3A5-60DE34E02547}"/>
                </a:ext>
              </a:extLst>
            </p:cNvPr>
            <p:cNvSpPr/>
            <p:nvPr/>
          </p:nvSpPr>
          <p:spPr>
            <a:xfrm>
              <a:off x="2655496" y="1792122"/>
              <a:ext cx="1089" cy="8378"/>
            </a:xfrm>
            <a:custGeom>
              <a:avLst/>
              <a:gdLst>
                <a:gd name="connsiteX0" fmla="*/ 1089 w 1089"/>
                <a:gd name="connsiteY0" fmla="*/ 0 h 8378"/>
                <a:gd name="connsiteX1" fmla="*/ 0 w 1089"/>
                <a:gd name="connsiteY1" fmla="*/ 0 h 8378"/>
              </a:gdLst>
              <a:ahLst/>
              <a:cxnLst>
                <a:cxn ang="0">
                  <a:pos x="connsiteX0" y="connsiteY0"/>
                </a:cxn>
                <a:cxn ang="0">
                  <a:pos x="connsiteX1" y="connsiteY1"/>
                </a:cxn>
              </a:cxnLst>
              <a:rect l="l" t="t" r="r" b="b"/>
              <a:pathLst>
                <a:path w="1089" h="8378">
                  <a:moveTo>
                    <a:pt x="1089" y="0"/>
                  </a:moveTo>
                  <a:lnTo>
                    <a:pt x="0" y="0"/>
                  </a:lnTo>
                  <a:close/>
                </a:path>
              </a:pathLst>
            </a:custGeom>
            <a:solidFill>
              <a:srgbClr val="FFFFFF"/>
            </a:solidFill>
            <a:ln w="8363" cap="flat">
              <a:noFill/>
              <a:prstDash val="solid"/>
              <a:miter/>
            </a:ln>
          </p:spPr>
          <p:txBody>
            <a:bodyPr rtlCol="0" anchor="ctr"/>
            <a:lstStyle/>
            <a:p>
              <a:pPr defTabSz="914378"/>
              <a:endParaRPr lang="en-US"/>
            </a:p>
          </p:txBody>
        </p:sp>
        <p:grpSp>
          <p:nvGrpSpPr>
            <p:cNvPr id="150" name="Graphic 2">
              <a:extLst>
                <a:ext uri="{FF2B5EF4-FFF2-40B4-BE49-F238E27FC236}">
                  <a16:creationId xmlns:a16="http://schemas.microsoft.com/office/drawing/2014/main" xmlns="" id="{F4C69600-DAEE-424A-88B4-C8DA8D73F5B5}"/>
                </a:ext>
              </a:extLst>
            </p:cNvPr>
            <p:cNvGrpSpPr/>
            <p:nvPr/>
          </p:nvGrpSpPr>
          <p:grpSpPr>
            <a:xfrm>
              <a:off x="2696047" y="1112678"/>
              <a:ext cx="383001" cy="562688"/>
              <a:chOff x="2696047" y="1112678"/>
              <a:chExt cx="383001" cy="562688"/>
            </a:xfrm>
          </p:grpSpPr>
          <p:sp>
            <p:nvSpPr>
              <p:cNvPr id="151" name="Freeform: Shape 150">
                <a:extLst>
                  <a:ext uri="{FF2B5EF4-FFF2-40B4-BE49-F238E27FC236}">
                    <a16:creationId xmlns:a16="http://schemas.microsoft.com/office/drawing/2014/main" xmlns="" id="{EAAA6435-8482-4388-A71C-BFCB96DE8B05}"/>
                  </a:ext>
                </a:extLst>
              </p:cNvPr>
              <p:cNvSpPr/>
              <p:nvPr/>
            </p:nvSpPr>
            <p:spPr>
              <a:xfrm>
                <a:off x="2698890" y="1116951"/>
                <a:ext cx="379888" cy="557480"/>
              </a:xfrm>
              <a:custGeom>
                <a:avLst/>
                <a:gdLst>
                  <a:gd name="connsiteX0" fmla="*/ 379488 w 379888"/>
                  <a:gd name="connsiteY0" fmla="*/ 380150 h 557480"/>
                  <a:gd name="connsiteX1" fmla="*/ 177331 w 379888"/>
                  <a:gd name="connsiteY1" fmla="*/ 557054 h 557480"/>
                  <a:gd name="connsiteX2" fmla="*/ 427 w 379888"/>
                  <a:gd name="connsiteY2" fmla="*/ 354895 h 557480"/>
                  <a:gd name="connsiteX3" fmla="*/ 152420 w 379888"/>
                  <a:gd name="connsiteY3" fmla="*/ 181319 h 557480"/>
                  <a:gd name="connsiteX4" fmla="*/ 163229 w 379888"/>
                  <a:gd name="connsiteY4" fmla="*/ 31086 h 557480"/>
                  <a:gd name="connsiteX5" fmla="*/ 147896 w 379888"/>
                  <a:gd name="connsiteY5" fmla="*/ 30080 h 557480"/>
                  <a:gd name="connsiteX6" fmla="*/ 149906 w 379888"/>
                  <a:gd name="connsiteY6" fmla="*/ 0 h 557480"/>
                  <a:gd name="connsiteX7" fmla="*/ 279779 w 379888"/>
                  <a:gd name="connsiteY7" fmla="*/ 8379 h 557480"/>
                  <a:gd name="connsiteX8" fmla="*/ 277852 w 379888"/>
                  <a:gd name="connsiteY8" fmla="*/ 38543 h 557480"/>
                  <a:gd name="connsiteX9" fmla="*/ 262435 w 379888"/>
                  <a:gd name="connsiteY9" fmla="*/ 37370 h 557480"/>
                  <a:gd name="connsiteX10" fmla="*/ 251542 w 379888"/>
                  <a:gd name="connsiteY10" fmla="*/ 188190 h 557480"/>
                  <a:gd name="connsiteX11" fmla="*/ 379488 w 379888"/>
                  <a:gd name="connsiteY11" fmla="*/ 380150 h 55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8" h="557480">
                    <a:moveTo>
                      <a:pt x="379488" y="380150"/>
                    </a:moveTo>
                    <a:cubicBezTo>
                      <a:pt x="372517" y="484828"/>
                      <a:pt x="282008" y="564025"/>
                      <a:pt x="177331" y="557054"/>
                    </a:cubicBezTo>
                    <a:cubicBezTo>
                      <a:pt x="72653" y="550074"/>
                      <a:pt x="-6544" y="459565"/>
                      <a:pt x="427" y="354895"/>
                    </a:cubicBezTo>
                    <a:cubicBezTo>
                      <a:pt x="6125" y="269370"/>
                      <a:pt x="68397" y="198258"/>
                      <a:pt x="152420" y="181319"/>
                    </a:cubicBezTo>
                    <a:lnTo>
                      <a:pt x="163229" y="31086"/>
                    </a:lnTo>
                    <a:lnTo>
                      <a:pt x="147896" y="30080"/>
                    </a:lnTo>
                    <a:lnTo>
                      <a:pt x="149906" y="0"/>
                    </a:lnTo>
                    <a:lnTo>
                      <a:pt x="279779" y="8379"/>
                    </a:lnTo>
                    <a:lnTo>
                      <a:pt x="277852" y="38543"/>
                    </a:lnTo>
                    <a:lnTo>
                      <a:pt x="262435" y="37370"/>
                    </a:lnTo>
                    <a:lnTo>
                      <a:pt x="251542" y="188190"/>
                    </a:lnTo>
                    <a:cubicBezTo>
                      <a:pt x="332617" y="215986"/>
                      <a:pt x="385027" y="294627"/>
                      <a:pt x="379488" y="380150"/>
                    </a:cubicBezTo>
                    <a:close/>
                  </a:path>
                </a:pathLst>
              </a:custGeom>
              <a:solidFill>
                <a:srgbClr val="FFFFFF"/>
              </a:solidFill>
              <a:ln w="8363" cap="flat">
                <a:noFill/>
                <a:prstDash val="solid"/>
                <a:miter/>
              </a:ln>
            </p:spPr>
            <p:txBody>
              <a:bodyPr rtlCol="0" anchor="ctr"/>
              <a:lstStyle/>
              <a:p>
                <a:pPr defTabSz="914378"/>
                <a:endParaRPr lang="en-US"/>
              </a:p>
            </p:txBody>
          </p:sp>
          <p:sp>
            <p:nvSpPr>
              <p:cNvPr id="152" name="Freeform: Shape 151">
                <a:extLst>
                  <a:ext uri="{FF2B5EF4-FFF2-40B4-BE49-F238E27FC236}">
                    <a16:creationId xmlns:a16="http://schemas.microsoft.com/office/drawing/2014/main" xmlns="" id="{02A1BD52-ACBF-4161-9514-2AA75E022A4D}"/>
                  </a:ext>
                </a:extLst>
              </p:cNvPr>
              <p:cNvSpPr/>
              <p:nvPr/>
            </p:nvSpPr>
            <p:spPr>
              <a:xfrm>
                <a:off x="2696047" y="1112678"/>
                <a:ext cx="383001" cy="562688"/>
              </a:xfrm>
              <a:custGeom>
                <a:avLst/>
                <a:gdLst>
                  <a:gd name="connsiteX0" fmla="*/ 382331 w 383001"/>
                  <a:gd name="connsiteY0" fmla="*/ 384424 h 562688"/>
                  <a:gd name="connsiteX1" fmla="*/ 265697 w 383001"/>
                  <a:gd name="connsiteY1" fmla="*/ 547896 h 562688"/>
                  <a:gd name="connsiteX2" fmla="*/ 161715 w 383001"/>
                  <a:gd name="connsiteY2" fmla="*/ 560380 h 562688"/>
                  <a:gd name="connsiteX3" fmla="*/ 8633 w 383001"/>
                  <a:gd name="connsiteY3" fmla="*/ 427994 h 562688"/>
                  <a:gd name="connsiteX4" fmla="*/ 6119 w 383001"/>
                  <a:gd name="connsiteY4" fmla="*/ 322168 h 562688"/>
                  <a:gd name="connsiteX5" fmla="*/ 60163 w 383001"/>
                  <a:gd name="connsiteY5" fmla="*/ 230838 h 562688"/>
                  <a:gd name="connsiteX6" fmla="*/ 154509 w 383001"/>
                  <a:gd name="connsiteY6" fmla="*/ 181738 h 562688"/>
                  <a:gd name="connsiteX7" fmla="*/ 151325 w 383001"/>
                  <a:gd name="connsiteY7" fmla="*/ 185341 h 562688"/>
                  <a:gd name="connsiteX8" fmla="*/ 156520 w 383001"/>
                  <a:gd name="connsiteY8" fmla="*/ 109931 h 562688"/>
                  <a:gd name="connsiteX9" fmla="*/ 162218 w 383001"/>
                  <a:gd name="connsiteY9" fmla="*/ 34521 h 562688"/>
                  <a:gd name="connsiteX10" fmla="*/ 165821 w 383001"/>
                  <a:gd name="connsiteY10" fmla="*/ 38627 h 562688"/>
                  <a:gd name="connsiteX11" fmla="*/ 150488 w 383001"/>
                  <a:gd name="connsiteY11" fmla="*/ 37621 h 562688"/>
                  <a:gd name="connsiteX12" fmla="*/ 146717 w 383001"/>
                  <a:gd name="connsiteY12" fmla="*/ 37621 h 562688"/>
                  <a:gd name="connsiteX13" fmla="*/ 146717 w 383001"/>
                  <a:gd name="connsiteY13" fmla="*/ 33851 h 562688"/>
                  <a:gd name="connsiteX14" fmla="*/ 148812 w 383001"/>
                  <a:gd name="connsiteY14" fmla="*/ 3687 h 562688"/>
                  <a:gd name="connsiteX15" fmla="*/ 148812 w 383001"/>
                  <a:gd name="connsiteY15" fmla="*/ 0 h 562688"/>
                  <a:gd name="connsiteX16" fmla="*/ 152414 w 383001"/>
                  <a:gd name="connsiteY16" fmla="*/ 0 h 562688"/>
                  <a:gd name="connsiteX17" fmla="*/ 282287 w 383001"/>
                  <a:gd name="connsiteY17" fmla="*/ 9720 h 562688"/>
                  <a:gd name="connsiteX18" fmla="*/ 284885 w 383001"/>
                  <a:gd name="connsiteY18" fmla="*/ 9720 h 562688"/>
                  <a:gd name="connsiteX19" fmla="*/ 284885 w 383001"/>
                  <a:gd name="connsiteY19" fmla="*/ 12317 h 562688"/>
                  <a:gd name="connsiteX20" fmla="*/ 282623 w 383001"/>
                  <a:gd name="connsiteY20" fmla="*/ 42397 h 562688"/>
                  <a:gd name="connsiteX21" fmla="*/ 282623 w 383001"/>
                  <a:gd name="connsiteY21" fmla="*/ 44660 h 562688"/>
                  <a:gd name="connsiteX22" fmla="*/ 280360 w 383001"/>
                  <a:gd name="connsiteY22" fmla="*/ 44660 h 562688"/>
                  <a:gd name="connsiteX23" fmla="*/ 265027 w 383001"/>
                  <a:gd name="connsiteY23" fmla="*/ 43570 h 562688"/>
                  <a:gd name="connsiteX24" fmla="*/ 267289 w 383001"/>
                  <a:gd name="connsiteY24" fmla="*/ 41559 h 562688"/>
                  <a:gd name="connsiteX25" fmla="*/ 255056 w 383001"/>
                  <a:gd name="connsiteY25" fmla="*/ 192463 h 562688"/>
                  <a:gd name="connsiteX26" fmla="*/ 254637 w 383001"/>
                  <a:gd name="connsiteY26" fmla="*/ 191793 h 562688"/>
                  <a:gd name="connsiteX27" fmla="*/ 382331 w 383001"/>
                  <a:gd name="connsiteY27" fmla="*/ 384507 h 562688"/>
                  <a:gd name="connsiteX28" fmla="*/ 382331 w 383001"/>
                  <a:gd name="connsiteY28" fmla="*/ 384424 h 562688"/>
                  <a:gd name="connsiteX29" fmla="*/ 254218 w 383001"/>
                  <a:gd name="connsiteY29" fmla="*/ 192882 h 562688"/>
                  <a:gd name="connsiteX30" fmla="*/ 253715 w 383001"/>
                  <a:gd name="connsiteY30" fmla="*/ 192882 h 562688"/>
                  <a:gd name="connsiteX31" fmla="*/ 253715 w 383001"/>
                  <a:gd name="connsiteY31" fmla="*/ 192463 h 562688"/>
                  <a:gd name="connsiteX32" fmla="*/ 263183 w 383001"/>
                  <a:gd name="connsiteY32" fmla="*/ 41643 h 562688"/>
                  <a:gd name="connsiteX33" fmla="*/ 263183 w 383001"/>
                  <a:gd name="connsiteY33" fmla="*/ 39548 h 562688"/>
                  <a:gd name="connsiteX34" fmla="*/ 265362 w 383001"/>
                  <a:gd name="connsiteY34" fmla="*/ 39548 h 562688"/>
                  <a:gd name="connsiteX35" fmla="*/ 280695 w 383001"/>
                  <a:gd name="connsiteY35" fmla="*/ 40386 h 562688"/>
                  <a:gd name="connsiteX36" fmla="*/ 278266 w 383001"/>
                  <a:gd name="connsiteY36" fmla="*/ 42481 h 562688"/>
                  <a:gd name="connsiteX37" fmla="*/ 279941 w 383001"/>
                  <a:gd name="connsiteY37" fmla="*/ 12317 h 562688"/>
                  <a:gd name="connsiteX38" fmla="*/ 282371 w 383001"/>
                  <a:gd name="connsiteY38" fmla="*/ 15082 h 562688"/>
                  <a:gd name="connsiteX39" fmla="*/ 152414 w 383001"/>
                  <a:gd name="connsiteY39" fmla="*/ 7625 h 562688"/>
                  <a:gd name="connsiteX40" fmla="*/ 156269 w 383001"/>
                  <a:gd name="connsiteY40" fmla="*/ 4189 h 562688"/>
                  <a:gd name="connsiteX41" fmla="*/ 154426 w 383001"/>
                  <a:gd name="connsiteY41" fmla="*/ 34270 h 562688"/>
                  <a:gd name="connsiteX42" fmla="*/ 150906 w 383001"/>
                  <a:gd name="connsiteY42" fmla="*/ 30248 h 562688"/>
                  <a:gd name="connsiteX43" fmla="*/ 166240 w 383001"/>
                  <a:gd name="connsiteY43" fmla="*/ 31169 h 562688"/>
                  <a:gd name="connsiteX44" fmla="*/ 170094 w 383001"/>
                  <a:gd name="connsiteY44" fmla="*/ 31169 h 562688"/>
                  <a:gd name="connsiteX45" fmla="*/ 170094 w 383001"/>
                  <a:gd name="connsiteY45" fmla="*/ 35108 h 562688"/>
                  <a:gd name="connsiteX46" fmla="*/ 164983 w 383001"/>
                  <a:gd name="connsiteY46" fmla="*/ 110518 h 562688"/>
                  <a:gd name="connsiteX47" fmla="*/ 159369 w 383001"/>
                  <a:gd name="connsiteY47" fmla="*/ 185928 h 562688"/>
                  <a:gd name="connsiteX48" fmla="*/ 159369 w 383001"/>
                  <a:gd name="connsiteY48" fmla="*/ 188944 h 562688"/>
                  <a:gd name="connsiteX49" fmla="*/ 156436 w 383001"/>
                  <a:gd name="connsiteY49" fmla="*/ 189531 h 562688"/>
                  <a:gd name="connsiteX50" fmla="*/ 65609 w 383001"/>
                  <a:gd name="connsiteY50" fmla="*/ 236201 h 562688"/>
                  <a:gd name="connsiteX51" fmla="*/ 57155 w 383001"/>
                  <a:gd name="connsiteY51" fmla="*/ 501736 h 562688"/>
                  <a:gd name="connsiteX52" fmla="*/ 265697 w 383001"/>
                  <a:gd name="connsiteY52" fmla="*/ 546890 h 562688"/>
                  <a:gd name="connsiteX53" fmla="*/ 383002 w 383001"/>
                  <a:gd name="connsiteY53" fmla="*/ 384424 h 56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3001" h="562688">
                    <a:moveTo>
                      <a:pt x="382331" y="384424"/>
                    </a:moveTo>
                    <a:cubicBezTo>
                      <a:pt x="377715" y="456666"/>
                      <a:pt x="332502" y="520027"/>
                      <a:pt x="265697" y="547896"/>
                    </a:cubicBezTo>
                    <a:cubicBezTo>
                      <a:pt x="232843" y="561536"/>
                      <a:pt x="196865" y="565860"/>
                      <a:pt x="161715" y="560380"/>
                    </a:cubicBezTo>
                    <a:cubicBezTo>
                      <a:pt x="89707" y="548868"/>
                      <a:pt x="30418" y="497589"/>
                      <a:pt x="8633" y="427994"/>
                    </a:cubicBezTo>
                    <a:cubicBezTo>
                      <a:pt x="-1950" y="393624"/>
                      <a:pt x="-2821" y="357000"/>
                      <a:pt x="6119" y="322168"/>
                    </a:cubicBezTo>
                    <a:cubicBezTo>
                      <a:pt x="15143" y="287232"/>
                      <a:pt x="33887" y="255567"/>
                      <a:pt x="60163" y="230838"/>
                    </a:cubicBezTo>
                    <a:cubicBezTo>
                      <a:pt x="86431" y="206012"/>
                      <a:pt x="119109" y="189008"/>
                      <a:pt x="154509" y="181738"/>
                    </a:cubicBezTo>
                    <a:lnTo>
                      <a:pt x="151325" y="185341"/>
                    </a:lnTo>
                    <a:lnTo>
                      <a:pt x="156520" y="109931"/>
                    </a:lnTo>
                    <a:lnTo>
                      <a:pt x="162218" y="34521"/>
                    </a:lnTo>
                    <a:lnTo>
                      <a:pt x="165821" y="38627"/>
                    </a:lnTo>
                    <a:lnTo>
                      <a:pt x="150488" y="37621"/>
                    </a:lnTo>
                    <a:lnTo>
                      <a:pt x="146717" y="37621"/>
                    </a:lnTo>
                    <a:lnTo>
                      <a:pt x="146717" y="33851"/>
                    </a:lnTo>
                    <a:lnTo>
                      <a:pt x="148812" y="3687"/>
                    </a:lnTo>
                    <a:lnTo>
                      <a:pt x="148812" y="0"/>
                    </a:lnTo>
                    <a:lnTo>
                      <a:pt x="152414" y="0"/>
                    </a:lnTo>
                    <a:cubicBezTo>
                      <a:pt x="195733" y="2933"/>
                      <a:pt x="238969" y="6452"/>
                      <a:pt x="282287" y="9720"/>
                    </a:cubicBezTo>
                    <a:lnTo>
                      <a:pt x="284885" y="9720"/>
                    </a:lnTo>
                    <a:lnTo>
                      <a:pt x="284885" y="12317"/>
                    </a:lnTo>
                    <a:lnTo>
                      <a:pt x="282623" y="42397"/>
                    </a:lnTo>
                    <a:lnTo>
                      <a:pt x="282623" y="44660"/>
                    </a:lnTo>
                    <a:lnTo>
                      <a:pt x="280360" y="44660"/>
                    </a:lnTo>
                    <a:lnTo>
                      <a:pt x="265027" y="43570"/>
                    </a:lnTo>
                    <a:lnTo>
                      <a:pt x="267289" y="41559"/>
                    </a:lnTo>
                    <a:lnTo>
                      <a:pt x="255056" y="192463"/>
                    </a:lnTo>
                    <a:lnTo>
                      <a:pt x="254637" y="191793"/>
                    </a:lnTo>
                    <a:cubicBezTo>
                      <a:pt x="335778" y="219897"/>
                      <a:pt x="388079" y="298827"/>
                      <a:pt x="382331" y="384507"/>
                    </a:cubicBezTo>
                    <a:close/>
                    <a:moveTo>
                      <a:pt x="382331" y="384424"/>
                    </a:moveTo>
                    <a:cubicBezTo>
                      <a:pt x="387769" y="298974"/>
                      <a:pt x="335267" y="220480"/>
                      <a:pt x="254218" y="192882"/>
                    </a:cubicBezTo>
                    <a:lnTo>
                      <a:pt x="253715" y="192882"/>
                    </a:lnTo>
                    <a:lnTo>
                      <a:pt x="253715" y="192463"/>
                    </a:lnTo>
                    <a:lnTo>
                      <a:pt x="263183" y="41643"/>
                    </a:lnTo>
                    <a:lnTo>
                      <a:pt x="263183" y="39548"/>
                    </a:lnTo>
                    <a:lnTo>
                      <a:pt x="265362" y="39548"/>
                    </a:lnTo>
                    <a:lnTo>
                      <a:pt x="280695" y="40386"/>
                    </a:lnTo>
                    <a:lnTo>
                      <a:pt x="278266" y="42481"/>
                    </a:lnTo>
                    <a:lnTo>
                      <a:pt x="279941" y="12317"/>
                    </a:lnTo>
                    <a:lnTo>
                      <a:pt x="282371" y="15082"/>
                    </a:lnTo>
                    <a:cubicBezTo>
                      <a:pt x="239052" y="12652"/>
                      <a:pt x="195733" y="10390"/>
                      <a:pt x="152414" y="7625"/>
                    </a:cubicBezTo>
                    <a:lnTo>
                      <a:pt x="156269" y="4189"/>
                    </a:lnTo>
                    <a:lnTo>
                      <a:pt x="154426" y="34270"/>
                    </a:lnTo>
                    <a:lnTo>
                      <a:pt x="150906" y="30248"/>
                    </a:lnTo>
                    <a:lnTo>
                      <a:pt x="166240" y="31169"/>
                    </a:lnTo>
                    <a:lnTo>
                      <a:pt x="170094" y="31169"/>
                    </a:lnTo>
                    <a:lnTo>
                      <a:pt x="170094" y="35108"/>
                    </a:lnTo>
                    <a:lnTo>
                      <a:pt x="164983" y="110518"/>
                    </a:lnTo>
                    <a:lnTo>
                      <a:pt x="159369" y="185928"/>
                    </a:lnTo>
                    <a:lnTo>
                      <a:pt x="159369" y="188944"/>
                    </a:lnTo>
                    <a:lnTo>
                      <a:pt x="156436" y="189531"/>
                    </a:lnTo>
                    <a:cubicBezTo>
                      <a:pt x="122393" y="196301"/>
                      <a:pt x="90930" y="212469"/>
                      <a:pt x="65609" y="236201"/>
                    </a:cubicBezTo>
                    <a:cubicBezTo>
                      <a:pt x="-10052" y="307190"/>
                      <a:pt x="-13839" y="426075"/>
                      <a:pt x="57155" y="501736"/>
                    </a:cubicBezTo>
                    <a:cubicBezTo>
                      <a:pt x="110545" y="558637"/>
                      <a:pt x="193547" y="576610"/>
                      <a:pt x="265697" y="546890"/>
                    </a:cubicBezTo>
                    <a:cubicBezTo>
                      <a:pt x="332586" y="519542"/>
                      <a:pt x="378083" y="456515"/>
                      <a:pt x="383002" y="384424"/>
                    </a:cubicBezTo>
                    <a:close/>
                  </a:path>
                </a:pathLst>
              </a:custGeom>
              <a:solidFill>
                <a:srgbClr val="263238"/>
              </a:solidFill>
              <a:ln w="8363" cap="flat">
                <a:noFill/>
                <a:prstDash val="solid"/>
                <a:miter/>
              </a:ln>
            </p:spPr>
            <p:txBody>
              <a:bodyPr rtlCol="0" anchor="ctr"/>
              <a:lstStyle/>
              <a:p>
                <a:pPr defTabSz="914378"/>
                <a:endParaRPr lang="en-US"/>
              </a:p>
            </p:txBody>
          </p:sp>
        </p:grpSp>
        <p:sp>
          <p:nvSpPr>
            <p:cNvPr id="153" name="Freeform: Shape 152">
              <a:extLst>
                <a:ext uri="{FF2B5EF4-FFF2-40B4-BE49-F238E27FC236}">
                  <a16:creationId xmlns:a16="http://schemas.microsoft.com/office/drawing/2014/main" xmlns="" id="{0E1D8F1D-87FB-4558-9D3C-7652160EAAAF}"/>
                </a:ext>
              </a:extLst>
            </p:cNvPr>
            <p:cNvSpPr/>
            <p:nvPr/>
          </p:nvSpPr>
          <p:spPr>
            <a:xfrm>
              <a:off x="2732641" y="1405688"/>
              <a:ext cx="312065" cy="238287"/>
            </a:xfrm>
            <a:custGeom>
              <a:avLst/>
              <a:gdLst>
                <a:gd name="connsiteX0" fmla="*/ 311719 w 312065"/>
                <a:gd name="connsiteY0" fmla="*/ 89151 h 238287"/>
                <a:gd name="connsiteX1" fmla="*/ 149144 w 312065"/>
                <a:gd name="connsiteY1" fmla="*/ 238136 h 238287"/>
                <a:gd name="connsiteX2" fmla="*/ 150 w 312065"/>
                <a:gd name="connsiteY2" fmla="*/ 75563 h 238287"/>
                <a:gd name="connsiteX3" fmla="*/ 611 w 312065"/>
                <a:gd name="connsiteY3" fmla="*/ 68623 h 238287"/>
                <a:gd name="connsiteX4" fmla="*/ 18123 w 312065"/>
                <a:gd name="connsiteY4" fmla="*/ 6619 h 238287"/>
                <a:gd name="connsiteX5" fmla="*/ 114145 w 312065"/>
                <a:gd name="connsiteY5" fmla="*/ 38124 h 238287"/>
                <a:gd name="connsiteX6" fmla="*/ 290688 w 312065"/>
                <a:gd name="connsiteY6" fmla="*/ 0 h 238287"/>
                <a:gd name="connsiteX7" fmla="*/ 311719 w 312065"/>
                <a:gd name="connsiteY7" fmla="*/ 89151 h 2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065" h="238287">
                  <a:moveTo>
                    <a:pt x="311719" y="89151"/>
                  </a:moveTo>
                  <a:cubicBezTo>
                    <a:pt x="307966" y="175186"/>
                    <a:pt x="235178" y="241890"/>
                    <a:pt x="149144" y="238136"/>
                  </a:cubicBezTo>
                  <a:cubicBezTo>
                    <a:pt x="63109" y="234391"/>
                    <a:pt x="-3595" y="161604"/>
                    <a:pt x="150" y="75563"/>
                  </a:cubicBezTo>
                  <a:cubicBezTo>
                    <a:pt x="251" y="73247"/>
                    <a:pt x="410" y="70932"/>
                    <a:pt x="611" y="68623"/>
                  </a:cubicBezTo>
                  <a:cubicBezTo>
                    <a:pt x="2011" y="46951"/>
                    <a:pt x="7976" y="25820"/>
                    <a:pt x="18123" y="6619"/>
                  </a:cubicBezTo>
                  <a:cubicBezTo>
                    <a:pt x="48404" y="21783"/>
                    <a:pt x="80764" y="32399"/>
                    <a:pt x="114145" y="38124"/>
                  </a:cubicBezTo>
                  <a:cubicBezTo>
                    <a:pt x="181176" y="49687"/>
                    <a:pt x="232204" y="15669"/>
                    <a:pt x="290688" y="0"/>
                  </a:cubicBezTo>
                  <a:cubicBezTo>
                    <a:pt x="306474" y="26940"/>
                    <a:pt x="313797" y="57999"/>
                    <a:pt x="311719" y="89151"/>
                  </a:cubicBezTo>
                  <a:close/>
                </a:path>
              </a:pathLst>
            </a:custGeom>
            <a:solidFill>
              <a:srgbClr val="FFC727"/>
            </a:solidFill>
            <a:ln w="8363" cap="flat">
              <a:noFill/>
              <a:prstDash val="solid"/>
              <a:miter/>
            </a:ln>
          </p:spPr>
          <p:txBody>
            <a:bodyPr rtlCol="0" anchor="ctr"/>
            <a:lstStyle/>
            <a:p>
              <a:pPr defTabSz="914378"/>
              <a:endParaRPr lang="en-US"/>
            </a:p>
          </p:txBody>
        </p:sp>
        <p:sp>
          <p:nvSpPr>
            <p:cNvPr id="154" name="Freeform: Shape 153">
              <a:extLst>
                <a:ext uri="{FF2B5EF4-FFF2-40B4-BE49-F238E27FC236}">
                  <a16:creationId xmlns:a16="http://schemas.microsoft.com/office/drawing/2014/main" xmlns="" id="{522AD304-597C-4B59-B110-8CAD95C4CE20}"/>
                </a:ext>
              </a:extLst>
            </p:cNvPr>
            <p:cNvSpPr/>
            <p:nvPr/>
          </p:nvSpPr>
          <p:spPr>
            <a:xfrm>
              <a:off x="2733252" y="1337483"/>
              <a:ext cx="114707" cy="136827"/>
            </a:xfrm>
            <a:custGeom>
              <a:avLst/>
              <a:gdLst>
                <a:gd name="connsiteX0" fmla="*/ 0 w 114707"/>
                <a:gd name="connsiteY0" fmla="*/ 136827 h 136827"/>
                <a:gd name="connsiteX1" fmla="*/ 114707 w 114707"/>
                <a:gd name="connsiteY1" fmla="*/ 0 h 136827"/>
              </a:gdLst>
              <a:ahLst/>
              <a:cxnLst>
                <a:cxn ang="0">
                  <a:pos x="connsiteX0" y="connsiteY0"/>
                </a:cxn>
                <a:cxn ang="0">
                  <a:pos x="connsiteX1" y="connsiteY1"/>
                </a:cxn>
              </a:cxnLst>
              <a:rect l="l" t="t" r="r" b="b"/>
              <a:pathLst>
                <a:path w="114707" h="136827">
                  <a:moveTo>
                    <a:pt x="0" y="136827"/>
                  </a:moveTo>
                  <a:cubicBezTo>
                    <a:pt x="0" y="136827"/>
                    <a:pt x="2765" y="28991"/>
                    <a:pt x="114707" y="0"/>
                  </a:cubicBezTo>
                </a:path>
              </a:pathLst>
            </a:custGeom>
            <a:solidFill>
              <a:srgbClr val="FFFFFF"/>
            </a:solidFill>
            <a:ln w="8363" cap="flat">
              <a:noFill/>
              <a:prstDash val="solid"/>
              <a:miter/>
            </a:ln>
          </p:spPr>
          <p:txBody>
            <a:bodyPr rtlCol="0" anchor="ctr"/>
            <a:lstStyle/>
            <a:p>
              <a:pPr defTabSz="914378"/>
              <a:endParaRPr lang="en-US"/>
            </a:p>
          </p:txBody>
        </p:sp>
        <p:sp>
          <p:nvSpPr>
            <p:cNvPr id="155" name="Freeform: Shape 154">
              <a:extLst>
                <a:ext uri="{FF2B5EF4-FFF2-40B4-BE49-F238E27FC236}">
                  <a16:creationId xmlns:a16="http://schemas.microsoft.com/office/drawing/2014/main" xmlns="" id="{3D2A244D-29DD-4576-B23B-7FBC982062E5}"/>
                </a:ext>
              </a:extLst>
            </p:cNvPr>
            <p:cNvSpPr/>
            <p:nvPr/>
          </p:nvSpPr>
          <p:spPr>
            <a:xfrm>
              <a:off x="2789110" y="2042617"/>
              <a:ext cx="699" cy="1709"/>
            </a:xfrm>
            <a:custGeom>
              <a:avLst/>
              <a:gdLst>
                <a:gd name="connsiteX0" fmla="*/ 30 w 699"/>
                <a:gd name="connsiteY0" fmla="*/ 369 h 1709"/>
                <a:gd name="connsiteX1" fmla="*/ 700 w 699"/>
                <a:gd name="connsiteY1" fmla="*/ 1709 h 1709"/>
                <a:gd name="connsiteX2" fmla="*/ 30 w 699"/>
                <a:gd name="connsiteY2" fmla="*/ 369 h 1709"/>
              </a:gdLst>
              <a:ahLst/>
              <a:cxnLst>
                <a:cxn ang="0">
                  <a:pos x="connsiteX0" y="connsiteY0"/>
                </a:cxn>
                <a:cxn ang="0">
                  <a:pos x="connsiteX1" y="connsiteY1"/>
                </a:cxn>
                <a:cxn ang="0">
                  <a:pos x="connsiteX2" y="connsiteY2"/>
                </a:cxn>
              </a:cxnLst>
              <a:rect l="l" t="t" r="r" b="b"/>
              <a:pathLst>
                <a:path w="699" h="1709">
                  <a:moveTo>
                    <a:pt x="30" y="369"/>
                  </a:moveTo>
                  <a:cubicBezTo>
                    <a:pt x="30" y="2128"/>
                    <a:pt x="616" y="1458"/>
                    <a:pt x="700" y="1709"/>
                  </a:cubicBezTo>
                  <a:cubicBezTo>
                    <a:pt x="448" y="-1140"/>
                    <a:pt x="-138" y="452"/>
                    <a:pt x="30" y="369"/>
                  </a:cubicBezTo>
                  <a:close/>
                </a:path>
              </a:pathLst>
            </a:custGeom>
            <a:solidFill>
              <a:srgbClr val="37474F"/>
            </a:solidFill>
            <a:ln w="8363" cap="flat">
              <a:noFill/>
              <a:prstDash val="solid"/>
              <a:miter/>
            </a:ln>
          </p:spPr>
          <p:txBody>
            <a:bodyPr rtlCol="0" anchor="ctr"/>
            <a:lstStyle/>
            <a:p>
              <a:pPr defTabSz="914378"/>
              <a:endParaRPr lang="en-US"/>
            </a:p>
          </p:txBody>
        </p:sp>
        <p:sp>
          <p:nvSpPr>
            <p:cNvPr id="156" name="Freeform: Shape 155">
              <a:extLst>
                <a:ext uri="{FF2B5EF4-FFF2-40B4-BE49-F238E27FC236}">
                  <a16:creationId xmlns:a16="http://schemas.microsoft.com/office/drawing/2014/main" xmlns="" id="{1A3C1D06-3560-407B-81DE-C2508D87C1E8}"/>
                </a:ext>
              </a:extLst>
            </p:cNvPr>
            <p:cNvSpPr/>
            <p:nvPr/>
          </p:nvSpPr>
          <p:spPr>
            <a:xfrm>
              <a:off x="2785788" y="2011733"/>
              <a:ext cx="837" cy="4021"/>
            </a:xfrm>
            <a:custGeom>
              <a:avLst/>
              <a:gdLst>
                <a:gd name="connsiteX0" fmla="*/ 503 w 837"/>
                <a:gd name="connsiteY0" fmla="*/ 3603 h 4021"/>
                <a:gd name="connsiteX1" fmla="*/ 838 w 837"/>
                <a:gd name="connsiteY1" fmla="*/ 4022 h 4021"/>
                <a:gd name="connsiteX2" fmla="*/ 0 w 837"/>
                <a:gd name="connsiteY2" fmla="*/ 0 h 4021"/>
                <a:gd name="connsiteX3" fmla="*/ 503 w 837"/>
                <a:gd name="connsiteY3" fmla="*/ 3603 h 4021"/>
              </a:gdLst>
              <a:ahLst/>
              <a:cxnLst>
                <a:cxn ang="0">
                  <a:pos x="connsiteX0" y="connsiteY0"/>
                </a:cxn>
                <a:cxn ang="0">
                  <a:pos x="connsiteX1" y="connsiteY1"/>
                </a:cxn>
                <a:cxn ang="0">
                  <a:pos x="connsiteX2" y="connsiteY2"/>
                </a:cxn>
                <a:cxn ang="0">
                  <a:pos x="connsiteX3" y="connsiteY3"/>
                </a:cxn>
              </a:cxnLst>
              <a:rect l="l" t="t" r="r" b="b"/>
              <a:pathLst>
                <a:path w="837" h="4021">
                  <a:moveTo>
                    <a:pt x="503" y="3603"/>
                  </a:moveTo>
                  <a:lnTo>
                    <a:pt x="838" y="4022"/>
                  </a:lnTo>
                  <a:lnTo>
                    <a:pt x="0" y="0"/>
                  </a:lnTo>
                  <a:lnTo>
                    <a:pt x="503" y="3603"/>
                  </a:lnTo>
                  <a:close/>
                </a:path>
              </a:pathLst>
            </a:custGeom>
            <a:solidFill>
              <a:srgbClr val="37474F"/>
            </a:solidFill>
            <a:ln w="8363" cap="flat">
              <a:noFill/>
              <a:prstDash val="solid"/>
              <a:miter/>
            </a:ln>
          </p:spPr>
          <p:txBody>
            <a:bodyPr rtlCol="0" anchor="ctr"/>
            <a:lstStyle/>
            <a:p>
              <a:pPr defTabSz="914378"/>
              <a:endParaRPr lang="en-US"/>
            </a:p>
          </p:txBody>
        </p:sp>
        <p:sp>
          <p:nvSpPr>
            <p:cNvPr id="157" name="Freeform: Shape 156">
              <a:extLst>
                <a:ext uri="{FF2B5EF4-FFF2-40B4-BE49-F238E27FC236}">
                  <a16:creationId xmlns:a16="http://schemas.microsoft.com/office/drawing/2014/main" xmlns="" id="{FB0EBFDF-1E7B-4D22-BCEB-C786FFC15BBD}"/>
                </a:ext>
              </a:extLst>
            </p:cNvPr>
            <p:cNvSpPr/>
            <p:nvPr/>
          </p:nvSpPr>
          <p:spPr>
            <a:xfrm>
              <a:off x="2784966" y="1989361"/>
              <a:ext cx="1491" cy="16841"/>
            </a:xfrm>
            <a:custGeom>
              <a:avLst/>
              <a:gdLst>
                <a:gd name="connsiteX0" fmla="*/ 68 w 1491"/>
                <a:gd name="connsiteY0" fmla="*/ 0 h 16841"/>
                <a:gd name="connsiteX1" fmla="*/ 570 w 1491"/>
                <a:gd name="connsiteY1" fmla="*/ 13993 h 16841"/>
                <a:gd name="connsiteX2" fmla="*/ 570 w 1491"/>
                <a:gd name="connsiteY2" fmla="*/ 14831 h 16841"/>
                <a:gd name="connsiteX3" fmla="*/ 1492 w 1491"/>
                <a:gd name="connsiteY3" fmla="*/ 16842 h 16841"/>
                <a:gd name="connsiteX4" fmla="*/ 68 w 1491"/>
                <a:gd name="connsiteY4" fmla="*/ 0 h 1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 h="16841">
                  <a:moveTo>
                    <a:pt x="68" y="0"/>
                  </a:moveTo>
                  <a:cubicBezTo>
                    <a:pt x="-108" y="4667"/>
                    <a:pt x="59" y="9351"/>
                    <a:pt x="570" y="13993"/>
                  </a:cubicBezTo>
                  <a:lnTo>
                    <a:pt x="570" y="14831"/>
                  </a:lnTo>
                  <a:lnTo>
                    <a:pt x="1492" y="16842"/>
                  </a:lnTo>
                  <a:cubicBezTo>
                    <a:pt x="905" y="11228"/>
                    <a:pt x="-16" y="3938"/>
                    <a:pt x="68" y="0"/>
                  </a:cubicBezTo>
                  <a:close/>
                </a:path>
              </a:pathLst>
            </a:custGeom>
            <a:solidFill>
              <a:srgbClr val="37474F"/>
            </a:solidFill>
            <a:ln w="8363" cap="flat">
              <a:noFill/>
              <a:prstDash val="solid"/>
              <a:miter/>
            </a:ln>
          </p:spPr>
          <p:txBody>
            <a:bodyPr rtlCol="0" anchor="ctr"/>
            <a:lstStyle/>
            <a:p>
              <a:pPr defTabSz="914378"/>
              <a:endParaRPr lang="en-US"/>
            </a:p>
          </p:txBody>
        </p:sp>
        <p:sp>
          <p:nvSpPr>
            <p:cNvPr id="158" name="Freeform: Shape 157">
              <a:extLst>
                <a:ext uri="{FF2B5EF4-FFF2-40B4-BE49-F238E27FC236}">
                  <a16:creationId xmlns:a16="http://schemas.microsoft.com/office/drawing/2014/main" xmlns="" id="{DC6E432C-4A39-4BAA-8F33-D3D078393BE3}"/>
                </a:ext>
              </a:extLst>
            </p:cNvPr>
            <p:cNvSpPr/>
            <p:nvPr/>
          </p:nvSpPr>
          <p:spPr>
            <a:xfrm>
              <a:off x="2786279" y="1975026"/>
              <a:ext cx="383" cy="3610"/>
            </a:xfrm>
            <a:custGeom>
              <a:avLst/>
              <a:gdLst>
                <a:gd name="connsiteX0" fmla="*/ 346 w 383"/>
                <a:gd name="connsiteY0" fmla="*/ 426 h 3610"/>
                <a:gd name="connsiteX1" fmla="*/ 346 w 383"/>
                <a:gd name="connsiteY1" fmla="*/ 3610 h 3610"/>
                <a:gd name="connsiteX2" fmla="*/ 346 w 383"/>
                <a:gd name="connsiteY2" fmla="*/ 3024 h 3610"/>
                <a:gd name="connsiteX3" fmla="*/ 346 w 383"/>
                <a:gd name="connsiteY3" fmla="*/ 426 h 3610"/>
              </a:gdLst>
              <a:ahLst/>
              <a:cxnLst>
                <a:cxn ang="0">
                  <a:pos x="connsiteX0" y="connsiteY0"/>
                </a:cxn>
                <a:cxn ang="0">
                  <a:pos x="connsiteX1" y="connsiteY1"/>
                </a:cxn>
                <a:cxn ang="0">
                  <a:pos x="connsiteX2" y="connsiteY2"/>
                </a:cxn>
                <a:cxn ang="0">
                  <a:pos x="connsiteX3" y="connsiteY3"/>
                </a:cxn>
              </a:cxnLst>
              <a:rect l="l" t="t" r="r" b="b"/>
              <a:pathLst>
                <a:path w="383" h="3610">
                  <a:moveTo>
                    <a:pt x="346" y="426"/>
                  </a:moveTo>
                  <a:cubicBezTo>
                    <a:pt x="-73" y="1264"/>
                    <a:pt x="-156" y="-2590"/>
                    <a:pt x="346" y="3610"/>
                  </a:cubicBezTo>
                  <a:lnTo>
                    <a:pt x="346" y="3024"/>
                  </a:lnTo>
                  <a:cubicBezTo>
                    <a:pt x="430" y="2437"/>
                    <a:pt x="346" y="1683"/>
                    <a:pt x="346" y="426"/>
                  </a:cubicBezTo>
                  <a:close/>
                </a:path>
              </a:pathLst>
            </a:custGeom>
            <a:solidFill>
              <a:srgbClr val="37474F"/>
            </a:solidFill>
            <a:ln w="8363" cap="flat">
              <a:noFill/>
              <a:prstDash val="solid"/>
              <a:miter/>
            </a:ln>
          </p:spPr>
          <p:txBody>
            <a:bodyPr rtlCol="0" anchor="ctr"/>
            <a:lstStyle/>
            <a:p>
              <a:pPr defTabSz="914378"/>
              <a:endParaRPr lang="en-US"/>
            </a:p>
          </p:txBody>
        </p:sp>
        <p:sp>
          <p:nvSpPr>
            <p:cNvPr id="159" name="Freeform: Shape 158">
              <a:extLst>
                <a:ext uri="{FF2B5EF4-FFF2-40B4-BE49-F238E27FC236}">
                  <a16:creationId xmlns:a16="http://schemas.microsoft.com/office/drawing/2014/main" xmlns="" id="{0DF3D1A8-4466-4AC6-94BF-593ACF731C45}"/>
                </a:ext>
              </a:extLst>
            </p:cNvPr>
            <p:cNvSpPr/>
            <p:nvPr/>
          </p:nvSpPr>
          <p:spPr>
            <a:xfrm>
              <a:off x="2786709" y="1977547"/>
              <a:ext cx="8378" cy="1338"/>
            </a:xfrm>
            <a:custGeom>
              <a:avLst/>
              <a:gdLst>
                <a:gd name="connsiteX0" fmla="*/ 0 w 8378"/>
                <a:gd name="connsiteY0" fmla="*/ 419 h 1338"/>
                <a:gd name="connsiteX1" fmla="*/ 0 w 8378"/>
                <a:gd name="connsiteY1" fmla="*/ 419 h 1338"/>
              </a:gdLst>
              <a:ahLst/>
              <a:cxnLst>
                <a:cxn ang="0">
                  <a:pos x="connsiteX0" y="connsiteY0"/>
                </a:cxn>
                <a:cxn ang="0">
                  <a:pos x="connsiteX1" y="connsiteY1"/>
                </a:cxn>
              </a:cxnLst>
              <a:rect l="l" t="t" r="r" b="b"/>
              <a:pathLst>
                <a:path w="8378" h="1338">
                  <a:moveTo>
                    <a:pt x="0" y="419"/>
                  </a:moveTo>
                  <a:cubicBezTo>
                    <a:pt x="0" y="3184"/>
                    <a:pt x="0" y="-1340"/>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160" name="Freeform: Shape 159">
              <a:extLst>
                <a:ext uri="{FF2B5EF4-FFF2-40B4-BE49-F238E27FC236}">
                  <a16:creationId xmlns:a16="http://schemas.microsoft.com/office/drawing/2014/main" xmlns="" id="{C73AE6EC-ABC8-46D4-BFB0-16B1E40F389F}"/>
                </a:ext>
              </a:extLst>
            </p:cNvPr>
            <p:cNvSpPr/>
            <p:nvPr/>
          </p:nvSpPr>
          <p:spPr>
            <a:xfrm>
              <a:off x="2785871" y="1963575"/>
              <a:ext cx="502" cy="5425"/>
            </a:xfrm>
            <a:custGeom>
              <a:avLst/>
              <a:gdLst>
                <a:gd name="connsiteX0" fmla="*/ 0 w 502"/>
                <a:gd name="connsiteY0" fmla="*/ 1822 h 5425"/>
                <a:gd name="connsiteX1" fmla="*/ 503 w 502"/>
                <a:gd name="connsiteY1" fmla="*/ 5425 h 5425"/>
                <a:gd name="connsiteX2" fmla="*/ 503 w 502"/>
                <a:gd name="connsiteY2" fmla="*/ 2577 h 5425"/>
                <a:gd name="connsiteX3" fmla="*/ 0 w 502"/>
                <a:gd name="connsiteY3" fmla="*/ 1822 h 5425"/>
              </a:gdLst>
              <a:ahLst/>
              <a:cxnLst>
                <a:cxn ang="0">
                  <a:pos x="connsiteX0" y="connsiteY0"/>
                </a:cxn>
                <a:cxn ang="0">
                  <a:pos x="connsiteX1" y="connsiteY1"/>
                </a:cxn>
                <a:cxn ang="0">
                  <a:pos x="connsiteX2" y="connsiteY2"/>
                </a:cxn>
                <a:cxn ang="0">
                  <a:pos x="connsiteX3" y="connsiteY3"/>
                </a:cxn>
              </a:cxnLst>
              <a:rect l="l" t="t" r="r" b="b"/>
              <a:pathLst>
                <a:path w="502" h="5425">
                  <a:moveTo>
                    <a:pt x="0" y="1822"/>
                  </a:moveTo>
                  <a:lnTo>
                    <a:pt x="503" y="5425"/>
                  </a:lnTo>
                  <a:cubicBezTo>
                    <a:pt x="503" y="4588"/>
                    <a:pt x="503" y="1403"/>
                    <a:pt x="503" y="2577"/>
                  </a:cubicBezTo>
                  <a:cubicBezTo>
                    <a:pt x="503" y="-1110"/>
                    <a:pt x="251" y="-356"/>
                    <a:pt x="0" y="1822"/>
                  </a:cubicBezTo>
                  <a:close/>
                </a:path>
              </a:pathLst>
            </a:custGeom>
            <a:solidFill>
              <a:srgbClr val="37474F"/>
            </a:solidFill>
            <a:ln w="8363" cap="flat">
              <a:noFill/>
              <a:prstDash val="solid"/>
              <a:miter/>
            </a:ln>
          </p:spPr>
          <p:txBody>
            <a:bodyPr rtlCol="0" anchor="ctr"/>
            <a:lstStyle/>
            <a:p>
              <a:pPr defTabSz="914378"/>
              <a:endParaRPr lang="en-US"/>
            </a:p>
          </p:txBody>
        </p:sp>
        <p:sp>
          <p:nvSpPr>
            <p:cNvPr id="161" name="Freeform: Shape 160">
              <a:extLst>
                <a:ext uri="{FF2B5EF4-FFF2-40B4-BE49-F238E27FC236}">
                  <a16:creationId xmlns:a16="http://schemas.microsoft.com/office/drawing/2014/main" xmlns="" id="{8F4B2F34-280D-4789-A6C0-07210414A09D}"/>
                </a:ext>
              </a:extLst>
            </p:cNvPr>
            <p:cNvSpPr/>
            <p:nvPr/>
          </p:nvSpPr>
          <p:spPr>
            <a:xfrm>
              <a:off x="2784950" y="1961962"/>
              <a:ext cx="125" cy="1927"/>
            </a:xfrm>
            <a:custGeom>
              <a:avLst/>
              <a:gdLst>
                <a:gd name="connsiteX0" fmla="*/ 0 w 125"/>
                <a:gd name="connsiteY0" fmla="*/ 0 h 1927"/>
                <a:gd name="connsiteX1" fmla="*/ 0 w 125"/>
                <a:gd name="connsiteY1" fmla="*/ 1927 h 1927"/>
                <a:gd name="connsiteX2" fmla="*/ 0 w 125"/>
                <a:gd name="connsiteY2" fmla="*/ 0 h 1927"/>
              </a:gdLst>
              <a:ahLst/>
              <a:cxnLst>
                <a:cxn ang="0">
                  <a:pos x="connsiteX0" y="connsiteY0"/>
                </a:cxn>
                <a:cxn ang="0">
                  <a:pos x="connsiteX1" y="connsiteY1"/>
                </a:cxn>
                <a:cxn ang="0">
                  <a:pos x="connsiteX2" y="connsiteY2"/>
                </a:cxn>
              </a:cxnLst>
              <a:rect l="l" t="t" r="r" b="b"/>
              <a:pathLst>
                <a:path w="125" h="1927">
                  <a:moveTo>
                    <a:pt x="0" y="0"/>
                  </a:moveTo>
                  <a:lnTo>
                    <a:pt x="0" y="1927"/>
                  </a:lnTo>
                  <a:cubicBezTo>
                    <a:pt x="167" y="1299"/>
                    <a:pt x="167" y="62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62" name="Freeform: Shape 161">
              <a:extLst>
                <a:ext uri="{FF2B5EF4-FFF2-40B4-BE49-F238E27FC236}">
                  <a16:creationId xmlns:a16="http://schemas.microsoft.com/office/drawing/2014/main" xmlns="" id="{22F168B2-4BBD-4095-B0A9-3C8D1B10E9DD}"/>
                </a:ext>
              </a:extLst>
            </p:cNvPr>
            <p:cNvSpPr/>
            <p:nvPr/>
          </p:nvSpPr>
          <p:spPr>
            <a:xfrm>
              <a:off x="2784978" y="1963889"/>
              <a:ext cx="726" cy="3938"/>
            </a:xfrm>
            <a:custGeom>
              <a:avLst/>
              <a:gdLst>
                <a:gd name="connsiteX0" fmla="*/ 726 w 726"/>
                <a:gd name="connsiteY0" fmla="*/ 3938 h 3938"/>
                <a:gd name="connsiteX1" fmla="*/ 223 w 726"/>
                <a:gd name="connsiteY1" fmla="*/ 0 h 3938"/>
                <a:gd name="connsiteX2" fmla="*/ 223 w 726"/>
                <a:gd name="connsiteY2" fmla="*/ 1760 h 3938"/>
                <a:gd name="connsiteX3" fmla="*/ 726 w 726"/>
                <a:gd name="connsiteY3" fmla="*/ 3938 h 3938"/>
              </a:gdLst>
              <a:ahLst/>
              <a:cxnLst>
                <a:cxn ang="0">
                  <a:pos x="connsiteX0" y="connsiteY0"/>
                </a:cxn>
                <a:cxn ang="0">
                  <a:pos x="connsiteX1" y="connsiteY1"/>
                </a:cxn>
                <a:cxn ang="0">
                  <a:pos x="connsiteX2" y="connsiteY2"/>
                </a:cxn>
                <a:cxn ang="0">
                  <a:pos x="connsiteX3" y="connsiteY3"/>
                </a:cxn>
              </a:cxnLst>
              <a:rect l="l" t="t" r="r" b="b"/>
              <a:pathLst>
                <a:path w="726" h="3938">
                  <a:moveTo>
                    <a:pt x="726" y="3938"/>
                  </a:moveTo>
                  <a:lnTo>
                    <a:pt x="223" y="0"/>
                  </a:lnTo>
                  <a:cubicBezTo>
                    <a:pt x="223" y="503"/>
                    <a:pt x="-279" y="587"/>
                    <a:pt x="223" y="1760"/>
                  </a:cubicBezTo>
                  <a:cubicBezTo>
                    <a:pt x="56" y="1508"/>
                    <a:pt x="391" y="2262"/>
                    <a:pt x="726" y="3938"/>
                  </a:cubicBezTo>
                  <a:close/>
                </a:path>
              </a:pathLst>
            </a:custGeom>
            <a:solidFill>
              <a:srgbClr val="37474F"/>
            </a:solidFill>
            <a:ln w="8363" cap="flat">
              <a:noFill/>
              <a:prstDash val="solid"/>
              <a:miter/>
            </a:ln>
          </p:spPr>
          <p:txBody>
            <a:bodyPr rtlCol="0" anchor="ctr"/>
            <a:lstStyle/>
            <a:p>
              <a:pPr defTabSz="914378"/>
              <a:endParaRPr lang="en-US"/>
            </a:p>
          </p:txBody>
        </p:sp>
        <p:sp>
          <p:nvSpPr>
            <p:cNvPr id="163" name="Freeform: Shape 162">
              <a:extLst>
                <a:ext uri="{FF2B5EF4-FFF2-40B4-BE49-F238E27FC236}">
                  <a16:creationId xmlns:a16="http://schemas.microsoft.com/office/drawing/2014/main" xmlns="" id="{C69A6CF0-2D59-44D2-AA29-5A5E30E5D885}"/>
                </a:ext>
              </a:extLst>
            </p:cNvPr>
            <p:cNvSpPr/>
            <p:nvPr/>
          </p:nvSpPr>
          <p:spPr>
            <a:xfrm>
              <a:off x="2784950" y="1970090"/>
              <a:ext cx="848" cy="5683"/>
            </a:xfrm>
            <a:custGeom>
              <a:avLst/>
              <a:gdLst>
                <a:gd name="connsiteX0" fmla="*/ 670 w 848"/>
                <a:gd name="connsiteY0" fmla="*/ 0 h 5683"/>
                <a:gd name="connsiteX1" fmla="*/ 0 w 848"/>
                <a:gd name="connsiteY1" fmla="*/ 1005 h 5683"/>
                <a:gd name="connsiteX2" fmla="*/ 670 w 848"/>
                <a:gd name="connsiteY2" fmla="*/ 0 h 5683"/>
              </a:gdLst>
              <a:ahLst/>
              <a:cxnLst>
                <a:cxn ang="0">
                  <a:pos x="connsiteX0" y="connsiteY0"/>
                </a:cxn>
                <a:cxn ang="0">
                  <a:pos x="connsiteX1" y="connsiteY1"/>
                </a:cxn>
                <a:cxn ang="0">
                  <a:pos x="connsiteX2" y="connsiteY2"/>
                </a:cxn>
              </a:cxnLst>
              <a:rect l="l" t="t" r="r" b="b"/>
              <a:pathLst>
                <a:path w="848" h="5683">
                  <a:moveTo>
                    <a:pt x="670" y="0"/>
                  </a:moveTo>
                  <a:cubicBezTo>
                    <a:pt x="670" y="2011"/>
                    <a:pt x="670" y="4608"/>
                    <a:pt x="0" y="1005"/>
                  </a:cubicBezTo>
                  <a:cubicBezTo>
                    <a:pt x="503" y="7876"/>
                    <a:pt x="1173" y="6871"/>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164" name="Freeform: Shape 163">
              <a:extLst>
                <a:ext uri="{FF2B5EF4-FFF2-40B4-BE49-F238E27FC236}">
                  <a16:creationId xmlns:a16="http://schemas.microsoft.com/office/drawing/2014/main" xmlns="" id="{AA411465-D54A-4350-B606-5E4BBECF6D58}"/>
                </a:ext>
              </a:extLst>
            </p:cNvPr>
            <p:cNvSpPr/>
            <p:nvPr/>
          </p:nvSpPr>
          <p:spPr>
            <a:xfrm>
              <a:off x="2783861" y="1988020"/>
              <a:ext cx="502" cy="5027"/>
            </a:xfrm>
            <a:custGeom>
              <a:avLst/>
              <a:gdLst>
                <a:gd name="connsiteX0" fmla="*/ 0 w 502"/>
                <a:gd name="connsiteY0" fmla="*/ 0 h 5027"/>
                <a:gd name="connsiteX1" fmla="*/ 0 w 502"/>
                <a:gd name="connsiteY1" fmla="*/ 2765 h 5027"/>
                <a:gd name="connsiteX2" fmla="*/ 503 w 502"/>
                <a:gd name="connsiteY2" fmla="*/ 5027 h 5027"/>
                <a:gd name="connsiteX3" fmla="*/ 0 w 502"/>
                <a:gd name="connsiteY3" fmla="*/ 0 h 5027"/>
              </a:gdLst>
              <a:ahLst/>
              <a:cxnLst>
                <a:cxn ang="0">
                  <a:pos x="connsiteX0" y="connsiteY0"/>
                </a:cxn>
                <a:cxn ang="0">
                  <a:pos x="connsiteX1" y="connsiteY1"/>
                </a:cxn>
                <a:cxn ang="0">
                  <a:pos x="connsiteX2" y="connsiteY2"/>
                </a:cxn>
                <a:cxn ang="0">
                  <a:pos x="connsiteX3" y="connsiteY3"/>
                </a:cxn>
              </a:cxnLst>
              <a:rect l="l" t="t" r="r" b="b"/>
              <a:pathLst>
                <a:path w="502" h="5027">
                  <a:moveTo>
                    <a:pt x="0" y="0"/>
                  </a:moveTo>
                  <a:lnTo>
                    <a:pt x="0" y="2765"/>
                  </a:lnTo>
                  <a:lnTo>
                    <a:pt x="503" y="5027"/>
                  </a:lnTo>
                  <a:cubicBezTo>
                    <a:pt x="419" y="3343"/>
                    <a:pt x="251" y="16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65" name="Freeform: Shape 164">
              <a:extLst>
                <a:ext uri="{FF2B5EF4-FFF2-40B4-BE49-F238E27FC236}">
                  <a16:creationId xmlns:a16="http://schemas.microsoft.com/office/drawing/2014/main" xmlns="" id="{031A8C48-5CB0-413C-BB17-AEE4A11C5FCA}"/>
                </a:ext>
              </a:extLst>
            </p:cNvPr>
            <p:cNvSpPr/>
            <p:nvPr/>
          </p:nvSpPr>
          <p:spPr>
            <a:xfrm>
              <a:off x="2784447" y="1942858"/>
              <a:ext cx="837" cy="4189"/>
            </a:xfrm>
            <a:custGeom>
              <a:avLst/>
              <a:gdLst>
                <a:gd name="connsiteX0" fmla="*/ 838 w 837"/>
                <a:gd name="connsiteY0" fmla="*/ 0 h 4189"/>
                <a:gd name="connsiteX1" fmla="*/ 0 w 837"/>
                <a:gd name="connsiteY1" fmla="*/ 1592 h 4189"/>
                <a:gd name="connsiteX2" fmla="*/ 0 w 837"/>
                <a:gd name="connsiteY2" fmla="*/ 4189 h 4189"/>
                <a:gd name="connsiteX3" fmla="*/ 838 w 837"/>
                <a:gd name="connsiteY3" fmla="*/ 0 h 4189"/>
              </a:gdLst>
              <a:ahLst/>
              <a:cxnLst>
                <a:cxn ang="0">
                  <a:pos x="connsiteX0" y="connsiteY0"/>
                </a:cxn>
                <a:cxn ang="0">
                  <a:pos x="connsiteX1" y="connsiteY1"/>
                </a:cxn>
                <a:cxn ang="0">
                  <a:pos x="connsiteX2" y="connsiteY2"/>
                </a:cxn>
                <a:cxn ang="0">
                  <a:pos x="connsiteX3" y="connsiteY3"/>
                </a:cxn>
              </a:cxnLst>
              <a:rect l="l" t="t" r="r" b="b"/>
              <a:pathLst>
                <a:path w="837" h="4189">
                  <a:moveTo>
                    <a:pt x="838" y="0"/>
                  </a:moveTo>
                  <a:cubicBezTo>
                    <a:pt x="838" y="0"/>
                    <a:pt x="251" y="1257"/>
                    <a:pt x="0" y="1592"/>
                  </a:cubicBezTo>
                  <a:lnTo>
                    <a:pt x="0" y="4189"/>
                  </a:lnTo>
                  <a:cubicBezTo>
                    <a:pt x="92" y="2765"/>
                    <a:pt x="369" y="1349"/>
                    <a:pt x="838" y="0"/>
                  </a:cubicBezTo>
                  <a:close/>
                </a:path>
              </a:pathLst>
            </a:custGeom>
            <a:solidFill>
              <a:srgbClr val="37474F"/>
            </a:solidFill>
            <a:ln w="8363" cap="flat">
              <a:noFill/>
              <a:prstDash val="solid"/>
              <a:miter/>
            </a:ln>
          </p:spPr>
          <p:txBody>
            <a:bodyPr rtlCol="0" anchor="ctr"/>
            <a:lstStyle/>
            <a:p>
              <a:pPr defTabSz="914378"/>
              <a:endParaRPr lang="en-US"/>
            </a:p>
          </p:txBody>
        </p:sp>
        <p:sp>
          <p:nvSpPr>
            <p:cNvPr id="166" name="Freeform: Shape 165">
              <a:extLst>
                <a:ext uri="{FF2B5EF4-FFF2-40B4-BE49-F238E27FC236}">
                  <a16:creationId xmlns:a16="http://schemas.microsoft.com/office/drawing/2014/main" xmlns="" id="{9A7890F1-C1DA-43D0-993E-258F7C0917FF}"/>
                </a:ext>
              </a:extLst>
            </p:cNvPr>
            <p:cNvSpPr/>
            <p:nvPr/>
          </p:nvSpPr>
          <p:spPr>
            <a:xfrm>
              <a:off x="2783861" y="1940428"/>
              <a:ext cx="586" cy="4047"/>
            </a:xfrm>
            <a:custGeom>
              <a:avLst/>
              <a:gdLst>
                <a:gd name="connsiteX0" fmla="*/ 587 w 586"/>
                <a:gd name="connsiteY0" fmla="*/ 4022 h 4047"/>
                <a:gd name="connsiteX1" fmla="*/ 0 w 586"/>
                <a:gd name="connsiteY1" fmla="*/ 0 h 4047"/>
                <a:gd name="connsiteX2" fmla="*/ 587 w 586"/>
                <a:gd name="connsiteY2" fmla="*/ 4022 h 4047"/>
              </a:gdLst>
              <a:ahLst/>
              <a:cxnLst>
                <a:cxn ang="0">
                  <a:pos x="connsiteX0" y="connsiteY0"/>
                </a:cxn>
                <a:cxn ang="0">
                  <a:pos x="connsiteX1" y="connsiteY1"/>
                </a:cxn>
                <a:cxn ang="0">
                  <a:pos x="connsiteX2" y="connsiteY2"/>
                </a:cxn>
              </a:cxnLst>
              <a:rect l="l" t="t" r="r" b="b"/>
              <a:pathLst>
                <a:path w="586" h="4047">
                  <a:moveTo>
                    <a:pt x="587" y="4022"/>
                  </a:moveTo>
                  <a:lnTo>
                    <a:pt x="0" y="0"/>
                  </a:lnTo>
                  <a:cubicBezTo>
                    <a:pt x="167" y="3603"/>
                    <a:pt x="335" y="4189"/>
                    <a:pt x="587" y="4022"/>
                  </a:cubicBezTo>
                  <a:close/>
                </a:path>
              </a:pathLst>
            </a:custGeom>
            <a:solidFill>
              <a:srgbClr val="37474F"/>
            </a:solidFill>
            <a:ln w="8363" cap="flat">
              <a:noFill/>
              <a:prstDash val="solid"/>
              <a:miter/>
            </a:ln>
          </p:spPr>
          <p:txBody>
            <a:bodyPr rtlCol="0" anchor="ctr"/>
            <a:lstStyle/>
            <a:p>
              <a:pPr defTabSz="914378"/>
              <a:endParaRPr lang="en-US"/>
            </a:p>
          </p:txBody>
        </p:sp>
        <p:sp>
          <p:nvSpPr>
            <p:cNvPr id="167" name="Freeform: Shape 166">
              <a:extLst>
                <a:ext uri="{FF2B5EF4-FFF2-40B4-BE49-F238E27FC236}">
                  <a16:creationId xmlns:a16="http://schemas.microsoft.com/office/drawing/2014/main" xmlns="" id="{E0E926DA-7C54-4E00-BE34-00A877378330}"/>
                </a:ext>
              </a:extLst>
            </p:cNvPr>
            <p:cNvSpPr/>
            <p:nvPr/>
          </p:nvSpPr>
          <p:spPr>
            <a:xfrm>
              <a:off x="2783609" y="1960119"/>
              <a:ext cx="1256" cy="7792"/>
            </a:xfrm>
            <a:custGeom>
              <a:avLst/>
              <a:gdLst>
                <a:gd name="connsiteX0" fmla="*/ 84 w 1256"/>
                <a:gd name="connsiteY0" fmla="*/ 1257 h 7792"/>
                <a:gd name="connsiteX1" fmla="*/ 1257 w 1256"/>
                <a:gd name="connsiteY1" fmla="*/ 7792 h 7792"/>
                <a:gd name="connsiteX2" fmla="*/ 0 w 1256"/>
                <a:gd name="connsiteY2" fmla="*/ 0 h 7792"/>
                <a:gd name="connsiteX3" fmla="*/ 84 w 1256"/>
                <a:gd name="connsiteY3" fmla="*/ 1257 h 7792"/>
              </a:gdLst>
              <a:ahLst/>
              <a:cxnLst>
                <a:cxn ang="0">
                  <a:pos x="connsiteX0" y="connsiteY0"/>
                </a:cxn>
                <a:cxn ang="0">
                  <a:pos x="connsiteX1" y="connsiteY1"/>
                </a:cxn>
                <a:cxn ang="0">
                  <a:pos x="connsiteX2" y="connsiteY2"/>
                </a:cxn>
                <a:cxn ang="0">
                  <a:pos x="connsiteX3" y="connsiteY3"/>
                </a:cxn>
              </a:cxnLst>
              <a:rect l="l" t="t" r="r" b="b"/>
              <a:pathLst>
                <a:path w="1256" h="7792">
                  <a:moveTo>
                    <a:pt x="84" y="1257"/>
                  </a:moveTo>
                  <a:lnTo>
                    <a:pt x="1257" y="7792"/>
                  </a:lnTo>
                  <a:lnTo>
                    <a:pt x="0" y="0"/>
                  </a:lnTo>
                  <a:lnTo>
                    <a:pt x="84" y="1257"/>
                  </a:lnTo>
                  <a:close/>
                </a:path>
              </a:pathLst>
            </a:custGeom>
            <a:solidFill>
              <a:srgbClr val="37474F"/>
            </a:solidFill>
            <a:ln w="8363" cap="flat">
              <a:noFill/>
              <a:prstDash val="solid"/>
              <a:miter/>
            </a:ln>
          </p:spPr>
          <p:txBody>
            <a:bodyPr rtlCol="0" anchor="ctr"/>
            <a:lstStyle/>
            <a:p>
              <a:pPr defTabSz="914378"/>
              <a:endParaRPr lang="en-US"/>
            </a:p>
          </p:txBody>
        </p:sp>
        <p:sp>
          <p:nvSpPr>
            <p:cNvPr id="168" name="Freeform: Shape 167">
              <a:extLst>
                <a:ext uri="{FF2B5EF4-FFF2-40B4-BE49-F238E27FC236}">
                  <a16:creationId xmlns:a16="http://schemas.microsoft.com/office/drawing/2014/main" xmlns="" id="{FBD0BDA1-300A-4935-AD91-0674FF6A5A4E}"/>
                </a:ext>
              </a:extLst>
            </p:cNvPr>
            <p:cNvSpPr/>
            <p:nvPr/>
          </p:nvSpPr>
          <p:spPr>
            <a:xfrm>
              <a:off x="2784196" y="1925933"/>
              <a:ext cx="1005" cy="3938"/>
            </a:xfrm>
            <a:custGeom>
              <a:avLst/>
              <a:gdLst>
                <a:gd name="connsiteX0" fmla="*/ 335 w 1005"/>
                <a:gd name="connsiteY0" fmla="*/ 1760 h 3938"/>
                <a:gd name="connsiteX1" fmla="*/ 1005 w 1005"/>
                <a:gd name="connsiteY1" fmla="*/ 3938 h 3938"/>
                <a:gd name="connsiteX2" fmla="*/ 0 w 1005"/>
                <a:gd name="connsiteY2" fmla="*/ 0 h 3938"/>
                <a:gd name="connsiteX3" fmla="*/ 335 w 1005"/>
                <a:gd name="connsiteY3" fmla="*/ 1760 h 3938"/>
              </a:gdLst>
              <a:ahLst/>
              <a:cxnLst>
                <a:cxn ang="0">
                  <a:pos x="connsiteX0" y="connsiteY0"/>
                </a:cxn>
                <a:cxn ang="0">
                  <a:pos x="connsiteX1" y="connsiteY1"/>
                </a:cxn>
                <a:cxn ang="0">
                  <a:pos x="connsiteX2" y="connsiteY2"/>
                </a:cxn>
                <a:cxn ang="0">
                  <a:pos x="connsiteX3" y="connsiteY3"/>
                </a:cxn>
              </a:cxnLst>
              <a:rect l="l" t="t" r="r" b="b"/>
              <a:pathLst>
                <a:path w="1005" h="3938">
                  <a:moveTo>
                    <a:pt x="335" y="1760"/>
                  </a:moveTo>
                  <a:lnTo>
                    <a:pt x="1005" y="3938"/>
                  </a:lnTo>
                  <a:lnTo>
                    <a:pt x="0" y="0"/>
                  </a:lnTo>
                  <a:lnTo>
                    <a:pt x="335" y="1760"/>
                  </a:lnTo>
                  <a:close/>
                </a:path>
              </a:pathLst>
            </a:custGeom>
            <a:solidFill>
              <a:srgbClr val="37474F"/>
            </a:solidFill>
            <a:ln w="8363" cap="flat">
              <a:noFill/>
              <a:prstDash val="solid"/>
              <a:miter/>
            </a:ln>
          </p:spPr>
          <p:txBody>
            <a:bodyPr rtlCol="0" anchor="ctr"/>
            <a:lstStyle/>
            <a:p>
              <a:pPr defTabSz="914378"/>
              <a:endParaRPr lang="en-US"/>
            </a:p>
          </p:txBody>
        </p:sp>
        <p:sp>
          <p:nvSpPr>
            <p:cNvPr id="169" name="Freeform: Shape 168">
              <a:extLst>
                <a:ext uri="{FF2B5EF4-FFF2-40B4-BE49-F238E27FC236}">
                  <a16:creationId xmlns:a16="http://schemas.microsoft.com/office/drawing/2014/main" xmlns="" id="{0C57BB7F-B90A-4BFB-A5DC-9ADDE07E1DF8}"/>
                </a:ext>
              </a:extLst>
            </p:cNvPr>
            <p:cNvSpPr/>
            <p:nvPr/>
          </p:nvSpPr>
          <p:spPr>
            <a:xfrm>
              <a:off x="2783777" y="1909845"/>
              <a:ext cx="1089" cy="8180"/>
            </a:xfrm>
            <a:custGeom>
              <a:avLst/>
              <a:gdLst>
                <a:gd name="connsiteX0" fmla="*/ 168 w 1089"/>
                <a:gd name="connsiteY0" fmla="*/ 7792 h 8180"/>
                <a:gd name="connsiteX1" fmla="*/ 1089 w 1089"/>
                <a:gd name="connsiteY1" fmla="*/ 7206 h 8180"/>
                <a:gd name="connsiteX2" fmla="*/ 0 w 1089"/>
                <a:gd name="connsiteY2" fmla="*/ 0 h 8180"/>
                <a:gd name="connsiteX3" fmla="*/ 168 w 1089"/>
                <a:gd name="connsiteY3" fmla="*/ 7792 h 8180"/>
              </a:gdLst>
              <a:ahLst/>
              <a:cxnLst>
                <a:cxn ang="0">
                  <a:pos x="connsiteX0" y="connsiteY0"/>
                </a:cxn>
                <a:cxn ang="0">
                  <a:pos x="connsiteX1" y="connsiteY1"/>
                </a:cxn>
                <a:cxn ang="0">
                  <a:pos x="connsiteX2" y="connsiteY2"/>
                </a:cxn>
                <a:cxn ang="0">
                  <a:pos x="connsiteX3" y="connsiteY3"/>
                </a:cxn>
              </a:cxnLst>
              <a:rect l="l" t="t" r="r" b="b"/>
              <a:pathLst>
                <a:path w="1089" h="8180">
                  <a:moveTo>
                    <a:pt x="168" y="7792"/>
                  </a:moveTo>
                  <a:cubicBezTo>
                    <a:pt x="670" y="9384"/>
                    <a:pt x="754" y="5446"/>
                    <a:pt x="1089" y="7206"/>
                  </a:cubicBezTo>
                  <a:cubicBezTo>
                    <a:pt x="905" y="4784"/>
                    <a:pt x="536" y="2371"/>
                    <a:pt x="0" y="0"/>
                  </a:cubicBezTo>
                  <a:cubicBezTo>
                    <a:pt x="277" y="2589"/>
                    <a:pt x="335" y="5195"/>
                    <a:pt x="168" y="7792"/>
                  </a:cubicBezTo>
                  <a:close/>
                </a:path>
              </a:pathLst>
            </a:custGeom>
            <a:solidFill>
              <a:srgbClr val="37474F"/>
            </a:solidFill>
            <a:ln w="8363" cap="flat">
              <a:noFill/>
              <a:prstDash val="solid"/>
              <a:miter/>
            </a:ln>
          </p:spPr>
          <p:txBody>
            <a:bodyPr rtlCol="0" anchor="ctr"/>
            <a:lstStyle/>
            <a:p>
              <a:pPr defTabSz="914378"/>
              <a:endParaRPr lang="en-US"/>
            </a:p>
          </p:txBody>
        </p:sp>
        <p:sp>
          <p:nvSpPr>
            <p:cNvPr id="170" name="Freeform: Shape 169">
              <a:extLst>
                <a:ext uri="{FF2B5EF4-FFF2-40B4-BE49-F238E27FC236}">
                  <a16:creationId xmlns:a16="http://schemas.microsoft.com/office/drawing/2014/main" xmlns="" id="{42D9EF92-6267-4B04-BEAC-FB72EF334BEA}"/>
                </a:ext>
              </a:extLst>
            </p:cNvPr>
            <p:cNvSpPr/>
            <p:nvPr/>
          </p:nvSpPr>
          <p:spPr>
            <a:xfrm>
              <a:off x="2783106" y="1906326"/>
              <a:ext cx="670" cy="3519"/>
            </a:xfrm>
            <a:custGeom>
              <a:avLst/>
              <a:gdLst>
                <a:gd name="connsiteX0" fmla="*/ 0 w 670"/>
                <a:gd name="connsiteY0" fmla="*/ 0 h 3519"/>
                <a:gd name="connsiteX1" fmla="*/ 670 w 670"/>
                <a:gd name="connsiteY1" fmla="*/ 3519 h 3519"/>
                <a:gd name="connsiteX2" fmla="*/ 0 w 670"/>
                <a:gd name="connsiteY2" fmla="*/ 0 h 3519"/>
              </a:gdLst>
              <a:ahLst/>
              <a:cxnLst>
                <a:cxn ang="0">
                  <a:pos x="connsiteX0" y="connsiteY0"/>
                </a:cxn>
                <a:cxn ang="0">
                  <a:pos x="connsiteX1" y="connsiteY1"/>
                </a:cxn>
                <a:cxn ang="0">
                  <a:pos x="connsiteX2" y="connsiteY2"/>
                </a:cxn>
              </a:cxnLst>
              <a:rect l="l" t="t" r="r" b="b"/>
              <a:pathLst>
                <a:path w="670" h="3519">
                  <a:moveTo>
                    <a:pt x="0" y="0"/>
                  </a:moveTo>
                  <a:cubicBezTo>
                    <a:pt x="0" y="1173"/>
                    <a:pt x="419" y="2262"/>
                    <a:pt x="670" y="3519"/>
                  </a:cubicBezTo>
                  <a:cubicBezTo>
                    <a:pt x="528" y="2329"/>
                    <a:pt x="302" y="1156"/>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71" name="Freeform: Shape 170">
              <a:extLst>
                <a:ext uri="{FF2B5EF4-FFF2-40B4-BE49-F238E27FC236}">
                  <a16:creationId xmlns:a16="http://schemas.microsoft.com/office/drawing/2014/main" xmlns="" id="{A6E058CB-F630-46E9-9AC3-25B1DA46922B}"/>
                </a:ext>
              </a:extLst>
            </p:cNvPr>
            <p:cNvSpPr/>
            <p:nvPr/>
          </p:nvSpPr>
          <p:spPr>
            <a:xfrm>
              <a:off x="2783609" y="1930458"/>
              <a:ext cx="542" cy="3100"/>
            </a:xfrm>
            <a:custGeom>
              <a:avLst/>
              <a:gdLst>
                <a:gd name="connsiteX0" fmla="*/ 0 w 542"/>
                <a:gd name="connsiteY0" fmla="*/ 3100 h 3100"/>
                <a:gd name="connsiteX1" fmla="*/ 503 w 542"/>
                <a:gd name="connsiteY1" fmla="*/ 0 h 3100"/>
                <a:gd name="connsiteX2" fmla="*/ 0 w 542"/>
                <a:gd name="connsiteY2" fmla="*/ 1592 h 3100"/>
              </a:gdLst>
              <a:ahLst/>
              <a:cxnLst>
                <a:cxn ang="0">
                  <a:pos x="connsiteX0" y="connsiteY0"/>
                </a:cxn>
                <a:cxn ang="0">
                  <a:pos x="connsiteX1" y="connsiteY1"/>
                </a:cxn>
                <a:cxn ang="0">
                  <a:pos x="connsiteX2" y="connsiteY2"/>
                </a:cxn>
              </a:cxnLst>
              <a:rect l="l" t="t" r="r" b="b"/>
              <a:pathLst>
                <a:path w="542" h="3100">
                  <a:moveTo>
                    <a:pt x="0" y="3100"/>
                  </a:moveTo>
                  <a:cubicBezTo>
                    <a:pt x="453" y="2137"/>
                    <a:pt x="629" y="1064"/>
                    <a:pt x="503" y="0"/>
                  </a:cubicBezTo>
                  <a:lnTo>
                    <a:pt x="0" y="1592"/>
                  </a:lnTo>
                  <a:close/>
                </a:path>
              </a:pathLst>
            </a:custGeom>
            <a:solidFill>
              <a:srgbClr val="37474F"/>
            </a:solidFill>
            <a:ln w="8363" cap="flat">
              <a:noFill/>
              <a:prstDash val="solid"/>
              <a:miter/>
            </a:ln>
          </p:spPr>
          <p:txBody>
            <a:bodyPr rtlCol="0" anchor="ctr"/>
            <a:lstStyle/>
            <a:p>
              <a:pPr defTabSz="914378"/>
              <a:endParaRPr lang="en-US"/>
            </a:p>
          </p:txBody>
        </p:sp>
        <p:sp>
          <p:nvSpPr>
            <p:cNvPr id="172" name="Freeform: Shape 171">
              <a:extLst>
                <a:ext uri="{FF2B5EF4-FFF2-40B4-BE49-F238E27FC236}">
                  <a16:creationId xmlns:a16="http://schemas.microsoft.com/office/drawing/2014/main" xmlns="" id="{1F706E25-1183-417D-8363-7B8563DDB4B4}"/>
                </a:ext>
              </a:extLst>
            </p:cNvPr>
            <p:cNvSpPr/>
            <p:nvPr/>
          </p:nvSpPr>
          <p:spPr>
            <a:xfrm>
              <a:off x="2783525" y="1928698"/>
              <a:ext cx="8378" cy="3435"/>
            </a:xfrm>
            <a:custGeom>
              <a:avLst/>
              <a:gdLst>
                <a:gd name="connsiteX0" fmla="*/ 0 w 8378"/>
                <a:gd name="connsiteY0" fmla="*/ 3435 h 3435"/>
                <a:gd name="connsiteX1" fmla="*/ 0 w 8378"/>
                <a:gd name="connsiteY1" fmla="*/ 3435 h 3435"/>
                <a:gd name="connsiteX2" fmla="*/ 0 w 8378"/>
                <a:gd name="connsiteY2" fmla="*/ 0 h 3435"/>
              </a:gdLst>
              <a:ahLst/>
              <a:cxnLst>
                <a:cxn ang="0">
                  <a:pos x="connsiteX0" y="connsiteY0"/>
                </a:cxn>
                <a:cxn ang="0">
                  <a:pos x="connsiteX1" y="connsiteY1"/>
                </a:cxn>
                <a:cxn ang="0">
                  <a:pos x="connsiteX2" y="connsiteY2"/>
                </a:cxn>
              </a:cxnLst>
              <a:rect l="l" t="t" r="r" b="b"/>
              <a:pathLst>
                <a:path w="8378" h="3435">
                  <a:moveTo>
                    <a:pt x="0" y="3435"/>
                  </a:moveTo>
                  <a:lnTo>
                    <a:pt x="0" y="3435"/>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73" name="Freeform: Shape 172">
              <a:extLst>
                <a:ext uri="{FF2B5EF4-FFF2-40B4-BE49-F238E27FC236}">
                  <a16:creationId xmlns:a16="http://schemas.microsoft.com/office/drawing/2014/main" xmlns="" id="{F2162E3C-3A3A-446D-9185-E725818443FC}"/>
                </a:ext>
              </a:extLst>
            </p:cNvPr>
            <p:cNvSpPr/>
            <p:nvPr/>
          </p:nvSpPr>
          <p:spPr>
            <a:xfrm>
              <a:off x="2783649" y="1933558"/>
              <a:ext cx="44" cy="502"/>
            </a:xfrm>
            <a:custGeom>
              <a:avLst/>
              <a:gdLst>
                <a:gd name="connsiteX0" fmla="*/ 44 w 44"/>
                <a:gd name="connsiteY0" fmla="*/ 503 h 502"/>
                <a:gd name="connsiteX1" fmla="*/ 44 w 44"/>
                <a:gd name="connsiteY1" fmla="*/ 0 h 502"/>
                <a:gd name="connsiteX2" fmla="*/ 44 w 44"/>
                <a:gd name="connsiteY2" fmla="*/ 503 h 502"/>
              </a:gdLst>
              <a:ahLst/>
              <a:cxnLst>
                <a:cxn ang="0">
                  <a:pos x="connsiteX0" y="connsiteY0"/>
                </a:cxn>
                <a:cxn ang="0">
                  <a:pos x="connsiteX1" y="connsiteY1"/>
                </a:cxn>
                <a:cxn ang="0">
                  <a:pos x="connsiteX2" y="connsiteY2"/>
                </a:cxn>
              </a:cxnLst>
              <a:rect l="l" t="t" r="r" b="b"/>
              <a:pathLst>
                <a:path w="44" h="502">
                  <a:moveTo>
                    <a:pt x="44" y="503"/>
                  </a:moveTo>
                  <a:lnTo>
                    <a:pt x="44" y="0"/>
                  </a:lnTo>
                  <a:cubicBezTo>
                    <a:pt x="-15" y="159"/>
                    <a:pt x="-15" y="344"/>
                    <a:pt x="44" y="503"/>
                  </a:cubicBezTo>
                  <a:close/>
                </a:path>
              </a:pathLst>
            </a:custGeom>
            <a:solidFill>
              <a:srgbClr val="37474F"/>
            </a:solidFill>
            <a:ln w="8363" cap="flat">
              <a:noFill/>
              <a:prstDash val="solid"/>
              <a:miter/>
            </a:ln>
          </p:spPr>
          <p:txBody>
            <a:bodyPr rtlCol="0" anchor="ctr"/>
            <a:lstStyle/>
            <a:p>
              <a:pPr defTabSz="914378"/>
              <a:endParaRPr lang="en-US"/>
            </a:p>
          </p:txBody>
        </p:sp>
        <p:sp>
          <p:nvSpPr>
            <p:cNvPr id="174" name="Freeform: Shape 173">
              <a:extLst>
                <a:ext uri="{FF2B5EF4-FFF2-40B4-BE49-F238E27FC236}">
                  <a16:creationId xmlns:a16="http://schemas.microsoft.com/office/drawing/2014/main" xmlns="" id="{3F2D764E-9E95-4421-A8D3-EB76EE2195BD}"/>
                </a:ext>
              </a:extLst>
            </p:cNvPr>
            <p:cNvSpPr/>
            <p:nvPr/>
          </p:nvSpPr>
          <p:spPr>
            <a:xfrm>
              <a:off x="2782352" y="1946500"/>
              <a:ext cx="1424" cy="4402"/>
            </a:xfrm>
            <a:custGeom>
              <a:avLst/>
              <a:gdLst>
                <a:gd name="connsiteX0" fmla="*/ 1424 w 1424"/>
                <a:gd name="connsiteY0" fmla="*/ 4402 h 4402"/>
                <a:gd name="connsiteX1" fmla="*/ 0 w 1424"/>
                <a:gd name="connsiteY1" fmla="*/ 1972 h 4402"/>
                <a:gd name="connsiteX2" fmla="*/ 1424 w 1424"/>
                <a:gd name="connsiteY2" fmla="*/ 4402 h 4402"/>
              </a:gdLst>
              <a:ahLst/>
              <a:cxnLst>
                <a:cxn ang="0">
                  <a:pos x="connsiteX0" y="connsiteY0"/>
                </a:cxn>
                <a:cxn ang="0">
                  <a:pos x="connsiteX1" y="connsiteY1"/>
                </a:cxn>
                <a:cxn ang="0">
                  <a:pos x="connsiteX2" y="connsiteY2"/>
                </a:cxn>
              </a:cxnLst>
              <a:rect l="l" t="t" r="r" b="b"/>
              <a:pathLst>
                <a:path w="1424" h="4402">
                  <a:moveTo>
                    <a:pt x="1424" y="4402"/>
                  </a:moveTo>
                  <a:cubicBezTo>
                    <a:pt x="922" y="2140"/>
                    <a:pt x="335" y="-2720"/>
                    <a:pt x="0" y="1972"/>
                  </a:cubicBezTo>
                  <a:cubicBezTo>
                    <a:pt x="503" y="3816"/>
                    <a:pt x="670" y="967"/>
                    <a:pt x="1424" y="4402"/>
                  </a:cubicBezTo>
                  <a:close/>
                </a:path>
              </a:pathLst>
            </a:custGeom>
            <a:solidFill>
              <a:srgbClr val="37474F"/>
            </a:solidFill>
            <a:ln w="8363" cap="flat">
              <a:noFill/>
              <a:prstDash val="solid"/>
              <a:miter/>
            </a:ln>
          </p:spPr>
          <p:txBody>
            <a:bodyPr rtlCol="0" anchor="ctr"/>
            <a:lstStyle/>
            <a:p>
              <a:pPr defTabSz="914378"/>
              <a:endParaRPr lang="en-US"/>
            </a:p>
          </p:txBody>
        </p:sp>
        <p:sp>
          <p:nvSpPr>
            <p:cNvPr id="175" name="Freeform: Shape 174">
              <a:extLst>
                <a:ext uri="{FF2B5EF4-FFF2-40B4-BE49-F238E27FC236}">
                  <a16:creationId xmlns:a16="http://schemas.microsoft.com/office/drawing/2014/main" xmlns="" id="{B0D4CB2E-26D9-4E7C-96CA-8672752F7951}"/>
                </a:ext>
              </a:extLst>
            </p:cNvPr>
            <p:cNvSpPr/>
            <p:nvPr/>
          </p:nvSpPr>
          <p:spPr>
            <a:xfrm>
              <a:off x="2782939" y="1936071"/>
              <a:ext cx="586" cy="4189"/>
            </a:xfrm>
            <a:custGeom>
              <a:avLst/>
              <a:gdLst>
                <a:gd name="connsiteX0" fmla="*/ 0 w 586"/>
                <a:gd name="connsiteY0" fmla="*/ 0 h 4189"/>
                <a:gd name="connsiteX1" fmla="*/ 0 w 586"/>
                <a:gd name="connsiteY1" fmla="*/ 4189 h 4189"/>
                <a:gd name="connsiteX2" fmla="*/ 586 w 586"/>
                <a:gd name="connsiteY2" fmla="*/ 4189 h 4189"/>
              </a:gdLst>
              <a:ahLst/>
              <a:cxnLst>
                <a:cxn ang="0">
                  <a:pos x="connsiteX0" y="connsiteY0"/>
                </a:cxn>
                <a:cxn ang="0">
                  <a:pos x="connsiteX1" y="connsiteY1"/>
                </a:cxn>
                <a:cxn ang="0">
                  <a:pos x="connsiteX2" y="connsiteY2"/>
                </a:cxn>
              </a:cxnLst>
              <a:rect l="l" t="t" r="r" b="b"/>
              <a:pathLst>
                <a:path w="586" h="4189">
                  <a:moveTo>
                    <a:pt x="0" y="0"/>
                  </a:moveTo>
                  <a:lnTo>
                    <a:pt x="0" y="4189"/>
                  </a:lnTo>
                  <a:cubicBezTo>
                    <a:pt x="0" y="4189"/>
                    <a:pt x="419" y="3352"/>
                    <a:pt x="586" y="4189"/>
                  </a:cubicBezTo>
                  <a:close/>
                </a:path>
              </a:pathLst>
            </a:custGeom>
            <a:solidFill>
              <a:srgbClr val="37474F"/>
            </a:solidFill>
            <a:ln w="8363" cap="flat">
              <a:noFill/>
              <a:prstDash val="solid"/>
              <a:miter/>
            </a:ln>
          </p:spPr>
          <p:txBody>
            <a:bodyPr rtlCol="0" anchor="ctr"/>
            <a:lstStyle/>
            <a:p>
              <a:pPr defTabSz="914378"/>
              <a:endParaRPr lang="en-US"/>
            </a:p>
          </p:txBody>
        </p:sp>
        <p:sp>
          <p:nvSpPr>
            <p:cNvPr id="176" name="Freeform: Shape 175">
              <a:extLst>
                <a:ext uri="{FF2B5EF4-FFF2-40B4-BE49-F238E27FC236}">
                  <a16:creationId xmlns:a16="http://schemas.microsoft.com/office/drawing/2014/main" xmlns="" id="{A1F86345-E5E9-4E84-A225-F7C374F0920D}"/>
                </a:ext>
              </a:extLst>
            </p:cNvPr>
            <p:cNvSpPr/>
            <p:nvPr/>
          </p:nvSpPr>
          <p:spPr>
            <a:xfrm>
              <a:off x="2782688" y="1933977"/>
              <a:ext cx="334" cy="2094"/>
            </a:xfrm>
            <a:custGeom>
              <a:avLst/>
              <a:gdLst>
                <a:gd name="connsiteX0" fmla="*/ 0 w 334"/>
                <a:gd name="connsiteY0" fmla="*/ 0 h 2094"/>
                <a:gd name="connsiteX1" fmla="*/ 335 w 334"/>
                <a:gd name="connsiteY1" fmla="*/ 2095 h 2094"/>
                <a:gd name="connsiteX2" fmla="*/ 251 w 334"/>
                <a:gd name="connsiteY2" fmla="*/ 503 h 2094"/>
                <a:gd name="connsiteX3" fmla="*/ 0 w 334"/>
                <a:gd name="connsiteY3" fmla="*/ 0 h 2094"/>
              </a:gdLst>
              <a:ahLst/>
              <a:cxnLst>
                <a:cxn ang="0">
                  <a:pos x="connsiteX0" y="connsiteY0"/>
                </a:cxn>
                <a:cxn ang="0">
                  <a:pos x="connsiteX1" y="connsiteY1"/>
                </a:cxn>
                <a:cxn ang="0">
                  <a:pos x="connsiteX2" y="connsiteY2"/>
                </a:cxn>
                <a:cxn ang="0">
                  <a:pos x="connsiteX3" y="connsiteY3"/>
                </a:cxn>
              </a:cxnLst>
              <a:rect l="l" t="t" r="r" b="b"/>
              <a:pathLst>
                <a:path w="334" h="2094">
                  <a:moveTo>
                    <a:pt x="0" y="0"/>
                  </a:moveTo>
                  <a:lnTo>
                    <a:pt x="335" y="2095"/>
                  </a:lnTo>
                  <a:lnTo>
                    <a:pt x="251" y="503"/>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77" name="Freeform: Shape 176">
              <a:extLst>
                <a:ext uri="{FF2B5EF4-FFF2-40B4-BE49-F238E27FC236}">
                  <a16:creationId xmlns:a16="http://schemas.microsoft.com/office/drawing/2014/main" xmlns="" id="{ABE50799-FF59-4FB1-851C-E31665B6E391}"/>
                </a:ext>
              </a:extLst>
            </p:cNvPr>
            <p:cNvSpPr/>
            <p:nvPr/>
          </p:nvSpPr>
          <p:spPr>
            <a:xfrm>
              <a:off x="2782269" y="1907583"/>
              <a:ext cx="624" cy="7763"/>
            </a:xfrm>
            <a:custGeom>
              <a:avLst/>
              <a:gdLst>
                <a:gd name="connsiteX0" fmla="*/ 587 w 624"/>
                <a:gd name="connsiteY0" fmla="*/ 6033 h 7763"/>
                <a:gd name="connsiteX1" fmla="*/ 0 w 624"/>
                <a:gd name="connsiteY1" fmla="*/ 0 h 7763"/>
                <a:gd name="connsiteX2" fmla="*/ 0 w 624"/>
                <a:gd name="connsiteY2" fmla="*/ 7290 h 7763"/>
                <a:gd name="connsiteX3" fmla="*/ 587 w 624"/>
                <a:gd name="connsiteY3" fmla="*/ 6033 h 7763"/>
              </a:gdLst>
              <a:ahLst/>
              <a:cxnLst>
                <a:cxn ang="0">
                  <a:pos x="connsiteX0" y="connsiteY0"/>
                </a:cxn>
                <a:cxn ang="0">
                  <a:pos x="connsiteX1" y="connsiteY1"/>
                </a:cxn>
                <a:cxn ang="0">
                  <a:pos x="connsiteX2" y="connsiteY2"/>
                </a:cxn>
                <a:cxn ang="0">
                  <a:pos x="connsiteX3" y="connsiteY3"/>
                </a:cxn>
              </a:cxnLst>
              <a:rect l="l" t="t" r="r" b="b"/>
              <a:pathLst>
                <a:path w="624" h="7763">
                  <a:moveTo>
                    <a:pt x="587" y="6033"/>
                  </a:moveTo>
                  <a:cubicBezTo>
                    <a:pt x="243" y="4039"/>
                    <a:pt x="42" y="2019"/>
                    <a:pt x="0" y="0"/>
                  </a:cubicBezTo>
                  <a:cubicBezTo>
                    <a:pt x="0" y="2430"/>
                    <a:pt x="0" y="4944"/>
                    <a:pt x="0" y="7290"/>
                  </a:cubicBezTo>
                  <a:cubicBezTo>
                    <a:pt x="335" y="7625"/>
                    <a:pt x="754" y="8630"/>
                    <a:pt x="587" y="6033"/>
                  </a:cubicBezTo>
                  <a:close/>
                </a:path>
              </a:pathLst>
            </a:custGeom>
            <a:solidFill>
              <a:srgbClr val="37474F"/>
            </a:solidFill>
            <a:ln w="8363" cap="flat">
              <a:noFill/>
              <a:prstDash val="solid"/>
              <a:miter/>
            </a:ln>
          </p:spPr>
          <p:txBody>
            <a:bodyPr rtlCol="0" anchor="ctr"/>
            <a:lstStyle/>
            <a:p>
              <a:pPr defTabSz="914378"/>
              <a:endParaRPr lang="en-US"/>
            </a:p>
          </p:txBody>
        </p:sp>
        <p:sp>
          <p:nvSpPr>
            <p:cNvPr id="178" name="Freeform: Shape 177">
              <a:extLst>
                <a:ext uri="{FF2B5EF4-FFF2-40B4-BE49-F238E27FC236}">
                  <a16:creationId xmlns:a16="http://schemas.microsoft.com/office/drawing/2014/main" xmlns="" id="{94DAD8CC-F9D4-4F37-8BF7-BFDE47EC4AC9}"/>
                </a:ext>
              </a:extLst>
            </p:cNvPr>
            <p:cNvSpPr/>
            <p:nvPr/>
          </p:nvSpPr>
          <p:spPr>
            <a:xfrm>
              <a:off x="2783116" y="1922665"/>
              <a:ext cx="74" cy="8378"/>
            </a:xfrm>
            <a:custGeom>
              <a:avLst/>
              <a:gdLst>
                <a:gd name="connsiteX0" fmla="*/ 75 w 74"/>
                <a:gd name="connsiteY0" fmla="*/ 0 h 8378"/>
                <a:gd name="connsiteX1" fmla="*/ 75 w 74"/>
                <a:gd name="connsiteY1" fmla="*/ 0 h 8378"/>
                <a:gd name="connsiteX2" fmla="*/ 75 w 74"/>
                <a:gd name="connsiteY2" fmla="*/ 0 h 8378"/>
              </a:gdLst>
              <a:ahLst/>
              <a:cxnLst>
                <a:cxn ang="0">
                  <a:pos x="connsiteX0" y="connsiteY0"/>
                </a:cxn>
                <a:cxn ang="0">
                  <a:pos x="connsiteX1" y="connsiteY1"/>
                </a:cxn>
                <a:cxn ang="0">
                  <a:pos x="connsiteX2" y="connsiteY2"/>
                </a:cxn>
              </a:cxnLst>
              <a:rect l="l" t="t" r="r" b="b"/>
              <a:pathLst>
                <a:path w="74" h="8378">
                  <a:moveTo>
                    <a:pt x="75" y="0"/>
                  </a:moveTo>
                  <a:lnTo>
                    <a:pt x="75" y="0"/>
                  </a:lnTo>
                  <a:cubicBezTo>
                    <a:pt x="75" y="0"/>
                    <a:pt x="-93" y="0"/>
                    <a:pt x="75" y="0"/>
                  </a:cubicBezTo>
                  <a:close/>
                </a:path>
              </a:pathLst>
            </a:custGeom>
            <a:solidFill>
              <a:srgbClr val="37474F"/>
            </a:solidFill>
            <a:ln w="8363" cap="flat">
              <a:noFill/>
              <a:prstDash val="solid"/>
              <a:miter/>
            </a:ln>
          </p:spPr>
          <p:txBody>
            <a:bodyPr rtlCol="0" anchor="ctr"/>
            <a:lstStyle/>
            <a:p>
              <a:pPr defTabSz="914378"/>
              <a:endParaRPr lang="en-US"/>
            </a:p>
          </p:txBody>
        </p:sp>
        <p:sp>
          <p:nvSpPr>
            <p:cNvPr id="179" name="Freeform: Shape 178">
              <a:extLst>
                <a:ext uri="{FF2B5EF4-FFF2-40B4-BE49-F238E27FC236}">
                  <a16:creationId xmlns:a16="http://schemas.microsoft.com/office/drawing/2014/main" xmlns="" id="{444D0CF0-5D05-4599-BECC-D75E6A365C97}"/>
                </a:ext>
              </a:extLst>
            </p:cNvPr>
            <p:cNvSpPr/>
            <p:nvPr/>
          </p:nvSpPr>
          <p:spPr>
            <a:xfrm>
              <a:off x="2781012" y="1885379"/>
              <a:ext cx="167" cy="418"/>
            </a:xfrm>
            <a:custGeom>
              <a:avLst/>
              <a:gdLst>
                <a:gd name="connsiteX0" fmla="*/ 84 w 167"/>
                <a:gd name="connsiteY0" fmla="*/ 0 h 418"/>
                <a:gd name="connsiteX1" fmla="*/ 0 w 167"/>
                <a:gd name="connsiteY1" fmla="*/ 335 h 418"/>
                <a:gd name="connsiteX2" fmla="*/ 167 w 167"/>
                <a:gd name="connsiteY2" fmla="*/ 419 h 418"/>
                <a:gd name="connsiteX3" fmla="*/ 84 w 167"/>
                <a:gd name="connsiteY3" fmla="*/ 0 h 418"/>
              </a:gdLst>
              <a:ahLst/>
              <a:cxnLst>
                <a:cxn ang="0">
                  <a:pos x="connsiteX0" y="connsiteY0"/>
                </a:cxn>
                <a:cxn ang="0">
                  <a:pos x="connsiteX1" y="connsiteY1"/>
                </a:cxn>
                <a:cxn ang="0">
                  <a:pos x="connsiteX2" y="connsiteY2"/>
                </a:cxn>
                <a:cxn ang="0">
                  <a:pos x="connsiteX3" y="connsiteY3"/>
                </a:cxn>
              </a:cxnLst>
              <a:rect l="l" t="t" r="r" b="b"/>
              <a:pathLst>
                <a:path w="167" h="418">
                  <a:moveTo>
                    <a:pt x="84" y="0"/>
                  </a:moveTo>
                  <a:lnTo>
                    <a:pt x="0" y="335"/>
                  </a:lnTo>
                  <a:lnTo>
                    <a:pt x="167" y="419"/>
                  </a:lnTo>
                  <a:lnTo>
                    <a:pt x="84" y="0"/>
                  </a:lnTo>
                  <a:close/>
                </a:path>
              </a:pathLst>
            </a:custGeom>
            <a:solidFill>
              <a:srgbClr val="37474F"/>
            </a:solidFill>
            <a:ln w="8363" cap="flat">
              <a:noFill/>
              <a:prstDash val="solid"/>
              <a:miter/>
            </a:ln>
          </p:spPr>
          <p:txBody>
            <a:bodyPr rtlCol="0" anchor="ctr"/>
            <a:lstStyle/>
            <a:p>
              <a:pPr defTabSz="914378"/>
              <a:endParaRPr lang="en-US"/>
            </a:p>
          </p:txBody>
        </p:sp>
        <p:sp>
          <p:nvSpPr>
            <p:cNvPr id="180" name="Freeform: Shape 179">
              <a:extLst>
                <a:ext uri="{FF2B5EF4-FFF2-40B4-BE49-F238E27FC236}">
                  <a16:creationId xmlns:a16="http://schemas.microsoft.com/office/drawing/2014/main" xmlns="" id="{2C14A4E7-1A9C-4DB2-9B5C-55ACB5AE8AC2}"/>
                </a:ext>
              </a:extLst>
            </p:cNvPr>
            <p:cNvSpPr/>
            <p:nvPr/>
          </p:nvSpPr>
          <p:spPr>
            <a:xfrm>
              <a:off x="2782189" y="1914776"/>
              <a:ext cx="163" cy="4453"/>
            </a:xfrm>
            <a:custGeom>
              <a:avLst/>
              <a:gdLst>
                <a:gd name="connsiteX0" fmla="*/ 163 w 163"/>
                <a:gd name="connsiteY0" fmla="*/ 515 h 4453"/>
                <a:gd name="connsiteX1" fmla="*/ 163 w 163"/>
                <a:gd name="connsiteY1" fmla="*/ 4453 h 4453"/>
                <a:gd name="connsiteX2" fmla="*/ 163 w 163"/>
                <a:gd name="connsiteY2" fmla="*/ 96 h 4453"/>
                <a:gd name="connsiteX3" fmla="*/ 163 w 163"/>
                <a:gd name="connsiteY3" fmla="*/ 515 h 4453"/>
              </a:gdLst>
              <a:ahLst/>
              <a:cxnLst>
                <a:cxn ang="0">
                  <a:pos x="connsiteX0" y="connsiteY0"/>
                </a:cxn>
                <a:cxn ang="0">
                  <a:pos x="connsiteX1" y="connsiteY1"/>
                </a:cxn>
                <a:cxn ang="0">
                  <a:pos x="connsiteX2" y="connsiteY2"/>
                </a:cxn>
                <a:cxn ang="0">
                  <a:pos x="connsiteX3" y="connsiteY3"/>
                </a:cxn>
              </a:cxnLst>
              <a:rect l="l" t="t" r="r" b="b"/>
              <a:pathLst>
                <a:path w="163" h="4453">
                  <a:moveTo>
                    <a:pt x="163" y="515"/>
                  </a:moveTo>
                  <a:cubicBezTo>
                    <a:pt x="-54" y="1822"/>
                    <a:pt x="-54" y="3146"/>
                    <a:pt x="163" y="4453"/>
                  </a:cubicBezTo>
                  <a:cubicBezTo>
                    <a:pt x="163" y="3029"/>
                    <a:pt x="163" y="1605"/>
                    <a:pt x="163" y="96"/>
                  </a:cubicBezTo>
                  <a:cubicBezTo>
                    <a:pt x="163" y="-71"/>
                    <a:pt x="80" y="-71"/>
                    <a:pt x="163" y="515"/>
                  </a:cubicBezTo>
                  <a:close/>
                </a:path>
              </a:pathLst>
            </a:custGeom>
            <a:solidFill>
              <a:srgbClr val="37474F"/>
            </a:solidFill>
            <a:ln w="8363" cap="flat">
              <a:noFill/>
              <a:prstDash val="solid"/>
              <a:miter/>
            </a:ln>
          </p:spPr>
          <p:txBody>
            <a:bodyPr rtlCol="0" anchor="ctr"/>
            <a:lstStyle/>
            <a:p>
              <a:pPr defTabSz="914378"/>
              <a:endParaRPr lang="en-US"/>
            </a:p>
          </p:txBody>
        </p:sp>
        <p:sp>
          <p:nvSpPr>
            <p:cNvPr id="181" name="Freeform: Shape 180">
              <a:extLst>
                <a:ext uri="{FF2B5EF4-FFF2-40B4-BE49-F238E27FC236}">
                  <a16:creationId xmlns:a16="http://schemas.microsoft.com/office/drawing/2014/main" xmlns="" id="{2C018BA3-6F44-4CED-9F8F-1ABD6F296C66}"/>
                </a:ext>
              </a:extLst>
            </p:cNvPr>
            <p:cNvSpPr/>
            <p:nvPr/>
          </p:nvSpPr>
          <p:spPr>
            <a:xfrm>
              <a:off x="2782520" y="1900042"/>
              <a:ext cx="81" cy="3100"/>
            </a:xfrm>
            <a:custGeom>
              <a:avLst/>
              <a:gdLst>
                <a:gd name="connsiteX0" fmla="*/ 0 w 81"/>
                <a:gd name="connsiteY0" fmla="*/ 0 h 3100"/>
                <a:gd name="connsiteX1" fmla="*/ 0 w 81"/>
                <a:gd name="connsiteY1" fmla="*/ 3100 h 3100"/>
                <a:gd name="connsiteX2" fmla="*/ 0 w 81"/>
                <a:gd name="connsiteY2" fmla="*/ 0 h 3100"/>
              </a:gdLst>
              <a:ahLst/>
              <a:cxnLst>
                <a:cxn ang="0">
                  <a:pos x="connsiteX0" y="connsiteY0"/>
                </a:cxn>
                <a:cxn ang="0">
                  <a:pos x="connsiteX1" y="connsiteY1"/>
                </a:cxn>
                <a:cxn ang="0">
                  <a:pos x="connsiteX2" y="connsiteY2"/>
                </a:cxn>
              </a:cxnLst>
              <a:rect l="l" t="t" r="r" b="b"/>
              <a:pathLst>
                <a:path w="81" h="3100">
                  <a:moveTo>
                    <a:pt x="0" y="0"/>
                  </a:moveTo>
                  <a:cubicBezTo>
                    <a:pt x="0" y="922"/>
                    <a:pt x="0" y="2011"/>
                    <a:pt x="0" y="3100"/>
                  </a:cubicBezTo>
                  <a:cubicBezTo>
                    <a:pt x="109" y="2070"/>
                    <a:pt x="109" y="103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82" name="Freeform: Shape 181">
              <a:extLst>
                <a:ext uri="{FF2B5EF4-FFF2-40B4-BE49-F238E27FC236}">
                  <a16:creationId xmlns:a16="http://schemas.microsoft.com/office/drawing/2014/main" xmlns="" id="{86B4FD15-DBE1-4A1D-9378-F7EEA27E917F}"/>
                </a:ext>
              </a:extLst>
            </p:cNvPr>
            <p:cNvSpPr/>
            <p:nvPr/>
          </p:nvSpPr>
          <p:spPr>
            <a:xfrm>
              <a:off x="2783274" y="1921355"/>
              <a:ext cx="62" cy="221"/>
            </a:xfrm>
            <a:custGeom>
              <a:avLst/>
              <a:gdLst>
                <a:gd name="connsiteX0" fmla="*/ 0 w 62"/>
                <a:gd name="connsiteY0" fmla="*/ 221 h 221"/>
                <a:gd name="connsiteX1" fmla="*/ 0 w 62"/>
                <a:gd name="connsiteY1" fmla="*/ 221 h 221"/>
                <a:gd name="connsiteX2" fmla="*/ 0 w 62"/>
                <a:gd name="connsiteY2" fmla="*/ 221 h 221"/>
              </a:gdLst>
              <a:ahLst/>
              <a:cxnLst>
                <a:cxn ang="0">
                  <a:pos x="connsiteX0" y="connsiteY0"/>
                </a:cxn>
                <a:cxn ang="0">
                  <a:pos x="connsiteX1" y="connsiteY1"/>
                </a:cxn>
                <a:cxn ang="0">
                  <a:pos x="connsiteX2" y="connsiteY2"/>
                </a:cxn>
              </a:cxnLst>
              <a:rect l="l" t="t" r="r" b="b"/>
              <a:pathLst>
                <a:path w="62" h="221">
                  <a:moveTo>
                    <a:pt x="0" y="221"/>
                  </a:moveTo>
                  <a:lnTo>
                    <a:pt x="0" y="221"/>
                  </a:lnTo>
                  <a:cubicBezTo>
                    <a:pt x="84" y="-114"/>
                    <a:pt x="84" y="-30"/>
                    <a:pt x="0" y="221"/>
                  </a:cubicBezTo>
                  <a:close/>
                </a:path>
              </a:pathLst>
            </a:custGeom>
            <a:solidFill>
              <a:srgbClr val="37474F"/>
            </a:solidFill>
            <a:ln w="8363" cap="flat">
              <a:noFill/>
              <a:prstDash val="solid"/>
              <a:miter/>
            </a:ln>
          </p:spPr>
          <p:txBody>
            <a:bodyPr rtlCol="0" anchor="ctr"/>
            <a:lstStyle/>
            <a:p>
              <a:pPr defTabSz="914378"/>
              <a:endParaRPr lang="en-US"/>
            </a:p>
          </p:txBody>
        </p:sp>
        <p:sp>
          <p:nvSpPr>
            <p:cNvPr id="183" name="Freeform: Shape 182">
              <a:extLst>
                <a:ext uri="{FF2B5EF4-FFF2-40B4-BE49-F238E27FC236}">
                  <a16:creationId xmlns:a16="http://schemas.microsoft.com/office/drawing/2014/main" xmlns="" id="{DC5227C7-BDE3-4542-943F-F500EDC3AE9A}"/>
                </a:ext>
              </a:extLst>
            </p:cNvPr>
            <p:cNvSpPr/>
            <p:nvPr/>
          </p:nvSpPr>
          <p:spPr>
            <a:xfrm>
              <a:off x="2782734" y="1919230"/>
              <a:ext cx="540" cy="3016"/>
            </a:xfrm>
            <a:custGeom>
              <a:avLst/>
              <a:gdLst>
                <a:gd name="connsiteX0" fmla="*/ 540 w 540"/>
                <a:gd name="connsiteY0" fmla="*/ 2346 h 3016"/>
                <a:gd name="connsiteX1" fmla="*/ 38 w 540"/>
                <a:gd name="connsiteY1" fmla="*/ 0 h 3016"/>
                <a:gd name="connsiteX2" fmla="*/ 38 w 540"/>
                <a:gd name="connsiteY2" fmla="*/ 3016 h 3016"/>
                <a:gd name="connsiteX3" fmla="*/ 540 w 540"/>
                <a:gd name="connsiteY3" fmla="*/ 2346 h 3016"/>
              </a:gdLst>
              <a:ahLst/>
              <a:cxnLst>
                <a:cxn ang="0">
                  <a:pos x="connsiteX0" y="connsiteY0"/>
                </a:cxn>
                <a:cxn ang="0">
                  <a:pos x="connsiteX1" y="connsiteY1"/>
                </a:cxn>
                <a:cxn ang="0">
                  <a:pos x="connsiteX2" y="connsiteY2"/>
                </a:cxn>
                <a:cxn ang="0">
                  <a:pos x="connsiteX3" y="connsiteY3"/>
                </a:cxn>
              </a:cxnLst>
              <a:rect l="l" t="t" r="r" b="b"/>
              <a:pathLst>
                <a:path w="540" h="3016">
                  <a:moveTo>
                    <a:pt x="540" y="2346"/>
                  </a:moveTo>
                  <a:cubicBezTo>
                    <a:pt x="540" y="1425"/>
                    <a:pt x="540" y="754"/>
                    <a:pt x="38" y="0"/>
                  </a:cubicBezTo>
                  <a:cubicBezTo>
                    <a:pt x="-13" y="1006"/>
                    <a:pt x="-13" y="2011"/>
                    <a:pt x="38" y="3016"/>
                  </a:cubicBezTo>
                  <a:cubicBezTo>
                    <a:pt x="147" y="2748"/>
                    <a:pt x="314" y="2522"/>
                    <a:pt x="540" y="2346"/>
                  </a:cubicBezTo>
                  <a:close/>
                </a:path>
              </a:pathLst>
            </a:custGeom>
            <a:solidFill>
              <a:srgbClr val="37474F"/>
            </a:solidFill>
            <a:ln w="8363" cap="flat">
              <a:noFill/>
              <a:prstDash val="solid"/>
              <a:miter/>
            </a:ln>
          </p:spPr>
          <p:txBody>
            <a:bodyPr rtlCol="0" anchor="ctr"/>
            <a:lstStyle/>
            <a:p>
              <a:pPr defTabSz="914378"/>
              <a:endParaRPr lang="en-US"/>
            </a:p>
          </p:txBody>
        </p:sp>
        <p:sp>
          <p:nvSpPr>
            <p:cNvPr id="184" name="Freeform: Shape 183">
              <a:extLst>
                <a:ext uri="{FF2B5EF4-FFF2-40B4-BE49-F238E27FC236}">
                  <a16:creationId xmlns:a16="http://schemas.microsoft.com/office/drawing/2014/main" xmlns="" id="{C93027E2-0BF3-4747-9921-1DEC8C228561}"/>
                </a:ext>
              </a:extLst>
            </p:cNvPr>
            <p:cNvSpPr/>
            <p:nvPr/>
          </p:nvSpPr>
          <p:spPr>
            <a:xfrm>
              <a:off x="2776571" y="1874118"/>
              <a:ext cx="4440" cy="15903"/>
            </a:xfrm>
            <a:custGeom>
              <a:avLst/>
              <a:gdLst>
                <a:gd name="connsiteX0" fmla="*/ 167 w 4440"/>
                <a:gd name="connsiteY0" fmla="*/ 4726 h 15903"/>
                <a:gd name="connsiteX1" fmla="*/ 1173 w 4440"/>
                <a:gd name="connsiteY1" fmla="*/ 13859 h 15903"/>
                <a:gd name="connsiteX2" fmla="*/ 4441 w 4440"/>
                <a:gd name="connsiteY2" fmla="*/ 11596 h 15903"/>
                <a:gd name="connsiteX3" fmla="*/ 3435 w 4440"/>
                <a:gd name="connsiteY3" fmla="*/ 7323 h 15903"/>
                <a:gd name="connsiteX4" fmla="*/ 2430 w 4440"/>
                <a:gd name="connsiteY4" fmla="*/ 13105 h 15903"/>
                <a:gd name="connsiteX5" fmla="*/ 2430 w 4440"/>
                <a:gd name="connsiteY5" fmla="*/ 5899 h 15903"/>
                <a:gd name="connsiteX6" fmla="*/ 0 w 4440"/>
                <a:gd name="connsiteY6" fmla="*/ 117 h 15903"/>
                <a:gd name="connsiteX7" fmla="*/ 587 w 4440"/>
                <a:gd name="connsiteY7" fmla="*/ 4977 h 15903"/>
                <a:gd name="connsiteX8" fmla="*/ 167 w 4440"/>
                <a:gd name="connsiteY8" fmla="*/ 4726 h 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 h="15903">
                  <a:moveTo>
                    <a:pt x="167" y="4726"/>
                  </a:moveTo>
                  <a:cubicBezTo>
                    <a:pt x="1274" y="7633"/>
                    <a:pt x="1626" y="10775"/>
                    <a:pt x="1173" y="13859"/>
                  </a:cubicBezTo>
                  <a:cubicBezTo>
                    <a:pt x="1759" y="17964"/>
                    <a:pt x="3603" y="15199"/>
                    <a:pt x="4441" y="11596"/>
                  </a:cubicBezTo>
                  <a:cubicBezTo>
                    <a:pt x="4441" y="11596"/>
                    <a:pt x="3938" y="11596"/>
                    <a:pt x="3435" y="7323"/>
                  </a:cubicBezTo>
                  <a:cubicBezTo>
                    <a:pt x="3435" y="8831"/>
                    <a:pt x="3435" y="16624"/>
                    <a:pt x="2430" y="13105"/>
                  </a:cubicBezTo>
                  <a:cubicBezTo>
                    <a:pt x="1977" y="10725"/>
                    <a:pt x="1977" y="8278"/>
                    <a:pt x="2430" y="5899"/>
                  </a:cubicBezTo>
                  <a:cubicBezTo>
                    <a:pt x="1843" y="8161"/>
                    <a:pt x="1005" y="-1139"/>
                    <a:pt x="0" y="117"/>
                  </a:cubicBezTo>
                  <a:lnTo>
                    <a:pt x="587" y="4977"/>
                  </a:lnTo>
                  <a:cubicBezTo>
                    <a:pt x="587" y="4977"/>
                    <a:pt x="251" y="3301"/>
                    <a:pt x="167" y="4726"/>
                  </a:cubicBezTo>
                  <a:close/>
                </a:path>
              </a:pathLst>
            </a:custGeom>
            <a:solidFill>
              <a:srgbClr val="37474F"/>
            </a:solidFill>
            <a:ln w="8363" cap="flat">
              <a:noFill/>
              <a:prstDash val="solid"/>
              <a:miter/>
            </a:ln>
          </p:spPr>
          <p:txBody>
            <a:bodyPr rtlCol="0" anchor="ctr"/>
            <a:lstStyle/>
            <a:p>
              <a:pPr defTabSz="914378"/>
              <a:endParaRPr lang="en-US"/>
            </a:p>
          </p:txBody>
        </p:sp>
        <p:sp>
          <p:nvSpPr>
            <p:cNvPr id="185" name="Freeform: Shape 184">
              <a:extLst>
                <a:ext uri="{FF2B5EF4-FFF2-40B4-BE49-F238E27FC236}">
                  <a16:creationId xmlns:a16="http://schemas.microsoft.com/office/drawing/2014/main" xmlns="" id="{19B1D03B-70FC-4ACE-8A3B-EF2E5433AEA4}"/>
                </a:ext>
              </a:extLst>
            </p:cNvPr>
            <p:cNvSpPr/>
            <p:nvPr/>
          </p:nvSpPr>
          <p:spPr>
            <a:xfrm>
              <a:off x="2781012" y="1885798"/>
              <a:ext cx="837" cy="9551"/>
            </a:xfrm>
            <a:custGeom>
              <a:avLst/>
              <a:gdLst>
                <a:gd name="connsiteX0" fmla="*/ 335 w 837"/>
                <a:gd name="connsiteY0" fmla="*/ 7876 h 9551"/>
                <a:gd name="connsiteX1" fmla="*/ 335 w 837"/>
                <a:gd name="connsiteY1" fmla="*/ 9552 h 9551"/>
                <a:gd name="connsiteX2" fmla="*/ 838 w 837"/>
                <a:gd name="connsiteY2" fmla="*/ 3603 h 9551"/>
                <a:gd name="connsiteX3" fmla="*/ 0 w 837"/>
                <a:gd name="connsiteY3" fmla="*/ 0 h 9551"/>
                <a:gd name="connsiteX4" fmla="*/ 0 w 837"/>
                <a:gd name="connsiteY4" fmla="*/ 8379 h 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9551">
                  <a:moveTo>
                    <a:pt x="335" y="7876"/>
                  </a:moveTo>
                  <a:lnTo>
                    <a:pt x="335" y="9552"/>
                  </a:lnTo>
                  <a:cubicBezTo>
                    <a:pt x="360" y="7558"/>
                    <a:pt x="528" y="5572"/>
                    <a:pt x="838" y="3603"/>
                  </a:cubicBezTo>
                  <a:cubicBezTo>
                    <a:pt x="419" y="754"/>
                    <a:pt x="167" y="168"/>
                    <a:pt x="0" y="0"/>
                  </a:cubicBezTo>
                  <a:lnTo>
                    <a:pt x="0" y="8379"/>
                  </a:lnTo>
                  <a:close/>
                </a:path>
              </a:pathLst>
            </a:custGeom>
            <a:solidFill>
              <a:srgbClr val="37474F"/>
            </a:solidFill>
            <a:ln w="8363" cap="flat">
              <a:noFill/>
              <a:prstDash val="solid"/>
              <a:miter/>
            </a:ln>
          </p:spPr>
          <p:txBody>
            <a:bodyPr rtlCol="0" anchor="ctr"/>
            <a:lstStyle/>
            <a:p>
              <a:pPr defTabSz="914378"/>
              <a:endParaRPr lang="en-US"/>
            </a:p>
          </p:txBody>
        </p:sp>
        <p:sp>
          <p:nvSpPr>
            <p:cNvPr id="186" name="Freeform: Shape 185">
              <a:extLst>
                <a:ext uri="{FF2B5EF4-FFF2-40B4-BE49-F238E27FC236}">
                  <a16:creationId xmlns:a16="http://schemas.microsoft.com/office/drawing/2014/main" xmlns="" id="{E28E5324-DA8F-4483-8998-17AE607E7C5A}"/>
                </a:ext>
              </a:extLst>
            </p:cNvPr>
            <p:cNvSpPr/>
            <p:nvPr/>
          </p:nvSpPr>
          <p:spPr>
            <a:xfrm>
              <a:off x="2780174" y="1895182"/>
              <a:ext cx="1759" cy="12400"/>
            </a:xfrm>
            <a:custGeom>
              <a:avLst/>
              <a:gdLst>
                <a:gd name="connsiteX0" fmla="*/ 1759 w 1759"/>
                <a:gd name="connsiteY0" fmla="*/ 7960 h 12400"/>
                <a:gd name="connsiteX1" fmla="*/ 0 w 1759"/>
                <a:gd name="connsiteY1" fmla="*/ 5027 h 12400"/>
                <a:gd name="connsiteX2" fmla="*/ 1173 w 1759"/>
                <a:gd name="connsiteY2" fmla="*/ 11563 h 12400"/>
                <a:gd name="connsiteX3" fmla="*/ 1676 w 1759"/>
                <a:gd name="connsiteY3" fmla="*/ 7960 h 12400"/>
                <a:gd name="connsiteX4" fmla="*/ 1676 w 1759"/>
                <a:gd name="connsiteY4" fmla="*/ 12401 h 12400"/>
                <a:gd name="connsiteX5" fmla="*/ 1676 w 1759"/>
                <a:gd name="connsiteY5" fmla="*/ 8379 h 12400"/>
                <a:gd name="connsiteX6" fmla="*/ 1676 w 1759"/>
                <a:gd name="connsiteY6" fmla="*/ 8379 h 12400"/>
                <a:gd name="connsiteX7" fmla="*/ 1676 w 1759"/>
                <a:gd name="connsiteY7" fmla="*/ 8379 h 12400"/>
                <a:gd name="connsiteX8" fmla="*/ 1676 w 1759"/>
                <a:gd name="connsiteY8" fmla="*/ 8379 h 12400"/>
                <a:gd name="connsiteX9" fmla="*/ 1676 w 1759"/>
                <a:gd name="connsiteY9" fmla="*/ 8379 h 12400"/>
                <a:gd name="connsiteX10" fmla="*/ 1676 w 1759"/>
                <a:gd name="connsiteY10" fmla="*/ 8379 h 12400"/>
                <a:gd name="connsiteX11" fmla="*/ 1676 w 1759"/>
                <a:gd name="connsiteY11" fmla="*/ 8379 h 12400"/>
                <a:gd name="connsiteX12" fmla="*/ 922 w 1759"/>
                <a:gd name="connsiteY12" fmla="*/ 0 h 12400"/>
                <a:gd name="connsiteX13" fmla="*/ 1759 w 1759"/>
                <a:gd name="connsiteY13" fmla="*/ 7960 h 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9" h="12400">
                  <a:moveTo>
                    <a:pt x="1759" y="7960"/>
                  </a:moveTo>
                  <a:cubicBezTo>
                    <a:pt x="1005" y="6619"/>
                    <a:pt x="587" y="2514"/>
                    <a:pt x="0" y="5027"/>
                  </a:cubicBezTo>
                  <a:cubicBezTo>
                    <a:pt x="151" y="7239"/>
                    <a:pt x="545" y="9435"/>
                    <a:pt x="1173" y="11563"/>
                  </a:cubicBezTo>
                  <a:cubicBezTo>
                    <a:pt x="587" y="3184"/>
                    <a:pt x="1173" y="13909"/>
                    <a:pt x="1676" y="7960"/>
                  </a:cubicBezTo>
                  <a:cubicBezTo>
                    <a:pt x="1676" y="9552"/>
                    <a:pt x="1676" y="11060"/>
                    <a:pt x="1676" y="12401"/>
                  </a:cubicBezTo>
                  <a:lnTo>
                    <a:pt x="1676" y="8379"/>
                  </a:lnTo>
                  <a:lnTo>
                    <a:pt x="1676" y="8379"/>
                  </a:lnTo>
                  <a:cubicBezTo>
                    <a:pt x="1676" y="8379"/>
                    <a:pt x="1676" y="8882"/>
                    <a:pt x="1676" y="8379"/>
                  </a:cubicBezTo>
                  <a:lnTo>
                    <a:pt x="1676" y="8379"/>
                  </a:lnTo>
                  <a:lnTo>
                    <a:pt x="1676" y="8379"/>
                  </a:lnTo>
                  <a:cubicBezTo>
                    <a:pt x="1676" y="5949"/>
                    <a:pt x="1676" y="7960"/>
                    <a:pt x="1676" y="8379"/>
                  </a:cubicBezTo>
                  <a:lnTo>
                    <a:pt x="1676" y="8379"/>
                  </a:lnTo>
                  <a:lnTo>
                    <a:pt x="922" y="0"/>
                  </a:lnTo>
                  <a:cubicBezTo>
                    <a:pt x="1341" y="1927"/>
                    <a:pt x="1508" y="4106"/>
                    <a:pt x="1759" y="7960"/>
                  </a:cubicBezTo>
                  <a:close/>
                </a:path>
              </a:pathLst>
            </a:custGeom>
            <a:solidFill>
              <a:srgbClr val="37474F"/>
            </a:solidFill>
            <a:ln w="8363" cap="flat">
              <a:noFill/>
              <a:prstDash val="solid"/>
              <a:miter/>
            </a:ln>
          </p:spPr>
          <p:txBody>
            <a:bodyPr rtlCol="0" anchor="ctr"/>
            <a:lstStyle/>
            <a:p>
              <a:pPr defTabSz="914378"/>
              <a:endParaRPr lang="en-US"/>
            </a:p>
          </p:txBody>
        </p:sp>
        <p:sp>
          <p:nvSpPr>
            <p:cNvPr id="187" name="Freeform: Shape 186">
              <a:extLst>
                <a:ext uri="{FF2B5EF4-FFF2-40B4-BE49-F238E27FC236}">
                  <a16:creationId xmlns:a16="http://schemas.microsoft.com/office/drawing/2014/main" xmlns="" id="{218B82F1-5165-45F6-A7B0-7E59C31C9D35}"/>
                </a:ext>
              </a:extLst>
            </p:cNvPr>
            <p:cNvSpPr/>
            <p:nvPr/>
          </p:nvSpPr>
          <p:spPr>
            <a:xfrm>
              <a:off x="2780760" y="1943752"/>
              <a:ext cx="8378" cy="446"/>
            </a:xfrm>
            <a:custGeom>
              <a:avLst/>
              <a:gdLst>
                <a:gd name="connsiteX0" fmla="*/ 0 w 8378"/>
                <a:gd name="connsiteY0" fmla="*/ 447 h 446"/>
                <a:gd name="connsiteX1" fmla="*/ 0 w 8378"/>
                <a:gd name="connsiteY1" fmla="*/ 447 h 446"/>
                <a:gd name="connsiteX2" fmla="*/ 0 w 8378"/>
                <a:gd name="connsiteY2" fmla="*/ 447 h 446"/>
              </a:gdLst>
              <a:ahLst/>
              <a:cxnLst>
                <a:cxn ang="0">
                  <a:pos x="connsiteX0" y="connsiteY0"/>
                </a:cxn>
                <a:cxn ang="0">
                  <a:pos x="connsiteX1" y="connsiteY1"/>
                </a:cxn>
                <a:cxn ang="0">
                  <a:pos x="connsiteX2" y="connsiteY2"/>
                </a:cxn>
              </a:cxnLst>
              <a:rect l="l" t="t" r="r" b="b"/>
              <a:pathLst>
                <a:path w="8378" h="446">
                  <a:moveTo>
                    <a:pt x="0" y="447"/>
                  </a:moveTo>
                  <a:cubicBezTo>
                    <a:pt x="0" y="447"/>
                    <a:pt x="0" y="447"/>
                    <a:pt x="0" y="447"/>
                  </a:cubicBezTo>
                  <a:cubicBezTo>
                    <a:pt x="0" y="447"/>
                    <a:pt x="0" y="-559"/>
                    <a:pt x="0" y="447"/>
                  </a:cubicBezTo>
                  <a:close/>
                </a:path>
              </a:pathLst>
            </a:custGeom>
            <a:solidFill>
              <a:srgbClr val="37474F"/>
            </a:solidFill>
            <a:ln w="8363" cap="flat">
              <a:noFill/>
              <a:prstDash val="solid"/>
              <a:miter/>
            </a:ln>
          </p:spPr>
          <p:txBody>
            <a:bodyPr rtlCol="0" anchor="ctr"/>
            <a:lstStyle/>
            <a:p>
              <a:pPr defTabSz="914378"/>
              <a:endParaRPr lang="en-US"/>
            </a:p>
          </p:txBody>
        </p:sp>
        <p:sp>
          <p:nvSpPr>
            <p:cNvPr id="188" name="Freeform: Shape 187">
              <a:extLst>
                <a:ext uri="{FF2B5EF4-FFF2-40B4-BE49-F238E27FC236}">
                  <a16:creationId xmlns:a16="http://schemas.microsoft.com/office/drawing/2014/main" xmlns="" id="{A43AC1D4-B5B9-46B9-8F90-02A6B4E22E26}"/>
                </a:ext>
              </a:extLst>
            </p:cNvPr>
            <p:cNvSpPr/>
            <p:nvPr/>
          </p:nvSpPr>
          <p:spPr>
            <a:xfrm>
              <a:off x="2780803" y="1936239"/>
              <a:ext cx="1633" cy="9412"/>
            </a:xfrm>
            <a:custGeom>
              <a:avLst/>
              <a:gdLst>
                <a:gd name="connsiteX0" fmla="*/ 209 w 1633"/>
                <a:gd name="connsiteY0" fmla="*/ 4608 h 9412"/>
                <a:gd name="connsiteX1" fmla="*/ 627 w 1633"/>
                <a:gd name="connsiteY1" fmla="*/ 7625 h 9412"/>
                <a:gd name="connsiteX2" fmla="*/ 125 w 1633"/>
                <a:gd name="connsiteY2" fmla="*/ 7625 h 9412"/>
                <a:gd name="connsiteX3" fmla="*/ 879 w 1633"/>
                <a:gd name="connsiteY3" fmla="*/ 7625 h 9412"/>
                <a:gd name="connsiteX4" fmla="*/ 879 w 1633"/>
                <a:gd name="connsiteY4" fmla="*/ 7038 h 9412"/>
                <a:gd name="connsiteX5" fmla="*/ 1633 w 1633"/>
                <a:gd name="connsiteY5" fmla="*/ 0 h 9412"/>
                <a:gd name="connsiteX6" fmla="*/ 209 w 1633"/>
                <a:gd name="connsiteY6" fmla="*/ 4608 h 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 h="9412">
                  <a:moveTo>
                    <a:pt x="209" y="4608"/>
                  </a:moveTo>
                  <a:cubicBezTo>
                    <a:pt x="493" y="5589"/>
                    <a:pt x="636" y="6603"/>
                    <a:pt x="627" y="7625"/>
                  </a:cubicBezTo>
                  <a:cubicBezTo>
                    <a:pt x="627" y="9300"/>
                    <a:pt x="627" y="7625"/>
                    <a:pt x="125" y="7625"/>
                  </a:cubicBezTo>
                  <a:cubicBezTo>
                    <a:pt x="-378" y="7625"/>
                    <a:pt x="795" y="11647"/>
                    <a:pt x="879" y="7625"/>
                  </a:cubicBezTo>
                  <a:lnTo>
                    <a:pt x="879" y="7038"/>
                  </a:lnTo>
                  <a:cubicBezTo>
                    <a:pt x="887" y="4675"/>
                    <a:pt x="1139" y="2312"/>
                    <a:pt x="1633" y="0"/>
                  </a:cubicBezTo>
                  <a:cubicBezTo>
                    <a:pt x="887" y="1441"/>
                    <a:pt x="401" y="3000"/>
                    <a:pt x="209" y="4608"/>
                  </a:cubicBezTo>
                  <a:close/>
                </a:path>
              </a:pathLst>
            </a:custGeom>
            <a:solidFill>
              <a:srgbClr val="37474F"/>
            </a:solidFill>
            <a:ln w="8363" cap="flat">
              <a:noFill/>
              <a:prstDash val="solid"/>
              <a:miter/>
            </a:ln>
          </p:spPr>
          <p:txBody>
            <a:bodyPr rtlCol="0" anchor="ctr"/>
            <a:lstStyle/>
            <a:p>
              <a:pPr defTabSz="914378"/>
              <a:endParaRPr lang="en-US"/>
            </a:p>
          </p:txBody>
        </p:sp>
        <p:sp>
          <p:nvSpPr>
            <p:cNvPr id="189" name="Freeform: Shape 188">
              <a:extLst>
                <a:ext uri="{FF2B5EF4-FFF2-40B4-BE49-F238E27FC236}">
                  <a16:creationId xmlns:a16="http://schemas.microsoft.com/office/drawing/2014/main" xmlns="" id="{C7CC7BB8-21B4-4F5E-BA8B-C58CE3FE32AC}"/>
                </a:ext>
              </a:extLst>
            </p:cNvPr>
            <p:cNvSpPr/>
            <p:nvPr/>
          </p:nvSpPr>
          <p:spPr>
            <a:xfrm>
              <a:off x="2780677" y="1914957"/>
              <a:ext cx="586" cy="6786"/>
            </a:xfrm>
            <a:custGeom>
              <a:avLst/>
              <a:gdLst>
                <a:gd name="connsiteX0" fmla="*/ 587 w 586"/>
                <a:gd name="connsiteY0" fmla="*/ 6787 h 6786"/>
                <a:gd name="connsiteX1" fmla="*/ 0 w 586"/>
                <a:gd name="connsiteY1" fmla="*/ 0 h 6786"/>
                <a:gd name="connsiteX2" fmla="*/ 0 w 586"/>
                <a:gd name="connsiteY2" fmla="*/ 3519 h 6786"/>
                <a:gd name="connsiteX3" fmla="*/ 0 w 586"/>
                <a:gd name="connsiteY3" fmla="*/ 3519 h 6786"/>
                <a:gd name="connsiteX4" fmla="*/ 587 w 586"/>
                <a:gd name="connsiteY4" fmla="*/ 6787 h 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 h="6786">
                  <a:moveTo>
                    <a:pt x="587" y="6787"/>
                  </a:moveTo>
                  <a:lnTo>
                    <a:pt x="0" y="0"/>
                  </a:lnTo>
                  <a:lnTo>
                    <a:pt x="0" y="3519"/>
                  </a:lnTo>
                  <a:lnTo>
                    <a:pt x="0" y="3519"/>
                  </a:lnTo>
                  <a:cubicBezTo>
                    <a:pt x="0" y="7206"/>
                    <a:pt x="335" y="6368"/>
                    <a:pt x="587" y="6787"/>
                  </a:cubicBezTo>
                  <a:close/>
                </a:path>
              </a:pathLst>
            </a:custGeom>
            <a:solidFill>
              <a:srgbClr val="37474F"/>
            </a:solidFill>
            <a:ln w="8363" cap="flat">
              <a:noFill/>
              <a:prstDash val="solid"/>
              <a:miter/>
            </a:ln>
          </p:spPr>
          <p:txBody>
            <a:bodyPr rtlCol="0" anchor="ctr"/>
            <a:lstStyle/>
            <a:p>
              <a:pPr defTabSz="914378"/>
              <a:endParaRPr lang="en-US"/>
            </a:p>
          </p:txBody>
        </p:sp>
        <p:sp>
          <p:nvSpPr>
            <p:cNvPr id="190" name="Freeform: Shape 189">
              <a:extLst>
                <a:ext uri="{FF2B5EF4-FFF2-40B4-BE49-F238E27FC236}">
                  <a16:creationId xmlns:a16="http://schemas.microsoft.com/office/drawing/2014/main" xmlns="" id="{121AE6B3-FA45-4682-905F-DF5737FFD11D}"/>
                </a:ext>
              </a:extLst>
            </p:cNvPr>
            <p:cNvSpPr/>
            <p:nvPr/>
          </p:nvSpPr>
          <p:spPr>
            <a:xfrm>
              <a:off x="2781012" y="1881525"/>
              <a:ext cx="1089" cy="3854"/>
            </a:xfrm>
            <a:custGeom>
              <a:avLst/>
              <a:gdLst>
                <a:gd name="connsiteX0" fmla="*/ 419 w 1089"/>
                <a:gd name="connsiteY0" fmla="*/ 3016 h 3854"/>
                <a:gd name="connsiteX1" fmla="*/ 1089 w 1089"/>
                <a:gd name="connsiteY1" fmla="*/ 3854 h 3854"/>
                <a:gd name="connsiteX2" fmla="*/ 0 w 1089"/>
                <a:gd name="connsiteY2" fmla="*/ 0 h 3854"/>
                <a:gd name="connsiteX3" fmla="*/ 419 w 1089"/>
                <a:gd name="connsiteY3" fmla="*/ 3016 h 3854"/>
              </a:gdLst>
              <a:ahLst/>
              <a:cxnLst>
                <a:cxn ang="0">
                  <a:pos x="connsiteX0" y="connsiteY0"/>
                </a:cxn>
                <a:cxn ang="0">
                  <a:pos x="connsiteX1" y="connsiteY1"/>
                </a:cxn>
                <a:cxn ang="0">
                  <a:pos x="connsiteX2" y="connsiteY2"/>
                </a:cxn>
                <a:cxn ang="0">
                  <a:pos x="connsiteX3" y="connsiteY3"/>
                </a:cxn>
              </a:cxnLst>
              <a:rect l="l" t="t" r="r" b="b"/>
              <a:pathLst>
                <a:path w="1089" h="3854">
                  <a:moveTo>
                    <a:pt x="419" y="3016"/>
                  </a:moveTo>
                  <a:lnTo>
                    <a:pt x="1089" y="3854"/>
                  </a:lnTo>
                  <a:lnTo>
                    <a:pt x="0" y="0"/>
                  </a:lnTo>
                  <a:lnTo>
                    <a:pt x="419" y="3016"/>
                  </a:lnTo>
                  <a:close/>
                </a:path>
              </a:pathLst>
            </a:custGeom>
            <a:solidFill>
              <a:srgbClr val="37474F"/>
            </a:solidFill>
            <a:ln w="8363" cap="flat">
              <a:noFill/>
              <a:prstDash val="solid"/>
              <a:miter/>
            </a:ln>
          </p:spPr>
          <p:txBody>
            <a:bodyPr rtlCol="0" anchor="ctr"/>
            <a:lstStyle/>
            <a:p>
              <a:pPr defTabSz="914378"/>
              <a:endParaRPr lang="en-US"/>
            </a:p>
          </p:txBody>
        </p:sp>
        <p:sp>
          <p:nvSpPr>
            <p:cNvPr id="191" name="Freeform: Shape 190">
              <a:extLst>
                <a:ext uri="{FF2B5EF4-FFF2-40B4-BE49-F238E27FC236}">
                  <a16:creationId xmlns:a16="http://schemas.microsoft.com/office/drawing/2014/main" xmlns="" id="{576A033F-A610-48DE-87B4-A69A5797A3D7}"/>
                </a:ext>
              </a:extLst>
            </p:cNvPr>
            <p:cNvSpPr/>
            <p:nvPr/>
          </p:nvSpPr>
          <p:spPr>
            <a:xfrm>
              <a:off x="2780844" y="1873732"/>
              <a:ext cx="670" cy="2262"/>
            </a:xfrm>
            <a:custGeom>
              <a:avLst/>
              <a:gdLst>
                <a:gd name="connsiteX0" fmla="*/ 0 w 670"/>
                <a:gd name="connsiteY0" fmla="*/ 2011 h 2262"/>
                <a:gd name="connsiteX1" fmla="*/ 670 w 670"/>
                <a:gd name="connsiteY1" fmla="*/ 2262 h 2262"/>
                <a:gd name="connsiteX2" fmla="*/ 167 w 670"/>
                <a:gd name="connsiteY2" fmla="*/ 0 h 2262"/>
                <a:gd name="connsiteX3" fmla="*/ 0 w 670"/>
                <a:gd name="connsiteY3" fmla="*/ 2011 h 2262"/>
              </a:gdLst>
              <a:ahLst/>
              <a:cxnLst>
                <a:cxn ang="0">
                  <a:pos x="connsiteX0" y="connsiteY0"/>
                </a:cxn>
                <a:cxn ang="0">
                  <a:pos x="connsiteX1" y="connsiteY1"/>
                </a:cxn>
                <a:cxn ang="0">
                  <a:pos x="connsiteX2" y="connsiteY2"/>
                </a:cxn>
                <a:cxn ang="0">
                  <a:pos x="connsiteX3" y="connsiteY3"/>
                </a:cxn>
              </a:cxnLst>
              <a:rect l="l" t="t" r="r" b="b"/>
              <a:pathLst>
                <a:path w="670" h="2262">
                  <a:moveTo>
                    <a:pt x="0" y="2011"/>
                  </a:moveTo>
                  <a:lnTo>
                    <a:pt x="670" y="2262"/>
                  </a:lnTo>
                  <a:lnTo>
                    <a:pt x="167" y="0"/>
                  </a:lnTo>
                  <a:lnTo>
                    <a:pt x="0" y="2011"/>
                  </a:lnTo>
                  <a:close/>
                </a:path>
              </a:pathLst>
            </a:custGeom>
            <a:solidFill>
              <a:srgbClr val="37474F"/>
            </a:solidFill>
            <a:ln w="8363" cap="flat">
              <a:noFill/>
              <a:prstDash val="solid"/>
              <a:miter/>
            </a:ln>
          </p:spPr>
          <p:txBody>
            <a:bodyPr rtlCol="0" anchor="ctr"/>
            <a:lstStyle/>
            <a:p>
              <a:pPr defTabSz="914378"/>
              <a:endParaRPr lang="en-US"/>
            </a:p>
          </p:txBody>
        </p:sp>
        <p:sp>
          <p:nvSpPr>
            <p:cNvPr id="192" name="Freeform: Shape 191">
              <a:extLst>
                <a:ext uri="{FF2B5EF4-FFF2-40B4-BE49-F238E27FC236}">
                  <a16:creationId xmlns:a16="http://schemas.microsoft.com/office/drawing/2014/main" xmlns="" id="{3F221A63-6581-4A2B-A8E7-2CFFD61753EF}"/>
                </a:ext>
              </a:extLst>
            </p:cNvPr>
            <p:cNvSpPr/>
            <p:nvPr/>
          </p:nvSpPr>
          <p:spPr>
            <a:xfrm>
              <a:off x="2494667" y="1870632"/>
              <a:ext cx="37" cy="2010"/>
            </a:xfrm>
            <a:custGeom>
              <a:avLst/>
              <a:gdLst>
                <a:gd name="connsiteX0" fmla="*/ 38 w 37"/>
                <a:gd name="connsiteY0" fmla="*/ 0 h 2010"/>
                <a:gd name="connsiteX1" fmla="*/ 38 w 37"/>
                <a:gd name="connsiteY1" fmla="*/ 2011 h 2010"/>
                <a:gd name="connsiteX2" fmla="*/ 38 w 37"/>
                <a:gd name="connsiteY2" fmla="*/ 0 h 2010"/>
              </a:gdLst>
              <a:ahLst/>
              <a:cxnLst>
                <a:cxn ang="0">
                  <a:pos x="connsiteX0" y="connsiteY0"/>
                </a:cxn>
                <a:cxn ang="0">
                  <a:pos x="connsiteX1" y="connsiteY1"/>
                </a:cxn>
                <a:cxn ang="0">
                  <a:pos x="connsiteX2" y="connsiteY2"/>
                </a:cxn>
              </a:cxnLst>
              <a:rect l="l" t="t" r="r" b="b"/>
              <a:pathLst>
                <a:path w="37" h="2010">
                  <a:moveTo>
                    <a:pt x="38" y="0"/>
                  </a:moveTo>
                  <a:lnTo>
                    <a:pt x="38" y="2011"/>
                  </a:lnTo>
                  <a:cubicBezTo>
                    <a:pt x="-13" y="1341"/>
                    <a:pt x="-13" y="670"/>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193" name="Freeform: Shape 192">
              <a:extLst>
                <a:ext uri="{FF2B5EF4-FFF2-40B4-BE49-F238E27FC236}">
                  <a16:creationId xmlns:a16="http://schemas.microsoft.com/office/drawing/2014/main" xmlns="" id="{C94718D0-29BF-4466-8CE9-CC675BEFE127}"/>
                </a:ext>
              </a:extLst>
            </p:cNvPr>
            <p:cNvSpPr/>
            <p:nvPr/>
          </p:nvSpPr>
          <p:spPr>
            <a:xfrm>
              <a:off x="2494035" y="1856137"/>
              <a:ext cx="8378" cy="351"/>
            </a:xfrm>
            <a:custGeom>
              <a:avLst/>
              <a:gdLst>
                <a:gd name="connsiteX0" fmla="*/ 0 w 8378"/>
                <a:gd name="connsiteY0" fmla="*/ 0 h 351"/>
                <a:gd name="connsiteX1" fmla="*/ 0 w 8378"/>
                <a:gd name="connsiteY1" fmla="*/ 0 h 351"/>
                <a:gd name="connsiteX2" fmla="*/ 0 w 8378"/>
                <a:gd name="connsiteY2" fmla="*/ 0 h 351"/>
              </a:gdLst>
              <a:ahLst/>
              <a:cxnLst>
                <a:cxn ang="0">
                  <a:pos x="connsiteX0" y="connsiteY0"/>
                </a:cxn>
                <a:cxn ang="0">
                  <a:pos x="connsiteX1" y="connsiteY1"/>
                </a:cxn>
                <a:cxn ang="0">
                  <a:pos x="connsiteX2" y="connsiteY2"/>
                </a:cxn>
              </a:cxnLst>
              <a:rect l="l" t="t" r="r" b="b"/>
              <a:pathLst>
                <a:path w="8378" h="351">
                  <a:moveTo>
                    <a:pt x="0" y="0"/>
                  </a:moveTo>
                  <a:lnTo>
                    <a:pt x="0" y="0"/>
                  </a:lnTo>
                  <a:cubicBezTo>
                    <a:pt x="0" y="335"/>
                    <a:pt x="0" y="58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94" name="Freeform: Shape 193">
              <a:extLst>
                <a:ext uri="{FF2B5EF4-FFF2-40B4-BE49-F238E27FC236}">
                  <a16:creationId xmlns:a16="http://schemas.microsoft.com/office/drawing/2014/main" xmlns="" id="{2C9E61EA-31CF-46FE-BB02-CC9DBAADD3B9}"/>
                </a:ext>
              </a:extLst>
            </p:cNvPr>
            <p:cNvSpPr/>
            <p:nvPr/>
          </p:nvSpPr>
          <p:spPr>
            <a:xfrm>
              <a:off x="2664760" y="1760422"/>
              <a:ext cx="5901" cy="1033"/>
            </a:xfrm>
            <a:custGeom>
              <a:avLst/>
              <a:gdLst>
                <a:gd name="connsiteX0" fmla="*/ 5902 w 5901"/>
                <a:gd name="connsiteY0" fmla="*/ 447 h 1033"/>
                <a:gd name="connsiteX1" fmla="*/ 36 w 5901"/>
                <a:gd name="connsiteY1" fmla="*/ 447 h 1033"/>
                <a:gd name="connsiteX2" fmla="*/ 958 w 5901"/>
                <a:gd name="connsiteY2" fmla="*/ 1033 h 1033"/>
                <a:gd name="connsiteX3" fmla="*/ 5902 w 5901"/>
                <a:gd name="connsiteY3" fmla="*/ 447 h 1033"/>
              </a:gdLst>
              <a:ahLst/>
              <a:cxnLst>
                <a:cxn ang="0">
                  <a:pos x="connsiteX0" y="connsiteY0"/>
                </a:cxn>
                <a:cxn ang="0">
                  <a:pos x="connsiteX1" y="connsiteY1"/>
                </a:cxn>
                <a:cxn ang="0">
                  <a:pos x="connsiteX2" y="connsiteY2"/>
                </a:cxn>
                <a:cxn ang="0">
                  <a:pos x="connsiteX3" y="connsiteY3"/>
                </a:cxn>
              </a:cxnLst>
              <a:rect l="l" t="t" r="r" b="b"/>
              <a:pathLst>
                <a:path w="5901" h="1033">
                  <a:moveTo>
                    <a:pt x="5902" y="447"/>
                  </a:moveTo>
                  <a:cubicBezTo>
                    <a:pt x="2885" y="447"/>
                    <a:pt x="-383" y="-559"/>
                    <a:pt x="36" y="447"/>
                  </a:cubicBezTo>
                  <a:lnTo>
                    <a:pt x="958" y="1033"/>
                  </a:lnTo>
                  <a:cubicBezTo>
                    <a:pt x="2969" y="447"/>
                    <a:pt x="4561" y="447"/>
                    <a:pt x="5902" y="447"/>
                  </a:cubicBezTo>
                  <a:close/>
                </a:path>
              </a:pathLst>
            </a:custGeom>
            <a:solidFill>
              <a:srgbClr val="37474F"/>
            </a:solidFill>
            <a:ln w="8363" cap="flat">
              <a:noFill/>
              <a:prstDash val="solid"/>
              <a:miter/>
            </a:ln>
          </p:spPr>
          <p:txBody>
            <a:bodyPr rtlCol="0" anchor="ctr"/>
            <a:lstStyle/>
            <a:p>
              <a:pPr defTabSz="914378"/>
              <a:endParaRPr lang="en-US"/>
            </a:p>
          </p:txBody>
        </p:sp>
        <p:sp>
          <p:nvSpPr>
            <p:cNvPr id="195" name="Freeform: Shape 194">
              <a:extLst>
                <a:ext uri="{FF2B5EF4-FFF2-40B4-BE49-F238E27FC236}">
                  <a16:creationId xmlns:a16="http://schemas.microsoft.com/office/drawing/2014/main" xmlns="" id="{49425362-289E-4DEB-83C9-D66B3AFB7ADC}"/>
                </a:ext>
              </a:extLst>
            </p:cNvPr>
            <p:cNvSpPr/>
            <p:nvPr/>
          </p:nvSpPr>
          <p:spPr>
            <a:xfrm>
              <a:off x="2522272" y="1771510"/>
              <a:ext cx="2765" cy="670"/>
            </a:xfrm>
            <a:custGeom>
              <a:avLst/>
              <a:gdLst>
                <a:gd name="connsiteX0" fmla="*/ 0 w 2765"/>
                <a:gd name="connsiteY0" fmla="*/ 670 h 670"/>
                <a:gd name="connsiteX1" fmla="*/ 838 w 2765"/>
                <a:gd name="connsiteY1" fmla="*/ 670 h 670"/>
                <a:gd name="connsiteX2" fmla="*/ 2765 w 2765"/>
                <a:gd name="connsiteY2" fmla="*/ 0 h 670"/>
              </a:gdLst>
              <a:ahLst/>
              <a:cxnLst>
                <a:cxn ang="0">
                  <a:pos x="connsiteX0" y="connsiteY0"/>
                </a:cxn>
                <a:cxn ang="0">
                  <a:pos x="connsiteX1" y="connsiteY1"/>
                </a:cxn>
                <a:cxn ang="0">
                  <a:pos x="connsiteX2" y="connsiteY2"/>
                </a:cxn>
              </a:cxnLst>
              <a:rect l="l" t="t" r="r" b="b"/>
              <a:pathLst>
                <a:path w="2765" h="670">
                  <a:moveTo>
                    <a:pt x="0" y="670"/>
                  </a:moveTo>
                  <a:lnTo>
                    <a:pt x="838" y="670"/>
                  </a:lnTo>
                  <a:lnTo>
                    <a:pt x="2765" y="0"/>
                  </a:lnTo>
                  <a:close/>
                </a:path>
              </a:pathLst>
            </a:custGeom>
            <a:solidFill>
              <a:srgbClr val="37474F"/>
            </a:solidFill>
            <a:ln w="8363" cap="flat">
              <a:noFill/>
              <a:prstDash val="solid"/>
              <a:miter/>
            </a:ln>
          </p:spPr>
          <p:txBody>
            <a:bodyPr rtlCol="0" anchor="ctr"/>
            <a:lstStyle/>
            <a:p>
              <a:pPr defTabSz="914378"/>
              <a:endParaRPr lang="en-US"/>
            </a:p>
          </p:txBody>
        </p:sp>
        <p:sp>
          <p:nvSpPr>
            <p:cNvPr id="196" name="Freeform: Shape 195">
              <a:extLst>
                <a:ext uri="{FF2B5EF4-FFF2-40B4-BE49-F238E27FC236}">
                  <a16:creationId xmlns:a16="http://schemas.microsoft.com/office/drawing/2014/main" xmlns="" id="{861BF5F8-C6EA-4EB5-8662-A67199D01806}"/>
                </a:ext>
              </a:extLst>
            </p:cNvPr>
            <p:cNvSpPr/>
            <p:nvPr/>
          </p:nvSpPr>
          <p:spPr>
            <a:xfrm>
              <a:off x="2516490" y="1774861"/>
              <a:ext cx="3854" cy="8378"/>
            </a:xfrm>
            <a:custGeom>
              <a:avLst/>
              <a:gdLst>
                <a:gd name="connsiteX0" fmla="*/ 3854 w 3854"/>
                <a:gd name="connsiteY0" fmla="*/ 0 h 8378"/>
                <a:gd name="connsiteX1" fmla="*/ 0 w 3854"/>
                <a:gd name="connsiteY1" fmla="*/ 0 h 8378"/>
              </a:gdLst>
              <a:ahLst/>
              <a:cxnLst>
                <a:cxn ang="0">
                  <a:pos x="connsiteX0" y="connsiteY0"/>
                </a:cxn>
                <a:cxn ang="0">
                  <a:pos x="connsiteX1" y="connsiteY1"/>
                </a:cxn>
              </a:cxnLst>
              <a:rect l="l" t="t" r="r" b="b"/>
              <a:pathLst>
                <a:path w="3854" h="8378">
                  <a:moveTo>
                    <a:pt x="3854"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97" name="Freeform: Shape 196">
              <a:extLst>
                <a:ext uri="{FF2B5EF4-FFF2-40B4-BE49-F238E27FC236}">
                  <a16:creationId xmlns:a16="http://schemas.microsoft.com/office/drawing/2014/main" xmlns="" id="{695569D4-4CE4-490F-90EA-9A3CA8D9A530}"/>
                </a:ext>
              </a:extLst>
            </p:cNvPr>
            <p:cNvSpPr/>
            <p:nvPr/>
          </p:nvSpPr>
          <p:spPr>
            <a:xfrm>
              <a:off x="2499314" y="1949422"/>
              <a:ext cx="754" cy="2401"/>
            </a:xfrm>
            <a:custGeom>
              <a:avLst/>
              <a:gdLst>
                <a:gd name="connsiteX0" fmla="*/ 0 w 754"/>
                <a:gd name="connsiteY0" fmla="*/ 139 h 2401"/>
                <a:gd name="connsiteX1" fmla="*/ 754 w 754"/>
                <a:gd name="connsiteY1" fmla="*/ 2402 h 2401"/>
                <a:gd name="connsiteX2" fmla="*/ 0 w 754"/>
                <a:gd name="connsiteY2" fmla="*/ 139 h 2401"/>
              </a:gdLst>
              <a:ahLst/>
              <a:cxnLst>
                <a:cxn ang="0">
                  <a:pos x="connsiteX0" y="connsiteY0"/>
                </a:cxn>
                <a:cxn ang="0">
                  <a:pos x="connsiteX1" y="connsiteY1"/>
                </a:cxn>
                <a:cxn ang="0">
                  <a:pos x="connsiteX2" y="connsiteY2"/>
                </a:cxn>
              </a:cxnLst>
              <a:rect l="l" t="t" r="r" b="b"/>
              <a:pathLst>
                <a:path w="754" h="2401">
                  <a:moveTo>
                    <a:pt x="0" y="139"/>
                  </a:moveTo>
                  <a:lnTo>
                    <a:pt x="754" y="2402"/>
                  </a:lnTo>
                  <a:cubicBezTo>
                    <a:pt x="586" y="-1201"/>
                    <a:pt x="335" y="391"/>
                    <a:pt x="0" y="139"/>
                  </a:cubicBezTo>
                  <a:close/>
                </a:path>
              </a:pathLst>
            </a:custGeom>
            <a:solidFill>
              <a:srgbClr val="37474F"/>
            </a:solidFill>
            <a:ln w="8363" cap="flat">
              <a:noFill/>
              <a:prstDash val="solid"/>
              <a:miter/>
            </a:ln>
          </p:spPr>
          <p:txBody>
            <a:bodyPr rtlCol="0" anchor="ctr"/>
            <a:lstStyle/>
            <a:p>
              <a:pPr defTabSz="914378"/>
              <a:endParaRPr lang="en-US"/>
            </a:p>
          </p:txBody>
        </p:sp>
        <p:sp>
          <p:nvSpPr>
            <p:cNvPr id="198" name="Freeform: Shape 197">
              <a:extLst>
                <a:ext uri="{FF2B5EF4-FFF2-40B4-BE49-F238E27FC236}">
                  <a16:creationId xmlns:a16="http://schemas.microsoft.com/office/drawing/2014/main" xmlns="" id="{24575D9A-8021-4A2F-9B61-98CF1C0ABDF6}"/>
                </a:ext>
              </a:extLst>
            </p:cNvPr>
            <p:cNvSpPr/>
            <p:nvPr/>
          </p:nvSpPr>
          <p:spPr>
            <a:xfrm>
              <a:off x="2775850" y="1778967"/>
              <a:ext cx="302" cy="6284"/>
            </a:xfrm>
            <a:custGeom>
              <a:avLst/>
              <a:gdLst>
                <a:gd name="connsiteX0" fmla="*/ 302 w 302"/>
                <a:gd name="connsiteY0" fmla="*/ 6284 h 6284"/>
                <a:gd name="connsiteX1" fmla="*/ 302 w 302"/>
                <a:gd name="connsiteY1" fmla="*/ 0 h 6284"/>
                <a:gd name="connsiteX2" fmla="*/ 302 w 302"/>
                <a:gd name="connsiteY2" fmla="*/ 6284 h 6284"/>
              </a:gdLst>
              <a:ahLst/>
              <a:cxnLst>
                <a:cxn ang="0">
                  <a:pos x="connsiteX0" y="connsiteY0"/>
                </a:cxn>
                <a:cxn ang="0">
                  <a:pos x="connsiteX1" y="connsiteY1"/>
                </a:cxn>
                <a:cxn ang="0">
                  <a:pos x="connsiteX2" y="connsiteY2"/>
                </a:cxn>
              </a:cxnLst>
              <a:rect l="l" t="t" r="r" b="b"/>
              <a:pathLst>
                <a:path w="302" h="6284">
                  <a:moveTo>
                    <a:pt x="302" y="6284"/>
                  </a:moveTo>
                  <a:cubicBezTo>
                    <a:pt x="302" y="3770"/>
                    <a:pt x="302" y="1759"/>
                    <a:pt x="302" y="0"/>
                  </a:cubicBezTo>
                  <a:cubicBezTo>
                    <a:pt x="134" y="3100"/>
                    <a:pt x="-284" y="5530"/>
                    <a:pt x="302" y="6284"/>
                  </a:cubicBezTo>
                  <a:close/>
                </a:path>
              </a:pathLst>
            </a:custGeom>
            <a:solidFill>
              <a:srgbClr val="37474F"/>
            </a:solidFill>
            <a:ln w="8363" cap="flat">
              <a:noFill/>
              <a:prstDash val="solid"/>
              <a:miter/>
            </a:ln>
          </p:spPr>
          <p:txBody>
            <a:bodyPr rtlCol="0" anchor="ctr"/>
            <a:lstStyle/>
            <a:p>
              <a:pPr defTabSz="914378"/>
              <a:endParaRPr lang="en-US"/>
            </a:p>
          </p:txBody>
        </p:sp>
        <p:sp>
          <p:nvSpPr>
            <p:cNvPr id="199" name="Freeform: Shape 198">
              <a:extLst>
                <a:ext uri="{FF2B5EF4-FFF2-40B4-BE49-F238E27FC236}">
                  <a16:creationId xmlns:a16="http://schemas.microsoft.com/office/drawing/2014/main" xmlns="" id="{E69C04DB-E02C-4137-BA86-7FAEFD82BA89}"/>
                </a:ext>
              </a:extLst>
            </p:cNvPr>
            <p:cNvSpPr/>
            <p:nvPr/>
          </p:nvSpPr>
          <p:spPr>
            <a:xfrm>
              <a:off x="2487667" y="1865246"/>
              <a:ext cx="37" cy="1708"/>
            </a:xfrm>
            <a:custGeom>
              <a:avLst/>
              <a:gdLst>
                <a:gd name="connsiteX0" fmla="*/ 0 w 37"/>
                <a:gd name="connsiteY0" fmla="*/ 24 h 1708"/>
                <a:gd name="connsiteX1" fmla="*/ 0 w 37"/>
                <a:gd name="connsiteY1" fmla="*/ 1699 h 1708"/>
                <a:gd name="connsiteX2" fmla="*/ 0 w 37"/>
                <a:gd name="connsiteY2" fmla="*/ 24 h 1708"/>
              </a:gdLst>
              <a:ahLst/>
              <a:cxnLst>
                <a:cxn ang="0">
                  <a:pos x="connsiteX0" y="connsiteY0"/>
                </a:cxn>
                <a:cxn ang="0">
                  <a:pos x="connsiteX1" y="connsiteY1"/>
                </a:cxn>
                <a:cxn ang="0">
                  <a:pos x="connsiteX2" y="connsiteY2"/>
                </a:cxn>
              </a:cxnLst>
              <a:rect l="l" t="t" r="r" b="b"/>
              <a:pathLst>
                <a:path w="37" h="1708">
                  <a:moveTo>
                    <a:pt x="0" y="24"/>
                  </a:moveTo>
                  <a:cubicBezTo>
                    <a:pt x="0" y="1280"/>
                    <a:pt x="0" y="1783"/>
                    <a:pt x="0" y="1699"/>
                  </a:cubicBezTo>
                  <a:cubicBezTo>
                    <a:pt x="0" y="1615"/>
                    <a:pt x="84" y="-228"/>
                    <a:pt x="0" y="24"/>
                  </a:cubicBezTo>
                  <a:close/>
                </a:path>
              </a:pathLst>
            </a:custGeom>
            <a:solidFill>
              <a:srgbClr val="37474F"/>
            </a:solidFill>
            <a:ln w="8363" cap="flat">
              <a:noFill/>
              <a:prstDash val="solid"/>
              <a:miter/>
            </a:ln>
          </p:spPr>
          <p:txBody>
            <a:bodyPr rtlCol="0" anchor="ctr"/>
            <a:lstStyle/>
            <a:p>
              <a:pPr defTabSz="914378"/>
              <a:endParaRPr lang="en-US"/>
            </a:p>
          </p:txBody>
        </p:sp>
        <p:sp>
          <p:nvSpPr>
            <p:cNvPr id="200" name="Freeform: Shape 199">
              <a:extLst>
                <a:ext uri="{FF2B5EF4-FFF2-40B4-BE49-F238E27FC236}">
                  <a16:creationId xmlns:a16="http://schemas.microsoft.com/office/drawing/2014/main" xmlns="" id="{93CCBCD5-9D9E-4C43-8A91-8B06328E90DF}"/>
                </a:ext>
              </a:extLst>
            </p:cNvPr>
            <p:cNvSpPr/>
            <p:nvPr/>
          </p:nvSpPr>
          <p:spPr>
            <a:xfrm>
              <a:off x="2775817" y="1771761"/>
              <a:ext cx="528" cy="7205"/>
            </a:xfrm>
            <a:custGeom>
              <a:avLst/>
              <a:gdLst>
                <a:gd name="connsiteX0" fmla="*/ 0 w 528"/>
                <a:gd name="connsiteY0" fmla="*/ 0 h 7205"/>
                <a:gd name="connsiteX1" fmla="*/ 0 w 528"/>
                <a:gd name="connsiteY1" fmla="*/ 1341 h 7205"/>
                <a:gd name="connsiteX2" fmla="*/ 419 w 528"/>
                <a:gd name="connsiteY2" fmla="*/ 7206 h 7205"/>
                <a:gd name="connsiteX3" fmla="*/ 0 w 528"/>
                <a:gd name="connsiteY3" fmla="*/ 0 h 7205"/>
              </a:gdLst>
              <a:ahLst/>
              <a:cxnLst>
                <a:cxn ang="0">
                  <a:pos x="connsiteX0" y="connsiteY0"/>
                </a:cxn>
                <a:cxn ang="0">
                  <a:pos x="connsiteX1" y="connsiteY1"/>
                </a:cxn>
                <a:cxn ang="0">
                  <a:pos x="connsiteX2" y="connsiteY2"/>
                </a:cxn>
                <a:cxn ang="0">
                  <a:pos x="connsiteX3" y="connsiteY3"/>
                </a:cxn>
              </a:cxnLst>
              <a:rect l="l" t="t" r="r" b="b"/>
              <a:pathLst>
                <a:path w="528" h="7205">
                  <a:moveTo>
                    <a:pt x="0" y="0"/>
                  </a:moveTo>
                  <a:lnTo>
                    <a:pt x="0" y="1341"/>
                  </a:lnTo>
                  <a:cubicBezTo>
                    <a:pt x="243" y="3285"/>
                    <a:pt x="377" y="5245"/>
                    <a:pt x="419" y="7206"/>
                  </a:cubicBezTo>
                  <a:cubicBezTo>
                    <a:pt x="654" y="4793"/>
                    <a:pt x="511" y="236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1" name="Freeform: Shape 200">
              <a:extLst>
                <a:ext uri="{FF2B5EF4-FFF2-40B4-BE49-F238E27FC236}">
                  <a16:creationId xmlns:a16="http://schemas.microsoft.com/office/drawing/2014/main" xmlns="" id="{55D71933-D14A-453F-82D6-038A354C167D}"/>
                </a:ext>
              </a:extLst>
            </p:cNvPr>
            <p:cNvSpPr/>
            <p:nvPr/>
          </p:nvSpPr>
          <p:spPr>
            <a:xfrm>
              <a:off x="2677700" y="2046254"/>
              <a:ext cx="670" cy="8378"/>
            </a:xfrm>
            <a:custGeom>
              <a:avLst/>
              <a:gdLst>
                <a:gd name="connsiteX0" fmla="*/ 0 w 670"/>
                <a:gd name="connsiteY0" fmla="*/ 0 h 8378"/>
                <a:gd name="connsiteX1" fmla="*/ 670 w 670"/>
                <a:gd name="connsiteY1" fmla="*/ 0 h 8378"/>
                <a:gd name="connsiteX2" fmla="*/ 0 w 670"/>
                <a:gd name="connsiteY2" fmla="*/ 0 h 8378"/>
              </a:gdLst>
              <a:ahLst/>
              <a:cxnLst>
                <a:cxn ang="0">
                  <a:pos x="connsiteX0" y="connsiteY0"/>
                </a:cxn>
                <a:cxn ang="0">
                  <a:pos x="connsiteX1" y="connsiteY1"/>
                </a:cxn>
                <a:cxn ang="0">
                  <a:pos x="connsiteX2" y="connsiteY2"/>
                </a:cxn>
              </a:cxnLst>
              <a:rect l="l" t="t" r="r" b="b"/>
              <a:pathLst>
                <a:path w="670" h="8378">
                  <a:moveTo>
                    <a:pt x="0" y="0"/>
                  </a:moveTo>
                  <a:lnTo>
                    <a:pt x="670" y="0"/>
                  </a:lnTo>
                  <a:cubicBezTo>
                    <a:pt x="670" y="0"/>
                    <a:pt x="67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2" name="Freeform: Shape 201">
              <a:extLst>
                <a:ext uri="{FF2B5EF4-FFF2-40B4-BE49-F238E27FC236}">
                  <a16:creationId xmlns:a16="http://schemas.microsoft.com/office/drawing/2014/main" xmlns="" id="{C58807DC-09C9-46B0-A98A-A9D3067FFA9E}"/>
                </a:ext>
              </a:extLst>
            </p:cNvPr>
            <p:cNvSpPr/>
            <p:nvPr/>
          </p:nvSpPr>
          <p:spPr>
            <a:xfrm>
              <a:off x="2758054" y="2048516"/>
              <a:ext cx="3435" cy="8378"/>
            </a:xfrm>
            <a:custGeom>
              <a:avLst/>
              <a:gdLst>
                <a:gd name="connsiteX0" fmla="*/ 3435 w 3435"/>
                <a:gd name="connsiteY0" fmla="*/ 0 h 8378"/>
                <a:gd name="connsiteX1" fmla="*/ 0 w 3435"/>
                <a:gd name="connsiteY1" fmla="*/ 0 h 8378"/>
              </a:gdLst>
              <a:ahLst/>
              <a:cxnLst>
                <a:cxn ang="0">
                  <a:pos x="connsiteX0" y="connsiteY0"/>
                </a:cxn>
                <a:cxn ang="0">
                  <a:pos x="connsiteX1" y="connsiteY1"/>
                </a:cxn>
              </a:cxnLst>
              <a:rect l="l" t="t" r="r" b="b"/>
              <a:pathLst>
                <a:path w="3435" h="8378">
                  <a:moveTo>
                    <a:pt x="3435"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03" name="Freeform: Shape 202">
              <a:extLst>
                <a:ext uri="{FF2B5EF4-FFF2-40B4-BE49-F238E27FC236}">
                  <a16:creationId xmlns:a16="http://schemas.microsoft.com/office/drawing/2014/main" xmlns="" id="{BB35FF3A-4537-400A-96EE-CD341A49A986}"/>
                </a:ext>
              </a:extLst>
            </p:cNvPr>
            <p:cNvSpPr/>
            <p:nvPr/>
          </p:nvSpPr>
          <p:spPr>
            <a:xfrm>
              <a:off x="2779420" y="1840133"/>
              <a:ext cx="8378" cy="856"/>
            </a:xfrm>
            <a:custGeom>
              <a:avLst/>
              <a:gdLst>
                <a:gd name="connsiteX0" fmla="*/ 0 w 8378"/>
                <a:gd name="connsiteY0" fmla="*/ 0 h 856"/>
                <a:gd name="connsiteX1" fmla="*/ 0 w 8378"/>
                <a:gd name="connsiteY1" fmla="*/ 0 h 856"/>
              </a:gdLst>
              <a:ahLst/>
              <a:cxnLst>
                <a:cxn ang="0">
                  <a:pos x="connsiteX0" y="connsiteY0"/>
                </a:cxn>
                <a:cxn ang="0">
                  <a:pos x="connsiteX1" y="connsiteY1"/>
                </a:cxn>
              </a:cxnLst>
              <a:rect l="l" t="t" r="r" b="b"/>
              <a:pathLst>
                <a:path w="8378" h="856">
                  <a:moveTo>
                    <a:pt x="0" y="0"/>
                  </a:moveTo>
                  <a:cubicBezTo>
                    <a:pt x="0" y="1927"/>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4" name="Freeform: Shape 203">
              <a:extLst>
                <a:ext uri="{FF2B5EF4-FFF2-40B4-BE49-F238E27FC236}">
                  <a16:creationId xmlns:a16="http://schemas.microsoft.com/office/drawing/2014/main" xmlns="" id="{3EDBD182-763F-43B7-83DC-D45CE0E79027}"/>
                </a:ext>
              </a:extLst>
            </p:cNvPr>
            <p:cNvSpPr/>
            <p:nvPr/>
          </p:nvSpPr>
          <p:spPr>
            <a:xfrm>
              <a:off x="2777325" y="1849015"/>
              <a:ext cx="43" cy="754"/>
            </a:xfrm>
            <a:custGeom>
              <a:avLst/>
              <a:gdLst>
                <a:gd name="connsiteX0" fmla="*/ 0 w 43"/>
                <a:gd name="connsiteY0" fmla="*/ 754 h 754"/>
                <a:gd name="connsiteX1" fmla="*/ 0 w 43"/>
                <a:gd name="connsiteY1" fmla="*/ 0 h 754"/>
                <a:gd name="connsiteX2" fmla="*/ 0 w 43"/>
                <a:gd name="connsiteY2" fmla="*/ 754 h 754"/>
              </a:gdLst>
              <a:ahLst/>
              <a:cxnLst>
                <a:cxn ang="0">
                  <a:pos x="connsiteX0" y="connsiteY0"/>
                </a:cxn>
                <a:cxn ang="0">
                  <a:pos x="connsiteX1" y="connsiteY1"/>
                </a:cxn>
                <a:cxn ang="0">
                  <a:pos x="connsiteX2" y="connsiteY2"/>
                </a:cxn>
              </a:cxnLst>
              <a:rect l="l" t="t" r="r" b="b"/>
              <a:pathLst>
                <a:path w="43" h="754">
                  <a:moveTo>
                    <a:pt x="0" y="754"/>
                  </a:moveTo>
                  <a:cubicBezTo>
                    <a:pt x="0" y="335"/>
                    <a:pt x="0" y="0"/>
                    <a:pt x="0" y="0"/>
                  </a:cubicBezTo>
                  <a:cubicBezTo>
                    <a:pt x="59" y="251"/>
                    <a:pt x="59" y="503"/>
                    <a:pt x="0" y="754"/>
                  </a:cubicBezTo>
                  <a:close/>
                </a:path>
              </a:pathLst>
            </a:custGeom>
            <a:solidFill>
              <a:srgbClr val="37474F"/>
            </a:solidFill>
            <a:ln w="8363" cap="flat">
              <a:noFill/>
              <a:prstDash val="solid"/>
              <a:miter/>
            </a:ln>
          </p:spPr>
          <p:txBody>
            <a:bodyPr rtlCol="0" anchor="ctr"/>
            <a:lstStyle/>
            <a:p>
              <a:pPr defTabSz="914378"/>
              <a:endParaRPr lang="en-US"/>
            </a:p>
          </p:txBody>
        </p:sp>
        <p:sp>
          <p:nvSpPr>
            <p:cNvPr id="205" name="Freeform: Shape 204">
              <a:extLst>
                <a:ext uri="{FF2B5EF4-FFF2-40B4-BE49-F238E27FC236}">
                  <a16:creationId xmlns:a16="http://schemas.microsoft.com/office/drawing/2014/main" xmlns="" id="{D2430099-646C-4158-BCFB-038EA3C9500A}"/>
                </a:ext>
              </a:extLst>
            </p:cNvPr>
            <p:cNvSpPr/>
            <p:nvPr/>
          </p:nvSpPr>
          <p:spPr>
            <a:xfrm>
              <a:off x="2765092" y="17599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06" name="Freeform: Shape 205">
              <a:extLst>
                <a:ext uri="{FF2B5EF4-FFF2-40B4-BE49-F238E27FC236}">
                  <a16:creationId xmlns:a16="http://schemas.microsoft.com/office/drawing/2014/main" xmlns="" id="{2A59A388-63F9-479B-9851-EDD956ABB2A6}"/>
                </a:ext>
              </a:extLst>
            </p:cNvPr>
            <p:cNvSpPr/>
            <p:nvPr/>
          </p:nvSpPr>
          <p:spPr>
            <a:xfrm>
              <a:off x="2778917" y="1840552"/>
              <a:ext cx="8378" cy="2429"/>
            </a:xfrm>
            <a:custGeom>
              <a:avLst/>
              <a:gdLst>
                <a:gd name="connsiteX0" fmla="*/ 0 w 8378"/>
                <a:gd name="connsiteY0" fmla="*/ 2430 h 2429"/>
                <a:gd name="connsiteX1" fmla="*/ 0 w 8378"/>
                <a:gd name="connsiteY1" fmla="*/ 0 h 2429"/>
              </a:gdLst>
              <a:ahLst/>
              <a:cxnLst>
                <a:cxn ang="0">
                  <a:pos x="connsiteX0" y="connsiteY0"/>
                </a:cxn>
                <a:cxn ang="0">
                  <a:pos x="connsiteX1" y="connsiteY1"/>
                </a:cxn>
              </a:cxnLst>
              <a:rect l="l" t="t" r="r" b="b"/>
              <a:pathLst>
                <a:path w="8378" h="2429">
                  <a:moveTo>
                    <a:pt x="0" y="2430"/>
                  </a:moveTo>
                  <a:cubicBezTo>
                    <a:pt x="0" y="1676"/>
                    <a:pt x="0" y="92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7" name="Freeform: Shape 206">
              <a:extLst>
                <a:ext uri="{FF2B5EF4-FFF2-40B4-BE49-F238E27FC236}">
                  <a16:creationId xmlns:a16="http://schemas.microsoft.com/office/drawing/2014/main" xmlns="" id="{AC7F43F7-15CD-4D03-9F79-A43E9771FD70}"/>
                </a:ext>
              </a:extLst>
            </p:cNvPr>
            <p:cNvSpPr/>
            <p:nvPr/>
          </p:nvSpPr>
          <p:spPr>
            <a:xfrm>
              <a:off x="2779504" y="1842563"/>
              <a:ext cx="74" cy="1675"/>
            </a:xfrm>
            <a:custGeom>
              <a:avLst/>
              <a:gdLst>
                <a:gd name="connsiteX0" fmla="*/ 0 w 74"/>
                <a:gd name="connsiteY0" fmla="*/ 0 h 1675"/>
                <a:gd name="connsiteX1" fmla="*/ 0 w 74"/>
                <a:gd name="connsiteY1" fmla="*/ 1676 h 1675"/>
                <a:gd name="connsiteX2" fmla="*/ 0 w 74"/>
                <a:gd name="connsiteY2" fmla="*/ 0 h 1675"/>
              </a:gdLst>
              <a:ahLst/>
              <a:cxnLst>
                <a:cxn ang="0">
                  <a:pos x="connsiteX0" y="connsiteY0"/>
                </a:cxn>
                <a:cxn ang="0">
                  <a:pos x="connsiteX1" y="connsiteY1"/>
                </a:cxn>
                <a:cxn ang="0">
                  <a:pos x="connsiteX2" y="connsiteY2"/>
                </a:cxn>
              </a:cxnLst>
              <a:rect l="l" t="t" r="r" b="b"/>
              <a:pathLst>
                <a:path w="74" h="1675">
                  <a:moveTo>
                    <a:pt x="0" y="0"/>
                  </a:moveTo>
                  <a:lnTo>
                    <a:pt x="0" y="1676"/>
                  </a:lnTo>
                  <a:cubicBezTo>
                    <a:pt x="0" y="1676"/>
                    <a:pt x="167" y="1676"/>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8" name="Freeform: Shape 207">
              <a:extLst>
                <a:ext uri="{FF2B5EF4-FFF2-40B4-BE49-F238E27FC236}">
                  <a16:creationId xmlns:a16="http://schemas.microsoft.com/office/drawing/2014/main" xmlns="" id="{B4D0145F-A40E-4A2A-8C3B-19182B70A44D}"/>
                </a:ext>
              </a:extLst>
            </p:cNvPr>
            <p:cNvSpPr/>
            <p:nvPr/>
          </p:nvSpPr>
          <p:spPr>
            <a:xfrm>
              <a:off x="2778917" y="1837536"/>
              <a:ext cx="8378" cy="3016"/>
            </a:xfrm>
            <a:custGeom>
              <a:avLst/>
              <a:gdLst>
                <a:gd name="connsiteX0" fmla="*/ 0 w 8378"/>
                <a:gd name="connsiteY0" fmla="*/ 0 h 3016"/>
                <a:gd name="connsiteX1" fmla="*/ 0 w 8378"/>
                <a:gd name="connsiteY1" fmla="*/ 3016 h 3016"/>
                <a:gd name="connsiteX2" fmla="*/ 0 w 8378"/>
                <a:gd name="connsiteY2" fmla="*/ 2598 h 3016"/>
              </a:gdLst>
              <a:ahLst/>
              <a:cxnLst>
                <a:cxn ang="0">
                  <a:pos x="connsiteX0" y="connsiteY0"/>
                </a:cxn>
                <a:cxn ang="0">
                  <a:pos x="connsiteX1" y="connsiteY1"/>
                </a:cxn>
                <a:cxn ang="0">
                  <a:pos x="connsiteX2" y="connsiteY2"/>
                </a:cxn>
              </a:cxnLst>
              <a:rect l="l" t="t" r="r" b="b"/>
              <a:pathLst>
                <a:path w="8378" h="3016">
                  <a:moveTo>
                    <a:pt x="0" y="0"/>
                  </a:moveTo>
                  <a:cubicBezTo>
                    <a:pt x="0" y="1089"/>
                    <a:pt x="0" y="2095"/>
                    <a:pt x="0" y="3016"/>
                  </a:cubicBezTo>
                  <a:cubicBezTo>
                    <a:pt x="0" y="3016"/>
                    <a:pt x="0" y="2514"/>
                    <a:pt x="0" y="2598"/>
                  </a:cubicBezTo>
                  <a:close/>
                </a:path>
              </a:pathLst>
            </a:custGeom>
            <a:solidFill>
              <a:srgbClr val="37474F"/>
            </a:solidFill>
            <a:ln w="8363" cap="flat">
              <a:noFill/>
              <a:prstDash val="solid"/>
              <a:miter/>
            </a:ln>
          </p:spPr>
          <p:txBody>
            <a:bodyPr rtlCol="0" anchor="ctr"/>
            <a:lstStyle/>
            <a:p>
              <a:pPr defTabSz="914378"/>
              <a:endParaRPr lang="en-US"/>
            </a:p>
          </p:txBody>
        </p:sp>
        <p:sp>
          <p:nvSpPr>
            <p:cNvPr id="209" name="Freeform: Shape 208">
              <a:extLst>
                <a:ext uri="{FF2B5EF4-FFF2-40B4-BE49-F238E27FC236}">
                  <a16:creationId xmlns:a16="http://schemas.microsoft.com/office/drawing/2014/main" xmlns="" id="{91FEBCA2-1A87-400F-B141-55D3B3CDE32A}"/>
                </a:ext>
              </a:extLst>
            </p:cNvPr>
            <p:cNvSpPr/>
            <p:nvPr/>
          </p:nvSpPr>
          <p:spPr>
            <a:xfrm>
              <a:off x="2524366" y="2055501"/>
              <a:ext cx="1427" cy="221"/>
            </a:xfrm>
            <a:custGeom>
              <a:avLst/>
              <a:gdLst>
                <a:gd name="connsiteX0" fmla="*/ 0 w 1427"/>
                <a:gd name="connsiteY0" fmla="*/ 221 h 221"/>
                <a:gd name="connsiteX1" fmla="*/ 0 w 1427"/>
                <a:gd name="connsiteY1" fmla="*/ 221 h 221"/>
                <a:gd name="connsiteX2" fmla="*/ 0 w 1427"/>
                <a:gd name="connsiteY2" fmla="*/ 221 h 221"/>
              </a:gdLst>
              <a:ahLst/>
              <a:cxnLst>
                <a:cxn ang="0">
                  <a:pos x="connsiteX0" y="connsiteY0"/>
                </a:cxn>
                <a:cxn ang="0">
                  <a:pos x="connsiteX1" y="connsiteY1"/>
                </a:cxn>
                <a:cxn ang="0">
                  <a:pos x="connsiteX2" y="connsiteY2"/>
                </a:cxn>
              </a:cxnLst>
              <a:rect l="l" t="t" r="r" b="b"/>
              <a:pathLst>
                <a:path w="1427" h="221">
                  <a:moveTo>
                    <a:pt x="0" y="221"/>
                  </a:moveTo>
                  <a:lnTo>
                    <a:pt x="0" y="221"/>
                  </a:lnTo>
                  <a:cubicBezTo>
                    <a:pt x="2262" y="-114"/>
                    <a:pt x="1508" y="-30"/>
                    <a:pt x="0" y="221"/>
                  </a:cubicBezTo>
                  <a:close/>
                </a:path>
              </a:pathLst>
            </a:custGeom>
            <a:solidFill>
              <a:srgbClr val="37474F"/>
            </a:solidFill>
            <a:ln w="8363" cap="flat">
              <a:noFill/>
              <a:prstDash val="solid"/>
              <a:miter/>
            </a:ln>
          </p:spPr>
          <p:txBody>
            <a:bodyPr rtlCol="0" anchor="ctr"/>
            <a:lstStyle/>
            <a:p>
              <a:pPr defTabSz="914378"/>
              <a:endParaRPr lang="en-US"/>
            </a:p>
          </p:txBody>
        </p:sp>
        <p:sp>
          <p:nvSpPr>
            <p:cNvPr id="210" name="Freeform: Shape 209">
              <a:extLst>
                <a:ext uri="{FF2B5EF4-FFF2-40B4-BE49-F238E27FC236}">
                  <a16:creationId xmlns:a16="http://schemas.microsoft.com/office/drawing/2014/main" xmlns="" id="{C1260E98-8157-4A8D-9EE2-123354C3BF35}"/>
                </a:ext>
              </a:extLst>
            </p:cNvPr>
            <p:cNvSpPr/>
            <p:nvPr/>
          </p:nvSpPr>
          <p:spPr>
            <a:xfrm>
              <a:off x="2622232" y="17699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11" name="Freeform: Shape 210">
              <a:extLst>
                <a:ext uri="{FF2B5EF4-FFF2-40B4-BE49-F238E27FC236}">
                  <a16:creationId xmlns:a16="http://schemas.microsoft.com/office/drawing/2014/main" xmlns="" id="{B44D36F7-B1E5-4021-AAB5-28B578012C5F}"/>
                </a:ext>
              </a:extLst>
            </p:cNvPr>
            <p:cNvSpPr/>
            <p:nvPr/>
          </p:nvSpPr>
          <p:spPr>
            <a:xfrm>
              <a:off x="2615529" y="1768158"/>
              <a:ext cx="6619" cy="2597"/>
            </a:xfrm>
            <a:custGeom>
              <a:avLst/>
              <a:gdLst>
                <a:gd name="connsiteX0" fmla="*/ 0 w 6619"/>
                <a:gd name="connsiteY0" fmla="*/ 2598 h 2597"/>
                <a:gd name="connsiteX1" fmla="*/ 6619 w 6619"/>
                <a:gd name="connsiteY1" fmla="*/ 1760 h 2597"/>
                <a:gd name="connsiteX2" fmla="*/ 4273 w 6619"/>
                <a:gd name="connsiteY2" fmla="*/ 0 h 2597"/>
              </a:gdLst>
              <a:ahLst/>
              <a:cxnLst>
                <a:cxn ang="0">
                  <a:pos x="connsiteX0" y="connsiteY0"/>
                </a:cxn>
                <a:cxn ang="0">
                  <a:pos x="connsiteX1" y="connsiteY1"/>
                </a:cxn>
                <a:cxn ang="0">
                  <a:pos x="connsiteX2" y="connsiteY2"/>
                </a:cxn>
              </a:cxnLst>
              <a:rect l="l" t="t" r="r" b="b"/>
              <a:pathLst>
                <a:path w="6619" h="2597">
                  <a:moveTo>
                    <a:pt x="0" y="2598"/>
                  </a:moveTo>
                  <a:cubicBezTo>
                    <a:pt x="2128" y="1860"/>
                    <a:pt x="4382" y="1575"/>
                    <a:pt x="6619" y="1760"/>
                  </a:cubicBezTo>
                  <a:lnTo>
                    <a:pt x="4273" y="0"/>
                  </a:lnTo>
                  <a:close/>
                </a:path>
              </a:pathLst>
            </a:custGeom>
            <a:solidFill>
              <a:srgbClr val="37474F"/>
            </a:solidFill>
            <a:ln w="8363" cap="flat">
              <a:noFill/>
              <a:prstDash val="solid"/>
              <a:miter/>
            </a:ln>
          </p:spPr>
          <p:txBody>
            <a:bodyPr rtlCol="0" anchor="ctr"/>
            <a:lstStyle/>
            <a:p>
              <a:pPr defTabSz="914378"/>
              <a:endParaRPr lang="en-US"/>
            </a:p>
          </p:txBody>
        </p:sp>
        <p:sp>
          <p:nvSpPr>
            <p:cNvPr id="212" name="Freeform: Shape 211">
              <a:extLst>
                <a:ext uri="{FF2B5EF4-FFF2-40B4-BE49-F238E27FC236}">
                  <a16:creationId xmlns:a16="http://schemas.microsoft.com/office/drawing/2014/main" xmlns="" id="{FEB09290-9E95-4B0E-AB4E-FCD114B99D7B}"/>
                </a:ext>
              </a:extLst>
            </p:cNvPr>
            <p:cNvSpPr/>
            <p:nvPr/>
          </p:nvSpPr>
          <p:spPr>
            <a:xfrm>
              <a:off x="2486661" y="1755219"/>
              <a:ext cx="295942" cy="306032"/>
            </a:xfrm>
            <a:custGeom>
              <a:avLst/>
              <a:gdLst>
                <a:gd name="connsiteX0" fmla="*/ 9887 w 295942"/>
                <a:gd name="connsiteY0" fmla="*/ 150018 h 306032"/>
                <a:gd name="connsiteX1" fmla="*/ 9887 w 295942"/>
                <a:gd name="connsiteY1" fmla="*/ 145242 h 306032"/>
                <a:gd name="connsiteX2" fmla="*/ 11647 w 295942"/>
                <a:gd name="connsiteY2" fmla="*/ 150604 h 306032"/>
                <a:gd name="connsiteX3" fmla="*/ 8463 w 295942"/>
                <a:gd name="connsiteY3" fmla="*/ 131668 h 306032"/>
                <a:gd name="connsiteX4" fmla="*/ 8463 w 295942"/>
                <a:gd name="connsiteY4" fmla="*/ 128568 h 306032"/>
                <a:gd name="connsiteX5" fmla="*/ 8463 w 295942"/>
                <a:gd name="connsiteY5" fmla="*/ 130411 h 306032"/>
                <a:gd name="connsiteX6" fmla="*/ 6703 w 295942"/>
                <a:gd name="connsiteY6" fmla="*/ 118178 h 306032"/>
                <a:gd name="connsiteX7" fmla="*/ 7290 w 295942"/>
                <a:gd name="connsiteY7" fmla="*/ 115413 h 306032"/>
                <a:gd name="connsiteX8" fmla="*/ 6452 w 295942"/>
                <a:gd name="connsiteY8" fmla="*/ 109380 h 306032"/>
                <a:gd name="connsiteX9" fmla="*/ 6452 w 295942"/>
                <a:gd name="connsiteY9" fmla="*/ 109380 h 306032"/>
                <a:gd name="connsiteX10" fmla="*/ 5865 w 295942"/>
                <a:gd name="connsiteY10" fmla="*/ 100079 h 306032"/>
                <a:gd name="connsiteX11" fmla="*/ 5865 w 295942"/>
                <a:gd name="connsiteY11" fmla="*/ 100079 h 306032"/>
                <a:gd name="connsiteX12" fmla="*/ 4525 w 295942"/>
                <a:gd name="connsiteY12" fmla="*/ 94382 h 306032"/>
                <a:gd name="connsiteX13" fmla="*/ 5027 w 295942"/>
                <a:gd name="connsiteY13" fmla="*/ 94968 h 306032"/>
                <a:gd name="connsiteX14" fmla="*/ 4273 w 295942"/>
                <a:gd name="connsiteY14" fmla="*/ 89857 h 306032"/>
                <a:gd name="connsiteX15" fmla="*/ 5530 w 295942"/>
                <a:gd name="connsiteY15" fmla="*/ 95471 h 306032"/>
                <a:gd name="connsiteX16" fmla="*/ 5530 w 295942"/>
                <a:gd name="connsiteY16" fmla="*/ 80892 h 306032"/>
                <a:gd name="connsiteX17" fmla="*/ 6033 w 295942"/>
                <a:gd name="connsiteY17" fmla="*/ 85752 h 306032"/>
                <a:gd name="connsiteX18" fmla="*/ 6871 w 295942"/>
                <a:gd name="connsiteY18" fmla="*/ 73267 h 306032"/>
                <a:gd name="connsiteX19" fmla="*/ 4860 w 295942"/>
                <a:gd name="connsiteY19" fmla="*/ 78797 h 306032"/>
                <a:gd name="connsiteX20" fmla="*/ 4357 w 295942"/>
                <a:gd name="connsiteY20" fmla="*/ 72178 h 306032"/>
                <a:gd name="connsiteX21" fmla="*/ 4357 w 295942"/>
                <a:gd name="connsiteY21" fmla="*/ 65558 h 306032"/>
                <a:gd name="connsiteX22" fmla="*/ 5279 w 295942"/>
                <a:gd name="connsiteY22" fmla="*/ 65558 h 306032"/>
                <a:gd name="connsiteX23" fmla="*/ 3771 w 295942"/>
                <a:gd name="connsiteY23" fmla="*/ 59693 h 306032"/>
                <a:gd name="connsiteX24" fmla="*/ 4944 w 295942"/>
                <a:gd name="connsiteY24" fmla="*/ 53241 h 306032"/>
                <a:gd name="connsiteX25" fmla="*/ 3435 w 295942"/>
                <a:gd name="connsiteY25" fmla="*/ 49806 h 306032"/>
                <a:gd name="connsiteX26" fmla="*/ 1927 w 295942"/>
                <a:gd name="connsiteY26" fmla="*/ 33048 h 306032"/>
                <a:gd name="connsiteX27" fmla="*/ 2765 w 295942"/>
                <a:gd name="connsiteY27" fmla="*/ 32210 h 306032"/>
                <a:gd name="connsiteX28" fmla="*/ 1843 w 295942"/>
                <a:gd name="connsiteY28" fmla="*/ 28608 h 306032"/>
                <a:gd name="connsiteX29" fmla="*/ 1843 w 295942"/>
                <a:gd name="connsiteY29" fmla="*/ 28189 h 306032"/>
                <a:gd name="connsiteX30" fmla="*/ 419 w 295942"/>
                <a:gd name="connsiteY30" fmla="*/ 23329 h 306032"/>
                <a:gd name="connsiteX31" fmla="*/ 419 w 295942"/>
                <a:gd name="connsiteY31" fmla="*/ 20229 h 306032"/>
                <a:gd name="connsiteX32" fmla="*/ 3771 w 295942"/>
                <a:gd name="connsiteY32" fmla="*/ 20229 h 306032"/>
                <a:gd name="connsiteX33" fmla="*/ 9049 w 295942"/>
                <a:gd name="connsiteY33" fmla="*/ 19726 h 306032"/>
                <a:gd name="connsiteX34" fmla="*/ 9049 w 295942"/>
                <a:gd name="connsiteY34" fmla="*/ 20647 h 306032"/>
                <a:gd name="connsiteX35" fmla="*/ 22707 w 295942"/>
                <a:gd name="connsiteY35" fmla="*/ 18385 h 306032"/>
                <a:gd name="connsiteX36" fmla="*/ 28488 w 295942"/>
                <a:gd name="connsiteY36" fmla="*/ 18385 h 306032"/>
                <a:gd name="connsiteX37" fmla="*/ 34270 w 295942"/>
                <a:gd name="connsiteY37" fmla="*/ 15872 h 306032"/>
                <a:gd name="connsiteX38" fmla="*/ 30583 w 295942"/>
                <a:gd name="connsiteY38" fmla="*/ 15201 h 306032"/>
                <a:gd name="connsiteX39" fmla="*/ 38124 w 295942"/>
                <a:gd name="connsiteY39" fmla="*/ 14363 h 306032"/>
                <a:gd name="connsiteX40" fmla="*/ 37035 w 295942"/>
                <a:gd name="connsiteY40" fmla="*/ 15285 h 306032"/>
                <a:gd name="connsiteX41" fmla="*/ 38375 w 295942"/>
                <a:gd name="connsiteY41" fmla="*/ 15285 h 306032"/>
                <a:gd name="connsiteX42" fmla="*/ 37873 w 295942"/>
                <a:gd name="connsiteY42" fmla="*/ 16793 h 306032"/>
                <a:gd name="connsiteX43" fmla="*/ 35108 w 295942"/>
                <a:gd name="connsiteY43" fmla="*/ 16291 h 306032"/>
                <a:gd name="connsiteX44" fmla="*/ 32007 w 295942"/>
                <a:gd name="connsiteY44" fmla="*/ 18218 h 306032"/>
                <a:gd name="connsiteX45" fmla="*/ 34437 w 295942"/>
                <a:gd name="connsiteY45" fmla="*/ 18218 h 306032"/>
                <a:gd name="connsiteX46" fmla="*/ 33935 w 295942"/>
                <a:gd name="connsiteY46" fmla="*/ 18637 h 306032"/>
                <a:gd name="connsiteX47" fmla="*/ 36113 w 295942"/>
                <a:gd name="connsiteY47" fmla="*/ 18134 h 306032"/>
                <a:gd name="connsiteX48" fmla="*/ 37873 w 295942"/>
                <a:gd name="connsiteY48" fmla="*/ 19139 h 306032"/>
                <a:gd name="connsiteX49" fmla="*/ 37873 w 295942"/>
                <a:gd name="connsiteY49" fmla="*/ 18637 h 306032"/>
                <a:gd name="connsiteX50" fmla="*/ 47760 w 295942"/>
                <a:gd name="connsiteY50" fmla="*/ 18637 h 306032"/>
                <a:gd name="connsiteX51" fmla="*/ 71975 w 295942"/>
                <a:gd name="connsiteY51" fmla="*/ 14447 h 306032"/>
                <a:gd name="connsiteX52" fmla="*/ 71304 w 295942"/>
                <a:gd name="connsiteY52" fmla="*/ 16626 h 306032"/>
                <a:gd name="connsiteX53" fmla="*/ 56893 w 295942"/>
                <a:gd name="connsiteY53" fmla="*/ 17547 h 306032"/>
                <a:gd name="connsiteX54" fmla="*/ 58485 w 295942"/>
                <a:gd name="connsiteY54" fmla="*/ 18134 h 306032"/>
                <a:gd name="connsiteX55" fmla="*/ 68791 w 295942"/>
                <a:gd name="connsiteY55" fmla="*/ 16793 h 306032"/>
                <a:gd name="connsiteX56" fmla="*/ 73734 w 295942"/>
                <a:gd name="connsiteY56" fmla="*/ 17380 h 306032"/>
                <a:gd name="connsiteX57" fmla="*/ 85548 w 295942"/>
                <a:gd name="connsiteY57" fmla="*/ 15369 h 306032"/>
                <a:gd name="connsiteX58" fmla="*/ 79767 w 295942"/>
                <a:gd name="connsiteY58" fmla="*/ 16542 h 306032"/>
                <a:gd name="connsiteX59" fmla="*/ 92587 w 295942"/>
                <a:gd name="connsiteY59" fmla="*/ 15118 h 306032"/>
                <a:gd name="connsiteX60" fmla="*/ 90157 w 295942"/>
                <a:gd name="connsiteY60" fmla="*/ 15118 h 306032"/>
                <a:gd name="connsiteX61" fmla="*/ 98536 w 295942"/>
                <a:gd name="connsiteY61" fmla="*/ 15118 h 306032"/>
                <a:gd name="connsiteX62" fmla="*/ 99541 w 295942"/>
                <a:gd name="connsiteY62" fmla="*/ 15118 h 306032"/>
                <a:gd name="connsiteX63" fmla="*/ 126019 w 295942"/>
                <a:gd name="connsiteY63" fmla="*/ 12604 h 306032"/>
                <a:gd name="connsiteX64" fmla="*/ 124510 w 295942"/>
                <a:gd name="connsiteY64" fmla="*/ 14447 h 306032"/>
                <a:gd name="connsiteX65" fmla="*/ 139174 w 295942"/>
                <a:gd name="connsiteY65" fmla="*/ 9504 h 306032"/>
                <a:gd name="connsiteX66" fmla="*/ 136157 w 295942"/>
                <a:gd name="connsiteY66" fmla="*/ 13861 h 306032"/>
                <a:gd name="connsiteX67" fmla="*/ 144536 w 295942"/>
                <a:gd name="connsiteY67" fmla="*/ 13358 h 306032"/>
                <a:gd name="connsiteX68" fmla="*/ 142944 w 295942"/>
                <a:gd name="connsiteY68" fmla="*/ 11766 h 306032"/>
                <a:gd name="connsiteX69" fmla="*/ 152747 w 295942"/>
                <a:gd name="connsiteY69" fmla="*/ 12939 h 306032"/>
                <a:gd name="connsiteX70" fmla="*/ 156099 w 295942"/>
                <a:gd name="connsiteY70" fmla="*/ 10928 h 306032"/>
                <a:gd name="connsiteX71" fmla="*/ 155261 w 295942"/>
                <a:gd name="connsiteY71" fmla="*/ 12855 h 306032"/>
                <a:gd name="connsiteX72" fmla="*/ 163137 w 295942"/>
                <a:gd name="connsiteY72" fmla="*/ 10760 h 306032"/>
                <a:gd name="connsiteX73" fmla="*/ 164729 w 295942"/>
                <a:gd name="connsiteY73" fmla="*/ 12604 h 306032"/>
                <a:gd name="connsiteX74" fmla="*/ 173694 w 295942"/>
                <a:gd name="connsiteY74" fmla="*/ 12017 h 306032"/>
                <a:gd name="connsiteX75" fmla="*/ 170343 w 295942"/>
                <a:gd name="connsiteY75" fmla="*/ 12017 h 306032"/>
                <a:gd name="connsiteX76" fmla="*/ 188022 w 295942"/>
                <a:gd name="connsiteY76" fmla="*/ 8917 h 306032"/>
                <a:gd name="connsiteX77" fmla="*/ 189950 w 295942"/>
                <a:gd name="connsiteY77" fmla="*/ 11096 h 306032"/>
                <a:gd name="connsiteX78" fmla="*/ 206707 w 295942"/>
                <a:gd name="connsiteY78" fmla="*/ 5566 h 306032"/>
                <a:gd name="connsiteX79" fmla="*/ 208215 w 295942"/>
                <a:gd name="connsiteY79" fmla="*/ 5566 h 306032"/>
                <a:gd name="connsiteX80" fmla="*/ 214248 w 295942"/>
                <a:gd name="connsiteY80" fmla="*/ 4728 h 306032"/>
                <a:gd name="connsiteX81" fmla="*/ 194390 w 295942"/>
                <a:gd name="connsiteY81" fmla="*/ 10760 h 306032"/>
                <a:gd name="connsiteX82" fmla="*/ 200339 w 295942"/>
                <a:gd name="connsiteY82" fmla="*/ 10760 h 306032"/>
                <a:gd name="connsiteX83" fmla="*/ 196150 w 295942"/>
                <a:gd name="connsiteY83" fmla="*/ 11682 h 306032"/>
                <a:gd name="connsiteX84" fmla="*/ 207964 w 295942"/>
                <a:gd name="connsiteY84" fmla="*/ 11682 h 306032"/>
                <a:gd name="connsiteX85" fmla="*/ 216343 w 295942"/>
                <a:gd name="connsiteY85" fmla="*/ 9420 h 306032"/>
                <a:gd name="connsiteX86" fmla="*/ 203691 w 295942"/>
                <a:gd name="connsiteY86" fmla="*/ 11096 h 306032"/>
                <a:gd name="connsiteX87" fmla="*/ 219192 w 295942"/>
                <a:gd name="connsiteY87" fmla="*/ 7660 h 306032"/>
                <a:gd name="connsiteX88" fmla="*/ 217935 w 295942"/>
                <a:gd name="connsiteY88" fmla="*/ 9839 h 306032"/>
                <a:gd name="connsiteX89" fmla="*/ 226314 w 295942"/>
                <a:gd name="connsiteY89" fmla="*/ 9001 h 306032"/>
                <a:gd name="connsiteX90" fmla="*/ 222795 w 295942"/>
                <a:gd name="connsiteY90" fmla="*/ 9755 h 306032"/>
                <a:gd name="connsiteX91" fmla="*/ 235866 w 295942"/>
                <a:gd name="connsiteY91" fmla="*/ 8666 h 306032"/>
                <a:gd name="connsiteX92" fmla="*/ 241982 w 295942"/>
                <a:gd name="connsiteY92" fmla="*/ 9085 h 306032"/>
                <a:gd name="connsiteX93" fmla="*/ 240055 w 295942"/>
                <a:gd name="connsiteY93" fmla="*/ 3722 h 306032"/>
                <a:gd name="connsiteX94" fmla="*/ 252456 w 295942"/>
                <a:gd name="connsiteY94" fmla="*/ 4728 h 306032"/>
                <a:gd name="connsiteX95" fmla="*/ 250529 w 295942"/>
                <a:gd name="connsiteY95" fmla="*/ 7660 h 306032"/>
                <a:gd name="connsiteX96" fmla="*/ 253043 w 295942"/>
                <a:gd name="connsiteY96" fmla="*/ 6822 h 306032"/>
                <a:gd name="connsiteX97" fmla="*/ 256645 w 295942"/>
                <a:gd name="connsiteY97" fmla="*/ 7409 h 306032"/>
                <a:gd name="connsiteX98" fmla="*/ 258656 w 295942"/>
                <a:gd name="connsiteY98" fmla="*/ 6403 h 306032"/>
                <a:gd name="connsiteX99" fmla="*/ 268292 w 295942"/>
                <a:gd name="connsiteY99" fmla="*/ 6403 h 306032"/>
                <a:gd name="connsiteX100" fmla="*/ 276671 w 295942"/>
                <a:gd name="connsiteY100" fmla="*/ 3471 h 306032"/>
                <a:gd name="connsiteX101" fmla="*/ 277928 w 295942"/>
                <a:gd name="connsiteY101" fmla="*/ 4141 h 306032"/>
                <a:gd name="connsiteX102" fmla="*/ 283961 w 295942"/>
                <a:gd name="connsiteY102" fmla="*/ 4141 h 306032"/>
                <a:gd name="connsiteX103" fmla="*/ 283961 w 295942"/>
                <a:gd name="connsiteY103" fmla="*/ 19391 h 306032"/>
                <a:gd name="connsiteX104" fmla="*/ 283123 w 295942"/>
                <a:gd name="connsiteY104" fmla="*/ 22407 h 306032"/>
                <a:gd name="connsiteX105" fmla="*/ 283961 w 295942"/>
                <a:gd name="connsiteY105" fmla="*/ 27183 h 306032"/>
                <a:gd name="connsiteX106" fmla="*/ 282620 w 295942"/>
                <a:gd name="connsiteY106" fmla="*/ 25340 h 306032"/>
                <a:gd name="connsiteX107" fmla="*/ 284296 w 295942"/>
                <a:gd name="connsiteY107" fmla="*/ 35394 h 306032"/>
                <a:gd name="connsiteX108" fmla="*/ 283542 w 295942"/>
                <a:gd name="connsiteY108" fmla="*/ 23496 h 306032"/>
                <a:gd name="connsiteX109" fmla="*/ 287396 w 295942"/>
                <a:gd name="connsiteY109" fmla="*/ 38159 h 306032"/>
                <a:gd name="connsiteX110" fmla="*/ 287396 w 295942"/>
                <a:gd name="connsiteY110" fmla="*/ 42349 h 306032"/>
                <a:gd name="connsiteX111" fmla="*/ 289742 w 295942"/>
                <a:gd name="connsiteY111" fmla="*/ 63799 h 306032"/>
                <a:gd name="connsiteX112" fmla="*/ 287647 w 295942"/>
                <a:gd name="connsiteY112" fmla="*/ 64972 h 306032"/>
                <a:gd name="connsiteX113" fmla="*/ 287647 w 295942"/>
                <a:gd name="connsiteY113" fmla="*/ 52739 h 306032"/>
                <a:gd name="connsiteX114" fmla="*/ 287647 w 295942"/>
                <a:gd name="connsiteY114" fmla="*/ 57347 h 306032"/>
                <a:gd name="connsiteX115" fmla="*/ 286977 w 295942"/>
                <a:gd name="connsiteY115" fmla="*/ 49890 h 306032"/>
                <a:gd name="connsiteX116" fmla="*/ 287815 w 295942"/>
                <a:gd name="connsiteY116" fmla="*/ 81394 h 306032"/>
                <a:gd name="connsiteX117" fmla="*/ 288820 w 295942"/>
                <a:gd name="connsiteY117" fmla="*/ 84662 h 306032"/>
                <a:gd name="connsiteX118" fmla="*/ 288820 w 295942"/>
                <a:gd name="connsiteY118" fmla="*/ 81562 h 306032"/>
                <a:gd name="connsiteX119" fmla="*/ 290077 w 295942"/>
                <a:gd name="connsiteY119" fmla="*/ 83405 h 306032"/>
                <a:gd name="connsiteX120" fmla="*/ 291586 w 295942"/>
                <a:gd name="connsiteY120" fmla="*/ 98152 h 306032"/>
                <a:gd name="connsiteX121" fmla="*/ 290748 w 295942"/>
                <a:gd name="connsiteY121" fmla="*/ 99325 h 306032"/>
                <a:gd name="connsiteX122" fmla="*/ 290748 w 295942"/>
                <a:gd name="connsiteY122" fmla="*/ 93795 h 306032"/>
                <a:gd name="connsiteX123" fmla="*/ 291334 w 295942"/>
                <a:gd name="connsiteY123" fmla="*/ 105526 h 306032"/>
                <a:gd name="connsiteX124" fmla="*/ 291753 w 295942"/>
                <a:gd name="connsiteY124" fmla="*/ 101336 h 306032"/>
                <a:gd name="connsiteX125" fmla="*/ 293596 w 295942"/>
                <a:gd name="connsiteY125" fmla="*/ 115916 h 306032"/>
                <a:gd name="connsiteX126" fmla="*/ 294267 w 295942"/>
                <a:gd name="connsiteY126" fmla="*/ 110972 h 306032"/>
                <a:gd name="connsiteX127" fmla="*/ 292507 w 295942"/>
                <a:gd name="connsiteY127" fmla="*/ 102593 h 306032"/>
                <a:gd name="connsiteX128" fmla="*/ 293513 w 295942"/>
                <a:gd name="connsiteY128" fmla="*/ 90947 h 306032"/>
                <a:gd name="connsiteX129" fmla="*/ 292926 w 295942"/>
                <a:gd name="connsiteY129" fmla="*/ 88349 h 306032"/>
                <a:gd name="connsiteX130" fmla="*/ 292926 w 295942"/>
                <a:gd name="connsiteY130" fmla="*/ 87427 h 306032"/>
                <a:gd name="connsiteX131" fmla="*/ 292926 w 295942"/>
                <a:gd name="connsiteY131" fmla="*/ 87427 h 306032"/>
                <a:gd name="connsiteX132" fmla="*/ 292926 w 295942"/>
                <a:gd name="connsiteY132" fmla="*/ 87427 h 306032"/>
                <a:gd name="connsiteX133" fmla="*/ 292926 w 295942"/>
                <a:gd name="connsiteY133" fmla="*/ 89690 h 306032"/>
                <a:gd name="connsiteX134" fmla="*/ 291334 w 295942"/>
                <a:gd name="connsiteY134" fmla="*/ 78211 h 306032"/>
                <a:gd name="connsiteX135" fmla="*/ 292004 w 295942"/>
                <a:gd name="connsiteY135" fmla="*/ 78211 h 306032"/>
                <a:gd name="connsiteX136" fmla="*/ 291334 w 295942"/>
                <a:gd name="connsiteY136" fmla="*/ 74691 h 306032"/>
                <a:gd name="connsiteX137" fmla="*/ 292758 w 295942"/>
                <a:gd name="connsiteY137" fmla="*/ 73853 h 306032"/>
                <a:gd name="connsiteX138" fmla="*/ 292758 w 295942"/>
                <a:gd name="connsiteY138" fmla="*/ 68323 h 306032"/>
                <a:gd name="connsiteX139" fmla="*/ 292758 w 295942"/>
                <a:gd name="connsiteY139" fmla="*/ 57850 h 306032"/>
                <a:gd name="connsiteX140" fmla="*/ 292758 w 295942"/>
                <a:gd name="connsiteY140" fmla="*/ 53577 h 306032"/>
                <a:gd name="connsiteX141" fmla="*/ 291921 w 295942"/>
                <a:gd name="connsiteY141" fmla="*/ 45198 h 306032"/>
                <a:gd name="connsiteX142" fmla="*/ 291921 w 295942"/>
                <a:gd name="connsiteY142" fmla="*/ 45198 h 306032"/>
                <a:gd name="connsiteX143" fmla="*/ 290664 w 295942"/>
                <a:gd name="connsiteY143" fmla="*/ 17883 h 306032"/>
                <a:gd name="connsiteX144" fmla="*/ 290245 w 295942"/>
                <a:gd name="connsiteY144" fmla="*/ 13274 h 306032"/>
                <a:gd name="connsiteX145" fmla="*/ 290245 w 295942"/>
                <a:gd name="connsiteY145" fmla="*/ 10509 h 306032"/>
                <a:gd name="connsiteX146" fmla="*/ 290245 w 295942"/>
                <a:gd name="connsiteY146" fmla="*/ 5566 h 306032"/>
                <a:gd name="connsiteX147" fmla="*/ 290664 w 295942"/>
                <a:gd name="connsiteY147" fmla="*/ 3722 h 306032"/>
                <a:gd name="connsiteX148" fmla="*/ 290664 w 295942"/>
                <a:gd name="connsiteY148" fmla="*/ 35 h 306032"/>
                <a:gd name="connsiteX149" fmla="*/ 280358 w 295942"/>
                <a:gd name="connsiteY149" fmla="*/ 35 h 306032"/>
                <a:gd name="connsiteX150" fmla="*/ 276085 w 295942"/>
                <a:gd name="connsiteY150" fmla="*/ 454 h 306032"/>
                <a:gd name="connsiteX151" fmla="*/ 251618 w 295942"/>
                <a:gd name="connsiteY151" fmla="*/ 1041 h 306032"/>
                <a:gd name="connsiteX152" fmla="*/ 251618 w 295942"/>
                <a:gd name="connsiteY152" fmla="*/ 1795 h 306032"/>
                <a:gd name="connsiteX153" fmla="*/ 237290 w 295942"/>
                <a:gd name="connsiteY153" fmla="*/ 2968 h 306032"/>
                <a:gd name="connsiteX154" fmla="*/ 237709 w 295942"/>
                <a:gd name="connsiteY154" fmla="*/ 3638 h 306032"/>
                <a:gd name="connsiteX155" fmla="*/ 217851 w 295942"/>
                <a:gd name="connsiteY155" fmla="*/ 4225 h 306032"/>
                <a:gd name="connsiteX156" fmla="*/ 221622 w 295942"/>
                <a:gd name="connsiteY156" fmla="*/ 4225 h 306032"/>
                <a:gd name="connsiteX157" fmla="*/ 194390 w 295942"/>
                <a:gd name="connsiteY157" fmla="*/ 5566 h 306032"/>
                <a:gd name="connsiteX158" fmla="*/ 189447 w 295942"/>
                <a:gd name="connsiteY158" fmla="*/ 5566 h 306032"/>
                <a:gd name="connsiteX159" fmla="*/ 189447 w 295942"/>
                <a:gd name="connsiteY159" fmla="*/ 5566 h 306032"/>
                <a:gd name="connsiteX160" fmla="*/ 186598 w 295942"/>
                <a:gd name="connsiteY160" fmla="*/ 5566 h 306032"/>
                <a:gd name="connsiteX161" fmla="*/ 188944 w 295942"/>
                <a:gd name="connsiteY161" fmla="*/ 5566 h 306032"/>
                <a:gd name="connsiteX162" fmla="*/ 182660 w 295942"/>
                <a:gd name="connsiteY162" fmla="*/ 6152 h 306032"/>
                <a:gd name="connsiteX163" fmla="*/ 181654 w 295942"/>
                <a:gd name="connsiteY163" fmla="*/ 5482 h 306032"/>
                <a:gd name="connsiteX164" fmla="*/ 181068 w 295942"/>
                <a:gd name="connsiteY164" fmla="*/ 5482 h 306032"/>
                <a:gd name="connsiteX165" fmla="*/ 180481 w 295942"/>
                <a:gd name="connsiteY165" fmla="*/ 6320 h 306032"/>
                <a:gd name="connsiteX166" fmla="*/ 177465 w 295942"/>
                <a:gd name="connsiteY166" fmla="*/ 6906 h 306032"/>
                <a:gd name="connsiteX167" fmla="*/ 169086 w 295942"/>
                <a:gd name="connsiteY167" fmla="*/ 6906 h 306032"/>
                <a:gd name="connsiteX168" fmla="*/ 156099 w 295942"/>
                <a:gd name="connsiteY168" fmla="*/ 9252 h 306032"/>
                <a:gd name="connsiteX169" fmla="*/ 156601 w 295942"/>
                <a:gd name="connsiteY169" fmla="*/ 9252 h 306032"/>
                <a:gd name="connsiteX170" fmla="*/ 149061 w 295942"/>
                <a:gd name="connsiteY170" fmla="*/ 9755 h 306032"/>
                <a:gd name="connsiteX171" fmla="*/ 147887 w 295942"/>
                <a:gd name="connsiteY171" fmla="*/ 8917 h 306032"/>
                <a:gd name="connsiteX172" fmla="*/ 142274 w 295942"/>
                <a:gd name="connsiteY172" fmla="*/ 10341 h 306032"/>
                <a:gd name="connsiteX173" fmla="*/ 140766 w 295942"/>
                <a:gd name="connsiteY173" fmla="*/ 8917 h 306032"/>
                <a:gd name="connsiteX174" fmla="*/ 127024 w 295942"/>
                <a:gd name="connsiteY174" fmla="*/ 11012 h 306032"/>
                <a:gd name="connsiteX175" fmla="*/ 127024 w 295942"/>
                <a:gd name="connsiteY175" fmla="*/ 10425 h 306032"/>
                <a:gd name="connsiteX176" fmla="*/ 118645 w 295942"/>
                <a:gd name="connsiteY176" fmla="*/ 11179 h 306032"/>
                <a:gd name="connsiteX177" fmla="*/ 76248 w 295942"/>
                <a:gd name="connsiteY177" fmla="*/ 12101 h 306032"/>
                <a:gd name="connsiteX178" fmla="*/ 68958 w 295942"/>
                <a:gd name="connsiteY178" fmla="*/ 13023 h 306032"/>
                <a:gd name="connsiteX179" fmla="*/ 68372 w 295942"/>
                <a:gd name="connsiteY179" fmla="*/ 12101 h 306032"/>
                <a:gd name="connsiteX180" fmla="*/ 52201 w 295942"/>
                <a:gd name="connsiteY180" fmla="*/ 13358 h 306032"/>
                <a:gd name="connsiteX181" fmla="*/ 52955 w 295942"/>
                <a:gd name="connsiteY181" fmla="*/ 12520 h 306032"/>
                <a:gd name="connsiteX182" fmla="*/ 49854 w 295942"/>
                <a:gd name="connsiteY182" fmla="*/ 12520 h 306032"/>
                <a:gd name="connsiteX183" fmla="*/ 52117 w 295942"/>
                <a:gd name="connsiteY183" fmla="*/ 11850 h 306032"/>
                <a:gd name="connsiteX184" fmla="*/ 43319 w 295942"/>
                <a:gd name="connsiteY184" fmla="*/ 14782 h 306032"/>
                <a:gd name="connsiteX185" fmla="*/ 34940 w 295942"/>
                <a:gd name="connsiteY185" fmla="*/ 15536 h 306032"/>
                <a:gd name="connsiteX186" fmla="*/ 36029 w 295942"/>
                <a:gd name="connsiteY186" fmla="*/ 14531 h 306032"/>
                <a:gd name="connsiteX187" fmla="*/ 19690 w 295942"/>
                <a:gd name="connsiteY187" fmla="*/ 15788 h 306032"/>
                <a:gd name="connsiteX188" fmla="*/ 15250 w 295942"/>
                <a:gd name="connsiteY188" fmla="*/ 15788 h 306032"/>
                <a:gd name="connsiteX189" fmla="*/ 1424 w 295942"/>
                <a:gd name="connsiteY189" fmla="*/ 16374 h 306032"/>
                <a:gd name="connsiteX190" fmla="*/ 3687 w 295942"/>
                <a:gd name="connsiteY190" fmla="*/ 16374 h 306032"/>
                <a:gd name="connsiteX191" fmla="*/ 838 w 295942"/>
                <a:gd name="connsiteY191" fmla="*/ 17045 h 306032"/>
                <a:gd name="connsiteX192" fmla="*/ 838 w 295942"/>
                <a:gd name="connsiteY192" fmla="*/ 20647 h 306032"/>
                <a:gd name="connsiteX193" fmla="*/ 838 w 295942"/>
                <a:gd name="connsiteY193" fmla="*/ 25172 h 306032"/>
                <a:gd name="connsiteX194" fmla="*/ 838 w 295942"/>
                <a:gd name="connsiteY194" fmla="*/ 25172 h 306032"/>
                <a:gd name="connsiteX195" fmla="*/ 838 w 295942"/>
                <a:gd name="connsiteY195" fmla="*/ 40422 h 306032"/>
                <a:gd name="connsiteX196" fmla="*/ 1508 w 295942"/>
                <a:gd name="connsiteY196" fmla="*/ 39835 h 306032"/>
                <a:gd name="connsiteX197" fmla="*/ 2011 w 295942"/>
                <a:gd name="connsiteY197" fmla="*/ 55420 h 306032"/>
                <a:gd name="connsiteX198" fmla="*/ 2011 w 295942"/>
                <a:gd name="connsiteY198" fmla="*/ 53158 h 306032"/>
                <a:gd name="connsiteX199" fmla="*/ 419 w 295942"/>
                <a:gd name="connsiteY199" fmla="*/ 66061 h 306032"/>
                <a:gd name="connsiteX200" fmla="*/ 0 w 295942"/>
                <a:gd name="connsiteY200" fmla="*/ 63883 h 306032"/>
                <a:gd name="connsiteX201" fmla="*/ 1508 w 295942"/>
                <a:gd name="connsiteY201" fmla="*/ 71507 h 306032"/>
                <a:gd name="connsiteX202" fmla="*/ 335 w 295942"/>
                <a:gd name="connsiteY202" fmla="*/ 74440 h 306032"/>
                <a:gd name="connsiteX203" fmla="*/ 1927 w 295942"/>
                <a:gd name="connsiteY203" fmla="*/ 93376 h 306032"/>
                <a:gd name="connsiteX204" fmla="*/ 3016 w 295942"/>
                <a:gd name="connsiteY204" fmla="*/ 93376 h 306032"/>
                <a:gd name="connsiteX205" fmla="*/ 3603 w 295942"/>
                <a:gd name="connsiteY205" fmla="*/ 110134 h 306032"/>
                <a:gd name="connsiteX206" fmla="*/ 3603 w 295942"/>
                <a:gd name="connsiteY206" fmla="*/ 110972 h 306032"/>
                <a:gd name="connsiteX207" fmla="*/ 5446 w 295942"/>
                <a:gd name="connsiteY207" fmla="*/ 124713 h 306032"/>
                <a:gd name="connsiteX208" fmla="*/ 5446 w 295942"/>
                <a:gd name="connsiteY208" fmla="*/ 147001 h 306032"/>
                <a:gd name="connsiteX209" fmla="*/ 6117 w 295942"/>
                <a:gd name="connsiteY209" fmla="*/ 158061 h 306032"/>
                <a:gd name="connsiteX210" fmla="*/ 6117 w 295942"/>
                <a:gd name="connsiteY210" fmla="*/ 158061 h 306032"/>
                <a:gd name="connsiteX211" fmla="*/ 7625 w 295942"/>
                <a:gd name="connsiteY211" fmla="*/ 170043 h 306032"/>
                <a:gd name="connsiteX212" fmla="*/ 7206 w 295942"/>
                <a:gd name="connsiteY212" fmla="*/ 170043 h 306032"/>
                <a:gd name="connsiteX213" fmla="*/ 8965 w 295942"/>
                <a:gd name="connsiteY213" fmla="*/ 189985 h 306032"/>
                <a:gd name="connsiteX214" fmla="*/ 8295 w 295942"/>
                <a:gd name="connsiteY214" fmla="*/ 190907 h 306032"/>
                <a:gd name="connsiteX215" fmla="*/ 9217 w 295942"/>
                <a:gd name="connsiteY215" fmla="*/ 216043 h 306032"/>
                <a:gd name="connsiteX216" fmla="*/ 9217 w 295942"/>
                <a:gd name="connsiteY216" fmla="*/ 214954 h 306032"/>
                <a:gd name="connsiteX217" fmla="*/ 11395 w 295942"/>
                <a:gd name="connsiteY217" fmla="*/ 246291 h 306032"/>
                <a:gd name="connsiteX218" fmla="*/ 12401 w 295942"/>
                <a:gd name="connsiteY218" fmla="*/ 253748 h 306032"/>
                <a:gd name="connsiteX219" fmla="*/ 13909 w 295942"/>
                <a:gd name="connsiteY219" fmla="*/ 251151 h 306032"/>
                <a:gd name="connsiteX220" fmla="*/ 13239 w 295942"/>
                <a:gd name="connsiteY220" fmla="*/ 256346 h 306032"/>
                <a:gd name="connsiteX221" fmla="*/ 13239 w 295942"/>
                <a:gd name="connsiteY221" fmla="*/ 255675 h 306032"/>
                <a:gd name="connsiteX222" fmla="*/ 12401 w 295942"/>
                <a:gd name="connsiteY222" fmla="*/ 267490 h 306032"/>
                <a:gd name="connsiteX223" fmla="*/ 13155 w 295942"/>
                <a:gd name="connsiteY223" fmla="*/ 285504 h 306032"/>
                <a:gd name="connsiteX224" fmla="*/ 13825 w 295942"/>
                <a:gd name="connsiteY224" fmla="*/ 306033 h 306032"/>
                <a:gd name="connsiteX225" fmla="*/ 36700 w 295942"/>
                <a:gd name="connsiteY225" fmla="*/ 305111 h 306032"/>
                <a:gd name="connsiteX226" fmla="*/ 34521 w 295942"/>
                <a:gd name="connsiteY226" fmla="*/ 304189 h 306032"/>
                <a:gd name="connsiteX227" fmla="*/ 40805 w 295942"/>
                <a:gd name="connsiteY227" fmla="*/ 304189 h 306032"/>
                <a:gd name="connsiteX228" fmla="*/ 38543 w 295942"/>
                <a:gd name="connsiteY228" fmla="*/ 305027 h 306032"/>
                <a:gd name="connsiteX229" fmla="*/ 46168 w 295942"/>
                <a:gd name="connsiteY229" fmla="*/ 303938 h 306032"/>
                <a:gd name="connsiteX230" fmla="*/ 45497 w 295942"/>
                <a:gd name="connsiteY230" fmla="*/ 305278 h 306032"/>
                <a:gd name="connsiteX231" fmla="*/ 49100 w 295942"/>
                <a:gd name="connsiteY231" fmla="*/ 305278 h 306032"/>
                <a:gd name="connsiteX232" fmla="*/ 48262 w 295942"/>
                <a:gd name="connsiteY232" fmla="*/ 305278 h 306032"/>
                <a:gd name="connsiteX233" fmla="*/ 56641 w 295942"/>
                <a:gd name="connsiteY233" fmla="*/ 303938 h 306032"/>
                <a:gd name="connsiteX234" fmla="*/ 59742 w 295942"/>
                <a:gd name="connsiteY234" fmla="*/ 304524 h 306032"/>
                <a:gd name="connsiteX235" fmla="*/ 61752 w 295942"/>
                <a:gd name="connsiteY235" fmla="*/ 304524 h 306032"/>
                <a:gd name="connsiteX236" fmla="*/ 69629 w 295942"/>
                <a:gd name="connsiteY236" fmla="*/ 304524 h 306032"/>
                <a:gd name="connsiteX237" fmla="*/ 66445 w 295942"/>
                <a:gd name="connsiteY237" fmla="*/ 303854 h 306032"/>
                <a:gd name="connsiteX238" fmla="*/ 70131 w 295942"/>
                <a:gd name="connsiteY238" fmla="*/ 302765 h 306032"/>
                <a:gd name="connsiteX239" fmla="*/ 102809 w 295942"/>
                <a:gd name="connsiteY239" fmla="*/ 302095 h 306032"/>
                <a:gd name="connsiteX240" fmla="*/ 118394 w 295942"/>
                <a:gd name="connsiteY240" fmla="*/ 300838 h 306032"/>
                <a:gd name="connsiteX241" fmla="*/ 121159 w 295942"/>
                <a:gd name="connsiteY241" fmla="*/ 299665 h 306032"/>
                <a:gd name="connsiteX242" fmla="*/ 134816 w 295942"/>
                <a:gd name="connsiteY242" fmla="*/ 301257 h 306032"/>
                <a:gd name="connsiteX243" fmla="*/ 143195 w 295942"/>
                <a:gd name="connsiteY243" fmla="*/ 299246 h 306032"/>
                <a:gd name="connsiteX244" fmla="*/ 146798 w 295942"/>
                <a:gd name="connsiteY244" fmla="*/ 300251 h 306032"/>
                <a:gd name="connsiteX245" fmla="*/ 181990 w 295942"/>
                <a:gd name="connsiteY245" fmla="*/ 298743 h 306032"/>
                <a:gd name="connsiteX246" fmla="*/ 182744 w 295942"/>
                <a:gd name="connsiteY246" fmla="*/ 297654 h 306032"/>
                <a:gd name="connsiteX247" fmla="*/ 189447 w 295942"/>
                <a:gd name="connsiteY247" fmla="*/ 298659 h 306032"/>
                <a:gd name="connsiteX248" fmla="*/ 196234 w 295942"/>
                <a:gd name="connsiteY248" fmla="*/ 297654 h 306032"/>
                <a:gd name="connsiteX249" fmla="*/ 196234 w 295942"/>
                <a:gd name="connsiteY249" fmla="*/ 297067 h 306032"/>
                <a:gd name="connsiteX250" fmla="*/ 271644 w 295942"/>
                <a:gd name="connsiteY250" fmla="*/ 294637 h 306032"/>
                <a:gd name="connsiteX251" fmla="*/ 273068 w 295942"/>
                <a:gd name="connsiteY251" fmla="*/ 293967 h 306032"/>
                <a:gd name="connsiteX252" fmla="*/ 273068 w 295942"/>
                <a:gd name="connsiteY252" fmla="*/ 292961 h 306032"/>
                <a:gd name="connsiteX253" fmla="*/ 283625 w 295942"/>
                <a:gd name="connsiteY253" fmla="*/ 293464 h 306032"/>
                <a:gd name="connsiteX254" fmla="*/ 295942 w 295942"/>
                <a:gd name="connsiteY254" fmla="*/ 291788 h 306032"/>
                <a:gd name="connsiteX255" fmla="*/ 292675 w 295942"/>
                <a:gd name="connsiteY255" fmla="*/ 291788 h 306032"/>
                <a:gd name="connsiteX256" fmla="*/ 286893 w 295942"/>
                <a:gd name="connsiteY256" fmla="*/ 288269 h 306032"/>
                <a:gd name="connsiteX257" fmla="*/ 265695 w 295942"/>
                <a:gd name="connsiteY257" fmla="*/ 289275 h 306032"/>
                <a:gd name="connsiteX258" fmla="*/ 266198 w 295942"/>
                <a:gd name="connsiteY258" fmla="*/ 288437 h 306032"/>
                <a:gd name="connsiteX259" fmla="*/ 257064 w 295942"/>
                <a:gd name="connsiteY259" fmla="*/ 289359 h 306032"/>
                <a:gd name="connsiteX260" fmla="*/ 257567 w 295942"/>
                <a:gd name="connsiteY260" fmla="*/ 289359 h 306032"/>
                <a:gd name="connsiteX261" fmla="*/ 224051 w 295942"/>
                <a:gd name="connsiteY261" fmla="*/ 290197 h 306032"/>
                <a:gd name="connsiteX262" fmla="*/ 225225 w 295942"/>
                <a:gd name="connsiteY262" fmla="*/ 290783 h 306032"/>
                <a:gd name="connsiteX263" fmla="*/ 219946 w 295942"/>
                <a:gd name="connsiteY263" fmla="*/ 290783 h 306032"/>
                <a:gd name="connsiteX264" fmla="*/ 225476 w 295942"/>
                <a:gd name="connsiteY264" fmla="*/ 291705 h 306032"/>
                <a:gd name="connsiteX265" fmla="*/ 200339 w 295942"/>
                <a:gd name="connsiteY265" fmla="*/ 291705 h 306032"/>
                <a:gd name="connsiteX266" fmla="*/ 196988 w 295942"/>
                <a:gd name="connsiteY266" fmla="*/ 292710 h 306032"/>
                <a:gd name="connsiteX267" fmla="*/ 195731 w 295942"/>
                <a:gd name="connsiteY267" fmla="*/ 292710 h 306032"/>
                <a:gd name="connsiteX268" fmla="*/ 194474 w 295942"/>
                <a:gd name="connsiteY268" fmla="*/ 293297 h 306032"/>
                <a:gd name="connsiteX269" fmla="*/ 189614 w 295942"/>
                <a:gd name="connsiteY269" fmla="*/ 292543 h 306032"/>
                <a:gd name="connsiteX270" fmla="*/ 192547 w 295942"/>
                <a:gd name="connsiteY270" fmla="*/ 292543 h 306032"/>
                <a:gd name="connsiteX271" fmla="*/ 179643 w 295942"/>
                <a:gd name="connsiteY271" fmla="*/ 293213 h 306032"/>
                <a:gd name="connsiteX272" fmla="*/ 184252 w 295942"/>
                <a:gd name="connsiteY272" fmla="*/ 293213 h 306032"/>
                <a:gd name="connsiteX273" fmla="*/ 142357 w 295942"/>
                <a:gd name="connsiteY273" fmla="*/ 295978 h 306032"/>
                <a:gd name="connsiteX274" fmla="*/ 143279 w 295942"/>
                <a:gd name="connsiteY274" fmla="*/ 295978 h 306032"/>
                <a:gd name="connsiteX275" fmla="*/ 124845 w 295942"/>
                <a:gd name="connsiteY275" fmla="*/ 296816 h 306032"/>
                <a:gd name="connsiteX276" fmla="*/ 124845 w 295942"/>
                <a:gd name="connsiteY276" fmla="*/ 296816 h 306032"/>
                <a:gd name="connsiteX277" fmla="*/ 116969 w 295942"/>
                <a:gd name="connsiteY277" fmla="*/ 297654 h 306032"/>
                <a:gd name="connsiteX278" fmla="*/ 115377 w 295942"/>
                <a:gd name="connsiteY278" fmla="*/ 296564 h 306032"/>
                <a:gd name="connsiteX279" fmla="*/ 103312 w 295942"/>
                <a:gd name="connsiteY279" fmla="*/ 298910 h 306032"/>
                <a:gd name="connsiteX280" fmla="*/ 101720 w 295942"/>
                <a:gd name="connsiteY280" fmla="*/ 298408 h 306032"/>
                <a:gd name="connsiteX281" fmla="*/ 93844 w 295942"/>
                <a:gd name="connsiteY281" fmla="*/ 299665 h 306032"/>
                <a:gd name="connsiteX282" fmla="*/ 95268 w 295942"/>
                <a:gd name="connsiteY282" fmla="*/ 298156 h 306032"/>
                <a:gd name="connsiteX283" fmla="*/ 73567 w 295942"/>
                <a:gd name="connsiteY283" fmla="*/ 298743 h 306032"/>
                <a:gd name="connsiteX284" fmla="*/ 80437 w 295942"/>
                <a:gd name="connsiteY284" fmla="*/ 299581 h 306032"/>
                <a:gd name="connsiteX285" fmla="*/ 72729 w 295942"/>
                <a:gd name="connsiteY285" fmla="*/ 300921 h 306032"/>
                <a:gd name="connsiteX286" fmla="*/ 57563 w 295942"/>
                <a:gd name="connsiteY286" fmla="*/ 299748 h 306032"/>
                <a:gd name="connsiteX287" fmla="*/ 59406 w 295942"/>
                <a:gd name="connsiteY287" fmla="*/ 299748 h 306032"/>
                <a:gd name="connsiteX288" fmla="*/ 48765 w 295942"/>
                <a:gd name="connsiteY288" fmla="*/ 299748 h 306032"/>
                <a:gd name="connsiteX289" fmla="*/ 42732 w 295942"/>
                <a:gd name="connsiteY289" fmla="*/ 301173 h 306032"/>
                <a:gd name="connsiteX290" fmla="*/ 51111 w 295942"/>
                <a:gd name="connsiteY290" fmla="*/ 300503 h 306032"/>
                <a:gd name="connsiteX291" fmla="*/ 34354 w 295942"/>
                <a:gd name="connsiteY291" fmla="*/ 302346 h 306032"/>
                <a:gd name="connsiteX292" fmla="*/ 38794 w 295942"/>
                <a:gd name="connsiteY292" fmla="*/ 301424 h 306032"/>
                <a:gd name="connsiteX293" fmla="*/ 32175 w 295942"/>
                <a:gd name="connsiteY293" fmla="*/ 301424 h 306032"/>
                <a:gd name="connsiteX294" fmla="*/ 47089 w 295942"/>
                <a:gd name="connsiteY294" fmla="*/ 299497 h 306032"/>
                <a:gd name="connsiteX295" fmla="*/ 40135 w 295942"/>
                <a:gd name="connsiteY295" fmla="*/ 299497 h 306032"/>
                <a:gd name="connsiteX296" fmla="*/ 25304 w 295942"/>
                <a:gd name="connsiteY296" fmla="*/ 301257 h 306032"/>
                <a:gd name="connsiteX297" fmla="*/ 25304 w 295942"/>
                <a:gd name="connsiteY297" fmla="*/ 300503 h 306032"/>
                <a:gd name="connsiteX298" fmla="*/ 20612 w 295942"/>
                <a:gd name="connsiteY298" fmla="*/ 301173 h 306032"/>
                <a:gd name="connsiteX299" fmla="*/ 23796 w 295942"/>
                <a:gd name="connsiteY299" fmla="*/ 300084 h 306032"/>
                <a:gd name="connsiteX300" fmla="*/ 21366 w 295942"/>
                <a:gd name="connsiteY300" fmla="*/ 300084 h 306032"/>
                <a:gd name="connsiteX301" fmla="*/ 19774 w 295942"/>
                <a:gd name="connsiteY301" fmla="*/ 300084 h 306032"/>
                <a:gd name="connsiteX302" fmla="*/ 18434 w 295942"/>
                <a:gd name="connsiteY302" fmla="*/ 300084 h 306032"/>
                <a:gd name="connsiteX303" fmla="*/ 18434 w 295942"/>
                <a:gd name="connsiteY303" fmla="*/ 298575 h 306032"/>
                <a:gd name="connsiteX304" fmla="*/ 18434 w 295942"/>
                <a:gd name="connsiteY304" fmla="*/ 300251 h 306032"/>
                <a:gd name="connsiteX305" fmla="*/ 18434 w 295942"/>
                <a:gd name="connsiteY305" fmla="*/ 301424 h 306032"/>
                <a:gd name="connsiteX306" fmla="*/ 17512 w 295942"/>
                <a:gd name="connsiteY306" fmla="*/ 301424 h 306032"/>
                <a:gd name="connsiteX307" fmla="*/ 17512 w 295942"/>
                <a:gd name="connsiteY307" fmla="*/ 298408 h 306032"/>
                <a:gd name="connsiteX308" fmla="*/ 18015 w 295942"/>
                <a:gd name="connsiteY308" fmla="*/ 295391 h 306032"/>
                <a:gd name="connsiteX309" fmla="*/ 18015 w 295942"/>
                <a:gd name="connsiteY309" fmla="*/ 284666 h 306032"/>
                <a:gd name="connsiteX310" fmla="*/ 17428 w 295942"/>
                <a:gd name="connsiteY310" fmla="*/ 288772 h 306032"/>
                <a:gd name="connsiteX311" fmla="*/ 17847 w 295942"/>
                <a:gd name="connsiteY311" fmla="*/ 281147 h 306032"/>
                <a:gd name="connsiteX312" fmla="*/ 16590 w 295942"/>
                <a:gd name="connsiteY312" fmla="*/ 278717 h 306032"/>
                <a:gd name="connsiteX313" fmla="*/ 15501 w 295942"/>
                <a:gd name="connsiteY313" fmla="*/ 270338 h 306032"/>
                <a:gd name="connsiteX314" fmla="*/ 15752 w 295942"/>
                <a:gd name="connsiteY314" fmla="*/ 270338 h 306032"/>
                <a:gd name="connsiteX315" fmla="*/ 14160 w 295942"/>
                <a:gd name="connsiteY315" fmla="*/ 258440 h 306032"/>
                <a:gd name="connsiteX316" fmla="*/ 15417 w 295942"/>
                <a:gd name="connsiteY316" fmla="*/ 262295 h 306032"/>
                <a:gd name="connsiteX317" fmla="*/ 14914 w 295942"/>
                <a:gd name="connsiteY317" fmla="*/ 257435 h 306032"/>
                <a:gd name="connsiteX318" fmla="*/ 15752 w 295942"/>
                <a:gd name="connsiteY318" fmla="*/ 258440 h 306032"/>
                <a:gd name="connsiteX319" fmla="*/ 14914 w 295942"/>
                <a:gd name="connsiteY319" fmla="*/ 246375 h 306032"/>
                <a:gd name="connsiteX320" fmla="*/ 13323 w 295942"/>
                <a:gd name="connsiteY320" fmla="*/ 241180 h 306032"/>
                <a:gd name="connsiteX321" fmla="*/ 13323 w 295942"/>
                <a:gd name="connsiteY321" fmla="*/ 236488 h 306032"/>
                <a:gd name="connsiteX322" fmla="*/ 13993 w 295942"/>
                <a:gd name="connsiteY322" fmla="*/ 242353 h 306032"/>
                <a:gd name="connsiteX323" fmla="*/ 14747 w 295942"/>
                <a:gd name="connsiteY323" fmla="*/ 244029 h 306032"/>
                <a:gd name="connsiteX324" fmla="*/ 14747 w 295942"/>
                <a:gd name="connsiteY324" fmla="*/ 233220 h 306032"/>
                <a:gd name="connsiteX325" fmla="*/ 14747 w 295942"/>
                <a:gd name="connsiteY325" fmla="*/ 235817 h 306032"/>
                <a:gd name="connsiteX326" fmla="*/ 13323 w 295942"/>
                <a:gd name="connsiteY326" fmla="*/ 226517 h 306032"/>
                <a:gd name="connsiteX327" fmla="*/ 14077 w 295942"/>
                <a:gd name="connsiteY327" fmla="*/ 227271 h 306032"/>
                <a:gd name="connsiteX328" fmla="*/ 13323 w 295942"/>
                <a:gd name="connsiteY328" fmla="*/ 221322 h 306032"/>
                <a:gd name="connsiteX329" fmla="*/ 14998 w 295942"/>
                <a:gd name="connsiteY329" fmla="*/ 225763 h 306032"/>
                <a:gd name="connsiteX330" fmla="*/ 13909 w 295942"/>
                <a:gd name="connsiteY330" fmla="*/ 216881 h 306032"/>
                <a:gd name="connsiteX331" fmla="*/ 14579 w 295942"/>
                <a:gd name="connsiteY331" fmla="*/ 213362 h 306032"/>
                <a:gd name="connsiteX332" fmla="*/ 12987 w 295942"/>
                <a:gd name="connsiteY332" fmla="*/ 194677 h 306032"/>
                <a:gd name="connsiteX333" fmla="*/ 12568 w 295942"/>
                <a:gd name="connsiteY333" fmla="*/ 192331 h 306032"/>
                <a:gd name="connsiteX334" fmla="*/ 11647 w 295942"/>
                <a:gd name="connsiteY334" fmla="*/ 173395 h 306032"/>
                <a:gd name="connsiteX335" fmla="*/ 12485 w 295942"/>
                <a:gd name="connsiteY335" fmla="*/ 169121 h 306032"/>
                <a:gd name="connsiteX336" fmla="*/ 10641 w 295942"/>
                <a:gd name="connsiteY336" fmla="*/ 165351 h 306032"/>
                <a:gd name="connsiteX337" fmla="*/ 11563 w 295942"/>
                <a:gd name="connsiteY337" fmla="*/ 160407 h 306032"/>
                <a:gd name="connsiteX338" fmla="*/ 10055 w 295942"/>
                <a:gd name="connsiteY338" fmla="*/ 144990 h 306032"/>
                <a:gd name="connsiteX339" fmla="*/ 9887 w 295942"/>
                <a:gd name="connsiteY339" fmla="*/ 150018 h 306032"/>
                <a:gd name="connsiteX340" fmla="*/ 5949 w 295942"/>
                <a:gd name="connsiteY340" fmla="*/ 79467 h 306032"/>
                <a:gd name="connsiteX341" fmla="*/ 5949 w 295942"/>
                <a:gd name="connsiteY341" fmla="*/ 84495 h 306032"/>
                <a:gd name="connsiteX342" fmla="*/ 5949 w 295942"/>
                <a:gd name="connsiteY342" fmla="*/ 79467 h 306032"/>
                <a:gd name="connsiteX343" fmla="*/ 46084 w 295942"/>
                <a:gd name="connsiteY343" fmla="*/ 17799 h 306032"/>
                <a:gd name="connsiteX344" fmla="*/ 41643 w 295942"/>
                <a:gd name="connsiteY344" fmla="*/ 17799 h 306032"/>
                <a:gd name="connsiteX345" fmla="*/ 46084 w 295942"/>
                <a:gd name="connsiteY345" fmla="*/ 17799 h 306032"/>
                <a:gd name="connsiteX346" fmla="*/ 291083 w 295942"/>
                <a:gd name="connsiteY346" fmla="*/ 64469 h 306032"/>
                <a:gd name="connsiteX347" fmla="*/ 291083 w 295942"/>
                <a:gd name="connsiteY347" fmla="*/ 64469 h 306032"/>
                <a:gd name="connsiteX348" fmla="*/ 291083 w 295942"/>
                <a:gd name="connsiteY348" fmla="*/ 64469 h 306032"/>
                <a:gd name="connsiteX349" fmla="*/ 291083 w 295942"/>
                <a:gd name="connsiteY349" fmla="*/ 70753 h 306032"/>
                <a:gd name="connsiteX350" fmla="*/ 291083 w 295942"/>
                <a:gd name="connsiteY350" fmla="*/ 70753 h 306032"/>
                <a:gd name="connsiteX351" fmla="*/ 291083 w 295942"/>
                <a:gd name="connsiteY351" fmla="*/ 67318 h 306032"/>
                <a:gd name="connsiteX352" fmla="*/ 291083 w 295942"/>
                <a:gd name="connsiteY352" fmla="*/ 70753 h 306032"/>
                <a:gd name="connsiteX353" fmla="*/ 57647 w 295942"/>
                <a:gd name="connsiteY353" fmla="*/ 304022 h 306032"/>
                <a:gd name="connsiteX354" fmla="*/ 56390 w 295942"/>
                <a:gd name="connsiteY354" fmla="*/ 304022 h 306032"/>
                <a:gd name="connsiteX355" fmla="*/ 57647 w 295942"/>
                <a:gd name="connsiteY355" fmla="*/ 304022 h 3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295942" h="306032">
                  <a:moveTo>
                    <a:pt x="9887" y="150018"/>
                  </a:moveTo>
                  <a:lnTo>
                    <a:pt x="9887" y="145242"/>
                  </a:lnTo>
                  <a:cubicBezTo>
                    <a:pt x="11144" y="150939"/>
                    <a:pt x="11060" y="155045"/>
                    <a:pt x="11647" y="150604"/>
                  </a:cubicBezTo>
                  <a:cubicBezTo>
                    <a:pt x="9552" y="150018"/>
                    <a:pt x="10474" y="132254"/>
                    <a:pt x="8463" y="131668"/>
                  </a:cubicBezTo>
                  <a:lnTo>
                    <a:pt x="8463" y="128568"/>
                  </a:lnTo>
                  <a:cubicBezTo>
                    <a:pt x="8463" y="129406"/>
                    <a:pt x="8463" y="129573"/>
                    <a:pt x="8463" y="130411"/>
                  </a:cubicBezTo>
                  <a:cubicBezTo>
                    <a:pt x="9133" y="124378"/>
                    <a:pt x="6787" y="126054"/>
                    <a:pt x="6703" y="118178"/>
                  </a:cubicBezTo>
                  <a:cubicBezTo>
                    <a:pt x="6703" y="115497"/>
                    <a:pt x="6703" y="113569"/>
                    <a:pt x="7290" y="115413"/>
                  </a:cubicBezTo>
                  <a:lnTo>
                    <a:pt x="6452" y="109380"/>
                  </a:lnTo>
                  <a:cubicBezTo>
                    <a:pt x="6452" y="107620"/>
                    <a:pt x="6452" y="108039"/>
                    <a:pt x="6452" y="109380"/>
                  </a:cubicBezTo>
                  <a:lnTo>
                    <a:pt x="5865" y="100079"/>
                  </a:lnTo>
                  <a:lnTo>
                    <a:pt x="5865" y="100079"/>
                  </a:lnTo>
                  <a:cubicBezTo>
                    <a:pt x="5446" y="98823"/>
                    <a:pt x="4860" y="95806"/>
                    <a:pt x="4525" y="94382"/>
                  </a:cubicBezTo>
                  <a:cubicBezTo>
                    <a:pt x="4189" y="92957"/>
                    <a:pt x="4525" y="95555"/>
                    <a:pt x="5027" y="94968"/>
                  </a:cubicBezTo>
                  <a:lnTo>
                    <a:pt x="4273" y="89857"/>
                  </a:lnTo>
                  <a:cubicBezTo>
                    <a:pt x="4273" y="87762"/>
                    <a:pt x="5446" y="91952"/>
                    <a:pt x="5530" y="95471"/>
                  </a:cubicBezTo>
                  <a:cubicBezTo>
                    <a:pt x="7290" y="90611"/>
                    <a:pt x="4776" y="91282"/>
                    <a:pt x="5530" y="80892"/>
                  </a:cubicBezTo>
                  <a:lnTo>
                    <a:pt x="6033" y="85752"/>
                  </a:lnTo>
                  <a:cubicBezTo>
                    <a:pt x="6686" y="81621"/>
                    <a:pt x="6971" y="77448"/>
                    <a:pt x="6871" y="73267"/>
                  </a:cubicBezTo>
                  <a:cubicBezTo>
                    <a:pt x="6871" y="74608"/>
                    <a:pt x="5614" y="84327"/>
                    <a:pt x="4860" y="78797"/>
                  </a:cubicBezTo>
                  <a:cubicBezTo>
                    <a:pt x="4944" y="76577"/>
                    <a:pt x="4768" y="74356"/>
                    <a:pt x="4357" y="72178"/>
                  </a:cubicBezTo>
                  <a:cubicBezTo>
                    <a:pt x="5027" y="72178"/>
                    <a:pt x="4357" y="69161"/>
                    <a:pt x="4357" y="65558"/>
                  </a:cubicBezTo>
                  <a:lnTo>
                    <a:pt x="5279" y="65558"/>
                  </a:lnTo>
                  <a:cubicBezTo>
                    <a:pt x="5027" y="63547"/>
                    <a:pt x="4525" y="61578"/>
                    <a:pt x="3771" y="59693"/>
                  </a:cubicBezTo>
                  <a:cubicBezTo>
                    <a:pt x="3427" y="57473"/>
                    <a:pt x="3838" y="55202"/>
                    <a:pt x="4944" y="53241"/>
                  </a:cubicBezTo>
                  <a:cubicBezTo>
                    <a:pt x="4944" y="46119"/>
                    <a:pt x="4022" y="58185"/>
                    <a:pt x="3435" y="49806"/>
                  </a:cubicBezTo>
                  <a:cubicBezTo>
                    <a:pt x="3326" y="44192"/>
                    <a:pt x="2824" y="38595"/>
                    <a:pt x="1927" y="33048"/>
                  </a:cubicBezTo>
                  <a:cubicBezTo>
                    <a:pt x="1927" y="28943"/>
                    <a:pt x="2597" y="33719"/>
                    <a:pt x="2765" y="32210"/>
                  </a:cubicBezTo>
                  <a:lnTo>
                    <a:pt x="1843" y="28608"/>
                  </a:lnTo>
                  <a:cubicBezTo>
                    <a:pt x="1843" y="27770"/>
                    <a:pt x="1843" y="28021"/>
                    <a:pt x="1843" y="28189"/>
                  </a:cubicBezTo>
                  <a:cubicBezTo>
                    <a:pt x="1424" y="25172"/>
                    <a:pt x="922" y="28189"/>
                    <a:pt x="419" y="23329"/>
                  </a:cubicBezTo>
                  <a:cubicBezTo>
                    <a:pt x="-84" y="23329"/>
                    <a:pt x="419" y="21485"/>
                    <a:pt x="419" y="20229"/>
                  </a:cubicBezTo>
                  <a:lnTo>
                    <a:pt x="3771" y="20229"/>
                  </a:lnTo>
                  <a:cubicBezTo>
                    <a:pt x="5539" y="20229"/>
                    <a:pt x="7306" y="20061"/>
                    <a:pt x="9049" y="19726"/>
                  </a:cubicBezTo>
                  <a:cubicBezTo>
                    <a:pt x="10557" y="19726"/>
                    <a:pt x="8379" y="20312"/>
                    <a:pt x="9049" y="20647"/>
                  </a:cubicBezTo>
                  <a:cubicBezTo>
                    <a:pt x="17428" y="19474"/>
                    <a:pt x="16004" y="19726"/>
                    <a:pt x="22707" y="18385"/>
                  </a:cubicBezTo>
                  <a:lnTo>
                    <a:pt x="28488" y="18385"/>
                  </a:lnTo>
                  <a:cubicBezTo>
                    <a:pt x="24215" y="17883"/>
                    <a:pt x="29577" y="16793"/>
                    <a:pt x="34270" y="15872"/>
                  </a:cubicBezTo>
                  <a:lnTo>
                    <a:pt x="30583" y="15201"/>
                  </a:lnTo>
                  <a:lnTo>
                    <a:pt x="38124" y="14363"/>
                  </a:lnTo>
                  <a:cubicBezTo>
                    <a:pt x="39046" y="14363"/>
                    <a:pt x="38124" y="14782"/>
                    <a:pt x="37035" y="15285"/>
                  </a:cubicBezTo>
                  <a:lnTo>
                    <a:pt x="38375" y="15285"/>
                  </a:lnTo>
                  <a:cubicBezTo>
                    <a:pt x="41140" y="15285"/>
                    <a:pt x="39716" y="16123"/>
                    <a:pt x="37873" y="16793"/>
                  </a:cubicBezTo>
                  <a:lnTo>
                    <a:pt x="35108" y="16291"/>
                  </a:lnTo>
                  <a:cubicBezTo>
                    <a:pt x="33264" y="16961"/>
                    <a:pt x="31588" y="17715"/>
                    <a:pt x="32007" y="18218"/>
                  </a:cubicBezTo>
                  <a:lnTo>
                    <a:pt x="34437" y="18218"/>
                  </a:lnTo>
                  <a:cubicBezTo>
                    <a:pt x="33935" y="18218"/>
                    <a:pt x="33683" y="18218"/>
                    <a:pt x="33935" y="18637"/>
                  </a:cubicBezTo>
                  <a:cubicBezTo>
                    <a:pt x="34680" y="18578"/>
                    <a:pt x="35418" y="18410"/>
                    <a:pt x="36113" y="18134"/>
                  </a:cubicBezTo>
                  <a:lnTo>
                    <a:pt x="37873" y="19139"/>
                  </a:lnTo>
                  <a:lnTo>
                    <a:pt x="37873" y="18637"/>
                  </a:lnTo>
                  <a:lnTo>
                    <a:pt x="47760" y="18637"/>
                  </a:lnTo>
                  <a:cubicBezTo>
                    <a:pt x="55728" y="16684"/>
                    <a:pt x="63814" y="15285"/>
                    <a:pt x="71975" y="14447"/>
                  </a:cubicBezTo>
                  <a:cubicBezTo>
                    <a:pt x="69210" y="15285"/>
                    <a:pt x="71472" y="15704"/>
                    <a:pt x="71304" y="16626"/>
                  </a:cubicBezTo>
                  <a:cubicBezTo>
                    <a:pt x="66486" y="16550"/>
                    <a:pt x="61669" y="16860"/>
                    <a:pt x="56893" y="17547"/>
                  </a:cubicBezTo>
                  <a:cubicBezTo>
                    <a:pt x="59909" y="17547"/>
                    <a:pt x="59239" y="17966"/>
                    <a:pt x="58485" y="18134"/>
                  </a:cubicBezTo>
                  <a:lnTo>
                    <a:pt x="68791" y="16793"/>
                  </a:lnTo>
                  <a:cubicBezTo>
                    <a:pt x="68791" y="17547"/>
                    <a:pt x="71053" y="17212"/>
                    <a:pt x="73734" y="17380"/>
                  </a:cubicBezTo>
                  <a:cubicBezTo>
                    <a:pt x="71640" y="16039"/>
                    <a:pt x="81443" y="16039"/>
                    <a:pt x="85548" y="15369"/>
                  </a:cubicBezTo>
                  <a:cubicBezTo>
                    <a:pt x="85548" y="15369"/>
                    <a:pt x="84878" y="16374"/>
                    <a:pt x="79767" y="16542"/>
                  </a:cubicBezTo>
                  <a:cubicBezTo>
                    <a:pt x="85465" y="17380"/>
                    <a:pt x="86973" y="14447"/>
                    <a:pt x="92587" y="15118"/>
                  </a:cubicBezTo>
                  <a:cubicBezTo>
                    <a:pt x="91782" y="14992"/>
                    <a:pt x="90961" y="14992"/>
                    <a:pt x="90157" y="15118"/>
                  </a:cubicBezTo>
                  <a:cubicBezTo>
                    <a:pt x="93090" y="14531"/>
                    <a:pt x="100211" y="14531"/>
                    <a:pt x="98536" y="15118"/>
                  </a:cubicBezTo>
                  <a:lnTo>
                    <a:pt x="99541" y="15118"/>
                  </a:lnTo>
                  <a:cubicBezTo>
                    <a:pt x="108431" y="15151"/>
                    <a:pt x="117296" y="14305"/>
                    <a:pt x="126019" y="12604"/>
                  </a:cubicBezTo>
                  <a:cubicBezTo>
                    <a:pt x="125641" y="13308"/>
                    <a:pt x="125122" y="13936"/>
                    <a:pt x="124510" y="14447"/>
                  </a:cubicBezTo>
                  <a:lnTo>
                    <a:pt x="139174" y="9504"/>
                  </a:lnTo>
                  <a:cubicBezTo>
                    <a:pt x="137916" y="10593"/>
                    <a:pt x="143028" y="12939"/>
                    <a:pt x="136157" y="13861"/>
                  </a:cubicBezTo>
                  <a:cubicBezTo>
                    <a:pt x="138956" y="13961"/>
                    <a:pt x="141763" y="13794"/>
                    <a:pt x="144536" y="13358"/>
                  </a:cubicBezTo>
                  <a:cubicBezTo>
                    <a:pt x="143195" y="13358"/>
                    <a:pt x="141100" y="12017"/>
                    <a:pt x="142944" y="11766"/>
                  </a:cubicBezTo>
                  <a:cubicBezTo>
                    <a:pt x="146178" y="12394"/>
                    <a:pt x="149454" y="12788"/>
                    <a:pt x="152747" y="12939"/>
                  </a:cubicBezTo>
                  <a:cubicBezTo>
                    <a:pt x="150736" y="12939"/>
                    <a:pt x="152747" y="11012"/>
                    <a:pt x="156099" y="10928"/>
                  </a:cubicBezTo>
                  <a:cubicBezTo>
                    <a:pt x="155596" y="10928"/>
                    <a:pt x="156099" y="12604"/>
                    <a:pt x="155261" y="12855"/>
                  </a:cubicBezTo>
                  <a:lnTo>
                    <a:pt x="163137" y="10760"/>
                  </a:lnTo>
                  <a:cubicBezTo>
                    <a:pt x="161210" y="11179"/>
                    <a:pt x="163137" y="12185"/>
                    <a:pt x="164729" y="12604"/>
                  </a:cubicBezTo>
                  <a:cubicBezTo>
                    <a:pt x="163891" y="12604"/>
                    <a:pt x="171600" y="12604"/>
                    <a:pt x="173694" y="12017"/>
                  </a:cubicBezTo>
                  <a:lnTo>
                    <a:pt x="170343" y="12017"/>
                  </a:lnTo>
                  <a:cubicBezTo>
                    <a:pt x="179308" y="12017"/>
                    <a:pt x="178722" y="9252"/>
                    <a:pt x="188022" y="8917"/>
                  </a:cubicBezTo>
                  <a:cubicBezTo>
                    <a:pt x="186933" y="8917"/>
                    <a:pt x="185425" y="11096"/>
                    <a:pt x="189950" y="11096"/>
                  </a:cubicBezTo>
                  <a:cubicBezTo>
                    <a:pt x="195228" y="8414"/>
                    <a:pt x="200876" y="6554"/>
                    <a:pt x="206707" y="5566"/>
                  </a:cubicBezTo>
                  <a:lnTo>
                    <a:pt x="208215" y="5566"/>
                  </a:lnTo>
                  <a:lnTo>
                    <a:pt x="214248" y="4728"/>
                  </a:lnTo>
                  <a:cubicBezTo>
                    <a:pt x="207746" y="7099"/>
                    <a:pt x="201110" y="9110"/>
                    <a:pt x="194390" y="10760"/>
                  </a:cubicBezTo>
                  <a:cubicBezTo>
                    <a:pt x="196368" y="11012"/>
                    <a:pt x="198362" y="11012"/>
                    <a:pt x="200339" y="10760"/>
                  </a:cubicBezTo>
                  <a:cubicBezTo>
                    <a:pt x="202183" y="10760"/>
                    <a:pt x="197658" y="11515"/>
                    <a:pt x="196150" y="11682"/>
                  </a:cubicBezTo>
                  <a:lnTo>
                    <a:pt x="207964" y="11682"/>
                  </a:lnTo>
                  <a:cubicBezTo>
                    <a:pt x="207378" y="10760"/>
                    <a:pt x="216846" y="10258"/>
                    <a:pt x="216343" y="9420"/>
                  </a:cubicBezTo>
                  <a:lnTo>
                    <a:pt x="203691" y="11096"/>
                  </a:lnTo>
                  <a:cubicBezTo>
                    <a:pt x="203104" y="10174"/>
                    <a:pt x="210897" y="7912"/>
                    <a:pt x="219192" y="7660"/>
                  </a:cubicBezTo>
                  <a:cubicBezTo>
                    <a:pt x="221370" y="7660"/>
                    <a:pt x="217684" y="9504"/>
                    <a:pt x="217935" y="9839"/>
                  </a:cubicBezTo>
                  <a:cubicBezTo>
                    <a:pt x="220692" y="9294"/>
                    <a:pt x="223499" y="9018"/>
                    <a:pt x="226314" y="9001"/>
                  </a:cubicBezTo>
                  <a:lnTo>
                    <a:pt x="222795" y="9755"/>
                  </a:lnTo>
                  <a:cubicBezTo>
                    <a:pt x="227118" y="9060"/>
                    <a:pt x="231484" y="8699"/>
                    <a:pt x="235866" y="8666"/>
                  </a:cubicBezTo>
                  <a:cubicBezTo>
                    <a:pt x="237793" y="8666"/>
                    <a:pt x="241731" y="9671"/>
                    <a:pt x="241982" y="9085"/>
                  </a:cubicBezTo>
                  <a:cubicBezTo>
                    <a:pt x="238798" y="8079"/>
                    <a:pt x="238044" y="4644"/>
                    <a:pt x="240055" y="3722"/>
                  </a:cubicBezTo>
                  <a:cubicBezTo>
                    <a:pt x="240726" y="3722"/>
                    <a:pt x="250194" y="4309"/>
                    <a:pt x="252456" y="4728"/>
                  </a:cubicBezTo>
                  <a:cubicBezTo>
                    <a:pt x="254718" y="5147"/>
                    <a:pt x="247764" y="7074"/>
                    <a:pt x="250529" y="7660"/>
                  </a:cubicBezTo>
                  <a:cubicBezTo>
                    <a:pt x="251317" y="7250"/>
                    <a:pt x="252163" y="6965"/>
                    <a:pt x="253043" y="6822"/>
                  </a:cubicBezTo>
                  <a:cubicBezTo>
                    <a:pt x="255053" y="6822"/>
                    <a:pt x="252289" y="7744"/>
                    <a:pt x="256645" y="7409"/>
                  </a:cubicBezTo>
                  <a:cubicBezTo>
                    <a:pt x="257316" y="6320"/>
                    <a:pt x="265527" y="7409"/>
                    <a:pt x="258656" y="6403"/>
                  </a:cubicBezTo>
                  <a:cubicBezTo>
                    <a:pt x="262930" y="5901"/>
                    <a:pt x="263265" y="6403"/>
                    <a:pt x="268292" y="6403"/>
                  </a:cubicBezTo>
                  <a:cubicBezTo>
                    <a:pt x="266616" y="5817"/>
                    <a:pt x="272649" y="3974"/>
                    <a:pt x="276671" y="3471"/>
                  </a:cubicBezTo>
                  <a:cubicBezTo>
                    <a:pt x="276671" y="3471"/>
                    <a:pt x="277425" y="3974"/>
                    <a:pt x="277928" y="4141"/>
                  </a:cubicBezTo>
                  <a:lnTo>
                    <a:pt x="283961" y="4141"/>
                  </a:lnTo>
                  <a:cubicBezTo>
                    <a:pt x="283961" y="9252"/>
                    <a:pt x="283961" y="13274"/>
                    <a:pt x="283961" y="19391"/>
                  </a:cubicBezTo>
                  <a:cubicBezTo>
                    <a:pt x="283961" y="20145"/>
                    <a:pt x="283961" y="24083"/>
                    <a:pt x="283123" y="22407"/>
                  </a:cubicBezTo>
                  <a:cubicBezTo>
                    <a:pt x="283567" y="23966"/>
                    <a:pt x="283843" y="25566"/>
                    <a:pt x="283961" y="27183"/>
                  </a:cubicBezTo>
                  <a:cubicBezTo>
                    <a:pt x="283290" y="32127"/>
                    <a:pt x="283542" y="21569"/>
                    <a:pt x="282620" y="25340"/>
                  </a:cubicBezTo>
                  <a:cubicBezTo>
                    <a:pt x="283533" y="28624"/>
                    <a:pt x="284095" y="31993"/>
                    <a:pt x="284296" y="35394"/>
                  </a:cubicBezTo>
                  <a:cubicBezTo>
                    <a:pt x="284648" y="31414"/>
                    <a:pt x="284396" y="27401"/>
                    <a:pt x="283542" y="23496"/>
                  </a:cubicBezTo>
                  <a:cubicBezTo>
                    <a:pt x="284798" y="23496"/>
                    <a:pt x="286390" y="29613"/>
                    <a:pt x="287396" y="38159"/>
                  </a:cubicBezTo>
                  <a:cubicBezTo>
                    <a:pt x="288066" y="44946"/>
                    <a:pt x="286726" y="41176"/>
                    <a:pt x="287396" y="42349"/>
                  </a:cubicBezTo>
                  <a:cubicBezTo>
                    <a:pt x="287396" y="55169"/>
                    <a:pt x="290077" y="53158"/>
                    <a:pt x="289742" y="63799"/>
                  </a:cubicBezTo>
                  <a:cubicBezTo>
                    <a:pt x="289156" y="68072"/>
                    <a:pt x="288150" y="63799"/>
                    <a:pt x="287647" y="64972"/>
                  </a:cubicBezTo>
                  <a:cubicBezTo>
                    <a:pt x="287061" y="59442"/>
                    <a:pt x="287647" y="56593"/>
                    <a:pt x="287647" y="52739"/>
                  </a:cubicBezTo>
                  <a:lnTo>
                    <a:pt x="287647" y="57347"/>
                  </a:lnTo>
                  <a:cubicBezTo>
                    <a:pt x="287161" y="54892"/>
                    <a:pt x="286935" y="52395"/>
                    <a:pt x="286977" y="49890"/>
                  </a:cubicBezTo>
                  <a:cubicBezTo>
                    <a:pt x="286474" y="53493"/>
                    <a:pt x="287982" y="71507"/>
                    <a:pt x="287815" y="81394"/>
                  </a:cubicBezTo>
                  <a:cubicBezTo>
                    <a:pt x="287815" y="83154"/>
                    <a:pt x="288569" y="86170"/>
                    <a:pt x="288820" y="84662"/>
                  </a:cubicBezTo>
                  <a:lnTo>
                    <a:pt x="288820" y="81562"/>
                  </a:lnTo>
                  <a:cubicBezTo>
                    <a:pt x="289323" y="78713"/>
                    <a:pt x="289994" y="87427"/>
                    <a:pt x="290077" y="83405"/>
                  </a:cubicBezTo>
                  <a:cubicBezTo>
                    <a:pt x="291041" y="88265"/>
                    <a:pt x="291544" y="93200"/>
                    <a:pt x="291586" y="98152"/>
                  </a:cubicBezTo>
                  <a:lnTo>
                    <a:pt x="290748" y="99325"/>
                  </a:lnTo>
                  <a:cubicBezTo>
                    <a:pt x="291058" y="97499"/>
                    <a:pt x="291058" y="95622"/>
                    <a:pt x="290748" y="93795"/>
                  </a:cubicBezTo>
                  <a:cubicBezTo>
                    <a:pt x="291250" y="96225"/>
                    <a:pt x="289994" y="102928"/>
                    <a:pt x="291334" y="105526"/>
                  </a:cubicBezTo>
                  <a:lnTo>
                    <a:pt x="291753" y="101336"/>
                  </a:lnTo>
                  <a:cubicBezTo>
                    <a:pt x="292717" y="106146"/>
                    <a:pt x="293337" y="111014"/>
                    <a:pt x="293596" y="115916"/>
                  </a:cubicBezTo>
                  <a:cubicBezTo>
                    <a:pt x="294350" y="113486"/>
                    <a:pt x="293596" y="114743"/>
                    <a:pt x="294267" y="110972"/>
                  </a:cubicBezTo>
                  <a:cubicBezTo>
                    <a:pt x="293094" y="114240"/>
                    <a:pt x="293680" y="97650"/>
                    <a:pt x="292507" y="102593"/>
                  </a:cubicBezTo>
                  <a:cubicBezTo>
                    <a:pt x="293060" y="98730"/>
                    <a:pt x="293395" y="94843"/>
                    <a:pt x="293513" y="90947"/>
                  </a:cubicBezTo>
                  <a:cubicBezTo>
                    <a:pt x="293513" y="90947"/>
                    <a:pt x="293010" y="92706"/>
                    <a:pt x="292926" y="88349"/>
                  </a:cubicBezTo>
                  <a:cubicBezTo>
                    <a:pt x="292926" y="88349"/>
                    <a:pt x="292926" y="87679"/>
                    <a:pt x="292926" y="87427"/>
                  </a:cubicBezTo>
                  <a:lnTo>
                    <a:pt x="292926" y="87427"/>
                  </a:lnTo>
                  <a:lnTo>
                    <a:pt x="292926" y="87427"/>
                  </a:lnTo>
                  <a:cubicBezTo>
                    <a:pt x="293027" y="88181"/>
                    <a:pt x="293027" y="88936"/>
                    <a:pt x="292926" y="89690"/>
                  </a:cubicBezTo>
                  <a:cubicBezTo>
                    <a:pt x="292172" y="87595"/>
                    <a:pt x="291837" y="80557"/>
                    <a:pt x="291334" y="78211"/>
                  </a:cubicBezTo>
                  <a:cubicBezTo>
                    <a:pt x="290831" y="75864"/>
                    <a:pt x="291753" y="79300"/>
                    <a:pt x="292004" y="78211"/>
                  </a:cubicBezTo>
                  <a:lnTo>
                    <a:pt x="291334" y="74691"/>
                  </a:lnTo>
                  <a:cubicBezTo>
                    <a:pt x="291921" y="74691"/>
                    <a:pt x="292088" y="67737"/>
                    <a:pt x="292758" y="73853"/>
                  </a:cubicBezTo>
                  <a:lnTo>
                    <a:pt x="292758" y="68323"/>
                  </a:lnTo>
                  <a:cubicBezTo>
                    <a:pt x="293060" y="64838"/>
                    <a:pt x="293060" y="61335"/>
                    <a:pt x="292758" y="57850"/>
                  </a:cubicBezTo>
                  <a:cubicBezTo>
                    <a:pt x="292758" y="55252"/>
                    <a:pt x="291753" y="51314"/>
                    <a:pt x="292758" y="53577"/>
                  </a:cubicBezTo>
                  <a:lnTo>
                    <a:pt x="291921" y="45198"/>
                  </a:lnTo>
                  <a:lnTo>
                    <a:pt x="291921" y="45198"/>
                  </a:lnTo>
                  <a:cubicBezTo>
                    <a:pt x="290974" y="36123"/>
                    <a:pt x="290555" y="27007"/>
                    <a:pt x="290664" y="17883"/>
                  </a:cubicBezTo>
                  <a:cubicBezTo>
                    <a:pt x="290664" y="16374"/>
                    <a:pt x="290664" y="14950"/>
                    <a:pt x="290245" y="13274"/>
                  </a:cubicBezTo>
                  <a:cubicBezTo>
                    <a:pt x="290195" y="12352"/>
                    <a:pt x="290195" y="11431"/>
                    <a:pt x="290245" y="10509"/>
                  </a:cubicBezTo>
                  <a:cubicBezTo>
                    <a:pt x="290245" y="9001"/>
                    <a:pt x="290245" y="7409"/>
                    <a:pt x="290245" y="5566"/>
                  </a:cubicBezTo>
                  <a:lnTo>
                    <a:pt x="290664" y="3722"/>
                  </a:lnTo>
                  <a:lnTo>
                    <a:pt x="290664" y="35"/>
                  </a:lnTo>
                  <a:lnTo>
                    <a:pt x="280358" y="35"/>
                  </a:lnTo>
                  <a:cubicBezTo>
                    <a:pt x="278916" y="-73"/>
                    <a:pt x="277475" y="69"/>
                    <a:pt x="276085" y="454"/>
                  </a:cubicBezTo>
                  <a:cubicBezTo>
                    <a:pt x="267924" y="-40"/>
                    <a:pt x="259746" y="161"/>
                    <a:pt x="251618" y="1041"/>
                  </a:cubicBezTo>
                  <a:lnTo>
                    <a:pt x="251618" y="1795"/>
                  </a:lnTo>
                  <a:cubicBezTo>
                    <a:pt x="247093" y="1795"/>
                    <a:pt x="242820" y="2382"/>
                    <a:pt x="237290" y="2968"/>
                  </a:cubicBezTo>
                  <a:lnTo>
                    <a:pt x="237709" y="3638"/>
                  </a:lnTo>
                  <a:cubicBezTo>
                    <a:pt x="232933" y="4393"/>
                    <a:pt x="225392" y="3638"/>
                    <a:pt x="217851" y="4225"/>
                  </a:cubicBezTo>
                  <a:cubicBezTo>
                    <a:pt x="219100" y="3982"/>
                    <a:pt x="220373" y="3982"/>
                    <a:pt x="221622" y="4225"/>
                  </a:cubicBezTo>
                  <a:cubicBezTo>
                    <a:pt x="212489" y="3220"/>
                    <a:pt x="202602" y="6236"/>
                    <a:pt x="194390" y="5566"/>
                  </a:cubicBezTo>
                  <a:cubicBezTo>
                    <a:pt x="192748" y="5758"/>
                    <a:pt x="191089" y="5758"/>
                    <a:pt x="189447" y="5566"/>
                  </a:cubicBezTo>
                  <a:lnTo>
                    <a:pt x="189447" y="5566"/>
                  </a:lnTo>
                  <a:lnTo>
                    <a:pt x="186598" y="5566"/>
                  </a:lnTo>
                  <a:lnTo>
                    <a:pt x="188944" y="5566"/>
                  </a:lnTo>
                  <a:lnTo>
                    <a:pt x="182660" y="6152"/>
                  </a:lnTo>
                  <a:lnTo>
                    <a:pt x="181654" y="5482"/>
                  </a:lnTo>
                  <a:lnTo>
                    <a:pt x="181068" y="5482"/>
                  </a:lnTo>
                  <a:cubicBezTo>
                    <a:pt x="178805" y="5482"/>
                    <a:pt x="179308" y="5901"/>
                    <a:pt x="180481" y="6320"/>
                  </a:cubicBezTo>
                  <a:lnTo>
                    <a:pt x="177465" y="6906"/>
                  </a:lnTo>
                  <a:cubicBezTo>
                    <a:pt x="175538" y="5901"/>
                    <a:pt x="171348" y="7660"/>
                    <a:pt x="169086" y="6906"/>
                  </a:cubicBezTo>
                  <a:cubicBezTo>
                    <a:pt x="167494" y="7576"/>
                    <a:pt x="157272" y="7912"/>
                    <a:pt x="156099" y="9252"/>
                  </a:cubicBezTo>
                  <a:cubicBezTo>
                    <a:pt x="156099" y="9252"/>
                    <a:pt x="155345" y="9252"/>
                    <a:pt x="156601" y="9252"/>
                  </a:cubicBezTo>
                  <a:cubicBezTo>
                    <a:pt x="154079" y="9160"/>
                    <a:pt x="151549" y="9328"/>
                    <a:pt x="149061" y="9755"/>
                  </a:cubicBezTo>
                  <a:lnTo>
                    <a:pt x="147887" y="8917"/>
                  </a:lnTo>
                  <a:lnTo>
                    <a:pt x="142274" y="10341"/>
                  </a:lnTo>
                  <a:cubicBezTo>
                    <a:pt x="138754" y="10341"/>
                    <a:pt x="137330" y="9755"/>
                    <a:pt x="140766" y="8917"/>
                  </a:cubicBezTo>
                  <a:cubicBezTo>
                    <a:pt x="132387" y="10341"/>
                    <a:pt x="133978" y="9671"/>
                    <a:pt x="127024" y="11012"/>
                  </a:cubicBezTo>
                  <a:lnTo>
                    <a:pt x="127024" y="10425"/>
                  </a:lnTo>
                  <a:cubicBezTo>
                    <a:pt x="124259" y="10936"/>
                    <a:pt x="121452" y="11188"/>
                    <a:pt x="118645" y="11179"/>
                  </a:cubicBezTo>
                  <a:cubicBezTo>
                    <a:pt x="112948" y="10341"/>
                    <a:pt x="90744" y="12436"/>
                    <a:pt x="76248" y="12101"/>
                  </a:cubicBezTo>
                  <a:cubicBezTo>
                    <a:pt x="79097" y="13693"/>
                    <a:pt x="69461" y="12101"/>
                    <a:pt x="68958" y="13023"/>
                  </a:cubicBezTo>
                  <a:cubicBezTo>
                    <a:pt x="68037" y="13023"/>
                    <a:pt x="66026" y="12520"/>
                    <a:pt x="68372" y="12101"/>
                  </a:cubicBezTo>
                  <a:cubicBezTo>
                    <a:pt x="62959" y="12135"/>
                    <a:pt x="57555" y="12554"/>
                    <a:pt x="52201" y="13358"/>
                  </a:cubicBezTo>
                  <a:cubicBezTo>
                    <a:pt x="51279" y="13358"/>
                    <a:pt x="53709" y="12688"/>
                    <a:pt x="52955" y="12520"/>
                  </a:cubicBezTo>
                  <a:cubicBezTo>
                    <a:pt x="51924" y="12654"/>
                    <a:pt x="50885" y="12654"/>
                    <a:pt x="49854" y="12520"/>
                  </a:cubicBezTo>
                  <a:cubicBezTo>
                    <a:pt x="49100" y="12520"/>
                    <a:pt x="50944" y="12101"/>
                    <a:pt x="52117" y="11850"/>
                  </a:cubicBezTo>
                  <a:cubicBezTo>
                    <a:pt x="44492" y="12352"/>
                    <a:pt x="43738" y="13609"/>
                    <a:pt x="43319" y="14782"/>
                  </a:cubicBezTo>
                  <a:cubicBezTo>
                    <a:pt x="40504" y="14363"/>
                    <a:pt x="37630" y="14623"/>
                    <a:pt x="34940" y="15536"/>
                  </a:cubicBezTo>
                  <a:cubicBezTo>
                    <a:pt x="33599" y="15536"/>
                    <a:pt x="31337" y="14950"/>
                    <a:pt x="36029" y="14531"/>
                  </a:cubicBezTo>
                  <a:cubicBezTo>
                    <a:pt x="30558" y="14389"/>
                    <a:pt x="25078" y="14807"/>
                    <a:pt x="19690" y="15788"/>
                  </a:cubicBezTo>
                  <a:cubicBezTo>
                    <a:pt x="18216" y="15578"/>
                    <a:pt x="16724" y="15578"/>
                    <a:pt x="15250" y="15788"/>
                  </a:cubicBezTo>
                  <a:cubicBezTo>
                    <a:pt x="9133" y="15788"/>
                    <a:pt x="9552" y="15788"/>
                    <a:pt x="1424" y="16374"/>
                  </a:cubicBezTo>
                  <a:lnTo>
                    <a:pt x="3687" y="16374"/>
                  </a:lnTo>
                  <a:cubicBezTo>
                    <a:pt x="2790" y="16785"/>
                    <a:pt x="1827" y="17011"/>
                    <a:pt x="838" y="17045"/>
                  </a:cubicBezTo>
                  <a:cubicBezTo>
                    <a:pt x="838" y="18134"/>
                    <a:pt x="838" y="19307"/>
                    <a:pt x="838" y="20647"/>
                  </a:cubicBezTo>
                  <a:cubicBezTo>
                    <a:pt x="838" y="21988"/>
                    <a:pt x="838" y="23832"/>
                    <a:pt x="838" y="25172"/>
                  </a:cubicBezTo>
                  <a:lnTo>
                    <a:pt x="838" y="25172"/>
                  </a:lnTo>
                  <a:cubicBezTo>
                    <a:pt x="838" y="35981"/>
                    <a:pt x="1424" y="29781"/>
                    <a:pt x="838" y="40422"/>
                  </a:cubicBezTo>
                  <a:lnTo>
                    <a:pt x="1508" y="39835"/>
                  </a:lnTo>
                  <a:cubicBezTo>
                    <a:pt x="3100" y="40757"/>
                    <a:pt x="1508" y="49303"/>
                    <a:pt x="2011" y="55420"/>
                  </a:cubicBezTo>
                  <a:lnTo>
                    <a:pt x="2011" y="53158"/>
                  </a:lnTo>
                  <a:cubicBezTo>
                    <a:pt x="1885" y="57498"/>
                    <a:pt x="1357" y="61821"/>
                    <a:pt x="419" y="66061"/>
                  </a:cubicBezTo>
                  <a:cubicBezTo>
                    <a:pt x="419" y="66815"/>
                    <a:pt x="419" y="64888"/>
                    <a:pt x="0" y="63883"/>
                  </a:cubicBezTo>
                  <a:cubicBezTo>
                    <a:pt x="0" y="72764"/>
                    <a:pt x="1006" y="64972"/>
                    <a:pt x="1508" y="71507"/>
                  </a:cubicBezTo>
                  <a:cubicBezTo>
                    <a:pt x="1508" y="72764"/>
                    <a:pt x="168" y="69999"/>
                    <a:pt x="335" y="74440"/>
                  </a:cubicBezTo>
                  <a:cubicBezTo>
                    <a:pt x="1240" y="80716"/>
                    <a:pt x="1776" y="87042"/>
                    <a:pt x="1927" y="93376"/>
                  </a:cubicBezTo>
                  <a:cubicBezTo>
                    <a:pt x="1927" y="92036"/>
                    <a:pt x="2597" y="90695"/>
                    <a:pt x="3016" y="93376"/>
                  </a:cubicBezTo>
                  <a:cubicBezTo>
                    <a:pt x="2673" y="98965"/>
                    <a:pt x="2866" y="104579"/>
                    <a:pt x="3603" y="110134"/>
                  </a:cubicBezTo>
                  <a:cubicBezTo>
                    <a:pt x="3603" y="110721"/>
                    <a:pt x="3603" y="110972"/>
                    <a:pt x="3603" y="110972"/>
                  </a:cubicBezTo>
                  <a:cubicBezTo>
                    <a:pt x="4106" y="114575"/>
                    <a:pt x="4692" y="122619"/>
                    <a:pt x="5446" y="124713"/>
                  </a:cubicBezTo>
                  <a:cubicBezTo>
                    <a:pt x="3184" y="128149"/>
                    <a:pt x="7792" y="147001"/>
                    <a:pt x="5446" y="147001"/>
                  </a:cubicBezTo>
                  <a:lnTo>
                    <a:pt x="6117" y="158061"/>
                  </a:lnTo>
                  <a:lnTo>
                    <a:pt x="6117" y="158061"/>
                  </a:lnTo>
                  <a:cubicBezTo>
                    <a:pt x="6125" y="162100"/>
                    <a:pt x="6636" y="166122"/>
                    <a:pt x="7625" y="170043"/>
                  </a:cubicBezTo>
                  <a:cubicBezTo>
                    <a:pt x="7625" y="171719"/>
                    <a:pt x="7625" y="170546"/>
                    <a:pt x="7206" y="170043"/>
                  </a:cubicBezTo>
                  <a:cubicBezTo>
                    <a:pt x="6963" y="176738"/>
                    <a:pt x="7558" y="183433"/>
                    <a:pt x="8965" y="189985"/>
                  </a:cubicBezTo>
                  <a:lnTo>
                    <a:pt x="8295" y="190907"/>
                  </a:lnTo>
                  <a:cubicBezTo>
                    <a:pt x="8798" y="193253"/>
                    <a:pt x="7876" y="205821"/>
                    <a:pt x="9217" y="216043"/>
                  </a:cubicBezTo>
                  <a:cubicBezTo>
                    <a:pt x="9217" y="216043"/>
                    <a:pt x="9217" y="216043"/>
                    <a:pt x="9217" y="214954"/>
                  </a:cubicBezTo>
                  <a:cubicBezTo>
                    <a:pt x="10641" y="226266"/>
                    <a:pt x="8547" y="242269"/>
                    <a:pt x="11395" y="246291"/>
                  </a:cubicBezTo>
                  <a:lnTo>
                    <a:pt x="12401" y="253748"/>
                  </a:lnTo>
                  <a:cubicBezTo>
                    <a:pt x="12401" y="244113"/>
                    <a:pt x="13658" y="255173"/>
                    <a:pt x="13909" y="251151"/>
                  </a:cubicBezTo>
                  <a:cubicBezTo>
                    <a:pt x="13909" y="255005"/>
                    <a:pt x="13909" y="261038"/>
                    <a:pt x="13239" y="256346"/>
                  </a:cubicBezTo>
                  <a:lnTo>
                    <a:pt x="13239" y="255675"/>
                  </a:lnTo>
                  <a:cubicBezTo>
                    <a:pt x="11731" y="254000"/>
                    <a:pt x="13239" y="267741"/>
                    <a:pt x="12401" y="267490"/>
                  </a:cubicBezTo>
                  <a:lnTo>
                    <a:pt x="13155" y="285504"/>
                  </a:lnTo>
                  <a:cubicBezTo>
                    <a:pt x="13155" y="292375"/>
                    <a:pt x="13574" y="299246"/>
                    <a:pt x="13825" y="306033"/>
                  </a:cubicBezTo>
                  <a:lnTo>
                    <a:pt x="36700" y="305111"/>
                  </a:lnTo>
                  <a:lnTo>
                    <a:pt x="34521" y="304189"/>
                  </a:lnTo>
                  <a:lnTo>
                    <a:pt x="40805" y="304189"/>
                  </a:lnTo>
                  <a:cubicBezTo>
                    <a:pt x="42481" y="304189"/>
                    <a:pt x="43068" y="304860"/>
                    <a:pt x="38543" y="305027"/>
                  </a:cubicBezTo>
                  <a:cubicBezTo>
                    <a:pt x="41132" y="305220"/>
                    <a:pt x="43738" y="304851"/>
                    <a:pt x="46168" y="303938"/>
                  </a:cubicBezTo>
                  <a:cubicBezTo>
                    <a:pt x="54547" y="303938"/>
                    <a:pt x="42816" y="305362"/>
                    <a:pt x="45497" y="305278"/>
                  </a:cubicBezTo>
                  <a:lnTo>
                    <a:pt x="49100" y="305278"/>
                  </a:lnTo>
                  <a:lnTo>
                    <a:pt x="48262" y="305278"/>
                  </a:lnTo>
                  <a:cubicBezTo>
                    <a:pt x="50985" y="304482"/>
                    <a:pt x="53801" y="304030"/>
                    <a:pt x="56641" y="303938"/>
                  </a:cubicBezTo>
                  <a:cubicBezTo>
                    <a:pt x="59993" y="303938"/>
                    <a:pt x="58401" y="304524"/>
                    <a:pt x="59742" y="304524"/>
                  </a:cubicBezTo>
                  <a:cubicBezTo>
                    <a:pt x="59742" y="304524"/>
                    <a:pt x="60160" y="304524"/>
                    <a:pt x="61752" y="304524"/>
                  </a:cubicBezTo>
                  <a:lnTo>
                    <a:pt x="69629" y="304524"/>
                  </a:lnTo>
                  <a:lnTo>
                    <a:pt x="66445" y="303854"/>
                  </a:lnTo>
                  <a:cubicBezTo>
                    <a:pt x="69880" y="303268"/>
                    <a:pt x="73818" y="303854"/>
                    <a:pt x="70131" y="302765"/>
                  </a:cubicBezTo>
                  <a:cubicBezTo>
                    <a:pt x="75578" y="304022"/>
                    <a:pt x="99457" y="301843"/>
                    <a:pt x="102809" y="302095"/>
                  </a:cubicBezTo>
                  <a:cubicBezTo>
                    <a:pt x="107971" y="301299"/>
                    <a:pt x="113174" y="300880"/>
                    <a:pt x="118394" y="300838"/>
                  </a:cubicBezTo>
                  <a:cubicBezTo>
                    <a:pt x="116969" y="300838"/>
                    <a:pt x="115964" y="299832"/>
                    <a:pt x="121159" y="299665"/>
                  </a:cubicBezTo>
                  <a:cubicBezTo>
                    <a:pt x="119399" y="301759"/>
                    <a:pt x="130627" y="299665"/>
                    <a:pt x="134816" y="301257"/>
                  </a:cubicBezTo>
                  <a:cubicBezTo>
                    <a:pt x="131046" y="300503"/>
                    <a:pt x="149479" y="300251"/>
                    <a:pt x="143195" y="299246"/>
                  </a:cubicBezTo>
                  <a:cubicBezTo>
                    <a:pt x="147552" y="299246"/>
                    <a:pt x="143195" y="300000"/>
                    <a:pt x="146798" y="300251"/>
                  </a:cubicBezTo>
                  <a:cubicBezTo>
                    <a:pt x="157020" y="298994"/>
                    <a:pt x="169337" y="299665"/>
                    <a:pt x="181990" y="298743"/>
                  </a:cubicBezTo>
                  <a:cubicBezTo>
                    <a:pt x="181990" y="298743"/>
                    <a:pt x="179979" y="298156"/>
                    <a:pt x="182744" y="297654"/>
                  </a:cubicBezTo>
                  <a:lnTo>
                    <a:pt x="189447" y="298659"/>
                  </a:lnTo>
                  <a:cubicBezTo>
                    <a:pt x="191960" y="298659"/>
                    <a:pt x="191625" y="296983"/>
                    <a:pt x="196234" y="297654"/>
                  </a:cubicBezTo>
                  <a:cubicBezTo>
                    <a:pt x="195647" y="297654"/>
                    <a:pt x="194642" y="297235"/>
                    <a:pt x="196234" y="297067"/>
                  </a:cubicBezTo>
                  <a:cubicBezTo>
                    <a:pt x="221370" y="297067"/>
                    <a:pt x="246507" y="293464"/>
                    <a:pt x="271644" y="294637"/>
                  </a:cubicBezTo>
                  <a:cubicBezTo>
                    <a:pt x="268208" y="294637"/>
                    <a:pt x="270471" y="294135"/>
                    <a:pt x="273068" y="293967"/>
                  </a:cubicBezTo>
                  <a:cubicBezTo>
                    <a:pt x="271392" y="293967"/>
                    <a:pt x="273068" y="293297"/>
                    <a:pt x="273068" y="292961"/>
                  </a:cubicBezTo>
                  <a:lnTo>
                    <a:pt x="283625" y="293464"/>
                  </a:lnTo>
                  <a:cubicBezTo>
                    <a:pt x="285553" y="292375"/>
                    <a:pt x="294937" y="292794"/>
                    <a:pt x="295942" y="291788"/>
                  </a:cubicBezTo>
                  <a:lnTo>
                    <a:pt x="292675" y="291788"/>
                  </a:lnTo>
                  <a:cubicBezTo>
                    <a:pt x="297032" y="290532"/>
                    <a:pt x="286307" y="289694"/>
                    <a:pt x="286893" y="288269"/>
                  </a:cubicBezTo>
                  <a:cubicBezTo>
                    <a:pt x="282033" y="289778"/>
                    <a:pt x="273738" y="287096"/>
                    <a:pt x="265695" y="289275"/>
                  </a:cubicBezTo>
                  <a:cubicBezTo>
                    <a:pt x="263851" y="289275"/>
                    <a:pt x="267203" y="288688"/>
                    <a:pt x="266198" y="288437"/>
                  </a:cubicBezTo>
                  <a:cubicBezTo>
                    <a:pt x="263231" y="289300"/>
                    <a:pt x="260139" y="289618"/>
                    <a:pt x="257064" y="289359"/>
                  </a:cubicBezTo>
                  <a:lnTo>
                    <a:pt x="257567" y="289359"/>
                  </a:lnTo>
                  <a:cubicBezTo>
                    <a:pt x="244580" y="290113"/>
                    <a:pt x="239050" y="289861"/>
                    <a:pt x="224051" y="290197"/>
                  </a:cubicBezTo>
                  <a:lnTo>
                    <a:pt x="225225" y="290783"/>
                  </a:lnTo>
                  <a:cubicBezTo>
                    <a:pt x="223465" y="290900"/>
                    <a:pt x="221705" y="290900"/>
                    <a:pt x="219946" y="290783"/>
                  </a:cubicBezTo>
                  <a:cubicBezTo>
                    <a:pt x="216427" y="291956"/>
                    <a:pt x="228744" y="290364"/>
                    <a:pt x="225476" y="291705"/>
                  </a:cubicBezTo>
                  <a:cubicBezTo>
                    <a:pt x="221287" y="290532"/>
                    <a:pt x="203439" y="292794"/>
                    <a:pt x="200339" y="291705"/>
                  </a:cubicBezTo>
                  <a:cubicBezTo>
                    <a:pt x="195563" y="291705"/>
                    <a:pt x="201847" y="292459"/>
                    <a:pt x="196988" y="292710"/>
                  </a:cubicBezTo>
                  <a:lnTo>
                    <a:pt x="195731" y="292710"/>
                  </a:lnTo>
                  <a:lnTo>
                    <a:pt x="194474" y="293297"/>
                  </a:lnTo>
                  <a:cubicBezTo>
                    <a:pt x="191374" y="293297"/>
                    <a:pt x="189698" y="292878"/>
                    <a:pt x="189614" y="292543"/>
                  </a:cubicBezTo>
                  <a:cubicBezTo>
                    <a:pt x="189530" y="292207"/>
                    <a:pt x="191793" y="292543"/>
                    <a:pt x="192547" y="292543"/>
                  </a:cubicBezTo>
                  <a:cubicBezTo>
                    <a:pt x="188441" y="292543"/>
                    <a:pt x="181068" y="293297"/>
                    <a:pt x="179643" y="293213"/>
                  </a:cubicBezTo>
                  <a:lnTo>
                    <a:pt x="184252" y="293213"/>
                  </a:lnTo>
                  <a:cubicBezTo>
                    <a:pt x="171181" y="294218"/>
                    <a:pt x="155093" y="294470"/>
                    <a:pt x="142357" y="295978"/>
                  </a:cubicBezTo>
                  <a:lnTo>
                    <a:pt x="143279" y="295978"/>
                  </a:lnTo>
                  <a:cubicBezTo>
                    <a:pt x="133643" y="297067"/>
                    <a:pt x="135487" y="295978"/>
                    <a:pt x="124845" y="296816"/>
                  </a:cubicBezTo>
                  <a:lnTo>
                    <a:pt x="124845" y="296816"/>
                  </a:lnTo>
                  <a:cubicBezTo>
                    <a:pt x="122240" y="297260"/>
                    <a:pt x="119609" y="297545"/>
                    <a:pt x="116969" y="297654"/>
                  </a:cubicBezTo>
                  <a:cubicBezTo>
                    <a:pt x="119651" y="297151"/>
                    <a:pt x="111858" y="297151"/>
                    <a:pt x="115377" y="296564"/>
                  </a:cubicBezTo>
                  <a:cubicBezTo>
                    <a:pt x="111263" y="296774"/>
                    <a:pt x="107208" y="297570"/>
                    <a:pt x="103312" y="298910"/>
                  </a:cubicBezTo>
                  <a:lnTo>
                    <a:pt x="101720" y="298408"/>
                  </a:lnTo>
                  <a:cubicBezTo>
                    <a:pt x="99173" y="299204"/>
                    <a:pt x="96517" y="299623"/>
                    <a:pt x="93844" y="299665"/>
                  </a:cubicBezTo>
                  <a:cubicBezTo>
                    <a:pt x="98201" y="298994"/>
                    <a:pt x="90408" y="299078"/>
                    <a:pt x="95268" y="298156"/>
                  </a:cubicBezTo>
                  <a:cubicBezTo>
                    <a:pt x="84040" y="297570"/>
                    <a:pt x="78510" y="300251"/>
                    <a:pt x="73567" y="298743"/>
                  </a:cubicBezTo>
                  <a:cubicBezTo>
                    <a:pt x="68539" y="300503"/>
                    <a:pt x="83286" y="298743"/>
                    <a:pt x="80437" y="299581"/>
                  </a:cubicBezTo>
                  <a:cubicBezTo>
                    <a:pt x="82867" y="299581"/>
                    <a:pt x="76248" y="300921"/>
                    <a:pt x="72729" y="300921"/>
                  </a:cubicBezTo>
                  <a:cubicBezTo>
                    <a:pt x="67710" y="300134"/>
                    <a:pt x="62641" y="299740"/>
                    <a:pt x="57563" y="299748"/>
                  </a:cubicBezTo>
                  <a:lnTo>
                    <a:pt x="59406" y="299748"/>
                  </a:lnTo>
                  <a:cubicBezTo>
                    <a:pt x="56055" y="299748"/>
                    <a:pt x="52871" y="300586"/>
                    <a:pt x="48765" y="299748"/>
                  </a:cubicBezTo>
                  <a:cubicBezTo>
                    <a:pt x="46503" y="300754"/>
                    <a:pt x="43403" y="299748"/>
                    <a:pt x="42732" y="301173"/>
                  </a:cubicBezTo>
                  <a:lnTo>
                    <a:pt x="51111" y="300503"/>
                  </a:lnTo>
                  <a:cubicBezTo>
                    <a:pt x="45598" y="301676"/>
                    <a:pt x="39984" y="302296"/>
                    <a:pt x="34354" y="302346"/>
                  </a:cubicBezTo>
                  <a:cubicBezTo>
                    <a:pt x="35811" y="301952"/>
                    <a:pt x="37294" y="301650"/>
                    <a:pt x="38794" y="301424"/>
                  </a:cubicBezTo>
                  <a:cubicBezTo>
                    <a:pt x="36532" y="301424"/>
                    <a:pt x="34521" y="301424"/>
                    <a:pt x="32175" y="301424"/>
                  </a:cubicBezTo>
                  <a:cubicBezTo>
                    <a:pt x="37102" y="300494"/>
                    <a:pt x="42087" y="299849"/>
                    <a:pt x="47089" y="299497"/>
                  </a:cubicBezTo>
                  <a:cubicBezTo>
                    <a:pt x="44660" y="299497"/>
                    <a:pt x="37705" y="300838"/>
                    <a:pt x="40135" y="299497"/>
                  </a:cubicBezTo>
                  <a:cubicBezTo>
                    <a:pt x="36616" y="301257"/>
                    <a:pt x="31253" y="299497"/>
                    <a:pt x="25304" y="301257"/>
                  </a:cubicBezTo>
                  <a:lnTo>
                    <a:pt x="25304" y="300503"/>
                  </a:lnTo>
                  <a:cubicBezTo>
                    <a:pt x="23754" y="300829"/>
                    <a:pt x="22187" y="301047"/>
                    <a:pt x="20612" y="301173"/>
                  </a:cubicBezTo>
                  <a:lnTo>
                    <a:pt x="23796" y="300084"/>
                  </a:lnTo>
                  <a:cubicBezTo>
                    <a:pt x="22992" y="300167"/>
                    <a:pt x="22171" y="300167"/>
                    <a:pt x="21366" y="300084"/>
                  </a:cubicBezTo>
                  <a:lnTo>
                    <a:pt x="19774" y="300084"/>
                  </a:lnTo>
                  <a:lnTo>
                    <a:pt x="18434" y="300084"/>
                  </a:lnTo>
                  <a:cubicBezTo>
                    <a:pt x="18559" y="299589"/>
                    <a:pt x="18559" y="299070"/>
                    <a:pt x="18434" y="298575"/>
                  </a:cubicBezTo>
                  <a:cubicBezTo>
                    <a:pt x="18542" y="299128"/>
                    <a:pt x="18542" y="299698"/>
                    <a:pt x="18434" y="300251"/>
                  </a:cubicBezTo>
                  <a:cubicBezTo>
                    <a:pt x="18434" y="300251"/>
                    <a:pt x="16925" y="301089"/>
                    <a:pt x="18434" y="301424"/>
                  </a:cubicBezTo>
                  <a:lnTo>
                    <a:pt x="17512" y="301424"/>
                  </a:lnTo>
                  <a:cubicBezTo>
                    <a:pt x="17395" y="300419"/>
                    <a:pt x="17395" y="299413"/>
                    <a:pt x="17512" y="298408"/>
                  </a:cubicBezTo>
                  <a:cubicBezTo>
                    <a:pt x="17621" y="297394"/>
                    <a:pt x="17788" y="296388"/>
                    <a:pt x="18015" y="295391"/>
                  </a:cubicBezTo>
                  <a:cubicBezTo>
                    <a:pt x="18584" y="291839"/>
                    <a:pt x="18584" y="288219"/>
                    <a:pt x="18015" y="284666"/>
                  </a:cubicBezTo>
                  <a:cubicBezTo>
                    <a:pt x="18015" y="286510"/>
                    <a:pt x="18015" y="291621"/>
                    <a:pt x="17428" y="288772"/>
                  </a:cubicBezTo>
                  <a:cubicBezTo>
                    <a:pt x="17369" y="286225"/>
                    <a:pt x="17512" y="283678"/>
                    <a:pt x="17847" y="281147"/>
                  </a:cubicBezTo>
                  <a:cubicBezTo>
                    <a:pt x="17260" y="272098"/>
                    <a:pt x="17177" y="282572"/>
                    <a:pt x="16590" y="278717"/>
                  </a:cubicBezTo>
                  <a:cubicBezTo>
                    <a:pt x="17260" y="275617"/>
                    <a:pt x="16004" y="274277"/>
                    <a:pt x="15501" y="270338"/>
                  </a:cubicBezTo>
                  <a:lnTo>
                    <a:pt x="15752" y="270338"/>
                  </a:lnTo>
                  <a:cubicBezTo>
                    <a:pt x="15752" y="260032"/>
                    <a:pt x="14077" y="267741"/>
                    <a:pt x="14160" y="258440"/>
                  </a:cubicBezTo>
                  <a:lnTo>
                    <a:pt x="15417" y="262295"/>
                  </a:lnTo>
                  <a:lnTo>
                    <a:pt x="14914" y="257435"/>
                  </a:lnTo>
                  <a:lnTo>
                    <a:pt x="15752" y="258440"/>
                  </a:lnTo>
                  <a:cubicBezTo>
                    <a:pt x="15057" y="254461"/>
                    <a:pt x="14780" y="250414"/>
                    <a:pt x="14914" y="246375"/>
                  </a:cubicBezTo>
                  <a:cubicBezTo>
                    <a:pt x="14496" y="247632"/>
                    <a:pt x="13574" y="245788"/>
                    <a:pt x="13323" y="241180"/>
                  </a:cubicBezTo>
                  <a:cubicBezTo>
                    <a:pt x="13323" y="238080"/>
                    <a:pt x="14077" y="242940"/>
                    <a:pt x="13323" y="236488"/>
                  </a:cubicBezTo>
                  <a:cubicBezTo>
                    <a:pt x="14135" y="238331"/>
                    <a:pt x="14370" y="240376"/>
                    <a:pt x="13993" y="242353"/>
                  </a:cubicBezTo>
                  <a:cubicBezTo>
                    <a:pt x="13993" y="242353"/>
                    <a:pt x="14496" y="243777"/>
                    <a:pt x="14747" y="244029"/>
                  </a:cubicBezTo>
                  <a:cubicBezTo>
                    <a:pt x="14973" y="240426"/>
                    <a:pt x="14973" y="236823"/>
                    <a:pt x="14747" y="233220"/>
                  </a:cubicBezTo>
                  <a:cubicBezTo>
                    <a:pt x="14797" y="234083"/>
                    <a:pt x="14797" y="234954"/>
                    <a:pt x="14747" y="235817"/>
                  </a:cubicBezTo>
                  <a:lnTo>
                    <a:pt x="13323" y="226517"/>
                  </a:lnTo>
                  <a:cubicBezTo>
                    <a:pt x="13323" y="225009"/>
                    <a:pt x="13825" y="226517"/>
                    <a:pt x="14077" y="227271"/>
                  </a:cubicBezTo>
                  <a:cubicBezTo>
                    <a:pt x="14077" y="225428"/>
                    <a:pt x="13490" y="224087"/>
                    <a:pt x="13323" y="221322"/>
                  </a:cubicBezTo>
                  <a:cubicBezTo>
                    <a:pt x="13909" y="221992"/>
                    <a:pt x="14496" y="221825"/>
                    <a:pt x="14998" y="225763"/>
                  </a:cubicBezTo>
                  <a:lnTo>
                    <a:pt x="13909" y="216881"/>
                  </a:lnTo>
                  <a:cubicBezTo>
                    <a:pt x="13909" y="216211"/>
                    <a:pt x="14328" y="212273"/>
                    <a:pt x="14579" y="213362"/>
                  </a:cubicBezTo>
                  <a:cubicBezTo>
                    <a:pt x="14579" y="208418"/>
                    <a:pt x="12904" y="201296"/>
                    <a:pt x="12987" y="194677"/>
                  </a:cubicBezTo>
                  <a:cubicBezTo>
                    <a:pt x="12795" y="193906"/>
                    <a:pt x="12652" y="193119"/>
                    <a:pt x="12568" y="192331"/>
                  </a:cubicBezTo>
                  <a:cubicBezTo>
                    <a:pt x="12736" y="186005"/>
                    <a:pt x="12434" y="179670"/>
                    <a:pt x="11647" y="173395"/>
                  </a:cubicBezTo>
                  <a:lnTo>
                    <a:pt x="12485" y="169121"/>
                  </a:lnTo>
                  <a:cubicBezTo>
                    <a:pt x="11982" y="163424"/>
                    <a:pt x="11479" y="174819"/>
                    <a:pt x="10641" y="165351"/>
                  </a:cubicBezTo>
                  <a:cubicBezTo>
                    <a:pt x="9971" y="158564"/>
                    <a:pt x="11395" y="162754"/>
                    <a:pt x="11563" y="160407"/>
                  </a:cubicBezTo>
                  <a:cubicBezTo>
                    <a:pt x="10239" y="155380"/>
                    <a:pt x="9736" y="150177"/>
                    <a:pt x="10055" y="144990"/>
                  </a:cubicBezTo>
                  <a:cubicBezTo>
                    <a:pt x="9803" y="146498"/>
                    <a:pt x="9720" y="148090"/>
                    <a:pt x="9887" y="150018"/>
                  </a:cubicBezTo>
                  <a:close/>
                  <a:moveTo>
                    <a:pt x="5949" y="79467"/>
                  </a:moveTo>
                  <a:cubicBezTo>
                    <a:pt x="6184" y="81135"/>
                    <a:pt x="6184" y="82827"/>
                    <a:pt x="5949" y="84495"/>
                  </a:cubicBezTo>
                  <a:cubicBezTo>
                    <a:pt x="5446" y="82986"/>
                    <a:pt x="5781" y="81813"/>
                    <a:pt x="5949" y="79467"/>
                  </a:cubicBezTo>
                  <a:close/>
                  <a:moveTo>
                    <a:pt x="46084" y="17799"/>
                  </a:moveTo>
                  <a:cubicBezTo>
                    <a:pt x="44618" y="18058"/>
                    <a:pt x="43110" y="18058"/>
                    <a:pt x="41643" y="17799"/>
                  </a:cubicBezTo>
                  <a:cubicBezTo>
                    <a:pt x="43118" y="17673"/>
                    <a:pt x="44609" y="17673"/>
                    <a:pt x="46084" y="17799"/>
                  </a:cubicBezTo>
                  <a:close/>
                  <a:moveTo>
                    <a:pt x="291083" y="64469"/>
                  </a:moveTo>
                  <a:lnTo>
                    <a:pt x="291083" y="64469"/>
                  </a:lnTo>
                  <a:cubicBezTo>
                    <a:pt x="291166" y="61034"/>
                    <a:pt x="291166" y="62291"/>
                    <a:pt x="291083" y="64469"/>
                  </a:cubicBezTo>
                  <a:close/>
                  <a:moveTo>
                    <a:pt x="291083" y="70753"/>
                  </a:moveTo>
                  <a:cubicBezTo>
                    <a:pt x="291083" y="71424"/>
                    <a:pt x="291083" y="71340"/>
                    <a:pt x="291083" y="70753"/>
                  </a:cubicBezTo>
                  <a:cubicBezTo>
                    <a:pt x="290982" y="69614"/>
                    <a:pt x="290982" y="68458"/>
                    <a:pt x="291083" y="67318"/>
                  </a:cubicBezTo>
                  <a:cubicBezTo>
                    <a:pt x="290790" y="68441"/>
                    <a:pt x="290790" y="69631"/>
                    <a:pt x="291083" y="70753"/>
                  </a:cubicBezTo>
                  <a:close/>
                  <a:moveTo>
                    <a:pt x="57647" y="304022"/>
                  </a:moveTo>
                  <a:lnTo>
                    <a:pt x="56390" y="304022"/>
                  </a:lnTo>
                  <a:cubicBezTo>
                    <a:pt x="59490" y="304022"/>
                    <a:pt x="58736" y="304022"/>
                    <a:pt x="57647" y="304022"/>
                  </a:cubicBezTo>
                  <a:close/>
                </a:path>
              </a:pathLst>
            </a:custGeom>
            <a:solidFill>
              <a:srgbClr val="37474F"/>
            </a:solidFill>
            <a:ln w="8363" cap="flat">
              <a:noFill/>
              <a:prstDash val="solid"/>
              <a:miter/>
            </a:ln>
          </p:spPr>
          <p:txBody>
            <a:bodyPr rtlCol="0" anchor="ctr"/>
            <a:lstStyle/>
            <a:p>
              <a:pPr defTabSz="914378"/>
              <a:endParaRPr lang="en-US"/>
            </a:p>
          </p:txBody>
        </p:sp>
        <p:sp>
          <p:nvSpPr>
            <p:cNvPr id="213" name="Freeform: Shape 212">
              <a:extLst>
                <a:ext uri="{FF2B5EF4-FFF2-40B4-BE49-F238E27FC236}">
                  <a16:creationId xmlns:a16="http://schemas.microsoft.com/office/drawing/2014/main" xmlns="" id="{5F7D3FED-1FB1-4154-B726-FA9C3219FB74}"/>
                </a:ext>
              </a:extLst>
            </p:cNvPr>
            <p:cNvSpPr/>
            <p:nvPr/>
          </p:nvSpPr>
          <p:spPr>
            <a:xfrm>
              <a:off x="2519735" y="1774359"/>
              <a:ext cx="860" cy="8378"/>
            </a:xfrm>
            <a:custGeom>
              <a:avLst/>
              <a:gdLst>
                <a:gd name="connsiteX0" fmla="*/ 861 w 860"/>
                <a:gd name="connsiteY0" fmla="*/ 0 h 8378"/>
                <a:gd name="connsiteX1" fmla="*/ 274 w 860"/>
                <a:gd name="connsiteY1" fmla="*/ 0 h 8378"/>
                <a:gd name="connsiteX2" fmla="*/ 861 w 860"/>
                <a:gd name="connsiteY2" fmla="*/ 0 h 8378"/>
              </a:gdLst>
              <a:ahLst/>
              <a:cxnLst>
                <a:cxn ang="0">
                  <a:pos x="connsiteX0" y="connsiteY0"/>
                </a:cxn>
                <a:cxn ang="0">
                  <a:pos x="connsiteX1" y="connsiteY1"/>
                </a:cxn>
                <a:cxn ang="0">
                  <a:pos x="connsiteX2" y="connsiteY2"/>
                </a:cxn>
              </a:cxnLst>
              <a:rect l="l" t="t" r="r" b="b"/>
              <a:pathLst>
                <a:path w="860" h="8378">
                  <a:moveTo>
                    <a:pt x="861" y="0"/>
                  </a:moveTo>
                  <a:cubicBezTo>
                    <a:pt x="861" y="0"/>
                    <a:pt x="358" y="0"/>
                    <a:pt x="274" y="0"/>
                  </a:cubicBezTo>
                  <a:cubicBezTo>
                    <a:pt x="190" y="0"/>
                    <a:pt x="-564" y="0"/>
                    <a:pt x="861" y="0"/>
                  </a:cubicBezTo>
                  <a:close/>
                </a:path>
              </a:pathLst>
            </a:custGeom>
            <a:solidFill>
              <a:srgbClr val="37474F"/>
            </a:solidFill>
            <a:ln w="8363" cap="flat">
              <a:noFill/>
              <a:prstDash val="solid"/>
              <a:miter/>
            </a:ln>
          </p:spPr>
          <p:txBody>
            <a:bodyPr rtlCol="0" anchor="ctr"/>
            <a:lstStyle/>
            <a:p>
              <a:pPr defTabSz="914378"/>
              <a:endParaRPr lang="en-US"/>
            </a:p>
          </p:txBody>
        </p:sp>
        <p:sp>
          <p:nvSpPr>
            <p:cNvPr id="214" name="Freeform: Shape 213">
              <a:extLst>
                <a:ext uri="{FF2B5EF4-FFF2-40B4-BE49-F238E27FC236}">
                  <a16:creationId xmlns:a16="http://schemas.microsoft.com/office/drawing/2014/main" xmlns="" id="{41FCAA80-2A79-401A-93C1-4D8991EC3641}"/>
                </a:ext>
              </a:extLst>
            </p:cNvPr>
            <p:cNvSpPr/>
            <p:nvPr/>
          </p:nvSpPr>
          <p:spPr>
            <a:xfrm>
              <a:off x="2499146" y="19491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15" name="Freeform: Shape 214">
              <a:extLst>
                <a:ext uri="{FF2B5EF4-FFF2-40B4-BE49-F238E27FC236}">
                  <a16:creationId xmlns:a16="http://schemas.microsoft.com/office/drawing/2014/main" xmlns="" id="{2E8FF6E0-200F-442F-A79A-82EBEC813713}"/>
                </a:ext>
              </a:extLst>
            </p:cNvPr>
            <p:cNvSpPr/>
            <p:nvPr/>
          </p:nvSpPr>
          <p:spPr>
            <a:xfrm>
              <a:off x="2737441" y="1763969"/>
              <a:ext cx="2513" cy="94"/>
            </a:xfrm>
            <a:custGeom>
              <a:avLst/>
              <a:gdLst>
                <a:gd name="connsiteX0" fmla="*/ 2514 w 2513"/>
                <a:gd name="connsiteY0" fmla="*/ 0 h 94"/>
                <a:gd name="connsiteX1" fmla="*/ 0 w 2513"/>
                <a:gd name="connsiteY1" fmla="*/ 0 h 94"/>
                <a:gd name="connsiteX2" fmla="*/ 2514 w 2513"/>
                <a:gd name="connsiteY2" fmla="*/ 0 h 94"/>
              </a:gdLst>
              <a:ahLst/>
              <a:cxnLst>
                <a:cxn ang="0">
                  <a:pos x="connsiteX0" y="connsiteY0"/>
                </a:cxn>
                <a:cxn ang="0">
                  <a:pos x="connsiteX1" y="connsiteY1"/>
                </a:cxn>
                <a:cxn ang="0">
                  <a:pos x="connsiteX2" y="connsiteY2"/>
                </a:cxn>
              </a:cxnLst>
              <a:rect l="l" t="t" r="r" b="b"/>
              <a:pathLst>
                <a:path w="2513" h="94">
                  <a:moveTo>
                    <a:pt x="2514" y="0"/>
                  </a:moveTo>
                  <a:cubicBezTo>
                    <a:pt x="1684" y="126"/>
                    <a:pt x="830" y="126"/>
                    <a:pt x="0" y="0"/>
                  </a:cubicBezTo>
                  <a:cubicBezTo>
                    <a:pt x="0" y="0"/>
                    <a:pt x="503" y="84"/>
                    <a:pt x="2514" y="0"/>
                  </a:cubicBezTo>
                  <a:close/>
                </a:path>
              </a:pathLst>
            </a:custGeom>
            <a:solidFill>
              <a:srgbClr val="37474F"/>
            </a:solidFill>
            <a:ln w="8363" cap="flat">
              <a:noFill/>
              <a:prstDash val="solid"/>
              <a:miter/>
            </a:ln>
          </p:spPr>
          <p:txBody>
            <a:bodyPr rtlCol="0" anchor="ctr"/>
            <a:lstStyle/>
            <a:p>
              <a:pPr defTabSz="914378"/>
              <a:endParaRPr lang="en-US"/>
            </a:p>
          </p:txBody>
        </p:sp>
        <p:sp>
          <p:nvSpPr>
            <p:cNvPr id="216" name="Freeform: Shape 215">
              <a:extLst>
                <a:ext uri="{FF2B5EF4-FFF2-40B4-BE49-F238E27FC236}">
                  <a16:creationId xmlns:a16="http://schemas.microsoft.com/office/drawing/2014/main" xmlns="" id="{DA22DEE4-054E-4F03-A615-2DCEB85390E2}"/>
                </a:ext>
              </a:extLst>
            </p:cNvPr>
            <p:cNvSpPr/>
            <p:nvPr/>
          </p:nvSpPr>
          <p:spPr>
            <a:xfrm>
              <a:off x="2780639" y="1855466"/>
              <a:ext cx="100" cy="4105"/>
            </a:xfrm>
            <a:custGeom>
              <a:avLst/>
              <a:gdLst>
                <a:gd name="connsiteX0" fmla="*/ 37 w 100"/>
                <a:gd name="connsiteY0" fmla="*/ 4106 h 4105"/>
                <a:gd name="connsiteX1" fmla="*/ 37 w 100"/>
                <a:gd name="connsiteY1" fmla="*/ 0 h 4105"/>
                <a:gd name="connsiteX2" fmla="*/ 37 w 100"/>
                <a:gd name="connsiteY2" fmla="*/ 3687 h 4105"/>
                <a:gd name="connsiteX3" fmla="*/ 37 w 100"/>
                <a:gd name="connsiteY3" fmla="*/ 4106 h 4105"/>
              </a:gdLst>
              <a:ahLst/>
              <a:cxnLst>
                <a:cxn ang="0">
                  <a:pos x="connsiteX0" y="connsiteY0"/>
                </a:cxn>
                <a:cxn ang="0">
                  <a:pos x="connsiteX1" y="connsiteY1"/>
                </a:cxn>
                <a:cxn ang="0">
                  <a:pos x="connsiteX2" y="connsiteY2"/>
                </a:cxn>
                <a:cxn ang="0">
                  <a:pos x="connsiteX3" y="connsiteY3"/>
                </a:cxn>
              </a:cxnLst>
              <a:rect l="l" t="t" r="r" b="b"/>
              <a:pathLst>
                <a:path w="100" h="4105">
                  <a:moveTo>
                    <a:pt x="37" y="4106"/>
                  </a:moveTo>
                  <a:lnTo>
                    <a:pt x="37" y="0"/>
                  </a:lnTo>
                  <a:cubicBezTo>
                    <a:pt x="121" y="1223"/>
                    <a:pt x="121" y="2463"/>
                    <a:pt x="37" y="3687"/>
                  </a:cubicBezTo>
                  <a:cubicBezTo>
                    <a:pt x="37" y="3687"/>
                    <a:pt x="-46" y="2681"/>
                    <a:pt x="37" y="4106"/>
                  </a:cubicBezTo>
                  <a:close/>
                </a:path>
              </a:pathLst>
            </a:custGeom>
            <a:solidFill>
              <a:srgbClr val="37474F"/>
            </a:solidFill>
            <a:ln w="8363" cap="flat">
              <a:noFill/>
              <a:prstDash val="solid"/>
              <a:miter/>
            </a:ln>
          </p:spPr>
          <p:txBody>
            <a:bodyPr rtlCol="0" anchor="ctr"/>
            <a:lstStyle/>
            <a:p>
              <a:pPr defTabSz="914378"/>
              <a:endParaRPr lang="en-US"/>
            </a:p>
          </p:txBody>
        </p:sp>
        <p:sp>
          <p:nvSpPr>
            <p:cNvPr id="217" name="Freeform: Shape 216">
              <a:extLst>
                <a:ext uri="{FF2B5EF4-FFF2-40B4-BE49-F238E27FC236}">
                  <a16:creationId xmlns:a16="http://schemas.microsoft.com/office/drawing/2014/main" xmlns="" id="{F48EC289-2789-45B6-AE69-6D7D29CFBEF2}"/>
                </a:ext>
              </a:extLst>
            </p:cNvPr>
            <p:cNvSpPr/>
            <p:nvPr/>
          </p:nvSpPr>
          <p:spPr>
            <a:xfrm>
              <a:off x="2778079" y="1893684"/>
              <a:ext cx="148" cy="3173"/>
            </a:xfrm>
            <a:custGeom>
              <a:avLst/>
              <a:gdLst>
                <a:gd name="connsiteX0" fmla="*/ 0 w 148"/>
                <a:gd name="connsiteY0" fmla="*/ 1331 h 3173"/>
                <a:gd name="connsiteX1" fmla="*/ 0 w 148"/>
                <a:gd name="connsiteY1" fmla="*/ 3174 h 3173"/>
                <a:gd name="connsiteX2" fmla="*/ 0 w 148"/>
                <a:gd name="connsiteY2" fmla="*/ 3174 h 3173"/>
                <a:gd name="connsiteX3" fmla="*/ 0 w 148"/>
                <a:gd name="connsiteY3" fmla="*/ 1331 h 3173"/>
              </a:gdLst>
              <a:ahLst/>
              <a:cxnLst>
                <a:cxn ang="0">
                  <a:pos x="connsiteX0" y="connsiteY0"/>
                </a:cxn>
                <a:cxn ang="0">
                  <a:pos x="connsiteX1" y="connsiteY1"/>
                </a:cxn>
                <a:cxn ang="0">
                  <a:pos x="connsiteX2" y="connsiteY2"/>
                </a:cxn>
                <a:cxn ang="0">
                  <a:pos x="connsiteX3" y="connsiteY3"/>
                </a:cxn>
              </a:cxnLst>
              <a:rect l="l" t="t" r="r" b="b"/>
              <a:pathLst>
                <a:path w="148" h="3173">
                  <a:moveTo>
                    <a:pt x="0" y="1331"/>
                  </a:moveTo>
                  <a:cubicBezTo>
                    <a:pt x="0" y="1917"/>
                    <a:pt x="0" y="2587"/>
                    <a:pt x="0" y="3174"/>
                  </a:cubicBezTo>
                  <a:lnTo>
                    <a:pt x="0" y="3174"/>
                  </a:lnTo>
                  <a:cubicBezTo>
                    <a:pt x="335" y="409"/>
                    <a:pt x="0" y="-1351"/>
                    <a:pt x="0" y="1331"/>
                  </a:cubicBezTo>
                  <a:close/>
                </a:path>
              </a:pathLst>
            </a:custGeom>
            <a:solidFill>
              <a:srgbClr val="37474F"/>
            </a:solidFill>
            <a:ln w="8363" cap="flat">
              <a:noFill/>
              <a:prstDash val="solid"/>
              <a:miter/>
            </a:ln>
          </p:spPr>
          <p:txBody>
            <a:bodyPr rtlCol="0" anchor="ctr"/>
            <a:lstStyle/>
            <a:p>
              <a:pPr defTabSz="914378"/>
              <a:endParaRPr lang="en-US"/>
            </a:p>
          </p:txBody>
        </p:sp>
        <p:sp>
          <p:nvSpPr>
            <p:cNvPr id="218" name="Freeform: Shape 217">
              <a:extLst>
                <a:ext uri="{FF2B5EF4-FFF2-40B4-BE49-F238E27FC236}">
                  <a16:creationId xmlns:a16="http://schemas.microsoft.com/office/drawing/2014/main" xmlns="" id="{95E532B6-B307-429F-BAEF-20CB91DE8AB7}"/>
                </a:ext>
              </a:extLst>
            </p:cNvPr>
            <p:cNvSpPr/>
            <p:nvPr/>
          </p:nvSpPr>
          <p:spPr>
            <a:xfrm>
              <a:off x="2778656" y="1863426"/>
              <a:ext cx="446" cy="5697"/>
            </a:xfrm>
            <a:custGeom>
              <a:avLst/>
              <a:gdLst>
                <a:gd name="connsiteX0" fmla="*/ 261 w 446"/>
                <a:gd name="connsiteY0" fmla="*/ 0 h 5697"/>
                <a:gd name="connsiteX1" fmla="*/ 261 w 446"/>
                <a:gd name="connsiteY1" fmla="*/ 5698 h 5697"/>
                <a:gd name="connsiteX2" fmla="*/ 261 w 446"/>
                <a:gd name="connsiteY2" fmla="*/ 5195 h 5697"/>
                <a:gd name="connsiteX3" fmla="*/ 261 w 446"/>
                <a:gd name="connsiteY3" fmla="*/ 0 h 5697"/>
              </a:gdLst>
              <a:ahLst/>
              <a:cxnLst>
                <a:cxn ang="0">
                  <a:pos x="connsiteX0" y="connsiteY0"/>
                </a:cxn>
                <a:cxn ang="0">
                  <a:pos x="connsiteX1" y="connsiteY1"/>
                </a:cxn>
                <a:cxn ang="0">
                  <a:pos x="connsiteX2" y="connsiteY2"/>
                </a:cxn>
                <a:cxn ang="0">
                  <a:pos x="connsiteX3" y="connsiteY3"/>
                </a:cxn>
              </a:cxnLst>
              <a:rect l="l" t="t" r="r" b="b"/>
              <a:pathLst>
                <a:path w="446" h="5697">
                  <a:moveTo>
                    <a:pt x="261" y="0"/>
                  </a:moveTo>
                  <a:cubicBezTo>
                    <a:pt x="-326" y="0"/>
                    <a:pt x="261" y="2849"/>
                    <a:pt x="261" y="5698"/>
                  </a:cubicBezTo>
                  <a:lnTo>
                    <a:pt x="261" y="5195"/>
                  </a:lnTo>
                  <a:cubicBezTo>
                    <a:pt x="680" y="6033"/>
                    <a:pt x="261" y="310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219" name="Freeform: Shape 218">
              <a:extLst>
                <a:ext uri="{FF2B5EF4-FFF2-40B4-BE49-F238E27FC236}">
                  <a16:creationId xmlns:a16="http://schemas.microsoft.com/office/drawing/2014/main" xmlns="" id="{05F01F1F-188E-4D5D-9756-5E07910E31D4}"/>
                </a:ext>
              </a:extLst>
            </p:cNvPr>
            <p:cNvSpPr/>
            <p:nvPr/>
          </p:nvSpPr>
          <p:spPr>
            <a:xfrm>
              <a:off x="2778917" y="1869794"/>
              <a:ext cx="8378" cy="2806"/>
            </a:xfrm>
            <a:custGeom>
              <a:avLst/>
              <a:gdLst>
                <a:gd name="connsiteX0" fmla="*/ 0 w 8378"/>
                <a:gd name="connsiteY0" fmla="*/ 0 h 2806"/>
                <a:gd name="connsiteX1" fmla="*/ 0 w 8378"/>
                <a:gd name="connsiteY1" fmla="*/ 2597 h 2806"/>
                <a:gd name="connsiteX2" fmla="*/ 0 w 8378"/>
                <a:gd name="connsiteY2" fmla="*/ 0 h 2806"/>
              </a:gdLst>
              <a:ahLst/>
              <a:cxnLst>
                <a:cxn ang="0">
                  <a:pos x="connsiteX0" y="connsiteY0"/>
                </a:cxn>
                <a:cxn ang="0">
                  <a:pos x="connsiteX1" y="connsiteY1"/>
                </a:cxn>
                <a:cxn ang="0">
                  <a:pos x="connsiteX2" y="connsiteY2"/>
                </a:cxn>
              </a:cxnLst>
              <a:rect l="l" t="t" r="r" b="b"/>
              <a:pathLst>
                <a:path w="8378" h="2806">
                  <a:moveTo>
                    <a:pt x="0" y="0"/>
                  </a:moveTo>
                  <a:cubicBezTo>
                    <a:pt x="0" y="838"/>
                    <a:pt x="0" y="1760"/>
                    <a:pt x="0" y="2597"/>
                  </a:cubicBezTo>
                  <a:cubicBezTo>
                    <a:pt x="0" y="3435"/>
                    <a:pt x="0" y="159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20" name="Freeform: Shape 219">
              <a:extLst>
                <a:ext uri="{FF2B5EF4-FFF2-40B4-BE49-F238E27FC236}">
                  <a16:creationId xmlns:a16="http://schemas.microsoft.com/office/drawing/2014/main" xmlns="" id="{81D42ED6-D8BB-4664-B1EE-44BFC1F5BD68}"/>
                </a:ext>
              </a:extLst>
            </p:cNvPr>
            <p:cNvSpPr/>
            <p:nvPr/>
          </p:nvSpPr>
          <p:spPr>
            <a:xfrm>
              <a:off x="2778512" y="1831238"/>
              <a:ext cx="1038" cy="4412"/>
            </a:xfrm>
            <a:custGeom>
              <a:avLst/>
              <a:gdLst>
                <a:gd name="connsiteX0" fmla="*/ 405 w 1038"/>
                <a:gd name="connsiteY0" fmla="*/ 2779 h 4412"/>
                <a:gd name="connsiteX1" fmla="*/ 992 w 1038"/>
                <a:gd name="connsiteY1" fmla="*/ 4371 h 4412"/>
                <a:gd name="connsiteX2" fmla="*/ 405 w 1038"/>
                <a:gd name="connsiteY2" fmla="*/ 2779 h 4412"/>
              </a:gdLst>
              <a:ahLst/>
              <a:cxnLst>
                <a:cxn ang="0">
                  <a:pos x="connsiteX0" y="connsiteY0"/>
                </a:cxn>
                <a:cxn ang="0">
                  <a:pos x="connsiteX1" y="connsiteY1"/>
                </a:cxn>
                <a:cxn ang="0">
                  <a:pos x="connsiteX2" y="connsiteY2"/>
                </a:cxn>
              </a:cxnLst>
              <a:rect l="l" t="t" r="r" b="b"/>
              <a:pathLst>
                <a:path w="1038" h="4412">
                  <a:moveTo>
                    <a:pt x="405" y="2779"/>
                  </a:moveTo>
                  <a:cubicBezTo>
                    <a:pt x="405" y="4119"/>
                    <a:pt x="1243" y="3617"/>
                    <a:pt x="992" y="4371"/>
                  </a:cubicBezTo>
                  <a:cubicBezTo>
                    <a:pt x="740" y="5125"/>
                    <a:pt x="-684" y="-4595"/>
                    <a:pt x="405" y="2779"/>
                  </a:cubicBezTo>
                  <a:close/>
                </a:path>
              </a:pathLst>
            </a:custGeom>
            <a:solidFill>
              <a:srgbClr val="37474F"/>
            </a:solidFill>
            <a:ln w="8363" cap="flat">
              <a:noFill/>
              <a:prstDash val="solid"/>
              <a:miter/>
            </a:ln>
          </p:spPr>
          <p:txBody>
            <a:bodyPr rtlCol="0" anchor="ctr"/>
            <a:lstStyle/>
            <a:p>
              <a:pPr defTabSz="914378"/>
              <a:endParaRPr lang="en-US"/>
            </a:p>
          </p:txBody>
        </p:sp>
        <p:sp>
          <p:nvSpPr>
            <p:cNvPr id="221" name="Freeform: Shape 220">
              <a:extLst>
                <a:ext uri="{FF2B5EF4-FFF2-40B4-BE49-F238E27FC236}">
                  <a16:creationId xmlns:a16="http://schemas.microsoft.com/office/drawing/2014/main" xmlns="" id="{C35FD3DC-ECF7-46AD-B175-67A3544C7940}"/>
                </a:ext>
              </a:extLst>
            </p:cNvPr>
            <p:cNvSpPr/>
            <p:nvPr/>
          </p:nvSpPr>
          <p:spPr>
            <a:xfrm>
              <a:off x="2776655" y="1863175"/>
              <a:ext cx="670" cy="2597"/>
            </a:xfrm>
            <a:custGeom>
              <a:avLst/>
              <a:gdLst>
                <a:gd name="connsiteX0" fmla="*/ 0 w 670"/>
                <a:gd name="connsiteY0" fmla="*/ 2597 h 2597"/>
                <a:gd name="connsiteX1" fmla="*/ 670 w 670"/>
                <a:gd name="connsiteY1" fmla="*/ 1592 h 2597"/>
                <a:gd name="connsiteX2" fmla="*/ 0 w 670"/>
                <a:gd name="connsiteY2" fmla="*/ 0 h 2597"/>
                <a:gd name="connsiteX3" fmla="*/ 0 w 670"/>
                <a:gd name="connsiteY3" fmla="*/ 2597 h 2597"/>
              </a:gdLst>
              <a:ahLst/>
              <a:cxnLst>
                <a:cxn ang="0">
                  <a:pos x="connsiteX0" y="connsiteY0"/>
                </a:cxn>
                <a:cxn ang="0">
                  <a:pos x="connsiteX1" y="connsiteY1"/>
                </a:cxn>
                <a:cxn ang="0">
                  <a:pos x="connsiteX2" y="connsiteY2"/>
                </a:cxn>
                <a:cxn ang="0">
                  <a:pos x="connsiteX3" y="connsiteY3"/>
                </a:cxn>
              </a:cxnLst>
              <a:rect l="l" t="t" r="r" b="b"/>
              <a:pathLst>
                <a:path w="670" h="2597">
                  <a:moveTo>
                    <a:pt x="0" y="2597"/>
                  </a:moveTo>
                  <a:lnTo>
                    <a:pt x="670" y="1592"/>
                  </a:lnTo>
                  <a:lnTo>
                    <a:pt x="0" y="0"/>
                  </a:lnTo>
                  <a:lnTo>
                    <a:pt x="0" y="2597"/>
                  </a:lnTo>
                  <a:close/>
                </a:path>
              </a:pathLst>
            </a:custGeom>
            <a:solidFill>
              <a:srgbClr val="37474F"/>
            </a:solidFill>
            <a:ln w="8363" cap="flat">
              <a:noFill/>
              <a:prstDash val="solid"/>
              <a:miter/>
            </a:ln>
          </p:spPr>
          <p:txBody>
            <a:bodyPr rtlCol="0" anchor="ctr"/>
            <a:lstStyle/>
            <a:p>
              <a:pPr defTabSz="914378"/>
              <a:endParaRPr lang="en-US"/>
            </a:p>
          </p:txBody>
        </p:sp>
        <p:sp>
          <p:nvSpPr>
            <p:cNvPr id="222" name="Freeform: Shape 221">
              <a:extLst>
                <a:ext uri="{FF2B5EF4-FFF2-40B4-BE49-F238E27FC236}">
                  <a16:creationId xmlns:a16="http://schemas.microsoft.com/office/drawing/2014/main" xmlns="" id="{F7C28F63-2516-4E4F-A19A-2BEF73E1498B}"/>
                </a:ext>
              </a:extLst>
            </p:cNvPr>
            <p:cNvSpPr/>
            <p:nvPr/>
          </p:nvSpPr>
          <p:spPr>
            <a:xfrm>
              <a:off x="2776068" y="1843317"/>
              <a:ext cx="144" cy="5781"/>
            </a:xfrm>
            <a:custGeom>
              <a:avLst/>
              <a:gdLst>
                <a:gd name="connsiteX0" fmla="*/ 0 w 144"/>
                <a:gd name="connsiteY0" fmla="*/ 0 h 5781"/>
                <a:gd name="connsiteX1" fmla="*/ 0 w 144"/>
                <a:gd name="connsiteY1" fmla="*/ 4608 h 5781"/>
                <a:gd name="connsiteX2" fmla="*/ 0 w 144"/>
                <a:gd name="connsiteY2" fmla="*/ 5781 h 5781"/>
                <a:gd name="connsiteX3" fmla="*/ 0 w 144"/>
                <a:gd name="connsiteY3" fmla="*/ 0 h 5781"/>
              </a:gdLst>
              <a:ahLst/>
              <a:cxnLst>
                <a:cxn ang="0">
                  <a:pos x="connsiteX0" y="connsiteY0"/>
                </a:cxn>
                <a:cxn ang="0">
                  <a:pos x="connsiteX1" y="connsiteY1"/>
                </a:cxn>
                <a:cxn ang="0">
                  <a:pos x="connsiteX2" y="connsiteY2"/>
                </a:cxn>
                <a:cxn ang="0">
                  <a:pos x="connsiteX3" y="connsiteY3"/>
                </a:cxn>
              </a:cxnLst>
              <a:rect l="l" t="t" r="r" b="b"/>
              <a:pathLst>
                <a:path w="144" h="5781">
                  <a:moveTo>
                    <a:pt x="0" y="0"/>
                  </a:moveTo>
                  <a:lnTo>
                    <a:pt x="0" y="4608"/>
                  </a:lnTo>
                  <a:cubicBezTo>
                    <a:pt x="0" y="4608"/>
                    <a:pt x="0" y="5027"/>
                    <a:pt x="0" y="5781"/>
                  </a:cubicBezTo>
                  <a:cubicBezTo>
                    <a:pt x="193" y="3863"/>
                    <a:pt x="193" y="19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23" name="Freeform: Shape 222">
              <a:extLst>
                <a:ext uri="{FF2B5EF4-FFF2-40B4-BE49-F238E27FC236}">
                  <a16:creationId xmlns:a16="http://schemas.microsoft.com/office/drawing/2014/main" xmlns="" id="{2BCDE070-4C20-4556-9DD1-18DF62252125}"/>
                </a:ext>
              </a:extLst>
            </p:cNvPr>
            <p:cNvSpPr/>
            <p:nvPr/>
          </p:nvSpPr>
          <p:spPr>
            <a:xfrm>
              <a:off x="2776347" y="1849098"/>
              <a:ext cx="215" cy="3602"/>
            </a:xfrm>
            <a:custGeom>
              <a:avLst/>
              <a:gdLst>
                <a:gd name="connsiteX0" fmla="*/ 57 w 215"/>
                <a:gd name="connsiteY0" fmla="*/ 0 h 3602"/>
                <a:gd name="connsiteX1" fmla="*/ 57 w 215"/>
                <a:gd name="connsiteY1" fmla="*/ 3603 h 3602"/>
                <a:gd name="connsiteX2" fmla="*/ 57 w 215"/>
                <a:gd name="connsiteY2" fmla="*/ 0 h 3602"/>
              </a:gdLst>
              <a:ahLst/>
              <a:cxnLst>
                <a:cxn ang="0">
                  <a:pos x="connsiteX0" y="connsiteY0"/>
                </a:cxn>
                <a:cxn ang="0">
                  <a:pos x="connsiteX1" y="connsiteY1"/>
                </a:cxn>
                <a:cxn ang="0">
                  <a:pos x="connsiteX2" y="connsiteY2"/>
                </a:cxn>
              </a:cxnLst>
              <a:rect l="l" t="t" r="r" b="b"/>
              <a:pathLst>
                <a:path w="215" h="3602">
                  <a:moveTo>
                    <a:pt x="57" y="0"/>
                  </a:moveTo>
                  <a:cubicBezTo>
                    <a:pt x="-19" y="1198"/>
                    <a:pt x="-19" y="2405"/>
                    <a:pt x="57" y="3603"/>
                  </a:cubicBezTo>
                  <a:cubicBezTo>
                    <a:pt x="308" y="2849"/>
                    <a:pt x="224" y="1173"/>
                    <a:pt x="57" y="0"/>
                  </a:cubicBezTo>
                  <a:close/>
                </a:path>
              </a:pathLst>
            </a:custGeom>
            <a:solidFill>
              <a:srgbClr val="37474F"/>
            </a:solidFill>
            <a:ln w="8363" cap="flat">
              <a:noFill/>
              <a:prstDash val="solid"/>
              <a:miter/>
            </a:ln>
          </p:spPr>
          <p:txBody>
            <a:bodyPr rtlCol="0" anchor="ctr"/>
            <a:lstStyle/>
            <a:p>
              <a:pPr defTabSz="914378"/>
              <a:endParaRPr lang="en-US"/>
            </a:p>
          </p:txBody>
        </p:sp>
        <p:sp>
          <p:nvSpPr>
            <p:cNvPr id="224" name="Freeform: Shape 223">
              <a:extLst>
                <a:ext uri="{FF2B5EF4-FFF2-40B4-BE49-F238E27FC236}">
                  <a16:creationId xmlns:a16="http://schemas.microsoft.com/office/drawing/2014/main" xmlns="" id="{8D5B98DE-2DFB-4741-AED4-E856735849F8}"/>
                </a:ext>
              </a:extLst>
            </p:cNvPr>
            <p:cNvSpPr/>
            <p:nvPr/>
          </p:nvSpPr>
          <p:spPr>
            <a:xfrm>
              <a:off x="2776152" y="1855048"/>
              <a:ext cx="83" cy="4608"/>
            </a:xfrm>
            <a:custGeom>
              <a:avLst/>
              <a:gdLst>
                <a:gd name="connsiteX0" fmla="*/ 0 w 83"/>
                <a:gd name="connsiteY0" fmla="*/ 4608 h 4608"/>
                <a:gd name="connsiteX1" fmla="*/ 84 w 83"/>
                <a:gd name="connsiteY1" fmla="*/ 3184 h 4608"/>
                <a:gd name="connsiteX2" fmla="*/ 0 w 83"/>
                <a:gd name="connsiteY2" fmla="*/ 0 h 4608"/>
                <a:gd name="connsiteX3" fmla="*/ 0 w 83"/>
                <a:gd name="connsiteY3" fmla="*/ 4608 h 4608"/>
              </a:gdLst>
              <a:ahLst/>
              <a:cxnLst>
                <a:cxn ang="0">
                  <a:pos x="connsiteX0" y="connsiteY0"/>
                </a:cxn>
                <a:cxn ang="0">
                  <a:pos x="connsiteX1" y="connsiteY1"/>
                </a:cxn>
                <a:cxn ang="0">
                  <a:pos x="connsiteX2" y="connsiteY2"/>
                </a:cxn>
                <a:cxn ang="0">
                  <a:pos x="connsiteX3" y="connsiteY3"/>
                </a:cxn>
              </a:cxnLst>
              <a:rect l="l" t="t" r="r" b="b"/>
              <a:pathLst>
                <a:path w="83" h="4608">
                  <a:moveTo>
                    <a:pt x="0" y="4608"/>
                  </a:moveTo>
                  <a:lnTo>
                    <a:pt x="84" y="3184"/>
                  </a:lnTo>
                  <a:lnTo>
                    <a:pt x="0" y="0"/>
                  </a:lnTo>
                  <a:lnTo>
                    <a:pt x="0" y="4608"/>
                  </a:lnTo>
                  <a:close/>
                </a:path>
              </a:pathLst>
            </a:custGeom>
            <a:solidFill>
              <a:srgbClr val="37474F"/>
            </a:solidFill>
            <a:ln w="8363" cap="flat">
              <a:noFill/>
              <a:prstDash val="solid"/>
              <a:miter/>
            </a:ln>
          </p:spPr>
          <p:txBody>
            <a:bodyPr rtlCol="0" anchor="ctr"/>
            <a:lstStyle/>
            <a:p>
              <a:pPr defTabSz="914378"/>
              <a:endParaRPr lang="en-US"/>
            </a:p>
          </p:txBody>
        </p:sp>
        <p:sp>
          <p:nvSpPr>
            <p:cNvPr id="225" name="Freeform: Shape 224">
              <a:extLst>
                <a:ext uri="{FF2B5EF4-FFF2-40B4-BE49-F238E27FC236}">
                  <a16:creationId xmlns:a16="http://schemas.microsoft.com/office/drawing/2014/main" xmlns="" id="{BB908E55-014C-421F-8E45-ADBBB2B140CA}"/>
                </a:ext>
              </a:extLst>
            </p:cNvPr>
            <p:cNvSpPr/>
            <p:nvPr/>
          </p:nvSpPr>
          <p:spPr>
            <a:xfrm>
              <a:off x="2773303" y="1789418"/>
              <a:ext cx="502" cy="5281"/>
            </a:xfrm>
            <a:custGeom>
              <a:avLst/>
              <a:gdLst>
                <a:gd name="connsiteX0" fmla="*/ 503 w 502"/>
                <a:gd name="connsiteY0" fmla="*/ 5050 h 5281"/>
                <a:gd name="connsiteX1" fmla="*/ 0 w 502"/>
                <a:gd name="connsiteY1" fmla="*/ 107 h 5281"/>
                <a:gd name="connsiteX2" fmla="*/ 0 w 502"/>
                <a:gd name="connsiteY2" fmla="*/ 2788 h 5281"/>
                <a:gd name="connsiteX3" fmla="*/ 503 w 502"/>
                <a:gd name="connsiteY3" fmla="*/ 5050 h 5281"/>
              </a:gdLst>
              <a:ahLst/>
              <a:cxnLst>
                <a:cxn ang="0">
                  <a:pos x="connsiteX0" y="connsiteY0"/>
                </a:cxn>
                <a:cxn ang="0">
                  <a:pos x="connsiteX1" y="connsiteY1"/>
                </a:cxn>
                <a:cxn ang="0">
                  <a:pos x="connsiteX2" y="connsiteY2"/>
                </a:cxn>
                <a:cxn ang="0">
                  <a:pos x="connsiteX3" y="connsiteY3"/>
                </a:cxn>
              </a:cxnLst>
              <a:rect l="l" t="t" r="r" b="b"/>
              <a:pathLst>
                <a:path w="502" h="5281">
                  <a:moveTo>
                    <a:pt x="503" y="5050"/>
                  </a:moveTo>
                  <a:lnTo>
                    <a:pt x="0" y="107"/>
                  </a:lnTo>
                  <a:cubicBezTo>
                    <a:pt x="0" y="-396"/>
                    <a:pt x="0" y="944"/>
                    <a:pt x="0" y="2788"/>
                  </a:cubicBezTo>
                  <a:cubicBezTo>
                    <a:pt x="0" y="4631"/>
                    <a:pt x="251" y="5804"/>
                    <a:pt x="503" y="5050"/>
                  </a:cubicBezTo>
                  <a:close/>
                </a:path>
              </a:pathLst>
            </a:custGeom>
            <a:solidFill>
              <a:srgbClr val="37474F"/>
            </a:solidFill>
            <a:ln w="8363" cap="flat">
              <a:noFill/>
              <a:prstDash val="solid"/>
              <a:miter/>
            </a:ln>
          </p:spPr>
          <p:txBody>
            <a:bodyPr rtlCol="0" anchor="ctr"/>
            <a:lstStyle/>
            <a:p>
              <a:pPr defTabSz="914378"/>
              <a:endParaRPr lang="en-US"/>
            </a:p>
          </p:txBody>
        </p:sp>
        <p:sp>
          <p:nvSpPr>
            <p:cNvPr id="226" name="Freeform: Shape 225">
              <a:extLst>
                <a:ext uri="{FF2B5EF4-FFF2-40B4-BE49-F238E27FC236}">
                  <a16:creationId xmlns:a16="http://schemas.microsoft.com/office/drawing/2014/main" xmlns="" id="{A8B28960-E3A3-47CE-A851-5E113F06348B}"/>
                </a:ext>
              </a:extLst>
            </p:cNvPr>
            <p:cNvSpPr/>
            <p:nvPr/>
          </p:nvSpPr>
          <p:spPr>
            <a:xfrm>
              <a:off x="2772046" y="1807372"/>
              <a:ext cx="921" cy="2178"/>
            </a:xfrm>
            <a:custGeom>
              <a:avLst/>
              <a:gdLst>
                <a:gd name="connsiteX0" fmla="*/ 503 w 921"/>
                <a:gd name="connsiteY0" fmla="*/ 2178 h 2178"/>
                <a:gd name="connsiteX1" fmla="*/ 922 w 921"/>
                <a:gd name="connsiteY1" fmla="*/ 0 h 2178"/>
                <a:gd name="connsiteX2" fmla="*/ 0 w 921"/>
                <a:gd name="connsiteY2" fmla="*/ 0 h 2178"/>
              </a:gdLst>
              <a:ahLst/>
              <a:cxnLst>
                <a:cxn ang="0">
                  <a:pos x="connsiteX0" y="connsiteY0"/>
                </a:cxn>
                <a:cxn ang="0">
                  <a:pos x="connsiteX1" y="connsiteY1"/>
                </a:cxn>
                <a:cxn ang="0">
                  <a:pos x="connsiteX2" y="connsiteY2"/>
                </a:cxn>
              </a:cxnLst>
              <a:rect l="l" t="t" r="r" b="b"/>
              <a:pathLst>
                <a:path w="921" h="2178">
                  <a:moveTo>
                    <a:pt x="503" y="2178"/>
                  </a:moveTo>
                  <a:cubicBezTo>
                    <a:pt x="503" y="1433"/>
                    <a:pt x="645" y="695"/>
                    <a:pt x="922"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27" name="Freeform: Shape 226">
              <a:extLst>
                <a:ext uri="{FF2B5EF4-FFF2-40B4-BE49-F238E27FC236}">
                  <a16:creationId xmlns:a16="http://schemas.microsoft.com/office/drawing/2014/main" xmlns="" id="{AC3E9BC0-CDCD-49FC-96C2-7ED16F2D37CA}"/>
                </a:ext>
              </a:extLst>
            </p:cNvPr>
            <p:cNvSpPr/>
            <p:nvPr/>
          </p:nvSpPr>
          <p:spPr>
            <a:xfrm>
              <a:off x="2770777" y="1791544"/>
              <a:ext cx="775" cy="5412"/>
            </a:xfrm>
            <a:custGeom>
              <a:avLst/>
              <a:gdLst>
                <a:gd name="connsiteX0" fmla="*/ 766 w 775"/>
                <a:gd name="connsiteY0" fmla="*/ 3594 h 5412"/>
                <a:gd name="connsiteX1" fmla="*/ 96 w 775"/>
                <a:gd name="connsiteY1" fmla="*/ 2672 h 5412"/>
                <a:gd name="connsiteX2" fmla="*/ 766 w 775"/>
                <a:gd name="connsiteY2" fmla="*/ 3594 h 5412"/>
              </a:gdLst>
              <a:ahLst/>
              <a:cxnLst>
                <a:cxn ang="0">
                  <a:pos x="connsiteX0" y="connsiteY0"/>
                </a:cxn>
                <a:cxn ang="0">
                  <a:pos x="connsiteX1" y="connsiteY1"/>
                </a:cxn>
                <a:cxn ang="0">
                  <a:pos x="connsiteX2" y="connsiteY2"/>
                </a:cxn>
              </a:cxnLst>
              <a:rect l="l" t="t" r="r" b="b"/>
              <a:pathLst>
                <a:path w="775" h="5412">
                  <a:moveTo>
                    <a:pt x="766" y="3594"/>
                  </a:moveTo>
                  <a:cubicBezTo>
                    <a:pt x="766" y="3091"/>
                    <a:pt x="-323" y="-3612"/>
                    <a:pt x="96" y="2672"/>
                  </a:cubicBezTo>
                  <a:cubicBezTo>
                    <a:pt x="347" y="3175"/>
                    <a:pt x="850" y="7951"/>
                    <a:pt x="766" y="3594"/>
                  </a:cubicBezTo>
                  <a:close/>
                </a:path>
              </a:pathLst>
            </a:custGeom>
            <a:solidFill>
              <a:srgbClr val="37474F"/>
            </a:solidFill>
            <a:ln w="8363" cap="flat">
              <a:noFill/>
              <a:prstDash val="solid"/>
              <a:miter/>
            </a:ln>
          </p:spPr>
          <p:txBody>
            <a:bodyPr rtlCol="0" anchor="ctr"/>
            <a:lstStyle/>
            <a:p>
              <a:pPr defTabSz="914378"/>
              <a:endParaRPr lang="en-US"/>
            </a:p>
          </p:txBody>
        </p:sp>
        <p:sp>
          <p:nvSpPr>
            <p:cNvPr id="228" name="Freeform: Shape 227">
              <a:extLst>
                <a:ext uri="{FF2B5EF4-FFF2-40B4-BE49-F238E27FC236}">
                  <a16:creationId xmlns:a16="http://schemas.microsoft.com/office/drawing/2014/main" xmlns="" id="{6329591A-6ACA-447C-A281-9350E66BE904}"/>
                </a:ext>
              </a:extLst>
            </p:cNvPr>
            <p:cNvSpPr/>
            <p:nvPr/>
          </p:nvSpPr>
          <p:spPr>
            <a:xfrm>
              <a:off x="2732163" y="1760282"/>
              <a:ext cx="1256" cy="1591"/>
            </a:xfrm>
            <a:custGeom>
              <a:avLst/>
              <a:gdLst>
                <a:gd name="connsiteX0" fmla="*/ 0 w 1256"/>
                <a:gd name="connsiteY0" fmla="*/ 1592 h 1591"/>
                <a:gd name="connsiteX1" fmla="*/ 1257 w 1256"/>
                <a:gd name="connsiteY1" fmla="*/ 1508 h 1591"/>
                <a:gd name="connsiteX2" fmla="*/ 1005 w 1256"/>
                <a:gd name="connsiteY2" fmla="*/ 0 h 1591"/>
                <a:gd name="connsiteX3" fmla="*/ 0 w 1256"/>
                <a:gd name="connsiteY3" fmla="*/ 1592 h 1591"/>
              </a:gdLst>
              <a:ahLst/>
              <a:cxnLst>
                <a:cxn ang="0">
                  <a:pos x="connsiteX0" y="connsiteY0"/>
                </a:cxn>
                <a:cxn ang="0">
                  <a:pos x="connsiteX1" y="connsiteY1"/>
                </a:cxn>
                <a:cxn ang="0">
                  <a:pos x="connsiteX2" y="connsiteY2"/>
                </a:cxn>
                <a:cxn ang="0">
                  <a:pos x="connsiteX3" y="connsiteY3"/>
                </a:cxn>
              </a:cxnLst>
              <a:rect l="l" t="t" r="r" b="b"/>
              <a:pathLst>
                <a:path w="1256" h="1591">
                  <a:moveTo>
                    <a:pt x="0" y="1592"/>
                  </a:moveTo>
                  <a:lnTo>
                    <a:pt x="1257" y="1508"/>
                  </a:lnTo>
                  <a:lnTo>
                    <a:pt x="1005" y="0"/>
                  </a:lnTo>
                  <a:lnTo>
                    <a:pt x="0" y="1592"/>
                  </a:lnTo>
                  <a:close/>
                </a:path>
              </a:pathLst>
            </a:custGeom>
            <a:solidFill>
              <a:srgbClr val="37474F"/>
            </a:solidFill>
            <a:ln w="8363" cap="flat">
              <a:noFill/>
              <a:prstDash val="solid"/>
              <a:miter/>
            </a:ln>
          </p:spPr>
          <p:txBody>
            <a:bodyPr rtlCol="0" anchor="ctr"/>
            <a:lstStyle/>
            <a:p>
              <a:pPr defTabSz="914378"/>
              <a:endParaRPr lang="en-US"/>
            </a:p>
          </p:txBody>
        </p:sp>
        <p:sp>
          <p:nvSpPr>
            <p:cNvPr id="229" name="Freeform: Shape 228">
              <a:extLst>
                <a:ext uri="{FF2B5EF4-FFF2-40B4-BE49-F238E27FC236}">
                  <a16:creationId xmlns:a16="http://schemas.microsoft.com/office/drawing/2014/main" xmlns="" id="{9D10FCFF-3804-4943-9B0E-CE2DF388A82D}"/>
                </a:ext>
              </a:extLst>
            </p:cNvPr>
            <p:cNvSpPr/>
            <p:nvPr/>
          </p:nvSpPr>
          <p:spPr>
            <a:xfrm>
              <a:off x="2665860" y="1767404"/>
              <a:ext cx="7521" cy="1340"/>
            </a:xfrm>
            <a:custGeom>
              <a:avLst/>
              <a:gdLst>
                <a:gd name="connsiteX0" fmla="*/ 613 w 7521"/>
                <a:gd name="connsiteY0" fmla="*/ 1341 h 1340"/>
                <a:gd name="connsiteX1" fmla="*/ 7316 w 7521"/>
                <a:gd name="connsiteY1" fmla="*/ 503 h 1340"/>
                <a:gd name="connsiteX2" fmla="*/ 4383 w 7521"/>
                <a:gd name="connsiteY2" fmla="*/ 0 h 1340"/>
                <a:gd name="connsiteX3" fmla="*/ 613 w 7521"/>
                <a:gd name="connsiteY3" fmla="*/ 1341 h 1340"/>
              </a:gdLst>
              <a:ahLst/>
              <a:cxnLst>
                <a:cxn ang="0">
                  <a:pos x="connsiteX0" y="connsiteY0"/>
                </a:cxn>
                <a:cxn ang="0">
                  <a:pos x="connsiteX1" y="connsiteY1"/>
                </a:cxn>
                <a:cxn ang="0">
                  <a:pos x="connsiteX2" y="connsiteY2"/>
                </a:cxn>
                <a:cxn ang="0">
                  <a:pos x="connsiteX3" y="connsiteY3"/>
                </a:cxn>
              </a:cxnLst>
              <a:rect l="l" t="t" r="r" b="b"/>
              <a:pathLst>
                <a:path w="7521" h="1340">
                  <a:moveTo>
                    <a:pt x="613" y="1341"/>
                  </a:moveTo>
                  <a:cubicBezTo>
                    <a:pt x="6562" y="1341"/>
                    <a:pt x="1953" y="335"/>
                    <a:pt x="7316" y="503"/>
                  </a:cubicBezTo>
                  <a:cubicBezTo>
                    <a:pt x="8657" y="503"/>
                    <a:pt x="2959" y="503"/>
                    <a:pt x="4383" y="0"/>
                  </a:cubicBezTo>
                  <a:cubicBezTo>
                    <a:pt x="864" y="587"/>
                    <a:pt x="-1063" y="419"/>
                    <a:pt x="613" y="1341"/>
                  </a:cubicBezTo>
                  <a:close/>
                </a:path>
              </a:pathLst>
            </a:custGeom>
            <a:solidFill>
              <a:srgbClr val="37474F"/>
            </a:solidFill>
            <a:ln w="8363" cap="flat">
              <a:noFill/>
              <a:prstDash val="solid"/>
              <a:miter/>
            </a:ln>
          </p:spPr>
          <p:txBody>
            <a:bodyPr rtlCol="0" anchor="ctr"/>
            <a:lstStyle/>
            <a:p>
              <a:pPr defTabSz="914378"/>
              <a:endParaRPr lang="en-US"/>
            </a:p>
          </p:txBody>
        </p:sp>
        <p:sp>
          <p:nvSpPr>
            <p:cNvPr id="230" name="Freeform: Shape 229">
              <a:extLst>
                <a:ext uri="{FF2B5EF4-FFF2-40B4-BE49-F238E27FC236}">
                  <a16:creationId xmlns:a16="http://schemas.microsoft.com/office/drawing/2014/main" xmlns="" id="{244E2A8D-2007-4790-94BD-50D0949C9DA5}"/>
                </a:ext>
              </a:extLst>
            </p:cNvPr>
            <p:cNvSpPr/>
            <p:nvPr/>
          </p:nvSpPr>
          <p:spPr>
            <a:xfrm>
              <a:off x="2669991" y="1767404"/>
              <a:ext cx="1759" cy="8378"/>
            </a:xfrm>
            <a:custGeom>
              <a:avLst/>
              <a:gdLst>
                <a:gd name="connsiteX0" fmla="*/ 0 w 1759"/>
                <a:gd name="connsiteY0" fmla="*/ 0 h 8378"/>
                <a:gd name="connsiteX1" fmla="*/ 1759 w 1759"/>
                <a:gd name="connsiteY1" fmla="*/ 0 h 8378"/>
              </a:gdLst>
              <a:ahLst/>
              <a:cxnLst>
                <a:cxn ang="0">
                  <a:pos x="connsiteX0" y="connsiteY0"/>
                </a:cxn>
                <a:cxn ang="0">
                  <a:pos x="connsiteX1" y="connsiteY1"/>
                </a:cxn>
              </a:cxnLst>
              <a:rect l="l" t="t" r="r" b="b"/>
              <a:pathLst>
                <a:path w="1759" h="8378">
                  <a:moveTo>
                    <a:pt x="0" y="0"/>
                  </a:moveTo>
                  <a:lnTo>
                    <a:pt x="1759" y="0"/>
                  </a:lnTo>
                  <a:close/>
                </a:path>
              </a:pathLst>
            </a:custGeom>
            <a:solidFill>
              <a:srgbClr val="37474F"/>
            </a:solidFill>
            <a:ln w="8363" cap="flat">
              <a:noFill/>
              <a:prstDash val="solid"/>
              <a:miter/>
            </a:ln>
          </p:spPr>
          <p:txBody>
            <a:bodyPr rtlCol="0" anchor="ctr"/>
            <a:lstStyle/>
            <a:p>
              <a:pPr defTabSz="914378"/>
              <a:endParaRPr lang="en-US"/>
            </a:p>
          </p:txBody>
        </p:sp>
        <p:sp>
          <p:nvSpPr>
            <p:cNvPr id="231" name="Freeform: Shape 230">
              <a:extLst>
                <a:ext uri="{FF2B5EF4-FFF2-40B4-BE49-F238E27FC236}">
                  <a16:creationId xmlns:a16="http://schemas.microsoft.com/office/drawing/2014/main" xmlns="" id="{436DFD1A-76CB-4FB9-96C6-A292BFFF8BB8}"/>
                </a:ext>
              </a:extLst>
            </p:cNvPr>
            <p:cNvSpPr/>
            <p:nvPr/>
          </p:nvSpPr>
          <p:spPr>
            <a:xfrm>
              <a:off x="2775398" y="2048348"/>
              <a:ext cx="3770" cy="418"/>
            </a:xfrm>
            <a:custGeom>
              <a:avLst/>
              <a:gdLst>
                <a:gd name="connsiteX0" fmla="*/ 0 w 3770"/>
                <a:gd name="connsiteY0" fmla="*/ 335 h 418"/>
                <a:gd name="connsiteX1" fmla="*/ 3771 w 3770"/>
                <a:gd name="connsiteY1" fmla="*/ 419 h 418"/>
                <a:gd name="connsiteX2" fmla="*/ 1341 w 3770"/>
                <a:gd name="connsiteY2" fmla="*/ 0 h 418"/>
                <a:gd name="connsiteX3" fmla="*/ 0 w 3770"/>
                <a:gd name="connsiteY3" fmla="*/ 335 h 418"/>
              </a:gdLst>
              <a:ahLst/>
              <a:cxnLst>
                <a:cxn ang="0">
                  <a:pos x="connsiteX0" y="connsiteY0"/>
                </a:cxn>
                <a:cxn ang="0">
                  <a:pos x="connsiteX1" y="connsiteY1"/>
                </a:cxn>
                <a:cxn ang="0">
                  <a:pos x="connsiteX2" y="connsiteY2"/>
                </a:cxn>
                <a:cxn ang="0">
                  <a:pos x="connsiteX3" y="connsiteY3"/>
                </a:cxn>
              </a:cxnLst>
              <a:rect l="l" t="t" r="r" b="b"/>
              <a:pathLst>
                <a:path w="3770" h="418">
                  <a:moveTo>
                    <a:pt x="0" y="335"/>
                  </a:moveTo>
                  <a:lnTo>
                    <a:pt x="3771" y="419"/>
                  </a:lnTo>
                  <a:lnTo>
                    <a:pt x="1341" y="0"/>
                  </a:lnTo>
                  <a:lnTo>
                    <a:pt x="0" y="335"/>
                  </a:lnTo>
                  <a:close/>
                </a:path>
              </a:pathLst>
            </a:custGeom>
            <a:solidFill>
              <a:srgbClr val="37474F"/>
            </a:solidFill>
            <a:ln w="8363" cap="flat">
              <a:noFill/>
              <a:prstDash val="solid"/>
              <a:miter/>
            </a:ln>
          </p:spPr>
          <p:txBody>
            <a:bodyPr rtlCol="0" anchor="ctr"/>
            <a:lstStyle/>
            <a:p>
              <a:pPr defTabSz="914378"/>
              <a:endParaRPr lang="en-US"/>
            </a:p>
          </p:txBody>
        </p:sp>
        <p:sp>
          <p:nvSpPr>
            <p:cNvPr id="232" name="Freeform: Shape 231">
              <a:extLst>
                <a:ext uri="{FF2B5EF4-FFF2-40B4-BE49-F238E27FC236}">
                  <a16:creationId xmlns:a16="http://schemas.microsoft.com/office/drawing/2014/main" xmlns="" id="{CB1A00FA-0AF9-4D59-9250-638F80579351}"/>
                </a:ext>
              </a:extLst>
            </p:cNvPr>
            <p:cNvSpPr/>
            <p:nvPr/>
          </p:nvSpPr>
          <p:spPr>
            <a:xfrm>
              <a:off x="2782604" y="2047092"/>
              <a:ext cx="3100" cy="1005"/>
            </a:xfrm>
            <a:custGeom>
              <a:avLst/>
              <a:gdLst>
                <a:gd name="connsiteX0" fmla="*/ 0 w 3100"/>
                <a:gd name="connsiteY0" fmla="*/ 84 h 1005"/>
                <a:gd name="connsiteX1" fmla="*/ 922 w 3100"/>
                <a:gd name="connsiteY1" fmla="*/ 1005 h 1005"/>
                <a:gd name="connsiteX2" fmla="*/ 3100 w 3100"/>
                <a:gd name="connsiteY2" fmla="*/ 0 h 1005"/>
                <a:gd name="connsiteX3" fmla="*/ 0 w 3100"/>
                <a:gd name="connsiteY3" fmla="*/ 84 h 1005"/>
              </a:gdLst>
              <a:ahLst/>
              <a:cxnLst>
                <a:cxn ang="0">
                  <a:pos x="connsiteX0" y="connsiteY0"/>
                </a:cxn>
                <a:cxn ang="0">
                  <a:pos x="connsiteX1" y="connsiteY1"/>
                </a:cxn>
                <a:cxn ang="0">
                  <a:pos x="connsiteX2" y="connsiteY2"/>
                </a:cxn>
                <a:cxn ang="0">
                  <a:pos x="connsiteX3" y="connsiteY3"/>
                </a:cxn>
              </a:cxnLst>
              <a:rect l="l" t="t" r="r" b="b"/>
              <a:pathLst>
                <a:path w="3100" h="1005">
                  <a:moveTo>
                    <a:pt x="0" y="84"/>
                  </a:moveTo>
                  <a:lnTo>
                    <a:pt x="922" y="1005"/>
                  </a:lnTo>
                  <a:lnTo>
                    <a:pt x="3100" y="0"/>
                  </a:lnTo>
                  <a:cubicBezTo>
                    <a:pt x="2078" y="151"/>
                    <a:pt x="1030" y="176"/>
                    <a:pt x="0" y="84"/>
                  </a:cubicBezTo>
                  <a:close/>
                </a:path>
              </a:pathLst>
            </a:custGeom>
            <a:solidFill>
              <a:srgbClr val="37474F"/>
            </a:solidFill>
            <a:ln w="8363" cap="flat">
              <a:noFill/>
              <a:prstDash val="solid"/>
              <a:miter/>
            </a:ln>
          </p:spPr>
          <p:txBody>
            <a:bodyPr rtlCol="0" anchor="ctr"/>
            <a:lstStyle/>
            <a:p>
              <a:pPr defTabSz="914378"/>
              <a:endParaRPr lang="en-US"/>
            </a:p>
          </p:txBody>
        </p:sp>
        <p:sp>
          <p:nvSpPr>
            <p:cNvPr id="233" name="Freeform: Shape 232">
              <a:extLst>
                <a:ext uri="{FF2B5EF4-FFF2-40B4-BE49-F238E27FC236}">
                  <a16:creationId xmlns:a16="http://schemas.microsoft.com/office/drawing/2014/main" xmlns="" id="{FDA09F0F-2FD2-434C-9320-0406A2682493}"/>
                </a:ext>
              </a:extLst>
            </p:cNvPr>
            <p:cNvSpPr/>
            <p:nvPr/>
          </p:nvSpPr>
          <p:spPr>
            <a:xfrm>
              <a:off x="2493922" y="1824046"/>
              <a:ext cx="113" cy="3267"/>
            </a:xfrm>
            <a:custGeom>
              <a:avLst/>
              <a:gdLst>
                <a:gd name="connsiteX0" fmla="*/ 113 w 113"/>
                <a:gd name="connsiteY0" fmla="*/ 0 h 3267"/>
                <a:gd name="connsiteX1" fmla="*/ 113 w 113"/>
                <a:gd name="connsiteY1" fmla="*/ 0 h 3267"/>
                <a:gd name="connsiteX2" fmla="*/ 113 w 113"/>
                <a:gd name="connsiteY2" fmla="*/ 3268 h 3267"/>
              </a:gdLst>
              <a:ahLst/>
              <a:cxnLst>
                <a:cxn ang="0">
                  <a:pos x="connsiteX0" y="connsiteY0"/>
                </a:cxn>
                <a:cxn ang="0">
                  <a:pos x="connsiteX1" y="connsiteY1"/>
                </a:cxn>
                <a:cxn ang="0">
                  <a:pos x="connsiteX2" y="connsiteY2"/>
                </a:cxn>
              </a:cxnLst>
              <a:rect l="l" t="t" r="r" b="b"/>
              <a:pathLst>
                <a:path w="113" h="3267">
                  <a:moveTo>
                    <a:pt x="113" y="0"/>
                  </a:moveTo>
                  <a:lnTo>
                    <a:pt x="113" y="0"/>
                  </a:lnTo>
                  <a:cubicBezTo>
                    <a:pt x="-38" y="1081"/>
                    <a:pt x="-38" y="2187"/>
                    <a:pt x="113" y="3268"/>
                  </a:cubicBezTo>
                  <a:close/>
                </a:path>
              </a:pathLst>
            </a:custGeom>
            <a:solidFill>
              <a:srgbClr val="37474F"/>
            </a:solidFill>
            <a:ln w="8363" cap="flat">
              <a:noFill/>
              <a:prstDash val="solid"/>
              <a:miter/>
            </a:ln>
          </p:spPr>
          <p:txBody>
            <a:bodyPr rtlCol="0" anchor="ctr"/>
            <a:lstStyle/>
            <a:p>
              <a:pPr defTabSz="914378"/>
              <a:endParaRPr lang="en-US"/>
            </a:p>
          </p:txBody>
        </p:sp>
        <p:sp>
          <p:nvSpPr>
            <p:cNvPr id="234" name="Freeform: Shape 233">
              <a:extLst>
                <a:ext uri="{FF2B5EF4-FFF2-40B4-BE49-F238E27FC236}">
                  <a16:creationId xmlns:a16="http://schemas.microsoft.com/office/drawing/2014/main" xmlns="" id="{C6998F76-2D16-4FC1-854E-0C3C8B66EC36}"/>
                </a:ext>
              </a:extLst>
            </p:cNvPr>
            <p:cNvSpPr/>
            <p:nvPr/>
          </p:nvSpPr>
          <p:spPr>
            <a:xfrm>
              <a:off x="2495040" y="1874486"/>
              <a:ext cx="837" cy="1675"/>
            </a:xfrm>
            <a:custGeom>
              <a:avLst/>
              <a:gdLst>
                <a:gd name="connsiteX0" fmla="*/ 838 w 837"/>
                <a:gd name="connsiteY0" fmla="*/ 838 h 1675"/>
                <a:gd name="connsiteX1" fmla="*/ 754 w 837"/>
                <a:gd name="connsiteY1" fmla="*/ 0 h 1675"/>
                <a:gd name="connsiteX2" fmla="*/ 0 w 837"/>
                <a:gd name="connsiteY2" fmla="*/ 1676 h 1675"/>
                <a:gd name="connsiteX3" fmla="*/ 838 w 837"/>
                <a:gd name="connsiteY3" fmla="*/ 838 h 1675"/>
              </a:gdLst>
              <a:ahLst/>
              <a:cxnLst>
                <a:cxn ang="0">
                  <a:pos x="connsiteX0" y="connsiteY0"/>
                </a:cxn>
                <a:cxn ang="0">
                  <a:pos x="connsiteX1" y="connsiteY1"/>
                </a:cxn>
                <a:cxn ang="0">
                  <a:pos x="connsiteX2" y="connsiteY2"/>
                </a:cxn>
                <a:cxn ang="0">
                  <a:pos x="connsiteX3" y="connsiteY3"/>
                </a:cxn>
              </a:cxnLst>
              <a:rect l="l" t="t" r="r" b="b"/>
              <a:pathLst>
                <a:path w="837" h="1675">
                  <a:moveTo>
                    <a:pt x="838" y="838"/>
                  </a:moveTo>
                  <a:lnTo>
                    <a:pt x="754" y="0"/>
                  </a:lnTo>
                  <a:lnTo>
                    <a:pt x="0" y="1676"/>
                  </a:lnTo>
                  <a:lnTo>
                    <a:pt x="838" y="838"/>
                  </a:lnTo>
                  <a:close/>
                </a:path>
              </a:pathLst>
            </a:custGeom>
            <a:solidFill>
              <a:srgbClr val="37474F"/>
            </a:solidFill>
            <a:ln w="8363" cap="flat">
              <a:noFill/>
              <a:prstDash val="solid"/>
              <a:miter/>
            </a:ln>
          </p:spPr>
          <p:txBody>
            <a:bodyPr rtlCol="0" anchor="ctr"/>
            <a:lstStyle/>
            <a:p>
              <a:pPr defTabSz="914378"/>
              <a:endParaRPr lang="en-US"/>
            </a:p>
          </p:txBody>
        </p:sp>
        <p:sp>
          <p:nvSpPr>
            <p:cNvPr id="235" name="Freeform: Shape 234">
              <a:extLst>
                <a:ext uri="{FF2B5EF4-FFF2-40B4-BE49-F238E27FC236}">
                  <a16:creationId xmlns:a16="http://schemas.microsoft.com/office/drawing/2014/main" xmlns="" id="{432E10A3-BA72-4C61-BC10-0AEA4B74800C}"/>
                </a:ext>
              </a:extLst>
            </p:cNvPr>
            <p:cNvSpPr/>
            <p:nvPr/>
          </p:nvSpPr>
          <p:spPr>
            <a:xfrm>
              <a:off x="2498615" y="1912694"/>
              <a:ext cx="446" cy="5689"/>
            </a:xfrm>
            <a:custGeom>
              <a:avLst/>
              <a:gdLst>
                <a:gd name="connsiteX0" fmla="*/ 447 w 446"/>
                <a:gd name="connsiteY0" fmla="*/ 5614 h 5689"/>
                <a:gd name="connsiteX1" fmla="*/ 447 w 446"/>
                <a:gd name="connsiteY1" fmla="*/ 0 h 5689"/>
                <a:gd name="connsiteX2" fmla="*/ 447 w 446"/>
                <a:gd name="connsiteY2" fmla="*/ 5614 h 5689"/>
              </a:gdLst>
              <a:ahLst/>
              <a:cxnLst>
                <a:cxn ang="0">
                  <a:pos x="connsiteX0" y="connsiteY0"/>
                </a:cxn>
                <a:cxn ang="0">
                  <a:pos x="connsiteX1" y="connsiteY1"/>
                </a:cxn>
                <a:cxn ang="0">
                  <a:pos x="connsiteX2" y="connsiteY2"/>
                </a:cxn>
              </a:cxnLst>
              <a:rect l="l" t="t" r="r" b="b"/>
              <a:pathLst>
                <a:path w="446" h="5689">
                  <a:moveTo>
                    <a:pt x="447" y="5614"/>
                  </a:moveTo>
                  <a:cubicBezTo>
                    <a:pt x="447" y="3854"/>
                    <a:pt x="447" y="1760"/>
                    <a:pt x="447" y="0"/>
                  </a:cubicBezTo>
                  <a:cubicBezTo>
                    <a:pt x="447" y="4106"/>
                    <a:pt x="-559" y="6117"/>
                    <a:pt x="447" y="5614"/>
                  </a:cubicBezTo>
                  <a:close/>
                </a:path>
              </a:pathLst>
            </a:custGeom>
            <a:solidFill>
              <a:srgbClr val="37474F"/>
            </a:solidFill>
            <a:ln w="8363" cap="flat">
              <a:noFill/>
              <a:prstDash val="solid"/>
              <a:miter/>
            </a:ln>
          </p:spPr>
          <p:txBody>
            <a:bodyPr rtlCol="0" anchor="ctr"/>
            <a:lstStyle/>
            <a:p>
              <a:pPr defTabSz="914378"/>
              <a:endParaRPr lang="en-US"/>
            </a:p>
          </p:txBody>
        </p:sp>
        <p:sp>
          <p:nvSpPr>
            <p:cNvPr id="236" name="Freeform: Shape 235">
              <a:extLst>
                <a:ext uri="{FF2B5EF4-FFF2-40B4-BE49-F238E27FC236}">
                  <a16:creationId xmlns:a16="http://schemas.microsoft.com/office/drawing/2014/main" xmlns="" id="{1061B4E3-94D1-4107-87E9-5612822D41CF}"/>
                </a:ext>
              </a:extLst>
            </p:cNvPr>
            <p:cNvSpPr/>
            <p:nvPr/>
          </p:nvSpPr>
          <p:spPr>
            <a:xfrm>
              <a:off x="2786055" y="2063766"/>
              <a:ext cx="421" cy="754"/>
            </a:xfrm>
            <a:custGeom>
              <a:avLst/>
              <a:gdLst>
                <a:gd name="connsiteX0" fmla="*/ 235 w 421"/>
                <a:gd name="connsiteY0" fmla="*/ 754 h 754"/>
                <a:gd name="connsiteX1" fmla="*/ 235 w 421"/>
                <a:gd name="connsiteY1" fmla="*/ 0 h 754"/>
                <a:gd name="connsiteX2" fmla="*/ 42 w 421"/>
                <a:gd name="connsiteY2" fmla="*/ 561 h 754"/>
                <a:gd name="connsiteX3" fmla="*/ 235 w 421"/>
                <a:gd name="connsiteY3" fmla="*/ 754 h 754"/>
              </a:gdLst>
              <a:ahLst/>
              <a:cxnLst>
                <a:cxn ang="0">
                  <a:pos x="connsiteX0" y="connsiteY0"/>
                </a:cxn>
                <a:cxn ang="0">
                  <a:pos x="connsiteX1" y="connsiteY1"/>
                </a:cxn>
                <a:cxn ang="0">
                  <a:pos x="connsiteX2" y="connsiteY2"/>
                </a:cxn>
                <a:cxn ang="0">
                  <a:pos x="connsiteX3" y="connsiteY3"/>
                </a:cxn>
              </a:cxnLst>
              <a:rect l="l" t="t" r="r" b="b"/>
              <a:pathLst>
                <a:path w="421" h="754">
                  <a:moveTo>
                    <a:pt x="235" y="754"/>
                  </a:moveTo>
                  <a:cubicBezTo>
                    <a:pt x="654" y="754"/>
                    <a:pt x="235" y="168"/>
                    <a:pt x="235" y="0"/>
                  </a:cubicBezTo>
                  <a:cubicBezTo>
                    <a:pt x="26" y="101"/>
                    <a:pt x="-58" y="352"/>
                    <a:pt x="42" y="561"/>
                  </a:cubicBezTo>
                  <a:cubicBezTo>
                    <a:pt x="84" y="645"/>
                    <a:pt x="151" y="712"/>
                    <a:pt x="235" y="754"/>
                  </a:cubicBezTo>
                  <a:close/>
                </a:path>
              </a:pathLst>
            </a:custGeom>
            <a:solidFill>
              <a:srgbClr val="37474F"/>
            </a:solidFill>
            <a:ln w="8363" cap="flat">
              <a:noFill/>
              <a:prstDash val="solid"/>
              <a:miter/>
            </a:ln>
          </p:spPr>
          <p:txBody>
            <a:bodyPr rtlCol="0" anchor="ctr"/>
            <a:lstStyle/>
            <a:p>
              <a:pPr defTabSz="914378"/>
              <a:endParaRPr lang="en-US"/>
            </a:p>
          </p:txBody>
        </p:sp>
        <p:sp>
          <p:nvSpPr>
            <p:cNvPr id="237" name="Freeform: Shape 236">
              <a:extLst>
                <a:ext uri="{FF2B5EF4-FFF2-40B4-BE49-F238E27FC236}">
                  <a16:creationId xmlns:a16="http://schemas.microsoft.com/office/drawing/2014/main" xmlns="" id="{FF4088D1-6AC8-4AE9-B37B-A8AC5DD17060}"/>
                </a:ext>
              </a:extLst>
            </p:cNvPr>
            <p:cNvSpPr/>
            <p:nvPr/>
          </p:nvSpPr>
          <p:spPr>
            <a:xfrm>
              <a:off x="2778498" y="2065944"/>
              <a:ext cx="1005" cy="670"/>
            </a:xfrm>
            <a:custGeom>
              <a:avLst/>
              <a:gdLst>
                <a:gd name="connsiteX0" fmla="*/ 922 w 1005"/>
                <a:gd name="connsiteY0" fmla="*/ 251 h 670"/>
                <a:gd name="connsiteX1" fmla="*/ 1005 w 1005"/>
                <a:gd name="connsiteY1" fmla="*/ 0 h 670"/>
                <a:gd name="connsiteX2" fmla="*/ 0 w 1005"/>
                <a:gd name="connsiteY2" fmla="*/ 670 h 670"/>
                <a:gd name="connsiteX3" fmla="*/ 922 w 1005"/>
                <a:gd name="connsiteY3" fmla="*/ 251 h 670"/>
              </a:gdLst>
              <a:ahLst/>
              <a:cxnLst>
                <a:cxn ang="0">
                  <a:pos x="connsiteX0" y="connsiteY0"/>
                </a:cxn>
                <a:cxn ang="0">
                  <a:pos x="connsiteX1" y="connsiteY1"/>
                </a:cxn>
                <a:cxn ang="0">
                  <a:pos x="connsiteX2" y="connsiteY2"/>
                </a:cxn>
                <a:cxn ang="0">
                  <a:pos x="connsiteX3" y="connsiteY3"/>
                </a:cxn>
              </a:cxnLst>
              <a:rect l="l" t="t" r="r" b="b"/>
              <a:pathLst>
                <a:path w="1005" h="670">
                  <a:moveTo>
                    <a:pt x="922" y="251"/>
                  </a:moveTo>
                  <a:lnTo>
                    <a:pt x="1005" y="0"/>
                  </a:lnTo>
                  <a:lnTo>
                    <a:pt x="0" y="670"/>
                  </a:lnTo>
                  <a:lnTo>
                    <a:pt x="922" y="251"/>
                  </a:lnTo>
                  <a:close/>
                </a:path>
              </a:pathLst>
            </a:custGeom>
            <a:solidFill>
              <a:srgbClr val="37474F"/>
            </a:solidFill>
            <a:ln w="8363" cap="flat">
              <a:noFill/>
              <a:prstDash val="solid"/>
              <a:miter/>
            </a:ln>
          </p:spPr>
          <p:txBody>
            <a:bodyPr rtlCol="0" anchor="ctr"/>
            <a:lstStyle/>
            <a:p>
              <a:pPr defTabSz="914378"/>
              <a:endParaRPr lang="en-US"/>
            </a:p>
          </p:txBody>
        </p:sp>
        <p:sp>
          <p:nvSpPr>
            <p:cNvPr id="238" name="Freeform: Shape 237">
              <a:extLst>
                <a:ext uri="{FF2B5EF4-FFF2-40B4-BE49-F238E27FC236}">
                  <a16:creationId xmlns:a16="http://schemas.microsoft.com/office/drawing/2014/main" xmlns="" id="{797BACBA-C42E-47DD-A8CC-E757DF729D3E}"/>
                </a:ext>
              </a:extLst>
            </p:cNvPr>
            <p:cNvSpPr/>
            <p:nvPr/>
          </p:nvSpPr>
          <p:spPr>
            <a:xfrm>
              <a:off x="2772884" y="2065693"/>
              <a:ext cx="3519" cy="1284"/>
            </a:xfrm>
            <a:custGeom>
              <a:avLst/>
              <a:gdLst>
                <a:gd name="connsiteX0" fmla="*/ 0 w 3519"/>
                <a:gd name="connsiteY0" fmla="*/ 838 h 1284"/>
                <a:gd name="connsiteX1" fmla="*/ 3519 w 3519"/>
                <a:gd name="connsiteY1" fmla="*/ 838 h 1284"/>
                <a:gd name="connsiteX2" fmla="*/ 3519 w 3519"/>
                <a:gd name="connsiteY2" fmla="*/ 838 h 1284"/>
                <a:gd name="connsiteX3" fmla="*/ 3519 w 3519"/>
                <a:gd name="connsiteY3" fmla="*/ 0 h 1284"/>
                <a:gd name="connsiteX4" fmla="*/ 0 w 3519"/>
                <a:gd name="connsiteY4" fmla="*/ 838 h 1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 h="1284">
                  <a:moveTo>
                    <a:pt x="0" y="838"/>
                  </a:moveTo>
                  <a:cubicBezTo>
                    <a:pt x="670" y="1843"/>
                    <a:pt x="2346" y="838"/>
                    <a:pt x="3519" y="838"/>
                  </a:cubicBezTo>
                  <a:lnTo>
                    <a:pt x="3519" y="838"/>
                  </a:lnTo>
                  <a:lnTo>
                    <a:pt x="3519" y="0"/>
                  </a:lnTo>
                  <a:cubicBezTo>
                    <a:pt x="2380" y="411"/>
                    <a:pt x="1198" y="687"/>
                    <a:pt x="0" y="838"/>
                  </a:cubicBezTo>
                  <a:close/>
                </a:path>
              </a:pathLst>
            </a:custGeom>
            <a:solidFill>
              <a:srgbClr val="37474F"/>
            </a:solidFill>
            <a:ln w="8363" cap="flat">
              <a:noFill/>
              <a:prstDash val="solid"/>
              <a:miter/>
            </a:ln>
          </p:spPr>
          <p:txBody>
            <a:bodyPr rtlCol="0" anchor="ctr"/>
            <a:lstStyle/>
            <a:p>
              <a:pPr defTabSz="914378"/>
              <a:endParaRPr lang="en-US"/>
            </a:p>
          </p:txBody>
        </p:sp>
        <p:sp>
          <p:nvSpPr>
            <p:cNvPr id="239" name="Freeform: Shape 238">
              <a:extLst>
                <a:ext uri="{FF2B5EF4-FFF2-40B4-BE49-F238E27FC236}">
                  <a16:creationId xmlns:a16="http://schemas.microsoft.com/office/drawing/2014/main" xmlns="" id="{F5E3AB47-6895-424F-9A92-23861238975A}"/>
                </a:ext>
              </a:extLst>
            </p:cNvPr>
            <p:cNvSpPr/>
            <p:nvPr/>
          </p:nvSpPr>
          <p:spPr>
            <a:xfrm>
              <a:off x="2769176" y="2064436"/>
              <a:ext cx="942" cy="8378"/>
            </a:xfrm>
            <a:custGeom>
              <a:avLst/>
              <a:gdLst>
                <a:gd name="connsiteX0" fmla="*/ 188 w 942"/>
                <a:gd name="connsiteY0" fmla="*/ 0 h 8378"/>
                <a:gd name="connsiteX1" fmla="*/ 943 w 942"/>
                <a:gd name="connsiteY1" fmla="*/ 0 h 8378"/>
                <a:gd name="connsiteX2" fmla="*/ 188 w 942"/>
                <a:gd name="connsiteY2" fmla="*/ 0 h 8378"/>
              </a:gdLst>
              <a:ahLst/>
              <a:cxnLst>
                <a:cxn ang="0">
                  <a:pos x="connsiteX0" y="connsiteY0"/>
                </a:cxn>
                <a:cxn ang="0">
                  <a:pos x="connsiteX1" y="connsiteY1"/>
                </a:cxn>
                <a:cxn ang="0">
                  <a:pos x="connsiteX2" y="connsiteY2"/>
                </a:cxn>
              </a:cxnLst>
              <a:rect l="l" t="t" r="r" b="b"/>
              <a:pathLst>
                <a:path w="942" h="8378">
                  <a:moveTo>
                    <a:pt x="188" y="0"/>
                  </a:moveTo>
                  <a:cubicBezTo>
                    <a:pt x="188" y="0"/>
                    <a:pt x="-566" y="0"/>
                    <a:pt x="943" y="0"/>
                  </a:cubicBezTo>
                  <a:lnTo>
                    <a:pt x="188" y="0"/>
                  </a:lnTo>
                  <a:close/>
                </a:path>
              </a:pathLst>
            </a:custGeom>
            <a:solidFill>
              <a:srgbClr val="37474F"/>
            </a:solidFill>
            <a:ln w="8363" cap="flat">
              <a:noFill/>
              <a:prstDash val="solid"/>
              <a:miter/>
            </a:ln>
          </p:spPr>
          <p:txBody>
            <a:bodyPr rtlCol="0" anchor="ctr"/>
            <a:lstStyle/>
            <a:p>
              <a:pPr defTabSz="914378"/>
              <a:endParaRPr lang="en-US"/>
            </a:p>
          </p:txBody>
        </p:sp>
        <p:sp>
          <p:nvSpPr>
            <p:cNvPr id="240" name="Freeform: Shape 239">
              <a:extLst>
                <a:ext uri="{FF2B5EF4-FFF2-40B4-BE49-F238E27FC236}">
                  <a16:creationId xmlns:a16="http://schemas.microsoft.com/office/drawing/2014/main" xmlns="" id="{E8A299DF-70BA-41BB-AF4B-44FEEDA175EE}"/>
                </a:ext>
              </a:extLst>
            </p:cNvPr>
            <p:cNvSpPr/>
            <p:nvPr/>
          </p:nvSpPr>
          <p:spPr>
            <a:xfrm>
              <a:off x="2769858" y="2064436"/>
              <a:ext cx="352" cy="8378"/>
            </a:xfrm>
            <a:custGeom>
              <a:avLst/>
              <a:gdLst>
                <a:gd name="connsiteX0" fmla="*/ 93 w 352"/>
                <a:gd name="connsiteY0" fmla="*/ 0 h 8378"/>
                <a:gd name="connsiteX1" fmla="*/ 93 w 352"/>
                <a:gd name="connsiteY1" fmla="*/ 0 h 8378"/>
              </a:gdLst>
              <a:ahLst/>
              <a:cxnLst>
                <a:cxn ang="0">
                  <a:pos x="connsiteX0" y="connsiteY0"/>
                </a:cxn>
                <a:cxn ang="0">
                  <a:pos x="connsiteX1" y="connsiteY1"/>
                </a:cxn>
              </a:cxnLst>
              <a:rect l="l" t="t" r="r" b="b"/>
              <a:pathLst>
                <a:path w="352" h="8378">
                  <a:moveTo>
                    <a:pt x="93" y="0"/>
                  </a:moveTo>
                  <a:cubicBezTo>
                    <a:pt x="847" y="0"/>
                    <a:pt x="-326" y="0"/>
                    <a:pt x="93" y="0"/>
                  </a:cubicBezTo>
                  <a:close/>
                </a:path>
              </a:pathLst>
            </a:custGeom>
            <a:solidFill>
              <a:srgbClr val="37474F"/>
            </a:solidFill>
            <a:ln w="8363" cap="flat">
              <a:noFill/>
              <a:prstDash val="solid"/>
              <a:miter/>
            </a:ln>
          </p:spPr>
          <p:txBody>
            <a:bodyPr rtlCol="0" anchor="ctr"/>
            <a:lstStyle/>
            <a:p>
              <a:pPr defTabSz="914378"/>
              <a:endParaRPr lang="en-US"/>
            </a:p>
          </p:txBody>
        </p:sp>
        <p:sp>
          <p:nvSpPr>
            <p:cNvPr id="241" name="Freeform: Shape 240">
              <a:extLst>
                <a:ext uri="{FF2B5EF4-FFF2-40B4-BE49-F238E27FC236}">
                  <a16:creationId xmlns:a16="http://schemas.microsoft.com/office/drawing/2014/main" xmlns="" id="{9CDC8827-B786-4A22-853E-CBC55E1597A2}"/>
                </a:ext>
              </a:extLst>
            </p:cNvPr>
            <p:cNvSpPr/>
            <p:nvPr/>
          </p:nvSpPr>
          <p:spPr>
            <a:xfrm>
              <a:off x="2766675" y="2064262"/>
              <a:ext cx="1014" cy="592"/>
            </a:xfrm>
            <a:custGeom>
              <a:avLst/>
              <a:gdLst>
                <a:gd name="connsiteX0" fmla="*/ 177 w 1014"/>
                <a:gd name="connsiteY0" fmla="*/ 592 h 592"/>
                <a:gd name="connsiteX1" fmla="*/ 1015 w 1014"/>
                <a:gd name="connsiteY1" fmla="*/ 592 h 592"/>
                <a:gd name="connsiteX2" fmla="*/ 344 w 1014"/>
                <a:gd name="connsiteY2" fmla="*/ 173 h 592"/>
                <a:gd name="connsiteX3" fmla="*/ 177 w 1014"/>
                <a:gd name="connsiteY3" fmla="*/ 592 h 592"/>
              </a:gdLst>
              <a:ahLst/>
              <a:cxnLst>
                <a:cxn ang="0">
                  <a:pos x="connsiteX0" y="connsiteY0"/>
                </a:cxn>
                <a:cxn ang="0">
                  <a:pos x="connsiteX1" y="connsiteY1"/>
                </a:cxn>
                <a:cxn ang="0">
                  <a:pos x="connsiteX2" y="connsiteY2"/>
                </a:cxn>
                <a:cxn ang="0">
                  <a:pos x="connsiteX3" y="connsiteY3"/>
                </a:cxn>
              </a:cxnLst>
              <a:rect l="l" t="t" r="r" b="b"/>
              <a:pathLst>
                <a:path w="1014" h="592">
                  <a:moveTo>
                    <a:pt x="177" y="592"/>
                  </a:moveTo>
                  <a:lnTo>
                    <a:pt x="1015" y="592"/>
                  </a:lnTo>
                  <a:cubicBezTo>
                    <a:pt x="1015" y="592"/>
                    <a:pt x="9" y="592"/>
                    <a:pt x="344" y="173"/>
                  </a:cubicBezTo>
                  <a:cubicBezTo>
                    <a:pt x="680" y="-245"/>
                    <a:pt x="-410" y="173"/>
                    <a:pt x="177" y="592"/>
                  </a:cubicBezTo>
                  <a:close/>
                </a:path>
              </a:pathLst>
            </a:custGeom>
            <a:solidFill>
              <a:srgbClr val="37474F"/>
            </a:solidFill>
            <a:ln w="8363" cap="flat">
              <a:noFill/>
              <a:prstDash val="solid"/>
              <a:miter/>
            </a:ln>
          </p:spPr>
          <p:txBody>
            <a:bodyPr rtlCol="0" anchor="ctr"/>
            <a:lstStyle/>
            <a:p>
              <a:pPr defTabSz="914378"/>
              <a:endParaRPr lang="en-US"/>
            </a:p>
          </p:txBody>
        </p:sp>
        <p:sp>
          <p:nvSpPr>
            <p:cNvPr id="242" name="Freeform: Shape 241">
              <a:extLst>
                <a:ext uri="{FF2B5EF4-FFF2-40B4-BE49-F238E27FC236}">
                  <a16:creationId xmlns:a16="http://schemas.microsoft.com/office/drawing/2014/main" xmlns="" id="{7C0081BD-B45F-429C-AA91-A47F772D0781}"/>
                </a:ext>
              </a:extLst>
            </p:cNvPr>
            <p:cNvSpPr/>
            <p:nvPr/>
          </p:nvSpPr>
          <p:spPr>
            <a:xfrm>
              <a:off x="2766013" y="2065497"/>
              <a:ext cx="502" cy="111"/>
            </a:xfrm>
            <a:custGeom>
              <a:avLst/>
              <a:gdLst>
                <a:gd name="connsiteX0" fmla="*/ 0 w 502"/>
                <a:gd name="connsiteY0" fmla="*/ 112 h 111"/>
                <a:gd name="connsiteX1" fmla="*/ 503 w 502"/>
                <a:gd name="connsiteY1" fmla="*/ 112 h 111"/>
                <a:gd name="connsiteX2" fmla="*/ 0 w 502"/>
                <a:gd name="connsiteY2" fmla="*/ 112 h 111"/>
              </a:gdLst>
              <a:ahLst/>
              <a:cxnLst>
                <a:cxn ang="0">
                  <a:pos x="connsiteX0" y="connsiteY0"/>
                </a:cxn>
                <a:cxn ang="0">
                  <a:pos x="connsiteX1" y="connsiteY1"/>
                </a:cxn>
                <a:cxn ang="0">
                  <a:pos x="connsiteX2" y="connsiteY2"/>
                </a:cxn>
              </a:cxnLst>
              <a:rect l="l" t="t" r="r" b="b"/>
              <a:pathLst>
                <a:path w="502" h="111">
                  <a:moveTo>
                    <a:pt x="0" y="112"/>
                  </a:moveTo>
                  <a:lnTo>
                    <a:pt x="503" y="112"/>
                  </a:lnTo>
                  <a:cubicBezTo>
                    <a:pt x="503" y="112"/>
                    <a:pt x="251"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243" name="Freeform: Shape 242">
              <a:extLst>
                <a:ext uri="{FF2B5EF4-FFF2-40B4-BE49-F238E27FC236}">
                  <a16:creationId xmlns:a16="http://schemas.microsoft.com/office/drawing/2014/main" xmlns="" id="{C757784A-A553-4CDC-A462-4D9C0D480A17}"/>
                </a:ext>
              </a:extLst>
            </p:cNvPr>
            <p:cNvSpPr/>
            <p:nvPr/>
          </p:nvSpPr>
          <p:spPr>
            <a:xfrm>
              <a:off x="2766516" y="2064929"/>
              <a:ext cx="921" cy="400"/>
            </a:xfrm>
            <a:custGeom>
              <a:avLst/>
              <a:gdLst>
                <a:gd name="connsiteX0" fmla="*/ 922 w 921"/>
                <a:gd name="connsiteY0" fmla="*/ 177 h 400"/>
                <a:gd name="connsiteX1" fmla="*/ 0 w 921"/>
                <a:gd name="connsiteY1" fmla="*/ 177 h 400"/>
                <a:gd name="connsiteX2" fmla="*/ 419 w 921"/>
                <a:gd name="connsiteY2" fmla="*/ 177 h 400"/>
                <a:gd name="connsiteX3" fmla="*/ 922 w 921"/>
                <a:gd name="connsiteY3" fmla="*/ 177 h 400"/>
              </a:gdLst>
              <a:ahLst/>
              <a:cxnLst>
                <a:cxn ang="0">
                  <a:pos x="connsiteX0" y="connsiteY0"/>
                </a:cxn>
                <a:cxn ang="0">
                  <a:pos x="connsiteX1" y="connsiteY1"/>
                </a:cxn>
                <a:cxn ang="0">
                  <a:pos x="connsiteX2" y="connsiteY2"/>
                </a:cxn>
                <a:cxn ang="0">
                  <a:pos x="connsiteX3" y="connsiteY3"/>
                </a:cxn>
              </a:cxnLst>
              <a:rect l="l" t="t" r="r" b="b"/>
              <a:pathLst>
                <a:path w="921" h="400">
                  <a:moveTo>
                    <a:pt x="922" y="177"/>
                  </a:moveTo>
                  <a:lnTo>
                    <a:pt x="0" y="177"/>
                  </a:lnTo>
                  <a:cubicBezTo>
                    <a:pt x="0" y="177"/>
                    <a:pt x="0" y="680"/>
                    <a:pt x="419" y="177"/>
                  </a:cubicBezTo>
                  <a:cubicBezTo>
                    <a:pt x="838" y="-326"/>
                    <a:pt x="503" y="428"/>
                    <a:pt x="922" y="177"/>
                  </a:cubicBezTo>
                  <a:close/>
                </a:path>
              </a:pathLst>
            </a:custGeom>
            <a:solidFill>
              <a:srgbClr val="37474F"/>
            </a:solidFill>
            <a:ln w="8363" cap="flat">
              <a:noFill/>
              <a:prstDash val="solid"/>
              <a:miter/>
            </a:ln>
          </p:spPr>
          <p:txBody>
            <a:bodyPr rtlCol="0" anchor="ctr"/>
            <a:lstStyle/>
            <a:p>
              <a:pPr defTabSz="914378"/>
              <a:endParaRPr lang="en-US"/>
            </a:p>
          </p:txBody>
        </p:sp>
        <p:sp>
          <p:nvSpPr>
            <p:cNvPr id="244" name="Freeform: Shape 243">
              <a:extLst>
                <a:ext uri="{FF2B5EF4-FFF2-40B4-BE49-F238E27FC236}">
                  <a16:creationId xmlns:a16="http://schemas.microsoft.com/office/drawing/2014/main" xmlns="" id="{1B1A84FA-3F1B-4008-B044-28D7C8748DF0}"/>
                </a:ext>
              </a:extLst>
            </p:cNvPr>
            <p:cNvSpPr/>
            <p:nvPr/>
          </p:nvSpPr>
          <p:spPr>
            <a:xfrm>
              <a:off x="2768025" y="2065164"/>
              <a:ext cx="1385" cy="780"/>
            </a:xfrm>
            <a:custGeom>
              <a:avLst/>
              <a:gdLst>
                <a:gd name="connsiteX0" fmla="*/ 0 w 1385"/>
                <a:gd name="connsiteY0" fmla="*/ 27 h 780"/>
                <a:gd name="connsiteX1" fmla="*/ 0 w 1385"/>
                <a:gd name="connsiteY1" fmla="*/ 781 h 780"/>
                <a:gd name="connsiteX2" fmla="*/ 0 w 1385"/>
                <a:gd name="connsiteY2" fmla="*/ 27 h 780"/>
              </a:gdLst>
              <a:ahLst/>
              <a:cxnLst>
                <a:cxn ang="0">
                  <a:pos x="connsiteX0" y="connsiteY0"/>
                </a:cxn>
                <a:cxn ang="0">
                  <a:pos x="connsiteX1" y="connsiteY1"/>
                </a:cxn>
                <a:cxn ang="0">
                  <a:pos x="connsiteX2" y="connsiteY2"/>
                </a:cxn>
              </a:cxnLst>
              <a:rect l="l" t="t" r="r" b="b"/>
              <a:pathLst>
                <a:path w="1385" h="780">
                  <a:moveTo>
                    <a:pt x="0" y="27"/>
                  </a:moveTo>
                  <a:cubicBezTo>
                    <a:pt x="503" y="27"/>
                    <a:pt x="1173" y="27"/>
                    <a:pt x="0" y="781"/>
                  </a:cubicBezTo>
                  <a:cubicBezTo>
                    <a:pt x="2011" y="529"/>
                    <a:pt x="1676" y="-141"/>
                    <a:pt x="0" y="27"/>
                  </a:cubicBezTo>
                  <a:close/>
                </a:path>
              </a:pathLst>
            </a:custGeom>
            <a:solidFill>
              <a:srgbClr val="37474F"/>
            </a:solidFill>
            <a:ln w="8363" cap="flat">
              <a:noFill/>
              <a:prstDash val="solid"/>
              <a:miter/>
            </a:ln>
          </p:spPr>
          <p:txBody>
            <a:bodyPr rtlCol="0" anchor="ctr"/>
            <a:lstStyle/>
            <a:p>
              <a:pPr defTabSz="914378"/>
              <a:endParaRPr lang="en-US"/>
            </a:p>
          </p:txBody>
        </p:sp>
        <p:sp>
          <p:nvSpPr>
            <p:cNvPr id="245" name="Freeform: Shape 244">
              <a:extLst>
                <a:ext uri="{FF2B5EF4-FFF2-40B4-BE49-F238E27FC236}">
                  <a16:creationId xmlns:a16="http://schemas.microsoft.com/office/drawing/2014/main" xmlns="" id="{228F0615-752F-4C2A-9F5E-2F1F9F786231}"/>
                </a:ext>
              </a:extLst>
            </p:cNvPr>
            <p:cNvSpPr/>
            <p:nvPr/>
          </p:nvSpPr>
          <p:spPr>
            <a:xfrm>
              <a:off x="2772629" y="2067620"/>
              <a:ext cx="1260" cy="8378"/>
            </a:xfrm>
            <a:custGeom>
              <a:avLst/>
              <a:gdLst>
                <a:gd name="connsiteX0" fmla="*/ 4 w 1260"/>
                <a:gd name="connsiteY0" fmla="*/ 0 h 8378"/>
                <a:gd name="connsiteX1" fmla="*/ 674 w 1260"/>
                <a:gd name="connsiteY1" fmla="*/ 0 h 8378"/>
                <a:gd name="connsiteX2" fmla="*/ 1261 w 1260"/>
                <a:gd name="connsiteY2" fmla="*/ 0 h 8378"/>
                <a:gd name="connsiteX3" fmla="*/ 4 w 1260"/>
                <a:gd name="connsiteY3" fmla="*/ 0 h 8378"/>
              </a:gdLst>
              <a:ahLst/>
              <a:cxnLst>
                <a:cxn ang="0">
                  <a:pos x="connsiteX0" y="connsiteY0"/>
                </a:cxn>
                <a:cxn ang="0">
                  <a:pos x="connsiteX1" y="connsiteY1"/>
                </a:cxn>
                <a:cxn ang="0">
                  <a:pos x="connsiteX2" y="connsiteY2"/>
                </a:cxn>
                <a:cxn ang="0">
                  <a:pos x="connsiteX3" y="connsiteY3"/>
                </a:cxn>
              </a:cxnLst>
              <a:rect l="l" t="t" r="r" b="b"/>
              <a:pathLst>
                <a:path w="1260" h="8378">
                  <a:moveTo>
                    <a:pt x="4" y="0"/>
                  </a:moveTo>
                  <a:lnTo>
                    <a:pt x="674" y="0"/>
                  </a:lnTo>
                  <a:lnTo>
                    <a:pt x="1261" y="0"/>
                  </a:lnTo>
                  <a:cubicBezTo>
                    <a:pt x="1261" y="0"/>
                    <a:pt x="-80" y="0"/>
                    <a:pt x="4" y="0"/>
                  </a:cubicBezTo>
                  <a:close/>
                </a:path>
              </a:pathLst>
            </a:custGeom>
            <a:solidFill>
              <a:srgbClr val="37474F"/>
            </a:solidFill>
            <a:ln w="8363" cap="flat">
              <a:noFill/>
              <a:prstDash val="solid"/>
              <a:miter/>
            </a:ln>
          </p:spPr>
          <p:txBody>
            <a:bodyPr rtlCol="0" anchor="ctr"/>
            <a:lstStyle/>
            <a:p>
              <a:pPr defTabSz="914378"/>
              <a:endParaRPr lang="en-US"/>
            </a:p>
          </p:txBody>
        </p:sp>
        <p:sp>
          <p:nvSpPr>
            <p:cNvPr id="246" name="Freeform: Shape 245">
              <a:extLst>
                <a:ext uri="{FF2B5EF4-FFF2-40B4-BE49-F238E27FC236}">
                  <a16:creationId xmlns:a16="http://schemas.microsoft.com/office/drawing/2014/main" xmlns="" id="{91BA8595-2F22-43F9-91E9-7FDB0D2F5F3B}"/>
                </a:ext>
              </a:extLst>
            </p:cNvPr>
            <p:cNvSpPr/>
            <p:nvPr/>
          </p:nvSpPr>
          <p:spPr>
            <a:xfrm>
              <a:off x="2761238" y="2064604"/>
              <a:ext cx="670" cy="837"/>
            </a:xfrm>
            <a:custGeom>
              <a:avLst/>
              <a:gdLst>
                <a:gd name="connsiteX0" fmla="*/ 0 w 670"/>
                <a:gd name="connsiteY0" fmla="*/ 0 h 837"/>
                <a:gd name="connsiteX1" fmla="*/ 0 w 670"/>
                <a:gd name="connsiteY1" fmla="*/ 838 h 837"/>
                <a:gd name="connsiteX2" fmla="*/ 670 w 670"/>
                <a:gd name="connsiteY2" fmla="*/ 838 h 837"/>
                <a:gd name="connsiteX3" fmla="*/ 0 w 670"/>
                <a:gd name="connsiteY3" fmla="*/ 0 h 837"/>
              </a:gdLst>
              <a:ahLst/>
              <a:cxnLst>
                <a:cxn ang="0">
                  <a:pos x="connsiteX0" y="connsiteY0"/>
                </a:cxn>
                <a:cxn ang="0">
                  <a:pos x="connsiteX1" y="connsiteY1"/>
                </a:cxn>
                <a:cxn ang="0">
                  <a:pos x="connsiteX2" y="connsiteY2"/>
                </a:cxn>
                <a:cxn ang="0">
                  <a:pos x="connsiteX3" y="connsiteY3"/>
                </a:cxn>
              </a:cxnLst>
              <a:rect l="l" t="t" r="r" b="b"/>
              <a:pathLst>
                <a:path w="670" h="837">
                  <a:moveTo>
                    <a:pt x="0" y="0"/>
                  </a:moveTo>
                  <a:cubicBezTo>
                    <a:pt x="0" y="0"/>
                    <a:pt x="0" y="503"/>
                    <a:pt x="0" y="838"/>
                  </a:cubicBezTo>
                  <a:lnTo>
                    <a:pt x="670" y="838"/>
                  </a:lnTo>
                  <a:cubicBezTo>
                    <a:pt x="670" y="838"/>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47" name="Freeform: Shape 246">
              <a:extLst>
                <a:ext uri="{FF2B5EF4-FFF2-40B4-BE49-F238E27FC236}">
                  <a16:creationId xmlns:a16="http://schemas.microsoft.com/office/drawing/2014/main" xmlns="" id="{B67EDAB1-EAC4-42CC-8159-2725B2188780}"/>
                </a:ext>
              </a:extLst>
            </p:cNvPr>
            <p:cNvSpPr/>
            <p:nvPr/>
          </p:nvSpPr>
          <p:spPr>
            <a:xfrm>
              <a:off x="2760651" y="2065441"/>
              <a:ext cx="940" cy="255"/>
            </a:xfrm>
            <a:custGeom>
              <a:avLst/>
              <a:gdLst>
                <a:gd name="connsiteX0" fmla="*/ 922 w 940"/>
                <a:gd name="connsiteY0" fmla="*/ 0 h 255"/>
                <a:gd name="connsiteX1" fmla="*/ 0 w 940"/>
                <a:gd name="connsiteY1" fmla="*/ 0 h 255"/>
                <a:gd name="connsiteX2" fmla="*/ 922 w 940"/>
                <a:gd name="connsiteY2" fmla="*/ 0 h 255"/>
              </a:gdLst>
              <a:ahLst/>
              <a:cxnLst>
                <a:cxn ang="0">
                  <a:pos x="connsiteX0" y="connsiteY0"/>
                </a:cxn>
                <a:cxn ang="0">
                  <a:pos x="connsiteX1" y="connsiteY1"/>
                </a:cxn>
                <a:cxn ang="0">
                  <a:pos x="connsiteX2" y="connsiteY2"/>
                </a:cxn>
              </a:cxnLst>
              <a:rect l="l" t="t" r="r" b="b"/>
              <a:pathLst>
                <a:path w="940" h="255">
                  <a:moveTo>
                    <a:pt x="922" y="0"/>
                  </a:moveTo>
                  <a:lnTo>
                    <a:pt x="0" y="0"/>
                  </a:lnTo>
                  <a:cubicBezTo>
                    <a:pt x="838" y="419"/>
                    <a:pt x="1005" y="251"/>
                    <a:pt x="922" y="0"/>
                  </a:cubicBezTo>
                  <a:close/>
                </a:path>
              </a:pathLst>
            </a:custGeom>
            <a:solidFill>
              <a:srgbClr val="37474F"/>
            </a:solidFill>
            <a:ln w="8363" cap="flat">
              <a:noFill/>
              <a:prstDash val="solid"/>
              <a:miter/>
            </a:ln>
          </p:spPr>
          <p:txBody>
            <a:bodyPr rtlCol="0" anchor="ctr"/>
            <a:lstStyle/>
            <a:p>
              <a:pPr defTabSz="914378"/>
              <a:endParaRPr lang="en-US"/>
            </a:p>
          </p:txBody>
        </p:sp>
        <p:sp>
          <p:nvSpPr>
            <p:cNvPr id="248" name="Freeform: Shape 247">
              <a:extLst>
                <a:ext uri="{FF2B5EF4-FFF2-40B4-BE49-F238E27FC236}">
                  <a16:creationId xmlns:a16="http://schemas.microsoft.com/office/drawing/2014/main" xmlns="" id="{92D54C54-5DA7-42FF-A13E-EB75BF51497F}"/>
                </a:ext>
              </a:extLst>
            </p:cNvPr>
            <p:cNvSpPr/>
            <p:nvPr/>
          </p:nvSpPr>
          <p:spPr>
            <a:xfrm>
              <a:off x="2765595" y="2065944"/>
              <a:ext cx="1927" cy="921"/>
            </a:xfrm>
            <a:custGeom>
              <a:avLst/>
              <a:gdLst>
                <a:gd name="connsiteX0" fmla="*/ 335 w 1927"/>
                <a:gd name="connsiteY0" fmla="*/ 838 h 921"/>
                <a:gd name="connsiteX1" fmla="*/ 1927 w 1927"/>
                <a:gd name="connsiteY1" fmla="*/ 0 h 921"/>
                <a:gd name="connsiteX2" fmla="*/ 0 w 1927"/>
                <a:gd name="connsiteY2" fmla="*/ 922 h 921"/>
                <a:gd name="connsiteX3" fmla="*/ 335 w 1927"/>
                <a:gd name="connsiteY3" fmla="*/ 838 h 921"/>
              </a:gdLst>
              <a:ahLst/>
              <a:cxnLst>
                <a:cxn ang="0">
                  <a:pos x="connsiteX0" y="connsiteY0"/>
                </a:cxn>
                <a:cxn ang="0">
                  <a:pos x="connsiteX1" y="connsiteY1"/>
                </a:cxn>
                <a:cxn ang="0">
                  <a:pos x="connsiteX2" y="connsiteY2"/>
                </a:cxn>
                <a:cxn ang="0">
                  <a:pos x="connsiteX3" y="connsiteY3"/>
                </a:cxn>
              </a:cxnLst>
              <a:rect l="l" t="t" r="r" b="b"/>
              <a:pathLst>
                <a:path w="1927" h="921">
                  <a:moveTo>
                    <a:pt x="335" y="838"/>
                  </a:moveTo>
                  <a:lnTo>
                    <a:pt x="1927" y="0"/>
                  </a:lnTo>
                  <a:lnTo>
                    <a:pt x="0" y="922"/>
                  </a:lnTo>
                  <a:lnTo>
                    <a:pt x="335" y="838"/>
                  </a:lnTo>
                  <a:close/>
                </a:path>
              </a:pathLst>
            </a:custGeom>
            <a:solidFill>
              <a:srgbClr val="37474F"/>
            </a:solidFill>
            <a:ln w="8363" cap="flat">
              <a:noFill/>
              <a:prstDash val="solid"/>
              <a:miter/>
            </a:ln>
          </p:spPr>
          <p:txBody>
            <a:bodyPr rtlCol="0" anchor="ctr"/>
            <a:lstStyle/>
            <a:p>
              <a:pPr defTabSz="914378"/>
              <a:endParaRPr lang="en-US"/>
            </a:p>
          </p:txBody>
        </p:sp>
        <p:sp>
          <p:nvSpPr>
            <p:cNvPr id="249" name="Freeform: Shape 248">
              <a:extLst>
                <a:ext uri="{FF2B5EF4-FFF2-40B4-BE49-F238E27FC236}">
                  <a16:creationId xmlns:a16="http://schemas.microsoft.com/office/drawing/2014/main" xmlns="" id="{895216E7-A607-48D3-8293-0DEF68E47326}"/>
                </a:ext>
              </a:extLst>
            </p:cNvPr>
            <p:cNvSpPr/>
            <p:nvPr/>
          </p:nvSpPr>
          <p:spPr>
            <a:xfrm>
              <a:off x="2756964" y="2064185"/>
              <a:ext cx="1005" cy="837"/>
            </a:xfrm>
            <a:custGeom>
              <a:avLst/>
              <a:gdLst>
                <a:gd name="connsiteX0" fmla="*/ 419 w 1005"/>
                <a:gd name="connsiteY0" fmla="*/ 587 h 837"/>
                <a:gd name="connsiteX1" fmla="*/ 1005 w 1005"/>
                <a:gd name="connsiteY1" fmla="*/ 0 h 837"/>
                <a:gd name="connsiteX2" fmla="*/ 0 w 1005"/>
                <a:gd name="connsiteY2" fmla="*/ 838 h 837"/>
                <a:gd name="connsiteX3" fmla="*/ 419 w 1005"/>
                <a:gd name="connsiteY3" fmla="*/ 587 h 837"/>
              </a:gdLst>
              <a:ahLst/>
              <a:cxnLst>
                <a:cxn ang="0">
                  <a:pos x="connsiteX0" y="connsiteY0"/>
                </a:cxn>
                <a:cxn ang="0">
                  <a:pos x="connsiteX1" y="connsiteY1"/>
                </a:cxn>
                <a:cxn ang="0">
                  <a:pos x="connsiteX2" y="connsiteY2"/>
                </a:cxn>
                <a:cxn ang="0">
                  <a:pos x="connsiteX3" y="connsiteY3"/>
                </a:cxn>
              </a:cxnLst>
              <a:rect l="l" t="t" r="r" b="b"/>
              <a:pathLst>
                <a:path w="1005" h="837">
                  <a:moveTo>
                    <a:pt x="419" y="587"/>
                  </a:moveTo>
                  <a:lnTo>
                    <a:pt x="1005" y="0"/>
                  </a:lnTo>
                  <a:lnTo>
                    <a:pt x="0" y="838"/>
                  </a:lnTo>
                  <a:lnTo>
                    <a:pt x="419" y="587"/>
                  </a:lnTo>
                  <a:close/>
                </a:path>
              </a:pathLst>
            </a:custGeom>
            <a:solidFill>
              <a:srgbClr val="37474F"/>
            </a:solidFill>
            <a:ln w="8363" cap="flat">
              <a:noFill/>
              <a:prstDash val="solid"/>
              <a:miter/>
            </a:ln>
          </p:spPr>
          <p:txBody>
            <a:bodyPr rtlCol="0" anchor="ctr"/>
            <a:lstStyle/>
            <a:p>
              <a:pPr defTabSz="914378"/>
              <a:endParaRPr lang="en-US"/>
            </a:p>
          </p:txBody>
        </p:sp>
        <p:sp>
          <p:nvSpPr>
            <p:cNvPr id="250" name="Freeform: Shape 249">
              <a:extLst>
                <a:ext uri="{FF2B5EF4-FFF2-40B4-BE49-F238E27FC236}">
                  <a16:creationId xmlns:a16="http://schemas.microsoft.com/office/drawing/2014/main" xmlns="" id="{AD5BB50C-0DBD-4AF2-9A3B-1EECEF82E39E}"/>
                </a:ext>
              </a:extLst>
            </p:cNvPr>
            <p:cNvSpPr/>
            <p:nvPr/>
          </p:nvSpPr>
          <p:spPr>
            <a:xfrm>
              <a:off x="2753110" y="2063933"/>
              <a:ext cx="1864" cy="1005"/>
            </a:xfrm>
            <a:custGeom>
              <a:avLst/>
              <a:gdLst>
                <a:gd name="connsiteX0" fmla="*/ 1759 w 1864"/>
                <a:gd name="connsiteY0" fmla="*/ 1005 h 1005"/>
                <a:gd name="connsiteX1" fmla="*/ 1759 w 1864"/>
                <a:gd name="connsiteY1" fmla="*/ 0 h 1005"/>
                <a:gd name="connsiteX2" fmla="*/ 0 w 1864"/>
                <a:gd name="connsiteY2" fmla="*/ 922 h 1005"/>
                <a:gd name="connsiteX3" fmla="*/ 1759 w 1864"/>
                <a:gd name="connsiteY3" fmla="*/ 1005 h 1005"/>
              </a:gdLst>
              <a:ahLst/>
              <a:cxnLst>
                <a:cxn ang="0">
                  <a:pos x="connsiteX0" y="connsiteY0"/>
                </a:cxn>
                <a:cxn ang="0">
                  <a:pos x="connsiteX1" y="connsiteY1"/>
                </a:cxn>
                <a:cxn ang="0">
                  <a:pos x="connsiteX2" y="connsiteY2"/>
                </a:cxn>
                <a:cxn ang="0">
                  <a:pos x="connsiteX3" y="connsiteY3"/>
                </a:cxn>
              </a:cxnLst>
              <a:rect l="l" t="t" r="r" b="b"/>
              <a:pathLst>
                <a:path w="1864" h="1005">
                  <a:moveTo>
                    <a:pt x="1759" y="1005"/>
                  </a:moveTo>
                  <a:cubicBezTo>
                    <a:pt x="2178" y="587"/>
                    <a:pt x="1173" y="335"/>
                    <a:pt x="1759" y="0"/>
                  </a:cubicBezTo>
                  <a:cubicBezTo>
                    <a:pt x="1114" y="168"/>
                    <a:pt x="511" y="486"/>
                    <a:pt x="0" y="922"/>
                  </a:cubicBezTo>
                  <a:cubicBezTo>
                    <a:pt x="570" y="712"/>
                    <a:pt x="1206" y="737"/>
                    <a:pt x="1759" y="1005"/>
                  </a:cubicBezTo>
                  <a:close/>
                </a:path>
              </a:pathLst>
            </a:custGeom>
            <a:solidFill>
              <a:srgbClr val="37474F"/>
            </a:solidFill>
            <a:ln w="8363" cap="flat">
              <a:noFill/>
              <a:prstDash val="solid"/>
              <a:miter/>
            </a:ln>
          </p:spPr>
          <p:txBody>
            <a:bodyPr rtlCol="0" anchor="ctr"/>
            <a:lstStyle/>
            <a:p>
              <a:pPr defTabSz="914378"/>
              <a:endParaRPr lang="en-US"/>
            </a:p>
          </p:txBody>
        </p:sp>
        <p:sp>
          <p:nvSpPr>
            <p:cNvPr id="251" name="Freeform: Shape 250">
              <a:extLst>
                <a:ext uri="{FF2B5EF4-FFF2-40B4-BE49-F238E27FC236}">
                  <a16:creationId xmlns:a16="http://schemas.microsoft.com/office/drawing/2014/main" xmlns="" id="{D4DB808B-D5EF-4DA6-B7D3-8ACE48248051}"/>
                </a:ext>
              </a:extLst>
            </p:cNvPr>
            <p:cNvSpPr/>
            <p:nvPr/>
          </p:nvSpPr>
          <p:spPr>
            <a:xfrm>
              <a:off x="2752104" y="2064855"/>
              <a:ext cx="837" cy="502"/>
            </a:xfrm>
            <a:custGeom>
              <a:avLst/>
              <a:gdLst>
                <a:gd name="connsiteX0" fmla="*/ 0 w 837"/>
                <a:gd name="connsiteY0" fmla="*/ 503 h 502"/>
                <a:gd name="connsiteX1" fmla="*/ 838 w 837"/>
                <a:gd name="connsiteY1" fmla="*/ 0 h 502"/>
                <a:gd name="connsiteX2" fmla="*/ 0 w 837"/>
                <a:gd name="connsiteY2" fmla="*/ 503 h 502"/>
              </a:gdLst>
              <a:ahLst/>
              <a:cxnLst>
                <a:cxn ang="0">
                  <a:pos x="connsiteX0" y="connsiteY0"/>
                </a:cxn>
                <a:cxn ang="0">
                  <a:pos x="connsiteX1" y="connsiteY1"/>
                </a:cxn>
                <a:cxn ang="0">
                  <a:pos x="connsiteX2" y="connsiteY2"/>
                </a:cxn>
              </a:cxnLst>
              <a:rect l="l" t="t" r="r" b="b"/>
              <a:pathLst>
                <a:path w="837" h="502">
                  <a:moveTo>
                    <a:pt x="0" y="503"/>
                  </a:moveTo>
                  <a:lnTo>
                    <a:pt x="838" y="0"/>
                  </a:lnTo>
                  <a:cubicBezTo>
                    <a:pt x="520" y="84"/>
                    <a:pt x="226" y="260"/>
                    <a:pt x="0" y="503"/>
                  </a:cubicBezTo>
                  <a:close/>
                </a:path>
              </a:pathLst>
            </a:custGeom>
            <a:solidFill>
              <a:srgbClr val="37474F"/>
            </a:solidFill>
            <a:ln w="8363" cap="flat">
              <a:noFill/>
              <a:prstDash val="solid"/>
              <a:miter/>
            </a:ln>
          </p:spPr>
          <p:txBody>
            <a:bodyPr rtlCol="0" anchor="ctr"/>
            <a:lstStyle/>
            <a:p>
              <a:pPr defTabSz="914378"/>
              <a:endParaRPr lang="en-US"/>
            </a:p>
          </p:txBody>
        </p:sp>
        <p:sp>
          <p:nvSpPr>
            <p:cNvPr id="252" name="Freeform: Shape 251">
              <a:extLst>
                <a:ext uri="{FF2B5EF4-FFF2-40B4-BE49-F238E27FC236}">
                  <a16:creationId xmlns:a16="http://schemas.microsoft.com/office/drawing/2014/main" xmlns="" id="{746737B3-5EE0-40B6-97AD-53D696EFADC9}"/>
                </a:ext>
              </a:extLst>
            </p:cNvPr>
            <p:cNvSpPr/>
            <p:nvPr/>
          </p:nvSpPr>
          <p:spPr>
            <a:xfrm>
              <a:off x="2758137" y="2065274"/>
              <a:ext cx="837" cy="586"/>
            </a:xfrm>
            <a:custGeom>
              <a:avLst/>
              <a:gdLst>
                <a:gd name="connsiteX0" fmla="*/ 838 w 837"/>
                <a:gd name="connsiteY0" fmla="*/ 586 h 586"/>
                <a:gd name="connsiteX1" fmla="*/ 0 w 837"/>
                <a:gd name="connsiteY1" fmla="*/ 0 h 586"/>
                <a:gd name="connsiteX2" fmla="*/ 419 w 837"/>
                <a:gd name="connsiteY2" fmla="*/ 586 h 586"/>
              </a:gdLst>
              <a:ahLst/>
              <a:cxnLst>
                <a:cxn ang="0">
                  <a:pos x="connsiteX0" y="connsiteY0"/>
                </a:cxn>
                <a:cxn ang="0">
                  <a:pos x="connsiteX1" y="connsiteY1"/>
                </a:cxn>
                <a:cxn ang="0">
                  <a:pos x="connsiteX2" y="connsiteY2"/>
                </a:cxn>
              </a:cxnLst>
              <a:rect l="l" t="t" r="r" b="b"/>
              <a:pathLst>
                <a:path w="837" h="586">
                  <a:moveTo>
                    <a:pt x="838" y="586"/>
                  </a:moveTo>
                  <a:cubicBezTo>
                    <a:pt x="687" y="251"/>
                    <a:pt x="369" y="25"/>
                    <a:pt x="0" y="0"/>
                  </a:cubicBezTo>
                  <a:lnTo>
                    <a:pt x="419" y="586"/>
                  </a:lnTo>
                  <a:close/>
                </a:path>
              </a:pathLst>
            </a:custGeom>
            <a:solidFill>
              <a:srgbClr val="37474F"/>
            </a:solidFill>
            <a:ln w="8363" cap="flat">
              <a:noFill/>
              <a:prstDash val="solid"/>
              <a:miter/>
            </a:ln>
          </p:spPr>
          <p:txBody>
            <a:bodyPr rtlCol="0" anchor="ctr"/>
            <a:lstStyle/>
            <a:p>
              <a:pPr defTabSz="914378"/>
              <a:endParaRPr lang="en-US"/>
            </a:p>
          </p:txBody>
        </p:sp>
        <p:sp>
          <p:nvSpPr>
            <p:cNvPr id="253" name="Freeform: Shape 252">
              <a:extLst>
                <a:ext uri="{FF2B5EF4-FFF2-40B4-BE49-F238E27FC236}">
                  <a16:creationId xmlns:a16="http://schemas.microsoft.com/office/drawing/2014/main" xmlns="" id="{F459EF54-C44B-4378-83ED-461D2EF23F6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254" name="Freeform: Shape 253">
              <a:extLst>
                <a:ext uri="{FF2B5EF4-FFF2-40B4-BE49-F238E27FC236}">
                  <a16:creationId xmlns:a16="http://schemas.microsoft.com/office/drawing/2014/main" xmlns="" id="{977AD7CE-030A-428B-9BD8-073899CCC66C}"/>
                </a:ext>
              </a:extLst>
            </p:cNvPr>
            <p:cNvSpPr/>
            <p:nvPr/>
          </p:nvSpPr>
          <p:spPr>
            <a:xfrm>
              <a:off x="2759022" y="2065860"/>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255" name="Freeform: Shape 254">
              <a:extLst>
                <a:ext uri="{FF2B5EF4-FFF2-40B4-BE49-F238E27FC236}">
                  <a16:creationId xmlns:a16="http://schemas.microsoft.com/office/drawing/2014/main" xmlns="" id="{52D5F12B-9137-4A8B-B6A1-B437A9FE9D3E}"/>
                </a:ext>
              </a:extLst>
            </p:cNvPr>
            <p:cNvSpPr/>
            <p:nvPr/>
          </p:nvSpPr>
          <p:spPr>
            <a:xfrm>
              <a:off x="2762204" y="2066363"/>
              <a:ext cx="1044" cy="1350"/>
            </a:xfrm>
            <a:custGeom>
              <a:avLst/>
              <a:gdLst>
                <a:gd name="connsiteX0" fmla="*/ 1044 w 1044"/>
                <a:gd name="connsiteY0" fmla="*/ 0 h 1350"/>
                <a:gd name="connsiteX1" fmla="*/ 542 w 1044"/>
                <a:gd name="connsiteY1" fmla="*/ 1257 h 1350"/>
                <a:gd name="connsiteX2" fmla="*/ 1044 w 1044"/>
                <a:gd name="connsiteY2" fmla="*/ 0 h 1350"/>
              </a:gdLst>
              <a:ahLst/>
              <a:cxnLst>
                <a:cxn ang="0">
                  <a:pos x="connsiteX0" y="connsiteY0"/>
                </a:cxn>
                <a:cxn ang="0">
                  <a:pos x="connsiteX1" y="connsiteY1"/>
                </a:cxn>
                <a:cxn ang="0">
                  <a:pos x="connsiteX2" y="connsiteY2"/>
                </a:cxn>
              </a:cxnLst>
              <a:rect l="l" t="t" r="r" b="b"/>
              <a:pathLst>
                <a:path w="1044" h="1350">
                  <a:moveTo>
                    <a:pt x="1044" y="0"/>
                  </a:moveTo>
                  <a:cubicBezTo>
                    <a:pt x="542" y="419"/>
                    <a:pt x="-715" y="838"/>
                    <a:pt x="542" y="1257"/>
                  </a:cubicBezTo>
                  <a:cubicBezTo>
                    <a:pt x="1798" y="1676"/>
                    <a:pt x="-45" y="586"/>
                    <a:pt x="1044" y="0"/>
                  </a:cubicBezTo>
                  <a:close/>
                </a:path>
              </a:pathLst>
            </a:custGeom>
            <a:solidFill>
              <a:srgbClr val="37474F"/>
            </a:solidFill>
            <a:ln w="8363" cap="flat">
              <a:noFill/>
              <a:prstDash val="solid"/>
              <a:miter/>
            </a:ln>
          </p:spPr>
          <p:txBody>
            <a:bodyPr rtlCol="0" anchor="ctr"/>
            <a:lstStyle/>
            <a:p>
              <a:pPr defTabSz="914378"/>
              <a:endParaRPr lang="en-US"/>
            </a:p>
          </p:txBody>
        </p:sp>
        <p:sp>
          <p:nvSpPr>
            <p:cNvPr id="256" name="Freeform: Shape 255">
              <a:extLst>
                <a:ext uri="{FF2B5EF4-FFF2-40B4-BE49-F238E27FC236}">
                  <a16:creationId xmlns:a16="http://schemas.microsoft.com/office/drawing/2014/main" xmlns="" id="{69420933-4CE0-40BC-8E72-D0B1FC40BF7B}"/>
                </a:ext>
              </a:extLst>
            </p:cNvPr>
            <p:cNvSpPr/>
            <p:nvPr/>
          </p:nvSpPr>
          <p:spPr>
            <a:xfrm>
              <a:off x="2759562" y="2066028"/>
              <a:ext cx="1089" cy="586"/>
            </a:xfrm>
            <a:custGeom>
              <a:avLst/>
              <a:gdLst>
                <a:gd name="connsiteX0" fmla="*/ 0 w 1089"/>
                <a:gd name="connsiteY0" fmla="*/ 587 h 586"/>
                <a:gd name="connsiteX1" fmla="*/ 1089 w 1089"/>
                <a:gd name="connsiteY1" fmla="*/ 587 h 586"/>
                <a:gd name="connsiteX2" fmla="*/ 1089 w 1089"/>
                <a:gd name="connsiteY2" fmla="*/ 0 h 586"/>
              </a:gdLst>
              <a:ahLst/>
              <a:cxnLst>
                <a:cxn ang="0">
                  <a:pos x="connsiteX0" y="connsiteY0"/>
                </a:cxn>
                <a:cxn ang="0">
                  <a:pos x="connsiteX1" y="connsiteY1"/>
                </a:cxn>
                <a:cxn ang="0">
                  <a:pos x="connsiteX2" y="connsiteY2"/>
                </a:cxn>
              </a:cxnLst>
              <a:rect l="l" t="t" r="r" b="b"/>
              <a:pathLst>
                <a:path w="1089" h="586">
                  <a:moveTo>
                    <a:pt x="0" y="587"/>
                  </a:moveTo>
                  <a:lnTo>
                    <a:pt x="1089" y="587"/>
                  </a:lnTo>
                  <a:cubicBezTo>
                    <a:pt x="1089" y="587"/>
                    <a:pt x="1089" y="587"/>
                    <a:pt x="1089" y="0"/>
                  </a:cubicBezTo>
                  <a:close/>
                </a:path>
              </a:pathLst>
            </a:custGeom>
            <a:solidFill>
              <a:srgbClr val="37474F"/>
            </a:solidFill>
            <a:ln w="8363" cap="flat">
              <a:noFill/>
              <a:prstDash val="solid"/>
              <a:miter/>
            </a:ln>
          </p:spPr>
          <p:txBody>
            <a:bodyPr rtlCol="0" anchor="ctr"/>
            <a:lstStyle/>
            <a:p>
              <a:pPr defTabSz="914378"/>
              <a:endParaRPr lang="en-US"/>
            </a:p>
          </p:txBody>
        </p:sp>
        <p:sp>
          <p:nvSpPr>
            <p:cNvPr id="257" name="Freeform: Shape 256">
              <a:extLst>
                <a:ext uri="{FF2B5EF4-FFF2-40B4-BE49-F238E27FC236}">
                  <a16:creationId xmlns:a16="http://schemas.microsoft.com/office/drawing/2014/main" xmlns="" id="{CEF8F514-BCD4-4545-8499-0B411E1B596D}"/>
                </a:ext>
              </a:extLst>
            </p:cNvPr>
            <p:cNvSpPr/>
            <p:nvPr/>
          </p:nvSpPr>
          <p:spPr>
            <a:xfrm>
              <a:off x="2759059" y="2066531"/>
              <a:ext cx="502" cy="251"/>
            </a:xfrm>
            <a:custGeom>
              <a:avLst/>
              <a:gdLst>
                <a:gd name="connsiteX0" fmla="*/ 0 w 502"/>
                <a:gd name="connsiteY0" fmla="*/ 251 h 251"/>
                <a:gd name="connsiteX1" fmla="*/ 503 w 502"/>
                <a:gd name="connsiteY1" fmla="*/ 84 h 251"/>
                <a:gd name="connsiteX2" fmla="*/ 84 w 502"/>
                <a:gd name="connsiteY2" fmla="*/ 0 h 251"/>
                <a:gd name="connsiteX3" fmla="*/ 0 w 502"/>
                <a:gd name="connsiteY3" fmla="*/ 251 h 251"/>
              </a:gdLst>
              <a:ahLst/>
              <a:cxnLst>
                <a:cxn ang="0">
                  <a:pos x="connsiteX0" y="connsiteY0"/>
                </a:cxn>
                <a:cxn ang="0">
                  <a:pos x="connsiteX1" y="connsiteY1"/>
                </a:cxn>
                <a:cxn ang="0">
                  <a:pos x="connsiteX2" y="connsiteY2"/>
                </a:cxn>
                <a:cxn ang="0">
                  <a:pos x="connsiteX3" y="connsiteY3"/>
                </a:cxn>
              </a:cxnLst>
              <a:rect l="l" t="t" r="r" b="b"/>
              <a:pathLst>
                <a:path w="502" h="251">
                  <a:moveTo>
                    <a:pt x="0" y="251"/>
                  </a:moveTo>
                  <a:lnTo>
                    <a:pt x="503" y="84"/>
                  </a:lnTo>
                  <a:lnTo>
                    <a:pt x="84"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258" name="Freeform: Shape 257">
              <a:extLst>
                <a:ext uri="{FF2B5EF4-FFF2-40B4-BE49-F238E27FC236}">
                  <a16:creationId xmlns:a16="http://schemas.microsoft.com/office/drawing/2014/main" xmlns="" id="{4127BEC6-94CB-499B-BFFB-76F1282622EA}"/>
                </a:ext>
              </a:extLst>
            </p:cNvPr>
            <p:cNvSpPr/>
            <p:nvPr/>
          </p:nvSpPr>
          <p:spPr>
            <a:xfrm>
              <a:off x="2752272" y="2065851"/>
              <a:ext cx="1959" cy="428"/>
            </a:xfrm>
            <a:custGeom>
              <a:avLst/>
              <a:gdLst>
                <a:gd name="connsiteX0" fmla="*/ 1508 w 1959"/>
                <a:gd name="connsiteY0" fmla="*/ 9 h 428"/>
                <a:gd name="connsiteX1" fmla="*/ 0 w 1959"/>
                <a:gd name="connsiteY1" fmla="*/ 428 h 428"/>
                <a:gd name="connsiteX2" fmla="*/ 1843 w 1959"/>
                <a:gd name="connsiteY2" fmla="*/ 428 h 428"/>
                <a:gd name="connsiteX3" fmla="*/ 1508 w 1959"/>
                <a:gd name="connsiteY3" fmla="*/ 9 h 428"/>
              </a:gdLst>
              <a:ahLst/>
              <a:cxnLst>
                <a:cxn ang="0">
                  <a:pos x="connsiteX0" y="connsiteY0"/>
                </a:cxn>
                <a:cxn ang="0">
                  <a:pos x="connsiteX1" y="connsiteY1"/>
                </a:cxn>
                <a:cxn ang="0">
                  <a:pos x="connsiteX2" y="connsiteY2"/>
                </a:cxn>
                <a:cxn ang="0">
                  <a:pos x="connsiteX3" y="connsiteY3"/>
                </a:cxn>
              </a:cxnLst>
              <a:rect l="l" t="t" r="r" b="b"/>
              <a:pathLst>
                <a:path w="1959" h="428">
                  <a:moveTo>
                    <a:pt x="1508" y="9"/>
                  </a:moveTo>
                  <a:cubicBezTo>
                    <a:pt x="1030" y="227"/>
                    <a:pt x="519" y="370"/>
                    <a:pt x="0" y="428"/>
                  </a:cubicBezTo>
                  <a:lnTo>
                    <a:pt x="1843" y="428"/>
                  </a:lnTo>
                  <a:cubicBezTo>
                    <a:pt x="1843" y="428"/>
                    <a:pt x="2262" y="-74"/>
                    <a:pt x="1508" y="9"/>
                  </a:cubicBezTo>
                  <a:close/>
                </a:path>
              </a:pathLst>
            </a:custGeom>
            <a:solidFill>
              <a:srgbClr val="37474F"/>
            </a:solidFill>
            <a:ln w="8363" cap="flat">
              <a:noFill/>
              <a:prstDash val="solid"/>
              <a:miter/>
            </a:ln>
          </p:spPr>
          <p:txBody>
            <a:bodyPr rtlCol="0" anchor="ctr"/>
            <a:lstStyle/>
            <a:p>
              <a:pPr defTabSz="914378"/>
              <a:endParaRPr lang="en-US"/>
            </a:p>
          </p:txBody>
        </p:sp>
        <p:sp>
          <p:nvSpPr>
            <p:cNvPr id="259" name="Freeform: Shape 258">
              <a:extLst>
                <a:ext uri="{FF2B5EF4-FFF2-40B4-BE49-F238E27FC236}">
                  <a16:creationId xmlns:a16="http://schemas.microsoft.com/office/drawing/2014/main" xmlns="" id="{DFEC2BC3-4EEC-4C93-B113-D6F6F48CB747}"/>
                </a:ext>
              </a:extLst>
            </p:cNvPr>
            <p:cNvSpPr/>
            <p:nvPr/>
          </p:nvSpPr>
          <p:spPr>
            <a:xfrm>
              <a:off x="2756210"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60" name="Freeform: Shape 259">
              <a:extLst>
                <a:ext uri="{FF2B5EF4-FFF2-40B4-BE49-F238E27FC236}">
                  <a16:creationId xmlns:a16="http://schemas.microsoft.com/office/drawing/2014/main" xmlns="" id="{2D3DC578-F662-4F65-BB80-56F79718F259}"/>
                </a:ext>
              </a:extLst>
            </p:cNvPr>
            <p:cNvSpPr/>
            <p:nvPr/>
          </p:nvSpPr>
          <p:spPr>
            <a:xfrm>
              <a:off x="2746826" y="20665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61" name="Freeform: Shape 260">
              <a:extLst>
                <a:ext uri="{FF2B5EF4-FFF2-40B4-BE49-F238E27FC236}">
                  <a16:creationId xmlns:a16="http://schemas.microsoft.com/office/drawing/2014/main" xmlns="" id="{F2B8D4FE-855C-4B5F-A1E5-1C2E030AA807}"/>
                </a:ext>
              </a:extLst>
            </p:cNvPr>
            <p:cNvSpPr/>
            <p:nvPr/>
          </p:nvSpPr>
          <p:spPr>
            <a:xfrm>
              <a:off x="2754262" y="2066447"/>
              <a:ext cx="1026" cy="157"/>
            </a:xfrm>
            <a:custGeom>
              <a:avLst/>
              <a:gdLst>
                <a:gd name="connsiteX0" fmla="*/ 105 w 1026"/>
                <a:gd name="connsiteY0" fmla="*/ 0 h 157"/>
                <a:gd name="connsiteX1" fmla="*/ 1026 w 1026"/>
                <a:gd name="connsiteY1" fmla="*/ 0 h 157"/>
                <a:gd name="connsiteX2" fmla="*/ 21 w 1026"/>
                <a:gd name="connsiteY2" fmla="*/ 0 h 157"/>
                <a:gd name="connsiteX3" fmla="*/ 105 w 1026"/>
                <a:gd name="connsiteY3" fmla="*/ 0 h 157"/>
              </a:gdLst>
              <a:ahLst/>
              <a:cxnLst>
                <a:cxn ang="0">
                  <a:pos x="connsiteX0" y="connsiteY0"/>
                </a:cxn>
                <a:cxn ang="0">
                  <a:pos x="connsiteX1" y="connsiteY1"/>
                </a:cxn>
                <a:cxn ang="0">
                  <a:pos x="connsiteX2" y="connsiteY2"/>
                </a:cxn>
                <a:cxn ang="0">
                  <a:pos x="connsiteX3" y="connsiteY3"/>
                </a:cxn>
              </a:cxnLst>
              <a:rect l="l" t="t" r="r" b="b"/>
              <a:pathLst>
                <a:path w="1026" h="157">
                  <a:moveTo>
                    <a:pt x="105" y="0"/>
                  </a:moveTo>
                  <a:cubicBezTo>
                    <a:pt x="373" y="209"/>
                    <a:pt x="758" y="209"/>
                    <a:pt x="1026" y="0"/>
                  </a:cubicBezTo>
                  <a:lnTo>
                    <a:pt x="21" y="0"/>
                  </a:lnTo>
                  <a:cubicBezTo>
                    <a:pt x="21" y="0"/>
                    <a:pt x="-63" y="84"/>
                    <a:pt x="105" y="0"/>
                  </a:cubicBezTo>
                  <a:close/>
                </a:path>
              </a:pathLst>
            </a:custGeom>
            <a:solidFill>
              <a:srgbClr val="37474F"/>
            </a:solidFill>
            <a:ln w="8363" cap="flat">
              <a:noFill/>
              <a:prstDash val="solid"/>
              <a:miter/>
            </a:ln>
          </p:spPr>
          <p:txBody>
            <a:bodyPr rtlCol="0" anchor="ctr"/>
            <a:lstStyle/>
            <a:p>
              <a:pPr defTabSz="914378"/>
              <a:endParaRPr lang="en-US"/>
            </a:p>
          </p:txBody>
        </p:sp>
        <p:sp>
          <p:nvSpPr>
            <p:cNvPr id="262" name="Freeform: Shape 261">
              <a:extLst>
                <a:ext uri="{FF2B5EF4-FFF2-40B4-BE49-F238E27FC236}">
                  <a16:creationId xmlns:a16="http://schemas.microsoft.com/office/drawing/2014/main" xmlns="" id="{FF979623-7A56-4608-8600-9C4FB5CB4266}"/>
                </a:ext>
              </a:extLst>
            </p:cNvPr>
            <p:cNvSpPr/>
            <p:nvPr/>
          </p:nvSpPr>
          <p:spPr>
            <a:xfrm>
              <a:off x="2750512" y="2065618"/>
              <a:ext cx="837" cy="74"/>
            </a:xfrm>
            <a:custGeom>
              <a:avLst/>
              <a:gdLst>
                <a:gd name="connsiteX0" fmla="*/ 0 w 837"/>
                <a:gd name="connsiteY0" fmla="*/ 74 h 74"/>
                <a:gd name="connsiteX1" fmla="*/ 838 w 837"/>
                <a:gd name="connsiteY1" fmla="*/ 74 h 74"/>
                <a:gd name="connsiteX2" fmla="*/ 0 w 837"/>
                <a:gd name="connsiteY2" fmla="*/ 74 h 74"/>
              </a:gdLst>
              <a:ahLst/>
              <a:cxnLst>
                <a:cxn ang="0">
                  <a:pos x="connsiteX0" y="connsiteY0"/>
                </a:cxn>
                <a:cxn ang="0">
                  <a:pos x="connsiteX1" y="connsiteY1"/>
                </a:cxn>
                <a:cxn ang="0">
                  <a:pos x="connsiteX2" y="connsiteY2"/>
                </a:cxn>
              </a:cxnLst>
              <a:rect l="l" t="t" r="r" b="b"/>
              <a:pathLst>
                <a:path w="837" h="74">
                  <a:moveTo>
                    <a:pt x="0" y="74"/>
                  </a:moveTo>
                  <a:lnTo>
                    <a:pt x="838" y="74"/>
                  </a:lnTo>
                  <a:cubicBezTo>
                    <a:pt x="838" y="74"/>
                    <a:pt x="84"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263" name="Freeform: Shape 262">
              <a:extLst>
                <a:ext uri="{FF2B5EF4-FFF2-40B4-BE49-F238E27FC236}">
                  <a16:creationId xmlns:a16="http://schemas.microsoft.com/office/drawing/2014/main" xmlns="" id="{3B07F2AB-F066-4021-A995-C7FC31B0582F}"/>
                </a:ext>
              </a:extLst>
            </p:cNvPr>
            <p:cNvSpPr/>
            <p:nvPr/>
          </p:nvSpPr>
          <p:spPr>
            <a:xfrm>
              <a:off x="2755875" y="2065739"/>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264" name="Freeform: Shape 263">
              <a:extLst>
                <a:ext uri="{FF2B5EF4-FFF2-40B4-BE49-F238E27FC236}">
                  <a16:creationId xmlns:a16="http://schemas.microsoft.com/office/drawing/2014/main" xmlns="" id="{D897CD74-6CD6-49B9-AA7C-4715F84D71DB}"/>
                </a:ext>
              </a:extLst>
            </p:cNvPr>
            <p:cNvSpPr/>
            <p:nvPr/>
          </p:nvSpPr>
          <p:spPr>
            <a:xfrm>
              <a:off x="2755289" y="2065777"/>
              <a:ext cx="754" cy="418"/>
            </a:xfrm>
            <a:custGeom>
              <a:avLst/>
              <a:gdLst>
                <a:gd name="connsiteX0" fmla="*/ 587 w 754"/>
                <a:gd name="connsiteY0" fmla="*/ 0 h 418"/>
                <a:gd name="connsiteX1" fmla="*/ 0 w 754"/>
                <a:gd name="connsiteY1" fmla="*/ 419 h 418"/>
                <a:gd name="connsiteX2" fmla="*/ 754 w 754"/>
                <a:gd name="connsiteY2" fmla="*/ 419 h 418"/>
              </a:gdLst>
              <a:ahLst/>
              <a:cxnLst>
                <a:cxn ang="0">
                  <a:pos x="connsiteX0" y="connsiteY0"/>
                </a:cxn>
                <a:cxn ang="0">
                  <a:pos x="connsiteX1" y="connsiteY1"/>
                </a:cxn>
                <a:cxn ang="0">
                  <a:pos x="connsiteX2" y="connsiteY2"/>
                </a:cxn>
              </a:cxnLst>
              <a:rect l="l" t="t" r="r" b="b"/>
              <a:pathLst>
                <a:path w="754" h="418">
                  <a:moveTo>
                    <a:pt x="587" y="0"/>
                  </a:moveTo>
                  <a:lnTo>
                    <a:pt x="0" y="419"/>
                  </a:lnTo>
                  <a:lnTo>
                    <a:pt x="754" y="419"/>
                  </a:lnTo>
                  <a:close/>
                </a:path>
              </a:pathLst>
            </a:custGeom>
            <a:solidFill>
              <a:srgbClr val="37474F"/>
            </a:solidFill>
            <a:ln w="8363" cap="flat">
              <a:noFill/>
              <a:prstDash val="solid"/>
              <a:miter/>
            </a:ln>
          </p:spPr>
          <p:txBody>
            <a:bodyPr rtlCol="0" anchor="ctr"/>
            <a:lstStyle/>
            <a:p>
              <a:pPr defTabSz="914378"/>
              <a:endParaRPr lang="en-US"/>
            </a:p>
          </p:txBody>
        </p:sp>
        <p:sp>
          <p:nvSpPr>
            <p:cNvPr id="265" name="Freeform: Shape 264">
              <a:extLst>
                <a:ext uri="{FF2B5EF4-FFF2-40B4-BE49-F238E27FC236}">
                  <a16:creationId xmlns:a16="http://schemas.microsoft.com/office/drawing/2014/main" xmlns="" id="{37B22F50-07EE-46CC-A67B-81F164535CB7}"/>
                </a:ext>
              </a:extLst>
            </p:cNvPr>
            <p:cNvSpPr/>
            <p:nvPr/>
          </p:nvSpPr>
          <p:spPr>
            <a:xfrm>
              <a:off x="2744194" y="2066614"/>
              <a:ext cx="3929" cy="4273"/>
            </a:xfrm>
            <a:custGeom>
              <a:avLst/>
              <a:gdLst>
                <a:gd name="connsiteX0" fmla="*/ 1207 w 3929"/>
                <a:gd name="connsiteY0" fmla="*/ 4022 h 4273"/>
                <a:gd name="connsiteX1" fmla="*/ 3469 w 3929"/>
                <a:gd name="connsiteY1" fmla="*/ 3435 h 4273"/>
                <a:gd name="connsiteX2" fmla="*/ 2715 w 3929"/>
                <a:gd name="connsiteY2" fmla="*/ 0 h 4273"/>
                <a:gd name="connsiteX3" fmla="*/ 1710 w 3929"/>
                <a:gd name="connsiteY3" fmla="*/ 922 h 4273"/>
                <a:gd name="connsiteX4" fmla="*/ 3218 w 3929"/>
                <a:gd name="connsiteY4" fmla="*/ 2095 h 4273"/>
                <a:gd name="connsiteX5" fmla="*/ 1375 w 3929"/>
                <a:gd name="connsiteY5" fmla="*/ 2095 h 4273"/>
                <a:gd name="connsiteX6" fmla="*/ 34 w 3929"/>
                <a:gd name="connsiteY6" fmla="*/ 4273 h 4273"/>
                <a:gd name="connsiteX7" fmla="*/ 1207 w 3929"/>
                <a:gd name="connsiteY7" fmla="*/ 3854 h 4273"/>
                <a:gd name="connsiteX8" fmla="*/ 1207 w 3929"/>
                <a:gd name="connsiteY8" fmla="*/ 4022 h 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 h="4273">
                  <a:moveTo>
                    <a:pt x="1207" y="4022"/>
                  </a:moveTo>
                  <a:cubicBezTo>
                    <a:pt x="1207" y="3435"/>
                    <a:pt x="2380" y="2849"/>
                    <a:pt x="3469" y="3435"/>
                  </a:cubicBezTo>
                  <a:cubicBezTo>
                    <a:pt x="4559" y="4022"/>
                    <a:pt x="3469" y="1089"/>
                    <a:pt x="2715" y="0"/>
                  </a:cubicBezTo>
                  <a:cubicBezTo>
                    <a:pt x="2715" y="0"/>
                    <a:pt x="2715" y="503"/>
                    <a:pt x="1710" y="922"/>
                  </a:cubicBezTo>
                  <a:cubicBezTo>
                    <a:pt x="2129" y="922"/>
                    <a:pt x="4056" y="1508"/>
                    <a:pt x="3218" y="2095"/>
                  </a:cubicBezTo>
                  <a:cubicBezTo>
                    <a:pt x="2380" y="2681"/>
                    <a:pt x="2045" y="2095"/>
                    <a:pt x="1375" y="2095"/>
                  </a:cubicBezTo>
                  <a:cubicBezTo>
                    <a:pt x="1961" y="2849"/>
                    <a:pt x="-301" y="3268"/>
                    <a:pt x="34" y="4273"/>
                  </a:cubicBezTo>
                  <a:lnTo>
                    <a:pt x="1207" y="3854"/>
                  </a:lnTo>
                  <a:cubicBezTo>
                    <a:pt x="1207" y="3854"/>
                    <a:pt x="1207" y="3938"/>
                    <a:pt x="1207" y="4022"/>
                  </a:cubicBezTo>
                  <a:close/>
                </a:path>
              </a:pathLst>
            </a:custGeom>
            <a:solidFill>
              <a:srgbClr val="37474F"/>
            </a:solidFill>
            <a:ln w="8363" cap="flat">
              <a:noFill/>
              <a:prstDash val="solid"/>
              <a:miter/>
            </a:ln>
          </p:spPr>
          <p:txBody>
            <a:bodyPr rtlCol="0" anchor="ctr"/>
            <a:lstStyle/>
            <a:p>
              <a:pPr defTabSz="914378"/>
              <a:endParaRPr lang="en-US"/>
            </a:p>
          </p:txBody>
        </p:sp>
        <p:sp>
          <p:nvSpPr>
            <p:cNvPr id="266" name="Freeform: Shape 265">
              <a:extLst>
                <a:ext uri="{FF2B5EF4-FFF2-40B4-BE49-F238E27FC236}">
                  <a16:creationId xmlns:a16="http://schemas.microsoft.com/office/drawing/2014/main" xmlns="" id="{F33F6392-C984-46B1-B4AB-715C2D93D816}"/>
                </a:ext>
              </a:extLst>
            </p:cNvPr>
            <p:cNvSpPr/>
            <p:nvPr/>
          </p:nvSpPr>
          <p:spPr>
            <a:xfrm>
              <a:off x="2746993" y="2065860"/>
              <a:ext cx="2346" cy="754"/>
            </a:xfrm>
            <a:custGeom>
              <a:avLst/>
              <a:gdLst>
                <a:gd name="connsiteX0" fmla="*/ 1927 w 2346"/>
                <a:gd name="connsiteY0" fmla="*/ 754 h 754"/>
                <a:gd name="connsiteX1" fmla="*/ 2346 w 2346"/>
                <a:gd name="connsiteY1" fmla="*/ 754 h 754"/>
                <a:gd name="connsiteX2" fmla="*/ 838 w 2346"/>
                <a:gd name="connsiteY2" fmla="*/ 0 h 754"/>
                <a:gd name="connsiteX3" fmla="*/ 0 w 2346"/>
                <a:gd name="connsiteY3" fmla="*/ 754 h 754"/>
                <a:gd name="connsiteX4" fmla="*/ 1927 w 2346"/>
                <a:gd name="connsiteY4" fmla="*/ 754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 h="754">
                  <a:moveTo>
                    <a:pt x="1927" y="754"/>
                  </a:moveTo>
                  <a:lnTo>
                    <a:pt x="2346" y="754"/>
                  </a:lnTo>
                  <a:cubicBezTo>
                    <a:pt x="1801" y="612"/>
                    <a:pt x="1282" y="352"/>
                    <a:pt x="838" y="0"/>
                  </a:cubicBezTo>
                  <a:cubicBezTo>
                    <a:pt x="167" y="0"/>
                    <a:pt x="0" y="587"/>
                    <a:pt x="0" y="754"/>
                  </a:cubicBezTo>
                  <a:lnTo>
                    <a:pt x="1927" y="754"/>
                  </a:lnTo>
                  <a:close/>
                </a:path>
              </a:pathLst>
            </a:custGeom>
            <a:solidFill>
              <a:srgbClr val="37474F"/>
            </a:solidFill>
            <a:ln w="8363" cap="flat">
              <a:noFill/>
              <a:prstDash val="solid"/>
              <a:miter/>
            </a:ln>
          </p:spPr>
          <p:txBody>
            <a:bodyPr rtlCol="0" anchor="ctr"/>
            <a:lstStyle/>
            <a:p>
              <a:pPr defTabSz="914378"/>
              <a:endParaRPr lang="en-US"/>
            </a:p>
          </p:txBody>
        </p:sp>
        <p:sp>
          <p:nvSpPr>
            <p:cNvPr id="267" name="Freeform: Shape 266">
              <a:extLst>
                <a:ext uri="{FF2B5EF4-FFF2-40B4-BE49-F238E27FC236}">
                  <a16:creationId xmlns:a16="http://schemas.microsoft.com/office/drawing/2014/main" xmlns="" id="{9A48F05C-A918-49C0-8BD8-F306B4B2B7F9}"/>
                </a:ext>
              </a:extLst>
            </p:cNvPr>
            <p:cNvSpPr/>
            <p:nvPr/>
          </p:nvSpPr>
          <p:spPr>
            <a:xfrm>
              <a:off x="2749256" y="2066447"/>
              <a:ext cx="3184" cy="1785"/>
            </a:xfrm>
            <a:custGeom>
              <a:avLst/>
              <a:gdLst>
                <a:gd name="connsiteX0" fmla="*/ 2011 w 3184"/>
                <a:gd name="connsiteY0" fmla="*/ 0 h 1785"/>
                <a:gd name="connsiteX1" fmla="*/ 1425 w 3184"/>
                <a:gd name="connsiteY1" fmla="*/ 1592 h 1785"/>
                <a:gd name="connsiteX2" fmla="*/ 3017 w 3184"/>
                <a:gd name="connsiteY2" fmla="*/ 670 h 1785"/>
                <a:gd name="connsiteX3" fmla="*/ 2095 w 3184"/>
                <a:gd name="connsiteY3" fmla="*/ 0 h 1785"/>
                <a:gd name="connsiteX4" fmla="*/ 3184 w 3184"/>
                <a:gd name="connsiteY4" fmla="*/ 0 h 1785"/>
                <a:gd name="connsiteX5" fmla="*/ 2095 w 3184"/>
                <a:gd name="connsiteY5" fmla="*/ 0 h 1785"/>
                <a:gd name="connsiteX6" fmla="*/ 2095 w 3184"/>
                <a:gd name="connsiteY6" fmla="*/ 0 h 1785"/>
                <a:gd name="connsiteX7" fmla="*/ 2095 w 3184"/>
                <a:gd name="connsiteY7" fmla="*/ 0 h 1785"/>
                <a:gd name="connsiteX8" fmla="*/ 2095 w 3184"/>
                <a:gd name="connsiteY8" fmla="*/ 0 h 1785"/>
                <a:gd name="connsiteX9" fmla="*/ 2095 w 3184"/>
                <a:gd name="connsiteY9" fmla="*/ 0 h 1785"/>
                <a:gd name="connsiteX10" fmla="*/ 2095 w 3184"/>
                <a:gd name="connsiteY10" fmla="*/ 0 h 1785"/>
                <a:gd name="connsiteX11" fmla="*/ 2095 w 3184"/>
                <a:gd name="connsiteY11" fmla="*/ 0 h 1785"/>
                <a:gd name="connsiteX12" fmla="*/ 0 w 3184"/>
                <a:gd name="connsiteY12" fmla="*/ 503 h 1785"/>
                <a:gd name="connsiteX13" fmla="*/ 2011 w 3184"/>
                <a:gd name="connsiteY13" fmla="*/ 0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4" h="1785">
                  <a:moveTo>
                    <a:pt x="2011" y="0"/>
                  </a:moveTo>
                  <a:cubicBezTo>
                    <a:pt x="2011" y="586"/>
                    <a:pt x="754" y="922"/>
                    <a:pt x="1425" y="1592"/>
                  </a:cubicBezTo>
                  <a:cubicBezTo>
                    <a:pt x="2095" y="2262"/>
                    <a:pt x="2262" y="1005"/>
                    <a:pt x="3017" y="670"/>
                  </a:cubicBezTo>
                  <a:cubicBezTo>
                    <a:pt x="922" y="670"/>
                    <a:pt x="3519" y="670"/>
                    <a:pt x="2095" y="0"/>
                  </a:cubicBezTo>
                  <a:lnTo>
                    <a:pt x="3184" y="0"/>
                  </a:lnTo>
                  <a:lnTo>
                    <a:pt x="2095" y="0"/>
                  </a:lnTo>
                  <a:lnTo>
                    <a:pt x="2095" y="0"/>
                  </a:lnTo>
                  <a:cubicBezTo>
                    <a:pt x="2095" y="0"/>
                    <a:pt x="2095" y="0"/>
                    <a:pt x="2095" y="0"/>
                  </a:cubicBezTo>
                  <a:lnTo>
                    <a:pt x="2095" y="0"/>
                  </a:lnTo>
                  <a:lnTo>
                    <a:pt x="2095" y="0"/>
                  </a:lnTo>
                  <a:cubicBezTo>
                    <a:pt x="1508" y="0"/>
                    <a:pt x="2095" y="0"/>
                    <a:pt x="2095" y="0"/>
                  </a:cubicBezTo>
                  <a:lnTo>
                    <a:pt x="2095" y="0"/>
                  </a:lnTo>
                  <a:lnTo>
                    <a:pt x="0" y="503"/>
                  </a:lnTo>
                  <a:cubicBezTo>
                    <a:pt x="687" y="419"/>
                    <a:pt x="1366" y="251"/>
                    <a:pt x="2011" y="0"/>
                  </a:cubicBezTo>
                  <a:close/>
                </a:path>
              </a:pathLst>
            </a:custGeom>
            <a:solidFill>
              <a:srgbClr val="37474F"/>
            </a:solidFill>
            <a:ln w="8363" cap="flat">
              <a:noFill/>
              <a:prstDash val="solid"/>
              <a:miter/>
            </a:ln>
          </p:spPr>
          <p:txBody>
            <a:bodyPr rtlCol="0" anchor="ctr"/>
            <a:lstStyle/>
            <a:p>
              <a:pPr defTabSz="914378"/>
              <a:endParaRPr lang="en-US"/>
            </a:p>
          </p:txBody>
        </p:sp>
        <p:sp>
          <p:nvSpPr>
            <p:cNvPr id="268" name="Freeform: Shape 267">
              <a:extLst>
                <a:ext uri="{FF2B5EF4-FFF2-40B4-BE49-F238E27FC236}">
                  <a16:creationId xmlns:a16="http://schemas.microsoft.com/office/drawing/2014/main" xmlns="" id="{31C37A13-C168-4A50-A57F-C7AED18831AD}"/>
                </a:ext>
              </a:extLst>
            </p:cNvPr>
            <p:cNvSpPr/>
            <p:nvPr/>
          </p:nvSpPr>
          <p:spPr>
            <a:xfrm>
              <a:off x="2761861" y="2069044"/>
              <a:ext cx="297" cy="8378"/>
            </a:xfrm>
            <a:custGeom>
              <a:avLst/>
              <a:gdLst>
                <a:gd name="connsiteX0" fmla="*/ 298 w 297"/>
                <a:gd name="connsiteY0" fmla="*/ 0 h 8378"/>
                <a:gd name="connsiteX1" fmla="*/ 298 w 297"/>
                <a:gd name="connsiteY1" fmla="*/ 0 h 8378"/>
                <a:gd name="connsiteX2" fmla="*/ 298 w 297"/>
                <a:gd name="connsiteY2" fmla="*/ 0 h 8378"/>
              </a:gdLst>
              <a:ahLst/>
              <a:cxnLst>
                <a:cxn ang="0">
                  <a:pos x="connsiteX0" y="connsiteY0"/>
                </a:cxn>
                <a:cxn ang="0">
                  <a:pos x="connsiteX1" y="connsiteY1"/>
                </a:cxn>
                <a:cxn ang="0">
                  <a:pos x="connsiteX2" y="connsiteY2"/>
                </a:cxn>
              </a:cxnLst>
              <a:rect l="l" t="t" r="r" b="b"/>
              <a:pathLst>
                <a:path w="297" h="8378">
                  <a:moveTo>
                    <a:pt x="298" y="0"/>
                  </a:moveTo>
                  <a:lnTo>
                    <a:pt x="298" y="0"/>
                  </a:lnTo>
                  <a:cubicBezTo>
                    <a:pt x="298" y="0"/>
                    <a:pt x="-372" y="0"/>
                    <a:pt x="298" y="0"/>
                  </a:cubicBezTo>
                  <a:close/>
                </a:path>
              </a:pathLst>
            </a:custGeom>
            <a:solidFill>
              <a:srgbClr val="37474F"/>
            </a:solidFill>
            <a:ln w="8363" cap="flat">
              <a:noFill/>
              <a:prstDash val="solid"/>
              <a:miter/>
            </a:ln>
          </p:spPr>
          <p:txBody>
            <a:bodyPr rtlCol="0" anchor="ctr"/>
            <a:lstStyle/>
            <a:p>
              <a:pPr defTabSz="914378"/>
              <a:endParaRPr lang="en-US"/>
            </a:p>
          </p:txBody>
        </p:sp>
        <p:sp>
          <p:nvSpPr>
            <p:cNvPr id="269" name="Freeform: Shape 268">
              <a:extLst>
                <a:ext uri="{FF2B5EF4-FFF2-40B4-BE49-F238E27FC236}">
                  <a16:creationId xmlns:a16="http://schemas.microsoft.com/office/drawing/2014/main" xmlns="" id="{5CDC6153-CBD6-423B-BFCD-4150809818B9}"/>
                </a:ext>
              </a:extLst>
            </p:cNvPr>
            <p:cNvSpPr/>
            <p:nvPr/>
          </p:nvSpPr>
          <p:spPr>
            <a:xfrm>
              <a:off x="2759729" y="2067369"/>
              <a:ext cx="2290" cy="1981"/>
            </a:xfrm>
            <a:custGeom>
              <a:avLst/>
              <a:gdLst>
                <a:gd name="connsiteX0" fmla="*/ 1089 w 2290"/>
                <a:gd name="connsiteY0" fmla="*/ 1341 h 1981"/>
                <a:gd name="connsiteX1" fmla="*/ 1843 w 2290"/>
                <a:gd name="connsiteY1" fmla="*/ 1341 h 1981"/>
                <a:gd name="connsiteX2" fmla="*/ 1843 w 2290"/>
                <a:gd name="connsiteY2" fmla="*/ 1843 h 1981"/>
                <a:gd name="connsiteX3" fmla="*/ 1843 w 2290"/>
                <a:gd name="connsiteY3" fmla="*/ 1005 h 1981"/>
                <a:gd name="connsiteX4" fmla="*/ 1843 w 2290"/>
                <a:gd name="connsiteY4" fmla="*/ 1005 h 1981"/>
                <a:gd name="connsiteX5" fmla="*/ 0 w 2290"/>
                <a:gd name="connsiteY5" fmla="*/ 0 h 1981"/>
                <a:gd name="connsiteX6" fmla="*/ 1089 w 2290"/>
                <a:gd name="connsiteY6" fmla="*/ 1341 h 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 h="1981">
                  <a:moveTo>
                    <a:pt x="1089" y="1341"/>
                  </a:moveTo>
                  <a:cubicBezTo>
                    <a:pt x="1089" y="1341"/>
                    <a:pt x="1089" y="1341"/>
                    <a:pt x="1843" y="1341"/>
                  </a:cubicBezTo>
                  <a:cubicBezTo>
                    <a:pt x="2597" y="1341"/>
                    <a:pt x="1843" y="1341"/>
                    <a:pt x="1843" y="1843"/>
                  </a:cubicBezTo>
                  <a:cubicBezTo>
                    <a:pt x="1843" y="2346"/>
                    <a:pt x="2849" y="1341"/>
                    <a:pt x="1843" y="1005"/>
                  </a:cubicBezTo>
                  <a:lnTo>
                    <a:pt x="1843" y="1005"/>
                  </a:lnTo>
                  <a:cubicBezTo>
                    <a:pt x="1148" y="855"/>
                    <a:pt x="503" y="503"/>
                    <a:pt x="0" y="0"/>
                  </a:cubicBezTo>
                  <a:cubicBezTo>
                    <a:pt x="285" y="503"/>
                    <a:pt x="654" y="955"/>
                    <a:pt x="1089" y="1341"/>
                  </a:cubicBezTo>
                  <a:close/>
                </a:path>
              </a:pathLst>
            </a:custGeom>
            <a:solidFill>
              <a:srgbClr val="37474F"/>
            </a:solidFill>
            <a:ln w="8363" cap="flat">
              <a:noFill/>
              <a:prstDash val="solid"/>
              <a:miter/>
            </a:ln>
          </p:spPr>
          <p:txBody>
            <a:bodyPr rtlCol="0" anchor="ctr"/>
            <a:lstStyle/>
            <a:p>
              <a:pPr defTabSz="914378"/>
              <a:endParaRPr lang="en-US"/>
            </a:p>
          </p:txBody>
        </p:sp>
        <p:sp>
          <p:nvSpPr>
            <p:cNvPr id="270" name="Freeform: Shape 269">
              <a:extLst>
                <a:ext uri="{FF2B5EF4-FFF2-40B4-BE49-F238E27FC236}">
                  <a16:creationId xmlns:a16="http://schemas.microsoft.com/office/drawing/2014/main" xmlns="" id="{3F8357CD-AFC6-4701-BA1D-37220911451F}"/>
                </a:ext>
              </a:extLst>
            </p:cNvPr>
            <p:cNvSpPr/>
            <p:nvPr/>
          </p:nvSpPr>
          <p:spPr>
            <a:xfrm>
              <a:off x="2754367" y="2067620"/>
              <a:ext cx="1675" cy="921"/>
            </a:xfrm>
            <a:custGeom>
              <a:avLst/>
              <a:gdLst>
                <a:gd name="connsiteX0" fmla="*/ 1676 w 1675"/>
                <a:gd name="connsiteY0" fmla="*/ 0 h 921"/>
                <a:gd name="connsiteX1" fmla="*/ 0 w 1675"/>
                <a:gd name="connsiteY1" fmla="*/ 419 h 921"/>
                <a:gd name="connsiteX2" fmla="*/ 838 w 1675"/>
                <a:gd name="connsiteY2" fmla="*/ 922 h 921"/>
                <a:gd name="connsiteX3" fmla="*/ 838 w 1675"/>
                <a:gd name="connsiteY3" fmla="*/ 922 h 921"/>
                <a:gd name="connsiteX4" fmla="*/ 1676 w 1675"/>
                <a:gd name="connsiteY4" fmla="*/ 0 h 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 h="921">
                  <a:moveTo>
                    <a:pt x="1676" y="0"/>
                  </a:moveTo>
                  <a:lnTo>
                    <a:pt x="0" y="419"/>
                  </a:lnTo>
                  <a:lnTo>
                    <a:pt x="838" y="922"/>
                  </a:lnTo>
                  <a:lnTo>
                    <a:pt x="838" y="922"/>
                  </a:lnTo>
                  <a:cubicBezTo>
                    <a:pt x="1759" y="754"/>
                    <a:pt x="1508" y="419"/>
                    <a:pt x="1676" y="0"/>
                  </a:cubicBezTo>
                  <a:close/>
                </a:path>
              </a:pathLst>
            </a:custGeom>
            <a:solidFill>
              <a:srgbClr val="37474F"/>
            </a:solidFill>
            <a:ln w="8363" cap="flat">
              <a:noFill/>
              <a:prstDash val="solid"/>
              <a:miter/>
            </a:ln>
          </p:spPr>
          <p:txBody>
            <a:bodyPr rtlCol="0" anchor="ctr"/>
            <a:lstStyle/>
            <a:p>
              <a:pPr defTabSz="914378"/>
              <a:endParaRPr lang="en-US"/>
            </a:p>
          </p:txBody>
        </p:sp>
        <p:sp>
          <p:nvSpPr>
            <p:cNvPr id="271" name="Freeform: Shape 270">
              <a:extLst>
                <a:ext uri="{FF2B5EF4-FFF2-40B4-BE49-F238E27FC236}">
                  <a16:creationId xmlns:a16="http://schemas.microsoft.com/office/drawing/2014/main" xmlns="" id="{1E3C7BCF-D6DE-4A7E-ACB5-1598DC7448B3}"/>
                </a:ext>
              </a:extLst>
            </p:cNvPr>
            <p:cNvSpPr/>
            <p:nvPr/>
          </p:nvSpPr>
          <p:spPr>
            <a:xfrm>
              <a:off x="2745904" y="2065525"/>
              <a:ext cx="921" cy="1005"/>
            </a:xfrm>
            <a:custGeom>
              <a:avLst/>
              <a:gdLst>
                <a:gd name="connsiteX0" fmla="*/ 754 w 921"/>
                <a:gd name="connsiteY0" fmla="*/ 754 h 1005"/>
                <a:gd name="connsiteX1" fmla="*/ 922 w 921"/>
                <a:gd name="connsiteY1" fmla="*/ 0 h 1005"/>
                <a:gd name="connsiteX2" fmla="*/ 0 w 921"/>
                <a:gd name="connsiteY2" fmla="*/ 1005 h 1005"/>
                <a:gd name="connsiteX3" fmla="*/ 754 w 921"/>
                <a:gd name="connsiteY3" fmla="*/ 754 h 1005"/>
              </a:gdLst>
              <a:ahLst/>
              <a:cxnLst>
                <a:cxn ang="0">
                  <a:pos x="connsiteX0" y="connsiteY0"/>
                </a:cxn>
                <a:cxn ang="0">
                  <a:pos x="connsiteX1" y="connsiteY1"/>
                </a:cxn>
                <a:cxn ang="0">
                  <a:pos x="connsiteX2" y="connsiteY2"/>
                </a:cxn>
                <a:cxn ang="0">
                  <a:pos x="connsiteX3" y="connsiteY3"/>
                </a:cxn>
              </a:cxnLst>
              <a:rect l="l" t="t" r="r" b="b"/>
              <a:pathLst>
                <a:path w="921" h="1005">
                  <a:moveTo>
                    <a:pt x="754" y="754"/>
                  </a:moveTo>
                  <a:lnTo>
                    <a:pt x="922" y="0"/>
                  </a:lnTo>
                  <a:lnTo>
                    <a:pt x="0" y="1005"/>
                  </a:lnTo>
                  <a:lnTo>
                    <a:pt x="754" y="754"/>
                  </a:lnTo>
                  <a:close/>
                </a:path>
              </a:pathLst>
            </a:custGeom>
            <a:solidFill>
              <a:srgbClr val="37474F"/>
            </a:solidFill>
            <a:ln w="8363" cap="flat">
              <a:noFill/>
              <a:prstDash val="solid"/>
              <a:miter/>
            </a:ln>
          </p:spPr>
          <p:txBody>
            <a:bodyPr rtlCol="0" anchor="ctr"/>
            <a:lstStyle/>
            <a:p>
              <a:pPr defTabSz="914378"/>
              <a:endParaRPr lang="en-US"/>
            </a:p>
          </p:txBody>
        </p:sp>
        <p:sp>
          <p:nvSpPr>
            <p:cNvPr id="272" name="Freeform: Shape 271">
              <a:extLst>
                <a:ext uri="{FF2B5EF4-FFF2-40B4-BE49-F238E27FC236}">
                  <a16:creationId xmlns:a16="http://schemas.microsoft.com/office/drawing/2014/main" xmlns="" id="{790CBA60-79ED-4F4F-9957-FF71E78E03ED}"/>
                </a:ext>
              </a:extLst>
            </p:cNvPr>
            <p:cNvSpPr/>
            <p:nvPr/>
          </p:nvSpPr>
          <p:spPr>
            <a:xfrm>
              <a:off x="2743893" y="2065860"/>
              <a:ext cx="586" cy="586"/>
            </a:xfrm>
            <a:custGeom>
              <a:avLst/>
              <a:gdLst>
                <a:gd name="connsiteX0" fmla="*/ 503 w 586"/>
                <a:gd name="connsiteY0" fmla="*/ 587 h 586"/>
                <a:gd name="connsiteX1" fmla="*/ 587 w 586"/>
                <a:gd name="connsiteY1" fmla="*/ 0 h 586"/>
                <a:gd name="connsiteX2" fmla="*/ 0 w 586"/>
                <a:gd name="connsiteY2" fmla="*/ 335 h 586"/>
                <a:gd name="connsiteX3" fmla="*/ 503 w 586"/>
                <a:gd name="connsiteY3" fmla="*/ 587 h 586"/>
              </a:gdLst>
              <a:ahLst/>
              <a:cxnLst>
                <a:cxn ang="0">
                  <a:pos x="connsiteX0" y="connsiteY0"/>
                </a:cxn>
                <a:cxn ang="0">
                  <a:pos x="connsiteX1" y="connsiteY1"/>
                </a:cxn>
                <a:cxn ang="0">
                  <a:pos x="connsiteX2" y="connsiteY2"/>
                </a:cxn>
                <a:cxn ang="0">
                  <a:pos x="connsiteX3" y="connsiteY3"/>
                </a:cxn>
              </a:cxnLst>
              <a:rect l="l" t="t" r="r" b="b"/>
              <a:pathLst>
                <a:path w="586" h="586">
                  <a:moveTo>
                    <a:pt x="503" y="587"/>
                  </a:moveTo>
                  <a:lnTo>
                    <a:pt x="587" y="0"/>
                  </a:lnTo>
                  <a:lnTo>
                    <a:pt x="0" y="335"/>
                  </a:lnTo>
                  <a:lnTo>
                    <a:pt x="503" y="587"/>
                  </a:lnTo>
                  <a:close/>
                </a:path>
              </a:pathLst>
            </a:custGeom>
            <a:solidFill>
              <a:srgbClr val="37474F"/>
            </a:solidFill>
            <a:ln w="8363" cap="flat">
              <a:noFill/>
              <a:prstDash val="solid"/>
              <a:miter/>
            </a:ln>
          </p:spPr>
          <p:txBody>
            <a:bodyPr rtlCol="0" anchor="ctr"/>
            <a:lstStyle/>
            <a:p>
              <a:pPr defTabSz="914378"/>
              <a:endParaRPr lang="en-US"/>
            </a:p>
          </p:txBody>
        </p:sp>
        <p:sp>
          <p:nvSpPr>
            <p:cNvPr id="273" name="Freeform: Shape 272">
              <a:extLst>
                <a:ext uri="{FF2B5EF4-FFF2-40B4-BE49-F238E27FC236}">
                  <a16:creationId xmlns:a16="http://schemas.microsoft.com/office/drawing/2014/main" xmlns="" id="{52D1093A-9FBF-4FEA-8B85-01A8F93EAEE3}"/>
                </a:ext>
              </a:extLst>
            </p:cNvPr>
            <p:cNvSpPr/>
            <p:nvPr/>
          </p:nvSpPr>
          <p:spPr>
            <a:xfrm>
              <a:off x="2619718" y="2079853"/>
              <a:ext cx="502" cy="8378"/>
            </a:xfrm>
            <a:custGeom>
              <a:avLst/>
              <a:gdLst>
                <a:gd name="connsiteX0" fmla="*/ 503 w 502"/>
                <a:gd name="connsiteY0" fmla="*/ 0 h 8378"/>
                <a:gd name="connsiteX1" fmla="*/ 0 w 502"/>
                <a:gd name="connsiteY1" fmla="*/ 0 h 8378"/>
              </a:gdLst>
              <a:ahLst/>
              <a:cxnLst>
                <a:cxn ang="0">
                  <a:pos x="connsiteX0" y="connsiteY0"/>
                </a:cxn>
                <a:cxn ang="0">
                  <a:pos x="connsiteX1" y="connsiteY1"/>
                </a:cxn>
              </a:cxnLst>
              <a:rect l="l" t="t" r="r" b="b"/>
              <a:pathLst>
                <a:path w="502" h="8378">
                  <a:moveTo>
                    <a:pt x="503"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74" name="Freeform: Shape 273">
              <a:extLst>
                <a:ext uri="{FF2B5EF4-FFF2-40B4-BE49-F238E27FC236}">
                  <a16:creationId xmlns:a16="http://schemas.microsoft.com/office/drawing/2014/main" xmlns="" id="{6A533E45-A97F-4AEA-9BCA-F48FC95C22DE}"/>
                </a:ext>
              </a:extLst>
            </p:cNvPr>
            <p:cNvSpPr/>
            <p:nvPr/>
          </p:nvSpPr>
          <p:spPr>
            <a:xfrm>
              <a:off x="2623749" y="2079686"/>
              <a:ext cx="74" cy="8378"/>
            </a:xfrm>
            <a:custGeom>
              <a:avLst/>
              <a:gdLst>
                <a:gd name="connsiteX0" fmla="*/ 74 w 74"/>
                <a:gd name="connsiteY0" fmla="*/ 0 h 8378"/>
                <a:gd name="connsiteX1" fmla="*/ 74 w 74"/>
                <a:gd name="connsiteY1" fmla="*/ 0 h 8378"/>
                <a:gd name="connsiteX2" fmla="*/ 74 w 74"/>
                <a:gd name="connsiteY2" fmla="*/ 0 h 8378"/>
              </a:gdLst>
              <a:ahLst/>
              <a:cxnLst>
                <a:cxn ang="0">
                  <a:pos x="connsiteX0" y="connsiteY0"/>
                </a:cxn>
                <a:cxn ang="0">
                  <a:pos x="connsiteX1" y="connsiteY1"/>
                </a:cxn>
                <a:cxn ang="0">
                  <a:pos x="connsiteX2" y="connsiteY2"/>
                </a:cxn>
              </a:cxnLst>
              <a:rect l="l" t="t" r="r" b="b"/>
              <a:pathLst>
                <a:path w="74" h="8378">
                  <a:moveTo>
                    <a:pt x="74" y="0"/>
                  </a:moveTo>
                  <a:lnTo>
                    <a:pt x="74" y="0"/>
                  </a:lnTo>
                  <a:cubicBezTo>
                    <a:pt x="74" y="0"/>
                    <a:pt x="-93" y="0"/>
                    <a:pt x="74" y="0"/>
                  </a:cubicBezTo>
                  <a:close/>
                </a:path>
              </a:pathLst>
            </a:custGeom>
            <a:solidFill>
              <a:srgbClr val="37474F"/>
            </a:solidFill>
            <a:ln w="8363" cap="flat">
              <a:noFill/>
              <a:prstDash val="solid"/>
              <a:miter/>
            </a:ln>
          </p:spPr>
          <p:txBody>
            <a:bodyPr rtlCol="0" anchor="ctr"/>
            <a:lstStyle/>
            <a:p>
              <a:pPr defTabSz="914378"/>
              <a:endParaRPr lang="en-US"/>
            </a:p>
          </p:txBody>
        </p:sp>
        <p:sp>
          <p:nvSpPr>
            <p:cNvPr id="275" name="Freeform: Shape 274">
              <a:extLst>
                <a:ext uri="{FF2B5EF4-FFF2-40B4-BE49-F238E27FC236}">
                  <a16:creationId xmlns:a16="http://schemas.microsoft.com/office/drawing/2014/main" xmlns="" id="{BDC93728-0DAB-4138-ACB7-D6AAE1915235}"/>
                </a:ext>
              </a:extLst>
            </p:cNvPr>
            <p:cNvSpPr/>
            <p:nvPr/>
          </p:nvSpPr>
          <p:spPr>
            <a:xfrm>
              <a:off x="2688739" y="2068292"/>
              <a:ext cx="1446" cy="919"/>
            </a:xfrm>
            <a:custGeom>
              <a:avLst/>
              <a:gdLst>
                <a:gd name="connsiteX0" fmla="*/ 1446 w 1446"/>
                <a:gd name="connsiteY0" fmla="*/ 920 h 919"/>
                <a:gd name="connsiteX1" fmla="*/ 22 w 1446"/>
                <a:gd name="connsiteY1" fmla="*/ 249 h 919"/>
                <a:gd name="connsiteX2" fmla="*/ 22 w 1446"/>
                <a:gd name="connsiteY2" fmla="*/ 920 h 919"/>
                <a:gd name="connsiteX3" fmla="*/ 1446 w 1446"/>
                <a:gd name="connsiteY3" fmla="*/ 920 h 919"/>
              </a:gdLst>
              <a:ahLst/>
              <a:cxnLst>
                <a:cxn ang="0">
                  <a:pos x="connsiteX0" y="connsiteY0"/>
                </a:cxn>
                <a:cxn ang="0">
                  <a:pos x="connsiteX1" y="connsiteY1"/>
                </a:cxn>
                <a:cxn ang="0">
                  <a:pos x="connsiteX2" y="connsiteY2"/>
                </a:cxn>
                <a:cxn ang="0">
                  <a:pos x="connsiteX3" y="connsiteY3"/>
                </a:cxn>
              </a:cxnLst>
              <a:rect l="l" t="t" r="r" b="b"/>
              <a:pathLst>
                <a:path w="1446" h="919">
                  <a:moveTo>
                    <a:pt x="1446" y="920"/>
                  </a:moveTo>
                  <a:cubicBezTo>
                    <a:pt x="692" y="417"/>
                    <a:pt x="-146" y="-421"/>
                    <a:pt x="22" y="249"/>
                  </a:cubicBezTo>
                  <a:lnTo>
                    <a:pt x="22" y="920"/>
                  </a:lnTo>
                  <a:cubicBezTo>
                    <a:pt x="474" y="727"/>
                    <a:pt x="994" y="727"/>
                    <a:pt x="1446" y="920"/>
                  </a:cubicBezTo>
                  <a:close/>
                </a:path>
              </a:pathLst>
            </a:custGeom>
            <a:solidFill>
              <a:srgbClr val="37474F"/>
            </a:solidFill>
            <a:ln w="8363" cap="flat">
              <a:noFill/>
              <a:prstDash val="solid"/>
              <a:miter/>
            </a:ln>
          </p:spPr>
          <p:txBody>
            <a:bodyPr rtlCol="0" anchor="ctr"/>
            <a:lstStyle/>
            <a:p>
              <a:pPr defTabSz="914378"/>
              <a:endParaRPr lang="en-US"/>
            </a:p>
          </p:txBody>
        </p:sp>
        <p:sp>
          <p:nvSpPr>
            <p:cNvPr id="276" name="Freeform: Shape 275">
              <a:extLst>
                <a:ext uri="{FF2B5EF4-FFF2-40B4-BE49-F238E27FC236}">
                  <a16:creationId xmlns:a16="http://schemas.microsoft.com/office/drawing/2014/main" xmlns="" id="{740E6055-9440-43C7-B5C1-09ED63851867}"/>
                </a:ext>
              </a:extLst>
            </p:cNvPr>
            <p:cNvSpPr/>
            <p:nvPr/>
          </p:nvSpPr>
          <p:spPr>
            <a:xfrm>
              <a:off x="2653234" y="2074155"/>
              <a:ext cx="502" cy="670"/>
            </a:xfrm>
            <a:custGeom>
              <a:avLst/>
              <a:gdLst>
                <a:gd name="connsiteX0" fmla="*/ 0 w 502"/>
                <a:gd name="connsiteY0" fmla="*/ 670 h 670"/>
                <a:gd name="connsiteX1" fmla="*/ 0 w 502"/>
                <a:gd name="connsiteY1" fmla="*/ 670 h 670"/>
                <a:gd name="connsiteX2" fmla="*/ 503 w 502"/>
                <a:gd name="connsiteY2" fmla="*/ 0 h 670"/>
              </a:gdLst>
              <a:ahLst/>
              <a:cxnLst>
                <a:cxn ang="0">
                  <a:pos x="connsiteX0" y="connsiteY0"/>
                </a:cxn>
                <a:cxn ang="0">
                  <a:pos x="connsiteX1" y="connsiteY1"/>
                </a:cxn>
                <a:cxn ang="0">
                  <a:pos x="connsiteX2" y="connsiteY2"/>
                </a:cxn>
              </a:cxnLst>
              <a:rect l="l" t="t" r="r" b="b"/>
              <a:pathLst>
                <a:path w="502" h="670">
                  <a:moveTo>
                    <a:pt x="0" y="670"/>
                  </a:moveTo>
                  <a:lnTo>
                    <a:pt x="0" y="670"/>
                  </a:lnTo>
                  <a:lnTo>
                    <a:pt x="503" y="0"/>
                  </a:lnTo>
                  <a:close/>
                </a:path>
              </a:pathLst>
            </a:custGeom>
            <a:solidFill>
              <a:srgbClr val="37474F"/>
            </a:solidFill>
            <a:ln w="8363" cap="flat">
              <a:noFill/>
              <a:prstDash val="solid"/>
              <a:miter/>
            </a:ln>
          </p:spPr>
          <p:txBody>
            <a:bodyPr rtlCol="0" anchor="ctr"/>
            <a:lstStyle/>
            <a:p>
              <a:pPr defTabSz="914378"/>
              <a:endParaRPr lang="en-US"/>
            </a:p>
          </p:txBody>
        </p:sp>
        <p:sp>
          <p:nvSpPr>
            <p:cNvPr id="277" name="Freeform: Shape 276">
              <a:extLst>
                <a:ext uri="{FF2B5EF4-FFF2-40B4-BE49-F238E27FC236}">
                  <a16:creationId xmlns:a16="http://schemas.microsoft.com/office/drawing/2014/main" xmlns="" id="{F128FAC9-740C-489A-9DC9-2E957BC5B36B}"/>
                </a:ext>
              </a:extLst>
            </p:cNvPr>
            <p:cNvSpPr/>
            <p:nvPr/>
          </p:nvSpPr>
          <p:spPr>
            <a:xfrm>
              <a:off x="2652228" y="2077507"/>
              <a:ext cx="1005" cy="8378"/>
            </a:xfrm>
            <a:custGeom>
              <a:avLst/>
              <a:gdLst>
                <a:gd name="connsiteX0" fmla="*/ 1005 w 1005"/>
                <a:gd name="connsiteY0" fmla="*/ 0 h 8378"/>
                <a:gd name="connsiteX1" fmla="*/ 0 w 1005"/>
                <a:gd name="connsiteY1" fmla="*/ 0 h 8378"/>
              </a:gdLst>
              <a:ahLst/>
              <a:cxnLst>
                <a:cxn ang="0">
                  <a:pos x="connsiteX0" y="connsiteY0"/>
                </a:cxn>
                <a:cxn ang="0">
                  <a:pos x="connsiteX1" y="connsiteY1"/>
                </a:cxn>
              </a:cxnLst>
              <a:rect l="l" t="t" r="r" b="b"/>
              <a:pathLst>
                <a:path w="1005" h="8378">
                  <a:moveTo>
                    <a:pt x="1005"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78" name="Freeform: Shape 277">
              <a:extLst>
                <a:ext uri="{FF2B5EF4-FFF2-40B4-BE49-F238E27FC236}">
                  <a16:creationId xmlns:a16="http://schemas.microsoft.com/office/drawing/2014/main" xmlns="" id="{3CD816AB-B2C1-4D57-9515-68B7C2752397}"/>
                </a:ext>
              </a:extLst>
            </p:cNvPr>
            <p:cNvSpPr/>
            <p:nvPr/>
          </p:nvSpPr>
          <p:spPr>
            <a:xfrm>
              <a:off x="2599944" y="2081529"/>
              <a:ext cx="610" cy="670"/>
            </a:xfrm>
            <a:custGeom>
              <a:avLst/>
              <a:gdLst>
                <a:gd name="connsiteX0" fmla="*/ 586 w 610"/>
                <a:gd name="connsiteY0" fmla="*/ 0 h 670"/>
                <a:gd name="connsiteX1" fmla="*/ 0 w 610"/>
                <a:gd name="connsiteY1" fmla="*/ 670 h 670"/>
                <a:gd name="connsiteX2" fmla="*/ 586 w 610"/>
                <a:gd name="connsiteY2" fmla="*/ 0 h 670"/>
              </a:gdLst>
              <a:ahLst/>
              <a:cxnLst>
                <a:cxn ang="0">
                  <a:pos x="connsiteX0" y="connsiteY0"/>
                </a:cxn>
                <a:cxn ang="0">
                  <a:pos x="connsiteX1" y="connsiteY1"/>
                </a:cxn>
                <a:cxn ang="0">
                  <a:pos x="connsiteX2" y="connsiteY2"/>
                </a:cxn>
              </a:cxnLst>
              <a:rect l="l" t="t" r="r" b="b"/>
              <a:pathLst>
                <a:path w="610" h="670">
                  <a:moveTo>
                    <a:pt x="586" y="0"/>
                  </a:moveTo>
                  <a:lnTo>
                    <a:pt x="0" y="670"/>
                  </a:lnTo>
                  <a:cubicBezTo>
                    <a:pt x="922" y="670"/>
                    <a:pt x="503" y="335"/>
                    <a:pt x="586" y="0"/>
                  </a:cubicBezTo>
                  <a:close/>
                </a:path>
              </a:pathLst>
            </a:custGeom>
            <a:solidFill>
              <a:srgbClr val="37474F"/>
            </a:solidFill>
            <a:ln w="8363" cap="flat">
              <a:noFill/>
              <a:prstDash val="solid"/>
              <a:miter/>
            </a:ln>
          </p:spPr>
          <p:txBody>
            <a:bodyPr rtlCol="0" anchor="ctr"/>
            <a:lstStyle/>
            <a:p>
              <a:pPr defTabSz="914378"/>
              <a:endParaRPr lang="en-US"/>
            </a:p>
          </p:txBody>
        </p:sp>
        <p:sp>
          <p:nvSpPr>
            <p:cNvPr id="279" name="Freeform: Shape 278">
              <a:extLst>
                <a:ext uri="{FF2B5EF4-FFF2-40B4-BE49-F238E27FC236}">
                  <a16:creationId xmlns:a16="http://schemas.microsoft.com/office/drawing/2014/main" xmlns="" id="{718FF8A9-4EFE-4981-9A11-077AA26B2423}"/>
                </a:ext>
              </a:extLst>
            </p:cNvPr>
            <p:cNvSpPr/>
            <p:nvPr/>
          </p:nvSpPr>
          <p:spPr>
            <a:xfrm>
              <a:off x="2720265" y="2067582"/>
              <a:ext cx="1592" cy="372"/>
            </a:xfrm>
            <a:custGeom>
              <a:avLst/>
              <a:gdLst>
                <a:gd name="connsiteX0" fmla="*/ 1592 w 1592"/>
                <a:gd name="connsiteY0" fmla="*/ 38 h 372"/>
                <a:gd name="connsiteX1" fmla="*/ 0 w 1592"/>
                <a:gd name="connsiteY1" fmla="*/ 38 h 372"/>
                <a:gd name="connsiteX2" fmla="*/ 1592 w 1592"/>
                <a:gd name="connsiteY2" fmla="*/ 38 h 372"/>
              </a:gdLst>
              <a:ahLst/>
              <a:cxnLst>
                <a:cxn ang="0">
                  <a:pos x="connsiteX0" y="connsiteY0"/>
                </a:cxn>
                <a:cxn ang="0">
                  <a:pos x="connsiteX1" y="connsiteY1"/>
                </a:cxn>
                <a:cxn ang="0">
                  <a:pos x="connsiteX2" y="connsiteY2"/>
                </a:cxn>
              </a:cxnLst>
              <a:rect l="l" t="t" r="r" b="b"/>
              <a:pathLst>
                <a:path w="1592" h="372">
                  <a:moveTo>
                    <a:pt x="1592" y="38"/>
                  </a:moveTo>
                  <a:cubicBezTo>
                    <a:pt x="1064" y="-13"/>
                    <a:pt x="528" y="-13"/>
                    <a:pt x="0" y="38"/>
                  </a:cubicBezTo>
                  <a:cubicBezTo>
                    <a:pt x="754" y="38"/>
                    <a:pt x="1425" y="792"/>
                    <a:pt x="1592" y="38"/>
                  </a:cubicBezTo>
                  <a:close/>
                </a:path>
              </a:pathLst>
            </a:custGeom>
            <a:solidFill>
              <a:srgbClr val="37474F"/>
            </a:solidFill>
            <a:ln w="8363" cap="flat">
              <a:noFill/>
              <a:prstDash val="solid"/>
              <a:miter/>
            </a:ln>
          </p:spPr>
          <p:txBody>
            <a:bodyPr rtlCol="0" anchor="ctr"/>
            <a:lstStyle/>
            <a:p>
              <a:pPr defTabSz="914378"/>
              <a:endParaRPr lang="en-US"/>
            </a:p>
          </p:txBody>
        </p:sp>
        <p:sp>
          <p:nvSpPr>
            <p:cNvPr id="280" name="Freeform: Shape 279">
              <a:extLst>
                <a:ext uri="{FF2B5EF4-FFF2-40B4-BE49-F238E27FC236}">
                  <a16:creationId xmlns:a16="http://schemas.microsoft.com/office/drawing/2014/main" xmlns="" id="{BD829193-377F-4FEE-A65F-D71F344B6BFC}"/>
                </a:ext>
              </a:extLst>
            </p:cNvPr>
            <p:cNvSpPr/>
            <p:nvPr/>
          </p:nvSpPr>
          <p:spPr>
            <a:xfrm>
              <a:off x="2620891" y="2073066"/>
              <a:ext cx="428" cy="74"/>
            </a:xfrm>
            <a:custGeom>
              <a:avLst/>
              <a:gdLst>
                <a:gd name="connsiteX0" fmla="*/ 419 w 428"/>
                <a:gd name="connsiteY0" fmla="*/ 0 h 74"/>
                <a:gd name="connsiteX1" fmla="*/ 0 w 428"/>
                <a:gd name="connsiteY1" fmla="*/ 0 h 74"/>
                <a:gd name="connsiteX2" fmla="*/ 419 w 428"/>
                <a:gd name="connsiteY2" fmla="*/ 0 h 74"/>
              </a:gdLst>
              <a:ahLst/>
              <a:cxnLst>
                <a:cxn ang="0">
                  <a:pos x="connsiteX0" y="connsiteY0"/>
                </a:cxn>
                <a:cxn ang="0">
                  <a:pos x="connsiteX1" y="connsiteY1"/>
                </a:cxn>
                <a:cxn ang="0">
                  <a:pos x="connsiteX2" y="connsiteY2"/>
                </a:cxn>
              </a:cxnLst>
              <a:rect l="l" t="t" r="r" b="b"/>
              <a:pathLst>
                <a:path w="428" h="74">
                  <a:moveTo>
                    <a:pt x="419" y="0"/>
                  </a:moveTo>
                  <a:cubicBezTo>
                    <a:pt x="419" y="0"/>
                    <a:pt x="0" y="0"/>
                    <a:pt x="0" y="0"/>
                  </a:cubicBezTo>
                  <a:cubicBezTo>
                    <a:pt x="0" y="0"/>
                    <a:pt x="503" y="168"/>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281" name="Freeform: Shape 280">
              <a:extLst>
                <a:ext uri="{FF2B5EF4-FFF2-40B4-BE49-F238E27FC236}">
                  <a16:creationId xmlns:a16="http://schemas.microsoft.com/office/drawing/2014/main" xmlns="" id="{C94951B6-E007-4E5D-B87E-702E5F14B749}"/>
                </a:ext>
              </a:extLst>
            </p:cNvPr>
            <p:cNvSpPr/>
            <p:nvPr/>
          </p:nvSpPr>
          <p:spPr>
            <a:xfrm>
              <a:off x="2718421" y="2067457"/>
              <a:ext cx="1508" cy="163"/>
            </a:xfrm>
            <a:custGeom>
              <a:avLst/>
              <a:gdLst>
                <a:gd name="connsiteX0" fmla="*/ 0 w 1508"/>
                <a:gd name="connsiteY0" fmla="*/ 163 h 163"/>
                <a:gd name="connsiteX1" fmla="*/ 0 w 1508"/>
                <a:gd name="connsiteY1" fmla="*/ 163 h 163"/>
                <a:gd name="connsiteX2" fmla="*/ 1508 w 1508"/>
                <a:gd name="connsiteY2" fmla="*/ 163 h 163"/>
                <a:gd name="connsiteX3" fmla="*/ 0 w 1508"/>
                <a:gd name="connsiteY3" fmla="*/ 163 h 163"/>
              </a:gdLst>
              <a:ahLst/>
              <a:cxnLst>
                <a:cxn ang="0">
                  <a:pos x="connsiteX0" y="connsiteY0"/>
                </a:cxn>
                <a:cxn ang="0">
                  <a:pos x="connsiteX1" y="connsiteY1"/>
                </a:cxn>
                <a:cxn ang="0">
                  <a:pos x="connsiteX2" y="connsiteY2"/>
                </a:cxn>
                <a:cxn ang="0">
                  <a:pos x="connsiteX3" y="connsiteY3"/>
                </a:cxn>
              </a:cxnLst>
              <a:rect l="l" t="t" r="r" b="b"/>
              <a:pathLst>
                <a:path w="1508" h="163">
                  <a:moveTo>
                    <a:pt x="0" y="163"/>
                  </a:moveTo>
                  <a:lnTo>
                    <a:pt x="0" y="163"/>
                  </a:lnTo>
                  <a:cubicBezTo>
                    <a:pt x="503" y="121"/>
                    <a:pt x="1005" y="121"/>
                    <a:pt x="1508" y="163"/>
                  </a:cubicBezTo>
                  <a:cubicBezTo>
                    <a:pt x="1031" y="-54"/>
                    <a:pt x="478" y="-54"/>
                    <a:pt x="0" y="163"/>
                  </a:cubicBezTo>
                  <a:close/>
                </a:path>
              </a:pathLst>
            </a:custGeom>
            <a:solidFill>
              <a:srgbClr val="37474F"/>
            </a:solidFill>
            <a:ln w="8363" cap="flat">
              <a:noFill/>
              <a:prstDash val="solid"/>
              <a:miter/>
            </a:ln>
          </p:spPr>
          <p:txBody>
            <a:bodyPr rtlCol="0" anchor="ctr"/>
            <a:lstStyle/>
            <a:p>
              <a:pPr defTabSz="914378"/>
              <a:endParaRPr lang="en-US"/>
            </a:p>
          </p:txBody>
        </p:sp>
        <p:sp>
          <p:nvSpPr>
            <p:cNvPr id="282" name="Freeform: Shape 281">
              <a:extLst>
                <a:ext uri="{FF2B5EF4-FFF2-40B4-BE49-F238E27FC236}">
                  <a16:creationId xmlns:a16="http://schemas.microsoft.com/office/drawing/2014/main" xmlns="" id="{CCE3A3E4-8343-4667-87A4-9CBD264B1D09}"/>
                </a:ext>
              </a:extLst>
            </p:cNvPr>
            <p:cNvSpPr/>
            <p:nvPr/>
          </p:nvSpPr>
          <p:spPr>
            <a:xfrm>
              <a:off x="2528891" y="2084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3" name="Freeform: Shape 282">
              <a:extLst>
                <a:ext uri="{FF2B5EF4-FFF2-40B4-BE49-F238E27FC236}">
                  <a16:creationId xmlns:a16="http://schemas.microsoft.com/office/drawing/2014/main" xmlns="" id="{144B6A4F-351E-4AB7-8E8A-5B4F85C4ED06}"/>
                </a:ext>
              </a:extLst>
            </p:cNvPr>
            <p:cNvSpPr/>
            <p:nvPr/>
          </p:nvSpPr>
          <p:spPr>
            <a:xfrm>
              <a:off x="2507692" y="20791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4" name="Freeform: Shape 283">
              <a:extLst>
                <a:ext uri="{FF2B5EF4-FFF2-40B4-BE49-F238E27FC236}">
                  <a16:creationId xmlns:a16="http://schemas.microsoft.com/office/drawing/2014/main" xmlns="" id="{CFB8EFA4-269A-4292-9AE3-036A7D978EDF}"/>
                </a:ext>
              </a:extLst>
            </p:cNvPr>
            <p:cNvSpPr/>
            <p:nvPr/>
          </p:nvSpPr>
          <p:spPr>
            <a:xfrm>
              <a:off x="2735514" y="2066614"/>
              <a:ext cx="223" cy="8378"/>
            </a:xfrm>
            <a:custGeom>
              <a:avLst/>
              <a:gdLst>
                <a:gd name="connsiteX0" fmla="*/ 0 w 223"/>
                <a:gd name="connsiteY0" fmla="*/ 0 h 8378"/>
                <a:gd name="connsiteX1" fmla="*/ 0 w 223"/>
                <a:gd name="connsiteY1" fmla="*/ 0 h 8378"/>
              </a:gdLst>
              <a:ahLst/>
              <a:cxnLst>
                <a:cxn ang="0">
                  <a:pos x="connsiteX0" y="connsiteY0"/>
                </a:cxn>
                <a:cxn ang="0">
                  <a:pos x="connsiteX1" y="connsiteY1"/>
                </a:cxn>
              </a:cxnLst>
              <a:rect l="l" t="t" r="r" b="b"/>
              <a:pathLst>
                <a:path w="223" h="8378">
                  <a:moveTo>
                    <a:pt x="0" y="0"/>
                  </a:moveTo>
                  <a:cubicBezTo>
                    <a:pt x="503"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85" name="Freeform: Shape 284">
              <a:extLst>
                <a:ext uri="{FF2B5EF4-FFF2-40B4-BE49-F238E27FC236}">
                  <a16:creationId xmlns:a16="http://schemas.microsoft.com/office/drawing/2014/main" xmlns="" id="{2B985EA8-D781-47FC-84AB-758EF3F75BE2}"/>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286" name="Freeform: Shape 285">
              <a:extLst>
                <a:ext uri="{FF2B5EF4-FFF2-40B4-BE49-F238E27FC236}">
                  <a16:creationId xmlns:a16="http://schemas.microsoft.com/office/drawing/2014/main" xmlns="" id="{59245C7B-9F76-4FE5-8EB6-1CD4E42029AC}"/>
                </a:ext>
              </a:extLst>
            </p:cNvPr>
            <p:cNvSpPr/>
            <p:nvPr/>
          </p:nvSpPr>
          <p:spPr>
            <a:xfrm>
              <a:off x="2713981" y="207180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7" name="Freeform: Shape 286">
              <a:extLst>
                <a:ext uri="{FF2B5EF4-FFF2-40B4-BE49-F238E27FC236}">
                  <a16:creationId xmlns:a16="http://schemas.microsoft.com/office/drawing/2014/main" xmlns="" id="{57390A57-21ED-4C54-BE95-166F5992A20F}"/>
                </a:ext>
              </a:extLst>
            </p:cNvPr>
            <p:cNvSpPr/>
            <p:nvPr/>
          </p:nvSpPr>
          <p:spPr>
            <a:xfrm>
              <a:off x="2735682" y="2066866"/>
              <a:ext cx="586" cy="8378"/>
            </a:xfrm>
            <a:custGeom>
              <a:avLst/>
              <a:gdLst>
                <a:gd name="connsiteX0" fmla="*/ 587 w 586"/>
                <a:gd name="connsiteY0" fmla="*/ 0 h 8378"/>
                <a:gd name="connsiteX1" fmla="*/ 0 w 586"/>
                <a:gd name="connsiteY1" fmla="*/ 0 h 8378"/>
              </a:gdLst>
              <a:ahLst/>
              <a:cxnLst>
                <a:cxn ang="0">
                  <a:pos x="connsiteX0" y="connsiteY0"/>
                </a:cxn>
                <a:cxn ang="0">
                  <a:pos x="connsiteX1" y="connsiteY1"/>
                </a:cxn>
              </a:cxnLst>
              <a:rect l="l" t="t" r="r" b="b"/>
              <a:pathLst>
                <a:path w="586" h="8378">
                  <a:moveTo>
                    <a:pt x="587"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8" name="Freeform: Shape 287">
              <a:extLst>
                <a:ext uri="{FF2B5EF4-FFF2-40B4-BE49-F238E27FC236}">
                  <a16:creationId xmlns:a16="http://schemas.microsoft.com/office/drawing/2014/main" xmlns="" id="{7159DE80-A830-4DDA-A01A-BC0344F249EB}"/>
                </a:ext>
              </a:extLst>
            </p:cNvPr>
            <p:cNvSpPr/>
            <p:nvPr/>
          </p:nvSpPr>
          <p:spPr>
            <a:xfrm>
              <a:off x="2736185" y="2066493"/>
              <a:ext cx="837" cy="37"/>
            </a:xfrm>
            <a:custGeom>
              <a:avLst/>
              <a:gdLst>
                <a:gd name="connsiteX0" fmla="*/ 0 w 837"/>
                <a:gd name="connsiteY0" fmla="*/ 37 h 37"/>
                <a:gd name="connsiteX1" fmla="*/ 838 w 837"/>
                <a:gd name="connsiteY1" fmla="*/ 37 h 37"/>
                <a:gd name="connsiteX2" fmla="*/ 0 w 837"/>
                <a:gd name="connsiteY2" fmla="*/ 37 h 37"/>
              </a:gdLst>
              <a:ahLst/>
              <a:cxnLst>
                <a:cxn ang="0">
                  <a:pos x="connsiteX0" y="connsiteY0"/>
                </a:cxn>
                <a:cxn ang="0">
                  <a:pos x="connsiteX1" y="connsiteY1"/>
                </a:cxn>
                <a:cxn ang="0">
                  <a:pos x="connsiteX2" y="connsiteY2"/>
                </a:cxn>
              </a:cxnLst>
              <a:rect l="l" t="t" r="r" b="b"/>
              <a:pathLst>
                <a:path w="837" h="37">
                  <a:moveTo>
                    <a:pt x="0" y="37"/>
                  </a:moveTo>
                  <a:lnTo>
                    <a:pt x="838" y="37"/>
                  </a:lnTo>
                  <a:cubicBezTo>
                    <a:pt x="838" y="37"/>
                    <a:pt x="838"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289" name="Freeform: Shape 288">
              <a:extLst>
                <a:ext uri="{FF2B5EF4-FFF2-40B4-BE49-F238E27FC236}">
                  <a16:creationId xmlns:a16="http://schemas.microsoft.com/office/drawing/2014/main" xmlns="" id="{B453FCC4-2A1C-48AA-806B-F5FDBECEF3BA}"/>
                </a:ext>
              </a:extLst>
            </p:cNvPr>
            <p:cNvSpPr/>
            <p:nvPr/>
          </p:nvSpPr>
          <p:spPr>
            <a:xfrm>
              <a:off x="2734928" y="20666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90" name="Freeform: Shape 289">
              <a:extLst>
                <a:ext uri="{FF2B5EF4-FFF2-40B4-BE49-F238E27FC236}">
                  <a16:creationId xmlns:a16="http://schemas.microsoft.com/office/drawing/2014/main" xmlns="" id="{F0025671-B475-4769-A451-6B37BDD2A1DD}"/>
                </a:ext>
              </a:extLst>
            </p:cNvPr>
            <p:cNvSpPr/>
            <p:nvPr/>
          </p:nvSpPr>
          <p:spPr>
            <a:xfrm>
              <a:off x="2566996" y="2080942"/>
              <a:ext cx="186" cy="74"/>
            </a:xfrm>
            <a:custGeom>
              <a:avLst/>
              <a:gdLst>
                <a:gd name="connsiteX0" fmla="*/ 186 w 186"/>
                <a:gd name="connsiteY0" fmla="*/ 0 h 74"/>
                <a:gd name="connsiteX1" fmla="*/ 186 w 186"/>
                <a:gd name="connsiteY1" fmla="*/ 0 h 74"/>
                <a:gd name="connsiteX2" fmla="*/ 186 w 186"/>
                <a:gd name="connsiteY2" fmla="*/ 0 h 74"/>
              </a:gdLst>
              <a:ahLst/>
              <a:cxnLst>
                <a:cxn ang="0">
                  <a:pos x="connsiteX0" y="connsiteY0"/>
                </a:cxn>
                <a:cxn ang="0">
                  <a:pos x="connsiteX1" y="connsiteY1"/>
                </a:cxn>
                <a:cxn ang="0">
                  <a:pos x="connsiteX2" y="connsiteY2"/>
                </a:cxn>
              </a:cxnLst>
              <a:rect l="l" t="t" r="r" b="b"/>
              <a:pathLst>
                <a:path w="186" h="74">
                  <a:moveTo>
                    <a:pt x="186" y="0"/>
                  </a:moveTo>
                  <a:lnTo>
                    <a:pt x="186" y="0"/>
                  </a:lnTo>
                  <a:cubicBezTo>
                    <a:pt x="186" y="0"/>
                    <a:pt x="-233" y="168"/>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291" name="Freeform: Shape 290">
              <a:extLst>
                <a:ext uri="{FF2B5EF4-FFF2-40B4-BE49-F238E27FC236}">
                  <a16:creationId xmlns:a16="http://schemas.microsoft.com/office/drawing/2014/main" xmlns="" id="{985043F0-97A1-42B8-A610-2FC462E9DEFD}"/>
                </a:ext>
              </a:extLst>
            </p:cNvPr>
            <p:cNvSpPr/>
            <p:nvPr/>
          </p:nvSpPr>
          <p:spPr>
            <a:xfrm>
              <a:off x="2678370" y="2076334"/>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292" name="Freeform: Shape 291">
              <a:extLst>
                <a:ext uri="{FF2B5EF4-FFF2-40B4-BE49-F238E27FC236}">
                  <a16:creationId xmlns:a16="http://schemas.microsoft.com/office/drawing/2014/main" xmlns="" id="{CBA48FB8-15E3-4F5C-9EBB-FFA060EDDF59}"/>
                </a:ext>
              </a:extLst>
            </p:cNvPr>
            <p:cNvSpPr/>
            <p:nvPr/>
          </p:nvSpPr>
          <p:spPr>
            <a:xfrm>
              <a:off x="2676694" y="2074574"/>
              <a:ext cx="1675" cy="2429"/>
            </a:xfrm>
            <a:custGeom>
              <a:avLst/>
              <a:gdLst>
                <a:gd name="connsiteX0" fmla="*/ 0 w 1675"/>
                <a:gd name="connsiteY0" fmla="*/ 2430 h 2429"/>
                <a:gd name="connsiteX1" fmla="*/ 1676 w 1675"/>
                <a:gd name="connsiteY1" fmla="*/ 1759 h 2429"/>
                <a:gd name="connsiteX2" fmla="*/ 1006 w 1675"/>
                <a:gd name="connsiteY2" fmla="*/ 0 h 2429"/>
              </a:gdLst>
              <a:ahLst/>
              <a:cxnLst>
                <a:cxn ang="0">
                  <a:pos x="connsiteX0" y="connsiteY0"/>
                </a:cxn>
                <a:cxn ang="0">
                  <a:pos x="connsiteX1" y="connsiteY1"/>
                </a:cxn>
                <a:cxn ang="0">
                  <a:pos x="connsiteX2" y="connsiteY2"/>
                </a:cxn>
              </a:cxnLst>
              <a:rect l="l" t="t" r="r" b="b"/>
              <a:pathLst>
                <a:path w="1675" h="2429">
                  <a:moveTo>
                    <a:pt x="0" y="2430"/>
                  </a:moveTo>
                  <a:cubicBezTo>
                    <a:pt x="327" y="1835"/>
                    <a:pt x="1031" y="1559"/>
                    <a:pt x="1676" y="1759"/>
                  </a:cubicBezTo>
                  <a:lnTo>
                    <a:pt x="1006" y="0"/>
                  </a:lnTo>
                  <a:close/>
                </a:path>
              </a:pathLst>
            </a:custGeom>
            <a:solidFill>
              <a:srgbClr val="37474F"/>
            </a:solidFill>
            <a:ln w="8363" cap="flat">
              <a:noFill/>
              <a:prstDash val="solid"/>
              <a:miter/>
            </a:ln>
          </p:spPr>
          <p:txBody>
            <a:bodyPr rtlCol="0" anchor="ctr"/>
            <a:lstStyle/>
            <a:p>
              <a:pPr defTabSz="914378"/>
              <a:endParaRPr lang="en-US"/>
            </a:p>
          </p:txBody>
        </p:sp>
        <p:sp>
          <p:nvSpPr>
            <p:cNvPr id="293" name="Freeform: Shape 292">
              <a:extLst>
                <a:ext uri="{FF2B5EF4-FFF2-40B4-BE49-F238E27FC236}">
                  <a16:creationId xmlns:a16="http://schemas.microsoft.com/office/drawing/2014/main" xmlns="" id="{97407F09-4D63-488A-A552-E7A440B9A4B4}"/>
                </a:ext>
              </a:extLst>
            </p:cNvPr>
            <p:cNvSpPr/>
            <p:nvPr/>
          </p:nvSpPr>
          <p:spPr>
            <a:xfrm>
              <a:off x="2502581" y="2064976"/>
              <a:ext cx="240138" cy="17687"/>
            </a:xfrm>
            <a:custGeom>
              <a:avLst/>
              <a:gdLst>
                <a:gd name="connsiteX0" fmla="*/ 108758 w 240138"/>
                <a:gd name="connsiteY0" fmla="*/ 15547 h 17687"/>
                <a:gd name="connsiteX1" fmla="*/ 109931 w 240138"/>
                <a:gd name="connsiteY1" fmla="*/ 16050 h 17687"/>
                <a:gd name="connsiteX2" fmla="*/ 108674 w 240138"/>
                <a:gd name="connsiteY2" fmla="*/ 17475 h 17687"/>
                <a:gd name="connsiteX3" fmla="*/ 113283 w 240138"/>
                <a:gd name="connsiteY3" fmla="*/ 15045 h 17687"/>
                <a:gd name="connsiteX4" fmla="*/ 114121 w 240138"/>
                <a:gd name="connsiteY4" fmla="*/ 15464 h 17687"/>
                <a:gd name="connsiteX5" fmla="*/ 113618 w 240138"/>
                <a:gd name="connsiteY5" fmla="*/ 15464 h 17687"/>
                <a:gd name="connsiteX6" fmla="*/ 116634 w 240138"/>
                <a:gd name="connsiteY6" fmla="*/ 14123 h 17687"/>
                <a:gd name="connsiteX7" fmla="*/ 117388 w 240138"/>
                <a:gd name="connsiteY7" fmla="*/ 14793 h 17687"/>
                <a:gd name="connsiteX8" fmla="*/ 118896 w 240138"/>
                <a:gd name="connsiteY8" fmla="*/ 14207 h 17687"/>
                <a:gd name="connsiteX9" fmla="*/ 118896 w 240138"/>
                <a:gd name="connsiteY9" fmla="*/ 14626 h 17687"/>
                <a:gd name="connsiteX10" fmla="*/ 121159 w 240138"/>
                <a:gd name="connsiteY10" fmla="*/ 14626 h 17687"/>
                <a:gd name="connsiteX11" fmla="*/ 121159 w 240138"/>
                <a:gd name="connsiteY11" fmla="*/ 14626 h 17687"/>
                <a:gd name="connsiteX12" fmla="*/ 122499 w 240138"/>
                <a:gd name="connsiteY12" fmla="*/ 13537 h 17687"/>
                <a:gd name="connsiteX13" fmla="*/ 122499 w 240138"/>
                <a:gd name="connsiteY13" fmla="*/ 14039 h 17687"/>
                <a:gd name="connsiteX14" fmla="*/ 123756 w 240138"/>
                <a:gd name="connsiteY14" fmla="*/ 13453 h 17687"/>
                <a:gd name="connsiteX15" fmla="*/ 122416 w 240138"/>
                <a:gd name="connsiteY15" fmla="*/ 14458 h 17687"/>
                <a:gd name="connsiteX16" fmla="*/ 126018 w 240138"/>
                <a:gd name="connsiteY16" fmla="*/ 14961 h 17687"/>
                <a:gd name="connsiteX17" fmla="*/ 124846 w 240138"/>
                <a:gd name="connsiteY17" fmla="*/ 14961 h 17687"/>
                <a:gd name="connsiteX18" fmla="*/ 128029 w 240138"/>
                <a:gd name="connsiteY18" fmla="*/ 16218 h 17687"/>
                <a:gd name="connsiteX19" fmla="*/ 126521 w 240138"/>
                <a:gd name="connsiteY19" fmla="*/ 14039 h 17687"/>
                <a:gd name="connsiteX20" fmla="*/ 128197 w 240138"/>
                <a:gd name="connsiteY20" fmla="*/ 14039 h 17687"/>
                <a:gd name="connsiteX21" fmla="*/ 129873 w 240138"/>
                <a:gd name="connsiteY21" fmla="*/ 14039 h 17687"/>
                <a:gd name="connsiteX22" fmla="*/ 129873 w 240138"/>
                <a:gd name="connsiteY22" fmla="*/ 15045 h 17687"/>
                <a:gd name="connsiteX23" fmla="*/ 131297 w 240138"/>
                <a:gd name="connsiteY23" fmla="*/ 13788 h 17687"/>
                <a:gd name="connsiteX24" fmla="*/ 132973 w 240138"/>
                <a:gd name="connsiteY24" fmla="*/ 15129 h 17687"/>
                <a:gd name="connsiteX25" fmla="*/ 133811 w 240138"/>
                <a:gd name="connsiteY25" fmla="*/ 13704 h 17687"/>
                <a:gd name="connsiteX26" fmla="*/ 138000 w 240138"/>
                <a:gd name="connsiteY26" fmla="*/ 12950 h 17687"/>
                <a:gd name="connsiteX27" fmla="*/ 138000 w 240138"/>
                <a:gd name="connsiteY27" fmla="*/ 13788 h 17687"/>
                <a:gd name="connsiteX28" fmla="*/ 138838 w 240138"/>
                <a:gd name="connsiteY28" fmla="*/ 12950 h 17687"/>
                <a:gd name="connsiteX29" fmla="*/ 138838 w 240138"/>
                <a:gd name="connsiteY29" fmla="*/ 13369 h 17687"/>
                <a:gd name="connsiteX30" fmla="*/ 140011 w 240138"/>
                <a:gd name="connsiteY30" fmla="*/ 12112 h 17687"/>
                <a:gd name="connsiteX31" fmla="*/ 144033 w 240138"/>
                <a:gd name="connsiteY31" fmla="*/ 12112 h 17687"/>
                <a:gd name="connsiteX32" fmla="*/ 144033 w 240138"/>
                <a:gd name="connsiteY32" fmla="*/ 13034 h 17687"/>
                <a:gd name="connsiteX33" fmla="*/ 147385 w 240138"/>
                <a:gd name="connsiteY33" fmla="*/ 11274 h 17687"/>
                <a:gd name="connsiteX34" fmla="*/ 148809 w 240138"/>
                <a:gd name="connsiteY34" fmla="*/ 11861 h 17687"/>
                <a:gd name="connsiteX35" fmla="*/ 150150 w 240138"/>
                <a:gd name="connsiteY35" fmla="*/ 9515 h 17687"/>
                <a:gd name="connsiteX36" fmla="*/ 149228 w 240138"/>
                <a:gd name="connsiteY36" fmla="*/ 8844 h 17687"/>
                <a:gd name="connsiteX37" fmla="*/ 151071 w 240138"/>
                <a:gd name="connsiteY37" fmla="*/ 8258 h 17687"/>
                <a:gd name="connsiteX38" fmla="*/ 151071 w 240138"/>
                <a:gd name="connsiteY38" fmla="*/ 9096 h 17687"/>
                <a:gd name="connsiteX39" fmla="*/ 151071 w 240138"/>
                <a:gd name="connsiteY39" fmla="*/ 9096 h 17687"/>
                <a:gd name="connsiteX40" fmla="*/ 151071 w 240138"/>
                <a:gd name="connsiteY40" fmla="*/ 10520 h 17687"/>
                <a:gd name="connsiteX41" fmla="*/ 150317 w 240138"/>
                <a:gd name="connsiteY41" fmla="*/ 10018 h 17687"/>
                <a:gd name="connsiteX42" fmla="*/ 149647 w 240138"/>
                <a:gd name="connsiteY42" fmla="*/ 11777 h 17687"/>
                <a:gd name="connsiteX43" fmla="*/ 150234 w 240138"/>
                <a:gd name="connsiteY43" fmla="*/ 11777 h 17687"/>
                <a:gd name="connsiteX44" fmla="*/ 150234 w 240138"/>
                <a:gd name="connsiteY44" fmla="*/ 11777 h 17687"/>
                <a:gd name="connsiteX45" fmla="*/ 150820 w 240138"/>
                <a:gd name="connsiteY45" fmla="*/ 11777 h 17687"/>
                <a:gd name="connsiteX46" fmla="*/ 151323 w 240138"/>
                <a:gd name="connsiteY46" fmla="*/ 12783 h 17687"/>
                <a:gd name="connsiteX47" fmla="*/ 151323 w 240138"/>
                <a:gd name="connsiteY47" fmla="*/ 12364 h 17687"/>
                <a:gd name="connsiteX48" fmla="*/ 153753 w 240138"/>
                <a:gd name="connsiteY48" fmla="*/ 12866 h 17687"/>
                <a:gd name="connsiteX49" fmla="*/ 159702 w 240138"/>
                <a:gd name="connsiteY49" fmla="*/ 9599 h 17687"/>
                <a:gd name="connsiteX50" fmla="*/ 159702 w 240138"/>
                <a:gd name="connsiteY50" fmla="*/ 11693 h 17687"/>
                <a:gd name="connsiteX51" fmla="*/ 156099 w 240138"/>
                <a:gd name="connsiteY51" fmla="*/ 12112 h 17687"/>
                <a:gd name="connsiteX52" fmla="*/ 156518 w 240138"/>
                <a:gd name="connsiteY52" fmla="*/ 12783 h 17687"/>
                <a:gd name="connsiteX53" fmla="*/ 159115 w 240138"/>
                <a:gd name="connsiteY53" fmla="*/ 11777 h 17687"/>
                <a:gd name="connsiteX54" fmla="*/ 160372 w 240138"/>
                <a:gd name="connsiteY54" fmla="*/ 12615 h 17687"/>
                <a:gd name="connsiteX55" fmla="*/ 163305 w 240138"/>
                <a:gd name="connsiteY55" fmla="*/ 11023 h 17687"/>
                <a:gd name="connsiteX56" fmla="*/ 161880 w 240138"/>
                <a:gd name="connsiteY56" fmla="*/ 11945 h 17687"/>
                <a:gd name="connsiteX57" fmla="*/ 164980 w 240138"/>
                <a:gd name="connsiteY57" fmla="*/ 11023 h 17687"/>
                <a:gd name="connsiteX58" fmla="*/ 164394 w 240138"/>
                <a:gd name="connsiteY58" fmla="*/ 11023 h 17687"/>
                <a:gd name="connsiteX59" fmla="*/ 166572 w 240138"/>
                <a:gd name="connsiteY59" fmla="*/ 11023 h 17687"/>
                <a:gd name="connsiteX60" fmla="*/ 166572 w 240138"/>
                <a:gd name="connsiteY60" fmla="*/ 11023 h 17687"/>
                <a:gd name="connsiteX61" fmla="*/ 173108 w 240138"/>
                <a:gd name="connsiteY61" fmla="*/ 9431 h 17687"/>
                <a:gd name="connsiteX62" fmla="*/ 173108 w 240138"/>
                <a:gd name="connsiteY62" fmla="*/ 11191 h 17687"/>
                <a:gd name="connsiteX63" fmla="*/ 176543 w 240138"/>
                <a:gd name="connsiteY63" fmla="*/ 6833 h 17687"/>
                <a:gd name="connsiteX64" fmla="*/ 175957 w 240138"/>
                <a:gd name="connsiteY64" fmla="*/ 11107 h 17687"/>
                <a:gd name="connsiteX65" fmla="*/ 178135 w 240138"/>
                <a:gd name="connsiteY65" fmla="*/ 11107 h 17687"/>
                <a:gd name="connsiteX66" fmla="*/ 177716 w 240138"/>
                <a:gd name="connsiteY66" fmla="*/ 9431 h 17687"/>
                <a:gd name="connsiteX67" fmla="*/ 180230 w 240138"/>
                <a:gd name="connsiteY67" fmla="*/ 11023 h 17687"/>
                <a:gd name="connsiteX68" fmla="*/ 180984 w 240138"/>
                <a:gd name="connsiteY68" fmla="*/ 9096 h 17687"/>
                <a:gd name="connsiteX69" fmla="*/ 180984 w 240138"/>
                <a:gd name="connsiteY69" fmla="*/ 10939 h 17687"/>
                <a:gd name="connsiteX70" fmla="*/ 182911 w 240138"/>
                <a:gd name="connsiteY70" fmla="*/ 9180 h 17687"/>
                <a:gd name="connsiteX71" fmla="*/ 183330 w 240138"/>
                <a:gd name="connsiteY71" fmla="*/ 11023 h 17687"/>
                <a:gd name="connsiteX72" fmla="*/ 185592 w 240138"/>
                <a:gd name="connsiteY72" fmla="*/ 11023 h 17687"/>
                <a:gd name="connsiteX73" fmla="*/ 184755 w 240138"/>
                <a:gd name="connsiteY73" fmla="*/ 11023 h 17687"/>
                <a:gd name="connsiteX74" fmla="*/ 189111 w 240138"/>
                <a:gd name="connsiteY74" fmla="*/ 8593 h 17687"/>
                <a:gd name="connsiteX75" fmla="*/ 189698 w 240138"/>
                <a:gd name="connsiteY75" fmla="*/ 10855 h 17687"/>
                <a:gd name="connsiteX76" fmla="*/ 193720 w 240138"/>
                <a:gd name="connsiteY76" fmla="*/ 5912 h 17687"/>
                <a:gd name="connsiteX77" fmla="*/ 193720 w 240138"/>
                <a:gd name="connsiteY77" fmla="*/ 6415 h 17687"/>
                <a:gd name="connsiteX78" fmla="*/ 195144 w 240138"/>
                <a:gd name="connsiteY78" fmla="*/ 5744 h 17687"/>
                <a:gd name="connsiteX79" fmla="*/ 190368 w 240138"/>
                <a:gd name="connsiteY79" fmla="*/ 11023 h 17687"/>
                <a:gd name="connsiteX80" fmla="*/ 191877 w 240138"/>
                <a:gd name="connsiteY80" fmla="*/ 11442 h 17687"/>
                <a:gd name="connsiteX81" fmla="*/ 190871 w 240138"/>
                <a:gd name="connsiteY81" fmla="*/ 12196 h 17687"/>
                <a:gd name="connsiteX82" fmla="*/ 193888 w 240138"/>
                <a:gd name="connsiteY82" fmla="*/ 12196 h 17687"/>
                <a:gd name="connsiteX83" fmla="*/ 195898 w 240138"/>
                <a:gd name="connsiteY83" fmla="*/ 10269 h 17687"/>
                <a:gd name="connsiteX84" fmla="*/ 192547 w 240138"/>
                <a:gd name="connsiteY84" fmla="*/ 11023 h 17687"/>
                <a:gd name="connsiteX85" fmla="*/ 196401 w 240138"/>
                <a:gd name="connsiteY85" fmla="*/ 8258 h 17687"/>
                <a:gd name="connsiteX86" fmla="*/ 196401 w 240138"/>
                <a:gd name="connsiteY86" fmla="*/ 10353 h 17687"/>
                <a:gd name="connsiteX87" fmla="*/ 198496 w 240138"/>
                <a:gd name="connsiteY87" fmla="*/ 9850 h 17687"/>
                <a:gd name="connsiteX88" fmla="*/ 197658 w 240138"/>
                <a:gd name="connsiteY88" fmla="*/ 10353 h 17687"/>
                <a:gd name="connsiteX89" fmla="*/ 200926 w 240138"/>
                <a:gd name="connsiteY89" fmla="*/ 9850 h 17687"/>
                <a:gd name="connsiteX90" fmla="*/ 202518 w 240138"/>
                <a:gd name="connsiteY90" fmla="*/ 10436 h 17687"/>
                <a:gd name="connsiteX91" fmla="*/ 201764 w 240138"/>
                <a:gd name="connsiteY91" fmla="*/ 5074 h 17687"/>
                <a:gd name="connsiteX92" fmla="*/ 204948 w 240138"/>
                <a:gd name="connsiteY92" fmla="*/ 6498 h 17687"/>
                <a:gd name="connsiteX93" fmla="*/ 204529 w 240138"/>
                <a:gd name="connsiteY93" fmla="*/ 9431 h 17687"/>
                <a:gd name="connsiteX94" fmla="*/ 205199 w 240138"/>
                <a:gd name="connsiteY94" fmla="*/ 8677 h 17687"/>
                <a:gd name="connsiteX95" fmla="*/ 206121 w 240138"/>
                <a:gd name="connsiteY95" fmla="*/ 9347 h 17687"/>
                <a:gd name="connsiteX96" fmla="*/ 206540 w 240138"/>
                <a:gd name="connsiteY96" fmla="*/ 8425 h 17687"/>
                <a:gd name="connsiteX97" fmla="*/ 208969 w 240138"/>
                <a:gd name="connsiteY97" fmla="*/ 8425 h 17687"/>
                <a:gd name="connsiteX98" fmla="*/ 211064 w 240138"/>
                <a:gd name="connsiteY98" fmla="*/ 5828 h 17687"/>
                <a:gd name="connsiteX99" fmla="*/ 211064 w 240138"/>
                <a:gd name="connsiteY99" fmla="*/ 6582 h 17687"/>
                <a:gd name="connsiteX100" fmla="*/ 216510 w 240138"/>
                <a:gd name="connsiteY100" fmla="*/ 6582 h 17687"/>
                <a:gd name="connsiteX101" fmla="*/ 217348 w 240138"/>
                <a:gd name="connsiteY101" fmla="*/ 7504 h 17687"/>
                <a:gd name="connsiteX102" fmla="*/ 218521 w 240138"/>
                <a:gd name="connsiteY102" fmla="*/ 6917 h 17687"/>
                <a:gd name="connsiteX103" fmla="*/ 218102 w 240138"/>
                <a:gd name="connsiteY103" fmla="*/ 8090 h 17687"/>
                <a:gd name="connsiteX104" fmla="*/ 220532 w 240138"/>
                <a:gd name="connsiteY104" fmla="*/ 6833 h 17687"/>
                <a:gd name="connsiteX105" fmla="*/ 217600 w 240138"/>
                <a:gd name="connsiteY105" fmla="*/ 6833 h 17687"/>
                <a:gd name="connsiteX106" fmla="*/ 221119 w 240138"/>
                <a:gd name="connsiteY106" fmla="*/ 3482 h 17687"/>
                <a:gd name="connsiteX107" fmla="*/ 222208 w 240138"/>
                <a:gd name="connsiteY107" fmla="*/ 4068 h 17687"/>
                <a:gd name="connsiteX108" fmla="*/ 227487 w 240138"/>
                <a:gd name="connsiteY108" fmla="*/ 2560 h 17687"/>
                <a:gd name="connsiteX109" fmla="*/ 227906 w 240138"/>
                <a:gd name="connsiteY109" fmla="*/ 4655 h 17687"/>
                <a:gd name="connsiteX110" fmla="*/ 224806 w 240138"/>
                <a:gd name="connsiteY110" fmla="*/ 4655 h 17687"/>
                <a:gd name="connsiteX111" fmla="*/ 225979 w 240138"/>
                <a:gd name="connsiteY111" fmla="*/ 4655 h 17687"/>
                <a:gd name="connsiteX112" fmla="*/ 224135 w 240138"/>
                <a:gd name="connsiteY112" fmla="*/ 4655 h 17687"/>
                <a:gd name="connsiteX113" fmla="*/ 232011 w 240138"/>
                <a:gd name="connsiteY113" fmla="*/ 5074 h 17687"/>
                <a:gd name="connsiteX114" fmla="*/ 232849 w 240138"/>
                <a:gd name="connsiteY114" fmla="*/ 4152 h 17687"/>
                <a:gd name="connsiteX115" fmla="*/ 232011 w 240138"/>
                <a:gd name="connsiteY115" fmla="*/ 4152 h 17687"/>
                <a:gd name="connsiteX116" fmla="*/ 232430 w 240138"/>
                <a:gd name="connsiteY116" fmla="*/ 2979 h 17687"/>
                <a:gd name="connsiteX117" fmla="*/ 236117 w 240138"/>
                <a:gd name="connsiteY117" fmla="*/ 1974 h 17687"/>
                <a:gd name="connsiteX118" fmla="*/ 236117 w 240138"/>
                <a:gd name="connsiteY118" fmla="*/ 2895 h 17687"/>
                <a:gd name="connsiteX119" fmla="*/ 234693 w 240138"/>
                <a:gd name="connsiteY119" fmla="*/ 2895 h 17687"/>
                <a:gd name="connsiteX120" fmla="*/ 237625 w 240138"/>
                <a:gd name="connsiteY120" fmla="*/ 2895 h 17687"/>
                <a:gd name="connsiteX121" fmla="*/ 236536 w 240138"/>
                <a:gd name="connsiteY121" fmla="*/ 2309 h 17687"/>
                <a:gd name="connsiteX122" fmla="*/ 240139 w 240138"/>
                <a:gd name="connsiteY122" fmla="*/ 1052 h 17687"/>
                <a:gd name="connsiteX123" fmla="*/ 238882 w 240138"/>
                <a:gd name="connsiteY123" fmla="*/ 130 h 17687"/>
                <a:gd name="connsiteX124" fmla="*/ 236955 w 240138"/>
                <a:gd name="connsiteY124" fmla="*/ 1555 h 17687"/>
                <a:gd name="connsiteX125" fmla="*/ 233939 w 240138"/>
                <a:gd name="connsiteY125" fmla="*/ 130 h 17687"/>
                <a:gd name="connsiteX126" fmla="*/ 233352 w 240138"/>
                <a:gd name="connsiteY126" fmla="*/ 633 h 17687"/>
                <a:gd name="connsiteX127" fmla="*/ 233352 w 240138"/>
                <a:gd name="connsiteY127" fmla="*/ 633 h 17687"/>
                <a:gd name="connsiteX128" fmla="*/ 233352 w 240138"/>
                <a:gd name="connsiteY128" fmla="*/ 633 h 17687"/>
                <a:gd name="connsiteX129" fmla="*/ 233939 w 240138"/>
                <a:gd name="connsiteY129" fmla="*/ 1052 h 17687"/>
                <a:gd name="connsiteX130" fmla="*/ 231090 w 240138"/>
                <a:gd name="connsiteY130" fmla="*/ 2225 h 17687"/>
                <a:gd name="connsiteX131" fmla="*/ 231090 w 240138"/>
                <a:gd name="connsiteY131" fmla="*/ 1555 h 17687"/>
                <a:gd name="connsiteX132" fmla="*/ 230252 w 240138"/>
                <a:gd name="connsiteY132" fmla="*/ 2141 h 17687"/>
                <a:gd name="connsiteX133" fmla="*/ 230252 w 240138"/>
                <a:gd name="connsiteY133" fmla="*/ 717 h 17687"/>
                <a:gd name="connsiteX134" fmla="*/ 228911 w 240138"/>
                <a:gd name="connsiteY134" fmla="*/ 717 h 17687"/>
                <a:gd name="connsiteX135" fmla="*/ 226314 w 240138"/>
                <a:gd name="connsiteY135" fmla="*/ 717 h 17687"/>
                <a:gd name="connsiteX136" fmla="*/ 225224 w 240138"/>
                <a:gd name="connsiteY136" fmla="*/ 717 h 17687"/>
                <a:gd name="connsiteX137" fmla="*/ 223046 w 240138"/>
                <a:gd name="connsiteY137" fmla="*/ 1220 h 17687"/>
                <a:gd name="connsiteX138" fmla="*/ 223046 w 240138"/>
                <a:gd name="connsiteY138" fmla="*/ 1220 h 17687"/>
                <a:gd name="connsiteX139" fmla="*/ 216175 w 240138"/>
                <a:gd name="connsiteY139" fmla="*/ 1220 h 17687"/>
                <a:gd name="connsiteX140" fmla="*/ 213578 w 240138"/>
                <a:gd name="connsiteY140" fmla="*/ 1220 h 17687"/>
                <a:gd name="connsiteX141" fmla="*/ 213578 w 240138"/>
                <a:gd name="connsiteY141" fmla="*/ 633 h 17687"/>
                <a:gd name="connsiteX142" fmla="*/ 210478 w 240138"/>
                <a:gd name="connsiteY142" fmla="*/ 633 h 17687"/>
                <a:gd name="connsiteX143" fmla="*/ 204361 w 240138"/>
                <a:gd name="connsiteY143" fmla="*/ 633 h 17687"/>
                <a:gd name="connsiteX144" fmla="*/ 204361 w 240138"/>
                <a:gd name="connsiteY144" fmla="*/ 1387 h 17687"/>
                <a:gd name="connsiteX145" fmla="*/ 200842 w 240138"/>
                <a:gd name="connsiteY145" fmla="*/ 1974 h 17687"/>
                <a:gd name="connsiteX146" fmla="*/ 200842 w 240138"/>
                <a:gd name="connsiteY146" fmla="*/ 2644 h 17687"/>
                <a:gd name="connsiteX147" fmla="*/ 195898 w 240138"/>
                <a:gd name="connsiteY147" fmla="*/ 2644 h 17687"/>
                <a:gd name="connsiteX148" fmla="*/ 196820 w 240138"/>
                <a:gd name="connsiteY148" fmla="*/ 2644 h 17687"/>
                <a:gd name="connsiteX149" fmla="*/ 190033 w 240138"/>
                <a:gd name="connsiteY149" fmla="*/ 2644 h 17687"/>
                <a:gd name="connsiteX150" fmla="*/ 188776 w 240138"/>
                <a:gd name="connsiteY150" fmla="*/ 2644 h 17687"/>
                <a:gd name="connsiteX151" fmla="*/ 188776 w 240138"/>
                <a:gd name="connsiteY151" fmla="*/ 2644 h 17687"/>
                <a:gd name="connsiteX152" fmla="*/ 188022 w 240138"/>
                <a:gd name="connsiteY152" fmla="*/ 2644 h 17687"/>
                <a:gd name="connsiteX153" fmla="*/ 188693 w 240138"/>
                <a:gd name="connsiteY153" fmla="*/ 2644 h 17687"/>
                <a:gd name="connsiteX154" fmla="*/ 187101 w 240138"/>
                <a:gd name="connsiteY154" fmla="*/ 2644 h 17687"/>
                <a:gd name="connsiteX155" fmla="*/ 187101 w 240138"/>
                <a:gd name="connsiteY155" fmla="*/ 1974 h 17687"/>
                <a:gd name="connsiteX156" fmla="*/ 187101 w 240138"/>
                <a:gd name="connsiteY156" fmla="*/ 1974 h 17687"/>
                <a:gd name="connsiteX157" fmla="*/ 187101 w 240138"/>
                <a:gd name="connsiteY157" fmla="*/ 2812 h 17687"/>
                <a:gd name="connsiteX158" fmla="*/ 186347 w 240138"/>
                <a:gd name="connsiteY158" fmla="*/ 3314 h 17687"/>
                <a:gd name="connsiteX159" fmla="*/ 184084 w 240138"/>
                <a:gd name="connsiteY159" fmla="*/ 2560 h 17687"/>
                <a:gd name="connsiteX160" fmla="*/ 180984 w 240138"/>
                <a:gd name="connsiteY160" fmla="*/ 4404 h 17687"/>
                <a:gd name="connsiteX161" fmla="*/ 180984 w 240138"/>
                <a:gd name="connsiteY161" fmla="*/ 4404 h 17687"/>
                <a:gd name="connsiteX162" fmla="*/ 179057 w 240138"/>
                <a:gd name="connsiteY162" fmla="*/ 4404 h 17687"/>
                <a:gd name="connsiteX163" fmla="*/ 179057 w 240138"/>
                <a:gd name="connsiteY163" fmla="*/ 3566 h 17687"/>
                <a:gd name="connsiteX164" fmla="*/ 177716 w 240138"/>
                <a:gd name="connsiteY164" fmla="*/ 4823 h 17687"/>
                <a:gd name="connsiteX165" fmla="*/ 177716 w 240138"/>
                <a:gd name="connsiteY165" fmla="*/ 3314 h 17687"/>
                <a:gd name="connsiteX166" fmla="*/ 174365 w 240138"/>
                <a:gd name="connsiteY166" fmla="*/ 4906 h 17687"/>
                <a:gd name="connsiteX167" fmla="*/ 174365 w 240138"/>
                <a:gd name="connsiteY167" fmla="*/ 4320 h 17687"/>
                <a:gd name="connsiteX168" fmla="*/ 172354 w 240138"/>
                <a:gd name="connsiteY168" fmla="*/ 4320 h 17687"/>
                <a:gd name="connsiteX169" fmla="*/ 161713 w 240138"/>
                <a:gd name="connsiteY169" fmla="*/ 3649 h 17687"/>
                <a:gd name="connsiteX170" fmla="*/ 159953 w 240138"/>
                <a:gd name="connsiteY170" fmla="*/ 4320 h 17687"/>
                <a:gd name="connsiteX171" fmla="*/ 159953 w 240138"/>
                <a:gd name="connsiteY171" fmla="*/ 3314 h 17687"/>
                <a:gd name="connsiteX172" fmla="*/ 155931 w 240138"/>
                <a:gd name="connsiteY172" fmla="*/ 4068 h 17687"/>
                <a:gd name="connsiteX173" fmla="*/ 155931 w 240138"/>
                <a:gd name="connsiteY173" fmla="*/ 3147 h 17687"/>
                <a:gd name="connsiteX174" fmla="*/ 155177 w 240138"/>
                <a:gd name="connsiteY174" fmla="*/ 3147 h 17687"/>
                <a:gd name="connsiteX175" fmla="*/ 155763 w 240138"/>
                <a:gd name="connsiteY175" fmla="*/ 2644 h 17687"/>
                <a:gd name="connsiteX176" fmla="*/ 153669 w 240138"/>
                <a:gd name="connsiteY176" fmla="*/ 5241 h 17687"/>
                <a:gd name="connsiteX177" fmla="*/ 151574 w 240138"/>
                <a:gd name="connsiteY177" fmla="*/ 5241 h 17687"/>
                <a:gd name="connsiteX178" fmla="*/ 151574 w 240138"/>
                <a:gd name="connsiteY178" fmla="*/ 4320 h 17687"/>
                <a:gd name="connsiteX179" fmla="*/ 147552 w 240138"/>
                <a:gd name="connsiteY179" fmla="*/ 4906 h 17687"/>
                <a:gd name="connsiteX180" fmla="*/ 146463 w 240138"/>
                <a:gd name="connsiteY180" fmla="*/ 4906 h 17687"/>
                <a:gd name="connsiteX181" fmla="*/ 143363 w 240138"/>
                <a:gd name="connsiteY181" fmla="*/ 4906 h 17687"/>
                <a:gd name="connsiteX182" fmla="*/ 142274 w 240138"/>
                <a:gd name="connsiteY182" fmla="*/ 4906 h 17687"/>
                <a:gd name="connsiteX183" fmla="*/ 139927 w 240138"/>
                <a:gd name="connsiteY183" fmla="*/ 5409 h 17687"/>
                <a:gd name="connsiteX184" fmla="*/ 139927 w 240138"/>
                <a:gd name="connsiteY184" fmla="*/ 5409 h 17687"/>
                <a:gd name="connsiteX185" fmla="*/ 136073 w 240138"/>
                <a:gd name="connsiteY185" fmla="*/ 5409 h 17687"/>
                <a:gd name="connsiteX186" fmla="*/ 136073 w 240138"/>
                <a:gd name="connsiteY186" fmla="*/ 6079 h 17687"/>
                <a:gd name="connsiteX187" fmla="*/ 132219 w 240138"/>
                <a:gd name="connsiteY187" fmla="*/ 6079 h 17687"/>
                <a:gd name="connsiteX188" fmla="*/ 132805 w 240138"/>
                <a:gd name="connsiteY188" fmla="*/ 6079 h 17687"/>
                <a:gd name="connsiteX189" fmla="*/ 129454 w 240138"/>
                <a:gd name="connsiteY189" fmla="*/ 3985 h 17687"/>
                <a:gd name="connsiteX190" fmla="*/ 130040 w 240138"/>
                <a:gd name="connsiteY190" fmla="*/ 3985 h 17687"/>
                <a:gd name="connsiteX191" fmla="*/ 128113 w 240138"/>
                <a:gd name="connsiteY191" fmla="*/ 5241 h 17687"/>
                <a:gd name="connsiteX192" fmla="*/ 127359 w 240138"/>
                <a:gd name="connsiteY192" fmla="*/ 3901 h 17687"/>
                <a:gd name="connsiteX193" fmla="*/ 122667 w 240138"/>
                <a:gd name="connsiteY193" fmla="*/ 4823 h 17687"/>
                <a:gd name="connsiteX194" fmla="*/ 122667 w 240138"/>
                <a:gd name="connsiteY194" fmla="*/ 5828 h 17687"/>
                <a:gd name="connsiteX195" fmla="*/ 118478 w 240138"/>
                <a:gd name="connsiteY195" fmla="*/ 5828 h 17687"/>
                <a:gd name="connsiteX196" fmla="*/ 118478 w 240138"/>
                <a:gd name="connsiteY196" fmla="*/ 5828 h 17687"/>
                <a:gd name="connsiteX197" fmla="*/ 115042 w 240138"/>
                <a:gd name="connsiteY197" fmla="*/ 7169 h 17687"/>
                <a:gd name="connsiteX198" fmla="*/ 109428 w 240138"/>
                <a:gd name="connsiteY198" fmla="*/ 6331 h 17687"/>
                <a:gd name="connsiteX199" fmla="*/ 106747 w 240138"/>
                <a:gd name="connsiteY199" fmla="*/ 6331 h 17687"/>
                <a:gd name="connsiteX200" fmla="*/ 106747 w 240138"/>
                <a:gd name="connsiteY200" fmla="*/ 6331 h 17687"/>
                <a:gd name="connsiteX201" fmla="*/ 103814 w 240138"/>
                <a:gd name="connsiteY201" fmla="*/ 7420 h 17687"/>
                <a:gd name="connsiteX202" fmla="*/ 103814 w 240138"/>
                <a:gd name="connsiteY202" fmla="*/ 6917 h 17687"/>
                <a:gd name="connsiteX203" fmla="*/ 98871 w 240138"/>
                <a:gd name="connsiteY203" fmla="*/ 7923 h 17687"/>
                <a:gd name="connsiteX204" fmla="*/ 98871 w 240138"/>
                <a:gd name="connsiteY204" fmla="*/ 7169 h 17687"/>
                <a:gd name="connsiteX205" fmla="*/ 92587 w 240138"/>
                <a:gd name="connsiteY205" fmla="*/ 7169 h 17687"/>
                <a:gd name="connsiteX206" fmla="*/ 84794 w 240138"/>
                <a:gd name="connsiteY206" fmla="*/ 8174 h 17687"/>
                <a:gd name="connsiteX207" fmla="*/ 82951 w 240138"/>
                <a:gd name="connsiteY207" fmla="*/ 8928 h 17687"/>
                <a:gd name="connsiteX208" fmla="*/ 83621 w 240138"/>
                <a:gd name="connsiteY208" fmla="*/ 10436 h 17687"/>
                <a:gd name="connsiteX209" fmla="*/ 82281 w 240138"/>
                <a:gd name="connsiteY209" fmla="*/ 9599 h 17687"/>
                <a:gd name="connsiteX210" fmla="*/ 82281 w 240138"/>
                <a:gd name="connsiteY210" fmla="*/ 9599 h 17687"/>
                <a:gd name="connsiteX211" fmla="*/ 79264 w 240138"/>
                <a:gd name="connsiteY211" fmla="*/ 8342 h 17687"/>
                <a:gd name="connsiteX212" fmla="*/ 65271 w 240138"/>
                <a:gd name="connsiteY212" fmla="*/ 8342 h 17687"/>
                <a:gd name="connsiteX213" fmla="*/ 65858 w 240138"/>
                <a:gd name="connsiteY213" fmla="*/ 9431 h 17687"/>
                <a:gd name="connsiteX214" fmla="*/ 64266 w 240138"/>
                <a:gd name="connsiteY214" fmla="*/ 9431 h 17687"/>
                <a:gd name="connsiteX215" fmla="*/ 64853 w 240138"/>
                <a:gd name="connsiteY215" fmla="*/ 8593 h 17687"/>
                <a:gd name="connsiteX216" fmla="*/ 62925 w 240138"/>
                <a:gd name="connsiteY216" fmla="*/ 9431 h 17687"/>
                <a:gd name="connsiteX217" fmla="*/ 62925 w 240138"/>
                <a:gd name="connsiteY217" fmla="*/ 8174 h 17687"/>
                <a:gd name="connsiteX218" fmla="*/ 62004 w 240138"/>
                <a:gd name="connsiteY218" fmla="*/ 8174 h 17687"/>
                <a:gd name="connsiteX219" fmla="*/ 62004 w 240138"/>
                <a:gd name="connsiteY219" fmla="*/ 8174 h 17687"/>
                <a:gd name="connsiteX220" fmla="*/ 59909 w 240138"/>
                <a:gd name="connsiteY220" fmla="*/ 9096 h 17687"/>
                <a:gd name="connsiteX221" fmla="*/ 59071 w 240138"/>
                <a:gd name="connsiteY221" fmla="*/ 8425 h 17687"/>
                <a:gd name="connsiteX222" fmla="*/ 58568 w 240138"/>
                <a:gd name="connsiteY222" fmla="*/ 8425 h 17687"/>
                <a:gd name="connsiteX223" fmla="*/ 56557 w 240138"/>
                <a:gd name="connsiteY223" fmla="*/ 8425 h 17687"/>
                <a:gd name="connsiteX224" fmla="*/ 57395 w 240138"/>
                <a:gd name="connsiteY224" fmla="*/ 9263 h 17687"/>
                <a:gd name="connsiteX225" fmla="*/ 56557 w 240138"/>
                <a:gd name="connsiteY225" fmla="*/ 10185 h 17687"/>
                <a:gd name="connsiteX226" fmla="*/ 48178 w 240138"/>
                <a:gd name="connsiteY226" fmla="*/ 9599 h 17687"/>
                <a:gd name="connsiteX227" fmla="*/ 44240 w 240138"/>
                <a:gd name="connsiteY227" fmla="*/ 10353 h 17687"/>
                <a:gd name="connsiteX228" fmla="*/ 43654 w 240138"/>
                <a:gd name="connsiteY228" fmla="*/ 11442 h 17687"/>
                <a:gd name="connsiteX229" fmla="*/ 40135 w 240138"/>
                <a:gd name="connsiteY229" fmla="*/ 9347 h 17687"/>
                <a:gd name="connsiteX230" fmla="*/ 38040 w 240138"/>
                <a:gd name="connsiteY230" fmla="*/ 11023 h 17687"/>
                <a:gd name="connsiteX231" fmla="*/ 37035 w 240138"/>
                <a:gd name="connsiteY231" fmla="*/ 9850 h 17687"/>
                <a:gd name="connsiteX232" fmla="*/ 28237 w 240138"/>
                <a:gd name="connsiteY232" fmla="*/ 9850 h 17687"/>
                <a:gd name="connsiteX233" fmla="*/ 28237 w 240138"/>
                <a:gd name="connsiteY233" fmla="*/ 10939 h 17687"/>
                <a:gd name="connsiteX234" fmla="*/ 26477 w 240138"/>
                <a:gd name="connsiteY234" fmla="*/ 9682 h 17687"/>
                <a:gd name="connsiteX235" fmla="*/ 24801 w 240138"/>
                <a:gd name="connsiteY235" fmla="*/ 10353 h 17687"/>
                <a:gd name="connsiteX236" fmla="*/ 24801 w 240138"/>
                <a:gd name="connsiteY236" fmla="*/ 11023 h 17687"/>
                <a:gd name="connsiteX237" fmla="*/ 5781 w 240138"/>
                <a:gd name="connsiteY237" fmla="*/ 11023 h 17687"/>
                <a:gd name="connsiteX238" fmla="*/ 5781 w 240138"/>
                <a:gd name="connsiteY238" fmla="*/ 11610 h 17687"/>
                <a:gd name="connsiteX239" fmla="*/ 5781 w 240138"/>
                <a:gd name="connsiteY239" fmla="*/ 12615 h 17687"/>
                <a:gd name="connsiteX240" fmla="*/ 3100 w 240138"/>
                <a:gd name="connsiteY240" fmla="*/ 11777 h 17687"/>
                <a:gd name="connsiteX241" fmla="*/ 0 w 240138"/>
                <a:gd name="connsiteY241" fmla="*/ 12950 h 17687"/>
                <a:gd name="connsiteX242" fmla="*/ 838 w 240138"/>
                <a:gd name="connsiteY242" fmla="*/ 12950 h 17687"/>
                <a:gd name="connsiteX243" fmla="*/ 2430 w 240138"/>
                <a:gd name="connsiteY243" fmla="*/ 16721 h 17687"/>
                <a:gd name="connsiteX244" fmla="*/ 7709 w 240138"/>
                <a:gd name="connsiteY244" fmla="*/ 16721 h 17687"/>
                <a:gd name="connsiteX245" fmla="*/ 7709 w 240138"/>
                <a:gd name="connsiteY245" fmla="*/ 17475 h 17687"/>
                <a:gd name="connsiteX246" fmla="*/ 9971 w 240138"/>
                <a:gd name="connsiteY246" fmla="*/ 16888 h 17687"/>
                <a:gd name="connsiteX247" fmla="*/ 9971 w 240138"/>
                <a:gd name="connsiteY247" fmla="*/ 16888 h 17687"/>
                <a:gd name="connsiteX248" fmla="*/ 18350 w 240138"/>
                <a:gd name="connsiteY248" fmla="*/ 17307 h 17687"/>
                <a:gd name="connsiteX249" fmla="*/ 18350 w 240138"/>
                <a:gd name="connsiteY249" fmla="*/ 16637 h 17687"/>
                <a:gd name="connsiteX250" fmla="*/ 19690 w 240138"/>
                <a:gd name="connsiteY250" fmla="*/ 17056 h 17687"/>
                <a:gd name="connsiteX251" fmla="*/ 18182 w 240138"/>
                <a:gd name="connsiteY251" fmla="*/ 15883 h 17687"/>
                <a:gd name="connsiteX252" fmla="*/ 24550 w 240138"/>
                <a:gd name="connsiteY252" fmla="*/ 17223 h 17687"/>
                <a:gd name="connsiteX253" fmla="*/ 25304 w 240138"/>
                <a:gd name="connsiteY253" fmla="*/ 16385 h 17687"/>
                <a:gd name="connsiteX254" fmla="*/ 25304 w 240138"/>
                <a:gd name="connsiteY254" fmla="*/ 16804 h 17687"/>
                <a:gd name="connsiteX255" fmla="*/ 25304 w 240138"/>
                <a:gd name="connsiteY255" fmla="*/ 16218 h 17687"/>
                <a:gd name="connsiteX256" fmla="*/ 26561 w 240138"/>
                <a:gd name="connsiteY256" fmla="*/ 17139 h 17687"/>
                <a:gd name="connsiteX257" fmla="*/ 25807 w 240138"/>
                <a:gd name="connsiteY257" fmla="*/ 17139 h 17687"/>
                <a:gd name="connsiteX258" fmla="*/ 29075 w 240138"/>
                <a:gd name="connsiteY258" fmla="*/ 17139 h 17687"/>
                <a:gd name="connsiteX259" fmla="*/ 27902 w 240138"/>
                <a:gd name="connsiteY259" fmla="*/ 17139 h 17687"/>
                <a:gd name="connsiteX260" fmla="*/ 38291 w 240138"/>
                <a:gd name="connsiteY260" fmla="*/ 15883 h 17687"/>
                <a:gd name="connsiteX261" fmla="*/ 38291 w 240138"/>
                <a:gd name="connsiteY261" fmla="*/ 15883 h 17687"/>
                <a:gd name="connsiteX262" fmla="*/ 42900 w 240138"/>
                <a:gd name="connsiteY262" fmla="*/ 15883 h 17687"/>
                <a:gd name="connsiteX263" fmla="*/ 42900 w 240138"/>
                <a:gd name="connsiteY263" fmla="*/ 15883 h 17687"/>
                <a:gd name="connsiteX264" fmla="*/ 44827 w 240138"/>
                <a:gd name="connsiteY264" fmla="*/ 15296 h 17687"/>
                <a:gd name="connsiteX265" fmla="*/ 45246 w 240138"/>
                <a:gd name="connsiteY265" fmla="*/ 16469 h 17687"/>
                <a:gd name="connsiteX266" fmla="*/ 48262 w 240138"/>
                <a:gd name="connsiteY266" fmla="*/ 14542 h 17687"/>
                <a:gd name="connsiteX267" fmla="*/ 48681 w 240138"/>
                <a:gd name="connsiteY267" fmla="*/ 15045 h 17687"/>
                <a:gd name="connsiteX268" fmla="*/ 50608 w 240138"/>
                <a:gd name="connsiteY268" fmla="*/ 14123 h 17687"/>
                <a:gd name="connsiteX269" fmla="*/ 50608 w 240138"/>
                <a:gd name="connsiteY269" fmla="*/ 15547 h 17687"/>
                <a:gd name="connsiteX270" fmla="*/ 56055 w 240138"/>
                <a:gd name="connsiteY270" fmla="*/ 15547 h 17687"/>
                <a:gd name="connsiteX271" fmla="*/ 54295 w 240138"/>
                <a:gd name="connsiteY271" fmla="*/ 14542 h 17687"/>
                <a:gd name="connsiteX272" fmla="*/ 56222 w 240138"/>
                <a:gd name="connsiteY272" fmla="*/ 13453 h 17687"/>
                <a:gd name="connsiteX273" fmla="*/ 60077 w 240138"/>
                <a:gd name="connsiteY273" fmla="*/ 15129 h 17687"/>
                <a:gd name="connsiteX274" fmla="*/ 59574 w 240138"/>
                <a:gd name="connsiteY274" fmla="*/ 15129 h 17687"/>
                <a:gd name="connsiteX275" fmla="*/ 62255 w 240138"/>
                <a:gd name="connsiteY275" fmla="*/ 15129 h 17687"/>
                <a:gd name="connsiteX276" fmla="*/ 63763 w 240138"/>
                <a:gd name="connsiteY276" fmla="*/ 13956 h 17687"/>
                <a:gd name="connsiteX277" fmla="*/ 61669 w 240138"/>
                <a:gd name="connsiteY277" fmla="*/ 14374 h 17687"/>
                <a:gd name="connsiteX278" fmla="*/ 65858 w 240138"/>
                <a:gd name="connsiteY278" fmla="*/ 13118 h 17687"/>
                <a:gd name="connsiteX279" fmla="*/ 64769 w 240138"/>
                <a:gd name="connsiteY279" fmla="*/ 13872 h 17687"/>
                <a:gd name="connsiteX280" fmla="*/ 66445 w 240138"/>
                <a:gd name="connsiteY280" fmla="*/ 13872 h 17687"/>
                <a:gd name="connsiteX281" fmla="*/ 62758 w 240138"/>
                <a:gd name="connsiteY281" fmla="*/ 15212 h 17687"/>
                <a:gd name="connsiteX282" fmla="*/ 64434 w 240138"/>
                <a:gd name="connsiteY282" fmla="*/ 15212 h 17687"/>
                <a:gd name="connsiteX283" fmla="*/ 68120 w 240138"/>
                <a:gd name="connsiteY283" fmla="*/ 13956 h 17687"/>
                <a:gd name="connsiteX284" fmla="*/ 68120 w 240138"/>
                <a:gd name="connsiteY284" fmla="*/ 14710 h 17687"/>
                <a:gd name="connsiteX285" fmla="*/ 69210 w 240138"/>
                <a:gd name="connsiteY285" fmla="*/ 14207 h 17687"/>
                <a:gd name="connsiteX286" fmla="*/ 68456 w 240138"/>
                <a:gd name="connsiteY286" fmla="*/ 15129 h 17687"/>
                <a:gd name="connsiteX287" fmla="*/ 72058 w 240138"/>
                <a:gd name="connsiteY287" fmla="*/ 15129 h 17687"/>
                <a:gd name="connsiteX288" fmla="*/ 70383 w 240138"/>
                <a:gd name="connsiteY288" fmla="*/ 13872 h 17687"/>
                <a:gd name="connsiteX289" fmla="*/ 75661 w 240138"/>
                <a:gd name="connsiteY289" fmla="*/ 15045 h 17687"/>
                <a:gd name="connsiteX290" fmla="*/ 74572 w 240138"/>
                <a:gd name="connsiteY290" fmla="*/ 14374 h 17687"/>
                <a:gd name="connsiteX291" fmla="*/ 76499 w 240138"/>
                <a:gd name="connsiteY291" fmla="*/ 15045 h 17687"/>
                <a:gd name="connsiteX292" fmla="*/ 77086 w 240138"/>
                <a:gd name="connsiteY292" fmla="*/ 13872 h 17687"/>
                <a:gd name="connsiteX293" fmla="*/ 79180 w 240138"/>
                <a:gd name="connsiteY293" fmla="*/ 13201 h 17687"/>
                <a:gd name="connsiteX294" fmla="*/ 79180 w 240138"/>
                <a:gd name="connsiteY294" fmla="*/ 13872 h 17687"/>
                <a:gd name="connsiteX295" fmla="*/ 82113 w 240138"/>
                <a:gd name="connsiteY295" fmla="*/ 12783 h 17687"/>
                <a:gd name="connsiteX296" fmla="*/ 81191 w 240138"/>
                <a:gd name="connsiteY296" fmla="*/ 13872 h 17687"/>
                <a:gd name="connsiteX297" fmla="*/ 82365 w 240138"/>
                <a:gd name="connsiteY297" fmla="*/ 13872 h 17687"/>
                <a:gd name="connsiteX298" fmla="*/ 82365 w 240138"/>
                <a:gd name="connsiteY298" fmla="*/ 14710 h 17687"/>
                <a:gd name="connsiteX299" fmla="*/ 85381 w 240138"/>
                <a:gd name="connsiteY299" fmla="*/ 14291 h 17687"/>
                <a:gd name="connsiteX300" fmla="*/ 86638 w 240138"/>
                <a:gd name="connsiteY300" fmla="*/ 12950 h 17687"/>
                <a:gd name="connsiteX301" fmla="*/ 87811 w 240138"/>
                <a:gd name="connsiteY301" fmla="*/ 13453 h 17687"/>
                <a:gd name="connsiteX302" fmla="*/ 86386 w 240138"/>
                <a:gd name="connsiteY302" fmla="*/ 13872 h 17687"/>
                <a:gd name="connsiteX303" fmla="*/ 85967 w 240138"/>
                <a:gd name="connsiteY303" fmla="*/ 14542 h 17687"/>
                <a:gd name="connsiteX304" fmla="*/ 88649 w 240138"/>
                <a:gd name="connsiteY304" fmla="*/ 14542 h 17687"/>
                <a:gd name="connsiteX305" fmla="*/ 87978 w 240138"/>
                <a:gd name="connsiteY305" fmla="*/ 14542 h 17687"/>
                <a:gd name="connsiteX306" fmla="*/ 90324 w 240138"/>
                <a:gd name="connsiteY306" fmla="*/ 13453 h 17687"/>
                <a:gd name="connsiteX307" fmla="*/ 90324 w 240138"/>
                <a:gd name="connsiteY307" fmla="*/ 14207 h 17687"/>
                <a:gd name="connsiteX308" fmla="*/ 91749 w 240138"/>
                <a:gd name="connsiteY308" fmla="*/ 13620 h 17687"/>
                <a:gd name="connsiteX309" fmla="*/ 90743 w 240138"/>
                <a:gd name="connsiteY309" fmla="*/ 15129 h 17687"/>
                <a:gd name="connsiteX310" fmla="*/ 92922 w 240138"/>
                <a:gd name="connsiteY310" fmla="*/ 14374 h 17687"/>
                <a:gd name="connsiteX311" fmla="*/ 93844 w 240138"/>
                <a:gd name="connsiteY311" fmla="*/ 15212 h 17687"/>
                <a:gd name="connsiteX312" fmla="*/ 98452 w 240138"/>
                <a:gd name="connsiteY312" fmla="*/ 14291 h 17687"/>
                <a:gd name="connsiteX313" fmla="*/ 99038 w 240138"/>
                <a:gd name="connsiteY313" fmla="*/ 14291 h 17687"/>
                <a:gd name="connsiteX314" fmla="*/ 103814 w 240138"/>
                <a:gd name="connsiteY314" fmla="*/ 14291 h 17687"/>
                <a:gd name="connsiteX315" fmla="*/ 104904 w 240138"/>
                <a:gd name="connsiteY315" fmla="*/ 15296 h 17687"/>
                <a:gd name="connsiteX316" fmla="*/ 105742 w 240138"/>
                <a:gd name="connsiteY316" fmla="*/ 13537 h 17687"/>
                <a:gd name="connsiteX317" fmla="*/ 107082 w 240138"/>
                <a:gd name="connsiteY317" fmla="*/ 14626 h 17687"/>
                <a:gd name="connsiteX318" fmla="*/ 110853 w 240138"/>
                <a:gd name="connsiteY318" fmla="*/ 13704 h 17687"/>
                <a:gd name="connsiteX319" fmla="*/ 108758 w 240138"/>
                <a:gd name="connsiteY319" fmla="*/ 15547 h 17687"/>
                <a:gd name="connsiteX320" fmla="*/ 126354 w 240138"/>
                <a:gd name="connsiteY320" fmla="*/ 14207 h 17687"/>
                <a:gd name="connsiteX321" fmla="*/ 125097 w 240138"/>
                <a:gd name="connsiteY321" fmla="*/ 14207 h 17687"/>
                <a:gd name="connsiteX322" fmla="*/ 126605 w 240138"/>
                <a:gd name="connsiteY322" fmla="*/ 14207 h 17687"/>
                <a:gd name="connsiteX323" fmla="*/ 153082 w 240138"/>
                <a:gd name="connsiteY323" fmla="*/ 11107 h 17687"/>
                <a:gd name="connsiteX324" fmla="*/ 151993 w 240138"/>
                <a:gd name="connsiteY324" fmla="*/ 11107 h 17687"/>
                <a:gd name="connsiteX325" fmla="*/ 153334 w 240138"/>
                <a:gd name="connsiteY325" fmla="*/ 11023 h 17687"/>
                <a:gd name="connsiteX326" fmla="*/ 229246 w 240138"/>
                <a:gd name="connsiteY326" fmla="*/ 2728 h 17687"/>
                <a:gd name="connsiteX327" fmla="*/ 229246 w 240138"/>
                <a:gd name="connsiteY327" fmla="*/ 2728 h 17687"/>
                <a:gd name="connsiteX328" fmla="*/ 228409 w 240138"/>
                <a:gd name="connsiteY328" fmla="*/ 2728 h 17687"/>
                <a:gd name="connsiteX329" fmla="*/ 229498 w 240138"/>
                <a:gd name="connsiteY329" fmla="*/ 2644 h 17687"/>
                <a:gd name="connsiteX330" fmla="*/ 59071 w 240138"/>
                <a:gd name="connsiteY330" fmla="*/ 11526 h 17687"/>
                <a:gd name="connsiteX331" fmla="*/ 59071 w 240138"/>
                <a:gd name="connsiteY331" fmla="*/ 11526 h 17687"/>
                <a:gd name="connsiteX332" fmla="*/ 59323 w 240138"/>
                <a:gd name="connsiteY332" fmla="*/ 11442 h 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240138" h="17687">
                  <a:moveTo>
                    <a:pt x="108758" y="15547"/>
                  </a:moveTo>
                  <a:lnTo>
                    <a:pt x="109931" y="16050"/>
                  </a:lnTo>
                  <a:cubicBezTo>
                    <a:pt x="108590" y="17056"/>
                    <a:pt x="107501" y="16721"/>
                    <a:pt x="108674" y="17475"/>
                  </a:cubicBezTo>
                  <a:cubicBezTo>
                    <a:pt x="108674" y="15547"/>
                    <a:pt x="113199" y="17056"/>
                    <a:pt x="113283" y="15045"/>
                  </a:cubicBezTo>
                  <a:lnTo>
                    <a:pt x="114121" y="15464"/>
                  </a:lnTo>
                  <a:lnTo>
                    <a:pt x="113618" y="15464"/>
                  </a:lnTo>
                  <a:cubicBezTo>
                    <a:pt x="115210" y="16385"/>
                    <a:pt x="114707" y="13956"/>
                    <a:pt x="116634" y="14123"/>
                  </a:cubicBezTo>
                  <a:cubicBezTo>
                    <a:pt x="117304" y="14123"/>
                    <a:pt x="117807" y="14542"/>
                    <a:pt x="117388" y="14793"/>
                  </a:cubicBezTo>
                  <a:lnTo>
                    <a:pt x="118896" y="14207"/>
                  </a:lnTo>
                  <a:cubicBezTo>
                    <a:pt x="119315" y="14207"/>
                    <a:pt x="118896" y="14626"/>
                    <a:pt x="118896" y="14626"/>
                  </a:cubicBezTo>
                  <a:lnTo>
                    <a:pt x="121159" y="14626"/>
                  </a:lnTo>
                  <a:lnTo>
                    <a:pt x="121159" y="14626"/>
                  </a:lnTo>
                  <a:lnTo>
                    <a:pt x="122499" y="13537"/>
                  </a:lnTo>
                  <a:cubicBezTo>
                    <a:pt x="123170" y="13537"/>
                    <a:pt x="122499" y="13537"/>
                    <a:pt x="122499" y="14039"/>
                  </a:cubicBezTo>
                  <a:lnTo>
                    <a:pt x="123756" y="13453"/>
                  </a:lnTo>
                  <a:cubicBezTo>
                    <a:pt x="124343" y="13956"/>
                    <a:pt x="123254" y="14542"/>
                    <a:pt x="122416" y="14458"/>
                  </a:cubicBezTo>
                  <a:cubicBezTo>
                    <a:pt x="123672" y="16385"/>
                    <a:pt x="123421" y="13956"/>
                    <a:pt x="126018" y="14961"/>
                  </a:cubicBezTo>
                  <a:lnTo>
                    <a:pt x="124846" y="14961"/>
                  </a:lnTo>
                  <a:cubicBezTo>
                    <a:pt x="125683" y="16050"/>
                    <a:pt x="126605" y="15547"/>
                    <a:pt x="128029" y="16218"/>
                  </a:cubicBezTo>
                  <a:cubicBezTo>
                    <a:pt x="128029" y="16218"/>
                    <a:pt x="125181" y="14542"/>
                    <a:pt x="126521" y="14039"/>
                  </a:cubicBezTo>
                  <a:cubicBezTo>
                    <a:pt x="127057" y="14266"/>
                    <a:pt x="127661" y="14266"/>
                    <a:pt x="128197" y="14039"/>
                  </a:cubicBezTo>
                  <a:cubicBezTo>
                    <a:pt x="128197" y="14710"/>
                    <a:pt x="128951" y="14458"/>
                    <a:pt x="129873" y="14039"/>
                  </a:cubicBezTo>
                  <a:lnTo>
                    <a:pt x="129873" y="15045"/>
                  </a:lnTo>
                  <a:cubicBezTo>
                    <a:pt x="130878" y="15045"/>
                    <a:pt x="130711" y="14207"/>
                    <a:pt x="131297" y="13788"/>
                  </a:cubicBezTo>
                  <a:cubicBezTo>
                    <a:pt x="131884" y="13369"/>
                    <a:pt x="132638" y="14542"/>
                    <a:pt x="132973" y="15129"/>
                  </a:cubicBezTo>
                  <a:cubicBezTo>
                    <a:pt x="134733" y="15129"/>
                    <a:pt x="131716" y="14039"/>
                    <a:pt x="133811" y="13704"/>
                  </a:cubicBezTo>
                  <a:cubicBezTo>
                    <a:pt x="135252" y="13922"/>
                    <a:pt x="136727" y="13654"/>
                    <a:pt x="138000" y="12950"/>
                  </a:cubicBezTo>
                  <a:cubicBezTo>
                    <a:pt x="139006" y="12950"/>
                    <a:pt x="138000" y="13537"/>
                    <a:pt x="138000" y="13788"/>
                  </a:cubicBezTo>
                  <a:lnTo>
                    <a:pt x="138838" y="12950"/>
                  </a:lnTo>
                  <a:cubicBezTo>
                    <a:pt x="138838" y="12950"/>
                    <a:pt x="138838" y="12950"/>
                    <a:pt x="138838" y="13369"/>
                  </a:cubicBezTo>
                  <a:cubicBezTo>
                    <a:pt x="138838" y="13788"/>
                    <a:pt x="138838" y="12364"/>
                    <a:pt x="140011" y="12112"/>
                  </a:cubicBezTo>
                  <a:cubicBezTo>
                    <a:pt x="141184" y="11861"/>
                    <a:pt x="142609" y="13453"/>
                    <a:pt x="144033" y="12112"/>
                  </a:cubicBezTo>
                  <a:cubicBezTo>
                    <a:pt x="144033" y="12112"/>
                    <a:pt x="144033" y="12699"/>
                    <a:pt x="144033" y="13034"/>
                  </a:cubicBezTo>
                  <a:cubicBezTo>
                    <a:pt x="145248" y="12648"/>
                    <a:pt x="146379" y="12054"/>
                    <a:pt x="147385" y="11274"/>
                  </a:cubicBezTo>
                  <a:lnTo>
                    <a:pt x="148809" y="11861"/>
                  </a:lnTo>
                  <a:cubicBezTo>
                    <a:pt x="147720" y="11191"/>
                    <a:pt x="148809" y="10269"/>
                    <a:pt x="150150" y="9515"/>
                  </a:cubicBezTo>
                  <a:cubicBezTo>
                    <a:pt x="149873" y="9255"/>
                    <a:pt x="149563" y="9029"/>
                    <a:pt x="149228" y="8844"/>
                  </a:cubicBezTo>
                  <a:lnTo>
                    <a:pt x="151071" y="8258"/>
                  </a:lnTo>
                  <a:cubicBezTo>
                    <a:pt x="151071" y="8258"/>
                    <a:pt x="151071" y="8258"/>
                    <a:pt x="151071" y="9096"/>
                  </a:cubicBezTo>
                  <a:lnTo>
                    <a:pt x="151071" y="9096"/>
                  </a:lnTo>
                  <a:cubicBezTo>
                    <a:pt x="151742" y="9096"/>
                    <a:pt x="151071" y="10018"/>
                    <a:pt x="151071" y="10520"/>
                  </a:cubicBezTo>
                  <a:lnTo>
                    <a:pt x="150317" y="10018"/>
                  </a:lnTo>
                  <a:cubicBezTo>
                    <a:pt x="150317" y="10604"/>
                    <a:pt x="149479" y="11274"/>
                    <a:pt x="149647" y="11777"/>
                  </a:cubicBezTo>
                  <a:cubicBezTo>
                    <a:pt x="149840" y="11710"/>
                    <a:pt x="150041" y="11710"/>
                    <a:pt x="150234" y="11777"/>
                  </a:cubicBezTo>
                  <a:cubicBezTo>
                    <a:pt x="150234" y="11777"/>
                    <a:pt x="150234" y="11777"/>
                    <a:pt x="150234" y="11777"/>
                  </a:cubicBezTo>
                  <a:cubicBezTo>
                    <a:pt x="150234" y="11777"/>
                    <a:pt x="150234" y="11777"/>
                    <a:pt x="150820" y="11777"/>
                  </a:cubicBezTo>
                  <a:lnTo>
                    <a:pt x="151323" y="12783"/>
                  </a:lnTo>
                  <a:lnTo>
                    <a:pt x="151323" y="12364"/>
                  </a:lnTo>
                  <a:lnTo>
                    <a:pt x="153753" y="12866"/>
                  </a:lnTo>
                  <a:cubicBezTo>
                    <a:pt x="155470" y="11350"/>
                    <a:pt x="157498" y="10235"/>
                    <a:pt x="159702" y="9599"/>
                  </a:cubicBezTo>
                  <a:cubicBezTo>
                    <a:pt x="159031" y="10353"/>
                    <a:pt x="159702" y="10855"/>
                    <a:pt x="159702" y="11693"/>
                  </a:cubicBezTo>
                  <a:cubicBezTo>
                    <a:pt x="158947" y="10772"/>
                    <a:pt x="157607" y="12280"/>
                    <a:pt x="156099" y="12112"/>
                  </a:cubicBezTo>
                  <a:cubicBezTo>
                    <a:pt x="156853" y="12112"/>
                    <a:pt x="156769" y="12615"/>
                    <a:pt x="156518" y="12783"/>
                  </a:cubicBezTo>
                  <a:lnTo>
                    <a:pt x="159115" y="11777"/>
                  </a:lnTo>
                  <a:cubicBezTo>
                    <a:pt x="159115" y="12531"/>
                    <a:pt x="159702" y="12280"/>
                    <a:pt x="160372" y="12615"/>
                  </a:cubicBezTo>
                  <a:cubicBezTo>
                    <a:pt x="159785" y="11107"/>
                    <a:pt x="162215" y="11526"/>
                    <a:pt x="163305" y="11023"/>
                  </a:cubicBezTo>
                  <a:cubicBezTo>
                    <a:pt x="164394" y="10520"/>
                    <a:pt x="163305" y="12028"/>
                    <a:pt x="161880" y="11945"/>
                  </a:cubicBezTo>
                  <a:cubicBezTo>
                    <a:pt x="163305" y="13034"/>
                    <a:pt x="163556" y="10185"/>
                    <a:pt x="164980" y="11023"/>
                  </a:cubicBezTo>
                  <a:cubicBezTo>
                    <a:pt x="164980" y="11023"/>
                    <a:pt x="164561" y="11023"/>
                    <a:pt x="164394" y="11023"/>
                  </a:cubicBezTo>
                  <a:cubicBezTo>
                    <a:pt x="164226" y="11023"/>
                    <a:pt x="166907" y="11023"/>
                    <a:pt x="166572" y="11023"/>
                  </a:cubicBezTo>
                  <a:lnTo>
                    <a:pt x="166572" y="11023"/>
                  </a:lnTo>
                  <a:cubicBezTo>
                    <a:pt x="168667" y="11023"/>
                    <a:pt x="172856" y="11023"/>
                    <a:pt x="173108" y="9431"/>
                  </a:cubicBezTo>
                  <a:cubicBezTo>
                    <a:pt x="173183" y="10018"/>
                    <a:pt x="173183" y="10604"/>
                    <a:pt x="173108" y="11191"/>
                  </a:cubicBezTo>
                  <a:lnTo>
                    <a:pt x="176543" y="6833"/>
                  </a:lnTo>
                  <a:cubicBezTo>
                    <a:pt x="176543" y="7923"/>
                    <a:pt x="177716" y="10353"/>
                    <a:pt x="175957" y="11107"/>
                  </a:cubicBezTo>
                  <a:cubicBezTo>
                    <a:pt x="176661" y="11341"/>
                    <a:pt x="177431" y="11341"/>
                    <a:pt x="178135" y="11107"/>
                  </a:cubicBezTo>
                  <a:cubicBezTo>
                    <a:pt x="178135" y="11107"/>
                    <a:pt x="177214" y="9599"/>
                    <a:pt x="177716" y="9431"/>
                  </a:cubicBezTo>
                  <a:cubicBezTo>
                    <a:pt x="178973" y="10604"/>
                    <a:pt x="178638" y="10018"/>
                    <a:pt x="180230" y="11023"/>
                  </a:cubicBezTo>
                  <a:cubicBezTo>
                    <a:pt x="179727" y="11023"/>
                    <a:pt x="180230" y="9096"/>
                    <a:pt x="180984" y="9096"/>
                  </a:cubicBezTo>
                  <a:cubicBezTo>
                    <a:pt x="181738" y="9096"/>
                    <a:pt x="180984" y="10772"/>
                    <a:pt x="180984" y="10939"/>
                  </a:cubicBezTo>
                  <a:lnTo>
                    <a:pt x="182911" y="9180"/>
                  </a:lnTo>
                  <a:cubicBezTo>
                    <a:pt x="182408" y="9180"/>
                    <a:pt x="182911" y="10604"/>
                    <a:pt x="183330" y="11023"/>
                  </a:cubicBezTo>
                  <a:cubicBezTo>
                    <a:pt x="183749" y="11442"/>
                    <a:pt x="185090" y="11023"/>
                    <a:pt x="185592" y="11023"/>
                  </a:cubicBezTo>
                  <a:lnTo>
                    <a:pt x="184755" y="11023"/>
                  </a:lnTo>
                  <a:cubicBezTo>
                    <a:pt x="187017" y="11023"/>
                    <a:pt x="186849" y="8593"/>
                    <a:pt x="189111" y="8593"/>
                  </a:cubicBezTo>
                  <a:cubicBezTo>
                    <a:pt x="189111" y="8593"/>
                    <a:pt x="188525" y="10688"/>
                    <a:pt x="189698" y="10855"/>
                  </a:cubicBezTo>
                  <a:cubicBezTo>
                    <a:pt x="190871" y="11023"/>
                    <a:pt x="191793" y="6666"/>
                    <a:pt x="193720" y="5912"/>
                  </a:cubicBezTo>
                  <a:lnTo>
                    <a:pt x="193720" y="6415"/>
                  </a:lnTo>
                  <a:lnTo>
                    <a:pt x="195144" y="5744"/>
                  </a:lnTo>
                  <a:cubicBezTo>
                    <a:pt x="193779" y="7696"/>
                    <a:pt x="192178" y="9473"/>
                    <a:pt x="190368" y="11023"/>
                  </a:cubicBezTo>
                  <a:cubicBezTo>
                    <a:pt x="191290" y="11023"/>
                    <a:pt x="190368" y="11610"/>
                    <a:pt x="191877" y="11442"/>
                  </a:cubicBezTo>
                  <a:cubicBezTo>
                    <a:pt x="193385" y="11274"/>
                    <a:pt x="191290" y="12196"/>
                    <a:pt x="190871" y="12196"/>
                  </a:cubicBezTo>
                  <a:lnTo>
                    <a:pt x="193888" y="12196"/>
                  </a:lnTo>
                  <a:cubicBezTo>
                    <a:pt x="193888" y="11191"/>
                    <a:pt x="196066" y="11107"/>
                    <a:pt x="195898" y="10269"/>
                  </a:cubicBezTo>
                  <a:lnTo>
                    <a:pt x="192547" y="11023"/>
                  </a:lnTo>
                  <a:cubicBezTo>
                    <a:pt x="192547" y="10101"/>
                    <a:pt x="194306" y="8174"/>
                    <a:pt x="196401" y="8258"/>
                  </a:cubicBezTo>
                  <a:cubicBezTo>
                    <a:pt x="196904" y="8258"/>
                    <a:pt x="196401" y="10018"/>
                    <a:pt x="196401" y="10353"/>
                  </a:cubicBezTo>
                  <a:cubicBezTo>
                    <a:pt x="196401" y="10688"/>
                    <a:pt x="198328" y="9599"/>
                    <a:pt x="198496" y="9850"/>
                  </a:cubicBezTo>
                  <a:lnTo>
                    <a:pt x="197658" y="10353"/>
                  </a:lnTo>
                  <a:cubicBezTo>
                    <a:pt x="198831" y="10353"/>
                    <a:pt x="199501" y="9012"/>
                    <a:pt x="200926" y="9850"/>
                  </a:cubicBezTo>
                  <a:cubicBezTo>
                    <a:pt x="202350" y="10688"/>
                    <a:pt x="202434" y="11023"/>
                    <a:pt x="202518" y="10436"/>
                  </a:cubicBezTo>
                  <a:cubicBezTo>
                    <a:pt x="201630" y="8794"/>
                    <a:pt x="201370" y="6892"/>
                    <a:pt x="201764" y="5074"/>
                  </a:cubicBezTo>
                  <a:cubicBezTo>
                    <a:pt x="202878" y="5409"/>
                    <a:pt x="203950" y="5895"/>
                    <a:pt x="204948" y="6498"/>
                  </a:cubicBezTo>
                  <a:cubicBezTo>
                    <a:pt x="205785" y="7336"/>
                    <a:pt x="203858" y="8677"/>
                    <a:pt x="204529" y="9431"/>
                  </a:cubicBezTo>
                  <a:cubicBezTo>
                    <a:pt x="204663" y="9113"/>
                    <a:pt x="204897" y="8844"/>
                    <a:pt x="205199" y="8677"/>
                  </a:cubicBezTo>
                  <a:cubicBezTo>
                    <a:pt x="205702" y="8677"/>
                    <a:pt x="205199" y="9515"/>
                    <a:pt x="206121" y="9347"/>
                  </a:cubicBezTo>
                  <a:cubicBezTo>
                    <a:pt x="207042" y="9180"/>
                    <a:pt x="208299" y="9347"/>
                    <a:pt x="206540" y="8425"/>
                  </a:cubicBezTo>
                  <a:cubicBezTo>
                    <a:pt x="207629" y="8425"/>
                    <a:pt x="207713" y="8425"/>
                    <a:pt x="208969" y="8425"/>
                  </a:cubicBezTo>
                  <a:cubicBezTo>
                    <a:pt x="208969" y="7755"/>
                    <a:pt x="209975" y="6163"/>
                    <a:pt x="211064" y="5828"/>
                  </a:cubicBezTo>
                  <a:cubicBezTo>
                    <a:pt x="212153" y="5493"/>
                    <a:pt x="211064" y="6415"/>
                    <a:pt x="211064" y="6582"/>
                  </a:cubicBezTo>
                  <a:cubicBezTo>
                    <a:pt x="213243" y="6582"/>
                    <a:pt x="214500" y="6582"/>
                    <a:pt x="216510" y="6582"/>
                  </a:cubicBezTo>
                  <a:cubicBezTo>
                    <a:pt x="216510" y="6582"/>
                    <a:pt x="217684" y="7085"/>
                    <a:pt x="217348" y="7504"/>
                  </a:cubicBezTo>
                  <a:cubicBezTo>
                    <a:pt x="217667" y="7194"/>
                    <a:pt x="218077" y="6984"/>
                    <a:pt x="218521" y="6917"/>
                  </a:cubicBezTo>
                  <a:cubicBezTo>
                    <a:pt x="219778" y="7671"/>
                    <a:pt x="217097" y="6917"/>
                    <a:pt x="218102" y="8090"/>
                  </a:cubicBezTo>
                  <a:cubicBezTo>
                    <a:pt x="218102" y="7504"/>
                    <a:pt x="219694" y="7252"/>
                    <a:pt x="220532" y="6833"/>
                  </a:cubicBezTo>
                  <a:cubicBezTo>
                    <a:pt x="221370" y="6415"/>
                    <a:pt x="218438" y="6833"/>
                    <a:pt x="217600" y="6833"/>
                  </a:cubicBezTo>
                  <a:cubicBezTo>
                    <a:pt x="217600" y="5577"/>
                    <a:pt x="219024" y="4236"/>
                    <a:pt x="221119" y="3482"/>
                  </a:cubicBezTo>
                  <a:cubicBezTo>
                    <a:pt x="223214" y="2728"/>
                    <a:pt x="221873" y="4320"/>
                    <a:pt x="222208" y="4068"/>
                  </a:cubicBezTo>
                  <a:cubicBezTo>
                    <a:pt x="225392" y="4068"/>
                    <a:pt x="224806" y="1806"/>
                    <a:pt x="227487" y="2560"/>
                  </a:cubicBezTo>
                  <a:cubicBezTo>
                    <a:pt x="228576" y="3314"/>
                    <a:pt x="227487" y="4152"/>
                    <a:pt x="227906" y="4655"/>
                  </a:cubicBezTo>
                  <a:cubicBezTo>
                    <a:pt x="226481" y="4655"/>
                    <a:pt x="225727" y="4655"/>
                    <a:pt x="224806" y="4655"/>
                  </a:cubicBezTo>
                  <a:lnTo>
                    <a:pt x="225979" y="4655"/>
                  </a:lnTo>
                  <a:cubicBezTo>
                    <a:pt x="225400" y="4940"/>
                    <a:pt x="224713" y="4940"/>
                    <a:pt x="224135" y="4655"/>
                  </a:cubicBezTo>
                  <a:cubicBezTo>
                    <a:pt x="225057" y="5325"/>
                    <a:pt x="229498" y="4655"/>
                    <a:pt x="232011" y="5074"/>
                  </a:cubicBezTo>
                  <a:cubicBezTo>
                    <a:pt x="232430" y="5074"/>
                    <a:pt x="233185" y="4487"/>
                    <a:pt x="232849" y="4152"/>
                  </a:cubicBezTo>
                  <a:lnTo>
                    <a:pt x="232011" y="4152"/>
                  </a:lnTo>
                  <a:cubicBezTo>
                    <a:pt x="231257" y="3566"/>
                    <a:pt x="233436" y="3231"/>
                    <a:pt x="232430" y="2979"/>
                  </a:cubicBezTo>
                  <a:cubicBezTo>
                    <a:pt x="233511" y="2250"/>
                    <a:pt x="234810" y="1898"/>
                    <a:pt x="236117" y="1974"/>
                  </a:cubicBezTo>
                  <a:lnTo>
                    <a:pt x="236117" y="2895"/>
                  </a:lnTo>
                  <a:cubicBezTo>
                    <a:pt x="236117" y="2895"/>
                    <a:pt x="235112" y="2393"/>
                    <a:pt x="234693" y="2895"/>
                  </a:cubicBezTo>
                  <a:cubicBezTo>
                    <a:pt x="234274" y="3398"/>
                    <a:pt x="237039" y="3985"/>
                    <a:pt x="237625" y="2895"/>
                  </a:cubicBezTo>
                  <a:lnTo>
                    <a:pt x="236536" y="2309"/>
                  </a:lnTo>
                  <a:cubicBezTo>
                    <a:pt x="237625" y="1806"/>
                    <a:pt x="238882" y="801"/>
                    <a:pt x="240139" y="1052"/>
                  </a:cubicBezTo>
                  <a:cubicBezTo>
                    <a:pt x="239552" y="130"/>
                    <a:pt x="240139" y="1052"/>
                    <a:pt x="238882" y="130"/>
                  </a:cubicBezTo>
                  <a:cubicBezTo>
                    <a:pt x="239804" y="1387"/>
                    <a:pt x="235531" y="130"/>
                    <a:pt x="236955" y="1555"/>
                  </a:cubicBezTo>
                  <a:cubicBezTo>
                    <a:pt x="235866" y="382"/>
                    <a:pt x="235279" y="1136"/>
                    <a:pt x="233939" y="130"/>
                  </a:cubicBezTo>
                  <a:cubicBezTo>
                    <a:pt x="233939" y="130"/>
                    <a:pt x="234441" y="717"/>
                    <a:pt x="233352" y="633"/>
                  </a:cubicBezTo>
                  <a:lnTo>
                    <a:pt x="233352" y="633"/>
                  </a:lnTo>
                  <a:lnTo>
                    <a:pt x="233352" y="633"/>
                  </a:lnTo>
                  <a:cubicBezTo>
                    <a:pt x="233352" y="633"/>
                    <a:pt x="233855" y="633"/>
                    <a:pt x="233939" y="1052"/>
                  </a:cubicBezTo>
                  <a:cubicBezTo>
                    <a:pt x="234022" y="1471"/>
                    <a:pt x="231676" y="1890"/>
                    <a:pt x="231090" y="2225"/>
                  </a:cubicBezTo>
                  <a:cubicBezTo>
                    <a:pt x="230503" y="2560"/>
                    <a:pt x="231090" y="2225"/>
                    <a:pt x="231090" y="1555"/>
                  </a:cubicBezTo>
                  <a:lnTo>
                    <a:pt x="230252" y="2141"/>
                  </a:lnTo>
                  <a:cubicBezTo>
                    <a:pt x="230252" y="1471"/>
                    <a:pt x="228409" y="1136"/>
                    <a:pt x="230252" y="717"/>
                  </a:cubicBezTo>
                  <a:lnTo>
                    <a:pt x="228911" y="717"/>
                  </a:lnTo>
                  <a:cubicBezTo>
                    <a:pt x="228073" y="382"/>
                    <a:pt x="227152" y="382"/>
                    <a:pt x="226314" y="717"/>
                  </a:cubicBezTo>
                  <a:cubicBezTo>
                    <a:pt x="225644" y="717"/>
                    <a:pt x="224638" y="1471"/>
                    <a:pt x="225224" y="717"/>
                  </a:cubicBezTo>
                  <a:lnTo>
                    <a:pt x="223046" y="1220"/>
                  </a:lnTo>
                  <a:lnTo>
                    <a:pt x="223046" y="1220"/>
                  </a:lnTo>
                  <a:cubicBezTo>
                    <a:pt x="220868" y="1220"/>
                    <a:pt x="218689" y="2560"/>
                    <a:pt x="216175" y="1220"/>
                  </a:cubicBezTo>
                  <a:cubicBezTo>
                    <a:pt x="215321" y="1421"/>
                    <a:pt x="214433" y="1421"/>
                    <a:pt x="213578" y="1220"/>
                  </a:cubicBezTo>
                  <a:lnTo>
                    <a:pt x="213578" y="633"/>
                  </a:lnTo>
                  <a:cubicBezTo>
                    <a:pt x="212740" y="633"/>
                    <a:pt x="210813" y="633"/>
                    <a:pt x="210478" y="633"/>
                  </a:cubicBezTo>
                  <a:cubicBezTo>
                    <a:pt x="209389" y="-791"/>
                    <a:pt x="205953" y="633"/>
                    <a:pt x="204361" y="633"/>
                  </a:cubicBezTo>
                  <a:lnTo>
                    <a:pt x="204361" y="1387"/>
                  </a:lnTo>
                  <a:cubicBezTo>
                    <a:pt x="203171" y="1438"/>
                    <a:pt x="201990" y="1639"/>
                    <a:pt x="200842" y="1974"/>
                  </a:cubicBezTo>
                  <a:lnTo>
                    <a:pt x="200842" y="2644"/>
                  </a:lnTo>
                  <a:cubicBezTo>
                    <a:pt x="199669" y="3231"/>
                    <a:pt x="197742" y="2644"/>
                    <a:pt x="195898" y="2644"/>
                  </a:cubicBezTo>
                  <a:cubicBezTo>
                    <a:pt x="195898" y="2644"/>
                    <a:pt x="196485" y="2644"/>
                    <a:pt x="196820" y="2644"/>
                  </a:cubicBezTo>
                  <a:cubicBezTo>
                    <a:pt x="194474" y="1303"/>
                    <a:pt x="192128" y="3985"/>
                    <a:pt x="190033" y="2644"/>
                  </a:cubicBezTo>
                  <a:cubicBezTo>
                    <a:pt x="189640" y="2853"/>
                    <a:pt x="189170" y="2853"/>
                    <a:pt x="188776" y="2644"/>
                  </a:cubicBezTo>
                  <a:lnTo>
                    <a:pt x="188776" y="2644"/>
                  </a:lnTo>
                  <a:lnTo>
                    <a:pt x="188022" y="2644"/>
                  </a:lnTo>
                  <a:lnTo>
                    <a:pt x="188693" y="2644"/>
                  </a:lnTo>
                  <a:cubicBezTo>
                    <a:pt x="188165" y="2585"/>
                    <a:pt x="187628" y="2585"/>
                    <a:pt x="187101" y="2644"/>
                  </a:cubicBezTo>
                  <a:lnTo>
                    <a:pt x="187101" y="1974"/>
                  </a:lnTo>
                  <a:lnTo>
                    <a:pt x="187101" y="1974"/>
                  </a:lnTo>
                  <a:cubicBezTo>
                    <a:pt x="186514" y="1974"/>
                    <a:pt x="186682" y="1974"/>
                    <a:pt x="187101" y="2812"/>
                  </a:cubicBezTo>
                  <a:lnTo>
                    <a:pt x="186347" y="3314"/>
                  </a:lnTo>
                  <a:cubicBezTo>
                    <a:pt x="185760" y="2225"/>
                    <a:pt x="184838" y="3733"/>
                    <a:pt x="184084" y="2560"/>
                  </a:cubicBezTo>
                  <a:cubicBezTo>
                    <a:pt x="184084" y="3231"/>
                    <a:pt x="181152" y="3147"/>
                    <a:pt x="180984" y="4404"/>
                  </a:cubicBezTo>
                  <a:cubicBezTo>
                    <a:pt x="180984" y="4404"/>
                    <a:pt x="180984" y="4404"/>
                    <a:pt x="180984" y="4404"/>
                  </a:cubicBezTo>
                  <a:cubicBezTo>
                    <a:pt x="180356" y="4194"/>
                    <a:pt x="179685" y="4194"/>
                    <a:pt x="179057" y="4404"/>
                  </a:cubicBezTo>
                  <a:lnTo>
                    <a:pt x="179057" y="3566"/>
                  </a:lnTo>
                  <a:lnTo>
                    <a:pt x="177716" y="4823"/>
                  </a:lnTo>
                  <a:cubicBezTo>
                    <a:pt x="176878" y="4320"/>
                    <a:pt x="176459" y="3985"/>
                    <a:pt x="177716" y="3314"/>
                  </a:cubicBezTo>
                  <a:cubicBezTo>
                    <a:pt x="175705" y="4487"/>
                    <a:pt x="176040" y="3314"/>
                    <a:pt x="174365" y="4906"/>
                  </a:cubicBezTo>
                  <a:lnTo>
                    <a:pt x="174365" y="4320"/>
                  </a:lnTo>
                  <a:cubicBezTo>
                    <a:pt x="173778" y="4320"/>
                    <a:pt x="172773" y="5241"/>
                    <a:pt x="172354" y="4320"/>
                  </a:cubicBezTo>
                  <a:cubicBezTo>
                    <a:pt x="171935" y="3398"/>
                    <a:pt x="165399" y="4320"/>
                    <a:pt x="161713" y="3649"/>
                  </a:cubicBezTo>
                  <a:cubicBezTo>
                    <a:pt x="162551" y="5325"/>
                    <a:pt x="160037" y="2979"/>
                    <a:pt x="159953" y="4320"/>
                  </a:cubicBezTo>
                  <a:cubicBezTo>
                    <a:pt x="159953" y="4320"/>
                    <a:pt x="159199" y="3733"/>
                    <a:pt x="159953" y="3314"/>
                  </a:cubicBezTo>
                  <a:cubicBezTo>
                    <a:pt x="158110" y="3817"/>
                    <a:pt x="157104" y="2812"/>
                    <a:pt x="155931" y="4068"/>
                  </a:cubicBezTo>
                  <a:cubicBezTo>
                    <a:pt x="155931" y="4068"/>
                    <a:pt x="155931" y="3398"/>
                    <a:pt x="155931" y="3147"/>
                  </a:cubicBezTo>
                  <a:cubicBezTo>
                    <a:pt x="155931" y="2895"/>
                    <a:pt x="155428" y="3147"/>
                    <a:pt x="155177" y="3147"/>
                  </a:cubicBezTo>
                  <a:cubicBezTo>
                    <a:pt x="154926" y="3147"/>
                    <a:pt x="155177" y="3147"/>
                    <a:pt x="155763" y="2644"/>
                  </a:cubicBezTo>
                  <a:cubicBezTo>
                    <a:pt x="153836" y="2644"/>
                    <a:pt x="153753" y="4068"/>
                    <a:pt x="153669" y="5241"/>
                  </a:cubicBezTo>
                  <a:cubicBezTo>
                    <a:pt x="152663" y="4739"/>
                    <a:pt x="152161" y="5241"/>
                    <a:pt x="151574" y="5241"/>
                  </a:cubicBezTo>
                  <a:cubicBezTo>
                    <a:pt x="150988" y="5241"/>
                    <a:pt x="150569" y="4571"/>
                    <a:pt x="151574" y="4320"/>
                  </a:cubicBezTo>
                  <a:cubicBezTo>
                    <a:pt x="150904" y="4320"/>
                    <a:pt x="147552" y="4320"/>
                    <a:pt x="147552" y="4906"/>
                  </a:cubicBezTo>
                  <a:cubicBezTo>
                    <a:pt x="147552" y="5493"/>
                    <a:pt x="146630" y="4906"/>
                    <a:pt x="146463" y="4906"/>
                  </a:cubicBezTo>
                  <a:cubicBezTo>
                    <a:pt x="144955" y="4906"/>
                    <a:pt x="144787" y="4906"/>
                    <a:pt x="143363" y="4906"/>
                  </a:cubicBezTo>
                  <a:lnTo>
                    <a:pt x="142274" y="4906"/>
                  </a:lnTo>
                  <a:cubicBezTo>
                    <a:pt x="141771" y="6079"/>
                    <a:pt x="141100" y="4906"/>
                    <a:pt x="139927" y="5409"/>
                  </a:cubicBezTo>
                  <a:lnTo>
                    <a:pt x="139927" y="5409"/>
                  </a:lnTo>
                  <a:cubicBezTo>
                    <a:pt x="137163" y="4739"/>
                    <a:pt x="138754" y="5828"/>
                    <a:pt x="136073" y="5409"/>
                  </a:cubicBezTo>
                  <a:lnTo>
                    <a:pt x="136073" y="6079"/>
                  </a:lnTo>
                  <a:cubicBezTo>
                    <a:pt x="136073" y="7588"/>
                    <a:pt x="133727" y="5325"/>
                    <a:pt x="132219" y="6079"/>
                  </a:cubicBezTo>
                  <a:lnTo>
                    <a:pt x="132805" y="6079"/>
                  </a:lnTo>
                  <a:cubicBezTo>
                    <a:pt x="131967" y="6666"/>
                    <a:pt x="130292" y="4152"/>
                    <a:pt x="129454" y="3985"/>
                  </a:cubicBezTo>
                  <a:cubicBezTo>
                    <a:pt x="128616" y="3817"/>
                    <a:pt x="129454" y="3985"/>
                    <a:pt x="130040" y="3985"/>
                  </a:cubicBezTo>
                  <a:cubicBezTo>
                    <a:pt x="127778" y="3231"/>
                    <a:pt x="130040" y="4906"/>
                    <a:pt x="128113" y="5241"/>
                  </a:cubicBezTo>
                  <a:cubicBezTo>
                    <a:pt x="128113" y="4739"/>
                    <a:pt x="128113" y="3985"/>
                    <a:pt x="127359" y="3901"/>
                  </a:cubicBezTo>
                  <a:cubicBezTo>
                    <a:pt x="126605" y="3817"/>
                    <a:pt x="124175" y="5660"/>
                    <a:pt x="122667" y="4823"/>
                  </a:cubicBezTo>
                  <a:cubicBezTo>
                    <a:pt x="122667" y="4823"/>
                    <a:pt x="123337" y="5577"/>
                    <a:pt x="122667" y="5828"/>
                  </a:cubicBezTo>
                  <a:cubicBezTo>
                    <a:pt x="121996" y="6079"/>
                    <a:pt x="119399" y="4571"/>
                    <a:pt x="118478" y="5828"/>
                  </a:cubicBezTo>
                  <a:cubicBezTo>
                    <a:pt x="118478" y="5828"/>
                    <a:pt x="118478" y="5828"/>
                    <a:pt x="118478" y="5828"/>
                  </a:cubicBezTo>
                  <a:cubicBezTo>
                    <a:pt x="117556" y="5828"/>
                    <a:pt x="115545" y="6498"/>
                    <a:pt x="115042" y="7169"/>
                  </a:cubicBezTo>
                  <a:cubicBezTo>
                    <a:pt x="114121" y="4739"/>
                    <a:pt x="109596" y="8593"/>
                    <a:pt x="109428" y="6331"/>
                  </a:cubicBezTo>
                  <a:lnTo>
                    <a:pt x="106747" y="6331"/>
                  </a:lnTo>
                  <a:lnTo>
                    <a:pt x="106747" y="6331"/>
                  </a:lnTo>
                  <a:cubicBezTo>
                    <a:pt x="105649" y="6155"/>
                    <a:pt x="104535" y="6565"/>
                    <a:pt x="103814" y="7420"/>
                  </a:cubicBezTo>
                  <a:cubicBezTo>
                    <a:pt x="103395" y="7420"/>
                    <a:pt x="103814" y="7001"/>
                    <a:pt x="103814" y="6917"/>
                  </a:cubicBezTo>
                  <a:cubicBezTo>
                    <a:pt x="102105" y="6423"/>
                    <a:pt x="100253" y="6800"/>
                    <a:pt x="98871" y="7923"/>
                  </a:cubicBezTo>
                  <a:lnTo>
                    <a:pt x="98871" y="7169"/>
                  </a:lnTo>
                  <a:cubicBezTo>
                    <a:pt x="98284" y="7671"/>
                    <a:pt x="95100" y="6247"/>
                    <a:pt x="92587" y="7169"/>
                  </a:cubicBezTo>
                  <a:cubicBezTo>
                    <a:pt x="89822" y="8090"/>
                    <a:pt x="85716" y="5493"/>
                    <a:pt x="84794" y="8174"/>
                  </a:cubicBezTo>
                  <a:lnTo>
                    <a:pt x="82951" y="8928"/>
                  </a:lnTo>
                  <a:cubicBezTo>
                    <a:pt x="85381" y="8928"/>
                    <a:pt x="82951" y="10101"/>
                    <a:pt x="83621" y="10436"/>
                  </a:cubicBezTo>
                  <a:cubicBezTo>
                    <a:pt x="82700" y="10436"/>
                    <a:pt x="81108" y="9766"/>
                    <a:pt x="82281" y="9599"/>
                  </a:cubicBezTo>
                  <a:lnTo>
                    <a:pt x="82281" y="9599"/>
                  </a:lnTo>
                  <a:cubicBezTo>
                    <a:pt x="82281" y="8258"/>
                    <a:pt x="79180" y="9599"/>
                    <a:pt x="79264" y="8342"/>
                  </a:cubicBezTo>
                  <a:cubicBezTo>
                    <a:pt x="74488" y="8342"/>
                    <a:pt x="69796" y="8342"/>
                    <a:pt x="65271" y="8342"/>
                  </a:cubicBezTo>
                  <a:lnTo>
                    <a:pt x="65858" y="9431"/>
                  </a:lnTo>
                  <a:lnTo>
                    <a:pt x="64266" y="9431"/>
                  </a:lnTo>
                  <a:cubicBezTo>
                    <a:pt x="63847" y="9431"/>
                    <a:pt x="63679" y="8593"/>
                    <a:pt x="64853" y="8593"/>
                  </a:cubicBezTo>
                  <a:cubicBezTo>
                    <a:pt x="64182" y="8007"/>
                    <a:pt x="63009" y="9180"/>
                    <a:pt x="62925" y="9431"/>
                  </a:cubicBezTo>
                  <a:cubicBezTo>
                    <a:pt x="60747" y="9431"/>
                    <a:pt x="63763" y="8174"/>
                    <a:pt x="62925" y="8174"/>
                  </a:cubicBezTo>
                  <a:lnTo>
                    <a:pt x="62004" y="8174"/>
                  </a:lnTo>
                  <a:lnTo>
                    <a:pt x="62004" y="8174"/>
                  </a:lnTo>
                  <a:cubicBezTo>
                    <a:pt x="61250" y="8174"/>
                    <a:pt x="61250" y="9096"/>
                    <a:pt x="59909" y="9096"/>
                  </a:cubicBezTo>
                  <a:cubicBezTo>
                    <a:pt x="58568" y="9096"/>
                    <a:pt x="59406" y="8509"/>
                    <a:pt x="59071" y="8425"/>
                  </a:cubicBezTo>
                  <a:cubicBezTo>
                    <a:pt x="58736" y="8342"/>
                    <a:pt x="59071" y="8425"/>
                    <a:pt x="58568" y="8425"/>
                  </a:cubicBezTo>
                  <a:lnTo>
                    <a:pt x="56557" y="8425"/>
                  </a:lnTo>
                  <a:lnTo>
                    <a:pt x="57395" y="9263"/>
                  </a:lnTo>
                  <a:cubicBezTo>
                    <a:pt x="56557" y="9263"/>
                    <a:pt x="55552" y="9263"/>
                    <a:pt x="56557" y="10185"/>
                  </a:cubicBezTo>
                  <a:cubicBezTo>
                    <a:pt x="55133" y="8844"/>
                    <a:pt x="49184" y="10185"/>
                    <a:pt x="48178" y="9599"/>
                  </a:cubicBezTo>
                  <a:cubicBezTo>
                    <a:pt x="46972" y="10244"/>
                    <a:pt x="45598" y="10503"/>
                    <a:pt x="44240" y="10353"/>
                  </a:cubicBezTo>
                  <a:cubicBezTo>
                    <a:pt x="44660" y="10353"/>
                    <a:pt x="44911" y="11442"/>
                    <a:pt x="43654" y="11442"/>
                  </a:cubicBezTo>
                  <a:cubicBezTo>
                    <a:pt x="43654" y="9431"/>
                    <a:pt x="41224" y="10688"/>
                    <a:pt x="40135" y="9347"/>
                  </a:cubicBezTo>
                  <a:cubicBezTo>
                    <a:pt x="41140" y="10185"/>
                    <a:pt x="36448" y="9766"/>
                    <a:pt x="38040" y="11023"/>
                  </a:cubicBezTo>
                  <a:cubicBezTo>
                    <a:pt x="36951" y="11023"/>
                    <a:pt x="38040" y="10269"/>
                    <a:pt x="37035" y="9850"/>
                  </a:cubicBezTo>
                  <a:cubicBezTo>
                    <a:pt x="34102" y="10068"/>
                    <a:pt x="31169" y="10068"/>
                    <a:pt x="28237" y="9850"/>
                  </a:cubicBezTo>
                  <a:cubicBezTo>
                    <a:pt x="28237" y="9850"/>
                    <a:pt x="28740" y="10520"/>
                    <a:pt x="28237" y="10939"/>
                  </a:cubicBezTo>
                  <a:lnTo>
                    <a:pt x="26477" y="9682"/>
                  </a:lnTo>
                  <a:cubicBezTo>
                    <a:pt x="25891" y="9682"/>
                    <a:pt x="25974" y="11191"/>
                    <a:pt x="24801" y="10353"/>
                  </a:cubicBezTo>
                  <a:cubicBezTo>
                    <a:pt x="24801" y="10353"/>
                    <a:pt x="24801" y="10939"/>
                    <a:pt x="24801" y="11023"/>
                  </a:cubicBezTo>
                  <a:cubicBezTo>
                    <a:pt x="18517" y="10101"/>
                    <a:pt x="12233" y="12699"/>
                    <a:pt x="5781" y="11023"/>
                  </a:cubicBezTo>
                  <a:cubicBezTo>
                    <a:pt x="6703" y="11526"/>
                    <a:pt x="5781" y="11610"/>
                    <a:pt x="5781" y="11610"/>
                  </a:cubicBezTo>
                  <a:cubicBezTo>
                    <a:pt x="5781" y="11610"/>
                    <a:pt x="5781" y="12280"/>
                    <a:pt x="5781" y="12615"/>
                  </a:cubicBezTo>
                  <a:lnTo>
                    <a:pt x="3100" y="11777"/>
                  </a:lnTo>
                  <a:cubicBezTo>
                    <a:pt x="2681" y="12783"/>
                    <a:pt x="251" y="11777"/>
                    <a:pt x="0" y="12950"/>
                  </a:cubicBezTo>
                  <a:lnTo>
                    <a:pt x="838" y="12950"/>
                  </a:lnTo>
                  <a:cubicBezTo>
                    <a:pt x="-168" y="14123"/>
                    <a:pt x="2514" y="15296"/>
                    <a:pt x="2430" y="16721"/>
                  </a:cubicBezTo>
                  <a:cubicBezTo>
                    <a:pt x="3603" y="15464"/>
                    <a:pt x="5781" y="18396"/>
                    <a:pt x="7709" y="16721"/>
                  </a:cubicBezTo>
                  <a:cubicBezTo>
                    <a:pt x="8211" y="16721"/>
                    <a:pt x="7709" y="16721"/>
                    <a:pt x="7709" y="17475"/>
                  </a:cubicBezTo>
                  <a:cubicBezTo>
                    <a:pt x="7709" y="18229"/>
                    <a:pt x="8798" y="16721"/>
                    <a:pt x="9971" y="16888"/>
                  </a:cubicBezTo>
                  <a:lnTo>
                    <a:pt x="9971" y="16888"/>
                  </a:lnTo>
                  <a:cubicBezTo>
                    <a:pt x="12769" y="16788"/>
                    <a:pt x="15576" y="16922"/>
                    <a:pt x="18350" y="17307"/>
                  </a:cubicBezTo>
                  <a:lnTo>
                    <a:pt x="18350" y="16637"/>
                  </a:lnTo>
                  <a:cubicBezTo>
                    <a:pt x="18819" y="16687"/>
                    <a:pt x="19271" y="16829"/>
                    <a:pt x="19690" y="17056"/>
                  </a:cubicBezTo>
                  <a:cubicBezTo>
                    <a:pt x="20528" y="15966"/>
                    <a:pt x="17428" y="17056"/>
                    <a:pt x="18182" y="15883"/>
                  </a:cubicBezTo>
                  <a:cubicBezTo>
                    <a:pt x="19355" y="17307"/>
                    <a:pt x="23712" y="15883"/>
                    <a:pt x="24550" y="17223"/>
                  </a:cubicBezTo>
                  <a:cubicBezTo>
                    <a:pt x="25723" y="17223"/>
                    <a:pt x="24131" y="16469"/>
                    <a:pt x="25304" y="16385"/>
                  </a:cubicBezTo>
                  <a:lnTo>
                    <a:pt x="25304" y="16804"/>
                  </a:lnTo>
                  <a:lnTo>
                    <a:pt x="25304" y="16218"/>
                  </a:lnTo>
                  <a:cubicBezTo>
                    <a:pt x="25866" y="16251"/>
                    <a:pt x="26360" y="16612"/>
                    <a:pt x="26561" y="17139"/>
                  </a:cubicBezTo>
                  <a:lnTo>
                    <a:pt x="25807" y="17139"/>
                  </a:lnTo>
                  <a:cubicBezTo>
                    <a:pt x="26812" y="17558"/>
                    <a:pt x="28656" y="17139"/>
                    <a:pt x="29075" y="17139"/>
                  </a:cubicBezTo>
                  <a:lnTo>
                    <a:pt x="27902" y="17139"/>
                  </a:lnTo>
                  <a:cubicBezTo>
                    <a:pt x="31387" y="16980"/>
                    <a:pt x="34865" y="16561"/>
                    <a:pt x="38291" y="15883"/>
                  </a:cubicBezTo>
                  <a:lnTo>
                    <a:pt x="38291" y="15883"/>
                  </a:lnTo>
                  <a:cubicBezTo>
                    <a:pt x="40721" y="15212"/>
                    <a:pt x="40219" y="15883"/>
                    <a:pt x="42900" y="15883"/>
                  </a:cubicBezTo>
                  <a:lnTo>
                    <a:pt x="42900" y="15883"/>
                  </a:lnTo>
                  <a:cubicBezTo>
                    <a:pt x="43461" y="15480"/>
                    <a:pt x="44140" y="15271"/>
                    <a:pt x="44827" y="15296"/>
                  </a:cubicBezTo>
                  <a:cubicBezTo>
                    <a:pt x="44157" y="15715"/>
                    <a:pt x="46168" y="15966"/>
                    <a:pt x="45246" y="16469"/>
                  </a:cubicBezTo>
                  <a:cubicBezTo>
                    <a:pt x="47844" y="15631"/>
                    <a:pt x="46586" y="15883"/>
                    <a:pt x="48262" y="14542"/>
                  </a:cubicBezTo>
                  <a:lnTo>
                    <a:pt x="48681" y="15045"/>
                  </a:lnTo>
                  <a:cubicBezTo>
                    <a:pt x="49150" y="14458"/>
                    <a:pt x="49854" y="14115"/>
                    <a:pt x="50608" y="14123"/>
                  </a:cubicBezTo>
                  <a:cubicBezTo>
                    <a:pt x="49519" y="14626"/>
                    <a:pt x="51446" y="14877"/>
                    <a:pt x="50608" y="15547"/>
                  </a:cubicBezTo>
                  <a:cubicBezTo>
                    <a:pt x="53457" y="16637"/>
                    <a:pt x="54714" y="14123"/>
                    <a:pt x="56055" y="15547"/>
                  </a:cubicBezTo>
                  <a:cubicBezTo>
                    <a:pt x="57311" y="14039"/>
                    <a:pt x="53625" y="14877"/>
                    <a:pt x="54295" y="14542"/>
                  </a:cubicBezTo>
                  <a:cubicBezTo>
                    <a:pt x="53709" y="14039"/>
                    <a:pt x="55301" y="13285"/>
                    <a:pt x="56222" y="13453"/>
                  </a:cubicBezTo>
                  <a:cubicBezTo>
                    <a:pt x="57144" y="13620"/>
                    <a:pt x="57814" y="15296"/>
                    <a:pt x="60077" y="15129"/>
                  </a:cubicBezTo>
                  <a:cubicBezTo>
                    <a:pt x="60077" y="15129"/>
                    <a:pt x="60077" y="15129"/>
                    <a:pt x="59574" y="15129"/>
                  </a:cubicBezTo>
                  <a:cubicBezTo>
                    <a:pt x="59071" y="15129"/>
                    <a:pt x="61250" y="14458"/>
                    <a:pt x="62255" y="15129"/>
                  </a:cubicBezTo>
                  <a:cubicBezTo>
                    <a:pt x="62842" y="14207"/>
                    <a:pt x="63596" y="15129"/>
                    <a:pt x="63763" y="13956"/>
                  </a:cubicBezTo>
                  <a:lnTo>
                    <a:pt x="61669" y="14374"/>
                  </a:lnTo>
                  <a:cubicBezTo>
                    <a:pt x="62842" y="13956"/>
                    <a:pt x="63847" y="12531"/>
                    <a:pt x="65858" y="13118"/>
                  </a:cubicBezTo>
                  <a:cubicBezTo>
                    <a:pt x="65548" y="13436"/>
                    <a:pt x="65179" y="13687"/>
                    <a:pt x="64769" y="13872"/>
                  </a:cubicBezTo>
                  <a:cubicBezTo>
                    <a:pt x="65355" y="13872"/>
                    <a:pt x="65774" y="13872"/>
                    <a:pt x="66445" y="13872"/>
                  </a:cubicBezTo>
                  <a:cubicBezTo>
                    <a:pt x="67115" y="13872"/>
                    <a:pt x="63931" y="13872"/>
                    <a:pt x="62758" y="15212"/>
                  </a:cubicBezTo>
                  <a:cubicBezTo>
                    <a:pt x="63344" y="15631"/>
                    <a:pt x="65020" y="14207"/>
                    <a:pt x="64434" y="15212"/>
                  </a:cubicBezTo>
                  <a:cubicBezTo>
                    <a:pt x="65271" y="13537"/>
                    <a:pt x="66696" y="15212"/>
                    <a:pt x="68120" y="13956"/>
                  </a:cubicBezTo>
                  <a:lnTo>
                    <a:pt x="68120" y="14710"/>
                  </a:lnTo>
                  <a:cubicBezTo>
                    <a:pt x="68422" y="14433"/>
                    <a:pt x="68799" y="14257"/>
                    <a:pt x="69210" y="14207"/>
                  </a:cubicBezTo>
                  <a:lnTo>
                    <a:pt x="68456" y="15129"/>
                  </a:lnTo>
                  <a:cubicBezTo>
                    <a:pt x="69712" y="14291"/>
                    <a:pt x="70885" y="15715"/>
                    <a:pt x="72058" y="15129"/>
                  </a:cubicBezTo>
                  <a:cubicBezTo>
                    <a:pt x="69545" y="15129"/>
                    <a:pt x="71472" y="14291"/>
                    <a:pt x="70383" y="13872"/>
                  </a:cubicBezTo>
                  <a:cubicBezTo>
                    <a:pt x="73399" y="12783"/>
                    <a:pt x="72226" y="15631"/>
                    <a:pt x="75661" y="15045"/>
                  </a:cubicBezTo>
                  <a:cubicBezTo>
                    <a:pt x="75159" y="15045"/>
                    <a:pt x="73902" y="15045"/>
                    <a:pt x="74572" y="14374"/>
                  </a:cubicBezTo>
                  <a:cubicBezTo>
                    <a:pt x="75251" y="14483"/>
                    <a:pt x="75904" y="14710"/>
                    <a:pt x="76499" y="15045"/>
                  </a:cubicBezTo>
                  <a:cubicBezTo>
                    <a:pt x="78762" y="15045"/>
                    <a:pt x="76499" y="14374"/>
                    <a:pt x="77086" y="13872"/>
                  </a:cubicBezTo>
                  <a:cubicBezTo>
                    <a:pt x="77924" y="14710"/>
                    <a:pt x="78175" y="13872"/>
                    <a:pt x="79180" y="13201"/>
                  </a:cubicBezTo>
                  <a:lnTo>
                    <a:pt x="79180" y="13872"/>
                  </a:lnTo>
                  <a:cubicBezTo>
                    <a:pt x="81778" y="13872"/>
                    <a:pt x="79767" y="12364"/>
                    <a:pt x="82113" y="12783"/>
                  </a:cubicBezTo>
                  <a:lnTo>
                    <a:pt x="81191" y="13872"/>
                  </a:lnTo>
                  <a:lnTo>
                    <a:pt x="82365" y="13872"/>
                  </a:lnTo>
                  <a:lnTo>
                    <a:pt x="82365" y="14710"/>
                  </a:lnTo>
                  <a:cubicBezTo>
                    <a:pt x="83269" y="14165"/>
                    <a:pt x="84359" y="14014"/>
                    <a:pt x="85381" y="14291"/>
                  </a:cubicBezTo>
                  <a:cubicBezTo>
                    <a:pt x="85381" y="13788"/>
                    <a:pt x="85381" y="13034"/>
                    <a:pt x="86638" y="12950"/>
                  </a:cubicBezTo>
                  <a:cubicBezTo>
                    <a:pt x="87895" y="12866"/>
                    <a:pt x="86219" y="13620"/>
                    <a:pt x="87811" y="13453"/>
                  </a:cubicBezTo>
                  <a:cubicBezTo>
                    <a:pt x="87811" y="13872"/>
                    <a:pt x="87141" y="14458"/>
                    <a:pt x="86386" y="13872"/>
                  </a:cubicBezTo>
                  <a:cubicBezTo>
                    <a:pt x="86269" y="14106"/>
                    <a:pt x="86127" y="14333"/>
                    <a:pt x="85967" y="14542"/>
                  </a:cubicBezTo>
                  <a:cubicBezTo>
                    <a:pt x="86805" y="15045"/>
                    <a:pt x="88062" y="14542"/>
                    <a:pt x="88649" y="14542"/>
                  </a:cubicBezTo>
                  <a:lnTo>
                    <a:pt x="87978" y="14542"/>
                  </a:lnTo>
                  <a:lnTo>
                    <a:pt x="90324" y="13453"/>
                  </a:lnTo>
                  <a:cubicBezTo>
                    <a:pt x="90324" y="13453"/>
                    <a:pt x="90324" y="13956"/>
                    <a:pt x="90324" y="14207"/>
                  </a:cubicBezTo>
                  <a:cubicBezTo>
                    <a:pt x="90760" y="13930"/>
                    <a:pt x="91246" y="13729"/>
                    <a:pt x="91749" y="13620"/>
                  </a:cubicBezTo>
                  <a:cubicBezTo>
                    <a:pt x="91749" y="14207"/>
                    <a:pt x="91749" y="14793"/>
                    <a:pt x="90743" y="15129"/>
                  </a:cubicBezTo>
                  <a:lnTo>
                    <a:pt x="92922" y="14374"/>
                  </a:lnTo>
                  <a:cubicBezTo>
                    <a:pt x="92922" y="14374"/>
                    <a:pt x="94095" y="15045"/>
                    <a:pt x="93844" y="15212"/>
                  </a:cubicBezTo>
                  <a:cubicBezTo>
                    <a:pt x="95100" y="15212"/>
                    <a:pt x="96776" y="13956"/>
                    <a:pt x="98452" y="14291"/>
                  </a:cubicBezTo>
                  <a:lnTo>
                    <a:pt x="99038" y="14291"/>
                  </a:lnTo>
                  <a:cubicBezTo>
                    <a:pt x="100630" y="14291"/>
                    <a:pt x="101971" y="14961"/>
                    <a:pt x="103814" y="14291"/>
                  </a:cubicBezTo>
                  <a:lnTo>
                    <a:pt x="104904" y="15296"/>
                  </a:lnTo>
                  <a:cubicBezTo>
                    <a:pt x="106328" y="15296"/>
                    <a:pt x="103395" y="14039"/>
                    <a:pt x="105742" y="13537"/>
                  </a:cubicBezTo>
                  <a:cubicBezTo>
                    <a:pt x="108088" y="13034"/>
                    <a:pt x="106412" y="14374"/>
                    <a:pt x="107082" y="14626"/>
                  </a:cubicBezTo>
                  <a:cubicBezTo>
                    <a:pt x="107753" y="14877"/>
                    <a:pt x="109261" y="12950"/>
                    <a:pt x="110853" y="13704"/>
                  </a:cubicBezTo>
                  <a:cubicBezTo>
                    <a:pt x="109847" y="15547"/>
                    <a:pt x="109428" y="15380"/>
                    <a:pt x="108758" y="15547"/>
                  </a:cubicBezTo>
                  <a:close/>
                  <a:moveTo>
                    <a:pt x="126354" y="14207"/>
                  </a:moveTo>
                  <a:cubicBezTo>
                    <a:pt x="126354" y="14207"/>
                    <a:pt x="125348" y="14793"/>
                    <a:pt x="125097" y="14207"/>
                  </a:cubicBezTo>
                  <a:cubicBezTo>
                    <a:pt x="124846" y="13620"/>
                    <a:pt x="126018" y="13956"/>
                    <a:pt x="126605" y="14207"/>
                  </a:cubicBezTo>
                  <a:close/>
                  <a:moveTo>
                    <a:pt x="153082" y="11107"/>
                  </a:moveTo>
                  <a:cubicBezTo>
                    <a:pt x="153082" y="11107"/>
                    <a:pt x="152496" y="11107"/>
                    <a:pt x="151993" y="11107"/>
                  </a:cubicBezTo>
                  <a:cubicBezTo>
                    <a:pt x="152412" y="10889"/>
                    <a:pt x="152898" y="10864"/>
                    <a:pt x="153334" y="11023"/>
                  </a:cubicBezTo>
                  <a:close/>
                  <a:moveTo>
                    <a:pt x="229246" y="2728"/>
                  </a:moveTo>
                  <a:lnTo>
                    <a:pt x="229246" y="2728"/>
                  </a:lnTo>
                  <a:cubicBezTo>
                    <a:pt x="229246" y="2728"/>
                    <a:pt x="228827" y="2728"/>
                    <a:pt x="228409" y="2728"/>
                  </a:cubicBezTo>
                  <a:cubicBezTo>
                    <a:pt x="227990" y="2728"/>
                    <a:pt x="228995" y="2644"/>
                    <a:pt x="229498" y="2644"/>
                  </a:cubicBezTo>
                  <a:close/>
                  <a:moveTo>
                    <a:pt x="59071" y="11526"/>
                  </a:moveTo>
                  <a:lnTo>
                    <a:pt x="59071" y="11526"/>
                  </a:lnTo>
                  <a:cubicBezTo>
                    <a:pt x="58987" y="11861"/>
                    <a:pt x="59155" y="11693"/>
                    <a:pt x="59323" y="11442"/>
                  </a:cubicBezTo>
                  <a:close/>
                </a:path>
              </a:pathLst>
            </a:custGeom>
            <a:solidFill>
              <a:srgbClr val="37474F"/>
            </a:solidFill>
            <a:ln w="8363" cap="flat">
              <a:noFill/>
              <a:prstDash val="solid"/>
              <a:miter/>
            </a:ln>
          </p:spPr>
          <p:txBody>
            <a:bodyPr rtlCol="0" anchor="ctr"/>
            <a:lstStyle/>
            <a:p>
              <a:pPr defTabSz="914378"/>
              <a:endParaRPr lang="en-US"/>
            </a:p>
          </p:txBody>
        </p:sp>
        <p:sp>
          <p:nvSpPr>
            <p:cNvPr id="294" name="Freeform: Shape 293">
              <a:extLst>
                <a:ext uri="{FF2B5EF4-FFF2-40B4-BE49-F238E27FC236}">
                  <a16:creationId xmlns:a16="http://schemas.microsoft.com/office/drawing/2014/main" xmlns="" id="{CE592838-B1AA-4B7A-B546-2D7D600F7B64}"/>
                </a:ext>
              </a:extLst>
            </p:cNvPr>
            <p:cNvSpPr/>
            <p:nvPr/>
          </p:nvSpPr>
          <p:spPr>
            <a:xfrm>
              <a:off x="2652973" y="2076837"/>
              <a:ext cx="260" cy="418"/>
            </a:xfrm>
            <a:custGeom>
              <a:avLst/>
              <a:gdLst>
                <a:gd name="connsiteX0" fmla="*/ 261 w 260"/>
                <a:gd name="connsiteY0" fmla="*/ 419 h 418"/>
                <a:gd name="connsiteX1" fmla="*/ 261 w 260"/>
                <a:gd name="connsiteY1" fmla="*/ 0 h 418"/>
                <a:gd name="connsiteX2" fmla="*/ 261 w 260"/>
                <a:gd name="connsiteY2" fmla="*/ 419 h 418"/>
              </a:gdLst>
              <a:ahLst/>
              <a:cxnLst>
                <a:cxn ang="0">
                  <a:pos x="connsiteX0" y="connsiteY0"/>
                </a:cxn>
                <a:cxn ang="0">
                  <a:pos x="connsiteX1" y="connsiteY1"/>
                </a:cxn>
                <a:cxn ang="0">
                  <a:pos x="connsiteX2" y="connsiteY2"/>
                </a:cxn>
              </a:cxnLst>
              <a:rect l="l" t="t" r="r" b="b"/>
              <a:pathLst>
                <a:path w="260" h="418">
                  <a:moveTo>
                    <a:pt x="261" y="419"/>
                  </a:moveTo>
                  <a:cubicBezTo>
                    <a:pt x="202" y="285"/>
                    <a:pt x="202" y="134"/>
                    <a:pt x="261" y="0"/>
                  </a:cubicBezTo>
                  <a:cubicBezTo>
                    <a:pt x="261" y="0"/>
                    <a:pt x="-326" y="251"/>
                    <a:pt x="261" y="419"/>
                  </a:cubicBezTo>
                  <a:close/>
                </a:path>
              </a:pathLst>
            </a:custGeom>
            <a:solidFill>
              <a:srgbClr val="37474F"/>
            </a:solidFill>
            <a:ln w="8363" cap="flat">
              <a:noFill/>
              <a:prstDash val="solid"/>
              <a:miter/>
            </a:ln>
          </p:spPr>
          <p:txBody>
            <a:bodyPr rtlCol="0" anchor="ctr"/>
            <a:lstStyle/>
            <a:p>
              <a:pPr defTabSz="914378"/>
              <a:endParaRPr lang="en-US"/>
            </a:p>
          </p:txBody>
        </p:sp>
        <p:sp>
          <p:nvSpPr>
            <p:cNvPr id="295" name="Freeform: Shape 294">
              <a:extLst>
                <a:ext uri="{FF2B5EF4-FFF2-40B4-BE49-F238E27FC236}">
                  <a16:creationId xmlns:a16="http://schemas.microsoft.com/office/drawing/2014/main" xmlns="" id="{94FF90A6-35AB-4316-A15D-38AB6A271688}"/>
                </a:ext>
              </a:extLst>
            </p:cNvPr>
            <p:cNvSpPr/>
            <p:nvPr/>
          </p:nvSpPr>
          <p:spPr>
            <a:xfrm>
              <a:off x="2600614" y="208144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96" name="Freeform: Shape 295">
              <a:extLst>
                <a:ext uri="{FF2B5EF4-FFF2-40B4-BE49-F238E27FC236}">
                  <a16:creationId xmlns:a16="http://schemas.microsoft.com/office/drawing/2014/main" xmlns="" id="{F161BC1C-C848-4747-AA57-6E4CCE5E7350}"/>
                </a:ext>
              </a:extLst>
            </p:cNvPr>
            <p:cNvSpPr/>
            <p:nvPr/>
          </p:nvSpPr>
          <p:spPr>
            <a:xfrm>
              <a:off x="2707110" y="2074872"/>
              <a:ext cx="670" cy="37"/>
            </a:xfrm>
            <a:custGeom>
              <a:avLst/>
              <a:gdLst>
                <a:gd name="connsiteX0" fmla="*/ 670 w 670"/>
                <a:gd name="connsiteY0" fmla="*/ 37 h 37"/>
                <a:gd name="connsiteX1" fmla="*/ 0 w 670"/>
                <a:gd name="connsiteY1" fmla="*/ 37 h 37"/>
                <a:gd name="connsiteX2" fmla="*/ 670 w 670"/>
                <a:gd name="connsiteY2" fmla="*/ 37 h 37"/>
              </a:gdLst>
              <a:ahLst/>
              <a:cxnLst>
                <a:cxn ang="0">
                  <a:pos x="connsiteX0" y="connsiteY0"/>
                </a:cxn>
                <a:cxn ang="0">
                  <a:pos x="connsiteX1" y="connsiteY1"/>
                </a:cxn>
                <a:cxn ang="0">
                  <a:pos x="connsiteX2" y="connsiteY2"/>
                </a:cxn>
              </a:cxnLst>
              <a:rect l="l" t="t" r="r" b="b"/>
              <a:pathLst>
                <a:path w="670" h="37">
                  <a:moveTo>
                    <a:pt x="670" y="37"/>
                  </a:moveTo>
                  <a:lnTo>
                    <a:pt x="0" y="37"/>
                  </a:lnTo>
                  <a:cubicBezTo>
                    <a:pt x="0" y="37"/>
                    <a:pt x="168" y="-47"/>
                    <a:pt x="670" y="37"/>
                  </a:cubicBezTo>
                  <a:close/>
                </a:path>
              </a:pathLst>
            </a:custGeom>
            <a:solidFill>
              <a:srgbClr val="37474F"/>
            </a:solidFill>
            <a:ln w="8363" cap="flat">
              <a:noFill/>
              <a:prstDash val="solid"/>
              <a:miter/>
            </a:ln>
          </p:spPr>
          <p:txBody>
            <a:bodyPr rtlCol="0" anchor="ctr"/>
            <a:lstStyle/>
            <a:p>
              <a:pPr defTabSz="914378"/>
              <a:endParaRPr lang="en-US"/>
            </a:p>
          </p:txBody>
        </p:sp>
        <p:sp>
          <p:nvSpPr>
            <p:cNvPr id="297" name="Freeform: Shape 296">
              <a:extLst>
                <a:ext uri="{FF2B5EF4-FFF2-40B4-BE49-F238E27FC236}">
                  <a16:creationId xmlns:a16="http://schemas.microsoft.com/office/drawing/2014/main" xmlns="" id="{ABE3D8D4-33C2-4643-8892-9620C9A5731A}"/>
                </a:ext>
              </a:extLst>
            </p:cNvPr>
            <p:cNvSpPr/>
            <p:nvPr/>
          </p:nvSpPr>
          <p:spPr>
            <a:xfrm>
              <a:off x="2739369" y="2065953"/>
              <a:ext cx="1005" cy="75"/>
            </a:xfrm>
            <a:custGeom>
              <a:avLst/>
              <a:gdLst>
                <a:gd name="connsiteX0" fmla="*/ 1005 w 1005"/>
                <a:gd name="connsiteY0" fmla="*/ 75 h 75"/>
                <a:gd name="connsiteX1" fmla="*/ 0 w 1005"/>
                <a:gd name="connsiteY1" fmla="*/ 75 h 75"/>
                <a:gd name="connsiteX2" fmla="*/ 922 w 1005"/>
                <a:gd name="connsiteY2" fmla="*/ 75 h 75"/>
                <a:gd name="connsiteX3" fmla="*/ 1005 w 1005"/>
                <a:gd name="connsiteY3" fmla="*/ 75 h 75"/>
              </a:gdLst>
              <a:ahLst/>
              <a:cxnLst>
                <a:cxn ang="0">
                  <a:pos x="connsiteX0" y="connsiteY0"/>
                </a:cxn>
                <a:cxn ang="0">
                  <a:pos x="connsiteX1" y="connsiteY1"/>
                </a:cxn>
                <a:cxn ang="0">
                  <a:pos x="connsiteX2" y="connsiteY2"/>
                </a:cxn>
                <a:cxn ang="0">
                  <a:pos x="connsiteX3" y="connsiteY3"/>
                </a:cxn>
              </a:cxnLst>
              <a:rect l="l" t="t" r="r" b="b"/>
              <a:pathLst>
                <a:path w="1005" h="75">
                  <a:moveTo>
                    <a:pt x="1005" y="75"/>
                  </a:moveTo>
                  <a:lnTo>
                    <a:pt x="0" y="75"/>
                  </a:lnTo>
                  <a:cubicBezTo>
                    <a:pt x="302" y="-25"/>
                    <a:pt x="620" y="-25"/>
                    <a:pt x="922" y="75"/>
                  </a:cubicBezTo>
                  <a:cubicBezTo>
                    <a:pt x="922" y="75"/>
                    <a:pt x="670" y="75"/>
                    <a:pt x="1005" y="75"/>
                  </a:cubicBezTo>
                  <a:close/>
                </a:path>
              </a:pathLst>
            </a:custGeom>
            <a:solidFill>
              <a:srgbClr val="37474F"/>
            </a:solidFill>
            <a:ln w="8363" cap="flat">
              <a:noFill/>
              <a:prstDash val="solid"/>
              <a:miter/>
            </a:ln>
          </p:spPr>
          <p:txBody>
            <a:bodyPr rtlCol="0" anchor="ctr"/>
            <a:lstStyle/>
            <a:p>
              <a:pPr defTabSz="914378"/>
              <a:endParaRPr lang="en-US"/>
            </a:p>
          </p:txBody>
        </p:sp>
        <p:sp>
          <p:nvSpPr>
            <p:cNvPr id="298" name="Freeform: Shape 297">
              <a:extLst>
                <a:ext uri="{FF2B5EF4-FFF2-40B4-BE49-F238E27FC236}">
                  <a16:creationId xmlns:a16="http://schemas.microsoft.com/office/drawing/2014/main" xmlns="" id="{E5506773-87C1-4F62-927A-4B8DA1569D49}"/>
                </a:ext>
              </a:extLst>
            </p:cNvPr>
            <p:cNvSpPr/>
            <p:nvPr/>
          </p:nvSpPr>
          <p:spPr>
            <a:xfrm>
              <a:off x="2749061" y="2069760"/>
              <a:ext cx="362" cy="206"/>
            </a:xfrm>
            <a:custGeom>
              <a:avLst/>
              <a:gdLst>
                <a:gd name="connsiteX0" fmla="*/ 362 w 362"/>
                <a:gd name="connsiteY0" fmla="*/ 206 h 206"/>
                <a:gd name="connsiteX1" fmla="*/ 362 w 362"/>
                <a:gd name="connsiteY1" fmla="*/ 206 h 206"/>
                <a:gd name="connsiteX2" fmla="*/ 362 w 362"/>
                <a:gd name="connsiteY2" fmla="*/ 206 h 206"/>
                <a:gd name="connsiteX3" fmla="*/ 362 w 362"/>
                <a:gd name="connsiteY3" fmla="*/ 206 h 206"/>
              </a:gdLst>
              <a:ahLst/>
              <a:cxnLst>
                <a:cxn ang="0">
                  <a:pos x="connsiteX0" y="connsiteY0"/>
                </a:cxn>
                <a:cxn ang="0">
                  <a:pos x="connsiteX1" y="connsiteY1"/>
                </a:cxn>
                <a:cxn ang="0">
                  <a:pos x="connsiteX2" y="connsiteY2"/>
                </a:cxn>
                <a:cxn ang="0">
                  <a:pos x="connsiteX3" y="connsiteY3"/>
                </a:cxn>
              </a:cxnLst>
              <a:rect l="l" t="t" r="r" b="b"/>
              <a:pathLst>
                <a:path w="362" h="206">
                  <a:moveTo>
                    <a:pt x="362" y="206"/>
                  </a:moveTo>
                  <a:lnTo>
                    <a:pt x="362" y="206"/>
                  </a:lnTo>
                  <a:lnTo>
                    <a:pt x="362" y="206"/>
                  </a:lnTo>
                  <a:cubicBezTo>
                    <a:pt x="111" y="-213"/>
                    <a:pt x="-308" y="123"/>
                    <a:pt x="362" y="206"/>
                  </a:cubicBezTo>
                  <a:close/>
                </a:path>
              </a:pathLst>
            </a:custGeom>
            <a:solidFill>
              <a:srgbClr val="37474F"/>
            </a:solidFill>
            <a:ln w="8363" cap="flat">
              <a:noFill/>
              <a:prstDash val="solid"/>
              <a:miter/>
            </a:ln>
          </p:spPr>
          <p:txBody>
            <a:bodyPr rtlCol="0" anchor="ctr"/>
            <a:lstStyle/>
            <a:p>
              <a:pPr defTabSz="914378"/>
              <a:endParaRPr lang="en-US"/>
            </a:p>
          </p:txBody>
        </p:sp>
        <p:sp>
          <p:nvSpPr>
            <p:cNvPr id="299" name="Freeform: Shape 298">
              <a:extLst>
                <a:ext uri="{FF2B5EF4-FFF2-40B4-BE49-F238E27FC236}">
                  <a16:creationId xmlns:a16="http://schemas.microsoft.com/office/drawing/2014/main" xmlns="" id="{E74E4DCA-18BE-47D8-8EE7-1E1BC936D00F}"/>
                </a:ext>
              </a:extLst>
            </p:cNvPr>
            <p:cNvSpPr/>
            <p:nvPr/>
          </p:nvSpPr>
          <p:spPr>
            <a:xfrm>
              <a:off x="2741463" y="2067951"/>
              <a:ext cx="1424" cy="683"/>
            </a:xfrm>
            <a:custGeom>
              <a:avLst/>
              <a:gdLst>
                <a:gd name="connsiteX0" fmla="*/ 0 w 1424"/>
                <a:gd name="connsiteY0" fmla="*/ 423 h 683"/>
                <a:gd name="connsiteX1" fmla="*/ 1425 w 1424"/>
                <a:gd name="connsiteY1" fmla="*/ 423 h 683"/>
                <a:gd name="connsiteX2" fmla="*/ 1425 w 1424"/>
                <a:gd name="connsiteY2" fmla="*/ 423 h 683"/>
                <a:gd name="connsiteX3" fmla="*/ 0 w 1424"/>
                <a:gd name="connsiteY3" fmla="*/ 423 h 683"/>
              </a:gdLst>
              <a:ahLst/>
              <a:cxnLst>
                <a:cxn ang="0">
                  <a:pos x="connsiteX0" y="connsiteY0"/>
                </a:cxn>
                <a:cxn ang="0">
                  <a:pos x="connsiteX1" y="connsiteY1"/>
                </a:cxn>
                <a:cxn ang="0">
                  <a:pos x="connsiteX2" y="connsiteY2"/>
                </a:cxn>
                <a:cxn ang="0">
                  <a:pos x="connsiteX3" y="connsiteY3"/>
                </a:cxn>
              </a:cxnLst>
              <a:rect l="l" t="t" r="r" b="b"/>
              <a:pathLst>
                <a:path w="1424" h="683">
                  <a:moveTo>
                    <a:pt x="0" y="423"/>
                  </a:moveTo>
                  <a:cubicBezTo>
                    <a:pt x="0" y="1009"/>
                    <a:pt x="670" y="423"/>
                    <a:pt x="1425" y="423"/>
                  </a:cubicBezTo>
                  <a:lnTo>
                    <a:pt x="1425" y="423"/>
                  </a:lnTo>
                  <a:cubicBezTo>
                    <a:pt x="1425" y="-331"/>
                    <a:pt x="670" y="87"/>
                    <a:pt x="0" y="423"/>
                  </a:cubicBezTo>
                  <a:close/>
                </a:path>
              </a:pathLst>
            </a:custGeom>
            <a:solidFill>
              <a:srgbClr val="37474F"/>
            </a:solidFill>
            <a:ln w="8363" cap="flat">
              <a:noFill/>
              <a:prstDash val="solid"/>
              <a:miter/>
            </a:ln>
          </p:spPr>
          <p:txBody>
            <a:bodyPr rtlCol="0" anchor="ctr"/>
            <a:lstStyle/>
            <a:p>
              <a:pPr defTabSz="914378"/>
              <a:endParaRPr lang="en-US"/>
            </a:p>
          </p:txBody>
        </p:sp>
        <p:sp>
          <p:nvSpPr>
            <p:cNvPr id="300" name="Freeform: Shape 299">
              <a:extLst>
                <a:ext uri="{FF2B5EF4-FFF2-40B4-BE49-F238E27FC236}">
                  <a16:creationId xmlns:a16="http://schemas.microsoft.com/office/drawing/2014/main" xmlns="" id="{73B9C344-B91A-45DE-8A62-9AC854859D5F}"/>
                </a:ext>
              </a:extLst>
            </p:cNvPr>
            <p:cNvSpPr/>
            <p:nvPr/>
          </p:nvSpPr>
          <p:spPr>
            <a:xfrm>
              <a:off x="2743055" y="2068467"/>
              <a:ext cx="670" cy="74"/>
            </a:xfrm>
            <a:custGeom>
              <a:avLst/>
              <a:gdLst>
                <a:gd name="connsiteX0" fmla="*/ 0 w 670"/>
                <a:gd name="connsiteY0" fmla="*/ 74 h 74"/>
                <a:gd name="connsiteX1" fmla="*/ 670 w 670"/>
                <a:gd name="connsiteY1" fmla="*/ 74 h 74"/>
                <a:gd name="connsiteX2" fmla="*/ 0 w 670"/>
                <a:gd name="connsiteY2" fmla="*/ 74 h 74"/>
              </a:gdLst>
              <a:ahLst/>
              <a:cxnLst>
                <a:cxn ang="0">
                  <a:pos x="connsiteX0" y="connsiteY0"/>
                </a:cxn>
                <a:cxn ang="0">
                  <a:pos x="connsiteX1" y="connsiteY1"/>
                </a:cxn>
                <a:cxn ang="0">
                  <a:pos x="connsiteX2" y="connsiteY2"/>
                </a:cxn>
              </a:cxnLst>
              <a:rect l="l" t="t" r="r" b="b"/>
              <a:pathLst>
                <a:path w="670" h="74">
                  <a:moveTo>
                    <a:pt x="0" y="74"/>
                  </a:moveTo>
                  <a:lnTo>
                    <a:pt x="670" y="74"/>
                  </a:lnTo>
                  <a:cubicBezTo>
                    <a:pt x="670" y="74"/>
                    <a:pt x="335"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301" name="Freeform: Shape 300">
              <a:extLst>
                <a:ext uri="{FF2B5EF4-FFF2-40B4-BE49-F238E27FC236}">
                  <a16:creationId xmlns:a16="http://schemas.microsoft.com/office/drawing/2014/main" xmlns="" id="{36C89AB2-6157-4BC4-A2D9-768C131E54A9}"/>
                </a:ext>
              </a:extLst>
            </p:cNvPr>
            <p:cNvSpPr/>
            <p:nvPr/>
          </p:nvSpPr>
          <p:spPr>
            <a:xfrm>
              <a:off x="2733352" y="2066986"/>
              <a:ext cx="1118" cy="633"/>
            </a:xfrm>
            <a:custGeom>
              <a:avLst/>
              <a:gdLst>
                <a:gd name="connsiteX0" fmla="*/ 654 w 1118"/>
                <a:gd name="connsiteY0" fmla="*/ 634 h 633"/>
                <a:gd name="connsiteX1" fmla="*/ 1073 w 1118"/>
                <a:gd name="connsiteY1" fmla="*/ 47 h 633"/>
                <a:gd name="connsiteX2" fmla="*/ 654 w 1118"/>
                <a:gd name="connsiteY2" fmla="*/ 634 h 633"/>
              </a:gdLst>
              <a:ahLst/>
              <a:cxnLst>
                <a:cxn ang="0">
                  <a:pos x="connsiteX0" y="connsiteY0"/>
                </a:cxn>
                <a:cxn ang="0">
                  <a:pos x="connsiteX1" y="connsiteY1"/>
                </a:cxn>
                <a:cxn ang="0">
                  <a:pos x="connsiteX2" y="connsiteY2"/>
                </a:cxn>
              </a:cxnLst>
              <a:rect l="l" t="t" r="r" b="b"/>
              <a:pathLst>
                <a:path w="1118" h="633">
                  <a:moveTo>
                    <a:pt x="654" y="634"/>
                  </a:moveTo>
                  <a:cubicBezTo>
                    <a:pt x="654" y="634"/>
                    <a:pt x="654" y="-204"/>
                    <a:pt x="1073" y="47"/>
                  </a:cubicBezTo>
                  <a:cubicBezTo>
                    <a:pt x="1492" y="299"/>
                    <a:pt x="-1189" y="634"/>
                    <a:pt x="654" y="634"/>
                  </a:cubicBezTo>
                  <a:close/>
                </a:path>
              </a:pathLst>
            </a:custGeom>
            <a:solidFill>
              <a:srgbClr val="37474F"/>
            </a:solidFill>
            <a:ln w="8363" cap="flat">
              <a:noFill/>
              <a:prstDash val="solid"/>
              <a:miter/>
            </a:ln>
          </p:spPr>
          <p:txBody>
            <a:bodyPr rtlCol="0" anchor="ctr"/>
            <a:lstStyle/>
            <a:p>
              <a:pPr defTabSz="914378"/>
              <a:endParaRPr lang="en-US"/>
            </a:p>
          </p:txBody>
        </p:sp>
        <p:sp>
          <p:nvSpPr>
            <p:cNvPr id="302" name="Freeform: Shape 301">
              <a:extLst>
                <a:ext uri="{FF2B5EF4-FFF2-40B4-BE49-F238E27FC236}">
                  <a16:creationId xmlns:a16="http://schemas.microsoft.com/office/drawing/2014/main" xmlns="" id="{D81E411F-8D76-4614-8D50-DBBFC0526D78}"/>
                </a:ext>
              </a:extLst>
            </p:cNvPr>
            <p:cNvSpPr/>
            <p:nvPr/>
          </p:nvSpPr>
          <p:spPr>
            <a:xfrm>
              <a:off x="2741463" y="2069547"/>
              <a:ext cx="670" cy="754"/>
            </a:xfrm>
            <a:custGeom>
              <a:avLst/>
              <a:gdLst>
                <a:gd name="connsiteX0" fmla="*/ 670 w 670"/>
                <a:gd name="connsiteY0" fmla="*/ 754 h 754"/>
                <a:gd name="connsiteX1" fmla="*/ 335 w 670"/>
                <a:gd name="connsiteY1" fmla="*/ 0 h 754"/>
                <a:gd name="connsiteX2" fmla="*/ 0 w 670"/>
                <a:gd name="connsiteY2" fmla="*/ 587 h 754"/>
                <a:gd name="connsiteX3" fmla="*/ 670 w 670"/>
                <a:gd name="connsiteY3" fmla="*/ 754 h 754"/>
              </a:gdLst>
              <a:ahLst/>
              <a:cxnLst>
                <a:cxn ang="0">
                  <a:pos x="connsiteX0" y="connsiteY0"/>
                </a:cxn>
                <a:cxn ang="0">
                  <a:pos x="connsiteX1" y="connsiteY1"/>
                </a:cxn>
                <a:cxn ang="0">
                  <a:pos x="connsiteX2" y="connsiteY2"/>
                </a:cxn>
                <a:cxn ang="0">
                  <a:pos x="connsiteX3" y="connsiteY3"/>
                </a:cxn>
              </a:cxnLst>
              <a:rect l="l" t="t" r="r" b="b"/>
              <a:pathLst>
                <a:path w="670" h="754">
                  <a:moveTo>
                    <a:pt x="670" y="754"/>
                  </a:moveTo>
                  <a:lnTo>
                    <a:pt x="335" y="0"/>
                  </a:lnTo>
                  <a:lnTo>
                    <a:pt x="0" y="587"/>
                  </a:lnTo>
                  <a:lnTo>
                    <a:pt x="670" y="754"/>
                  </a:lnTo>
                  <a:close/>
                </a:path>
              </a:pathLst>
            </a:custGeom>
            <a:solidFill>
              <a:srgbClr val="37474F"/>
            </a:solidFill>
            <a:ln w="8363" cap="flat">
              <a:noFill/>
              <a:prstDash val="solid"/>
              <a:miter/>
            </a:ln>
          </p:spPr>
          <p:txBody>
            <a:bodyPr rtlCol="0" anchor="ctr"/>
            <a:lstStyle/>
            <a:p>
              <a:pPr defTabSz="914378"/>
              <a:endParaRPr lang="en-US"/>
            </a:p>
          </p:txBody>
        </p:sp>
        <p:sp>
          <p:nvSpPr>
            <p:cNvPr id="303" name="Freeform: Shape 302">
              <a:extLst>
                <a:ext uri="{FF2B5EF4-FFF2-40B4-BE49-F238E27FC236}">
                  <a16:creationId xmlns:a16="http://schemas.microsoft.com/office/drawing/2014/main" xmlns="" id="{58958656-B690-4A03-A90D-D88F8492E67D}"/>
                </a:ext>
              </a:extLst>
            </p:cNvPr>
            <p:cNvSpPr/>
            <p:nvPr/>
          </p:nvSpPr>
          <p:spPr>
            <a:xfrm>
              <a:off x="2736436" y="2069938"/>
              <a:ext cx="1173" cy="111"/>
            </a:xfrm>
            <a:custGeom>
              <a:avLst/>
              <a:gdLst>
                <a:gd name="connsiteX0" fmla="*/ 0 w 1173"/>
                <a:gd name="connsiteY0" fmla="*/ 112 h 111"/>
                <a:gd name="connsiteX1" fmla="*/ 1173 w 1173"/>
                <a:gd name="connsiteY1" fmla="*/ 112 h 111"/>
                <a:gd name="connsiteX2" fmla="*/ 1173 w 1173"/>
                <a:gd name="connsiteY2" fmla="*/ 112 h 111"/>
                <a:gd name="connsiteX3" fmla="*/ 0 w 1173"/>
                <a:gd name="connsiteY3" fmla="*/ 112 h 111"/>
              </a:gdLst>
              <a:ahLst/>
              <a:cxnLst>
                <a:cxn ang="0">
                  <a:pos x="connsiteX0" y="connsiteY0"/>
                </a:cxn>
                <a:cxn ang="0">
                  <a:pos x="connsiteX1" y="connsiteY1"/>
                </a:cxn>
                <a:cxn ang="0">
                  <a:pos x="connsiteX2" y="connsiteY2"/>
                </a:cxn>
                <a:cxn ang="0">
                  <a:pos x="connsiteX3" y="connsiteY3"/>
                </a:cxn>
              </a:cxnLst>
              <a:rect l="l" t="t" r="r" b="b"/>
              <a:pathLst>
                <a:path w="1173" h="111">
                  <a:moveTo>
                    <a:pt x="0" y="112"/>
                  </a:moveTo>
                  <a:lnTo>
                    <a:pt x="1173" y="112"/>
                  </a:lnTo>
                  <a:cubicBezTo>
                    <a:pt x="1173" y="112"/>
                    <a:pt x="1173" y="112"/>
                    <a:pt x="1173" y="112"/>
                  </a:cubicBezTo>
                  <a:cubicBezTo>
                    <a:pt x="1173"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304" name="Freeform: Shape 303">
              <a:extLst>
                <a:ext uri="{FF2B5EF4-FFF2-40B4-BE49-F238E27FC236}">
                  <a16:creationId xmlns:a16="http://schemas.microsoft.com/office/drawing/2014/main" xmlns="" id="{DD76F928-348B-4549-9E91-BEE8FF04F32D}"/>
                </a:ext>
              </a:extLst>
            </p:cNvPr>
            <p:cNvSpPr/>
            <p:nvPr/>
          </p:nvSpPr>
          <p:spPr>
            <a:xfrm>
              <a:off x="2737944" y="2069882"/>
              <a:ext cx="837" cy="69"/>
            </a:xfrm>
            <a:custGeom>
              <a:avLst/>
              <a:gdLst>
                <a:gd name="connsiteX0" fmla="*/ 0 w 837"/>
                <a:gd name="connsiteY0" fmla="*/ 0 h 69"/>
                <a:gd name="connsiteX1" fmla="*/ 838 w 837"/>
                <a:gd name="connsiteY1" fmla="*/ 0 h 69"/>
              </a:gdLst>
              <a:ahLst/>
              <a:cxnLst>
                <a:cxn ang="0">
                  <a:pos x="connsiteX0" y="connsiteY0"/>
                </a:cxn>
                <a:cxn ang="0">
                  <a:pos x="connsiteX1" y="connsiteY1"/>
                </a:cxn>
              </a:cxnLst>
              <a:rect l="l" t="t" r="r" b="b"/>
              <a:pathLst>
                <a:path w="837" h="69">
                  <a:moveTo>
                    <a:pt x="0" y="0"/>
                  </a:moveTo>
                  <a:cubicBezTo>
                    <a:pt x="268" y="92"/>
                    <a:pt x="570" y="92"/>
                    <a:pt x="838" y="0"/>
                  </a:cubicBezTo>
                  <a:close/>
                </a:path>
              </a:pathLst>
            </a:custGeom>
            <a:solidFill>
              <a:srgbClr val="37474F"/>
            </a:solidFill>
            <a:ln w="8363" cap="flat">
              <a:noFill/>
              <a:prstDash val="solid"/>
              <a:miter/>
            </a:ln>
          </p:spPr>
          <p:txBody>
            <a:bodyPr rtlCol="0" anchor="ctr"/>
            <a:lstStyle/>
            <a:p>
              <a:pPr defTabSz="914378"/>
              <a:endParaRPr lang="en-US"/>
            </a:p>
          </p:txBody>
        </p:sp>
        <p:sp>
          <p:nvSpPr>
            <p:cNvPr id="305" name="Freeform: Shape 304">
              <a:extLst>
                <a:ext uri="{FF2B5EF4-FFF2-40B4-BE49-F238E27FC236}">
                  <a16:creationId xmlns:a16="http://schemas.microsoft.com/office/drawing/2014/main" xmlns="" id="{434B9569-6FF2-4E8C-8943-AC5C76B3D351}"/>
                </a:ext>
              </a:extLst>
            </p:cNvPr>
            <p:cNvSpPr/>
            <p:nvPr/>
          </p:nvSpPr>
          <p:spPr>
            <a:xfrm>
              <a:off x="2739453" y="2070385"/>
              <a:ext cx="1089" cy="167"/>
            </a:xfrm>
            <a:custGeom>
              <a:avLst/>
              <a:gdLst>
                <a:gd name="connsiteX0" fmla="*/ 1089 w 1089"/>
                <a:gd name="connsiteY0" fmla="*/ 168 h 167"/>
                <a:gd name="connsiteX1" fmla="*/ 754 w 1089"/>
                <a:gd name="connsiteY1" fmla="*/ 84 h 167"/>
                <a:gd name="connsiteX2" fmla="*/ 0 w 1089"/>
                <a:gd name="connsiteY2" fmla="*/ 0 h 167"/>
                <a:gd name="connsiteX3" fmla="*/ 1089 w 1089"/>
                <a:gd name="connsiteY3" fmla="*/ 168 h 167"/>
              </a:gdLst>
              <a:ahLst/>
              <a:cxnLst>
                <a:cxn ang="0">
                  <a:pos x="connsiteX0" y="connsiteY0"/>
                </a:cxn>
                <a:cxn ang="0">
                  <a:pos x="connsiteX1" y="connsiteY1"/>
                </a:cxn>
                <a:cxn ang="0">
                  <a:pos x="connsiteX2" y="connsiteY2"/>
                </a:cxn>
                <a:cxn ang="0">
                  <a:pos x="connsiteX3" y="connsiteY3"/>
                </a:cxn>
              </a:cxnLst>
              <a:rect l="l" t="t" r="r" b="b"/>
              <a:pathLst>
                <a:path w="1089" h="167">
                  <a:moveTo>
                    <a:pt x="1089" y="168"/>
                  </a:moveTo>
                  <a:lnTo>
                    <a:pt x="754" y="84"/>
                  </a:lnTo>
                  <a:lnTo>
                    <a:pt x="0" y="0"/>
                  </a:lnTo>
                  <a:lnTo>
                    <a:pt x="1089" y="168"/>
                  </a:lnTo>
                  <a:close/>
                </a:path>
              </a:pathLst>
            </a:custGeom>
            <a:solidFill>
              <a:srgbClr val="37474F"/>
            </a:solidFill>
            <a:ln w="8363" cap="flat">
              <a:noFill/>
              <a:prstDash val="solid"/>
              <a:miter/>
            </a:ln>
          </p:spPr>
          <p:txBody>
            <a:bodyPr rtlCol="0" anchor="ctr"/>
            <a:lstStyle/>
            <a:p>
              <a:pPr defTabSz="914378"/>
              <a:endParaRPr lang="en-US"/>
            </a:p>
          </p:txBody>
        </p:sp>
        <p:sp>
          <p:nvSpPr>
            <p:cNvPr id="306" name="Freeform: Shape 305">
              <a:extLst>
                <a:ext uri="{FF2B5EF4-FFF2-40B4-BE49-F238E27FC236}">
                  <a16:creationId xmlns:a16="http://schemas.microsoft.com/office/drawing/2014/main" xmlns="" id="{03BAA4D0-F38E-4637-BA72-79348081235E}"/>
                </a:ext>
              </a:extLst>
            </p:cNvPr>
            <p:cNvSpPr/>
            <p:nvPr/>
          </p:nvSpPr>
          <p:spPr>
            <a:xfrm>
              <a:off x="2723030" y="2070469"/>
              <a:ext cx="1331" cy="111"/>
            </a:xfrm>
            <a:custGeom>
              <a:avLst/>
              <a:gdLst>
                <a:gd name="connsiteX0" fmla="*/ 1257 w 1331"/>
                <a:gd name="connsiteY0" fmla="*/ 0 h 111"/>
                <a:gd name="connsiteX1" fmla="*/ 0 w 1331"/>
                <a:gd name="connsiteY1" fmla="*/ 0 h 111"/>
                <a:gd name="connsiteX2" fmla="*/ 670 w 1331"/>
                <a:gd name="connsiteY2" fmla="*/ 0 h 111"/>
                <a:gd name="connsiteX3" fmla="*/ 1257 w 1331"/>
                <a:gd name="connsiteY3" fmla="*/ 0 h 111"/>
              </a:gdLst>
              <a:ahLst/>
              <a:cxnLst>
                <a:cxn ang="0">
                  <a:pos x="connsiteX0" y="connsiteY0"/>
                </a:cxn>
                <a:cxn ang="0">
                  <a:pos x="connsiteX1" y="connsiteY1"/>
                </a:cxn>
                <a:cxn ang="0">
                  <a:pos x="connsiteX2" y="connsiteY2"/>
                </a:cxn>
                <a:cxn ang="0">
                  <a:pos x="connsiteX3" y="connsiteY3"/>
                </a:cxn>
              </a:cxnLst>
              <a:rect l="l" t="t" r="r" b="b"/>
              <a:pathLst>
                <a:path w="1331" h="111">
                  <a:moveTo>
                    <a:pt x="1257" y="0"/>
                  </a:moveTo>
                  <a:lnTo>
                    <a:pt x="0" y="0"/>
                  </a:lnTo>
                  <a:cubicBezTo>
                    <a:pt x="0" y="0"/>
                    <a:pt x="0" y="0"/>
                    <a:pt x="670" y="0"/>
                  </a:cubicBezTo>
                  <a:cubicBezTo>
                    <a:pt x="1341" y="0"/>
                    <a:pt x="1425" y="251"/>
                    <a:pt x="1257" y="0"/>
                  </a:cubicBezTo>
                  <a:close/>
                </a:path>
              </a:pathLst>
            </a:custGeom>
            <a:solidFill>
              <a:srgbClr val="37474F"/>
            </a:solidFill>
            <a:ln w="8363" cap="flat">
              <a:noFill/>
              <a:prstDash val="solid"/>
              <a:miter/>
            </a:ln>
          </p:spPr>
          <p:txBody>
            <a:bodyPr rtlCol="0" anchor="ctr"/>
            <a:lstStyle/>
            <a:p>
              <a:pPr defTabSz="914378"/>
              <a:endParaRPr lang="en-US"/>
            </a:p>
          </p:txBody>
        </p:sp>
        <p:sp>
          <p:nvSpPr>
            <p:cNvPr id="307" name="Freeform: Shape 306">
              <a:extLst>
                <a:ext uri="{FF2B5EF4-FFF2-40B4-BE49-F238E27FC236}">
                  <a16:creationId xmlns:a16="http://schemas.microsoft.com/office/drawing/2014/main" xmlns="" id="{1E4EE20E-C620-476F-B9A4-70AACF565E30}"/>
                </a:ext>
              </a:extLst>
            </p:cNvPr>
            <p:cNvSpPr/>
            <p:nvPr/>
          </p:nvSpPr>
          <p:spPr>
            <a:xfrm>
              <a:off x="2727554" y="2071809"/>
              <a:ext cx="502" cy="837"/>
            </a:xfrm>
            <a:custGeom>
              <a:avLst/>
              <a:gdLst>
                <a:gd name="connsiteX0" fmla="*/ 503 w 502"/>
                <a:gd name="connsiteY0" fmla="*/ 503 h 837"/>
                <a:gd name="connsiteX1" fmla="*/ 0 w 502"/>
                <a:gd name="connsiteY1" fmla="*/ 0 h 837"/>
                <a:gd name="connsiteX2" fmla="*/ 0 w 502"/>
                <a:gd name="connsiteY2" fmla="*/ 838 h 837"/>
              </a:gdLst>
              <a:ahLst/>
              <a:cxnLst>
                <a:cxn ang="0">
                  <a:pos x="connsiteX0" y="connsiteY0"/>
                </a:cxn>
                <a:cxn ang="0">
                  <a:pos x="connsiteX1" y="connsiteY1"/>
                </a:cxn>
                <a:cxn ang="0">
                  <a:pos x="connsiteX2" y="connsiteY2"/>
                </a:cxn>
              </a:cxnLst>
              <a:rect l="l" t="t" r="r" b="b"/>
              <a:pathLst>
                <a:path w="502" h="837">
                  <a:moveTo>
                    <a:pt x="503" y="503"/>
                  </a:moveTo>
                  <a:cubicBezTo>
                    <a:pt x="503" y="503"/>
                    <a:pt x="503" y="503"/>
                    <a:pt x="0" y="0"/>
                  </a:cubicBez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308" name="Freeform: Shape 307">
              <a:extLst>
                <a:ext uri="{FF2B5EF4-FFF2-40B4-BE49-F238E27FC236}">
                  <a16:creationId xmlns:a16="http://schemas.microsoft.com/office/drawing/2014/main" xmlns="" id="{9068023C-B77D-4BE1-AC0B-F4F3DFEB9868}"/>
                </a:ext>
              </a:extLst>
            </p:cNvPr>
            <p:cNvSpPr/>
            <p:nvPr/>
          </p:nvSpPr>
          <p:spPr>
            <a:xfrm>
              <a:off x="2723672" y="2072731"/>
              <a:ext cx="1285" cy="676"/>
            </a:xfrm>
            <a:custGeom>
              <a:avLst/>
              <a:gdLst>
                <a:gd name="connsiteX0" fmla="*/ 782 w 1285"/>
                <a:gd name="connsiteY0" fmla="*/ 0 h 676"/>
                <a:gd name="connsiteX1" fmla="*/ 782 w 1285"/>
                <a:gd name="connsiteY1" fmla="*/ 670 h 676"/>
                <a:gd name="connsiteX2" fmla="*/ 782 w 1285"/>
                <a:gd name="connsiteY2" fmla="*/ 0 h 676"/>
              </a:gdLst>
              <a:ahLst/>
              <a:cxnLst>
                <a:cxn ang="0">
                  <a:pos x="connsiteX0" y="connsiteY0"/>
                </a:cxn>
                <a:cxn ang="0">
                  <a:pos x="connsiteX1" y="connsiteY1"/>
                </a:cxn>
                <a:cxn ang="0">
                  <a:pos x="connsiteX2" y="connsiteY2"/>
                </a:cxn>
              </a:cxnLst>
              <a:rect l="l" t="t" r="r" b="b"/>
              <a:pathLst>
                <a:path w="1285" h="676">
                  <a:moveTo>
                    <a:pt x="782" y="0"/>
                  </a:moveTo>
                  <a:cubicBezTo>
                    <a:pt x="782" y="0"/>
                    <a:pt x="-977" y="754"/>
                    <a:pt x="782" y="670"/>
                  </a:cubicBezTo>
                  <a:cubicBezTo>
                    <a:pt x="698" y="419"/>
                    <a:pt x="1955" y="84"/>
                    <a:pt x="782" y="0"/>
                  </a:cubicBezTo>
                  <a:close/>
                </a:path>
              </a:pathLst>
            </a:custGeom>
            <a:solidFill>
              <a:srgbClr val="37474F"/>
            </a:solidFill>
            <a:ln w="8363" cap="flat">
              <a:noFill/>
              <a:prstDash val="solid"/>
              <a:miter/>
            </a:ln>
          </p:spPr>
          <p:txBody>
            <a:bodyPr rtlCol="0" anchor="ctr"/>
            <a:lstStyle/>
            <a:p>
              <a:pPr defTabSz="914378"/>
              <a:endParaRPr lang="en-US"/>
            </a:p>
          </p:txBody>
        </p:sp>
        <p:sp>
          <p:nvSpPr>
            <p:cNvPr id="309" name="Freeform: Shape 308">
              <a:extLst>
                <a:ext uri="{FF2B5EF4-FFF2-40B4-BE49-F238E27FC236}">
                  <a16:creationId xmlns:a16="http://schemas.microsoft.com/office/drawing/2014/main" xmlns="" id="{1C39FAB6-9F5C-43AB-A801-F5A9B314DCAC}"/>
                </a:ext>
              </a:extLst>
            </p:cNvPr>
            <p:cNvSpPr/>
            <p:nvPr/>
          </p:nvSpPr>
          <p:spPr>
            <a:xfrm>
              <a:off x="2705769" y="2070971"/>
              <a:ext cx="335" cy="1508"/>
            </a:xfrm>
            <a:custGeom>
              <a:avLst/>
              <a:gdLst>
                <a:gd name="connsiteX0" fmla="*/ 0 w 335"/>
                <a:gd name="connsiteY0" fmla="*/ 1508 h 1508"/>
                <a:gd name="connsiteX1" fmla="*/ 335 w 335"/>
                <a:gd name="connsiteY1" fmla="*/ 1508 h 1508"/>
                <a:gd name="connsiteX2" fmla="*/ 168 w 335"/>
                <a:gd name="connsiteY2" fmla="*/ 0 h 1508"/>
                <a:gd name="connsiteX3" fmla="*/ 0 w 335"/>
                <a:gd name="connsiteY3" fmla="*/ 1508 h 1508"/>
              </a:gdLst>
              <a:ahLst/>
              <a:cxnLst>
                <a:cxn ang="0">
                  <a:pos x="connsiteX0" y="connsiteY0"/>
                </a:cxn>
                <a:cxn ang="0">
                  <a:pos x="connsiteX1" y="connsiteY1"/>
                </a:cxn>
                <a:cxn ang="0">
                  <a:pos x="connsiteX2" y="connsiteY2"/>
                </a:cxn>
                <a:cxn ang="0">
                  <a:pos x="connsiteX3" y="connsiteY3"/>
                </a:cxn>
              </a:cxnLst>
              <a:rect l="l" t="t" r="r" b="b"/>
              <a:pathLst>
                <a:path w="335" h="1508">
                  <a:moveTo>
                    <a:pt x="0" y="1508"/>
                  </a:moveTo>
                  <a:lnTo>
                    <a:pt x="335" y="1508"/>
                  </a:lnTo>
                  <a:lnTo>
                    <a:pt x="168" y="0"/>
                  </a:lnTo>
                  <a:lnTo>
                    <a:pt x="0" y="1508"/>
                  </a:lnTo>
                  <a:close/>
                </a:path>
              </a:pathLst>
            </a:custGeom>
            <a:solidFill>
              <a:srgbClr val="37474F"/>
            </a:solidFill>
            <a:ln w="8363" cap="flat">
              <a:noFill/>
              <a:prstDash val="solid"/>
              <a:miter/>
            </a:ln>
          </p:spPr>
          <p:txBody>
            <a:bodyPr rtlCol="0" anchor="ctr"/>
            <a:lstStyle/>
            <a:p>
              <a:pPr defTabSz="914378"/>
              <a:endParaRPr lang="en-US"/>
            </a:p>
          </p:txBody>
        </p:sp>
        <p:sp>
          <p:nvSpPr>
            <p:cNvPr id="310" name="Freeform: Shape 309">
              <a:extLst>
                <a:ext uri="{FF2B5EF4-FFF2-40B4-BE49-F238E27FC236}">
                  <a16:creationId xmlns:a16="http://schemas.microsoft.com/office/drawing/2014/main" xmlns="" id="{D85ECA67-2A68-4595-8F52-9C79C9A9F85A}"/>
                </a:ext>
              </a:extLst>
            </p:cNvPr>
            <p:cNvSpPr/>
            <p:nvPr/>
          </p:nvSpPr>
          <p:spPr>
            <a:xfrm>
              <a:off x="2689363" y="2075445"/>
              <a:ext cx="2287" cy="1392"/>
            </a:xfrm>
            <a:custGeom>
              <a:avLst/>
              <a:gdLst>
                <a:gd name="connsiteX0" fmla="*/ 68 w 2287"/>
                <a:gd name="connsiteY0" fmla="*/ 1392 h 1392"/>
                <a:gd name="connsiteX1" fmla="*/ 1743 w 2287"/>
                <a:gd name="connsiteY1" fmla="*/ 889 h 1392"/>
                <a:gd name="connsiteX2" fmla="*/ 989 w 2287"/>
                <a:gd name="connsiteY2" fmla="*/ 219 h 1392"/>
                <a:gd name="connsiteX3" fmla="*/ 68 w 2287"/>
                <a:gd name="connsiteY3" fmla="*/ 1392 h 1392"/>
              </a:gdLst>
              <a:ahLst/>
              <a:cxnLst>
                <a:cxn ang="0">
                  <a:pos x="connsiteX0" y="connsiteY0"/>
                </a:cxn>
                <a:cxn ang="0">
                  <a:pos x="connsiteX1" y="connsiteY1"/>
                </a:cxn>
                <a:cxn ang="0">
                  <a:pos x="connsiteX2" y="connsiteY2"/>
                </a:cxn>
                <a:cxn ang="0">
                  <a:pos x="connsiteX3" y="connsiteY3"/>
                </a:cxn>
              </a:cxnLst>
              <a:rect l="l" t="t" r="r" b="b"/>
              <a:pathLst>
                <a:path w="2287" h="1392">
                  <a:moveTo>
                    <a:pt x="68" y="1392"/>
                  </a:moveTo>
                  <a:cubicBezTo>
                    <a:pt x="1576" y="1392"/>
                    <a:pt x="68" y="470"/>
                    <a:pt x="1743" y="889"/>
                  </a:cubicBezTo>
                  <a:cubicBezTo>
                    <a:pt x="3419" y="1308"/>
                    <a:pt x="654" y="889"/>
                    <a:pt x="989" y="219"/>
                  </a:cubicBezTo>
                  <a:cubicBezTo>
                    <a:pt x="1325" y="-451"/>
                    <a:pt x="-351" y="554"/>
                    <a:pt x="68" y="1392"/>
                  </a:cubicBezTo>
                  <a:close/>
                </a:path>
              </a:pathLst>
            </a:custGeom>
            <a:solidFill>
              <a:srgbClr val="37474F"/>
            </a:solidFill>
            <a:ln w="8363" cap="flat">
              <a:noFill/>
              <a:prstDash val="solid"/>
              <a:miter/>
            </a:ln>
          </p:spPr>
          <p:txBody>
            <a:bodyPr rtlCol="0" anchor="ctr"/>
            <a:lstStyle/>
            <a:p>
              <a:pPr defTabSz="914378"/>
              <a:endParaRPr lang="en-US"/>
            </a:p>
          </p:txBody>
        </p:sp>
        <p:sp>
          <p:nvSpPr>
            <p:cNvPr id="311" name="Freeform: Shape 310">
              <a:extLst>
                <a:ext uri="{FF2B5EF4-FFF2-40B4-BE49-F238E27FC236}">
                  <a16:creationId xmlns:a16="http://schemas.microsoft.com/office/drawing/2014/main" xmlns="" id="{AB2260C0-6B2B-4179-AC5E-D6F4577385E4}"/>
                </a:ext>
              </a:extLst>
            </p:cNvPr>
            <p:cNvSpPr/>
            <p:nvPr/>
          </p:nvSpPr>
          <p:spPr>
            <a:xfrm>
              <a:off x="2690352" y="2075999"/>
              <a:ext cx="419" cy="8378"/>
            </a:xfrm>
            <a:custGeom>
              <a:avLst/>
              <a:gdLst>
                <a:gd name="connsiteX0" fmla="*/ 0 w 419"/>
                <a:gd name="connsiteY0" fmla="*/ 0 h 8378"/>
                <a:gd name="connsiteX1" fmla="*/ 419 w 419"/>
                <a:gd name="connsiteY1" fmla="*/ 0 h 8378"/>
              </a:gdLst>
              <a:ahLst/>
              <a:cxnLst>
                <a:cxn ang="0">
                  <a:pos x="connsiteX0" y="connsiteY0"/>
                </a:cxn>
                <a:cxn ang="0">
                  <a:pos x="connsiteX1" y="connsiteY1"/>
                </a:cxn>
              </a:cxnLst>
              <a:rect l="l" t="t" r="r" b="b"/>
              <a:pathLst>
                <a:path w="419" h="8378">
                  <a:moveTo>
                    <a:pt x="0" y="0"/>
                  </a:moveTo>
                  <a:lnTo>
                    <a:pt x="419" y="0"/>
                  </a:lnTo>
                  <a:close/>
                </a:path>
              </a:pathLst>
            </a:custGeom>
            <a:solidFill>
              <a:srgbClr val="37474F"/>
            </a:solidFill>
            <a:ln w="8363" cap="flat">
              <a:noFill/>
              <a:prstDash val="solid"/>
              <a:miter/>
            </a:ln>
          </p:spPr>
          <p:txBody>
            <a:bodyPr rtlCol="0" anchor="ctr"/>
            <a:lstStyle/>
            <a:p>
              <a:pPr defTabSz="914378"/>
              <a:endParaRPr lang="en-US"/>
            </a:p>
          </p:txBody>
        </p:sp>
        <p:sp>
          <p:nvSpPr>
            <p:cNvPr id="312" name="Freeform: Shape 311">
              <a:extLst>
                <a:ext uri="{FF2B5EF4-FFF2-40B4-BE49-F238E27FC236}">
                  <a16:creationId xmlns:a16="http://schemas.microsoft.com/office/drawing/2014/main" xmlns="" id="{E5B937D4-960C-4C98-B5F9-894408BFBB3C}"/>
                </a:ext>
              </a:extLst>
            </p:cNvPr>
            <p:cNvSpPr/>
            <p:nvPr/>
          </p:nvSpPr>
          <p:spPr>
            <a:xfrm>
              <a:off x="2503252" y="2078345"/>
              <a:ext cx="921" cy="418"/>
            </a:xfrm>
            <a:custGeom>
              <a:avLst/>
              <a:gdLst>
                <a:gd name="connsiteX0" fmla="*/ 922 w 921"/>
                <a:gd name="connsiteY0" fmla="*/ 251 h 418"/>
                <a:gd name="connsiteX1" fmla="*/ 0 w 921"/>
                <a:gd name="connsiteY1" fmla="*/ 0 h 418"/>
                <a:gd name="connsiteX2" fmla="*/ 586 w 921"/>
                <a:gd name="connsiteY2" fmla="*/ 419 h 418"/>
                <a:gd name="connsiteX3" fmla="*/ 922 w 921"/>
                <a:gd name="connsiteY3" fmla="*/ 251 h 418"/>
              </a:gdLst>
              <a:ahLst/>
              <a:cxnLst>
                <a:cxn ang="0">
                  <a:pos x="connsiteX0" y="connsiteY0"/>
                </a:cxn>
                <a:cxn ang="0">
                  <a:pos x="connsiteX1" y="connsiteY1"/>
                </a:cxn>
                <a:cxn ang="0">
                  <a:pos x="connsiteX2" y="connsiteY2"/>
                </a:cxn>
                <a:cxn ang="0">
                  <a:pos x="connsiteX3" y="connsiteY3"/>
                </a:cxn>
              </a:cxnLst>
              <a:rect l="l" t="t" r="r" b="b"/>
              <a:pathLst>
                <a:path w="921" h="418">
                  <a:moveTo>
                    <a:pt x="922" y="251"/>
                  </a:moveTo>
                  <a:lnTo>
                    <a:pt x="0" y="0"/>
                  </a:lnTo>
                  <a:lnTo>
                    <a:pt x="586" y="419"/>
                  </a:lnTo>
                  <a:lnTo>
                    <a:pt x="922" y="251"/>
                  </a:lnTo>
                  <a:close/>
                </a:path>
              </a:pathLst>
            </a:custGeom>
            <a:solidFill>
              <a:srgbClr val="37474F"/>
            </a:solidFill>
            <a:ln w="8363" cap="flat">
              <a:noFill/>
              <a:prstDash val="solid"/>
              <a:miter/>
            </a:ln>
          </p:spPr>
          <p:txBody>
            <a:bodyPr rtlCol="0" anchor="ctr"/>
            <a:lstStyle/>
            <a:p>
              <a:pPr defTabSz="914378"/>
              <a:endParaRPr lang="en-US"/>
            </a:p>
          </p:txBody>
        </p:sp>
        <p:sp>
          <p:nvSpPr>
            <p:cNvPr id="313" name="Freeform: Shape 312">
              <a:extLst>
                <a:ext uri="{FF2B5EF4-FFF2-40B4-BE49-F238E27FC236}">
                  <a16:creationId xmlns:a16="http://schemas.microsoft.com/office/drawing/2014/main" xmlns="" id="{5B75DFFA-C4F4-49F5-BFBB-432184ABEF4E}"/>
                </a:ext>
              </a:extLst>
            </p:cNvPr>
            <p:cNvSpPr/>
            <p:nvPr/>
          </p:nvSpPr>
          <p:spPr>
            <a:xfrm>
              <a:off x="2501911" y="2078848"/>
              <a:ext cx="502" cy="921"/>
            </a:xfrm>
            <a:custGeom>
              <a:avLst/>
              <a:gdLst>
                <a:gd name="connsiteX0" fmla="*/ 503 w 502"/>
                <a:gd name="connsiteY0" fmla="*/ 922 h 921"/>
                <a:gd name="connsiteX1" fmla="*/ 503 w 502"/>
                <a:gd name="connsiteY1" fmla="*/ 0 h 921"/>
                <a:gd name="connsiteX2" fmla="*/ 0 w 502"/>
                <a:gd name="connsiteY2" fmla="*/ 922 h 921"/>
                <a:gd name="connsiteX3" fmla="*/ 503 w 502"/>
                <a:gd name="connsiteY3" fmla="*/ 922 h 921"/>
              </a:gdLst>
              <a:ahLst/>
              <a:cxnLst>
                <a:cxn ang="0">
                  <a:pos x="connsiteX0" y="connsiteY0"/>
                </a:cxn>
                <a:cxn ang="0">
                  <a:pos x="connsiteX1" y="connsiteY1"/>
                </a:cxn>
                <a:cxn ang="0">
                  <a:pos x="connsiteX2" y="connsiteY2"/>
                </a:cxn>
                <a:cxn ang="0">
                  <a:pos x="connsiteX3" y="connsiteY3"/>
                </a:cxn>
              </a:cxnLst>
              <a:rect l="l" t="t" r="r" b="b"/>
              <a:pathLst>
                <a:path w="502" h="921">
                  <a:moveTo>
                    <a:pt x="503" y="922"/>
                  </a:moveTo>
                  <a:lnTo>
                    <a:pt x="503" y="0"/>
                  </a:lnTo>
                  <a:lnTo>
                    <a:pt x="0" y="922"/>
                  </a:lnTo>
                  <a:cubicBezTo>
                    <a:pt x="0" y="922"/>
                    <a:pt x="503" y="754"/>
                    <a:pt x="503" y="922"/>
                  </a:cubicBezTo>
                  <a:close/>
                </a:path>
              </a:pathLst>
            </a:custGeom>
            <a:solidFill>
              <a:srgbClr val="37474F"/>
            </a:solidFill>
            <a:ln w="8363" cap="flat">
              <a:noFill/>
              <a:prstDash val="solid"/>
              <a:miter/>
            </a:ln>
          </p:spPr>
          <p:txBody>
            <a:bodyPr rtlCol="0" anchor="ctr"/>
            <a:lstStyle/>
            <a:p>
              <a:pPr defTabSz="914378"/>
              <a:endParaRPr lang="en-US"/>
            </a:p>
          </p:txBody>
        </p:sp>
        <p:sp>
          <p:nvSpPr>
            <p:cNvPr id="314" name="Freeform: Shape 313">
              <a:extLst>
                <a:ext uri="{FF2B5EF4-FFF2-40B4-BE49-F238E27FC236}">
                  <a16:creationId xmlns:a16="http://schemas.microsoft.com/office/drawing/2014/main" xmlns="" id="{55408484-0F5C-4A83-8462-A4644E36ACCC}"/>
                </a:ext>
              </a:extLst>
            </p:cNvPr>
            <p:cNvSpPr/>
            <p:nvPr/>
          </p:nvSpPr>
          <p:spPr>
            <a:xfrm>
              <a:off x="2631030" y="2080942"/>
              <a:ext cx="837" cy="8378"/>
            </a:xfrm>
            <a:custGeom>
              <a:avLst/>
              <a:gdLst>
                <a:gd name="connsiteX0" fmla="*/ 838 w 837"/>
                <a:gd name="connsiteY0" fmla="*/ 0 h 8378"/>
                <a:gd name="connsiteX1" fmla="*/ 838 w 837"/>
                <a:gd name="connsiteY1" fmla="*/ 0 h 8378"/>
                <a:gd name="connsiteX2" fmla="*/ 0 w 837"/>
                <a:gd name="connsiteY2" fmla="*/ 0 h 8378"/>
              </a:gdLst>
              <a:ahLst/>
              <a:cxnLst>
                <a:cxn ang="0">
                  <a:pos x="connsiteX0" y="connsiteY0"/>
                </a:cxn>
                <a:cxn ang="0">
                  <a:pos x="connsiteX1" y="connsiteY1"/>
                </a:cxn>
                <a:cxn ang="0">
                  <a:pos x="connsiteX2" y="connsiteY2"/>
                </a:cxn>
              </a:cxnLst>
              <a:rect l="l" t="t" r="r" b="b"/>
              <a:pathLst>
                <a:path w="837" h="8378">
                  <a:moveTo>
                    <a:pt x="838" y="0"/>
                  </a:moveTo>
                  <a:lnTo>
                    <a:pt x="838" y="0"/>
                  </a:lnTo>
                  <a:cubicBezTo>
                    <a:pt x="838" y="0"/>
                    <a:pt x="838"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15" name="Freeform: Shape 314">
              <a:extLst>
                <a:ext uri="{FF2B5EF4-FFF2-40B4-BE49-F238E27FC236}">
                  <a16:creationId xmlns:a16="http://schemas.microsoft.com/office/drawing/2014/main" xmlns="" id="{437AF154-0F4A-4DA7-B74A-DBA1CEC3FB3F}"/>
                </a:ext>
              </a:extLst>
            </p:cNvPr>
            <p:cNvSpPr/>
            <p:nvPr/>
          </p:nvSpPr>
          <p:spPr>
            <a:xfrm>
              <a:off x="2618797" y="2080021"/>
              <a:ext cx="502" cy="837"/>
            </a:xfrm>
            <a:custGeom>
              <a:avLst/>
              <a:gdLst>
                <a:gd name="connsiteX0" fmla="*/ 251 w 502"/>
                <a:gd name="connsiteY0" fmla="*/ 838 h 837"/>
                <a:gd name="connsiteX1" fmla="*/ 503 w 502"/>
                <a:gd name="connsiteY1" fmla="*/ 838 h 837"/>
                <a:gd name="connsiteX2" fmla="*/ 0 w 502"/>
                <a:gd name="connsiteY2" fmla="*/ 0 h 837"/>
                <a:gd name="connsiteX3" fmla="*/ 251 w 502"/>
                <a:gd name="connsiteY3" fmla="*/ 838 h 837"/>
              </a:gdLst>
              <a:ahLst/>
              <a:cxnLst>
                <a:cxn ang="0">
                  <a:pos x="connsiteX0" y="connsiteY0"/>
                </a:cxn>
                <a:cxn ang="0">
                  <a:pos x="connsiteX1" y="connsiteY1"/>
                </a:cxn>
                <a:cxn ang="0">
                  <a:pos x="connsiteX2" y="connsiteY2"/>
                </a:cxn>
                <a:cxn ang="0">
                  <a:pos x="connsiteX3" y="connsiteY3"/>
                </a:cxn>
              </a:cxnLst>
              <a:rect l="l" t="t" r="r" b="b"/>
              <a:pathLst>
                <a:path w="502" h="837">
                  <a:moveTo>
                    <a:pt x="251" y="838"/>
                  </a:moveTo>
                  <a:lnTo>
                    <a:pt x="503" y="838"/>
                  </a:lnTo>
                  <a:lnTo>
                    <a:pt x="0" y="0"/>
                  </a:lnTo>
                  <a:lnTo>
                    <a:pt x="251" y="838"/>
                  </a:lnTo>
                  <a:close/>
                </a:path>
              </a:pathLst>
            </a:custGeom>
            <a:solidFill>
              <a:srgbClr val="37474F"/>
            </a:solidFill>
            <a:ln w="8363" cap="flat">
              <a:noFill/>
              <a:prstDash val="solid"/>
              <a:miter/>
            </a:ln>
          </p:spPr>
          <p:txBody>
            <a:bodyPr rtlCol="0" anchor="ctr"/>
            <a:lstStyle/>
            <a:p>
              <a:pPr defTabSz="914378"/>
              <a:endParaRPr lang="en-US"/>
            </a:p>
          </p:txBody>
        </p:sp>
        <p:sp>
          <p:nvSpPr>
            <p:cNvPr id="316" name="Freeform: Shape 315">
              <a:extLst>
                <a:ext uri="{FF2B5EF4-FFF2-40B4-BE49-F238E27FC236}">
                  <a16:creationId xmlns:a16="http://schemas.microsoft.com/office/drawing/2014/main" xmlns="" id="{63482434-C6CC-4F57-8469-E64A3ED848DB}"/>
                </a:ext>
              </a:extLst>
            </p:cNvPr>
            <p:cNvSpPr/>
            <p:nvPr/>
          </p:nvSpPr>
          <p:spPr>
            <a:xfrm>
              <a:off x="2608297" y="2082050"/>
              <a:ext cx="1450" cy="484"/>
            </a:xfrm>
            <a:custGeom>
              <a:avLst/>
              <a:gdLst>
                <a:gd name="connsiteX0" fmla="*/ 26 w 1450"/>
                <a:gd name="connsiteY0" fmla="*/ 484 h 484"/>
                <a:gd name="connsiteX1" fmla="*/ 1450 w 1450"/>
                <a:gd name="connsiteY1" fmla="*/ 484 h 484"/>
                <a:gd name="connsiteX2" fmla="*/ 26 w 1450"/>
                <a:gd name="connsiteY2" fmla="*/ 484 h 484"/>
              </a:gdLst>
              <a:ahLst/>
              <a:cxnLst>
                <a:cxn ang="0">
                  <a:pos x="connsiteX0" y="connsiteY0"/>
                </a:cxn>
                <a:cxn ang="0">
                  <a:pos x="connsiteX1" y="connsiteY1"/>
                </a:cxn>
                <a:cxn ang="0">
                  <a:pos x="connsiteX2" y="connsiteY2"/>
                </a:cxn>
              </a:cxnLst>
              <a:rect l="l" t="t" r="r" b="b"/>
              <a:pathLst>
                <a:path w="1450" h="484">
                  <a:moveTo>
                    <a:pt x="26" y="484"/>
                  </a:moveTo>
                  <a:cubicBezTo>
                    <a:pt x="529" y="484"/>
                    <a:pt x="1031" y="484"/>
                    <a:pt x="1450" y="484"/>
                  </a:cubicBezTo>
                  <a:cubicBezTo>
                    <a:pt x="529" y="484"/>
                    <a:pt x="-142" y="-605"/>
                    <a:pt x="26" y="484"/>
                  </a:cubicBezTo>
                  <a:close/>
                </a:path>
              </a:pathLst>
            </a:custGeom>
            <a:solidFill>
              <a:srgbClr val="37474F"/>
            </a:solidFill>
            <a:ln w="8363" cap="flat">
              <a:noFill/>
              <a:prstDash val="solid"/>
              <a:miter/>
            </a:ln>
          </p:spPr>
          <p:txBody>
            <a:bodyPr rtlCol="0" anchor="ctr"/>
            <a:lstStyle/>
            <a:p>
              <a:pPr defTabSz="914378"/>
              <a:endParaRPr lang="en-US"/>
            </a:p>
          </p:txBody>
        </p:sp>
        <p:sp>
          <p:nvSpPr>
            <p:cNvPr id="317" name="Freeform: Shape 316">
              <a:extLst>
                <a:ext uri="{FF2B5EF4-FFF2-40B4-BE49-F238E27FC236}">
                  <a16:creationId xmlns:a16="http://schemas.microsoft.com/office/drawing/2014/main" xmlns="" id="{4B954A83-CABD-473A-B10E-E53126A805BC}"/>
                </a:ext>
              </a:extLst>
            </p:cNvPr>
            <p:cNvSpPr/>
            <p:nvPr/>
          </p:nvSpPr>
          <p:spPr>
            <a:xfrm>
              <a:off x="2505765" y="20910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18" name="Freeform: Shape 317">
              <a:extLst>
                <a:ext uri="{FF2B5EF4-FFF2-40B4-BE49-F238E27FC236}">
                  <a16:creationId xmlns:a16="http://schemas.microsoft.com/office/drawing/2014/main" xmlns="" id="{3D1FCD45-A499-4CC3-9A12-5EF009EF563F}"/>
                </a:ext>
              </a:extLst>
            </p:cNvPr>
            <p:cNvSpPr/>
            <p:nvPr/>
          </p:nvSpPr>
          <p:spPr>
            <a:xfrm>
              <a:off x="2504006" y="2090662"/>
              <a:ext cx="586" cy="83"/>
            </a:xfrm>
            <a:custGeom>
              <a:avLst/>
              <a:gdLst>
                <a:gd name="connsiteX0" fmla="*/ 335 w 586"/>
                <a:gd name="connsiteY0" fmla="*/ 84 h 83"/>
                <a:gd name="connsiteX1" fmla="*/ 586 w 586"/>
                <a:gd name="connsiteY1" fmla="*/ 84 h 83"/>
                <a:gd name="connsiteX2" fmla="*/ 0 w 586"/>
                <a:gd name="connsiteY2" fmla="*/ 0 h 83"/>
                <a:gd name="connsiteX3" fmla="*/ 335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335" y="84"/>
                  </a:moveTo>
                  <a:lnTo>
                    <a:pt x="586" y="84"/>
                  </a:lnTo>
                  <a:lnTo>
                    <a:pt x="0" y="0"/>
                  </a:lnTo>
                  <a:lnTo>
                    <a:pt x="335" y="84"/>
                  </a:lnTo>
                  <a:close/>
                </a:path>
              </a:pathLst>
            </a:custGeom>
            <a:solidFill>
              <a:srgbClr val="37474F"/>
            </a:solidFill>
            <a:ln w="8363" cap="flat">
              <a:noFill/>
              <a:prstDash val="solid"/>
              <a:miter/>
            </a:ln>
          </p:spPr>
          <p:txBody>
            <a:bodyPr rtlCol="0" anchor="ctr"/>
            <a:lstStyle/>
            <a:p>
              <a:pPr defTabSz="914378"/>
              <a:endParaRPr lang="en-US"/>
            </a:p>
          </p:txBody>
        </p:sp>
        <p:sp>
          <p:nvSpPr>
            <p:cNvPr id="319" name="Freeform: Shape 318">
              <a:extLst>
                <a:ext uri="{FF2B5EF4-FFF2-40B4-BE49-F238E27FC236}">
                  <a16:creationId xmlns:a16="http://schemas.microsoft.com/office/drawing/2014/main" xmlns="" id="{6889A501-053B-4EFA-9555-DAFE605AA9BC}"/>
                </a:ext>
              </a:extLst>
            </p:cNvPr>
            <p:cNvSpPr/>
            <p:nvPr/>
          </p:nvSpPr>
          <p:spPr>
            <a:xfrm>
              <a:off x="2503894" y="2090327"/>
              <a:ext cx="1033" cy="37"/>
            </a:xfrm>
            <a:custGeom>
              <a:avLst/>
              <a:gdLst>
                <a:gd name="connsiteX0" fmla="*/ 447 w 1033"/>
                <a:gd name="connsiteY0" fmla="*/ 0 h 37"/>
                <a:gd name="connsiteX1" fmla="*/ 447 w 1033"/>
                <a:gd name="connsiteY1" fmla="*/ 0 h 37"/>
                <a:gd name="connsiteX2" fmla="*/ 1033 w 1033"/>
                <a:gd name="connsiteY2" fmla="*/ 0 h 37"/>
                <a:gd name="connsiteX3" fmla="*/ 447 w 1033"/>
                <a:gd name="connsiteY3" fmla="*/ 0 h 37"/>
              </a:gdLst>
              <a:ahLst/>
              <a:cxnLst>
                <a:cxn ang="0">
                  <a:pos x="connsiteX0" y="connsiteY0"/>
                </a:cxn>
                <a:cxn ang="0">
                  <a:pos x="connsiteX1" y="connsiteY1"/>
                </a:cxn>
                <a:cxn ang="0">
                  <a:pos x="connsiteX2" y="connsiteY2"/>
                </a:cxn>
                <a:cxn ang="0">
                  <a:pos x="connsiteX3" y="connsiteY3"/>
                </a:cxn>
              </a:cxnLst>
              <a:rect l="l" t="t" r="r" b="b"/>
              <a:pathLst>
                <a:path w="1033" h="37">
                  <a:moveTo>
                    <a:pt x="447" y="0"/>
                  </a:moveTo>
                  <a:cubicBezTo>
                    <a:pt x="-559" y="0"/>
                    <a:pt x="447" y="0"/>
                    <a:pt x="447" y="0"/>
                  </a:cubicBezTo>
                  <a:lnTo>
                    <a:pt x="1033" y="0"/>
                  </a:lnTo>
                  <a:cubicBezTo>
                    <a:pt x="1033" y="0"/>
                    <a:pt x="195" y="84"/>
                    <a:pt x="447" y="0"/>
                  </a:cubicBezTo>
                  <a:close/>
                </a:path>
              </a:pathLst>
            </a:custGeom>
            <a:solidFill>
              <a:srgbClr val="37474F"/>
            </a:solidFill>
            <a:ln w="8363" cap="flat">
              <a:noFill/>
              <a:prstDash val="solid"/>
              <a:miter/>
            </a:ln>
          </p:spPr>
          <p:txBody>
            <a:bodyPr rtlCol="0" anchor="ctr"/>
            <a:lstStyle/>
            <a:p>
              <a:pPr defTabSz="914378"/>
              <a:endParaRPr lang="en-US"/>
            </a:p>
          </p:txBody>
        </p:sp>
        <p:sp>
          <p:nvSpPr>
            <p:cNvPr id="320" name="Freeform: Shape 319">
              <a:extLst>
                <a:ext uri="{FF2B5EF4-FFF2-40B4-BE49-F238E27FC236}">
                  <a16:creationId xmlns:a16="http://schemas.microsoft.com/office/drawing/2014/main" xmlns="" id="{C117B12D-AB02-40DB-A4A2-FA43A5FFE281}"/>
                </a:ext>
              </a:extLst>
            </p:cNvPr>
            <p:cNvSpPr/>
            <p:nvPr/>
          </p:nvSpPr>
          <p:spPr>
            <a:xfrm>
              <a:off x="2506417" y="2089908"/>
              <a:ext cx="186" cy="8378"/>
            </a:xfrm>
            <a:custGeom>
              <a:avLst/>
              <a:gdLst>
                <a:gd name="connsiteX0" fmla="*/ 186 w 186"/>
                <a:gd name="connsiteY0" fmla="*/ 0 h 8378"/>
                <a:gd name="connsiteX1" fmla="*/ 186 w 186"/>
                <a:gd name="connsiteY1" fmla="*/ 0 h 8378"/>
                <a:gd name="connsiteX2" fmla="*/ 186 w 186"/>
                <a:gd name="connsiteY2" fmla="*/ 0 h 8378"/>
              </a:gdLst>
              <a:ahLst/>
              <a:cxnLst>
                <a:cxn ang="0">
                  <a:pos x="connsiteX0" y="connsiteY0"/>
                </a:cxn>
                <a:cxn ang="0">
                  <a:pos x="connsiteX1" y="connsiteY1"/>
                </a:cxn>
                <a:cxn ang="0">
                  <a:pos x="connsiteX2" y="connsiteY2"/>
                </a:cxn>
              </a:cxnLst>
              <a:rect l="l" t="t" r="r" b="b"/>
              <a:pathLst>
                <a:path w="186" h="8378">
                  <a:moveTo>
                    <a:pt x="186" y="0"/>
                  </a:moveTo>
                  <a:cubicBezTo>
                    <a:pt x="-233" y="0"/>
                    <a:pt x="186" y="0"/>
                    <a:pt x="186" y="0"/>
                  </a:cubicBezTo>
                  <a:lnTo>
                    <a:pt x="186" y="0"/>
                  </a:lnTo>
                  <a:close/>
                </a:path>
              </a:pathLst>
            </a:custGeom>
            <a:solidFill>
              <a:srgbClr val="37474F"/>
            </a:solidFill>
            <a:ln w="8363" cap="flat">
              <a:noFill/>
              <a:prstDash val="solid"/>
              <a:miter/>
            </a:ln>
          </p:spPr>
          <p:txBody>
            <a:bodyPr rtlCol="0" anchor="ctr"/>
            <a:lstStyle/>
            <a:p>
              <a:pPr defTabSz="914378"/>
              <a:endParaRPr lang="en-US"/>
            </a:p>
          </p:txBody>
        </p:sp>
        <p:sp>
          <p:nvSpPr>
            <p:cNvPr id="321" name="Freeform: Shape 320">
              <a:extLst>
                <a:ext uri="{FF2B5EF4-FFF2-40B4-BE49-F238E27FC236}">
                  <a16:creationId xmlns:a16="http://schemas.microsoft.com/office/drawing/2014/main" xmlns="" id="{F37CCFC9-206B-4A18-B38C-206DBC0335BC}"/>
                </a:ext>
              </a:extLst>
            </p:cNvPr>
            <p:cNvSpPr/>
            <p:nvPr/>
          </p:nvSpPr>
          <p:spPr>
            <a:xfrm>
              <a:off x="2506603" y="208999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2" name="Freeform: Shape 321">
              <a:extLst>
                <a:ext uri="{FF2B5EF4-FFF2-40B4-BE49-F238E27FC236}">
                  <a16:creationId xmlns:a16="http://schemas.microsoft.com/office/drawing/2014/main" xmlns="" id="{315553C0-04A2-4122-B0F0-1890DF93D0C2}"/>
                </a:ext>
              </a:extLst>
            </p:cNvPr>
            <p:cNvSpPr/>
            <p:nvPr/>
          </p:nvSpPr>
          <p:spPr>
            <a:xfrm>
              <a:off x="2506352"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3" name="Freeform: Shape 322">
              <a:extLst>
                <a:ext uri="{FF2B5EF4-FFF2-40B4-BE49-F238E27FC236}">
                  <a16:creationId xmlns:a16="http://schemas.microsoft.com/office/drawing/2014/main" xmlns="" id="{C84A406C-4BF2-4CA8-8C6E-7125939A1FBF}"/>
                </a:ext>
              </a:extLst>
            </p:cNvPr>
            <p:cNvSpPr/>
            <p:nvPr/>
          </p:nvSpPr>
          <p:spPr>
            <a:xfrm>
              <a:off x="2505598" y="208974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4" name="Freeform: Shape 323">
              <a:extLst>
                <a:ext uri="{FF2B5EF4-FFF2-40B4-BE49-F238E27FC236}">
                  <a16:creationId xmlns:a16="http://schemas.microsoft.com/office/drawing/2014/main" xmlns="" id="{BE8A7A19-D988-494E-BD4B-534C0DF58D5E}"/>
                </a:ext>
              </a:extLst>
            </p:cNvPr>
            <p:cNvSpPr/>
            <p:nvPr/>
          </p:nvSpPr>
          <p:spPr>
            <a:xfrm>
              <a:off x="2506100"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5" name="Freeform: Shape 324">
              <a:extLst>
                <a:ext uri="{FF2B5EF4-FFF2-40B4-BE49-F238E27FC236}">
                  <a16:creationId xmlns:a16="http://schemas.microsoft.com/office/drawing/2014/main" xmlns="" id="{967C0299-12A0-4E1D-9A97-E6863E52DF79}"/>
                </a:ext>
              </a:extLst>
            </p:cNvPr>
            <p:cNvSpPr/>
            <p:nvPr/>
          </p:nvSpPr>
          <p:spPr>
            <a:xfrm>
              <a:off x="2505179" y="2089908"/>
              <a:ext cx="774" cy="37"/>
            </a:xfrm>
            <a:custGeom>
              <a:avLst/>
              <a:gdLst>
                <a:gd name="connsiteX0" fmla="*/ 754 w 774"/>
                <a:gd name="connsiteY0" fmla="*/ 0 h 37"/>
                <a:gd name="connsiteX1" fmla="*/ 0 w 774"/>
                <a:gd name="connsiteY1" fmla="*/ 0 h 37"/>
                <a:gd name="connsiteX2" fmla="*/ 754 w 774"/>
                <a:gd name="connsiteY2" fmla="*/ 0 h 37"/>
              </a:gdLst>
              <a:ahLst/>
              <a:cxnLst>
                <a:cxn ang="0">
                  <a:pos x="connsiteX0" y="connsiteY0"/>
                </a:cxn>
                <a:cxn ang="0">
                  <a:pos x="connsiteX1" y="connsiteY1"/>
                </a:cxn>
                <a:cxn ang="0">
                  <a:pos x="connsiteX2" y="connsiteY2"/>
                </a:cxn>
              </a:cxnLst>
              <a:rect l="l" t="t" r="r" b="b"/>
              <a:pathLst>
                <a:path w="774" h="37">
                  <a:moveTo>
                    <a:pt x="754" y="0"/>
                  </a:moveTo>
                  <a:lnTo>
                    <a:pt x="0" y="0"/>
                  </a:lnTo>
                  <a:cubicBezTo>
                    <a:pt x="0" y="0"/>
                    <a:pt x="922" y="84"/>
                    <a:pt x="754" y="0"/>
                  </a:cubicBezTo>
                  <a:close/>
                </a:path>
              </a:pathLst>
            </a:custGeom>
            <a:solidFill>
              <a:srgbClr val="37474F"/>
            </a:solidFill>
            <a:ln w="8363" cap="flat">
              <a:noFill/>
              <a:prstDash val="solid"/>
              <a:miter/>
            </a:ln>
          </p:spPr>
          <p:txBody>
            <a:bodyPr rtlCol="0" anchor="ctr"/>
            <a:lstStyle/>
            <a:p>
              <a:pPr defTabSz="914378"/>
              <a:endParaRPr lang="en-US"/>
            </a:p>
          </p:txBody>
        </p:sp>
        <p:sp>
          <p:nvSpPr>
            <p:cNvPr id="326" name="Freeform: Shape 325">
              <a:extLst>
                <a:ext uri="{FF2B5EF4-FFF2-40B4-BE49-F238E27FC236}">
                  <a16:creationId xmlns:a16="http://schemas.microsoft.com/office/drawing/2014/main" xmlns="" id="{74B963BA-8EA2-4E1E-B9D7-271A048A76AE}"/>
                </a:ext>
              </a:extLst>
            </p:cNvPr>
            <p:cNvSpPr/>
            <p:nvPr/>
          </p:nvSpPr>
          <p:spPr>
            <a:xfrm>
              <a:off x="2503252" y="2090327"/>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7" name="Freeform: Shape 326">
              <a:extLst>
                <a:ext uri="{FF2B5EF4-FFF2-40B4-BE49-F238E27FC236}">
                  <a16:creationId xmlns:a16="http://schemas.microsoft.com/office/drawing/2014/main" xmlns="" id="{D5710E30-467C-423F-A9EB-EDDD13E2A3E9}"/>
                </a:ext>
              </a:extLst>
            </p:cNvPr>
            <p:cNvSpPr/>
            <p:nvPr/>
          </p:nvSpPr>
          <p:spPr>
            <a:xfrm>
              <a:off x="2506854"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8" name="Freeform: Shape 327">
              <a:extLst>
                <a:ext uri="{FF2B5EF4-FFF2-40B4-BE49-F238E27FC236}">
                  <a16:creationId xmlns:a16="http://schemas.microsoft.com/office/drawing/2014/main" xmlns="" id="{7C9AC469-0005-4CC7-991C-B19BF2B0D607}"/>
                </a:ext>
              </a:extLst>
            </p:cNvPr>
            <p:cNvSpPr/>
            <p:nvPr/>
          </p:nvSpPr>
          <p:spPr>
            <a:xfrm>
              <a:off x="2505598" y="2089489"/>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167" y="0"/>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329" name="Freeform: Shape 328">
              <a:extLst>
                <a:ext uri="{FF2B5EF4-FFF2-40B4-BE49-F238E27FC236}">
                  <a16:creationId xmlns:a16="http://schemas.microsoft.com/office/drawing/2014/main" xmlns="" id="{A270E889-CC4F-4D78-8B30-59E935DFEDEB}"/>
                </a:ext>
              </a:extLst>
            </p:cNvPr>
            <p:cNvSpPr/>
            <p:nvPr/>
          </p:nvSpPr>
          <p:spPr>
            <a:xfrm>
              <a:off x="2504425" y="2089824"/>
              <a:ext cx="837" cy="83"/>
            </a:xfrm>
            <a:custGeom>
              <a:avLst/>
              <a:gdLst>
                <a:gd name="connsiteX0" fmla="*/ 0 w 837"/>
                <a:gd name="connsiteY0" fmla="*/ 0 h 83"/>
                <a:gd name="connsiteX1" fmla="*/ 838 w 837"/>
                <a:gd name="connsiteY1" fmla="*/ 84 h 83"/>
                <a:gd name="connsiteX2" fmla="*/ 0 w 837"/>
                <a:gd name="connsiteY2" fmla="*/ 0 h 83"/>
                <a:gd name="connsiteX3" fmla="*/ 0 w 837"/>
                <a:gd name="connsiteY3" fmla="*/ 0 h 83"/>
              </a:gdLst>
              <a:ahLst/>
              <a:cxnLst>
                <a:cxn ang="0">
                  <a:pos x="connsiteX0" y="connsiteY0"/>
                </a:cxn>
                <a:cxn ang="0">
                  <a:pos x="connsiteX1" y="connsiteY1"/>
                </a:cxn>
                <a:cxn ang="0">
                  <a:pos x="connsiteX2" y="connsiteY2"/>
                </a:cxn>
                <a:cxn ang="0">
                  <a:pos x="connsiteX3" y="connsiteY3"/>
                </a:cxn>
              </a:cxnLst>
              <a:rect l="l" t="t" r="r" b="b"/>
              <a:pathLst>
                <a:path w="837" h="83">
                  <a:moveTo>
                    <a:pt x="0" y="0"/>
                  </a:moveTo>
                  <a:lnTo>
                    <a:pt x="838" y="84"/>
                  </a:ln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0" name="Freeform: Shape 329">
              <a:extLst>
                <a:ext uri="{FF2B5EF4-FFF2-40B4-BE49-F238E27FC236}">
                  <a16:creationId xmlns:a16="http://schemas.microsoft.com/office/drawing/2014/main" xmlns="" id="{FF7AAE45-C953-414E-9CA1-FEE9109E703F}"/>
                </a:ext>
              </a:extLst>
            </p:cNvPr>
            <p:cNvSpPr/>
            <p:nvPr/>
          </p:nvSpPr>
          <p:spPr>
            <a:xfrm>
              <a:off x="2506603" y="2089154"/>
              <a:ext cx="837" cy="8378"/>
            </a:xfrm>
            <a:custGeom>
              <a:avLst/>
              <a:gdLst>
                <a:gd name="connsiteX0" fmla="*/ 251 w 837"/>
                <a:gd name="connsiteY0" fmla="*/ 0 h 8378"/>
                <a:gd name="connsiteX1" fmla="*/ 838 w 837"/>
                <a:gd name="connsiteY1" fmla="*/ 0 h 8378"/>
                <a:gd name="connsiteX2" fmla="*/ 0 w 837"/>
                <a:gd name="connsiteY2" fmla="*/ 0 h 8378"/>
                <a:gd name="connsiteX3" fmla="*/ 251 w 837"/>
                <a:gd name="connsiteY3" fmla="*/ 0 h 8378"/>
              </a:gdLst>
              <a:ahLst/>
              <a:cxnLst>
                <a:cxn ang="0">
                  <a:pos x="connsiteX0" y="connsiteY0"/>
                </a:cxn>
                <a:cxn ang="0">
                  <a:pos x="connsiteX1" y="connsiteY1"/>
                </a:cxn>
                <a:cxn ang="0">
                  <a:pos x="connsiteX2" y="connsiteY2"/>
                </a:cxn>
                <a:cxn ang="0">
                  <a:pos x="connsiteX3" y="connsiteY3"/>
                </a:cxn>
              </a:cxnLst>
              <a:rect l="l" t="t" r="r" b="b"/>
              <a:pathLst>
                <a:path w="837" h="8378">
                  <a:moveTo>
                    <a:pt x="251" y="0"/>
                  </a:moveTo>
                  <a:lnTo>
                    <a:pt x="838" y="0"/>
                  </a:lnTo>
                  <a:lnTo>
                    <a:pt x="0" y="0"/>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331" name="Freeform: Shape 330">
              <a:extLst>
                <a:ext uri="{FF2B5EF4-FFF2-40B4-BE49-F238E27FC236}">
                  <a16:creationId xmlns:a16="http://schemas.microsoft.com/office/drawing/2014/main" xmlns="" id="{E73EE680-8EA1-4B1D-B9D7-0DC96A8B6C38}"/>
                </a:ext>
              </a:extLst>
            </p:cNvPr>
            <p:cNvSpPr/>
            <p:nvPr/>
          </p:nvSpPr>
          <p:spPr>
            <a:xfrm>
              <a:off x="2506771" y="2088949"/>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332" name="Freeform: Shape 331">
              <a:extLst>
                <a:ext uri="{FF2B5EF4-FFF2-40B4-BE49-F238E27FC236}">
                  <a16:creationId xmlns:a16="http://schemas.microsoft.com/office/drawing/2014/main" xmlns="" id="{4FF4F414-ED52-46EF-8548-F4D03DDBA31A}"/>
                </a:ext>
              </a:extLst>
            </p:cNvPr>
            <p:cNvSpPr/>
            <p:nvPr/>
          </p:nvSpPr>
          <p:spPr>
            <a:xfrm>
              <a:off x="2506519"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3" name="Freeform: Shape 332">
              <a:extLst>
                <a:ext uri="{FF2B5EF4-FFF2-40B4-BE49-F238E27FC236}">
                  <a16:creationId xmlns:a16="http://schemas.microsoft.com/office/drawing/2014/main" xmlns="" id="{5668344D-D88D-4E01-81CD-549308F23ED8}"/>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4" name="Freeform: Shape 333">
              <a:extLst>
                <a:ext uri="{FF2B5EF4-FFF2-40B4-BE49-F238E27FC236}">
                  <a16:creationId xmlns:a16="http://schemas.microsoft.com/office/drawing/2014/main" xmlns="" id="{EB77B2E8-2620-4565-945A-1FB2869C0CAF}"/>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5" name="Freeform: Shape 334">
              <a:extLst>
                <a:ext uri="{FF2B5EF4-FFF2-40B4-BE49-F238E27FC236}">
                  <a16:creationId xmlns:a16="http://schemas.microsoft.com/office/drawing/2014/main" xmlns="" id="{8CD4E889-43B1-4C42-B1E7-A3FC412000F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36" name="Freeform: Shape 335">
              <a:extLst>
                <a:ext uri="{FF2B5EF4-FFF2-40B4-BE49-F238E27FC236}">
                  <a16:creationId xmlns:a16="http://schemas.microsoft.com/office/drawing/2014/main" xmlns="" id="{C18C8345-77F9-43A0-B721-75B30BB15FB9}"/>
                </a:ext>
              </a:extLst>
            </p:cNvPr>
            <p:cNvSpPr/>
            <p:nvPr/>
          </p:nvSpPr>
          <p:spPr>
            <a:xfrm>
              <a:off x="2505011"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7" name="Freeform: Shape 336">
              <a:extLst>
                <a:ext uri="{FF2B5EF4-FFF2-40B4-BE49-F238E27FC236}">
                  <a16:creationId xmlns:a16="http://schemas.microsoft.com/office/drawing/2014/main" xmlns="" id="{10DABEA9-8260-4C80-8C17-7401AA12E751}"/>
                </a:ext>
              </a:extLst>
            </p:cNvPr>
            <p:cNvSpPr/>
            <p:nvPr/>
          </p:nvSpPr>
          <p:spPr>
            <a:xfrm>
              <a:off x="2504927"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8" name="Freeform: Shape 337">
              <a:extLst>
                <a:ext uri="{FF2B5EF4-FFF2-40B4-BE49-F238E27FC236}">
                  <a16:creationId xmlns:a16="http://schemas.microsoft.com/office/drawing/2014/main" xmlns="" id="{230BE6E1-4143-4F0A-947F-5BF2364B6BDB}"/>
                </a:ext>
              </a:extLst>
            </p:cNvPr>
            <p:cNvSpPr/>
            <p:nvPr/>
          </p:nvSpPr>
          <p:spPr>
            <a:xfrm>
              <a:off x="2504760" y="2089321"/>
              <a:ext cx="251" cy="83"/>
            </a:xfrm>
            <a:custGeom>
              <a:avLst/>
              <a:gdLst>
                <a:gd name="connsiteX0" fmla="*/ 0 w 251"/>
                <a:gd name="connsiteY0" fmla="*/ 0 h 83"/>
                <a:gd name="connsiteX1" fmla="*/ 168 w 251"/>
                <a:gd name="connsiteY1" fmla="*/ 84 h 83"/>
                <a:gd name="connsiteX2" fmla="*/ 251 w 251"/>
                <a:gd name="connsiteY2" fmla="*/ 0 h 83"/>
                <a:gd name="connsiteX3" fmla="*/ 0 w 251"/>
                <a:gd name="connsiteY3" fmla="*/ 0 h 83"/>
              </a:gdLst>
              <a:ahLst/>
              <a:cxnLst>
                <a:cxn ang="0">
                  <a:pos x="connsiteX0" y="connsiteY0"/>
                </a:cxn>
                <a:cxn ang="0">
                  <a:pos x="connsiteX1" y="connsiteY1"/>
                </a:cxn>
                <a:cxn ang="0">
                  <a:pos x="connsiteX2" y="connsiteY2"/>
                </a:cxn>
                <a:cxn ang="0">
                  <a:pos x="connsiteX3" y="connsiteY3"/>
                </a:cxn>
              </a:cxnLst>
              <a:rect l="l" t="t" r="r" b="b"/>
              <a:pathLst>
                <a:path w="251" h="83">
                  <a:moveTo>
                    <a:pt x="0" y="0"/>
                  </a:moveTo>
                  <a:lnTo>
                    <a:pt x="168" y="84"/>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9" name="Freeform: Shape 338">
              <a:extLst>
                <a:ext uri="{FF2B5EF4-FFF2-40B4-BE49-F238E27FC236}">
                  <a16:creationId xmlns:a16="http://schemas.microsoft.com/office/drawing/2014/main" xmlns="" id="{90F49EC8-4747-4120-878C-1EE1D3983175}"/>
                </a:ext>
              </a:extLst>
            </p:cNvPr>
            <p:cNvSpPr/>
            <p:nvPr/>
          </p:nvSpPr>
          <p:spPr>
            <a:xfrm>
              <a:off x="2505933"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40" name="Freeform: Shape 339">
              <a:extLst>
                <a:ext uri="{FF2B5EF4-FFF2-40B4-BE49-F238E27FC236}">
                  <a16:creationId xmlns:a16="http://schemas.microsoft.com/office/drawing/2014/main" xmlns="" id="{193F4E45-C9D8-457B-ABEE-F3BF925D941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41" name="Freeform: Shape 340">
              <a:extLst>
                <a:ext uri="{FF2B5EF4-FFF2-40B4-BE49-F238E27FC236}">
                  <a16:creationId xmlns:a16="http://schemas.microsoft.com/office/drawing/2014/main" xmlns="" id="{2B58FB0B-2EC8-48D4-B13E-E0B41361D4A0}"/>
                </a:ext>
              </a:extLst>
            </p:cNvPr>
            <p:cNvSpPr/>
            <p:nvPr/>
          </p:nvSpPr>
          <p:spPr>
            <a:xfrm>
              <a:off x="2505598" y="2088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2" name="Freeform: Shape 341">
              <a:extLst>
                <a:ext uri="{FF2B5EF4-FFF2-40B4-BE49-F238E27FC236}">
                  <a16:creationId xmlns:a16="http://schemas.microsoft.com/office/drawing/2014/main" xmlns="" id="{86974C50-AEC4-4F08-A08E-48AFF071B723}"/>
                </a:ext>
              </a:extLst>
            </p:cNvPr>
            <p:cNvSpPr/>
            <p:nvPr/>
          </p:nvSpPr>
          <p:spPr>
            <a:xfrm>
              <a:off x="2505262"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3" name="Freeform: Shape 342">
              <a:extLst>
                <a:ext uri="{FF2B5EF4-FFF2-40B4-BE49-F238E27FC236}">
                  <a16:creationId xmlns:a16="http://schemas.microsoft.com/office/drawing/2014/main" xmlns="" id="{8847751F-7596-4C7F-8A67-9E4E899502E3}"/>
                </a:ext>
              </a:extLst>
            </p:cNvPr>
            <p:cNvSpPr/>
            <p:nvPr/>
          </p:nvSpPr>
          <p:spPr>
            <a:xfrm>
              <a:off x="2506184" y="208873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4" name="Freeform: Shape 343">
              <a:extLst>
                <a:ext uri="{FF2B5EF4-FFF2-40B4-BE49-F238E27FC236}">
                  <a16:creationId xmlns:a16="http://schemas.microsoft.com/office/drawing/2014/main" xmlns="" id="{4A5013ED-99A0-4BCD-B9FE-77BF28D7D3D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45" name="Freeform: Shape 344">
              <a:extLst>
                <a:ext uri="{FF2B5EF4-FFF2-40B4-BE49-F238E27FC236}">
                  <a16:creationId xmlns:a16="http://schemas.microsoft.com/office/drawing/2014/main" xmlns="" id="{27940FC3-ACB4-4AB1-B996-B4270A6E96DC}"/>
                </a:ext>
              </a:extLst>
            </p:cNvPr>
            <p:cNvSpPr/>
            <p:nvPr/>
          </p:nvSpPr>
          <p:spPr>
            <a:xfrm>
              <a:off x="2505933" y="2089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6" name="Freeform: Shape 345">
              <a:extLst>
                <a:ext uri="{FF2B5EF4-FFF2-40B4-BE49-F238E27FC236}">
                  <a16:creationId xmlns:a16="http://schemas.microsoft.com/office/drawing/2014/main" xmlns="" id="{F3638AA4-14E3-4FE0-A1EA-2D29B0144DF7}"/>
                </a:ext>
              </a:extLst>
            </p:cNvPr>
            <p:cNvSpPr/>
            <p:nvPr/>
          </p:nvSpPr>
          <p:spPr>
            <a:xfrm>
              <a:off x="2501576" y="2088567"/>
              <a:ext cx="3854" cy="8378"/>
            </a:xfrm>
            <a:custGeom>
              <a:avLst/>
              <a:gdLst>
                <a:gd name="connsiteX0" fmla="*/ 0 w 3854"/>
                <a:gd name="connsiteY0" fmla="*/ 0 h 8378"/>
                <a:gd name="connsiteX1" fmla="*/ 503 w 3854"/>
                <a:gd name="connsiteY1" fmla="*/ 0 h 8378"/>
                <a:gd name="connsiteX2" fmla="*/ 3854 w 3854"/>
                <a:gd name="connsiteY2" fmla="*/ 0 h 8378"/>
                <a:gd name="connsiteX3" fmla="*/ 3016 w 3854"/>
                <a:gd name="connsiteY3" fmla="*/ 0 h 8378"/>
                <a:gd name="connsiteX4" fmla="*/ 1760 w 3854"/>
                <a:gd name="connsiteY4" fmla="*/ 0 h 8378"/>
                <a:gd name="connsiteX5" fmla="*/ 2262 w 3854"/>
                <a:gd name="connsiteY5" fmla="*/ 0 h 8378"/>
                <a:gd name="connsiteX6" fmla="*/ 0 w 3854"/>
                <a:gd name="connsiteY6"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4" h="8378">
                  <a:moveTo>
                    <a:pt x="0" y="0"/>
                  </a:moveTo>
                  <a:cubicBezTo>
                    <a:pt x="587" y="0"/>
                    <a:pt x="1089" y="0"/>
                    <a:pt x="503" y="0"/>
                  </a:cubicBezTo>
                  <a:lnTo>
                    <a:pt x="3854" y="0"/>
                  </a:lnTo>
                  <a:lnTo>
                    <a:pt x="3016" y="0"/>
                  </a:lnTo>
                  <a:lnTo>
                    <a:pt x="1760" y="0"/>
                  </a:lnTo>
                  <a:cubicBezTo>
                    <a:pt x="1760" y="0"/>
                    <a:pt x="1760" y="0"/>
                    <a:pt x="2262"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7" name="Freeform: Shape 346">
              <a:extLst>
                <a:ext uri="{FF2B5EF4-FFF2-40B4-BE49-F238E27FC236}">
                  <a16:creationId xmlns:a16="http://schemas.microsoft.com/office/drawing/2014/main" xmlns="" id="{A4C5AC12-190C-4FA4-82C1-D59FBC8C2BAC}"/>
                </a:ext>
              </a:extLst>
            </p:cNvPr>
            <p:cNvSpPr/>
            <p:nvPr/>
          </p:nvSpPr>
          <p:spPr>
            <a:xfrm>
              <a:off x="2505430" y="208865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8" name="Freeform: Shape 347">
              <a:extLst>
                <a:ext uri="{FF2B5EF4-FFF2-40B4-BE49-F238E27FC236}">
                  <a16:creationId xmlns:a16="http://schemas.microsoft.com/office/drawing/2014/main" xmlns="" id="{728E952E-27F3-41B5-8E09-6A1AE781174F}"/>
                </a:ext>
              </a:extLst>
            </p:cNvPr>
            <p:cNvSpPr/>
            <p:nvPr/>
          </p:nvSpPr>
          <p:spPr>
            <a:xfrm>
              <a:off x="2504676" y="2088781"/>
              <a:ext cx="837" cy="37"/>
            </a:xfrm>
            <a:custGeom>
              <a:avLst/>
              <a:gdLst>
                <a:gd name="connsiteX0" fmla="*/ 838 w 837"/>
                <a:gd name="connsiteY0" fmla="*/ 37 h 37"/>
                <a:gd name="connsiteX1" fmla="*/ 0 w 837"/>
                <a:gd name="connsiteY1" fmla="*/ 37 h 37"/>
                <a:gd name="connsiteX2" fmla="*/ 754 w 837"/>
                <a:gd name="connsiteY2" fmla="*/ 37 h 37"/>
                <a:gd name="connsiteX3" fmla="*/ 754 w 837"/>
                <a:gd name="connsiteY3" fmla="*/ 37 h 37"/>
                <a:gd name="connsiteX4" fmla="*/ 754 w 837"/>
                <a:gd name="connsiteY4" fmla="*/ 37 h 37"/>
                <a:gd name="connsiteX5" fmla="*/ 838 w 837"/>
                <a:gd name="connsiteY5"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 h="37">
                  <a:moveTo>
                    <a:pt x="838" y="37"/>
                  </a:moveTo>
                  <a:lnTo>
                    <a:pt x="0" y="37"/>
                  </a:lnTo>
                  <a:cubicBezTo>
                    <a:pt x="0" y="37"/>
                    <a:pt x="0" y="37"/>
                    <a:pt x="754" y="37"/>
                  </a:cubicBezTo>
                  <a:lnTo>
                    <a:pt x="754" y="37"/>
                  </a:lnTo>
                  <a:lnTo>
                    <a:pt x="754" y="37"/>
                  </a:lnTo>
                  <a:cubicBezTo>
                    <a:pt x="754" y="37"/>
                    <a:pt x="754" y="-47"/>
                    <a:pt x="838" y="37"/>
                  </a:cubicBezTo>
                  <a:close/>
                </a:path>
              </a:pathLst>
            </a:custGeom>
            <a:solidFill>
              <a:srgbClr val="37474F"/>
            </a:solidFill>
            <a:ln w="8363" cap="flat">
              <a:noFill/>
              <a:prstDash val="solid"/>
              <a:miter/>
            </a:ln>
          </p:spPr>
          <p:txBody>
            <a:bodyPr rtlCol="0" anchor="ctr"/>
            <a:lstStyle/>
            <a:p>
              <a:pPr defTabSz="914378"/>
              <a:endParaRPr lang="en-US"/>
            </a:p>
          </p:txBody>
        </p:sp>
        <p:sp>
          <p:nvSpPr>
            <p:cNvPr id="349" name="Freeform: Shape 348">
              <a:extLst>
                <a:ext uri="{FF2B5EF4-FFF2-40B4-BE49-F238E27FC236}">
                  <a16:creationId xmlns:a16="http://schemas.microsoft.com/office/drawing/2014/main" xmlns="" id="{50DF1AA1-4E90-4325-BD32-AFC211C96626}"/>
                </a:ext>
              </a:extLst>
            </p:cNvPr>
            <p:cNvSpPr/>
            <p:nvPr/>
          </p:nvSpPr>
          <p:spPr>
            <a:xfrm>
              <a:off x="2502414"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0" name="Freeform: Shape 349">
              <a:extLst>
                <a:ext uri="{FF2B5EF4-FFF2-40B4-BE49-F238E27FC236}">
                  <a16:creationId xmlns:a16="http://schemas.microsoft.com/office/drawing/2014/main" xmlns="" id="{B930254A-AD30-4E48-9E58-9BBF7D8B56B5}"/>
                </a:ext>
              </a:extLst>
            </p:cNvPr>
            <p:cNvSpPr/>
            <p:nvPr/>
          </p:nvSpPr>
          <p:spPr>
            <a:xfrm>
              <a:off x="2502414" y="2089573"/>
              <a:ext cx="1508" cy="8378"/>
            </a:xfrm>
            <a:custGeom>
              <a:avLst/>
              <a:gdLst>
                <a:gd name="connsiteX0" fmla="*/ 0 w 1508"/>
                <a:gd name="connsiteY0" fmla="*/ 0 h 8378"/>
                <a:gd name="connsiteX1" fmla="*/ 419 w 1508"/>
                <a:gd name="connsiteY1" fmla="*/ 0 h 8378"/>
                <a:gd name="connsiteX2" fmla="*/ 1508 w 1508"/>
                <a:gd name="connsiteY2" fmla="*/ 0 h 8378"/>
              </a:gdLst>
              <a:ahLst/>
              <a:cxnLst>
                <a:cxn ang="0">
                  <a:pos x="connsiteX0" y="connsiteY0"/>
                </a:cxn>
                <a:cxn ang="0">
                  <a:pos x="connsiteX1" y="connsiteY1"/>
                </a:cxn>
                <a:cxn ang="0">
                  <a:pos x="connsiteX2" y="connsiteY2"/>
                </a:cxn>
              </a:cxnLst>
              <a:rect l="l" t="t" r="r" b="b"/>
              <a:pathLst>
                <a:path w="1508" h="8378">
                  <a:moveTo>
                    <a:pt x="0" y="0"/>
                  </a:moveTo>
                  <a:lnTo>
                    <a:pt x="419" y="0"/>
                  </a:lnTo>
                  <a:lnTo>
                    <a:pt x="1508" y="0"/>
                  </a:lnTo>
                  <a:close/>
                </a:path>
              </a:pathLst>
            </a:custGeom>
            <a:solidFill>
              <a:srgbClr val="37474F"/>
            </a:solidFill>
            <a:ln w="8363" cap="flat">
              <a:noFill/>
              <a:prstDash val="solid"/>
              <a:miter/>
            </a:ln>
          </p:spPr>
          <p:txBody>
            <a:bodyPr rtlCol="0" anchor="ctr"/>
            <a:lstStyle/>
            <a:p>
              <a:pPr defTabSz="914378"/>
              <a:endParaRPr lang="en-US"/>
            </a:p>
          </p:txBody>
        </p:sp>
        <p:sp>
          <p:nvSpPr>
            <p:cNvPr id="351" name="Freeform: Shape 350">
              <a:extLst>
                <a:ext uri="{FF2B5EF4-FFF2-40B4-BE49-F238E27FC236}">
                  <a16:creationId xmlns:a16="http://schemas.microsoft.com/office/drawing/2014/main" xmlns="" id="{893BE2BE-A925-4416-8A6E-5F5FF9939845}"/>
                </a:ext>
              </a:extLst>
            </p:cNvPr>
            <p:cNvSpPr/>
            <p:nvPr/>
          </p:nvSpPr>
          <p:spPr>
            <a:xfrm>
              <a:off x="2503419" y="2089154"/>
              <a:ext cx="502" cy="37"/>
            </a:xfrm>
            <a:custGeom>
              <a:avLst/>
              <a:gdLst>
                <a:gd name="connsiteX0" fmla="*/ 503 w 502"/>
                <a:gd name="connsiteY0" fmla="*/ 0 h 37"/>
                <a:gd name="connsiteX1" fmla="*/ 0 w 502"/>
                <a:gd name="connsiteY1" fmla="*/ 0 h 37"/>
                <a:gd name="connsiteX2" fmla="*/ 503 w 502"/>
                <a:gd name="connsiteY2" fmla="*/ 0 h 37"/>
              </a:gdLst>
              <a:ahLst/>
              <a:cxnLst>
                <a:cxn ang="0">
                  <a:pos x="connsiteX0" y="connsiteY0"/>
                </a:cxn>
                <a:cxn ang="0">
                  <a:pos x="connsiteX1" y="connsiteY1"/>
                </a:cxn>
                <a:cxn ang="0">
                  <a:pos x="connsiteX2" y="connsiteY2"/>
                </a:cxn>
              </a:cxnLst>
              <a:rect l="l" t="t" r="r" b="b"/>
              <a:pathLst>
                <a:path w="502" h="37">
                  <a:moveTo>
                    <a:pt x="503" y="0"/>
                  </a:moveTo>
                  <a:lnTo>
                    <a:pt x="0" y="0"/>
                  </a:lnTo>
                  <a:cubicBezTo>
                    <a:pt x="0" y="0"/>
                    <a:pt x="251" y="84"/>
                    <a:pt x="503" y="0"/>
                  </a:cubicBezTo>
                  <a:close/>
                </a:path>
              </a:pathLst>
            </a:custGeom>
            <a:solidFill>
              <a:srgbClr val="37474F"/>
            </a:solidFill>
            <a:ln w="8363" cap="flat">
              <a:noFill/>
              <a:prstDash val="solid"/>
              <a:miter/>
            </a:ln>
          </p:spPr>
          <p:txBody>
            <a:bodyPr rtlCol="0" anchor="ctr"/>
            <a:lstStyle/>
            <a:p>
              <a:pPr defTabSz="914378"/>
              <a:endParaRPr lang="en-US"/>
            </a:p>
          </p:txBody>
        </p:sp>
        <p:sp>
          <p:nvSpPr>
            <p:cNvPr id="352" name="Freeform: Shape 351">
              <a:extLst>
                <a:ext uri="{FF2B5EF4-FFF2-40B4-BE49-F238E27FC236}">
                  <a16:creationId xmlns:a16="http://schemas.microsoft.com/office/drawing/2014/main" xmlns="" id="{B6175442-1D4E-4F87-A532-E6CEE7A86975}"/>
                </a:ext>
              </a:extLst>
            </p:cNvPr>
            <p:cNvSpPr/>
            <p:nvPr/>
          </p:nvSpPr>
          <p:spPr>
            <a:xfrm>
              <a:off x="2505598" y="2088483"/>
              <a:ext cx="1005" cy="8378"/>
            </a:xfrm>
            <a:custGeom>
              <a:avLst/>
              <a:gdLst>
                <a:gd name="connsiteX0" fmla="*/ 251 w 1005"/>
                <a:gd name="connsiteY0" fmla="*/ 0 h 8378"/>
                <a:gd name="connsiteX1" fmla="*/ 1005 w 1005"/>
                <a:gd name="connsiteY1" fmla="*/ 0 h 8378"/>
                <a:gd name="connsiteX2" fmla="*/ 0 w 1005"/>
                <a:gd name="connsiteY2" fmla="*/ 0 h 8378"/>
                <a:gd name="connsiteX3" fmla="*/ 251 w 1005"/>
                <a:gd name="connsiteY3" fmla="*/ 0 h 8378"/>
              </a:gdLst>
              <a:ahLst/>
              <a:cxnLst>
                <a:cxn ang="0">
                  <a:pos x="connsiteX0" y="connsiteY0"/>
                </a:cxn>
                <a:cxn ang="0">
                  <a:pos x="connsiteX1" y="connsiteY1"/>
                </a:cxn>
                <a:cxn ang="0">
                  <a:pos x="connsiteX2" y="connsiteY2"/>
                </a:cxn>
                <a:cxn ang="0">
                  <a:pos x="connsiteX3" y="connsiteY3"/>
                </a:cxn>
              </a:cxnLst>
              <a:rect l="l" t="t" r="r" b="b"/>
              <a:pathLst>
                <a:path w="1005" h="8378">
                  <a:moveTo>
                    <a:pt x="251" y="0"/>
                  </a:moveTo>
                  <a:lnTo>
                    <a:pt x="1005" y="0"/>
                  </a:lnTo>
                  <a:lnTo>
                    <a:pt x="0" y="0"/>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353" name="Freeform: Shape 352">
              <a:extLst>
                <a:ext uri="{FF2B5EF4-FFF2-40B4-BE49-F238E27FC236}">
                  <a16:creationId xmlns:a16="http://schemas.microsoft.com/office/drawing/2014/main" xmlns="" id="{B9B8583B-659A-45C9-87E1-5CB6E29CFAB8}"/>
                </a:ext>
              </a:extLst>
            </p:cNvPr>
            <p:cNvSpPr/>
            <p:nvPr/>
          </p:nvSpPr>
          <p:spPr>
            <a:xfrm>
              <a:off x="2505849" y="2088316"/>
              <a:ext cx="502" cy="8378"/>
            </a:xfrm>
            <a:custGeom>
              <a:avLst/>
              <a:gdLst>
                <a:gd name="connsiteX0" fmla="*/ 0 w 502"/>
                <a:gd name="connsiteY0" fmla="*/ 0 h 8378"/>
                <a:gd name="connsiteX1" fmla="*/ 503 w 502"/>
                <a:gd name="connsiteY1" fmla="*/ 0 h 8378"/>
                <a:gd name="connsiteX2" fmla="*/ 167 w 502"/>
                <a:gd name="connsiteY2" fmla="*/ 0 h 8378"/>
                <a:gd name="connsiteX3" fmla="*/ 0 w 502"/>
                <a:gd name="connsiteY3" fmla="*/ 0 h 8378"/>
              </a:gdLst>
              <a:ahLst/>
              <a:cxnLst>
                <a:cxn ang="0">
                  <a:pos x="connsiteX0" y="connsiteY0"/>
                </a:cxn>
                <a:cxn ang="0">
                  <a:pos x="connsiteX1" y="connsiteY1"/>
                </a:cxn>
                <a:cxn ang="0">
                  <a:pos x="connsiteX2" y="connsiteY2"/>
                </a:cxn>
                <a:cxn ang="0">
                  <a:pos x="connsiteX3" y="connsiteY3"/>
                </a:cxn>
              </a:cxnLst>
              <a:rect l="l" t="t" r="r" b="b"/>
              <a:pathLst>
                <a:path w="502" h="8378">
                  <a:moveTo>
                    <a:pt x="0" y="0"/>
                  </a:moveTo>
                  <a:lnTo>
                    <a:pt x="503" y="0"/>
                  </a:lnTo>
                  <a:lnTo>
                    <a:pt x="167"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4" name="Freeform: Shape 353">
              <a:extLst>
                <a:ext uri="{FF2B5EF4-FFF2-40B4-BE49-F238E27FC236}">
                  <a16:creationId xmlns:a16="http://schemas.microsoft.com/office/drawing/2014/main" xmlns="" id="{974C08EC-0D14-4D20-BC89-2D22C9F9B584}"/>
                </a:ext>
              </a:extLst>
            </p:cNvPr>
            <p:cNvSpPr/>
            <p:nvPr/>
          </p:nvSpPr>
          <p:spPr>
            <a:xfrm>
              <a:off x="2498224" y="208052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5" name="Freeform: Shape 354">
              <a:extLst>
                <a:ext uri="{FF2B5EF4-FFF2-40B4-BE49-F238E27FC236}">
                  <a16:creationId xmlns:a16="http://schemas.microsoft.com/office/drawing/2014/main" xmlns="" id="{7ABBBEF7-F531-4BA5-B946-2B2380157389}"/>
                </a:ext>
              </a:extLst>
            </p:cNvPr>
            <p:cNvSpPr/>
            <p:nvPr/>
          </p:nvSpPr>
          <p:spPr>
            <a:xfrm>
              <a:off x="2498140" y="208077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6" name="Freeform: Shape 355">
              <a:extLst>
                <a:ext uri="{FF2B5EF4-FFF2-40B4-BE49-F238E27FC236}">
                  <a16:creationId xmlns:a16="http://schemas.microsoft.com/office/drawing/2014/main" xmlns="" id="{56EE91F6-CC26-49C6-8244-8D6163B16A02}"/>
                </a:ext>
              </a:extLst>
            </p:cNvPr>
            <p:cNvSpPr/>
            <p:nvPr/>
          </p:nvSpPr>
          <p:spPr>
            <a:xfrm>
              <a:off x="2505598" y="2084610"/>
              <a:ext cx="919" cy="186"/>
            </a:xfrm>
            <a:custGeom>
              <a:avLst/>
              <a:gdLst>
                <a:gd name="connsiteX0" fmla="*/ 0 w 919"/>
                <a:gd name="connsiteY0" fmla="*/ 186 h 186"/>
                <a:gd name="connsiteX1" fmla="*/ 670 w 919"/>
                <a:gd name="connsiteY1" fmla="*/ 186 h 186"/>
                <a:gd name="connsiteX2" fmla="*/ 84 w 919"/>
                <a:gd name="connsiteY2" fmla="*/ 186 h 186"/>
                <a:gd name="connsiteX3" fmla="*/ 0 w 919"/>
                <a:gd name="connsiteY3" fmla="*/ 186 h 186"/>
              </a:gdLst>
              <a:ahLst/>
              <a:cxnLst>
                <a:cxn ang="0">
                  <a:pos x="connsiteX0" y="connsiteY0"/>
                </a:cxn>
                <a:cxn ang="0">
                  <a:pos x="connsiteX1" y="connsiteY1"/>
                </a:cxn>
                <a:cxn ang="0">
                  <a:pos x="connsiteX2" y="connsiteY2"/>
                </a:cxn>
                <a:cxn ang="0">
                  <a:pos x="connsiteX3" y="connsiteY3"/>
                </a:cxn>
              </a:cxnLst>
              <a:rect l="l" t="t" r="r" b="b"/>
              <a:pathLst>
                <a:path w="919" h="186">
                  <a:moveTo>
                    <a:pt x="0" y="186"/>
                  </a:moveTo>
                  <a:cubicBezTo>
                    <a:pt x="503" y="186"/>
                    <a:pt x="1341" y="186"/>
                    <a:pt x="670" y="186"/>
                  </a:cubicBezTo>
                  <a:lnTo>
                    <a:pt x="84" y="186"/>
                  </a:lnTo>
                  <a:cubicBezTo>
                    <a:pt x="84" y="186"/>
                    <a:pt x="84" y="-233"/>
                    <a:pt x="0" y="186"/>
                  </a:cubicBezTo>
                  <a:close/>
                </a:path>
              </a:pathLst>
            </a:custGeom>
            <a:solidFill>
              <a:srgbClr val="37474F"/>
            </a:solidFill>
            <a:ln w="8363" cap="flat">
              <a:noFill/>
              <a:prstDash val="solid"/>
              <a:miter/>
            </a:ln>
          </p:spPr>
          <p:txBody>
            <a:bodyPr rtlCol="0" anchor="ctr"/>
            <a:lstStyle/>
            <a:p>
              <a:pPr defTabSz="914378"/>
              <a:endParaRPr lang="en-US"/>
            </a:p>
          </p:txBody>
        </p:sp>
        <p:sp>
          <p:nvSpPr>
            <p:cNvPr id="357" name="Freeform: Shape 356">
              <a:extLst>
                <a:ext uri="{FF2B5EF4-FFF2-40B4-BE49-F238E27FC236}">
                  <a16:creationId xmlns:a16="http://schemas.microsoft.com/office/drawing/2014/main" xmlns="" id="{4CDB9214-FA23-4696-9B7D-88DF62ED75F3}"/>
                </a:ext>
              </a:extLst>
            </p:cNvPr>
            <p:cNvSpPr/>
            <p:nvPr/>
          </p:nvSpPr>
          <p:spPr>
            <a:xfrm>
              <a:off x="2501660" y="20825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8" name="Freeform: Shape 357">
              <a:extLst>
                <a:ext uri="{FF2B5EF4-FFF2-40B4-BE49-F238E27FC236}">
                  <a16:creationId xmlns:a16="http://schemas.microsoft.com/office/drawing/2014/main" xmlns="" id="{C515B0F4-A020-4EF2-8A3F-CFEB51FFBEC6}"/>
                </a:ext>
              </a:extLst>
            </p:cNvPr>
            <p:cNvSpPr/>
            <p:nvPr/>
          </p:nvSpPr>
          <p:spPr>
            <a:xfrm>
              <a:off x="2498978"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9" name="Freeform: Shape 358">
              <a:extLst>
                <a:ext uri="{FF2B5EF4-FFF2-40B4-BE49-F238E27FC236}">
                  <a16:creationId xmlns:a16="http://schemas.microsoft.com/office/drawing/2014/main" xmlns="" id="{7E440BA9-AB78-491A-A9A1-2705E6477F08}"/>
                </a:ext>
              </a:extLst>
            </p:cNvPr>
            <p:cNvSpPr/>
            <p:nvPr/>
          </p:nvSpPr>
          <p:spPr>
            <a:xfrm>
              <a:off x="2497470" y="207926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0" name="Freeform: Shape 359">
              <a:extLst>
                <a:ext uri="{FF2B5EF4-FFF2-40B4-BE49-F238E27FC236}">
                  <a16:creationId xmlns:a16="http://schemas.microsoft.com/office/drawing/2014/main" xmlns="" id="{A81594BE-FD11-42CB-AC17-D81321290803}"/>
                </a:ext>
              </a:extLst>
            </p:cNvPr>
            <p:cNvSpPr/>
            <p:nvPr/>
          </p:nvSpPr>
          <p:spPr>
            <a:xfrm>
              <a:off x="2505253" y="2086891"/>
              <a:ext cx="260" cy="8378"/>
            </a:xfrm>
            <a:custGeom>
              <a:avLst/>
              <a:gdLst>
                <a:gd name="connsiteX0" fmla="*/ 261 w 260"/>
                <a:gd name="connsiteY0" fmla="*/ 0 h 8378"/>
                <a:gd name="connsiteX1" fmla="*/ 261 w 260"/>
                <a:gd name="connsiteY1" fmla="*/ 0 h 8378"/>
                <a:gd name="connsiteX2" fmla="*/ 261 w 260"/>
                <a:gd name="connsiteY2" fmla="*/ 0 h 8378"/>
              </a:gdLst>
              <a:ahLst/>
              <a:cxnLst>
                <a:cxn ang="0">
                  <a:pos x="connsiteX0" y="connsiteY0"/>
                </a:cxn>
                <a:cxn ang="0">
                  <a:pos x="connsiteX1" y="connsiteY1"/>
                </a:cxn>
                <a:cxn ang="0">
                  <a:pos x="connsiteX2" y="connsiteY2"/>
                </a:cxn>
              </a:cxnLst>
              <a:rect l="l" t="t" r="r" b="b"/>
              <a:pathLst>
                <a:path w="260" h="8378">
                  <a:moveTo>
                    <a:pt x="261" y="0"/>
                  </a:moveTo>
                  <a:lnTo>
                    <a:pt x="261" y="0"/>
                  </a:lnTo>
                  <a:cubicBezTo>
                    <a:pt x="261" y="0"/>
                    <a:pt x="-326"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361" name="Freeform: Shape 360">
              <a:extLst>
                <a:ext uri="{FF2B5EF4-FFF2-40B4-BE49-F238E27FC236}">
                  <a16:creationId xmlns:a16="http://schemas.microsoft.com/office/drawing/2014/main" xmlns="" id="{AFAE1FF2-80D0-4814-9C4A-B885F3B65CC3}"/>
                </a:ext>
              </a:extLst>
            </p:cNvPr>
            <p:cNvSpPr/>
            <p:nvPr/>
          </p:nvSpPr>
          <p:spPr>
            <a:xfrm>
              <a:off x="2504927" y="208027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2" name="Freeform: Shape 361">
              <a:extLst>
                <a:ext uri="{FF2B5EF4-FFF2-40B4-BE49-F238E27FC236}">
                  <a16:creationId xmlns:a16="http://schemas.microsoft.com/office/drawing/2014/main" xmlns="" id="{B5A406BC-1D2B-4C21-AA0D-B5A66E108C30}"/>
                </a:ext>
              </a:extLst>
            </p:cNvPr>
            <p:cNvSpPr/>
            <p:nvPr/>
          </p:nvSpPr>
          <p:spPr>
            <a:xfrm>
              <a:off x="2505849" y="2086640"/>
              <a:ext cx="223" cy="8378"/>
            </a:xfrm>
            <a:custGeom>
              <a:avLst/>
              <a:gdLst>
                <a:gd name="connsiteX0" fmla="*/ 0 w 223"/>
                <a:gd name="connsiteY0" fmla="*/ 0 h 8378"/>
                <a:gd name="connsiteX1" fmla="*/ 0 w 223"/>
                <a:gd name="connsiteY1" fmla="*/ 0 h 8378"/>
                <a:gd name="connsiteX2" fmla="*/ 0 w 223"/>
                <a:gd name="connsiteY2" fmla="*/ 0 h 8378"/>
              </a:gdLst>
              <a:ahLst/>
              <a:cxnLst>
                <a:cxn ang="0">
                  <a:pos x="connsiteX0" y="connsiteY0"/>
                </a:cxn>
                <a:cxn ang="0">
                  <a:pos x="connsiteX1" y="connsiteY1"/>
                </a:cxn>
                <a:cxn ang="0">
                  <a:pos x="connsiteX2" y="connsiteY2"/>
                </a:cxn>
              </a:cxnLst>
              <a:rect l="l" t="t" r="r" b="b"/>
              <a:pathLst>
                <a:path w="223" h="8378">
                  <a:moveTo>
                    <a:pt x="0" y="0"/>
                  </a:moveTo>
                  <a:lnTo>
                    <a:pt x="0" y="0"/>
                  </a:lnTo>
                  <a:cubicBezTo>
                    <a:pt x="0"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63" name="Freeform: Shape 362">
              <a:extLst>
                <a:ext uri="{FF2B5EF4-FFF2-40B4-BE49-F238E27FC236}">
                  <a16:creationId xmlns:a16="http://schemas.microsoft.com/office/drawing/2014/main" xmlns="" id="{F7573F34-09DB-45A0-B2EF-F36E665F8F09}"/>
                </a:ext>
              </a:extLst>
            </p:cNvPr>
            <p:cNvSpPr/>
            <p:nvPr/>
          </p:nvSpPr>
          <p:spPr>
            <a:xfrm>
              <a:off x="2497722"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4" name="Freeform: Shape 363">
              <a:extLst>
                <a:ext uri="{FF2B5EF4-FFF2-40B4-BE49-F238E27FC236}">
                  <a16:creationId xmlns:a16="http://schemas.microsoft.com/office/drawing/2014/main" xmlns="" id="{978BDC79-1B70-47D9-BF43-7CE5A4673E1C}"/>
                </a:ext>
              </a:extLst>
            </p:cNvPr>
            <p:cNvSpPr/>
            <p:nvPr/>
          </p:nvSpPr>
          <p:spPr>
            <a:xfrm>
              <a:off x="2504089" y="207281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5" name="Freeform: Shape 364">
              <a:extLst>
                <a:ext uri="{FF2B5EF4-FFF2-40B4-BE49-F238E27FC236}">
                  <a16:creationId xmlns:a16="http://schemas.microsoft.com/office/drawing/2014/main" xmlns="" id="{340807E5-2503-4E43-9092-AE79D295DC0D}"/>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66" name="Freeform: Shape 365">
              <a:extLst>
                <a:ext uri="{FF2B5EF4-FFF2-40B4-BE49-F238E27FC236}">
                  <a16:creationId xmlns:a16="http://schemas.microsoft.com/office/drawing/2014/main" xmlns="" id="{93772980-C0CA-4616-9EE7-AC8B2233107E}"/>
                </a:ext>
              </a:extLst>
            </p:cNvPr>
            <p:cNvSpPr/>
            <p:nvPr/>
          </p:nvSpPr>
          <p:spPr>
            <a:xfrm>
              <a:off x="2503587" y="2087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7" name="Freeform: Shape 366">
              <a:extLst>
                <a:ext uri="{FF2B5EF4-FFF2-40B4-BE49-F238E27FC236}">
                  <a16:creationId xmlns:a16="http://schemas.microsoft.com/office/drawing/2014/main" xmlns="" id="{7BF8A13C-5634-4ACF-ADF8-A2A7D864E46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68" name="Freeform: Shape 367">
              <a:extLst>
                <a:ext uri="{FF2B5EF4-FFF2-40B4-BE49-F238E27FC236}">
                  <a16:creationId xmlns:a16="http://schemas.microsoft.com/office/drawing/2014/main" xmlns="" id="{C52BC113-70F1-44DE-9F30-8492228E8755}"/>
                </a:ext>
              </a:extLst>
            </p:cNvPr>
            <p:cNvSpPr/>
            <p:nvPr/>
          </p:nvSpPr>
          <p:spPr>
            <a:xfrm>
              <a:off x="2505765"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9" name="Freeform: Shape 368">
              <a:extLst>
                <a:ext uri="{FF2B5EF4-FFF2-40B4-BE49-F238E27FC236}">
                  <a16:creationId xmlns:a16="http://schemas.microsoft.com/office/drawing/2014/main" xmlns="" id="{B51E58DC-9F32-443F-9D80-ACB522656DC4}"/>
                </a:ext>
              </a:extLst>
            </p:cNvPr>
            <p:cNvSpPr/>
            <p:nvPr/>
          </p:nvSpPr>
          <p:spPr>
            <a:xfrm>
              <a:off x="2506100"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0" name="Freeform: Shape 369">
              <a:extLst>
                <a:ext uri="{FF2B5EF4-FFF2-40B4-BE49-F238E27FC236}">
                  <a16:creationId xmlns:a16="http://schemas.microsoft.com/office/drawing/2014/main" xmlns="" id="{C32F6722-0D0C-4F40-97DE-B00627284F14}"/>
                </a:ext>
              </a:extLst>
            </p:cNvPr>
            <p:cNvSpPr/>
            <p:nvPr/>
          </p:nvSpPr>
          <p:spPr>
            <a:xfrm>
              <a:off x="2506017" y="208772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1" name="Freeform: Shape 370">
              <a:extLst>
                <a:ext uri="{FF2B5EF4-FFF2-40B4-BE49-F238E27FC236}">
                  <a16:creationId xmlns:a16="http://schemas.microsoft.com/office/drawing/2014/main" xmlns="" id="{A314A55E-9E86-4114-9190-A8880A0207E5}"/>
                </a:ext>
              </a:extLst>
            </p:cNvPr>
            <p:cNvSpPr/>
            <p:nvPr/>
          </p:nvSpPr>
          <p:spPr>
            <a:xfrm>
              <a:off x="2499565" y="20769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2" name="Freeform: Shape 371">
              <a:extLst>
                <a:ext uri="{FF2B5EF4-FFF2-40B4-BE49-F238E27FC236}">
                  <a16:creationId xmlns:a16="http://schemas.microsoft.com/office/drawing/2014/main" xmlns="" id="{8F3F3390-8D28-448D-A188-06A8346FA281}"/>
                </a:ext>
              </a:extLst>
            </p:cNvPr>
            <p:cNvSpPr/>
            <p:nvPr/>
          </p:nvSpPr>
          <p:spPr>
            <a:xfrm>
              <a:off x="2498895" y="2084294"/>
              <a:ext cx="83" cy="8378"/>
            </a:xfrm>
            <a:custGeom>
              <a:avLst/>
              <a:gdLst>
                <a:gd name="connsiteX0" fmla="*/ 0 w 83"/>
                <a:gd name="connsiteY0" fmla="*/ 0 h 8378"/>
                <a:gd name="connsiteX1" fmla="*/ 84 w 83"/>
                <a:gd name="connsiteY1" fmla="*/ 0 h 8378"/>
                <a:gd name="connsiteX2" fmla="*/ 84 w 83"/>
                <a:gd name="connsiteY2" fmla="*/ 0 h 8378"/>
                <a:gd name="connsiteX3" fmla="*/ 0 w 83"/>
                <a:gd name="connsiteY3" fmla="*/ 0 h 8378"/>
              </a:gdLst>
              <a:ahLst/>
              <a:cxnLst>
                <a:cxn ang="0">
                  <a:pos x="connsiteX0" y="connsiteY0"/>
                </a:cxn>
                <a:cxn ang="0">
                  <a:pos x="connsiteX1" y="connsiteY1"/>
                </a:cxn>
                <a:cxn ang="0">
                  <a:pos x="connsiteX2" y="connsiteY2"/>
                </a:cxn>
                <a:cxn ang="0">
                  <a:pos x="connsiteX3" y="connsiteY3"/>
                </a:cxn>
              </a:cxnLst>
              <a:rect l="l" t="t" r="r" b="b"/>
              <a:pathLst>
                <a:path w="83" h="8378">
                  <a:moveTo>
                    <a:pt x="0" y="0"/>
                  </a:moveTo>
                  <a:lnTo>
                    <a:pt x="84" y="0"/>
                  </a:lnTo>
                  <a:lnTo>
                    <a:pt x="84"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3" name="Freeform: Shape 372">
              <a:extLst>
                <a:ext uri="{FF2B5EF4-FFF2-40B4-BE49-F238E27FC236}">
                  <a16:creationId xmlns:a16="http://schemas.microsoft.com/office/drawing/2014/main" xmlns="" id="{407860CE-3C75-4001-A093-3A2E6A02B71E}"/>
                </a:ext>
              </a:extLst>
            </p:cNvPr>
            <p:cNvSpPr/>
            <p:nvPr/>
          </p:nvSpPr>
          <p:spPr>
            <a:xfrm>
              <a:off x="2498392" y="2084378"/>
              <a:ext cx="695" cy="8378"/>
            </a:xfrm>
            <a:custGeom>
              <a:avLst/>
              <a:gdLst>
                <a:gd name="connsiteX0" fmla="*/ 0 w 695"/>
                <a:gd name="connsiteY0" fmla="*/ 0 h 8378"/>
                <a:gd name="connsiteX1" fmla="*/ 586 w 695"/>
                <a:gd name="connsiteY1" fmla="*/ 0 h 8378"/>
                <a:gd name="connsiteX2" fmla="*/ 0 w 695"/>
                <a:gd name="connsiteY2" fmla="*/ 0 h 8378"/>
              </a:gdLst>
              <a:ahLst/>
              <a:cxnLst>
                <a:cxn ang="0">
                  <a:pos x="connsiteX0" y="connsiteY0"/>
                </a:cxn>
                <a:cxn ang="0">
                  <a:pos x="connsiteX1" y="connsiteY1"/>
                </a:cxn>
                <a:cxn ang="0">
                  <a:pos x="connsiteX2" y="connsiteY2"/>
                </a:cxn>
              </a:cxnLst>
              <a:rect l="l" t="t" r="r" b="b"/>
              <a:pathLst>
                <a:path w="695" h="8378">
                  <a:moveTo>
                    <a:pt x="0" y="0"/>
                  </a:moveTo>
                  <a:cubicBezTo>
                    <a:pt x="838" y="0"/>
                    <a:pt x="754" y="0"/>
                    <a:pt x="586"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4" name="Freeform: Shape 373">
              <a:extLst>
                <a:ext uri="{FF2B5EF4-FFF2-40B4-BE49-F238E27FC236}">
                  <a16:creationId xmlns:a16="http://schemas.microsoft.com/office/drawing/2014/main" xmlns="" id="{1991A4B1-C569-4B8D-A7E4-D6B571341A53}"/>
                </a:ext>
              </a:extLst>
            </p:cNvPr>
            <p:cNvSpPr/>
            <p:nvPr/>
          </p:nvSpPr>
          <p:spPr>
            <a:xfrm>
              <a:off x="2495543" y="2073988"/>
              <a:ext cx="11670" cy="13573"/>
            </a:xfrm>
            <a:custGeom>
              <a:avLst/>
              <a:gdLst>
                <a:gd name="connsiteX0" fmla="*/ 2430 w 11670"/>
                <a:gd name="connsiteY0" fmla="*/ 5949 h 13573"/>
                <a:gd name="connsiteX1" fmla="*/ 419 w 11670"/>
                <a:gd name="connsiteY1" fmla="*/ 5949 h 13573"/>
                <a:gd name="connsiteX2" fmla="*/ 2681 w 11670"/>
                <a:gd name="connsiteY2" fmla="*/ 5949 h 13573"/>
                <a:gd name="connsiteX3" fmla="*/ 2179 w 11670"/>
                <a:gd name="connsiteY3" fmla="*/ 5949 h 13573"/>
                <a:gd name="connsiteX4" fmla="*/ 3352 w 11670"/>
                <a:gd name="connsiteY4" fmla="*/ 5949 h 13573"/>
                <a:gd name="connsiteX5" fmla="*/ 2765 w 11670"/>
                <a:gd name="connsiteY5" fmla="*/ 5949 h 13573"/>
                <a:gd name="connsiteX6" fmla="*/ 2765 w 11670"/>
                <a:gd name="connsiteY6" fmla="*/ 5949 h 13573"/>
                <a:gd name="connsiteX7" fmla="*/ 3771 w 11670"/>
                <a:gd name="connsiteY7" fmla="*/ 5949 h 13573"/>
                <a:gd name="connsiteX8" fmla="*/ 3268 w 11670"/>
                <a:gd name="connsiteY8" fmla="*/ 5949 h 13573"/>
                <a:gd name="connsiteX9" fmla="*/ 3771 w 11670"/>
                <a:gd name="connsiteY9" fmla="*/ 5949 h 13573"/>
                <a:gd name="connsiteX10" fmla="*/ 2849 w 11670"/>
                <a:gd name="connsiteY10" fmla="*/ 5949 h 13573"/>
                <a:gd name="connsiteX11" fmla="*/ 2179 w 11670"/>
                <a:gd name="connsiteY11" fmla="*/ 5949 h 13573"/>
                <a:gd name="connsiteX12" fmla="*/ 2179 w 11670"/>
                <a:gd name="connsiteY12" fmla="*/ 5949 h 13573"/>
                <a:gd name="connsiteX13" fmla="*/ 754 w 11670"/>
                <a:gd name="connsiteY13" fmla="*/ 5949 h 13573"/>
                <a:gd name="connsiteX14" fmla="*/ 3016 w 11670"/>
                <a:gd name="connsiteY14" fmla="*/ 5949 h 13573"/>
                <a:gd name="connsiteX15" fmla="*/ 3016 w 11670"/>
                <a:gd name="connsiteY15" fmla="*/ 5949 h 13573"/>
                <a:gd name="connsiteX16" fmla="*/ 2514 w 11670"/>
                <a:gd name="connsiteY16" fmla="*/ 5949 h 13573"/>
                <a:gd name="connsiteX17" fmla="*/ 1592 w 11670"/>
                <a:gd name="connsiteY17" fmla="*/ 5949 h 13573"/>
                <a:gd name="connsiteX18" fmla="*/ 2765 w 11670"/>
                <a:gd name="connsiteY18" fmla="*/ 5949 h 13573"/>
                <a:gd name="connsiteX19" fmla="*/ 1341 w 11670"/>
                <a:gd name="connsiteY19" fmla="*/ 5949 h 13573"/>
                <a:gd name="connsiteX20" fmla="*/ 2681 w 11670"/>
                <a:gd name="connsiteY20" fmla="*/ 5949 h 13573"/>
                <a:gd name="connsiteX21" fmla="*/ 3268 w 11670"/>
                <a:gd name="connsiteY21" fmla="*/ 5949 h 13573"/>
                <a:gd name="connsiteX22" fmla="*/ 3268 w 11670"/>
                <a:gd name="connsiteY22" fmla="*/ 5949 h 13573"/>
                <a:gd name="connsiteX23" fmla="*/ 3268 w 11670"/>
                <a:gd name="connsiteY23" fmla="*/ 5949 h 13573"/>
                <a:gd name="connsiteX24" fmla="*/ 4441 w 11670"/>
                <a:gd name="connsiteY24" fmla="*/ 5949 h 13573"/>
                <a:gd name="connsiteX25" fmla="*/ 4441 w 11670"/>
                <a:gd name="connsiteY25" fmla="*/ 5949 h 13573"/>
                <a:gd name="connsiteX26" fmla="*/ 3519 w 11670"/>
                <a:gd name="connsiteY26" fmla="*/ 5949 h 13573"/>
                <a:gd name="connsiteX27" fmla="*/ 5111 w 11670"/>
                <a:gd name="connsiteY27" fmla="*/ 5949 h 13573"/>
                <a:gd name="connsiteX28" fmla="*/ 4441 w 11670"/>
                <a:gd name="connsiteY28" fmla="*/ 5949 h 13573"/>
                <a:gd name="connsiteX29" fmla="*/ 3771 w 11670"/>
                <a:gd name="connsiteY29" fmla="*/ 5949 h 13573"/>
                <a:gd name="connsiteX30" fmla="*/ 6787 w 11670"/>
                <a:gd name="connsiteY30" fmla="*/ 5949 h 13573"/>
                <a:gd name="connsiteX31" fmla="*/ 4692 w 11670"/>
                <a:gd name="connsiteY31" fmla="*/ 5949 h 13573"/>
                <a:gd name="connsiteX32" fmla="*/ 4692 w 11670"/>
                <a:gd name="connsiteY32" fmla="*/ 5949 h 13573"/>
                <a:gd name="connsiteX33" fmla="*/ 4692 w 11670"/>
                <a:gd name="connsiteY33" fmla="*/ 5949 h 13573"/>
                <a:gd name="connsiteX34" fmla="*/ 3854 w 11670"/>
                <a:gd name="connsiteY34" fmla="*/ 5949 h 13573"/>
                <a:gd name="connsiteX35" fmla="*/ 5279 w 11670"/>
                <a:gd name="connsiteY35" fmla="*/ 5949 h 13573"/>
                <a:gd name="connsiteX36" fmla="*/ 4441 w 11670"/>
                <a:gd name="connsiteY36" fmla="*/ 5949 h 13573"/>
                <a:gd name="connsiteX37" fmla="*/ 5195 w 11670"/>
                <a:gd name="connsiteY37" fmla="*/ 5949 h 13573"/>
                <a:gd name="connsiteX38" fmla="*/ 5195 w 11670"/>
                <a:gd name="connsiteY38" fmla="*/ 5949 h 13573"/>
                <a:gd name="connsiteX39" fmla="*/ 5195 w 11670"/>
                <a:gd name="connsiteY39" fmla="*/ 5949 h 13573"/>
                <a:gd name="connsiteX40" fmla="*/ 5195 w 11670"/>
                <a:gd name="connsiteY40" fmla="*/ 5949 h 13573"/>
                <a:gd name="connsiteX41" fmla="*/ 6452 w 11670"/>
                <a:gd name="connsiteY41" fmla="*/ 5949 h 13573"/>
                <a:gd name="connsiteX42" fmla="*/ 8882 w 11670"/>
                <a:gd name="connsiteY42" fmla="*/ 5949 h 13573"/>
                <a:gd name="connsiteX43" fmla="*/ 4692 w 11670"/>
                <a:gd name="connsiteY43" fmla="*/ 5949 h 13573"/>
                <a:gd name="connsiteX44" fmla="*/ 4692 w 11670"/>
                <a:gd name="connsiteY44" fmla="*/ 5949 h 13573"/>
                <a:gd name="connsiteX45" fmla="*/ 6368 w 11670"/>
                <a:gd name="connsiteY45" fmla="*/ 5949 h 13573"/>
                <a:gd name="connsiteX46" fmla="*/ 4692 w 11670"/>
                <a:gd name="connsiteY46" fmla="*/ 5949 h 13573"/>
                <a:gd name="connsiteX47" fmla="*/ 6536 w 11670"/>
                <a:gd name="connsiteY47" fmla="*/ 5949 h 13573"/>
                <a:gd name="connsiteX48" fmla="*/ 6536 w 11670"/>
                <a:gd name="connsiteY48" fmla="*/ 5949 h 13573"/>
                <a:gd name="connsiteX49" fmla="*/ 4692 w 11670"/>
                <a:gd name="connsiteY49" fmla="*/ 5949 h 13573"/>
                <a:gd name="connsiteX50" fmla="*/ 4692 w 11670"/>
                <a:gd name="connsiteY50" fmla="*/ 5949 h 13573"/>
                <a:gd name="connsiteX51" fmla="*/ 4692 w 11670"/>
                <a:gd name="connsiteY51" fmla="*/ 5949 h 13573"/>
                <a:gd name="connsiteX52" fmla="*/ 6954 w 11670"/>
                <a:gd name="connsiteY52" fmla="*/ 5949 h 13573"/>
                <a:gd name="connsiteX53" fmla="*/ 4692 w 11670"/>
                <a:gd name="connsiteY53" fmla="*/ 5949 h 13573"/>
                <a:gd name="connsiteX54" fmla="*/ 4692 w 11670"/>
                <a:gd name="connsiteY54" fmla="*/ 5949 h 13573"/>
                <a:gd name="connsiteX55" fmla="*/ 4189 w 11670"/>
                <a:gd name="connsiteY55" fmla="*/ 5949 h 13573"/>
                <a:gd name="connsiteX56" fmla="*/ 3435 w 11670"/>
                <a:gd name="connsiteY56" fmla="*/ 5949 h 13573"/>
                <a:gd name="connsiteX57" fmla="*/ 3435 w 11670"/>
                <a:gd name="connsiteY57" fmla="*/ 5949 h 13573"/>
                <a:gd name="connsiteX58" fmla="*/ 5279 w 11670"/>
                <a:gd name="connsiteY58" fmla="*/ 5949 h 13573"/>
                <a:gd name="connsiteX59" fmla="*/ 4189 w 11670"/>
                <a:gd name="connsiteY59" fmla="*/ 5949 h 13573"/>
                <a:gd name="connsiteX60" fmla="*/ 6871 w 11670"/>
                <a:gd name="connsiteY60" fmla="*/ 5949 h 13573"/>
                <a:gd name="connsiteX61" fmla="*/ 4776 w 11670"/>
                <a:gd name="connsiteY61" fmla="*/ 5949 h 13573"/>
                <a:gd name="connsiteX62" fmla="*/ 4776 w 11670"/>
                <a:gd name="connsiteY62" fmla="*/ 5949 h 13573"/>
                <a:gd name="connsiteX63" fmla="*/ 4273 w 11670"/>
                <a:gd name="connsiteY63" fmla="*/ 5949 h 13573"/>
                <a:gd name="connsiteX64" fmla="*/ 4273 w 11670"/>
                <a:gd name="connsiteY64" fmla="*/ 5949 h 13573"/>
                <a:gd name="connsiteX65" fmla="*/ 3603 w 11670"/>
                <a:gd name="connsiteY65" fmla="*/ 5949 h 13573"/>
                <a:gd name="connsiteX66" fmla="*/ 9049 w 11670"/>
                <a:gd name="connsiteY66" fmla="*/ 5949 h 13573"/>
                <a:gd name="connsiteX67" fmla="*/ 7457 w 11670"/>
                <a:gd name="connsiteY67" fmla="*/ 5949 h 13573"/>
                <a:gd name="connsiteX68" fmla="*/ 4608 w 11670"/>
                <a:gd name="connsiteY68" fmla="*/ 5949 h 13573"/>
                <a:gd name="connsiteX69" fmla="*/ 5279 w 11670"/>
                <a:gd name="connsiteY69" fmla="*/ 5949 h 13573"/>
                <a:gd name="connsiteX70" fmla="*/ 4608 w 11670"/>
                <a:gd name="connsiteY70" fmla="*/ 5949 h 13573"/>
                <a:gd name="connsiteX71" fmla="*/ 5446 w 11670"/>
                <a:gd name="connsiteY71" fmla="*/ 5949 h 13573"/>
                <a:gd name="connsiteX72" fmla="*/ 5446 w 11670"/>
                <a:gd name="connsiteY72" fmla="*/ 5949 h 13573"/>
                <a:gd name="connsiteX73" fmla="*/ 7206 w 11670"/>
                <a:gd name="connsiteY73" fmla="*/ 5949 h 13573"/>
                <a:gd name="connsiteX74" fmla="*/ 6619 w 11670"/>
                <a:gd name="connsiteY74" fmla="*/ 5949 h 13573"/>
                <a:gd name="connsiteX75" fmla="*/ 6200 w 11670"/>
                <a:gd name="connsiteY75" fmla="*/ 5949 h 13573"/>
                <a:gd name="connsiteX76" fmla="*/ 5027 w 11670"/>
                <a:gd name="connsiteY76" fmla="*/ 5949 h 13573"/>
                <a:gd name="connsiteX77" fmla="*/ 6200 w 11670"/>
                <a:gd name="connsiteY77" fmla="*/ 5949 h 13573"/>
                <a:gd name="connsiteX78" fmla="*/ 6200 w 11670"/>
                <a:gd name="connsiteY78" fmla="*/ 5949 h 13573"/>
                <a:gd name="connsiteX79" fmla="*/ 9301 w 11670"/>
                <a:gd name="connsiteY79" fmla="*/ 5949 h 13573"/>
                <a:gd name="connsiteX80" fmla="*/ 8714 w 11670"/>
                <a:gd name="connsiteY80" fmla="*/ 5949 h 13573"/>
                <a:gd name="connsiteX81" fmla="*/ 9971 w 11670"/>
                <a:gd name="connsiteY81" fmla="*/ 5949 h 13573"/>
                <a:gd name="connsiteX82" fmla="*/ 7876 w 11670"/>
                <a:gd name="connsiteY82" fmla="*/ 5949 h 13573"/>
                <a:gd name="connsiteX83" fmla="*/ 8295 w 11670"/>
                <a:gd name="connsiteY83" fmla="*/ 5949 h 13573"/>
                <a:gd name="connsiteX84" fmla="*/ 6871 w 11670"/>
                <a:gd name="connsiteY84" fmla="*/ 5949 h 13573"/>
                <a:gd name="connsiteX85" fmla="*/ 6117 w 11670"/>
                <a:gd name="connsiteY85" fmla="*/ 6452 h 13573"/>
                <a:gd name="connsiteX86" fmla="*/ 6954 w 11670"/>
                <a:gd name="connsiteY86" fmla="*/ 6452 h 13573"/>
                <a:gd name="connsiteX87" fmla="*/ 6954 w 11670"/>
                <a:gd name="connsiteY87" fmla="*/ 6452 h 13573"/>
                <a:gd name="connsiteX88" fmla="*/ 8128 w 11670"/>
                <a:gd name="connsiteY88" fmla="*/ 6452 h 13573"/>
                <a:gd name="connsiteX89" fmla="*/ 8882 w 11670"/>
                <a:gd name="connsiteY89" fmla="*/ 6452 h 13573"/>
                <a:gd name="connsiteX90" fmla="*/ 8044 w 11670"/>
                <a:gd name="connsiteY90" fmla="*/ 6452 h 13573"/>
                <a:gd name="connsiteX91" fmla="*/ 8044 w 11670"/>
                <a:gd name="connsiteY91" fmla="*/ 6452 h 13573"/>
                <a:gd name="connsiteX92" fmla="*/ 8044 w 11670"/>
                <a:gd name="connsiteY92" fmla="*/ 6452 h 13573"/>
                <a:gd name="connsiteX93" fmla="*/ 8714 w 11670"/>
                <a:gd name="connsiteY93" fmla="*/ 6452 h 13573"/>
                <a:gd name="connsiteX94" fmla="*/ 9803 w 11670"/>
                <a:gd name="connsiteY94" fmla="*/ 6452 h 13573"/>
                <a:gd name="connsiteX95" fmla="*/ 10725 w 11670"/>
                <a:gd name="connsiteY95" fmla="*/ 6452 h 13573"/>
                <a:gd name="connsiteX96" fmla="*/ 9468 w 11670"/>
                <a:gd name="connsiteY96" fmla="*/ 6452 h 13573"/>
                <a:gd name="connsiteX97" fmla="*/ 10976 w 11670"/>
                <a:gd name="connsiteY97" fmla="*/ 6452 h 13573"/>
                <a:gd name="connsiteX98" fmla="*/ 9803 w 11670"/>
                <a:gd name="connsiteY98" fmla="*/ 6452 h 13573"/>
                <a:gd name="connsiteX99" fmla="*/ 8798 w 11670"/>
                <a:gd name="connsiteY99" fmla="*/ 6452 h 13573"/>
                <a:gd name="connsiteX100" fmla="*/ 9468 w 11670"/>
                <a:gd name="connsiteY100" fmla="*/ 6452 h 13573"/>
                <a:gd name="connsiteX101" fmla="*/ 8882 w 11670"/>
                <a:gd name="connsiteY101" fmla="*/ 6452 h 13573"/>
                <a:gd name="connsiteX102" fmla="*/ 10390 w 11670"/>
                <a:gd name="connsiteY102" fmla="*/ 6452 h 13573"/>
                <a:gd name="connsiteX103" fmla="*/ 10390 w 11670"/>
                <a:gd name="connsiteY103" fmla="*/ 6452 h 13573"/>
                <a:gd name="connsiteX104" fmla="*/ 10390 w 11670"/>
                <a:gd name="connsiteY104" fmla="*/ 6452 h 13573"/>
                <a:gd name="connsiteX105" fmla="*/ 10390 w 11670"/>
                <a:gd name="connsiteY105" fmla="*/ 6452 h 13573"/>
                <a:gd name="connsiteX106" fmla="*/ 10390 w 11670"/>
                <a:gd name="connsiteY106" fmla="*/ 6452 h 13573"/>
                <a:gd name="connsiteX107" fmla="*/ 10390 w 11670"/>
                <a:gd name="connsiteY107" fmla="*/ 5949 h 13573"/>
                <a:gd name="connsiteX108" fmla="*/ 10390 w 11670"/>
                <a:gd name="connsiteY108" fmla="*/ 5949 h 13573"/>
                <a:gd name="connsiteX109" fmla="*/ 10976 w 11670"/>
                <a:gd name="connsiteY109" fmla="*/ 5949 h 13573"/>
                <a:gd name="connsiteX110" fmla="*/ 10976 w 11670"/>
                <a:gd name="connsiteY110" fmla="*/ 5949 h 13573"/>
                <a:gd name="connsiteX111" fmla="*/ 11563 w 11670"/>
                <a:gd name="connsiteY111" fmla="*/ 5530 h 13573"/>
                <a:gd name="connsiteX112" fmla="*/ 10809 w 11670"/>
                <a:gd name="connsiteY112" fmla="*/ 5530 h 13573"/>
                <a:gd name="connsiteX113" fmla="*/ 10306 w 11670"/>
                <a:gd name="connsiteY113" fmla="*/ 5530 h 13573"/>
                <a:gd name="connsiteX114" fmla="*/ 9636 w 11670"/>
                <a:gd name="connsiteY114" fmla="*/ 5530 h 13573"/>
                <a:gd name="connsiteX115" fmla="*/ 10055 w 11670"/>
                <a:gd name="connsiteY115" fmla="*/ 5530 h 13573"/>
                <a:gd name="connsiteX116" fmla="*/ 10055 w 11670"/>
                <a:gd name="connsiteY116" fmla="*/ 5530 h 13573"/>
                <a:gd name="connsiteX117" fmla="*/ 10055 w 11670"/>
                <a:gd name="connsiteY117" fmla="*/ 5111 h 13573"/>
                <a:gd name="connsiteX118" fmla="*/ 10055 w 11670"/>
                <a:gd name="connsiteY118" fmla="*/ 5111 h 13573"/>
                <a:gd name="connsiteX119" fmla="*/ 9217 w 11670"/>
                <a:gd name="connsiteY119" fmla="*/ 5111 h 13573"/>
                <a:gd name="connsiteX120" fmla="*/ 10055 w 11670"/>
                <a:gd name="connsiteY120" fmla="*/ 5111 h 13573"/>
                <a:gd name="connsiteX121" fmla="*/ 8295 w 11670"/>
                <a:gd name="connsiteY121" fmla="*/ 5111 h 13573"/>
                <a:gd name="connsiteX122" fmla="*/ 8295 w 11670"/>
                <a:gd name="connsiteY122" fmla="*/ 5111 h 13573"/>
                <a:gd name="connsiteX123" fmla="*/ 8295 w 11670"/>
                <a:gd name="connsiteY123" fmla="*/ 5111 h 13573"/>
                <a:gd name="connsiteX124" fmla="*/ 9468 w 11670"/>
                <a:gd name="connsiteY124" fmla="*/ 5111 h 13573"/>
                <a:gd name="connsiteX125" fmla="*/ 8044 w 11670"/>
                <a:gd name="connsiteY125" fmla="*/ 5111 h 13573"/>
                <a:gd name="connsiteX126" fmla="*/ 8630 w 11670"/>
                <a:gd name="connsiteY126" fmla="*/ 5111 h 13573"/>
                <a:gd name="connsiteX127" fmla="*/ 8630 w 11670"/>
                <a:gd name="connsiteY127" fmla="*/ 5111 h 13573"/>
                <a:gd name="connsiteX128" fmla="*/ 9803 w 11670"/>
                <a:gd name="connsiteY128" fmla="*/ 4357 h 13573"/>
                <a:gd name="connsiteX129" fmla="*/ 9217 w 11670"/>
                <a:gd name="connsiteY129" fmla="*/ 4357 h 13573"/>
                <a:gd name="connsiteX130" fmla="*/ 10222 w 11670"/>
                <a:gd name="connsiteY130" fmla="*/ 4357 h 13573"/>
                <a:gd name="connsiteX131" fmla="*/ 9720 w 11670"/>
                <a:gd name="connsiteY131" fmla="*/ 4357 h 13573"/>
                <a:gd name="connsiteX132" fmla="*/ 10557 w 11670"/>
                <a:gd name="connsiteY132" fmla="*/ 4357 h 13573"/>
                <a:gd name="connsiteX133" fmla="*/ 10557 w 11670"/>
                <a:gd name="connsiteY133" fmla="*/ 4357 h 13573"/>
                <a:gd name="connsiteX134" fmla="*/ 8630 w 11670"/>
                <a:gd name="connsiteY134" fmla="*/ 4357 h 13573"/>
                <a:gd name="connsiteX135" fmla="*/ 8630 w 11670"/>
                <a:gd name="connsiteY135" fmla="*/ 4357 h 13573"/>
                <a:gd name="connsiteX136" fmla="*/ 9552 w 11670"/>
                <a:gd name="connsiteY136" fmla="*/ 4357 h 13573"/>
                <a:gd name="connsiteX137" fmla="*/ 9552 w 11670"/>
                <a:gd name="connsiteY137" fmla="*/ 4357 h 13573"/>
                <a:gd name="connsiteX138" fmla="*/ 9552 w 11670"/>
                <a:gd name="connsiteY138" fmla="*/ 4357 h 13573"/>
                <a:gd name="connsiteX139" fmla="*/ 9552 w 11670"/>
                <a:gd name="connsiteY139" fmla="*/ 4357 h 13573"/>
                <a:gd name="connsiteX140" fmla="*/ 9552 w 11670"/>
                <a:gd name="connsiteY140" fmla="*/ 4357 h 13573"/>
                <a:gd name="connsiteX141" fmla="*/ 9552 w 11670"/>
                <a:gd name="connsiteY141" fmla="*/ 4357 h 13573"/>
                <a:gd name="connsiteX142" fmla="*/ 9552 w 11670"/>
                <a:gd name="connsiteY142" fmla="*/ 4357 h 13573"/>
                <a:gd name="connsiteX143" fmla="*/ 10139 w 11670"/>
                <a:gd name="connsiteY143" fmla="*/ 4357 h 13573"/>
                <a:gd name="connsiteX144" fmla="*/ 9384 w 11670"/>
                <a:gd name="connsiteY144" fmla="*/ 4357 h 13573"/>
                <a:gd name="connsiteX145" fmla="*/ 9384 w 11670"/>
                <a:gd name="connsiteY145" fmla="*/ 4357 h 13573"/>
                <a:gd name="connsiteX146" fmla="*/ 8965 w 11670"/>
                <a:gd name="connsiteY146" fmla="*/ 4357 h 13573"/>
                <a:gd name="connsiteX147" fmla="*/ 11228 w 11670"/>
                <a:gd name="connsiteY147" fmla="*/ 4357 h 13573"/>
                <a:gd name="connsiteX148" fmla="*/ 11228 w 11670"/>
                <a:gd name="connsiteY148" fmla="*/ 4357 h 13573"/>
                <a:gd name="connsiteX149" fmla="*/ 10139 w 11670"/>
                <a:gd name="connsiteY149" fmla="*/ 4357 h 13573"/>
                <a:gd name="connsiteX150" fmla="*/ 11479 w 11670"/>
                <a:gd name="connsiteY150" fmla="*/ 4357 h 13573"/>
                <a:gd name="connsiteX151" fmla="*/ 10809 w 11670"/>
                <a:gd name="connsiteY151" fmla="*/ 4357 h 13573"/>
                <a:gd name="connsiteX152" fmla="*/ 9720 w 11670"/>
                <a:gd name="connsiteY152" fmla="*/ 4357 h 13573"/>
                <a:gd name="connsiteX153" fmla="*/ 9720 w 11670"/>
                <a:gd name="connsiteY153" fmla="*/ 4357 h 13573"/>
                <a:gd name="connsiteX154" fmla="*/ 9720 w 11670"/>
                <a:gd name="connsiteY154" fmla="*/ 4357 h 13573"/>
                <a:gd name="connsiteX155" fmla="*/ 8547 w 11670"/>
                <a:gd name="connsiteY155" fmla="*/ 4357 h 13573"/>
                <a:gd name="connsiteX156" fmla="*/ 9552 w 11670"/>
                <a:gd name="connsiteY156" fmla="*/ 3938 h 13573"/>
                <a:gd name="connsiteX157" fmla="*/ 9552 w 11670"/>
                <a:gd name="connsiteY157" fmla="*/ 3938 h 13573"/>
                <a:gd name="connsiteX158" fmla="*/ 9552 w 11670"/>
                <a:gd name="connsiteY158" fmla="*/ 3938 h 13573"/>
                <a:gd name="connsiteX159" fmla="*/ 8630 w 11670"/>
                <a:gd name="connsiteY159" fmla="*/ 3938 h 13573"/>
                <a:gd name="connsiteX160" fmla="*/ 9133 w 11670"/>
                <a:gd name="connsiteY160" fmla="*/ 3938 h 13573"/>
                <a:gd name="connsiteX161" fmla="*/ 8295 w 11670"/>
                <a:gd name="connsiteY161" fmla="*/ 3938 h 13573"/>
                <a:gd name="connsiteX162" fmla="*/ 9049 w 11670"/>
                <a:gd name="connsiteY162" fmla="*/ 3938 h 13573"/>
                <a:gd name="connsiteX163" fmla="*/ 9049 w 11670"/>
                <a:gd name="connsiteY163" fmla="*/ 3938 h 13573"/>
                <a:gd name="connsiteX164" fmla="*/ 9049 w 11670"/>
                <a:gd name="connsiteY164" fmla="*/ 3938 h 13573"/>
                <a:gd name="connsiteX165" fmla="*/ 8379 w 11670"/>
                <a:gd name="connsiteY165" fmla="*/ 3435 h 13573"/>
                <a:gd name="connsiteX166" fmla="*/ 7792 w 11670"/>
                <a:gd name="connsiteY166" fmla="*/ 3435 h 13573"/>
                <a:gd name="connsiteX167" fmla="*/ 6200 w 11670"/>
                <a:gd name="connsiteY167" fmla="*/ 3435 h 13573"/>
                <a:gd name="connsiteX168" fmla="*/ 7122 w 11670"/>
                <a:gd name="connsiteY168" fmla="*/ 3435 h 13573"/>
                <a:gd name="connsiteX169" fmla="*/ 7122 w 11670"/>
                <a:gd name="connsiteY169" fmla="*/ 3435 h 13573"/>
                <a:gd name="connsiteX170" fmla="*/ 8547 w 11670"/>
                <a:gd name="connsiteY170" fmla="*/ 3435 h 13573"/>
                <a:gd name="connsiteX171" fmla="*/ 9217 w 11670"/>
                <a:gd name="connsiteY171" fmla="*/ 2514 h 13573"/>
                <a:gd name="connsiteX172" fmla="*/ 9217 w 11670"/>
                <a:gd name="connsiteY172" fmla="*/ 2514 h 13573"/>
                <a:gd name="connsiteX173" fmla="*/ 8463 w 11670"/>
                <a:gd name="connsiteY173" fmla="*/ 2514 h 13573"/>
                <a:gd name="connsiteX174" fmla="*/ 9720 w 11670"/>
                <a:gd name="connsiteY174" fmla="*/ 2514 h 13573"/>
                <a:gd name="connsiteX175" fmla="*/ 9720 w 11670"/>
                <a:gd name="connsiteY175" fmla="*/ 2514 h 13573"/>
                <a:gd name="connsiteX176" fmla="*/ 8798 w 11670"/>
                <a:gd name="connsiteY176" fmla="*/ 2514 h 13573"/>
                <a:gd name="connsiteX177" fmla="*/ 9552 w 11670"/>
                <a:gd name="connsiteY177" fmla="*/ 2514 h 13573"/>
                <a:gd name="connsiteX178" fmla="*/ 9552 w 11670"/>
                <a:gd name="connsiteY178" fmla="*/ 2514 h 13573"/>
                <a:gd name="connsiteX179" fmla="*/ 8714 w 11670"/>
                <a:gd name="connsiteY179" fmla="*/ 2514 h 13573"/>
                <a:gd name="connsiteX180" fmla="*/ 7792 w 11670"/>
                <a:gd name="connsiteY180" fmla="*/ 2514 h 13573"/>
                <a:gd name="connsiteX181" fmla="*/ 8798 w 11670"/>
                <a:gd name="connsiteY181" fmla="*/ 1927 h 13573"/>
                <a:gd name="connsiteX182" fmla="*/ 8211 w 11670"/>
                <a:gd name="connsiteY182" fmla="*/ 1927 h 13573"/>
                <a:gd name="connsiteX183" fmla="*/ 6871 w 11670"/>
                <a:gd name="connsiteY183" fmla="*/ 1927 h 13573"/>
                <a:gd name="connsiteX184" fmla="*/ 9133 w 11670"/>
                <a:gd name="connsiteY184" fmla="*/ 1927 h 13573"/>
                <a:gd name="connsiteX185" fmla="*/ 7541 w 11670"/>
                <a:gd name="connsiteY185" fmla="*/ 1927 h 13573"/>
                <a:gd name="connsiteX186" fmla="*/ 8798 w 11670"/>
                <a:gd name="connsiteY186" fmla="*/ 1927 h 13573"/>
                <a:gd name="connsiteX187" fmla="*/ 8798 w 11670"/>
                <a:gd name="connsiteY187" fmla="*/ 1341 h 13573"/>
                <a:gd name="connsiteX188" fmla="*/ 7792 w 11670"/>
                <a:gd name="connsiteY188" fmla="*/ 1341 h 13573"/>
                <a:gd name="connsiteX189" fmla="*/ 9049 w 11670"/>
                <a:gd name="connsiteY189" fmla="*/ 1341 h 13573"/>
                <a:gd name="connsiteX190" fmla="*/ 8463 w 11670"/>
                <a:gd name="connsiteY190" fmla="*/ 1341 h 13573"/>
                <a:gd name="connsiteX191" fmla="*/ 7792 w 11670"/>
                <a:gd name="connsiteY191" fmla="*/ 1341 h 13573"/>
                <a:gd name="connsiteX192" fmla="*/ 9049 w 11670"/>
                <a:gd name="connsiteY192" fmla="*/ 0 h 13573"/>
                <a:gd name="connsiteX193" fmla="*/ 7541 w 11670"/>
                <a:gd name="connsiteY193" fmla="*/ 0 h 13573"/>
                <a:gd name="connsiteX194" fmla="*/ 8463 w 11670"/>
                <a:gd name="connsiteY194" fmla="*/ 0 h 13573"/>
                <a:gd name="connsiteX195" fmla="*/ 7457 w 11670"/>
                <a:gd name="connsiteY195" fmla="*/ 0 h 13573"/>
                <a:gd name="connsiteX196" fmla="*/ 7457 w 11670"/>
                <a:gd name="connsiteY196" fmla="*/ 0 h 13573"/>
                <a:gd name="connsiteX197" fmla="*/ 3687 w 11670"/>
                <a:gd name="connsiteY197" fmla="*/ 0 h 13573"/>
                <a:gd name="connsiteX198" fmla="*/ 3687 w 11670"/>
                <a:gd name="connsiteY198" fmla="*/ 0 h 13573"/>
                <a:gd name="connsiteX199" fmla="*/ 2933 w 11670"/>
                <a:gd name="connsiteY199" fmla="*/ 0 h 13573"/>
                <a:gd name="connsiteX200" fmla="*/ 2933 w 11670"/>
                <a:gd name="connsiteY200" fmla="*/ 0 h 13573"/>
                <a:gd name="connsiteX201" fmla="*/ 2933 w 11670"/>
                <a:gd name="connsiteY201" fmla="*/ 0 h 13573"/>
                <a:gd name="connsiteX202" fmla="*/ 2095 w 11670"/>
                <a:gd name="connsiteY202" fmla="*/ 587 h 13573"/>
                <a:gd name="connsiteX203" fmla="*/ 2095 w 11670"/>
                <a:gd name="connsiteY203" fmla="*/ 587 h 13573"/>
                <a:gd name="connsiteX204" fmla="*/ 3352 w 11670"/>
                <a:gd name="connsiteY204" fmla="*/ 587 h 13573"/>
                <a:gd name="connsiteX205" fmla="*/ 1760 w 11670"/>
                <a:gd name="connsiteY205" fmla="*/ 1006 h 13573"/>
                <a:gd name="connsiteX206" fmla="*/ 2681 w 11670"/>
                <a:gd name="connsiteY206" fmla="*/ 1006 h 13573"/>
                <a:gd name="connsiteX207" fmla="*/ 1676 w 11670"/>
                <a:gd name="connsiteY207" fmla="*/ 1006 h 13573"/>
                <a:gd name="connsiteX208" fmla="*/ 1676 w 11670"/>
                <a:gd name="connsiteY208" fmla="*/ 1006 h 13573"/>
                <a:gd name="connsiteX209" fmla="*/ 1676 w 11670"/>
                <a:gd name="connsiteY209" fmla="*/ 1006 h 13573"/>
                <a:gd name="connsiteX210" fmla="*/ 1676 w 11670"/>
                <a:gd name="connsiteY210" fmla="*/ 1006 h 13573"/>
                <a:gd name="connsiteX211" fmla="*/ 2430 w 11670"/>
                <a:gd name="connsiteY211" fmla="*/ 1592 h 13573"/>
                <a:gd name="connsiteX212" fmla="*/ 2430 w 11670"/>
                <a:gd name="connsiteY212" fmla="*/ 1592 h 13573"/>
                <a:gd name="connsiteX213" fmla="*/ 2430 w 11670"/>
                <a:gd name="connsiteY213" fmla="*/ 1592 h 13573"/>
                <a:gd name="connsiteX214" fmla="*/ 2430 w 11670"/>
                <a:gd name="connsiteY214" fmla="*/ 1592 h 13573"/>
                <a:gd name="connsiteX215" fmla="*/ 2430 w 11670"/>
                <a:gd name="connsiteY215" fmla="*/ 1592 h 13573"/>
                <a:gd name="connsiteX216" fmla="*/ 1257 w 11670"/>
                <a:gd name="connsiteY216" fmla="*/ 1592 h 13573"/>
                <a:gd name="connsiteX217" fmla="*/ 3016 w 11670"/>
                <a:gd name="connsiteY217" fmla="*/ 1592 h 13573"/>
                <a:gd name="connsiteX218" fmla="*/ 3016 w 11670"/>
                <a:gd name="connsiteY218" fmla="*/ 1592 h 13573"/>
                <a:gd name="connsiteX219" fmla="*/ 1592 w 11670"/>
                <a:gd name="connsiteY219" fmla="*/ 1592 h 13573"/>
                <a:gd name="connsiteX220" fmla="*/ 1089 w 11670"/>
                <a:gd name="connsiteY220" fmla="*/ 1592 h 13573"/>
                <a:gd name="connsiteX221" fmla="*/ 2262 w 11670"/>
                <a:gd name="connsiteY221" fmla="*/ 1592 h 13573"/>
                <a:gd name="connsiteX222" fmla="*/ 3184 w 11670"/>
                <a:gd name="connsiteY222" fmla="*/ 1592 h 13573"/>
                <a:gd name="connsiteX223" fmla="*/ 1341 w 11670"/>
                <a:gd name="connsiteY223" fmla="*/ 1592 h 13573"/>
                <a:gd name="connsiteX224" fmla="*/ 1341 w 11670"/>
                <a:gd name="connsiteY224" fmla="*/ 1592 h 13573"/>
                <a:gd name="connsiteX225" fmla="*/ 1341 w 11670"/>
                <a:gd name="connsiteY225" fmla="*/ 1592 h 13573"/>
                <a:gd name="connsiteX226" fmla="*/ 2430 w 11670"/>
                <a:gd name="connsiteY226" fmla="*/ 1592 h 13573"/>
                <a:gd name="connsiteX227" fmla="*/ 2430 w 11670"/>
                <a:gd name="connsiteY227" fmla="*/ 1592 h 13573"/>
                <a:gd name="connsiteX228" fmla="*/ 3435 w 11670"/>
                <a:gd name="connsiteY228" fmla="*/ 1592 h 13573"/>
                <a:gd name="connsiteX229" fmla="*/ 2681 w 11670"/>
                <a:gd name="connsiteY229" fmla="*/ 1592 h 13573"/>
                <a:gd name="connsiteX230" fmla="*/ 2681 w 11670"/>
                <a:gd name="connsiteY230" fmla="*/ 1592 h 13573"/>
                <a:gd name="connsiteX231" fmla="*/ 1508 w 11670"/>
                <a:gd name="connsiteY231" fmla="*/ 1592 h 13573"/>
                <a:gd name="connsiteX232" fmla="*/ 1508 w 11670"/>
                <a:gd name="connsiteY232" fmla="*/ 1592 h 13573"/>
                <a:gd name="connsiteX233" fmla="*/ 2514 w 11670"/>
                <a:gd name="connsiteY233" fmla="*/ 1592 h 13573"/>
                <a:gd name="connsiteX234" fmla="*/ 1341 w 11670"/>
                <a:gd name="connsiteY234" fmla="*/ 1592 h 13573"/>
                <a:gd name="connsiteX235" fmla="*/ 1341 w 11670"/>
                <a:gd name="connsiteY235" fmla="*/ 1592 h 13573"/>
                <a:gd name="connsiteX236" fmla="*/ 2681 w 11670"/>
                <a:gd name="connsiteY236" fmla="*/ 1592 h 13573"/>
                <a:gd name="connsiteX237" fmla="*/ 1257 w 11670"/>
                <a:gd name="connsiteY237" fmla="*/ 2011 h 13573"/>
                <a:gd name="connsiteX238" fmla="*/ 2011 w 11670"/>
                <a:gd name="connsiteY238" fmla="*/ 2011 h 13573"/>
                <a:gd name="connsiteX239" fmla="*/ 1257 w 11670"/>
                <a:gd name="connsiteY239" fmla="*/ 2011 h 13573"/>
                <a:gd name="connsiteX240" fmla="*/ 2346 w 11670"/>
                <a:gd name="connsiteY240" fmla="*/ 2011 h 13573"/>
                <a:gd name="connsiteX241" fmla="*/ 3016 w 11670"/>
                <a:gd name="connsiteY241" fmla="*/ 2011 h 13573"/>
                <a:gd name="connsiteX242" fmla="*/ 2262 w 11670"/>
                <a:gd name="connsiteY242" fmla="*/ 2011 h 13573"/>
                <a:gd name="connsiteX243" fmla="*/ 3184 w 11670"/>
                <a:gd name="connsiteY243" fmla="*/ 2011 h 13573"/>
                <a:gd name="connsiteX244" fmla="*/ 1676 w 11670"/>
                <a:gd name="connsiteY244" fmla="*/ 2011 h 13573"/>
                <a:gd name="connsiteX245" fmla="*/ 1676 w 11670"/>
                <a:gd name="connsiteY245" fmla="*/ 2011 h 13573"/>
                <a:gd name="connsiteX246" fmla="*/ 2933 w 11670"/>
                <a:gd name="connsiteY246" fmla="*/ 2011 h 13573"/>
                <a:gd name="connsiteX247" fmla="*/ 2430 w 11670"/>
                <a:gd name="connsiteY247" fmla="*/ 2011 h 13573"/>
                <a:gd name="connsiteX248" fmla="*/ 2430 w 11670"/>
                <a:gd name="connsiteY248" fmla="*/ 2011 h 13573"/>
                <a:gd name="connsiteX249" fmla="*/ 1760 w 11670"/>
                <a:gd name="connsiteY249" fmla="*/ 2011 h 13573"/>
                <a:gd name="connsiteX250" fmla="*/ 1760 w 11670"/>
                <a:gd name="connsiteY250" fmla="*/ 2011 h 13573"/>
                <a:gd name="connsiteX251" fmla="*/ 1760 w 11670"/>
                <a:gd name="connsiteY251" fmla="*/ 2011 h 13573"/>
                <a:gd name="connsiteX252" fmla="*/ 2765 w 11670"/>
                <a:gd name="connsiteY252" fmla="*/ 2011 h 13573"/>
                <a:gd name="connsiteX253" fmla="*/ 2095 w 11670"/>
                <a:gd name="connsiteY253" fmla="*/ 2011 h 13573"/>
                <a:gd name="connsiteX254" fmla="*/ 2095 w 11670"/>
                <a:gd name="connsiteY254" fmla="*/ 2011 h 13573"/>
                <a:gd name="connsiteX255" fmla="*/ 419 w 11670"/>
                <a:gd name="connsiteY255" fmla="*/ 2011 h 13573"/>
                <a:gd name="connsiteX256" fmla="*/ 1089 w 11670"/>
                <a:gd name="connsiteY256" fmla="*/ 2011 h 13573"/>
                <a:gd name="connsiteX257" fmla="*/ 1089 w 11670"/>
                <a:gd name="connsiteY257" fmla="*/ 2011 h 13573"/>
                <a:gd name="connsiteX258" fmla="*/ 1089 w 11670"/>
                <a:gd name="connsiteY258" fmla="*/ 2011 h 13573"/>
                <a:gd name="connsiteX259" fmla="*/ 0 w 11670"/>
                <a:gd name="connsiteY259" fmla="*/ 2011 h 13573"/>
                <a:gd name="connsiteX260" fmla="*/ 1676 w 11670"/>
                <a:gd name="connsiteY260" fmla="*/ 2011 h 13573"/>
                <a:gd name="connsiteX261" fmla="*/ 587 w 11670"/>
                <a:gd name="connsiteY261" fmla="*/ 2011 h 13573"/>
                <a:gd name="connsiteX262" fmla="*/ 1341 w 11670"/>
                <a:gd name="connsiteY262" fmla="*/ 2011 h 13573"/>
                <a:gd name="connsiteX263" fmla="*/ 2430 w 11670"/>
                <a:gd name="connsiteY263" fmla="*/ 5949 h 13573"/>
                <a:gd name="connsiteX264" fmla="*/ 2933 w 11670"/>
                <a:gd name="connsiteY264" fmla="*/ 7122 h 13573"/>
                <a:gd name="connsiteX265" fmla="*/ 2933 w 11670"/>
                <a:gd name="connsiteY265" fmla="*/ 7122 h 13573"/>
                <a:gd name="connsiteX266" fmla="*/ 2933 w 11670"/>
                <a:gd name="connsiteY266" fmla="*/ 7122 h 13573"/>
                <a:gd name="connsiteX267" fmla="*/ 4776 w 11670"/>
                <a:gd name="connsiteY267" fmla="*/ 8798 h 13573"/>
                <a:gd name="connsiteX268" fmla="*/ 4776 w 11670"/>
                <a:gd name="connsiteY268" fmla="*/ 8798 h 13573"/>
                <a:gd name="connsiteX269" fmla="*/ 4776 w 11670"/>
                <a:gd name="connsiteY269" fmla="*/ 8798 h 13573"/>
                <a:gd name="connsiteX270" fmla="*/ 9887 w 11670"/>
                <a:gd name="connsiteY270" fmla="*/ 13490 h 13573"/>
                <a:gd name="connsiteX271" fmla="*/ 9887 w 11670"/>
                <a:gd name="connsiteY271" fmla="*/ 13490 h 13573"/>
                <a:gd name="connsiteX272" fmla="*/ 9887 w 11670"/>
                <a:gd name="connsiteY272" fmla="*/ 13490 h 13573"/>
                <a:gd name="connsiteX273" fmla="*/ 9887 w 11670"/>
                <a:gd name="connsiteY273" fmla="*/ 13490 h 13573"/>
                <a:gd name="connsiteX274" fmla="*/ 9887 w 11670"/>
                <a:gd name="connsiteY274" fmla="*/ 13490 h 13573"/>
                <a:gd name="connsiteX275" fmla="*/ 9887 w 11670"/>
                <a:gd name="connsiteY275" fmla="*/ 13490 h 13573"/>
                <a:gd name="connsiteX276" fmla="*/ 9636 w 11670"/>
                <a:gd name="connsiteY276" fmla="*/ 13574 h 13573"/>
                <a:gd name="connsiteX277" fmla="*/ 9049 w 11670"/>
                <a:gd name="connsiteY277" fmla="*/ 2262 h 13573"/>
                <a:gd name="connsiteX278" fmla="*/ 9049 w 11670"/>
                <a:gd name="connsiteY278" fmla="*/ 2262 h 13573"/>
                <a:gd name="connsiteX279" fmla="*/ 8798 w 11670"/>
                <a:gd name="connsiteY279" fmla="*/ 2011 h 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1670" h="13573">
                  <a:moveTo>
                    <a:pt x="2430" y="5949"/>
                  </a:moveTo>
                  <a:lnTo>
                    <a:pt x="419" y="5949"/>
                  </a:lnTo>
                  <a:cubicBezTo>
                    <a:pt x="2430" y="5949"/>
                    <a:pt x="419" y="5949"/>
                    <a:pt x="2681" y="5949"/>
                  </a:cubicBezTo>
                  <a:lnTo>
                    <a:pt x="2179" y="5949"/>
                  </a:lnTo>
                  <a:cubicBezTo>
                    <a:pt x="1173" y="5949"/>
                    <a:pt x="3603" y="5949"/>
                    <a:pt x="3352" y="5949"/>
                  </a:cubicBezTo>
                  <a:lnTo>
                    <a:pt x="2765" y="5949"/>
                  </a:lnTo>
                  <a:lnTo>
                    <a:pt x="2765" y="5949"/>
                  </a:lnTo>
                  <a:lnTo>
                    <a:pt x="3771" y="5949"/>
                  </a:lnTo>
                  <a:cubicBezTo>
                    <a:pt x="3771" y="5949"/>
                    <a:pt x="3771" y="5949"/>
                    <a:pt x="3268" y="5949"/>
                  </a:cubicBezTo>
                  <a:lnTo>
                    <a:pt x="3771" y="5949"/>
                  </a:lnTo>
                  <a:cubicBezTo>
                    <a:pt x="3268" y="5949"/>
                    <a:pt x="2765" y="5949"/>
                    <a:pt x="2849" y="5949"/>
                  </a:cubicBezTo>
                  <a:cubicBezTo>
                    <a:pt x="838" y="5949"/>
                    <a:pt x="3352" y="5949"/>
                    <a:pt x="2179" y="5949"/>
                  </a:cubicBezTo>
                  <a:lnTo>
                    <a:pt x="2179" y="5949"/>
                  </a:lnTo>
                  <a:cubicBezTo>
                    <a:pt x="1701" y="5907"/>
                    <a:pt x="1232" y="5907"/>
                    <a:pt x="754" y="5949"/>
                  </a:cubicBezTo>
                  <a:cubicBezTo>
                    <a:pt x="1508" y="5899"/>
                    <a:pt x="2262" y="5899"/>
                    <a:pt x="3016" y="5949"/>
                  </a:cubicBezTo>
                  <a:cubicBezTo>
                    <a:pt x="3016" y="5949"/>
                    <a:pt x="3016" y="5949"/>
                    <a:pt x="3016" y="5949"/>
                  </a:cubicBezTo>
                  <a:cubicBezTo>
                    <a:pt x="3016" y="5949"/>
                    <a:pt x="2514" y="5949"/>
                    <a:pt x="2514" y="5949"/>
                  </a:cubicBezTo>
                  <a:lnTo>
                    <a:pt x="1592" y="5949"/>
                  </a:lnTo>
                  <a:cubicBezTo>
                    <a:pt x="1986" y="5991"/>
                    <a:pt x="2371" y="5991"/>
                    <a:pt x="2765" y="5949"/>
                  </a:cubicBezTo>
                  <a:lnTo>
                    <a:pt x="1341" y="5949"/>
                  </a:lnTo>
                  <a:cubicBezTo>
                    <a:pt x="1341" y="5949"/>
                    <a:pt x="2514" y="5949"/>
                    <a:pt x="2681" y="5949"/>
                  </a:cubicBezTo>
                  <a:cubicBezTo>
                    <a:pt x="2849" y="5949"/>
                    <a:pt x="2681" y="5949"/>
                    <a:pt x="3268" y="5949"/>
                  </a:cubicBezTo>
                  <a:lnTo>
                    <a:pt x="3268" y="5949"/>
                  </a:lnTo>
                  <a:cubicBezTo>
                    <a:pt x="3268" y="5949"/>
                    <a:pt x="3268" y="5949"/>
                    <a:pt x="3268" y="5949"/>
                  </a:cubicBezTo>
                  <a:cubicBezTo>
                    <a:pt x="3662" y="5907"/>
                    <a:pt x="4047" y="5907"/>
                    <a:pt x="4441" y="5949"/>
                  </a:cubicBezTo>
                  <a:cubicBezTo>
                    <a:pt x="5530" y="5949"/>
                    <a:pt x="2933" y="5949"/>
                    <a:pt x="4441" y="5949"/>
                  </a:cubicBezTo>
                  <a:lnTo>
                    <a:pt x="3519" y="5949"/>
                  </a:lnTo>
                  <a:lnTo>
                    <a:pt x="5111" y="5949"/>
                  </a:lnTo>
                  <a:lnTo>
                    <a:pt x="4441" y="5949"/>
                  </a:lnTo>
                  <a:lnTo>
                    <a:pt x="3771" y="5949"/>
                  </a:lnTo>
                  <a:cubicBezTo>
                    <a:pt x="4776" y="5882"/>
                    <a:pt x="5781" y="5882"/>
                    <a:pt x="6787" y="5949"/>
                  </a:cubicBezTo>
                  <a:lnTo>
                    <a:pt x="4692" y="5949"/>
                  </a:lnTo>
                  <a:cubicBezTo>
                    <a:pt x="5614" y="5949"/>
                    <a:pt x="4692" y="5949"/>
                    <a:pt x="4692" y="5949"/>
                  </a:cubicBezTo>
                  <a:lnTo>
                    <a:pt x="4692" y="5949"/>
                  </a:lnTo>
                  <a:cubicBezTo>
                    <a:pt x="3938" y="5949"/>
                    <a:pt x="4189" y="5949"/>
                    <a:pt x="3854" y="5949"/>
                  </a:cubicBezTo>
                  <a:cubicBezTo>
                    <a:pt x="5363" y="5949"/>
                    <a:pt x="4860" y="5949"/>
                    <a:pt x="5279" y="5949"/>
                  </a:cubicBezTo>
                  <a:cubicBezTo>
                    <a:pt x="5698" y="5949"/>
                    <a:pt x="4273" y="5949"/>
                    <a:pt x="4441" y="5949"/>
                  </a:cubicBezTo>
                  <a:cubicBezTo>
                    <a:pt x="3352" y="5949"/>
                    <a:pt x="6117" y="5949"/>
                    <a:pt x="5195" y="5949"/>
                  </a:cubicBezTo>
                  <a:lnTo>
                    <a:pt x="5195" y="5949"/>
                  </a:lnTo>
                  <a:cubicBezTo>
                    <a:pt x="5614" y="5949"/>
                    <a:pt x="5195" y="5949"/>
                    <a:pt x="5195" y="5949"/>
                  </a:cubicBezTo>
                  <a:lnTo>
                    <a:pt x="5195" y="5949"/>
                  </a:lnTo>
                  <a:cubicBezTo>
                    <a:pt x="5195" y="5949"/>
                    <a:pt x="5195" y="6368"/>
                    <a:pt x="6452" y="5949"/>
                  </a:cubicBezTo>
                  <a:lnTo>
                    <a:pt x="8882" y="5949"/>
                  </a:lnTo>
                  <a:cubicBezTo>
                    <a:pt x="7482" y="6025"/>
                    <a:pt x="6091" y="6025"/>
                    <a:pt x="4692" y="5949"/>
                  </a:cubicBezTo>
                  <a:cubicBezTo>
                    <a:pt x="4692" y="5949"/>
                    <a:pt x="4692" y="5949"/>
                    <a:pt x="4692" y="5949"/>
                  </a:cubicBezTo>
                  <a:cubicBezTo>
                    <a:pt x="5245" y="5865"/>
                    <a:pt x="5815" y="5865"/>
                    <a:pt x="6368" y="5949"/>
                  </a:cubicBezTo>
                  <a:lnTo>
                    <a:pt x="4692" y="5949"/>
                  </a:lnTo>
                  <a:cubicBezTo>
                    <a:pt x="5304" y="5907"/>
                    <a:pt x="5924" y="5907"/>
                    <a:pt x="6536" y="5949"/>
                  </a:cubicBezTo>
                  <a:lnTo>
                    <a:pt x="6536" y="5949"/>
                  </a:lnTo>
                  <a:cubicBezTo>
                    <a:pt x="5924" y="5874"/>
                    <a:pt x="5304" y="5874"/>
                    <a:pt x="4692" y="5949"/>
                  </a:cubicBezTo>
                  <a:cubicBezTo>
                    <a:pt x="4692" y="5949"/>
                    <a:pt x="4692" y="5949"/>
                    <a:pt x="4692" y="5949"/>
                  </a:cubicBezTo>
                  <a:lnTo>
                    <a:pt x="4692" y="5949"/>
                  </a:lnTo>
                  <a:cubicBezTo>
                    <a:pt x="4692" y="5949"/>
                    <a:pt x="7038" y="5949"/>
                    <a:pt x="6954" y="5949"/>
                  </a:cubicBezTo>
                  <a:lnTo>
                    <a:pt x="4692" y="5949"/>
                  </a:lnTo>
                  <a:lnTo>
                    <a:pt x="4692" y="5949"/>
                  </a:lnTo>
                  <a:cubicBezTo>
                    <a:pt x="4692" y="5949"/>
                    <a:pt x="4106" y="5949"/>
                    <a:pt x="4189" y="5949"/>
                  </a:cubicBezTo>
                  <a:lnTo>
                    <a:pt x="3435" y="5949"/>
                  </a:lnTo>
                  <a:lnTo>
                    <a:pt x="3435" y="5949"/>
                  </a:lnTo>
                  <a:lnTo>
                    <a:pt x="5279" y="5949"/>
                  </a:lnTo>
                  <a:lnTo>
                    <a:pt x="4189" y="5949"/>
                  </a:lnTo>
                  <a:cubicBezTo>
                    <a:pt x="5078" y="5832"/>
                    <a:pt x="5983" y="5832"/>
                    <a:pt x="6871" y="5949"/>
                  </a:cubicBezTo>
                  <a:lnTo>
                    <a:pt x="4776" y="5949"/>
                  </a:lnTo>
                  <a:cubicBezTo>
                    <a:pt x="4776" y="5949"/>
                    <a:pt x="5446" y="5949"/>
                    <a:pt x="4776" y="5949"/>
                  </a:cubicBezTo>
                  <a:lnTo>
                    <a:pt x="4273" y="5949"/>
                  </a:lnTo>
                  <a:cubicBezTo>
                    <a:pt x="4273" y="5949"/>
                    <a:pt x="5530" y="5949"/>
                    <a:pt x="4273" y="5949"/>
                  </a:cubicBezTo>
                  <a:lnTo>
                    <a:pt x="3603" y="5949"/>
                  </a:lnTo>
                  <a:lnTo>
                    <a:pt x="9049" y="5949"/>
                  </a:lnTo>
                  <a:lnTo>
                    <a:pt x="7457" y="5949"/>
                  </a:lnTo>
                  <a:lnTo>
                    <a:pt x="4608" y="5949"/>
                  </a:lnTo>
                  <a:lnTo>
                    <a:pt x="5279" y="5949"/>
                  </a:lnTo>
                  <a:cubicBezTo>
                    <a:pt x="5279" y="5949"/>
                    <a:pt x="4441" y="5949"/>
                    <a:pt x="4608" y="5949"/>
                  </a:cubicBezTo>
                  <a:cubicBezTo>
                    <a:pt x="4776" y="5949"/>
                    <a:pt x="4608" y="5949"/>
                    <a:pt x="5446" y="5949"/>
                  </a:cubicBezTo>
                  <a:cubicBezTo>
                    <a:pt x="6284" y="5949"/>
                    <a:pt x="5446" y="5949"/>
                    <a:pt x="5446" y="5949"/>
                  </a:cubicBezTo>
                  <a:lnTo>
                    <a:pt x="7206" y="5949"/>
                  </a:lnTo>
                  <a:cubicBezTo>
                    <a:pt x="7206" y="5949"/>
                    <a:pt x="6619" y="5949"/>
                    <a:pt x="6619" y="5949"/>
                  </a:cubicBezTo>
                  <a:lnTo>
                    <a:pt x="6200" y="5949"/>
                  </a:lnTo>
                  <a:cubicBezTo>
                    <a:pt x="5363" y="5949"/>
                    <a:pt x="6200" y="5949"/>
                    <a:pt x="5027" y="5949"/>
                  </a:cubicBezTo>
                  <a:lnTo>
                    <a:pt x="6200" y="5949"/>
                  </a:lnTo>
                  <a:cubicBezTo>
                    <a:pt x="7122" y="5949"/>
                    <a:pt x="6200" y="5949"/>
                    <a:pt x="6200" y="5949"/>
                  </a:cubicBezTo>
                  <a:lnTo>
                    <a:pt x="9301" y="5949"/>
                  </a:lnTo>
                  <a:cubicBezTo>
                    <a:pt x="9301" y="5949"/>
                    <a:pt x="8547" y="5949"/>
                    <a:pt x="8714" y="5949"/>
                  </a:cubicBezTo>
                  <a:cubicBezTo>
                    <a:pt x="8882" y="5949"/>
                    <a:pt x="10893" y="5949"/>
                    <a:pt x="9971" y="5949"/>
                  </a:cubicBezTo>
                  <a:lnTo>
                    <a:pt x="7876" y="5949"/>
                  </a:lnTo>
                  <a:cubicBezTo>
                    <a:pt x="7876" y="5949"/>
                    <a:pt x="8379" y="5949"/>
                    <a:pt x="8295" y="5949"/>
                  </a:cubicBezTo>
                  <a:lnTo>
                    <a:pt x="6871" y="5949"/>
                  </a:lnTo>
                  <a:cubicBezTo>
                    <a:pt x="6117" y="5949"/>
                    <a:pt x="6871" y="5949"/>
                    <a:pt x="6117" y="6452"/>
                  </a:cubicBezTo>
                  <a:cubicBezTo>
                    <a:pt x="6393" y="6494"/>
                    <a:pt x="6678" y="6494"/>
                    <a:pt x="6954" y="6452"/>
                  </a:cubicBezTo>
                  <a:lnTo>
                    <a:pt x="6954" y="6452"/>
                  </a:lnTo>
                  <a:cubicBezTo>
                    <a:pt x="7541" y="6452"/>
                    <a:pt x="7792" y="6452"/>
                    <a:pt x="8128" y="6452"/>
                  </a:cubicBezTo>
                  <a:cubicBezTo>
                    <a:pt x="8463" y="6452"/>
                    <a:pt x="9217" y="6452"/>
                    <a:pt x="8882" y="6452"/>
                  </a:cubicBezTo>
                  <a:lnTo>
                    <a:pt x="8044" y="6452"/>
                  </a:lnTo>
                  <a:cubicBezTo>
                    <a:pt x="8044" y="6452"/>
                    <a:pt x="8547" y="6452"/>
                    <a:pt x="8044" y="6452"/>
                  </a:cubicBezTo>
                  <a:cubicBezTo>
                    <a:pt x="7541" y="6452"/>
                    <a:pt x="6787" y="6452"/>
                    <a:pt x="8044" y="6452"/>
                  </a:cubicBezTo>
                  <a:lnTo>
                    <a:pt x="8714" y="6452"/>
                  </a:lnTo>
                  <a:cubicBezTo>
                    <a:pt x="8714" y="6452"/>
                    <a:pt x="10139" y="6452"/>
                    <a:pt x="9803" y="6452"/>
                  </a:cubicBezTo>
                  <a:cubicBezTo>
                    <a:pt x="9468" y="6452"/>
                    <a:pt x="9803" y="6452"/>
                    <a:pt x="10725" y="6452"/>
                  </a:cubicBezTo>
                  <a:cubicBezTo>
                    <a:pt x="9468" y="6452"/>
                    <a:pt x="10725" y="6452"/>
                    <a:pt x="9468" y="6452"/>
                  </a:cubicBezTo>
                  <a:cubicBezTo>
                    <a:pt x="9971" y="6502"/>
                    <a:pt x="10474" y="6502"/>
                    <a:pt x="10976" y="6452"/>
                  </a:cubicBezTo>
                  <a:lnTo>
                    <a:pt x="9803" y="6452"/>
                  </a:lnTo>
                  <a:cubicBezTo>
                    <a:pt x="9133" y="6452"/>
                    <a:pt x="9133" y="6452"/>
                    <a:pt x="8798" y="6452"/>
                  </a:cubicBezTo>
                  <a:cubicBezTo>
                    <a:pt x="8463" y="6452"/>
                    <a:pt x="8798" y="6452"/>
                    <a:pt x="9468" y="6452"/>
                  </a:cubicBezTo>
                  <a:lnTo>
                    <a:pt x="8882" y="6452"/>
                  </a:lnTo>
                  <a:cubicBezTo>
                    <a:pt x="9384" y="6418"/>
                    <a:pt x="9887" y="6418"/>
                    <a:pt x="10390" y="6452"/>
                  </a:cubicBezTo>
                  <a:lnTo>
                    <a:pt x="10390" y="6452"/>
                  </a:lnTo>
                  <a:cubicBezTo>
                    <a:pt x="10809" y="6452"/>
                    <a:pt x="10893" y="6452"/>
                    <a:pt x="10390" y="6452"/>
                  </a:cubicBezTo>
                  <a:cubicBezTo>
                    <a:pt x="9887" y="6452"/>
                    <a:pt x="9636" y="6452"/>
                    <a:pt x="10390" y="6452"/>
                  </a:cubicBezTo>
                  <a:lnTo>
                    <a:pt x="10390" y="6452"/>
                  </a:lnTo>
                  <a:cubicBezTo>
                    <a:pt x="10390" y="6452"/>
                    <a:pt x="9217" y="6452"/>
                    <a:pt x="10390" y="5949"/>
                  </a:cubicBezTo>
                  <a:cubicBezTo>
                    <a:pt x="10390" y="5949"/>
                    <a:pt x="10390" y="5949"/>
                    <a:pt x="10390" y="5949"/>
                  </a:cubicBezTo>
                  <a:lnTo>
                    <a:pt x="10976" y="5949"/>
                  </a:lnTo>
                  <a:cubicBezTo>
                    <a:pt x="10976" y="5949"/>
                    <a:pt x="11563" y="5949"/>
                    <a:pt x="10976" y="5949"/>
                  </a:cubicBezTo>
                  <a:cubicBezTo>
                    <a:pt x="12485" y="5949"/>
                    <a:pt x="10976" y="5949"/>
                    <a:pt x="11563" y="5530"/>
                  </a:cubicBezTo>
                  <a:lnTo>
                    <a:pt x="10809" y="5530"/>
                  </a:lnTo>
                  <a:lnTo>
                    <a:pt x="10306" y="5530"/>
                  </a:lnTo>
                  <a:lnTo>
                    <a:pt x="9636" y="5530"/>
                  </a:lnTo>
                  <a:cubicBezTo>
                    <a:pt x="9133" y="5530"/>
                    <a:pt x="10139" y="5530"/>
                    <a:pt x="10055" y="5530"/>
                  </a:cubicBezTo>
                  <a:cubicBezTo>
                    <a:pt x="9971" y="5530"/>
                    <a:pt x="10055" y="5530"/>
                    <a:pt x="10055" y="5530"/>
                  </a:cubicBezTo>
                  <a:cubicBezTo>
                    <a:pt x="11563" y="5530"/>
                    <a:pt x="8965" y="5530"/>
                    <a:pt x="10055" y="5111"/>
                  </a:cubicBezTo>
                  <a:cubicBezTo>
                    <a:pt x="10055" y="5111"/>
                    <a:pt x="10055" y="5111"/>
                    <a:pt x="10055" y="5111"/>
                  </a:cubicBezTo>
                  <a:lnTo>
                    <a:pt x="9217" y="5111"/>
                  </a:lnTo>
                  <a:cubicBezTo>
                    <a:pt x="10390" y="5111"/>
                    <a:pt x="9217" y="5111"/>
                    <a:pt x="10055" y="5111"/>
                  </a:cubicBezTo>
                  <a:cubicBezTo>
                    <a:pt x="9468" y="5036"/>
                    <a:pt x="8882" y="5036"/>
                    <a:pt x="8295" y="5111"/>
                  </a:cubicBezTo>
                  <a:lnTo>
                    <a:pt x="8295" y="5111"/>
                  </a:lnTo>
                  <a:cubicBezTo>
                    <a:pt x="8295" y="5111"/>
                    <a:pt x="8295" y="5111"/>
                    <a:pt x="8295" y="5111"/>
                  </a:cubicBezTo>
                  <a:lnTo>
                    <a:pt x="9468" y="5111"/>
                  </a:lnTo>
                  <a:lnTo>
                    <a:pt x="8044" y="5111"/>
                  </a:lnTo>
                  <a:lnTo>
                    <a:pt x="8630" y="5111"/>
                  </a:lnTo>
                  <a:cubicBezTo>
                    <a:pt x="8630" y="5111"/>
                    <a:pt x="7792" y="5111"/>
                    <a:pt x="8630" y="5111"/>
                  </a:cubicBezTo>
                  <a:cubicBezTo>
                    <a:pt x="9468" y="5111"/>
                    <a:pt x="8630" y="4608"/>
                    <a:pt x="9803" y="4357"/>
                  </a:cubicBezTo>
                  <a:cubicBezTo>
                    <a:pt x="8044" y="4357"/>
                    <a:pt x="10557" y="4357"/>
                    <a:pt x="9217" y="4357"/>
                  </a:cubicBezTo>
                  <a:lnTo>
                    <a:pt x="10222" y="4357"/>
                  </a:lnTo>
                  <a:cubicBezTo>
                    <a:pt x="9803" y="4357"/>
                    <a:pt x="10809" y="4357"/>
                    <a:pt x="9720" y="4357"/>
                  </a:cubicBezTo>
                  <a:lnTo>
                    <a:pt x="10557" y="4357"/>
                  </a:lnTo>
                  <a:cubicBezTo>
                    <a:pt x="10557" y="4357"/>
                    <a:pt x="10557" y="4357"/>
                    <a:pt x="10557" y="4357"/>
                  </a:cubicBezTo>
                  <a:lnTo>
                    <a:pt x="8630" y="4357"/>
                  </a:lnTo>
                  <a:cubicBezTo>
                    <a:pt x="9133" y="4357"/>
                    <a:pt x="9049" y="4357"/>
                    <a:pt x="8630" y="4357"/>
                  </a:cubicBezTo>
                  <a:lnTo>
                    <a:pt x="9552" y="4357"/>
                  </a:lnTo>
                  <a:cubicBezTo>
                    <a:pt x="9552" y="4357"/>
                    <a:pt x="10139" y="4357"/>
                    <a:pt x="9552" y="4357"/>
                  </a:cubicBezTo>
                  <a:cubicBezTo>
                    <a:pt x="8965" y="4357"/>
                    <a:pt x="9552" y="4357"/>
                    <a:pt x="9552" y="4357"/>
                  </a:cubicBezTo>
                  <a:cubicBezTo>
                    <a:pt x="9552" y="4357"/>
                    <a:pt x="9552" y="4357"/>
                    <a:pt x="9552" y="4357"/>
                  </a:cubicBezTo>
                  <a:lnTo>
                    <a:pt x="9552" y="4357"/>
                  </a:lnTo>
                  <a:cubicBezTo>
                    <a:pt x="8379" y="4357"/>
                    <a:pt x="9552" y="4357"/>
                    <a:pt x="9552" y="4357"/>
                  </a:cubicBezTo>
                  <a:lnTo>
                    <a:pt x="9552" y="4357"/>
                  </a:lnTo>
                  <a:cubicBezTo>
                    <a:pt x="10390" y="4357"/>
                    <a:pt x="9552" y="4357"/>
                    <a:pt x="10139" y="4357"/>
                  </a:cubicBezTo>
                  <a:lnTo>
                    <a:pt x="9384" y="4357"/>
                  </a:lnTo>
                  <a:cubicBezTo>
                    <a:pt x="7876" y="4357"/>
                    <a:pt x="10306" y="4357"/>
                    <a:pt x="9384" y="4357"/>
                  </a:cubicBezTo>
                  <a:lnTo>
                    <a:pt x="8965" y="4357"/>
                  </a:lnTo>
                  <a:lnTo>
                    <a:pt x="11228" y="4357"/>
                  </a:lnTo>
                  <a:lnTo>
                    <a:pt x="11228" y="4357"/>
                  </a:lnTo>
                  <a:cubicBezTo>
                    <a:pt x="12149" y="4357"/>
                    <a:pt x="10306" y="4357"/>
                    <a:pt x="10139" y="4357"/>
                  </a:cubicBezTo>
                  <a:lnTo>
                    <a:pt x="11479" y="4357"/>
                  </a:lnTo>
                  <a:cubicBezTo>
                    <a:pt x="11479" y="4357"/>
                    <a:pt x="9887" y="4357"/>
                    <a:pt x="10809" y="4357"/>
                  </a:cubicBezTo>
                  <a:lnTo>
                    <a:pt x="9720" y="4357"/>
                  </a:lnTo>
                  <a:cubicBezTo>
                    <a:pt x="9720" y="4357"/>
                    <a:pt x="11228" y="4357"/>
                    <a:pt x="9720" y="4357"/>
                  </a:cubicBezTo>
                  <a:lnTo>
                    <a:pt x="9720" y="4357"/>
                  </a:lnTo>
                  <a:lnTo>
                    <a:pt x="8547" y="4357"/>
                  </a:lnTo>
                  <a:cubicBezTo>
                    <a:pt x="10893" y="4357"/>
                    <a:pt x="7290" y="4357"/>
                    <a:pt x="9552" y="3938"/>
                  </a:cubicBezTo>
                  <a:lnTo>
                    <a:pt x="9552" y="3938"/>
                  </a:lnTo>
                  <a:lnTo>
                    <a:pt x="9552" y="3938"/>
                  </a:lnTo>
                  <a:cubicBezTo>
                    <a:pt x="9552" y="3938"/>
                    <a:pt x="9133" y="3938"/>
                    <a:pt x="8630" y="3938"/>
                  </a:cubicBezTo>
                  <a:lnTo>
                    <a:pt x="9133" y="3938"/>
                  </a:lnTo>
                  <a:cubicBezTo>
                    <a:pt x="9552" y="3938"/>
                    <a:pt x="9133" y="3938"/>
                    <a:pt x="8295" y="3938"/>
                  </a:cubicBezTo>
                  <a:lnTo>
                    <a:pt x="9049" y="3938"/>
                  </a:lnTo>
                  <a:cubicBezTo>
                    <a:pt x="8630" y="3938"/>
                    <a:pt x="10222" y="3938"/>
                    <a:pt x="9049" y="3938"/>
                  </a:cubicBezTo>
                  <a:lnTo>
                    <a:pt x="9049" y="3938"/>
                  </a:lnTo>
                  <a:cubicBezTo>
                    <a:pt x="8211" y="3938"/>
                    <a:pt x="11060" y="3435"/>
                    <a:pt x="8379" y="3435"/>
                  </a:cubicBezTo>
                  <a:lnTo>
                    <a:pt x="7792" y="3435"/>
                  </a:lnTo>
                  <a:cubicBezTo>
                    <a:pt x="7265" y="3486"/>
                    <a:pt x="6728" y="3486"/>
                    <a:pt x="6200" y="3435"/>
                  </a:cubicBezTo>
                  <a:cubicBezTo>
                    <a:pt x="6200" y="3435"/>
                    <a:pt x="6954" y="3435"/>
                    <a:pt x="7122" y="3435"/>
                  </a:cubicBezTo>
                  <a:lnTo>
                    <a:pt x="7122" y="3435"/>
                  </a:lnTo>
                  <a:cubicBezTo>
                    <a:pt x="8547" y="3435"/>
                    <a:pt x="7625" y="3435"/>
                    <a:pt x="8547" y="3435"/>
                  </a:cubicBezTo>
                  <a:cubicBezTo>
                    <a:pt x="9468" y="3435"/>
                    <a:pt x="9217" y="2849"/>
                    <a:pt x="9217" y="2514"/>
                  </a:cubicBezTo>
                  <a:lnTo>
                    <a:pt x="9217" y="2514"/>
                  </a:lnTo>
                  <a:cubicBezTo>
                    <a:pt x="9803" y="2514"/>
                    <a:pt x="8714" y="2514"/>
                    <a:pt x="8463" y="2514"/>
                  </a:cubicBezTo>
                  <a:cubicBezTo>
                    <a:pt x="8211" y="2514"/>
                    <a:pt x="9720" y="2514"/>
                    <a:pt x="9720" y="2514"/>
                  </a:cubicBezTo>
                  <a:lnTo>
                    <a:pt x="9720" y="2514"/>
                  </a:lnTo>
                  <a:cubicBezTo>
                    <a:pt x="9217" y="2514"/>
                    <a:pt x="8798" y="2514"/>
                    <a:pt x="8798" y="2514"/>
                  </a:cubicBezTo>
                  <a:lnTo>
                    <a:pt x="9552" y="2514"/>
                  </a:lnTo>
                  <a:lnTo>
                    <a:pt x="9552" y="2514"/>
                  </a:lnTo>
                  <a:lnTo>
                    <a:pt x="8714" y="2514"/>
                  </a:lnTo>
                  <a:cubicBezTo>
                    <a:pt x="8714" y="2514"/>
                    <a:pt x="8714" y="2514"/>
                    <a:pt x="7792" y="2514"/>
                  </a:cubicBezTo>
                  <a:cubicBezTo>
                    <a:pt x="9301" y="2514"/>
                    <a:pt x="8295" y="2011"/>
                    <a:pt x="8798" y="1927"/>
                  </a:cubicBezTo>
                  <a:cubicBezTo>
                    <a:pt x="9301" y="1843"/>
                    <a:pt x="8128" y="1927"/>
                    <a:pt x="8211" y="1927"/>
                  </a:cubicBezTo>
                  <a:lnTo>
                    <a:pt x="6871" y="1927"/>
                  </a:lnTo>
                  <a:cubicBezTo>
                    <a:pt x="8882" y="1927"/>
                    <a:pt x="7709" y="1927"/>
                    <a:pt x="9133" y="1927"/>
                  </a:cubicBezTo>
                  <a:cubicBezTo>
                    <a:pt x="8211" y="1927"/>
                    <a:pt x="9133" y="1927"/>
                    <a:pt x="7541" y="1927"/>
                  </a:cubicBezTo>
                  <a:lnTo>
                    <a:pt x="8798" y="1927"/>
                  </a:lnTo>
                  <a:cubicBezTo>
                    <a:pt x="7960" y="1927"/>
                    <a:pt x="9217" y="1927"/>
                    <a:pt x="8798" y="1341"/>
                  </a:cubicBezTo>
                  <a:lnTo>
                    <a:pt x="7792" y="1341"/>
                  </a:lnTo>
                  <a:lnTo>
                    <a:pt x="9049" y="1341"/>
                  </a:lnTo>
                  <a:cubicBezTo>
                    <a:pt x="9049" y="1341"/>
                    <a:pt x="7541" y="1341"/>
                    <a:pt x="8463" y="1341"/>
                  </a:cubicBezTo>
                  <a:lnTo>
                    <a:pt x="7792" y="1341"/>
                  </a:lnTo>
                  <a:cubicBezTo>
                    <a:pt x="9049" y="922"/>
                    <a:pt x="6787" y="587"/>
                    <a:pt x="9049" y="0"/>
                  </a:cubicBezTo>
                  <a:lnTo>
                    <a:pt x="7541" y="0"/>
                  </a:lnTo>
                  <a:lnTo>
                    <a:pt x="8463" y="0"/>
                  </a:lnTo>
                  <a:cubicBezTo>
                    <a:pt x="7541" y="0"/>
                    <a:pt x="8463" y="0"/>
                    <a:pt x="7457" y="0"/>
                  </a:cubicBezTo>
                  <a:lnTo>
                    <a:pt x="7457" y="0"/>
                  </a:lnTo>
                  <a:cubicBezTo>
                    <a:pt x="6368" y="0"/>
                    <a:pt x="5027" y="0"/>
                    <a:pt x="3687" y="0"/>
                  </a:cubicBezTo>
                  <a:cubicBezTo>
                    <a:pt x="4944" y="0"/>
                    <a:pt x="1843" y="0"/>
                    <a:pt x="3687" y="0"/>
                  </a:cubicBezTo>
                  <a:lnTo>
                    <a:pt x="2933" y="0"/>
                  </a:lnTo>
                  <a:cubicBezTo>
                    <a:pt x="3519" y="0"/>
                    <a:pt x="3687" y="0"/>
                    <a:pt x="2933" y="0"/>
                  </a:cubicBezTo>
                  <a:lnTo>
                    <a:pt x="2933" y="0"/>
                  </a:lnTo>
                  <a:cubicBezTo>
                    <a:pt x="2933" y="0"/>
                    <a:pt x="2430" y="0"/>
                    <a:pt x="2095" y="587"/>
                  </a:cubicBezTo>
                  <a:lnTo>
                    <a:pt x="2095" y="587"/>
                  </a:lnTo>
                  <a:cubicBezTo>
                    <a:pt x="3184" y="587"/>
                    <a:pt x="2095" y="587"/>
                    <a:pt x="3352" y="587"/>
                  </a:cubicBezTo>
                  <a:cubicBezTo>
                    <a:pt x="1927" y="587"/>
                    <a:pt x="3352" y="587"/>
                    <a:pt x="1760" y="1006"/>
                  </a:cubicBezTo>
                  <a:lnTo>
                    <a:pt x="2681" y="1006"/>
                  </a:lnTo>
                  <a:lnTo>
                    <a:pt x="1676" y="1006"/>
                  </a:lnTo>
                  <a:cubicBezTo>
                    <a:pt x="1676" y="1006"/>
                    <a:pt x="1676" y="1006"/>
                    <a:pt x="1676" y="1006"/>
                  </a:cubicBezTo>
                  <a:cubicBezTo>
                    <a:pt x="1676" y="1006"/>
                    <a:pt x="1676" y="1006"/>
                    <a:pt x="1676" y="1006"/>
                  </a:cubicBezTo>
                  <a:lnTo>
                    <a:pt x="1676" y="1006"/>
                  </a:lnTo>
                  <a:cubicBezTo>
                    <a:pt x="2095" y="1006"/>
                    <a:pt x="1676" y="1006"/>
                    <a:pt x="2430" y="1592"/>
                  </a:cubicBezTo>
                  <a:lnTo>
                    <a:pt x="2430" y="1592"/>
                  </a:lnTo>
                  <a:cubicBezTo>
                    <a:pt x="3016" y="1592"/>
                    <a:pt x="2011" y="1592"/>
                    <a:pt x="2430" y="1592"/>
                  </a:cubicBezTo>
                  <a:lnTo>
                    <a:pt x="2430" y="1592"/>
                  </a:lnTo>
                  <a:cubicBezTo>
                    <a:pt x="2430" y="1592"/>
                    <a:pt x="2933" y="1592"/>
                    <a:pt x="2430" y="1592"/>
                  </a:cubicBezTo>
                  <a:lnTo>
                    <a:pt x="1257" y="1592"/>
                  </a:lnTo>
                  <a:cubicBezTo>
                    <a:pt x="1835" y="1693"/>
                    <a:pt x="2438" y="1693"/>
                    <a:pt x="3016" y="1592"/>
                  </a:cubicBezTo>
                  <a:lnTo>
                    <a:pt x="3016" y="1592"/>
                  </a:lnTo>
                  <a:cubicBezTo>
                    <a:pt x="2539" y="1559"/>
                    <a:pt x="2070" y="1559"/>
                    <a:pt x="1592" y="1592"/>
                  </a:cubicBezTo>
                  <a:cubicBezTo>
                    <a:pt x="419" y="1592"/>
                    <a:pt x="2849" y="1592"/>
                    <a:pt x="1089" y="1592"/>
                  </a:cubicBezTo>
                  <a:cubicBezTo>
                    <a:pt x="2598" y="1592"/>
                    <a:pt x="1927" y="1592"/>
                    <a:pt x="2262" y="1592"/>
                  </a:cubicBezTo>
                  <a:cubicBezTo>
                    <a:pt x="2598" y="1592"/>
                    <a:pt x="3352" y="1592"/>
                    <a:pt x="3184" y="1592"/>
                  </a:cubicBezTo>
                  <a:cubicBezTo>
                    <a:pt x="3016" y="1592"/>
                    <a:pt x="1257" y="1592"/>
                    <a:pt x="1341" y="1592"/>
                  </a:cubicBezTo>
                  <a:lnTo>
                    <a:pt x="1341" y="1592"/>
                  </a:lnTo>
                  <a:cubicBezTo>
                    <a:pt x="1341" y="1592"/>
                    <a:pt x="1843" y="1592"/>
                    <a:pt x="1341" y="1592"/>
                  </a:cubicBezTo>
                  <a:cubicBezTo>
                    <a:pt x="1701" y="1634"/>
                    <a:pt x="2070" y="1634"/>
                    <a:pt x="2430" y="1592"/>
                  </a:cubicBezTo>
                  <a:lnTo>
                    <a:pt x="2430" y="1592"/>
                  </a:lnTo>
                  <a:cubicBezTo>
                    <a:pt x="2430" y="1592"/>
                    <a:pt x="4022" y="1592"/>
                    <a:pt x="3435" y="1592"/>
                  </a:cubicBezTo>
                  <a:lnTo>
                    <a:pt x="2681" y="1592"/>
                  </a:lnTo>
                  <a:cubicBezTo>
                    <a:pt x="2681" y="1592"/>
                    <a:pt x="2681" y="1592"/>
                    <a:pt x="2681" y="1592"/>
                  </a:cubicBezTo>
                  <a:cubicBezTo>
                    <a:pt x="2681" y="1592"/>
                    <a:pt x="2681" y="1592"/>
                    <a:pt x="1508" y="1592"/>
                  </a:cubicBezTo>
                  <a:cubicBezTo>
                    <a:pt x="335" y="1592"/>
                    <a:pt x="2346" y="1592"/>
                    <a:pt x="1508" y="1592"/>
                  </a:cubicBezTo>
                  <a:cubicBezTo>
                    <a:pt x="3100" y="1592"/>
                    <a:pt x="1508" y="1592"/>
                    <a:pt x="2514" y="1592"/>
                  </a:cubicBezTo>
                  <a:lnTo>
                    <a:pt x="1341" y="1592"/>
                  </a:lnTo>
                  <a:cubicBezTo>
                    <a:pt x="2179" y="1592"/>
                    <a:pt x="670" y="1592"/>
                    <a:pt x="1341" y="1592"/>
                  </a:cubicBezTo>
                  <a:cubicBezTo>
                    <a:pt x="2011" y="1592"/>
                    <a:pt x="2179" y="1592"/>
                    <a:pt x="2681" y="1592"/>
                  </a:cubicBezTo>
                  <a:cubicBezTo>
                    <a:pt x="3184" y="1592"/>
                    <a:pt x="922" y="1592"/>
                    <a:pt x="1257" y="2011"/>
                  </a:cubicBezTo>
                  <a:cubicBezTo>
                    <a:pt x="1500" y="1936"/>
                    <a:pt x="1768" y="1936"/>
                    <a:pt x="2011" y="2011"/>
                  </a:cubicBezTo>
                  <a:lnTo>
                    <a:pt x="1257" y="2011"/>
                  </a:lnTo>
                  <a:lnTo>
                    <a:pt x="2346" y="2011"/>
                  </a:lnTo>
                  <a:cubicBezTo>
                    <a:pt x="1508" y="2011"/>
                    <a:pt x="2346" y="2011"/>
                    <a:pt x="3016" y="2011"/>
                  </a:cubicBezTo>
                  <a:lnTo>
                    <a:pt x="2262" y="2011"/>
                  </a:lnTo>
                  <a:cubicBezTo>
                    <a:pt x="1843" y="2011"/>
                    <a:pt x="3771" y="2011"/>
                    <a:pt x="3184" y="2011"/>
                  </a:cubicBezTo>
                  <a:lnTo>
                    <a:pt x="1676" y="2011"/>
                  </a:lnTo>
                  <a:cubicBezTo>
                    <a:pt x="2262" y="2011"/>
                    <a:pt x="2095" y="2011"/>
                    <a:pt x="1676" y="2011"/>
                  </a:cubicBezTo>
                  <a:lnTo>
                    <a:pt x="2933" y="2011"/>
                  </a:lnTo>
                  <a:cubicBezTo>
                    <a:pt x="2933" y="2011"/>
                    <a:pt x="2262" y="2011"/>
                    <a:pt x="2430" y="2011"/>
                  </a:cubicBezTo>
                  <a:cubicBezTo>
                    <a:pt x="2598" y="2011"/>
                    <a:pt x="1425" y="2011"/>
                    <a:pt x="2430" y="2011"/>
                  </a:cubicBezTo>
                  <a:lnTo>
                    <a:pt x="1760" y="2011"/>
                  </a:lnTo>
                  <a:cubicBezTo>
                    <a:pt x="1341" y="2011"/>
                    <a:pt x="1760" y="2011"/>
                    <a:pt x="1760" y="2011"/>
                  </a:cubicBezTo>
                  <a:lnTo>
                    <a:pt x="1760" y="2011"/>
                  </a:lnTo>
                  <a:lnTo>
                    <a:pt x="2765" y="2011"/>
                  </a:lnTo>
                  <a:lnTo>
                    <a:pt x="2095" y="2011"/>
                  </a:lnTo>
                  <a:cubicBezTo>
                    <a:pt x="2095" y="2011"/>
                    <a:pt x="2095" y="2011"/>
                    <a:pt x="2095" y="2011"/>
                  </a:cubicBezTo>
                  <a:lnTo>
                    <a:pt x="419" y="2011"/>
                  </a:lnTo>
                  <a:cubicBezTo>
                    <a:pt x="419" y="2011"/>
                    <a:pt x="1592" y="2011"/>
                    <a:pt x="1089" y="2011"/>
                  </a:cubicBezTo>
                  <a:lnTo>
                    <a:pt x="1089" y="2011"/>
                  </a:lnTo>
                  <a:cubicBezTo>
                    <a:pt x="1089" y="2011"/>
                    <a:pt x="251" y="2011"/>
                    <a:pt x="1089" y="2011"/>
                  </a:cubicBezTo>
                  <a:lnTo>
                    <a:pt x="0" y="2011"/>
                  </a:lnTo>
                  <a:cubicBezTo>
                    <a:pt x="0" y="2011"/>
                    <a:pt x="1341" y="2011"/>
                    <a:pt x="1676" y="2011"/>
                  </a:cubicBezTo>
                  <a:cubicBezTo>
                    <a:pt x="2011" y="2011"/>
                    <a:pt x="838" y="2011"/>
                    <a:pt x="587" y="2011"/>
                  </a:cubicBezTo>
                  <a:cubicBezTo>
                    <a:pt x="335" y="2011"/>
                    <a:pt x="2179" y="2011"/>
                    <a:pt x="1341" y="2011"/>
                  </a:cubicBezTo>
                  <a:cubicBezTo>
                    <a:pt x="503" y="2011"/>
                    <a:pt x="2514" y="5949"/>
                    <a:pt x="2430" y="5949"/>
                  </a:cubicBezTo>
                  <a:close/>
                  <a:moveTo>
                    <a:pt x="2933" y="7122"/>
                  </a:moveTo>
                  <a:cubicBezTo>
                    <a:pt x="2933" y="7122"/>
                    <a:pt x="2346" y="7122"/>
                    <a:pt x="2933" y="7122"/>
                  </a:cubicBezTo>
                  <a:cubicBezTo>
                    <a:pt x="3519" y="7122"/>
                    <a:pt x="3184" y="7038"/>
                    <a:pt x="2933" y="7122"/>
                  </a:cubicBezTo>
                  <a:close/>
                  <a:moveTo>
                    <a:pt x="4776" y="8798"/>
                  </a:moveTo>
                  <a:cubicBezTo>
                    <a:pt x="4776" y="8798"/>
                    <a:pt x="4776" y="8798"/>
                    <a:pt x="4776" y="8798"/>
                  </a:cubicBezTo>
                  <a:cubicBezTo>
                    <a:pt x="4776" y="8798"/>
                    <a:pt x="4944" y="8714"/>
                    <a:pt x="4776" y="8798"/>
                  </a:cubicBezTo>
                  <a:close/>
                  <a:moveTo>
                    <a:pt x="9887" y="13490"/>
                  </a:moveTo>
                  <a:lnTo>
                    <a:pt x="9887" y="13490"/>
                  </a:lnTo>
                  <a:cubicBezTo>
                    <a:pt x="9887" y="13490"/>
                    <a:pt x="10055" y="13406"/>
                    <a:pt x="9887" y="13490"/>
                  </a:cubicBezTo>
                  <a:close/>
                  <a:moveTo>
                    <a:pt x="9887" y="13490"/>
                  </a:moveTo>
                  <a:lnTo>
                    <a:pt x="9887" y="13490"/>
                  </a:lnTo>
                  <a:cubicBezTo>
                    <a:pt x="9887" y="13490"/>
                    <a:pt x="9887" y="13490"/>
                    <a:pt x="9887" y="13490"/>
                  </a:cubicBezTo>
                  <a:cubicBezTo>
                    <a:pt x="9887" y="13490"/>
                    <a:pt x="9468" y="13574"/>
                    <a:pt x="9636" y="13574"/>
                  </a:cubicBezTo>
                  <a:close/>
                  <a:moveTo>
                    <a:pt x="9049" y="2262"/>
                  </a:moveTo>
                  <a:lnTo>
                    <a:pt x="9049" y="2262"/>
                  </a:lnTo>
                  <a:cubicBezTo>
                    <a:pt x="9049" y="2262"/>
                    <a:pt x="8547" y="2011"/>
                    <a:pt x="8798" y="2011"/>
                  </a:cubicBezTo>
                  <a:close/>
                </a:path>
              </a:pathLst>
            </a:custGeom>
            <a:solidFill>
              <a:srgbClr val="37474F"/>
            </a:solidFill>
            <a:ln w="8363" cap="flat">
              <a:noFill/>
              <a:prstDash val="solid"/>
              <a:miter/>
            </a:ln>
          </p:spPr>
          <p:txBody>
            <a:bodyPr rtlCol="0" anchor="ctr"/>
            <a:lstStyle/>
            <a:p>
              <a:pPr defTabSz="914378"/>
              <a:endParaRPr lang="en-US"/>
            </a:p>
          </p:txBody>
        </p:sp>
        <p:sp>
          <p:nvSpPr>
            <p:cNvPr id="375" name="Freeform: Shape 374">
              <a:extLst>
                <a:ext uri="{FF2B5EF4-FFF2-40B4-BE49-F238E27FC236}">
                  <a16:creationId xmlns:a16="http://schemas.microsoft.com/office/drawing/2014/main" xmlns="" id="{267443A3-AF48-4F42-B566-4279EB816A18}"/>
                </a:ext>
              </a:extLst>
            </p:cNvPr>
            <p:cNvSpPr/>
            <p:nvPr/>
          </p:nvSpPr>
          <p:spPr>
            <a:xfrm>
              <a:off x="2499314"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6" name="Freeform: Shape 375">
              <a:extLst>
                <a:ext uri="{FF2B5EF4-FFF2-40B4-BE49-F238E27FC236}">
                  <a16:creationId xmlns:a16="http://schemas.microsoft.com/office/drawing/2014/main" xmlns="" id="{498B1AAC-9234-4CDE-BC01-3C4857B0A34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77" name="Freeform: Shape 376">
              <a:extLst>
                <a:ext uri="{FF2B5EF4-FFF2-40B4-BE49-F238E27FC236}">
                  <a16:creationId xmlns:a16="http://schemas.microsoft.com/office/drawing/2014/main" xmlns="" id="{0721B117-3624-4140-B81D-4E0722730256}"/>
                </a:ext>
              </a:extLst>
            </p:cNvPr>
            <p:cNvSpPr/>
            <p:nvPr/>
          </p:nvSpPr>
          <p:spPr>
            <a:xfrm>
              <a:off x="2499062" y="2086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8" name="Freeform: Shape 377">
              <a:extLst>
                <a:ext uri="{FF2B5EF4-FFF2-40B4-BE49-F238E27FC236}">
                  <a16:creationId xmlns:a16="http://schemas.microsoft.com/office/drawing/2014/main" xmlns="" id="{3197DA35-AFF1-4C0F-9A6B-E948013506DD}"/>
                </a:ext>
              </a:extLst>
            </p:cNvPr>
            <p:cNvSpPr/>
            <p:nvPr/>
          </p:nvSpPr>
          <p:spPr>
            <a:xfrm>
              <a:off x="2506352"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9" name="Freeform: Shape 378">
              <a:extLst>
                <a:ext uri="{FF2B5EF4-FFF2-40B4-BE49-F238E27FC236}">
                  <a16:creationId xmlns:a16="http://schemas.microsoft.com/office/drawing/2014/main" xmlns="" id="{EB34D71C-5FD0-4A39-8DB5-810CFBE22704}"/>
                </a:ext>
              </a:extLst>
            </p:cNvPr>
            <p:cNvSpPr/>
            <p:nvPr/>
          </p:nvSpPr>
          <p:spPr>
            <a:xfrm>
              <a:off x="2502414"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0" name="Freeform: Shape 379">
              <a:extLst>
                <a:ext uri="{FF2B5EF4-FFF2-40B4-BE49-F238E27FC236}">
                  <a16:creationId xmlns:a16="http://schemas.microsoft.com/office/drawing/2014/main" xmlns="" id="{2F0C0303-821B-4755-8CF3-995D334B95AE}"/>
                </a:ext>
              </a:extLst>
            </p:cNvPr>
            <p:cNvSpPr/>
            <p:nvPr/>
          </p:nvSpPr>
          <p:spPr>
            <a:xfrm>
              <a:off x="2503745" y="2088232"/>
              <a:ext cx="612" cy="37"/>
            </a:xfrm>
            <a:custGeom>
              <a:avLst/>
              <a:gdLst>
                <a:gd name="connsiteX0" fmla="*/ 261 w 612"/>
                <a:gd name="connsiteY0" fmla="*/ 0 h 37"/>
                <a:gd name="connsiteX1" fmla="*/ 261 w 612"/>
                <a:gd name="connsiteY1" fmla="*/ 0 h 37"/>
                <a:gd name="connsiteX2" fmla="*/ 261 w 612"/>
                <a:gd name="connsiteY2" fmla="*/ 0 h 37"/>
                <a:gd name="connsiteX3" fmla="*/ 261 w 612"/>
                <a:gd name="connsiteY3" fmla="*/ 0 h 37"/>
              </a:gdLst>
              <a:ahLst/>
              <a:cxnLst>
                <a:cxn ang="0">
                  <a:pos x="connsiteX0" y="connsiteY0"/>
                </a:cxn>
                <a:cxn ang="0">
                  <a:pos x="connsiteX1" y="connsiteY1"/>
                </a:cxn>
                <a:cxn ang="0">
                  <a:pos x="connsiteX2" y="connsiteY2"/>
                </a:cxn>
                <a:cxn ang="0">
                  <a:pos x="connsiteX3" y="connsiteY3"/>
                </a:cxn>
              </a:cxnLst>
              <a:rect l="l" t="t" r="r" b="b"/>
              <a:pathLst>
                <a:path w="612" h="37">
                  <a:moveTo>
                    <a:pt x="261" y="0"/>
                  </a:moveTo>
                  <a:cubicBezTo>
                    <a:pt x="-326" y="0"/>
                    <a:pt x="261" y="0"/>
                    <a:pt x="261" y="0"/>
                  </a:cubicBezTo>
                  <a:lnTo>
                    <a:pt x="261" y="0"/>
                  </a:lnTo>
                  <a:cubicBezTo>
                    <a:pt x="847" y="84"/>
                    <a:pt x="596"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381" name="Freeform: Shape 380">
              <a:extLst>
                <a:ext uri="{FF2B5EF4-FFF2-40B4-BE49-F238E27FC236}">
                  <a16:creationId xmlns:a16="http://schemas.microsoft.com/office/drawing/2014/main" xmlns="" id="{882F6E6B-7592-444F-A182-899C54262097}"/>
                </a:ext>
              </a:extLst>
            </p:cNvPr>
            <p:cNvSpPr/>
            <p:nvPr/>
          </p:nvSpPr>
          <p:spPr>
            <a:xfrm>
              <a:off x="2503754" y="2088316"/>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82" name="Freeform: Shape 381">
              <a:extLst>
                <a:ext uri="{FF2B5EF4-FFF2-40B4-BE49-F238E27FC236}">
                  <a16:creationId xmlns:a16="http://schemas.microsoft.com/office/drawing/2014/main" xmlns="" id="{54A65798-64DC-4883-9F16-9A223880605A}"/>
                </a:ext>
              </a:extLst>
            </p:cNvPr>
            <p:cNvSpPr/>
            <p:nvPr/>
          </p:nvSpPr>
          <p:spPr>
            <a:xfrm>
              <a:off x="2505598" y="2087645"/>
              <a:ext cx="554" cy="8378"/>
            </a:xfrm>
            <a:custGeom>
              <a:avLst/>
              <a:gdLst>
                <a:gd name="connsiteX0" fmla="*/ 0 w 554"/>
                <a:gd name="connsiteY0" fmla="*/ 0 h 8378"/>
                <a:gd name="connsiteX1" fmla="*/ 503 w 554"/>
                <a:gd name="connsiteY1" fmla="*/ 0 h 8378"/>
              </a:gdLst>
              <a:ahLst/>
              <a:cxnLst>
                <a:cxn ang="0">
                  <a:pos x="connsiteX0" y="connsiteY0"/>
                </a:cxn>
                <a:cxn ang="0">
                  <a:pos x="connsiteX1" y="connsiteY1"/>
                </a:cxn>
              </a:cxnLst>
              <a:rect l="l" t="t" r="r" b="b"/>
              <a:pathLst>
                <a:path w="554" h="8378">
                  <a:moveTo>
                    <a:pt x="0" y="0"/>
                  </a:moveTo>
                  <a:cubicBezTo>
                    <a:pt x="0" y="0"/>
                    <a:pt x="754" y="0"/>
                    <a:pt x="503" y="0"/>
                  </a:cubicBezTo>
                  <a:close/>
                </a:path>
              </a:pathLst>
            </a:custGeom>
            <a:solidFill>
              <a:srgbClr val="37474F"/>
            </a:solidFill>
            <a:ln w="8363" cap="flat">
              <a:noFill/>
              <a:prstDash val="solid"/>
              <a:miter/>
            </a:ln>
          </p:spPr>
          <p:txBody>
            <a:bodyPr rtlCol="0" anchor="ctr"/>
            <a:lstStyle/>
            <a:p>
              <a:pPr defTabSz="914378"/>
              <a:endParaRPr lang="en-US"/>
            </a:p>
          </p:txBody>
        </p:sp>
        <p:sp>
          <p:nvSpPr>
            <p:cNvPr id="383" name="Freeform: Shape 382">
              <a:extLst>
                <a:ext uri="{FF2B5EF4-FFF2-40B4-BE49-F238E27FC236}">
                  <a16:creationId xmlns:a16="http://schemas.microsoft.com/office/drawing/2014/main" xmlns="" id="{58DC2BBE-EB55-4DFC-A147-E2471933440F}"/>
                </a:ext>
              </a:extLst>
            </p:cNvPr>
            <p:cNvSpPr/>
            <p:nvPr/>
          </p:nvSpPr>
          <p:spPr>
            <a:xfrm>
              <a:off x="2502079" y="2088316"/>
              <a:ext cx="754" cy="83"/>
            </a:xfrm>
            <a:custGeom>
              <a:avLst/>
              <a:gdLst>
                <a:gd name="connsiteX0" fmla="*/ 0 w 754"/>
                <a:gd name="connsiteY0" fmla="*/ 84 h 83"/>
                <a:gd name="connsiteX1" fmla="*/ 754 w 754"/>
                <a:gd name="connsiteY1" fmla="*/ 0 h 83"/>
                <a:gd name="connsiteX2" fmla="*/ 167 w 754"/>
                <a:gd name="connsiteY2" fmla="*/ 0 h 83"/>
                <a:gd name="connsiteX3" fmla="*/ 0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0" y="84"/>
                  </a:moveTo>
                  <a:lnTo>
                    <a:pt x="754" y="0"/>
                  </a:lnTo>
                  <a:lnTo>
                    <a:pt x="167"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384" name="Freeform: Shape 383">
              <a:extLst>
                <a:ext uri="{FF2B5EF4-FFF2-40B4-BE49-F238E27FC236}">
                  <a16:creationId xmlns:a16="http://schemas.microsoft.com/office/drawing/2014/main" xmlns="" id="{46FF04B5-4190-4FA7-914F-E63500E761B3}"/>
                </a:ext>
              </a:extLst>
            </p:cNvPr>
            <p:cNvSpPr/>
            <p:nvPr/>
          </p:nvSpPr>
          <p:spPr>
            <a:xfrm>
              <a:off x="2502414" y="2087981"/>
              <a:ext cx="186" cy="8378"/>
            </a:xfrm>
            <a:custGeom>
              <a:avLst/>
              <a:gdLst>
                <a:gd name="connsiteX0" fmla="*/ 0 w 186"/>
                <a:gd name="connsiteY0" fmla="*/ 0 h 8378"/>
                <a:gd name="connsiteX1" fmla="*/ 0 w 186"/>
                <a:gd name="connsiteY1" fmla="*/ 0 h 8378"/>
                <a:gd name="connsiteX2" fmla="*/ 0 w 186"/>
                <a:gd name="connsiteY2" fmla="*/ 0 h 8378"/>
              </a:gdLst>
              <a:ahLst/>
              <a:cxnLst>
                <a:cxn ang="0">
                  <a:pos x="connsiteX0" y="connsiteY0"/>
                </a:cxn>
                <a:cxn ang="0">
                  <a:pos x="connsiteX1" y="connsiteY1"/>
                </a:cxn>
                <a:cxn ang="0">
                  <a:pos x="connsiteX2" y="connsiteY2"/>
                </a:cxn>
              </a:cxnLst>
              <a:rect l="l" t="t" r="r" b="b"/>
              <a:pathLst>
                <a:path w="186" h="8378">
                  <a:moveTo>
                    <a:pt x="0" y="0"/>
                  </a:moveTo>
                  <a:lnTo>
                    <a:pt x="0" y="0"/>
                  </a:lnTo>
                  <a:cubicBezTo>
                    <a:pt x="0" y="0"/>
                    <a:pt x="419"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85" name="Freeform: Shape 384">
              <a:extLst>
                <a:ext uri="{FF2B5EF4-FFF2-40B4-BE49-F238E27FC236}">
                  <a16:creationId xmlns:a16="http://schemas.microsoft.com/office/drawing/2014/main" xmlns="" id="{8AEF5267-A7A6-45BC-A768-8D65135172FD}"/>
                </a:ext>
              </a:extLst>
            </p:cNvPr>
            <p:cNvSpPr/>
            <p:nvPr/>
          </p:nvSpPr>
          <p:spPr>
            <a:xfrm>
              <a:off x="2502414"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6" name="Freeform: Shape 385">
              <a:extLst>
                <a:ext uri="{FF2B5EF4-FFF2-40B4-BE49-F238E27FC236}">
                  <a16:creationId xmlns:a16="http://schemas.microsoft.com/office/drawing/2014/main" xmlns="" id="{3B20BAF5-702E-4410-825B-B36966F99E01}"/>
                </a:ext>
              </a:extLst>
            </p:cNvPr>
            <p:cNvSpPr/>
            <p:nvPr/>
          </p:nvSpPr>
          <p:spPr>
            <a:xfrm>
              <a:off x="2501827" y="2088232"/>
              <a:ext cx="251" cy="83"/>
            </a:xfrm>
            <a:custGeom>
              <a:avLst/>
              <a:gdLst>
                <a:gd name="connsiteX0" fmla="*/ 0 w 251"/>
                <a:gd name="connsiteY0" fmla="*/ 84 h 83"/>
                <a:gd name="connsiteX1" fmla="*/ 168 w 251"/>
                <a:gd name="connsiteY1" fmla="*/ 0 h 83"/>
                <a:gd name="connsiteX2" fmla="*/ 251 w 251"/>
                <a:gd name="connsiteY2" fmla="*/ 0 h 83"/>
                <a:gd name="connsiteX3" fmla="*/ 0 w 251"/>
                <a:gd name="connsiteY3" fmla="*/ 84 h 83"/>
              </a:gdLst>
              <a:ahLst/>
              <a:cxnLst>
                <a:cxn ang="0">
                  <a:pos x="connsiteX0" y="connsiteY0"/>
                </a:cxn>
                <a:cxn ang="0">
                  <a:pos x="connsiteX1" y="connsiteY1"/>
                </a:cxn>
                <a:cxn ang="0">
                  <a:pos x="connsiteX2" y="connsiteY2"/>
                </a:cxn>
                <a:cxn ang="0">
                  <a:pos x="connsiteX3" y="connsiteY3"/>
                </a:cxn>
              </a:cxnLst>
              <a:rect l="l" t="t" r="r" b="b"/>
              <a:pathLst>
                <a:path w="251" h="83">
                  <a:moveTo>
                    <a:pt x="0" y="84"/>
                  </a:moveTo>
                  <a:lnTo>
                    <a:pt x="168" y="0"/>
                  </a:lnTo>
                  <a:lnTo>
                    <a:pt x="251"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387" name="Freeform: Shape 386">
              <a:extLst>
                <a:ext uri="{FF2B5EF4-FFF2-40B4-BE49-F238E27FC236}">
                  <a16:creationId xmlns:a16="http://schemas.microsoft.com/office/drawing/2014/main" xmlns="" id="{A18CA87A-CC51-4DFE-BF15-3F1A480999D5}"/>
                </a:ext>
              </a:extLst>
            </p:cNvPr>
            <p:cNvSpPr/>
            <p:nvPr/>
          </p:nvSpPr>
          <p:spPr>
            <a:xfrm>
              <a:off x="2502414" y="208714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8" name="Freeform: Shape 387">
              <a:extLst>
                <a:ext uri="{FF2B5EF4-FFF2-40B4-BE49-F238E27FC236}">
                  <a16:creationId xmlns:a16="http://schemas.microsoft.com/office/drawing/2014/main" xmlns="" id="{90C10479-94B6-4E08-96B7-85F31865B1DC}"/>
                </a:ext>
              </a:extLst>
            </p:cNvPr>
            <p:cNvSpPr/>
            <p:nvPr/>
          </p:nvSpPr>
          <p:spPr>
            <a:xfrm>
              <a:off x="2500738" y="20874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9" name="Freeform: Shape 388">
              <a:extLst>
                <a:ext uri="{FF2B5EF4-FFF2-40B4-BE49-F238E27FC236}">
                  <a16:creationId xmlns:a16="http://schemas.microsoft.com/office/drawing/2014/main" xmlns="" id="{77EB163D-5DBC-40B1-A3AD-46F7845770D6}"/>
                </a:ext>
              </a:extLst>
            </p:cNvPr>
            <p:cNvSpPr/>
            <p:nvPr/>
          </p:nvSpPr>
          <p:spPr>
            <a:xfrm>
              <a:off x="2499816" y="2087310"/>
              <a:ext cx="670" cy="31"/>
            </a:xfrm>
            <a:custGeom>
              <a:avLst/>
              <a:gdLst>
                <a:gd name="connsiteX0" fmla="*/ 670 w 670"/>
                <a:gd name="connsiteY0" fmla="*/ 0 h 31"/>
                <a:gd name="connsiteX1" fmla="*/ 0 w 670"/>
                <a:gd name="connsiteY1" fmla="*/ 0 h 31"/>
                <a:gd name="connsiteX2" fmla="*/ 670 w 670"/>
                <a:gd name="connsiteY2" fmla="*/ 0 h 31"/>
              </a:gdLst>
              <a:ahLst/>
              <a:cxnLst>
                <a:cxn ang="0">
                  <a:pos x="connsiteX0" y="connsiteY0"/>
                </a:cxn>
                <a:cxn ang="0">
                  <a:pos x="connsiteX1" y="connsiteY1"/>
                </a:cxn>
                <a:cxn ang="0">
                  <a:pos x="connsiteX2" y="connsiteY2"/>
                </a:cxn>
              </a:cxnLst>
              <a:rect l="l" t="t" r="r" b="b"/>
              <a:pathLst>
                <a:path w="670" h="31">
                  <a:moveTo>
                    <a:pt x="670" y="0"/>
                  </a:moveTo>
                  <a:lnTo>
                    <a:pt x="0" y="0"/>
                  </a:lnTo>
                  <a:cubicBezTo>
                    <a:pt x="218" y="42"/>
                    <a:pt x="452" y="42"/>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390" name="Freeform: Shape 389">
              <a:extLst>
                <a:ext uri="{FF2B5EF4-FFF2-40B4-BE49-F238E27FC236}">
                  <a16:creationId xmlns:a16="http://schemas.microsoft.com/office/drawing/2014/main" xmlns="" id="{F90EA354-F94E-4C8F-83FF-D689B5699499}"/>
                </a:ext>
              </a:extLst>
            </p:cNvPr>
            <p:cNvSpPr/>
            <p:nvPr/>
          </p:nvSpPr>
          <p:spPr>
            <a:xfrm>
              <a:off x="2501576" y="2085970"/>
              <a:ext cx="1508" cy="8378"/>
            </a:xfrm>
            <a:custGeom>
              <a:avLst/>
              <a:gdLst>
                <a:gd name="connsiteX0" fmla="*/ 0 w 1508"/>
                <a:gd name="connsiteY0" fmla="*/ 0 h 8378"/>
                <a:gd name="connsiteX1" fmla="*/ 0 w 1508"/>
                <a:gd name="connsiteY1" fmla="*/ 0 h 8378"/>
                <a:gd name="connsiteX2" fmla="*/ 1508 w 1508"/>
                <a:gd name="connsiteY2" fmla="*/ 0 h 8378"/>
                <a:gd name="connsiteX3" fmla="*/ 0 w 1508"/>
                <a:gd name="connsiteY3" fmla="*/ 0 h 8378"/>
              </a:gdLst>
              <a:ahLst/>
              <a:cxnLst>
                <a:cxn ang="0">
                  <a:pos x="connsiteX0" y="connsiteY0"/>
                </a:cxn>
                <a:cxn ang="0">
                  <a:pos x="connsiteX1" y="connsiteY1"/>
                </a:cxn>
                <a:cxn ang="0">
                  <a:pos x="connsiteX2" y="connsiteY2"/>
                </a:cxn>
                <a:cxn ang="0">
                  <a:pos x="connsiteX3" y="connsiteY3"/>
                </a:cxn>
              </a:cxnLst>
              <a:rect l="l" t="t" r="r" b="b"/>
              <a:pathLst>
                <a:path w="1508" h="8378">
                  <a:moveTo>
                    <a:pt x="0" y="0"/>
                  </a:moveTo>
                  <a:lnTo>
                    <a:pt x="0" y="0"/>
                  </a:lnTo>
                  <a:lnTo>
                    <a:pt x="1508"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1" name="Freeform: Shape 390">
              <a:extLst>
                <a:ext uri="{FF2B5EF4-FFF2-40B4-BE49-F238E27FC236}">
                  <a16:creationId xmlns:a16="http://schemas.microsoft.com/office/drawing/2014/main" xmlns="" id="{2E6F22A0-464E-4237-877D-804736A92693}"/>
                </a:ext>
              </a:extLst>
            </p:cNvPr>
            <p:cNvSpPr/>
            <p:nvPr/>
          </p:nvSpPr>
          <p:spPr>
            <a:xfrm>
              <a:off x="2497890" y="2085048"/>
              <a:ext cx="615" cy="8378"/>
            </a:xfrm>
            <a:custGeom>
              <a:avLst/>
              <a:gdLst>
                <a:gd name="connsiteX0" fmla="*/ 82 w 615"/>
                <a:gd name="connsiteY0" fmla="*/ 0 h 8378"/>
                <a:gd name="connsiteX1" fmla="*/ 501 w 615"/>
                <a:gd name="connsiteY1" fmla="*/ 0 h 8378"/>
                <a:gd name="connsiteX2" fmla="*/ 82 w 615"/>
                <a:gd name="connsiteY2" fmla="*/ 0 h 8378"/>
              </a:gdLst>
              <a:ahLst/>
              <a:cxnLst>
                <a:cxn ang="0">
                  <a:pos x="connsiteX0" y="connsiteY0"/>
                </a:cxn>
                <a:cxn ang="0">
                  <a:pos x="connsiteX1" y="connsiteY1"/>
                </a:cxn>
                <a:cxn ang="0">
                  <a:pos x="connsiteX2" y="connsiteY2"/>
                </a:cxn>
              </a:cxnLst>
              <a:rect l="l" t="t" r="r" b="b"/>
              <a:pathLst>
                <a:path w="615" h="8378">
                  <a:moveTo>
                    <a:pt x="82" y="0"/>
                  </a:moveTo>
                  <a:cubicBezTo>
                    <a:pt x="-337" y="0"/>
                    <a:pt x="1004" y="0"/>
                    <a:pt x="501" y="0"/>
                  </a:cubicBezTo>
                  <a:lnTo>
                    <a:pt x="82" y="0"/>
                  </a:lnTo>
                  <a:close/>
                </a:path>
              </a:pathLst>
            </a:custGeom>
            <a:solidFill>
              <a:srgbClr val="37474F"/>
            </a:solidFill>
            <a:ln w="8363" cap="flat">
              <a:noFill/>
              <a:prstDash val="solid"/>
              <a:miter/>
            </a:ln>
          </p:spPr>
          <p:txBody>
            <a:bodyPr rtlCol="0" anchor="ctr"/>
            <a:lstStyle/>
            <a:p>
              <a:pPr defTabSz="914378"/>
              <a:endParaRPr lang="en-US"/>
            </a:p>
          </p:txBody>
        </p:sp>
        <p:sp>
          <p:nvSpPr>
            <p:cNvPr id="392" name="Freeform: Shape 391">
              <a:extLst>
                <a:ext uri="{FF2B5EF4-FFF2-40B4-BE49-F238E27FC236}">
                  <a16:creationId xmlns:a16="http://schemas.microsoft.com/office/drawing/2014/main" xmlns="" id="{B067C3E1-49A3-42B4-A933-1C209AA449A5}"/>
                </a:ext>
              </a:extLst>
            </p:cNvPr>
            <p:cNvSpPr/>
            <p:nvPr/>
          </p:nvSpPr>
          <p:spPr>
            <a:xfrm>
              <a:off x="2499062" y="208513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3" name="Freeform: Shape 392">
              <a:extLst>
                <a:ext uri="{FF2B5EF4-FFF2-40B4-BE49-F238E27FC236}">
                  <a16:creationId xmlns:a16="http://schemas.microsoft.com/office/drawing/2014/main" xmlns="" id="{797860E0-641C-4C83-8DF1-58564145E03C}"/>
                </a:ext>
              </a:extLst>
            </p:cNvPr>
            <p:cNvSpPr/>
            <p:nvPr/>
          </p:nvSpPr>
          <p:spPr>
            <a:xfrm>
              <a:off x="2504676" y="2072480"/>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defTabSz="914378"/>
              <a:endParaRPr lang="en-US"/>
            </a:p>
          </p:txBody>
        </p:sp>
        <p:sp>
          <p:nvSpPr>
            <p:cNvPr id="394" name="Freeform: Shape 393">
              <a:extLst>
                <a:ext uri="{FF2B5EF4-FFF2-40B4-BE49-F238E27FC236}">
                  <a16:creationId xmlns:a16="http://schemas.microsoft.com/office/drawing/2014/main" xmlns="" id="{C6634FEC-A19A-4411-A680-35E73E77BD73}"/>
                </a:ext>
              </a:extLst>
            </p:cNvPr>
            <p:cNvSpPr/>
            <p:nvPr/>
          </p:nvSpPr>
          <p:spPr>
            <a:xfrm>
              <a:off x="2503754" y="207248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95" name="Freeform: Shape 394">
              <a:extLst>
                <a:ext uri="{FF2B5EF4-FFF2-40B4-BE49-F238E27FC236}">
                  <a16:creationId xmlns:a16="http://schemas.microsoft.com/office/drawing/2014/main" xmlns="" id="{35C9DFCB-98A8-4B90-9FC1-677089CA7372}"/>
                </a:ext>
              </a:extLst>
            </p:cNvPr>
            <p:cNvSpPr/>
            <p:nvPr/>
          </p:nvSpPr>
          <p:spPr>
            <a:xfrm>
              <a:off x="2496548" y="20813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6" name="Freeform: Shape 395">
              <a:extLst>
                <a:ext uri="{FF2B5EF4-FFF2-40B4-BE49-F238E27FC236}">
                  <a16:creationId xmlns:a16="http://schemas.microsoft.com/office/drawing/2014/main" xmlns="" id="{97AE1E1E-65C2-4DE6-A736-A243EEF00669}"/>
                </a:ext>
              </a:extLst>
            </p:cNvPr>
            <p:cNvSpPr/>
            <p:nvPr/>
          </p:nvSpPr>
          <p:spPr>
            <a:xfrm>
              <a:off x="2497219" y="2080440"/>
              <a:ext cx="921" cy="83"/>
            </a:xfrm>
            <a:custGeom>
              <a:avLst/>
              <a:gdLst>
                <a:gd name="connsiteX0" fmla="*/ 0 w 921"/>
                <a:gd name="connsiteY0" fmla="*/ 0 h 83"/>
                <a:gd name="connsiteX1" fmla="*/ 0 w 921"/>
                <a:gd name="connsiteY1" fmla="*/ 84 h 83"/>
                <a:gd name="connsiteX2" fmla="*/ 922 w 921"/>
                <a:gd name="connsiteY2" fmla="*/ 0 h 83"/>
                <a:gd name="connsiteX3" fmla="*/ 0 w 921"/>
                <a:gd name="connsiteY3" fmla="*/ 0 h 83"/>
              </a:gdLst>
              <a:ahLst/>
              <a:cxnLst>
                <a:cxn ang="0">
                  <a:pos x="connsiteX0" y="connsiteY0"/>
                </a:cxn>
                <a:cxn ang="0">
                  <a:pos x="connsiteX1" y="connsiteY1"/>
                </a:cxn>
                <a:cxn ang="0">
                  <a:pos x="connsiteX2" y="connsiteY2"/>
                </a:cxn>
                <a:cxn ang="0">
                  <a:pos x="connsiteX3" y="connsiteY3"/>
                </a:cxn>
              </a:cxnLst>
              <a:rect l="l" t="t" r="r" b="b"/>
              <a:pathLst>
                <a:path w="921" h="83">
                  <a:moveTo>
                    <a:pt x="0" y="0"/>
                  </a:moveTo>
                  <a:lnTo>
                    <a:pt x="0" y="84"/>
                  </a:lnTo>
                  <a:lnTo>
                    <a:pt x="922"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7" name="Freeform: Shape 396">
              <a:extLst>
                <a:ext uri="{FF2B5EF4-FFF2-40B4-BE49-F238E27FC236}">
                  <a16:creationId xmlns:a16="http://schemas.microsoft.com/office/drawing/2014/main" xmlns="" id="{E597DE55-2E74-4D3A-A030-22AF92D7FEC4}"/>
                </a:ext>
              </a:extLst>
            </p:cNvPr>
            <p:cNvSpPr/>
            <p:nvPr/>
          </p:nvSpPr>
          <p:spPr>
            <a:xfrm>
              <a:off x="2496130" y="2079816"/>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cubicBezTo>
                    <a:pt x="0" y="37"/>
                    <a:pt x="0" y="37"/>
                    <a:pt x="0" y="37"/>
                  </a:cubicBezTo>
                  <a:cubicBezTo>
                    <a:pt x="0" y="37"/>
                    <a:pt x="1089"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398" name="Freeform: Shape 397">
              <a:extLst>
                <a:ext uri="{FF2B5EF4-FFF2-40B4-BE49-F238E27FC236}">
                  <a16:creationId xmlns:a16="http://schemas.microsoft.com/office/drawing/2014/main" xmlns="" id="{16B1EF90-6C36-40DA-95C3-A53C8DFF422C}"/>
                </a:ext>
              </a:extLst>
            </p:cNvPr>
            <p:cNvSpPr/>
            <p:nvPr/>
          </p:nvSpPr>
          <p:spPr>
            <a:xfrm>
              <a:off x="2790815" y="207683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9" name="Freeform: Shape 398">
              <a:extLst>
                <a:ext uri="{FF2B5EF4-FFF2-40B4-BE49-F238E27FC236}">
                  <a16:creationId xmlns:a16="http://schemas.microsoft.com/office/drawing/2014/main" xmlns="" id="{552094B9-0A5D-4CB9-A4E2-D50F9EB76ED0}"/>
                </a:ext>
              </a:extLst>
            </p:cNvPr>
            <p:cNvSpPr/>
            <p:nvPr/>
          </p:nvSpPr>
          <p:spPr>
            <a:xfrm>
              <a:off x="2789055" y="2076418"/>
              <a:ext cx="586" cy="8378"/>
            </a:xfrm>
            <a:custGeom>
              <a:avLst/>
              <a:gdLst>
                <a:gd name="connsiteX0" fmla="*/ 335 w 586"/>
                <a:gd name="connsiteY0" fmla="*/ 0 h 8378"/>
                <a:gd name="connsiteX1" fmla="*/ 587 w 586"/>
                <a:gd name="connsiteY1" fmla="*/ 0 h 8378"/>
                <a:gd name="connsiteX2" fmla="*/ 0 w 586"/>
                <a:gd name="connsiteY2" fmla="*/ 0 h 8378"/>
                <a:gd name="connsiteX3" fmla="*/ 335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335" y="0"/>
                  </a:moveTo>
                  <a:lnTo>
                    <a:pt x="587" y="0"/>
                  </a:lnTo>
                  <a:lnTo>
                    <a:pt x="0" y="0"/>
                  </a:lnTo>
                  <a:lnTo>
                    <a:pt x="335" y="0"/>
                  </a:lnTo>
                  <a:close/>
                </a:path>
              </a:pathLst>
            </a:custGeom>
            <a:solidFill>
              <a:srgbClr val="37474F"/>
            </a:solidFill>
            <a:ln w="8363" cap="flat">
              <a:noFill/>
              <a:prstDash val="solid"/>
              <a:miter/>
            </a:ln>
          </p:spPr>
          <p:txBody>
            <a:bodyPr rtlCol="0" anchor="ctr"/>
            <a:lstStyle/>
            <a:p>
              <a:pPr defTabSz="914378"/>
              <a:endParaRPr lang="en-US"/>
            </a:p>
          </p:txBody>
        </p:sp>
        <p:sp>
          <p:nvSpPr>
            <p:cNvPr id="400" name="Freeform: Shape 399">
              <a:extLst>
                <a:ext uri="{FF2B5EF4-FFF2-40B4-BE49-F238E27FC236}">
                  <a16:creationId xmlns:a16="http://schemas.microsoft.com/office/drawing/2014/main" xmlns="" id="{4CB09AA9-2AE0-4FA5-9F9D-511759157AE9}"/>
                </a:ext>
              </a:extLst>
            </p:cNvPr>
            <p:cNvSpPr/>
            <p:nvPr/>
          </p:nvSpPr>
          <p:spPr>
            <a:xfrm>
              <a:off x="2788907" y="2075999"/>
              <a:ext cx="1070" cy="8378"/>
            </a:xfrm>
            <a:custGeom>
              <a:avLst/>
              <a:gdLst>
                <a:gd name="connsiteX0" fmla="*/ 484 w 1070"/>
                <a:gd name="connsiteY0" fmla="*/ 0 h 8378"/>
                <a:gd name="connsiteX1" fmla="*/ 484 w 1070"/>
                <a:gd name="connsiteY1" fmla="*/ 0 h 8378"/>
                <a:gd name="connsiteX2" fmla="*/ 1071 w 1070"/>
                <a:gd name="connsiteY2" fmla="*/ 0 h 8378"/>
                <a:gd name="connsiteX3" fmla="*/ 484 w 1070"/>
                <a:gd name="connsiteY3" fmla="*/ 0 h 8378"/>
              </a:gdLst>
              <a:ahLst/>
              <a:cxnLst>
                <a:cxn ang="0">
                  <a:pos x="connsiteX0" y="connsiteY0"/>
                </a:cxn>
                <a:cxn ang="0">
                  <a:pos x="connsiteX1" y="connsiteY1"/>
                </a:cxn>
                <a:cxn ang="0">
                  <a:pos x="connsiteX2" y="connsiteY2"/>
                </a:cxn>
                <a:cxn ang="0">
                  <a:pos x="connsiteX3" y="connsiteY3"/>
                </a:cxn>
              </a:cxnLst>
              <a:rect l="l" t="t" r="r" b="b"/>
              <a:pathLst>
                <a:path w="1070" h="8378">
                  <a:moveTo>
                    <a:pt x="484" y="0"/>
                  </a:moveTo>
                  <a:cubicBezTo>
                    <a:pt x="-605" y="0"/>
                    <a:pt x="484" y="0"/>
                    <a:pt x="484" y="0"/>
                  </a:cubicBezTo>
                  <a:lnTo>
                    <a:pt x="1071" y="0"/>
                  </a:lnTo>
                  <a:cubicBezTo>
                    <a:pt x="1071" y="0"/>
                    <a:pt x="149" y="0"/>
                    <a:pt x="484" y="0"/>
                  </a:cubicBezTo>
                  <a:close/>
                </a:path>
              </a:pathLst>
            </a:custGeom>
            <a:solidFill>
              <a:srgbClr val="37474F"/>
            </a:solidFill>
            <a:ln w="8363" cap="flat">
              <a:noFill/>
              <a:prstDash val="solid"/>
              <a:miter/>
            </a:ln>
          </p:spPr>
          <p:txBody>
            <a:bodyPr rtlCol="0" anchor="ctr"/>
            <a:lstStyle/>
            <a:p>
              <a:pPr defTabSz="914378"/>
              <a:endParaRPr lang="en-US"/>
            </a:p>
          </p:txBody>
        </p:sp>
        <p:sp>
          <p:nvSpPr>
            <p:cNvPr id="401" name="Freeform: Shape 400">
              <a:extLst>
                <a:ext uri="{FF2B5EF4-FFF2-40B4-BE49-F238E27FC236}">
                  <a16:creationId xmlns:a16="http://schemas.microsoft.com/office/drawing/2014/main" xmlns="" id="{DE813BC4-7E55-4D83-ADB1-5EF16A0FB87F}"/>
                </a:ext>
              </a:extLst>
            </p:cNvPr>
            <p:cNvSpPr/>
            <p:nvPr/>
          </p:nvSpPr>
          <p:spPr>
            <a:xfrm>
              <a:off x="2791653" y="20759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2" name="Freeform: Shape 401">
              <a:extLst>
                <a:ext uri="{FF2B5EF4-FFF2-40B4-BE49-F238E27FC236}">
                  <a16:creationId xmlns:a16="http://schemas.microsoft.com/office/drawing/2014/main" xmlns="" id="{68A34E95-2CA2-4884-8401-154AD8BFC17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03" name="Freeform: Shape 402">
              <a:extLst>
                <a:ext uri="{FF2B5EF4-FFF2-40B4-BE49-F238E27FC236}">
                  <a16:creationId xmlns:a16="http://schemas.microsoft.com/office/drawing/2014/main" xmlns="" id="{18380748-3703-4E68-8007-FE8BC531A19F}"/>
                </a:ext>
              </a:extLst>
            </p:cNvPr>
            <p:cNvSpPr/>
            <p:nvPr/>
          </p:nvSpPr>
          <p:spPr>
            <a:xfrm>
              <a:off x="2791402"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4" name="Freeform: Shape 403">
              <a:extLst>
                <a:ext uri="{FF2B5EF4-FFF2-40B4-BE49-F238E27FC236}">
                  <a16:creationId xmlns:a16="http://schemas.microsoft.com/office/drawing/2014/main" xmlns="" id="{C6DCF673-7385-47C3-B088-807D5BB68299}"/>
                </a:ext>
              </a:extLst>
            </p:cNvPr>
            <p:cNvSpPr/>
            <p:nvPr/>
          </p:nvSpPr>
          <p:spPr>
            <a:xfrm>
              <a:off x="2790564"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5" name="Freeform: Shape 404">
              <a:extLst>
                <a:ext uri="{FF2B5EF4-FFF2-40B4-BE49-F238E27FC236}">
                  <a16:creationId xmlns:a16="http://schemas.microsoft.com/office/drawing/2014/main" xmlns="" id="{12195627-6F11-4D14-BD2D-D27EC4CD404E}"/>
                </a:ext>
              </a:extLst>
            </p:cNvPr>
            <p:cNvSpPr/>
            <p:nvPr/>
          </p:nvSpPr>
          <p:spPr>
            <a:xfrm>
              <a:off x="2790843" y="2075999"/>
              <a:ext cx="223" cy="8378"/>
            </a:xfrm>
            <a:custGeom>
              <a:avLst/>
              <a:gdLst>
                <a:gd name="connsiteX0" fmla="*/ 223 w 223"/>
                <a:gd name="connsiteY0" fmla="*/ 0 h 8378"/>
                <a:gd name="connsiteX1" fmla="*/ 223 w 223"/>
                <a:gd name="connsiteY1" fmla="*/ 0 h 8378"/>
                <a:gd name="connsiteX2" fmla="*/ 223 w 223"/>
                <a:gd name="connsiteY2" fmla="*/ 0 h 8378"/>
              </a:gdLst>
              <a:ahLst/>
              <a:cxnLst>
                <a:cxn ang="0">
                  <a:pos x="connsiteX0" y="connsiteY0"/>
                </a:cxn>
                <a:cxn ang="0">
                  <a:pos x="connsiteX1" y="connsiteY1"/>
                </a:cxn>
                <a:cxn ang="0">
                  <a:pos x="connsiteX2" y="connsiteY2"/>
                </a:cxn>
              </a:cxnLst>
              <a:rect l="l" t="t" r="r" b="b"/>
              <a:pathLst>
                <a:path w="223" h="8378">
                  <a:moveTo>
                    <a:pt x="223" y="0"/>
                  </a:moveTo>
                  <a:lnTo>
                    <a:pt x="223" y="0"/>
                  </a:lnTo>
                  <a:cubicBezTo>
                    <a:pt x="223" y="0"/>
                    <a:pt x="-279" y="0"/>
                    <a:pt x="223" y="0"/>
                  </a:cubicBezTo>
                  <a:close/>
                </a:path>
              </a:pathLst>
            </a:custGeom>
            <a:solidFill>
              <a:srgbClr val="37474F"/>
            </a:solidFill>
            <a:ln w="8363" cap="flat">
              <a:noFill/>
              <a:prstDash val="solid"/>
              <a:miter/>
            </a:ln>
          </p:spPr>
          <p:txBody>
            <a:bodyPr rtlCol="0" anchor="ctr"/>
            <a:lstStyle/>
            <a:p>
              <a:pPr defTabSz="914378"/>
              <a:endParaRPr lang="en-US"/>
            </a:p>
          </p:txBody>
        </p:sp>
        <p:sp>
          <p:nvSpPr>
            <p:cNvPr id="406" name="Freeform: Shape 405">
              <a:extLst>
                <a:ext uri="{FF2B5EF4-FFF2-40B4-BE49-F238E27FC236}">
                  <a16:creationId xmlns:a16="http://schemas.microsoft.com/office/drawing/2014/main" xmlns="" id="{B7EE27B0-E096-4D77-9DE6-6245D9383A40}"/>
                </a:ext>
              </a:extLst>
            </p:cNvPr>
            <p:cNvSpPr/>
            <p:nvPr/>
          </p:nvSpPr>
          <p:spPr>
            <a:xfrm>
              <a:off x="2790229" y="2075999"/>
              <a:ext cx="692" cy="69"/>
            </a:xfrm>
            <a:custGeom>
              <a:avLst/>
              <a:gdLst>
                <a:gd name="connsiteX0" fmla="*/ 670 w 692"/>
                <a:gd name="connsiteY0" fmla="*/ 0 h 69"/>
                <a:gd name="connsiteX1" fmla="*/ 0 w 692"/>
                <a:gd name="connsiteY1" fmla="*/ 0 h 69"/>
                <a:gd name="connsiteX2" fmla="*/ 670 w 692"/>
                <a:gd name="connsiteY2" fmla="*/ 0 h 69"/>
              </a:gdLst>
              <a:ahLst/>
              <a:cxnLst>
                <a:cxn ang="0">
                  <a:pos x="connsiteX0" y="connsiteY0"/>
                </a:cxn>
                <a:cxn ang="0">
                  <a:pos x="connsiteX1" y="connsiteY1"/>
                </a:cxn>
                <a:cxn ang="0">
                  <a:pos x="connsiteX2" y="connsiteY2"/>
                </a:cxn>
              </a:cxnLst>
              <a:rect l="l" t="t" r="r" b="b"/>
              <a:pathLst>
                <a:path w="692" h="69">
                  <a:moveTo>
                    <a:pt x="670" y="0"/>
                  </a:moveTo>
                  <a:cubicBezTo>
                    <a:pt x="452" y="92"/>
                    <a:pt x="209" y="92"/>
                    <a:pt x="0" y="0"/>
                  </a:cubicBezTo>
                  <a:cubicBezTo>
                    <a:pt x="0" y="0"/>
                    <a:pt x="838" y="0"/>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407" name="Freeform: Shape 406">
              <a:extLst>
                <a:ext uri="{FF2B5EF4-FFF2-40B4-BE49-F238E27FC236}">
                  <a16:creationId xmlns:a16="http://schemas.microsoft.com/office/drawing/2014/main" xmlns="" id="{ABDB797F-61E1-49A8-8153-D1CA107966CD}"/>
                </a:ext>
              </a:extLst>
            </p:cNvPr>
            <p:cNvSpPr/>
            <p:nvPr/>
          </p:nvSpPr>
          <p:spPr>
            <a:xfrm>
              <a:off x="2788301" y="2075999"/>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08" name="Freeform: Shape 407">
              <a:extLst>
                <a:ext uri="{FF2B5EF4-FFF2-40B4-BE49-F238E27FC236}">
                  <a16:creationId xmlns:a16="http://schemas.microsoft.com/office/drawing/2014/main" xmlns="" id="{A1A4190F-C81E-4E90-8C82-BB7DA5BCEECD}"/>
                </a:ext>
              </a:extLst>
            </p:cNvPr>
            <p:cNvSpPr/>
            <p:nvPr/>
          </p:nvSpPr>
          <p:spPr>
            <a:xfrm>
              <a:off x="2791904"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9" name="Freeform: Shape 408">
              <a:extLst>
                <a:ext uri="{FF2B5EF4-FFF2-40B4-BE49-F238E27FC236}">
                  <a16:creationId xmlns:a16="http://schemas.microsoft.com/office/drawing/2014/main" xmlns="" id="{4C4E6A94-8248-42C6-B879-2443E79B68EB}"/>
                </a:ext>
              </a:extLst>
            </p:cNvPr>
            <p:cNvSpPr/>
            <p:nvPr/>
          </p:nvSpPr>
          <p:spPr>
            <a:xfrm>
              <a:off x="2790983"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0" name="Freeform: Shape 409">
              <a:extLst>
                <a:ext uri="{FF2B5EF4-FFF2-40B4-BE49-F238E27FC236}">
                  <a16:creationId xmlns:a16="http://schemas.microsoft.com/office/drawing/2014/main" xmlns="" id="{2DA3075A-EC2F-4C74-9E98-4CE1CA3DE339}"/>
                </a:ext>
              </a:extLst>
            </p:cNvPr>
            <p:cNvSpPr/>
            <p:nvPr/>
          </p:nvSpPr>
          <p:spPr>
            <a:xfrm>
              <a:off x="2789391" y="2075496"/>
              <a:ext cx="837" cy="167"/>
            </a:xfrm>
            <a:custGeom>
              <a:avLst/>
              <a:gdLst>
                <a:gd name="connsiteX0" fmla="*/ 0 w 837"/>
                <a:gd name="connsiteY0" fmla="*/ 84 h 167"/>
                <a:gd name="connsiteX1" fmla="*/ 838 w 837"/>
                <a:gd name="connsiteY1" fmla="*/ 168 h 167"/>
                <a:gd name="connsiteX2" fmla="*/ 0 w 837"/>
                <a:gd name="connsiteY2" fmla="*/ 0 h 167"/>
                <a:gd name="connsiteX3" fmla="*/ 0 w 837"/>
                <a:gd name="connsiteY3" fmla="*/ 84 h 167"/>
              </a:gdLst>
              <a:ahLst/>
              <a:cxnLst>
                <a:cxn ang="0">
                  <a:pos x="connsiteX0" y="connsiteY0"/>
                </a:cxn>
                <a:cxn ang="0">
                  <a:pos x="connsiteX1" y="connsiteY1"/>
                </a:cxn>
                <a:cxn ang="0">
                  <a:pos x="connsiteX2" y="connsiteY2"/>
                </a:cxn>
                <a:cxn ang="0">
                  <a:pos x="connsiteX3" y="connsiteY3"/>
                </a:cxn>
              </a:cxnLst>
              <a:rect l="l" t="t" r="r" b="b"/>
              <a:pathLst>
                <a:path w="837" h="167">
                  <a:moveTo>
                    <a:pt x="0" y="84"/>
                  </a:moveTo>
                  <a:lnTo>
                    <a:pt x="838" y="168"/>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11" name="Freeform: Shape 410">
              <a:extLst>
                <a:ext uri="{FF2B5EF4-FFF2-40B4-BE49-F238E27FC236}">
                  <a16:creationId xmlns:a16="http://schemas.microsoft.com/office/drawing/2014/main" xmlns="" id="{C86DC333-D968-4497-A7C2-68E3EC7EFD2C}"/>
                </a:ext>
              </a:extLst>
            </p:cNvPr>
            <p:cNvSpPr/>
            <p:nvPr/>
          </p:nvSpPr>
          <p:spPr>
            <a:xfrm>
              <a:off x="2791653" y="2074826"/>
              <a:ext cx="754" cy="83"/>
            </a:xfrm>
            <a:custGeom>
              <a:avLst/>
              <a:gdLst>
                <a:gd name="connsiteX0" fmla="*/ 251 w 754"/>
                <a:gd name="connsiteY0" fmla="*/ 84 h 83"/>
                <a:gd name="connsiteX1" fmla="*/ 754 w 754"/>
                <a:gd name="connsiteY1" fmla="*/ 84 h 83"/>
                <a:gd name="connsiteX2" fmla="*/ 0 w 754"/>
                <a:gd name="connsiteY2" fmla="*/ 0 h 83"/>
                <a:gd name="connsiteX3" fmla="*/ 251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251" y="84"/>
                  </a:moveTo>
                  <a:lnTo>
                    <a:pt x="754" y="84"/>
                  </a:lnTo>
                  <a:lnTo>
                    <a:pt x="0" y="0"/>
                  </a:lnTo>
                  <a:lnTo>
                    <a:pt x="251" y="84"/>
                  </a:lnTo>
                  <a:close/>
                </a:path>
              </a:pathLst>
            </a:custGeom>
            <a:solidFill>
              <a:srgbClr val="37474F"/>
            </a:solidFill>
            <a:ln w="8363" cap="flat">
              <a:noFill/>
              <a:prstDash val="solid"/>
              <a:miter/>
            </a:ln>
          </p:spPr>
          <p:txBody>
            <a:bodyPr rtlCol="0" anchor="ctr"/>
            <a:lstStyle/>
            <a:p>
              <a:pPr defTabSz="914378"/>
              <a:endParaRPr lang="en-US"/>
            </a:p>
          </p:txBody>
        </p:sp>
        <p:sp>
          <p:nvSpPr>
            <p:cNvPr id="412" name="Freeform: Shape 411">
              <a:extLst>
                <a:ext uri="{FF2B5EF4-FFF2-40B4-BE49-F238E27FC236}">
                  <a16:creationId xmlns:a16="http://schemas.microsoft.com/office/drawing/2014/main" xmlns="" id="{50CCC2CD-EE59-4768-9D47-7EFDD66EFBA8}"/>
                </a:ext>
              </a:extLst>
            </p:cNvPr>
            <p:cNvSpPr/>
            <p:nvPr/>
          </p:nvSpPr>
          <p:spPr>
            <a:xfrm>
              <a:off x="2791821" y="2074705"/>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13" name="Freeform: Shape 412">
              <a:extLst>
                <a:ext uri="{FF2B5EF4-FFF2-40B4-BE49-F238E27FC236}">
                  <a16:creationId xmlns:a16="http://schemas.microsoft.com/office/drawing/2014/main" xmlns="" id="{3144D96E-5F38-48E7-B399-531EA9DC720D}"/>
                </a:ext>
              </a:extLst>
            </p:cNvPr>
            <p:cNvSpPr/>
            <p:nvPr/>
          </p:nvSpPr>
          <p:spPr>
            <a:xfrm>
              <a:off x="2791485"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4" name="Freeform: Shape 413">
              <a:extLst>
                <a:ext uri="{FF2B5EF4-FFF2-40B4-BE49-F238E27FC236}">
                  <a16:creationId xmlns:a16="http://schemas.microsoft.com/office/drawing/2014/main" xmlns="" id="{ABD970D3-7A77-4F06-B38C-3646183A3D5F}"/>
                </a:ext>
              </a:extLst>
            </p:cNvPr>
            <p:cNvSpPr/>
            <p:nvPr/>
          </p:nvSpPr>
          <p:spPr>
            <a:xfrm>
              <a:off x="2790731" y="207499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5" name="Freeform: Shape 414">
              <a:extLst>
                <a:ext uri="{FF2B5EF4-FFF2-40B4-BE49-F238E27FC236}">
                  <a16:creationId xmlns:a16="http://schemas.microsoft.com/office/drawing/2014/main" xmlns="" id="{466E0C48-CDEA-4B3D-B17F-5ACA9923C50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16" name="Freeform: Shape 415">
              <a:extLst>
                <a:ext uri="{FF2B5EF4-FFF2-40B4-BE49-F238E27FC236}">
                  <a16:creationId xmlns:a16="http://schemas.microsoft.com/office/drawing/2014/main" xmlns="" id="{7154B71E-5E78-4291-8495-DDBDDD34A46A}"/>
                </a:ext>
              </a:extLst>
            </p:cNvPr>
            <p:cNvSpPr/>
            <p:nvPr/>
          </p:nvSpPr>
          <p:spPr>
            <a:xfrm>
              <a:off x="2790694" y="2075077"/>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417" name="Freeform: Shape 416">
              <a:extLst>
                <a:ext uri="{FF2B5EF4-FFF2-40B4-BE49-F238E27FC236}">
                  <a16:creationId xmlns:a16="http://schemas.microsoft.com/office/drawing/2014/main" xmlns="" id="{4C8AC259-E7D8-47D4-8398-7416E20C94DE}"/>
                </a:ext>
              </a:extLst>
            </p:cNvPr>
            <p:cNvSpPr/>
            <p:nvPr/>
          </p:nvSpPr>
          <p:spPr>
            <a:xfrm>
              <a:off x="2788720" y="2075272"/>
              <a:ext cx="1256" cy="56"/>
            </a:xfrm>
            <a:custGeom>
              <a:avLst/>
              <a:gdLst>
                <a:gd name="connsiteX0" fmla="*/ 1257 w 1256"/>
                <a:gd name="connsiteY0" fmla="*/ 57 h 56"/>
                <a:gd name="connsiteX1" fmla="*/ 0 w 1256"/>
                <a:gd name="connsiteY1" fmla="*/ 57 h 56"/>
              </a:gdLst>
              <a:ahLst/>
              <a:cxnLst>
                <a:cxn ang="0">
                  <a:pos x="connsiteX0" y="connsiteY0"/>
                </a:cxn>
                <a:cxn ang="0">
                  <a:pos x="connsiteX1" y="connsiteY1"/>
                </a:cxn>
              </a:cxnLst>
              <a:rect l="l" t="t" r="r" b="b"/>
              <a:pathLst>
                <a:path w="1256" h="56">
                  <a:moveTo>
                    <a:pt x="1257" y="57"/>
                  </a:moveTo>
                  <a:cubicBezTo>
                    <a:pt x="838" y="-19"/>
                    <a:pt x="419" y="-19"/>
                    <a:pt x="0" y="57"/>
                  </a:cubicBezTo>
                  <a:close/>
                </a:path>
              </a:pathLst>
            </a:custGeom>
            <a:solidFill>
              <a:srgbClr val="37474F"/>
            </a:solidFill>
            <a:ln w="8363" cap="flat">
              <a:noFill/>
              <a:prstDash val="solid"/>
              <a:miter/>
            </a:ln>
          </p:spPr>
          <p:txBody>
            <a:bodyPr rtlCol="0" anchor="ctr"/>
            <a:lstStyle/>
            <a:p>
              <a:pPr defTabSz="914378"/>
              <a:endParaRPr lang="en-US"/>
            </a:p>
          </p:txBody>
        </p:sp>
        <p:sp>
          <p:nvSpPr>
            <p:cNvPr id="418" name="Freeform: Shape 417">
              <a:extLst>
                <a:ext uri="{FF2B5EF4-FFF2-40B4-BE49-F238E27FC236}">
                  <a16:creationId xmlns:a16="http://schemas.microsoft.com/office/drawing/2014/main" xmlns="" id="{C4D638D0-5632-4479-A4FA-3DCB776268E7}"/>
                </a:ext>
              </a:extLst>
            </p:cNvPr>
            <p:cNvSpPr/>
            <p:nvPr/>
          </p:nvSpPr>
          <p:spPr>
            <a:xfrm>
              <a:off x="2789977" y="207507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9" name="Freeform: Shape 418">
              <a:extLst>
                <a:ext uri="{FF2B5EF4-FFF2-40B4-BE49-F238E27FC236}">
                  <a16:creationId xmlns:a16="http://schemas.microsoft.com/office/drawing/2014/main" xmlns="" id="{9E5F529E-77DE-4A1E-A7BB-75623A7400D9}"/>
                </a:ext>
              </a:extLst>
            </p:cNvPr>
            <p:cNvSpPr/>
            <p:nvPr/>
          </p:nvSpPr>
          <p:spPr>
            <a:xfrm>
              <a:off x="2789726" y="2075077"/>
              <a:ext cx="251" cy="8378"/>
            </a:xfrm>
            <a:custGeom>
              <a:avLst/>
              <a:gdLst>
                <a:gd name="connsiteX0" fmla="*/ 0 w 251"/>
                <a:gd name="connsiteY0" fmla="*/ 0 h 8378"/>
                <a:gd name="connsiteX1" fmla="*/ 251 w 251"/>
                <a:gd name="connsiteY1" fmla="*/ 0 h 8378"/>
                <a:gd name="connsiteX2" fmla="*/ 251 w 251"/>
                <a:gd name="connsiteY2" fmla="*/ 0 h 8378"/>
                <a:gd name="connsiteX3" fmla="*/ 0 w 251"/>
                <a:gd name="connsiteY3" fmla="*/ 0 h 8378"/>
              </a:gdLst>
              <a:ahLst/>
              <a:cxnLst>
                <a:cxn ang="0">
                  <a:pos x="connsiteX0" y="connsiteY0"/>
                </a:cxn>
                <a:cxn ang="0">
                  <a:pos x="connsiteX1" y="connsiteY1"/>
                </a:cxn>
                <a:cxn ang="0">
                  <a:pos x="connsiteX2" y="connsiteY2"/>
                </a:cxn>
                <a:cxn ang="0">
                  <a:pos x="connsiteX3" y="connsiteY3"/>
                </a:cxn>
              </a:cxnLst>
              <a:rect l="l" t="t" r="r" b="b"/>
              <a:pathLst>
                <a:path w="251" h="8378">
                  <a:moveTo>
                    <a:pt x="0" y="0"/>
                  </a:moveTo>
                  <a:lnTo>
                    <a:pt x="251" y="0"/>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0" name="Freeform: Shape 419">
              <a:extLst>
                <a:ext uri="{FF2B5EF4-FFF2-40B4-BE49-F238E27FC236}">
                  <a16:creationId xmlns:a16="http://schemas.microsoft.com/office/drawing/2014/main" xmlns="" id="{D18DAD6A-0F1F-4219-8EB8-034751869224}"/>
                </a:ext>
              </a:extLst>
            </p:cNvPr>
            <p:cNvSpPr/>
            <p:nvPr/>
          </p:nvSpPr>
          <p:spPr>
            <a:xfrm>
              <a:off x="2790564" y="2074658"/>
              <a:ext cx="418" cy="8378"/>
            </a:xfrm>
            <a:custGeom>
              <a:avLst/>
              <a:gdLst>
                <a:gd name="connsiteX0" fmla="*/ 419 w 418"/>
                <a:gd name="connsiteY0" fmla="*/ 0 h 8378"/>
                <a:gd name="connsiteX1" fmla="*/ 0 w 418"/>
                <a:gd name="connsiteY1" fmla="*/ 0 h 8378"/>
                <a:gd name="connsiteX2" fmla="*/ 0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1" name="Freeform: Shape 420">
              <a:extLst>
                <a:ext uri="{FF2B5EF4-FFF2-40B4-BE49-F238E27FC236}">
                  <a16:creationId xmlns:a16="http://schemas.microsoft.com/office/drawing/2014/main" xmlns="" id="{D42EDECF-7EBD-4435-952D-4978F61A9A30}"/>
                </a:ext>
              </a:extLst>
            </p:cNvPr>
            <p:cNvSpPr/>
            <p:nvPr/>
          </p:nvSpPr>
          <p:spPr>
            <a:xfrm>
              <a:off x="2790815"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2" name="Freeform: Shape 421">
              <a:extLst>
                <a:ext uri="{FF2B5EF4-FFF2-40B4-BE49-F238E27FC236}">
                  <a16:creationId xmlns:a16="http://schemas.microsoft.com/office/drawing/2014/main" xmlns="" id="{1FE91943-5C1F-4312-A428-37C971F6727B}"/>
                </a:ext>
              </a:extLst>
            </p:cNvPr>
            <p:cNvSpPr/>
            <p:nvPr/>
          </p:nvSpPr>
          <p:spPr>
            <a:xfrm>
              <a:off x="2790564" y="20742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3" name="Freeform: Shape 422">
              <a:extLst>
                <a:ext uri="{FF2B5EF4-FFF2-40B4-BE49-F238E27FC236}">
                  <a16:creationId xmlns:a16="http://schemas.microsoft.com/office/drawing/2014/main" xmlns="" id="{9BE74759-2BB2-4E72-8B55-407EF69E0041}"/>
                </a:ext>
              </a:extLst>
            </p:cNvPr>
            <p:cNvSpPr/>
            <p:nvPr/>
          </p:nvSpPr>
          <p:spPr>
            <a:xfrm>
              <a:off x="2790312" y="20747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4" name="Freeform: Shape 423">
              <a:extLst>
                <a:ext uri="{FF2B5EF4-FFF2-40B4-BE49-F238E27FC236}">
                  <a16:creationId xmlns:a16="http://schemas.microsoft.com/office/drawing/2014/main" xmlns="" id="{A2ED7DB6-3D00-47F0-B8D6-FB1F82969436}"/>
                </a:ext>
              </a:extLst>
            </p:cNvPr>
            <p:cNvSpPr/>
            <p:nvPr/>
          </p:nvSpPr>
          <p:spPr>
            <a:xfrm>
              <a:off x="2791234"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5" name="Freeform: Shape 424">
              <a:extLst>
                <a:ext uri="{FF2B5EF4-FFF2-40B4-BE49-F238E27FC236}">
                  <a16:creationId xmlns:a16="http://schemas.microsoft.com/office/drawing/2014/main" xmlns="" id="{8884A492-E702-4D30-8CDB-F2BF2CF25A18}"/>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6" name="Freeform: Shape 425">
              <a:extLst>
                <a:ext uri="{FF2B5EF4-FFF2-40B4-BE49-F238E27FC236}">
                  <a16:creationId xmlns:a16="http://schemas.microsoft.com/office/drawing/2014/main" xmlns="" id="{15C3B7B3-09A3-43CE-B8B5-097341A7F821}"/>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7" name="Freeform: Shape 426">
              <a:extLst>
                <a:ext uri="{FF2B5EF4-FFF2-40B4-BE49-F238E27FC236}">
                  <a16:creationId xmlns:a16="http://schemas.microsoft.com/office/drawing/2014/main" xmlns="" id="{C47A161E-58CC-4454-98B4-75101E8543E9}"/>
                </a:ext>
              </a:extLst>
            </p:cNvPr>
            <p:cNvSpPr/>
            <p:nvPr/>
          </p:nvSpPr>
          <p:spPr>
            <a:xfrm>
              <a:off x="2786542" y="2074323"/>
              <a:ext cx="3938" cy="8378"/>
            </a:xfrm>
            <a:custGeom>
              <a:avLst/>
              <a:gdLst>
                <a:gd name="connsiteX0" fmla="*/ 0 w 3938"/>
                <a:gd name="connsiteY0" fmla="*/ 0 h 8378"/>
                <a:gd name="connsiteX1" fmla="*/ 503 w 3938"/>
                <a:gd name="connsiteY1" fmla="*/ 0 h 8378"/>
                <a:gd name="connsiteX2" fmla="*/ 3938 w 3938"/>
                <a:gd name="connsiteY2" fmla="*/ 0 h 8378"/>
                <a:gd name="connsiteX3" fmla="*/ 3100 w 3938"/>
                <a:gd name="connsiteY3" fmla="*/ 0 h 8378"/>
                <a:gd name="connsiteX4" fmla="*/ 1843 w 3938"/>
                <a:gd name="connsiteY4" fmla="*/ 0 h 8378"/>
                <a:gd name="connsiteX5" fmla="*/ 2346 w 3938"/>
                <a:gd name="connsiteY5" fmla="*/ 0 h 8378"/>
                <a:gd name="connsiteX6" fmla="*/ 251 w 3938"/>
                <a:gd name="connsiteY6" fmla="*/ 0 h 8378"/>
                <a:gd name="connsiteX7" fmla="*/ 251 w 3938"/>
                <a:gd name="connsiteY7"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8" h="8378">
                  <a:moveTo>
                    <a:pt x="0" y="0"/>
                  </a:moveTo>
                  <a:cubicBezTo>
                    <a:pt x="587" y="0"/>
                    <a:pt x="1173" y="0"/>
                    <a:pt x="503" y="0"/>
                  </a:cubicBezTo>
                  <a:lnTo>
                    <a:pt x="3938" y="0"/>
                  </a:lnTo>
                  <a:lnTo>
                    <a:pt x="3100" y="0"/>
                  </a:lnTo>
                  <a:lnTo>
                    <a:pt x="1843" y="0"/>
                  </a:lnTo>
                  <a:cubicBezTo>
                    <a:pt x="1843" y="0"/>
                    <a:pt x="1843" y="0"/>
                    <a:pt x="2346" y="0"/>
                  </a:cubicBezTo>
                  <a:cubicBezTo>
                    <a:pt x="2849" y="0"/>
                    <a:pt x="1257" y="0"/>
                    <a:pt x="251" y="0"/>
                  </a:cubicBez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428" name="Freeform: Shape 427">
              <a:extLst>
                <a:ext uri="{FF2B5EF4-FFF2-40B4-BE49-F238E27FC236}">
                  <a16:creationId xmlns:a16="http://schemas.microsoft.com/office/drawing/2014/main" xmlns="" id="{0FF254AE-8CBD-48A6-ACC1-BDD5CD3F4FF4}"/>
                </a:ext>
              </a:extLst>
            </p:cNvPr>
            <p:cNvSpPr/>
            <p:nvPr/>
          </p:nvSpPr>
          <p:spPr>
            <a:xfrm>
              <a:off x="2790396" y="2074407"/>
              <a:ext cx="837" cy="8378"/>
            </a:xfrm>
            <a:custGeom>
              <a:avLst/>
              <a:gdLst>
                <a:gd name="connsiteX0" fmla="*/ 0 w 837"/>
                <a:gd name="connsiteY0" fmla="*/ 0 h 8378"/>
                <a:gd name="connsiteX1" fmla="*/ 0 w 837"/>
                <a:gd name="connsiteY1" fmla="*/ 0 h 8378"/>
                <a:gd name="connsiteX2" fmla="*/ 838 w 837"/>
                <a:gd name="connsiteY2" fmla="*/ 0 h 8378"/>
                <a:gd name="connsiteX3" fmla="*/ 84 w 837"/>
                <a:gd name="connsiteY3" fmla="*/ 0 h 8378"/>
                <a:gd name="connsiteX4" fmla="*/ 84 w 837"/>
                <a:gd name="connsiteY4" fmla="*/ 0 h 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8378">
                  <a:moveTo>
                    <a:pt x="0" y="0"/>
                  </a:moveTo>
                  <a:lnTo>
                    <a:pt x="0" y="0"/>
                  </a:lnTo>
                  <a:lnTo>
                    <a:pt x="838" y="0"/>
                  </a:lnTo>
                  <a:lnTo>
                    <a:pt x="84" y="0"/>
                  </a:lnTo>
                  <a:lnTo>
                    <a:pt x="84" y="0"/>
                  </a:lnTo>
                  <a:close/>
                </a:path>
              </a:pathLst>
            </a:custGeom>
            <a:solidFill>
              <a:srgbClr val="37474F"/>
            </a:solidFill>
            <a:ln w="8363" cap="flat">
              <a:noFill/>
              <a:prstDash val="solid"/>
              <a:miter/>
            </a:ln>
          </p:spPr>
          <p:txBody>
            <a:bodyPr rtlCol="0" anchor="ctr"/>
            <a:lstStyle/>
            <a:p>
              <a:pPr defTabSz="914378"/>
              <a:endParaRPr lang="en-US"/>
            </a:p>
          </p:txBody>
        </p:sp>
        <p:sp>
          <p:nvSpPr>
            <p:cNvPr id="429" name="Freeform: Shape 428">
              <a:extLst>
                <a:ext uri="{FF2B5EF4-FFF2-40B4-BE49-F238E27FC236}">
                  <a16:creationId xmlns:a16="http://schemas.microsoft.com/office/drawing/2014/main" xmlns="" id="{7E3FD52F-6EC0-49DE-8571-A75615775165}"/>
                </a:ext>
              </a:extLst>
            </p:cNvPr>
            <p:cNvSpPr/>
            <p:nvPr/>
          </p:nvSpPr>
          <p:spPr>
            <a:xfrm>
              <a:off x="2788888" y="2074537"/>
              <a:ext cx="1927" cy="37"/>
            </a:xfrm>
            <a:custGeom>
              <a:avLst/>
              <a:gdLst>
                <a:gd name="connsiteX0" fmla="*/ 1592 w 1927"/>
                <a:gd name="connsiteY0" fmla="*/ 37 h 37"/>
                <a:gd name="connsiteX1" fmla="*/ 0 w 1927"/>
                <a:gd name="connsiteY1" fmla="*/ 37 h 37"/>
                <a:gd name="connsiteX2" fmla="*/ 838 w 1927"/>
                <a:gd name="connsiteY2" fmla="*/ 37 h 37"/>
                <a:gd name="connsiteX3" fmla="*/ 1508 w 1927"/>
                <a:gd name="connsiteY3" fmla="*/ 37 h 37"/>
                <a:gd name="connsiteX4" fmla="*/ 1927 w 1927"/>
                <a:gd name="connsiteY4" fmla="*/ 37 h 37"/>
                <a:gd name="connsiteX5" fmla="*/ 1927 w 1927"/>
                <a:gd name="connsiteY5" fmla="*/ 37 h 37"/>
                <a:gd name="connsiteX6" fmla="*/ 1927 w 1927"/>
                <a:gd name="connsiteY6" fmla="*/ 37 h 37"/>
                <a:gd name="connsiteX7" fmla="*/ 1592 w 1927"/>
                <a:gd name="connsiteY7"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 h="37">
                  <a:moveTo>
                    <a:pt x="1592" y="37"/>
                  </a:moveTo>
                  <a:cubicBezTo>
                    <a:pt x="1064" y="-5"/>
                    <a:pt x="528" y="-5"/>
                    <a:pt x="0" y="37"/>
                  </a:cubicBezTo>
                  <a:lnTo>
                    <a:pt x="838" y="37"/>
                  </a:lnTo>
                  <a:cubicBezTo>
                    <a:pt x="838" y="37"/>
                    <a:pt x="838" y="37"/>
                    <a:pt x="1508" y="37"/>
                  </a:cubicBezTo>
                  <a:lnTo>
                    <a:pt x="1927" y="37"/>
                  </a:lnTo>
                  <a:cubicBezTo>
                    <a:pt x="1927" y="37"/>
                    <a:pt x="1927" y="37"/>
                    <a:pt x="1927" y="37"/>
                  </a:cubicBezTo>
                  <a:lnTo>
                    <a:pt x="1927" y="37"/>
                  </a:lnTo>
                  <a:cubicBezTo>
                    <a:pt x="1927" y="37"/>
                    <a:pt x="1508" y="-47"/>
                    <a:pt x="1592" y="37"/>
                  </a:cubicBezTo>
                  <a:close/>
                </a:path>
              </a:pathLst>
            </a:custGeom>
            <a:solidFill>
              <a:srgbClr val="37474F"/>
            </a:solidFill>
            <a:ln w="8363" cap="flat">
              <a:noFill/>
              <a:prstDash val="solid"/>
              <a:miter/>
            </a:ln>
          </p:spPr>
          <p:txBody>
            <a:bodyPr rtlCol="0" anchor="ctr"/>
            <a:lstStyle/>
            <a:p>
              <a:pPr defTabSz="914378"/>
              <a:endParaRPr lang="en-US"/>
            </a:p>
          </p:txBody>
        </p:sp>
        <p:sp>
          <p:nvSpPr>
            <p:cNvPr id="430" name="Freeform: Shape 429">
              <a:extLst>
                <a:ext uri="{FF2B5EF4-FFF2-40B4-BE49-F238E27FC236}">
                  <a16:creationId xmlns:a16="http://schemas.microsoft.com/office/drawing/2014/main" xmlns="" id="{1F12F798-0EE2-4F62-9D25-7CDFCB8E410B}"/>
                </a:ext>
              </a:extLst>
            </p:cNvPr>
            <p:cNvSpPr/>
            <p:nvPr/>
          </p:nvSpPr>
          <p:spPr>
            <a:xfrm>
              <a:off x="2787296" y="2075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1" name="Freeform: Shape 430">
              <a:extLst>
                <a:ext uri="{FF2B5EF4-FFF2-40B4-BE49-F238E27FC236}">
                  <a16:creationId xmlns:a16="http://schemas.microsoft.com/office/drawing/2014/main" xmlns="" id="{91ADF4EF-091B-4A2F-877A-C30BAEE336F7}"/>
                </a:ext>
              </a:extLst>
            </p:cNvPr>
            <p:cNvSpPr/>
            <p:nvPr/>
          </p:nvSpPr>
          <p:spPr>
            <a:xfrm>
              <a:off x="2787715" y="2075328"/>
              <a:ext cx="1843" cy="31"/>
            </a:xfrm>
            <a:custGeom>
              <a:avLst/>
              <a:gdLst>
                <a:gd name="connsiteX0" fmla="*/ 0 w 1843"/>
                <a:gd name="connsiteY0" fmla="*/ 0 h 31"/>
                <a:gd name="connsiteX1" fmla="*/ 0 w 1843"/>
                <a:gd name="connsiteY1" fmla="*/ 0 h 31"/>
                <a:gd name="connsiteX2" fmla="*/ 754 w 1843"/>
                <a:gd name="connsiteY2" fmla="*/ 0 h 31"/>
                <a:gd name="connsiteX3" fmla="*/ 754 w 1843"/>
                <a:gd name="connsiteY3" fmla="*/ 0 h 31"/>
                <a:gd name="connsiteX4" fmla="*/ 1843 w 1843"/>
                <a:gd name="connsiteY4" fmla="*/ 0 h 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 h="31">
                  <a:moveTo>
                    <a:pt x="0" y="0"/>
                  </a:moveTo>
                  <a:lnTo>
                    <a:pt x="0" y="0"/>
                  </a:lnTo>
                  <a:cubicBezTo>
                    <a:pt x="251" y="42"/>
                    <a:pt x="503" y="42"/>
                    <a:pt x="754" y="0"/>
                  </a:cubicBezTo>
                  <a:lnTo>
                    <a:pt x="754" y="0"/>
                  </a:lnTo>
                  <a:lnTo>
                    <a:pt x="1843" y="0"/>
                  </a:lnTo>
                  <a:close/>
                </a:path>
              </a:pathLst>
            </a:custGeom>
            <a:solidFill>
              <a:srgbClr val="37474F"/>
            </a:solidFill>
            <a:ln w="8363" cap="flat">
              <a:noFill/>
              <a:prstDash val="solid"/>
              <a:miter/>
            </a:ln>
          </p:spPr>
          <p:txBody>
            <a:bodyPr rtlCol="0" anchor="ctr"/>
            <a:lstStyle/>
            <a:p>
              <a:pPr defTabSz="914378"/>
              <a:endParaRPr lang="en-US"/>
            </a:p>
          </p:txBody>
        </p:sp>
        <p:sp>
          <p:nvSpPr>
            <p:cNvPr id="432" name="Freeform: Shape 431">
              <a:extLst>
                <a:ext uri="{FF2B5EF4-FFF2-40B4-BE49-F238E27FC236}">
                  <a16:creationId xmlns:a16="http://schemas.microsoft.com/office/drawing/2014/main" xmlns="" id="{4E38EDC2-776D-4B3C-84A5-F8FE5F1FF236}"/>
                </a:ext>
              </a:extLst>
            </p:cNvPr>
            <p:cNvSpPr/>
            <p:nvPr/>
          </p:nvSpPr>
          <p:spPr>
            <a:xfrm>
              <a:off x="2788972" y="207491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3" name="Freeform: Shape 432">
              <a:extLst>
                <a:ext uri="{FF2B5EF4-FFF2-40B4-BE49-F238E27FC236}">
                  <a16:creationId xmlns:a16="http://schemas.microsoft.com/office/drawing/2014/main" xmlns="" id="{B1F82F5F-A34B-4A7C-9D1C-0FC37C06E900}"/>
                </a:ext>
              </a:extLst>
            </p:cNvPr>
            <p:cNvSpPr/>
            <p:nvPr/>
          </p:nvSpPr>
          <p:spPr>
            <a:xfrm>
              <a:off x="2790647" y="2074155"/>
              <a:ext cx="921" cy="83"/>
            </a:xfrm>
            <a:custGeom>
              <a:avLst/>
              <a:gdLst>
                <a:gd name="connsiteX0" fmla="*/ 251 w 921"/>
                <a:gd name="connsiteY0" fmla="*/ 84 h 83"/>
                <a:gd name="connsiteX1" fmla="*/ 922 w 921"/>
                <a:gd name="connsiteY1" fmla="*/ 0 h 83"/>
                <a:gd name="connsiteX2" fmla="*/ 0 w 921"/>
                <a:gd name="connsiteY2" fmla="*/ 0 h 83"/>
                <a:gd name="connsiteX3" fmla="*/ 251 w 921"/>
                <a:gd name="connsiteY3" fmla="*/ 84 h 83"/>
              </a:gdLst>
              <a:ahLst/>
              <a:cxnLst>
                <a:cxn ang="0">
                  <a:pos x="connsiteX0" y="connsiteY0"/>
                </a:cxn>
                <a:cxn ang="0">
                  <a:pos x="connsiteX1" y="connsiteY1"/>
                </a:cxn>
                <a:cxn ang="0">
                  <a:pos x="connsiteX2" y="connsiteY2"/>
                </a:cxn>
                <a:cxn ang="0">
                  <a:pos x="connsiteX3" y="connsiteY3"/>
                </a:cxn>
              </a:cxnLst>
              <a:rect l="l" t="t" r="r" b="b"/>
              <a:pathLst>
                <a:path w="921" h="83">
                  <a:moveTo>
                    <a:pt x="251" y="84"/>
                  </a:moveTo>
                  <a:lnTo>
                    <a:pt x="922" y="0"/>
                  </a:lnTo>
                  <a:lnTo>
                    <a:pt x="0" y="0"/>
                  </a:lnTo>
                  <a:lnTo>
                    <a:pt x="251" y="84"/>
                  </a:lnTo>
                  <a:close/>
                </a:path>
              </a:pathLst>
            </a:custGeom>
            <a:solidFill>
              <a:srgbClr val="37474F"/>
            </a:solidFill>
            <a:ln w="8363" cap="flat">
              <a:noFill/>
              <a:prstDash val="solid"/>
              <a:miter/>
            </a:ln>
          </p:spPr>
          <p:txBody>
            <a:bodyPr rtlCol="0" anchor="ctr"/>
            <a:lstStyle/>
            <a:p>
              <a:pPr defTabSz="914378"/>
              <a:endParaRPr lang="en-US"/>
            </a:p>
          </p:txBody>
        </p:sp>
        <p:sp>
          <p:nvSpPr>
            <p:cNvPr id="434" name="Freeform: Shape 433">
              <a:extLst>
                <a:ext uri="{FF2B5EF4-FFF2-40B4-BE49-F238E27FC236}">
                  <a16:creationId xmlns:a16="http://schemas.microsoft.com/office/drawing/2014/main" xmlns="" id="{EBC146D2-2677-4650-886D-68084794BC6D}"/>
                </a:ext>
              </a:extLst>
            </p:cNvPr>
            <p:cNvSpPr/>
            <p:nvPr/>
          </p:nvSpPr>
          <p:spPr>
            <a:xfrm>
              <a:off x="2790815" y="2073988"/>
              <a:ext cx="586" cy="83"/>
            </a:xfrm>
            <a:custGeom>
              <a:avLst/>
              <a:gdLst>
                <a:gd name="connsiteX0" fmla="*/ 0 w 586"/>
                <a:gd name="connsiteY0" fmla="*/ 84 h 83"/>
                <a:gd name="connsiteX1" fmla="*/ 586 w 586"/>
                <a:gd name="connsiteY1" fmla="*/ 84 h 83"/>
                <a:gd name="connsiteX2" fmla="*/ 251 w 586"/>
                <a:gd name="connsiteY2" fmla="*/ 0 h 83"/>
                <a:gd name="connsiteX3" fmla="*/ 0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0" y="84"/>
                  </a:moveTo>
                  <a:lnTo>
                    <a:pt x="586" y="84"/>
                  </a:lnTo>
                  <a:lnTo>
                    <a:pt x="251"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35" name="Freeform: Shape 434">
              <a:extLst>
                <a:ext uri="{FF2B5EF4-FFF2-40B4-BE49-F238E27FC236}">
                  <a16:creationId xmlns:a16="http://schemas.microsoft.com/office/drawing/2014/main" xmlns="" id="{40FCE623-65CF-4484-854E-840F77E573F2}"/>
                </a:ext>
              </a:extLst>
            </p:cNvPr>
            <p:cNvSpPr/>
            <p:nvPr/>
          </p:nvSpPr>
          <p:spPr>
            <a:xfrm>
              <a:off x="2783190" y="20661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6" name="Freeform: Shape 435">
              <a:extLst>
                <a:ext uri="{FF2B5EF4-FFF2-40B4-BE49-F238E27FC236}">
                  <a16:creationId xmlns:a16="http://schemas.microsoft.com/office/drawing/2014/main" xmlns="" id="{CB17FBA4-57CC-4E53-AE1C-4860F7FFD460}"/>
                </a:ext>
              </a:extLst>
            </p:cNvPr>
            <p:cNvSpPr/>
            <p:nvPr/>
          </p:nvSpPr>
          <p:spPr>
            <a:xfrm>
              <a:off x="2783190" y="20664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7" name="Freeform: Shape 436">
              <a:extLst>
                <a:ext uri="{FF2B5EF4-FFF2-40B4-BE49-F238E27FC236}">
                  <a16:creationId xmlns:a16="http://schemas.microsoft.com/office/drawing/2014/main" xmlns="" id="{33A28DD5-C884-49A9-9E38-C6CAA2516D69}"/>
                </a:ext>
              </a:extLst>
            </p:cNvPr>
            <p:cNvSpPr/>
            <p:nvPr/>
          </p:nvSpPr>
          <p:spPr>
            <a:xfrm>
              <a:off x="2790564" y="2070469"/>
              <a:ext cx="74" cy="8378"/>
            </a:xfrm>
            <a:custGeom>
              <a:avLst/>
              <a:gdLst>
                <a:gd name="connsiteX0" fmla="*/ 0 w 74"/>
                <a:gd name="connsiteY0" fmla="*/ 0 h 8378"/>
                <a:gd name="connsiteX1" fmla="*/ 0 w 74"/>
                <a:gd name="connsiteY1" fmla="*/ 0 h 8378"/>
                <a:gd name="connsiteX2" fmla="*/ 0 w 74"/>
                <a:gd name="connsiteY2" fmla="*/ 0 h 8378"/>
              </a:gdLst>
              <a:ahLst/>
              <a:cxnLst>
                <a:cxn ang="0">
                  <a:pos x="connsiteX0" y="connsiteY0"/>
                </a:cxn>
                <a:cxn ang="0">
                  <a:pos x="connsiteX1" y="connsiteY1"/>
                </a:cxn>
                <a:cxn ang="0">
                  <a:pos x="connsiteX2" y="connsiteY2"/>
                </a:cxn>
              </a:cxnLst>
              <a:rect l="l" t="t" r="r" b="b"/>
              <a:pathLst>
                <a:path w="74" h="8378">
                  <a:moveTo>
                    <a:pt x="0" y="0"/>
                  </a:moveTo>
                  <a:lnTo>
                    <a:pt x="0" y="0"/>
                  </a:lnTo>
                  <a:cubicBezTo>
                    <a:pt x="0" y="0"/>
                    <a:pt x="167"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38" name="Freeform: Shape 437">
              <a:extLst>
                <a:ext uri="{FF2B5EF4-FFF2-40B4-BE49-F238E27FC236}">
                  <a16:creationId xmlns:a16="http://schemas.microsoft.com/office/drawing/2014/main" xmlns="" id="{C52ED454-3513-41F6-9B3B-E34689EA18AA}"/>
                </a:ext>
              </a:extLst>
            </p:cNvPr>
            <p:cNvSpPr/>
            <p:nvPr/>
          </p:nvSpPr>
          <p:spPr>
            <a:xfrm>
              <a:off x="2786626" y="206829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9" name="Freeform: Shape 438">
              <a:extLst>
                <a:ext uri="{FF2B5EF4-FFF2-40B4-BE49-F238E27FC236}">
                  <a16:creationId xmlns:a16="http://schemas.microsoft.com/office/drawing/2014/main" xmlns="" id="{00FDCD51-0FD1-45C2-99BB-1F49EF047D98}"/>
                </a:ext>
              </a:extLst>
            </p:cNvPr>
            <p:cNvSpPr/>
            <p:nvPr/>
          </p:nvSpPr>
          <p:spPr>
            <a:xfrm>
              <a:off x="2784028"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0" name="Freeform: Shape 439">
              <a:extLst>
                <a:ext uri="{FF2B5EF4-FFF2-40B4-BE49-F238E27FC236}">
                  <a16:creationId xmlns:a16="http://schemas.microsoft.com/office/drawing/2014/main" xmlns="" id="{29E09F81-3838-4A39-A288-C50608BD243E}"/>
                </a:ext>
              </a:extLst>
            </p:cNvPr>
            <p:cNvSpPr/>
            <p:nvPr/>
          </p:nvSpPr>
          <p:spPr>
            <a:xfrm>
              <a:off x="2782436" y="20649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1" name="Freeform: Shape 440">
              <a:extLst>
                <a:ext uri="{FF2B5EF4-FFF2-40B4-BE49-F238E27FC236}">
                  <a16:creationId xmlns:a16="http://schemas.microsoft.com/office/drawing/2014/main" xmlns="" id="{565A91FC-872F-4B82-9A84-E391A86A2166}"/>
                </a:ext>
              </a:extLst>
            </p:cNvPr>
            <p:cNvSpPr/>
            <p:nvPr/>
          </p:nvSpPr>
          <p:spPr>
            <a:xfrm>
              <a:off x="2790480" y="207256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2" name="Freeform: Shape 441">
              <a:extLst>
                <a:ext uri="{FF2B5EF4-FFF2-40B4-BE49-F238E27FC236}">
                  <a16:creationId xmlns:a16="http://schemas.microsoft.com/office/drawing/2014/main" xmlns="" id="{71D934A8-635C-4A07-996A-185CEA661270}"/>
                </a:ext>
              </a:extLst>
            </p:cNvPr>
            <p:cNvSpPr/>
            <p:nvPr/>
          </p:nvSpPr>
          <p:spPr>
            <a:xfrm>
              <a:off x="2789977"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3" name="Freeform: Shape 442">
              <a:extLst>
                <a:ext uri="{FF2B5EF4-FFF2-40B4-BE49-F238E27FC236}">
                  <a16:creationId xmlns:a16="http://schemas.microsoft.com/office/drawing/2014/main" xmlns="" id="{D405A5FD-85D1-4BF1-9ADB-BA6CF43C586A}"/>
                </a:ext>
              </a:extLst>
            </p:cNvPr>
            <p:cNvSpPr/>
            <p:nvPr/>
          </p:nvSpPr>
          <p:spPr>
            <a:xfrm>
              <a:off x="2790899" y="2072312"/>
              <a:ext cx="186" cy="37"/>
            </a:xfrm>
            <a:custGeom>
              <a:avLst/>
              <a:gdLst>
                <a:gd name="connsiteX0" fmla="*/ 0 w 186"/>
                <a:gd name="connsiteY0" fmla="*/ 0 h 37"/>
                <a:gd name="connsiteX1" fmla="*/ 0 w 186"/>
                <a:gd name="connsiteY1" fmla="*/ 0 h 37"/>
                <a:gd name="connsiteX2" fmla="*/ 0 w 186"/>
                <a:gd name="connsiteY2" fmla="*/ 0 h 37"/>
                <a:gd name="connsiteX3" fmla="*/ 0 w 186"/>
                <a:gd name="connsiteY3" fmla="*/ 0 h 37"/>
              </a:gdLst>
              <a:ahLst/>
              <a:cxnLst>
                <a:cxn ang="0">
                  <a:pos x="connsiteX0" y="connsiteY0"/>
                </a:cxn>
                <a:cxn ang="0">
                  <a:pos x="connsiteX1" y="connsiteY1"/>
                </a:cxn>
                <a:cxn ang="0">
                  <a:pos x="connsiteX2" y="connsiteY2"/>
                </a:cxn>
                <a:cxn ang="0">
                  <a:pos x="connsiteX3" y="connsiteY3"/>
                </a:cxn>
              </a:cxnLst>
              <a:rect l="l" t="t" r="r" b="b"/>
              <a:pathLst>
                <a:path w="186" h="37">
                  <a:moveTo>
                    <a:pt x="0" y="0"/>
                  </a:moveTo>
                  <a:lnTo>
                    <a:pt x="0" y="0"/>
                  </a:lnTo>
                  <a:cubicBezTo>
                    <a:pt x="0" y="0"/>
                    <a:pt x="0" y="0"/>
                    <a:pt x="0" y="0"/>
                  </a:cubicBezTo>
                  <a:cubicBezTo>
                    <a:pt x="0" y="0"/>
                    <a:pt x="419"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44" name="Freeform: Shape 443">
              <a:extLst>
                <a:ext uri="{FF2B5EF4-FFF2-40B4-BE49-F238E27FC236}">
                  <a16:creationId xmlns:a16="http://schemas.microsoft.com/office/drawing/2014/main" xmlns="" id="{2F811766-3847-485A-BE0B-9543E4FF8591}"/>
                </a:ext>
              </a:extLst>
            </p:cNvPr>
            <p:cNvSpPr/>
            <p:nvPr/>
          </p:nvSpPr>
          <p:spPr>
            <a:xfrm>
              <a:off x="2782771" y="20602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5" name="Freeform: Shape 444">
              <a:extLst>
                <a:ext uri="{FF2B5EF4-FFF2-40B4-BE49-F238E27FC236}">
                  <a16:creationId xmlns:a16="http://schemas.microsoft.com/office/drawing/2014/main" xmlns="" id="{D1C94AA4-A7DA-4B69-A2FE-EE855107BAB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6" name="Freeform: Shape 445">
              <a:extLst>
                <a:ext uri="{FF2B5EF4-FFF2-40B4-BE49-F238E27FC236}">
                  <a16:creationId xmlns:a16="http://schemas.microsoft.com/office/drawing/2014/main" xmlns="" id="{6E7E865E-6601-4C18-A055-3F69A6561B5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7" name="Freeform: Shape 446">
              <a:extLst>
                <a:ext uri="{FF2B5EF4-FFF2-40B4-BE49-F238E27FC236}">
                  <a16:creationId xmlns:a16="http://schemas.microsoft.com/office/drawing/2014/main" xmlns="" id="{0E87B354-4011-4584-98B3-52AC70291D91}"/>
                </a:ext>
              </a:extLst>
            </p:cNvPr>
            <p:cNvSpPr/>
            <p:nvPr/>
          </p:nvSpPr>
          <p:spPr>
            <a:xfrm>
              <a:off x="2788553"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8" name="Freeform: Shape 447">
              <a:extLst>
                <a:ext uri="{FF2B5EF4-FFF2-40B4-BE49-F238E27FC236}">
                  <a16:creationId xmlns:a16="http://schemas.microsoft.com/office/drawing/2014/main" xmlns="" id="{299C4C45-69A0-48F0-9A6C-D9E8146BCC2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9" name="Freeform: Shape 448">
              <a:extLst>
                <a:ext uri="{FF2B5EF4-FFF2-40B4-BE49-F238E27FC236}">
                  <a16:creationId xmlns:a16="http://schemas.microsoft.com/office/drawing/2014/main" xmlns="" id="{89A05824-803B-4207-B644-DC136241231B}"/>
                </a:ext>
              </a:extLst>
            </p:cNvPr>
            <p:cNvSpPr/>
            <p:nvPr/>
          </p:nvSpPr>
          <p:spPr>
            <a:xfrm>
              <a:off x="2790815" y="207356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0" name="Freeform: Shape 449">
              <a:extLst>
                <a:ext uri="{FF2B5EF4-FFF2-40B4-BE49-F238E27FC236}">
                  <a16:creationId xmlns:a16="http://schemas.microsoft.com/office/drawing/2014/main" xmlns="" id="{311E8D6B-B292-4790-965F-D22E2680C60F}"/>
                </a:ext>
              </a:extLst>
            </p:cNvPr>
            <p:cNvSpPr/>
            <p:nvPr/>
          </p:nvSpPr>
          <p:spPr>
            <a:xfrm>
              <a:off x="2791067" y="2073485"/>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51" name="Freeform: Shape 450">
              <a:extLst>
                <a:ext uri="{FF2B5EF4-FFF2-40B4-BE49-F238E27FC236}">
                  <a16:creationId xmlns:a16="http://schemas.microsoft.com/office/drawing/2014/main" xmlns="" id="{E009B922-9F5C-4B9B-BB72-8D6D03CD89BC}"/>
                </a:ext>
              </a:extLst>
            </p:cNvPr>
            <p:cNvSpPr/>
            <p:nvPr/>
          </p:nvSpPr>
          <p:spPr>
            <a:xfrm>
              <a:off x="2791067"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2" name="Freeform: Shape 451">
              <a:extLst>
                <a:ext uri="{FF2B5EF4-FFF2-40B4-BE49-F238E27FC236}">
                  <a16:creationId xmlns:a16="http://schemas.microsoft.com/office/drawing/2014/main" xmlns="" id="{D44C7090-AF4C-499E-A527-44717030C53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53" name="Freeform: Shape 452">
              <a:extLst>
                <a:ext uri="{FF2B5EF4-FFF2-40B4-BE49-F238E27FC236}">
                  <a16:creationId xmlns:a16="http://schemas.microsoft.com/office/drawing/2014/main" xmlns="" id="{DE44B845-3E0B-401F-A509-E526A069B4EE}"/>
                </a:ext>
              </a:extLst>
            </p:cNvPr>
            <p:cNvSpPr/>
            <p:nvPr/>
          </p:nvSpPr>
          <p:spPr>
            <a:xfrm>
              <a:off x="2783944" y="2070050"/>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4" name="Freeform: Shape 453">
              <a:extLst>
                <a:ext uri="{FF2B5EF4-FFF2-40B4-BE49-F238E27FC236}">
                  <a16:creationId xmlns:a16="http://schemas.microsoft.com/office/drawing/2014/main" xmlns="" id="{27989B80-B67E-49C9-A7E2-C4BCEDA26A01}"/>
                </a:ext>
              </a:extLst>
            </p:cNvPr>
            <p:cNvSpPr/>
            <p:nvPr/>
          </p:nvSpPr>
          <p:spPr>
            <a:xfrm>
              <a:off x="2783442" y="2069966"/>
              <a:ext cx="2346" cy="8378"/>
            </a:xfrm>
            <a:custGeom>
              <a:avLst/>
              <a:gdLst>
                <a:gd name="connsiteX0" fmla="*/ 0 w 2346"/>
                <a:gd name="connsiteY0" fmla="*/ 0 h 8378"/>
                <a:gd name="connsiteX1" fmla="*/ 503 w 2346"/>
                <a:gd name="connsiteY1" fmla="*/ 0 h 8378"/>
                <a:gd name="connsiteX2" fmla="*/ 2346 w 2346"/>
                <a:gd name="connsiteY2" fmla="*/ 0 h 8378"/>
              </a:gdLst>
              <a:ahLst/>
              <a:cxnLst>
                <a:cxn ang="0">
                  <a:pos x="connsiteX0" y="connsiteY0"/>
                </a:cxn>
                <a:cxn ang="0">
                  <a:pos x="connsiteX1" y="connsiteY1"/>
                </a:cxn>
                <a:cxn ang="0">
                  <a:pos x="connsiteX2" y="connsiteY2"/>
                </a:cxn>
              </a:cxnLst>
              <a:rect l="l" t="t" r="r" b="b"/>
              <a:pathLst>
                <a:path w="2346" h="8378">
                  <a:moveTo>
                    <a:pt x="0" y="0"/>
                  </a:moveTo>
                  <a:cubicBezTo>
                    <a:pt x="838" y="0"/>
                    <a:pt x="670" y="0"/>
                    <a:pt x="503" y="0"/>
                  </a:cubicBezTo>
                  <a:lnTo>
                    <a:pt x="2346" y="0"/>
                  </a:lnTo>
                  <a:close/>
                </a:path>
              </a:pathLst>
            </a:custGeom>
            <a:solidFill>
              <a:srgbClr val="37474F"/>
            </a:solidFill>
            <a:ln w="8363" cap="flat">
              <a:noFill/>
              <a:prstDash val="solid"/>
              <a:miter/>
            </a:ln>
          </p:spPr>
          <p:txBody>
            <a:bodyPr rtlCol="0" anchor="ctr"/>
            <a:lstStyle/>
            <a:p>
              <a:pPr defTabSz="914378"/>
              <a:endParaRPr lang="en-US"/>
            </a:p>
          </p:txBody>
        </p:sp>
        <p:sp>
          <p:nvSpPr>
            <p:cNvPr id="455" name="Freeform: Shape 454">
              <a:extLst>
                <a:ext uri="{FF2B5EF4-FFF2-40B4-BE49-F238E27FC236}">
                  <a16:creationId xmlns:a16="http://schemas.microsoft.com/office/drawing/2014/main" xmlns="" id="{5812F749-95EE-4B1C-B79A-AE3A2CA0BA4E}"/>
                </a:ext>
              </a:extLst>
            </p:cNvPr>
            <p:cNvSpPr/>
            <p:nvPr/>
          </p:nvSpPr>
          <p:spPr>
            <a:xfrm>
              <a:off x="2781012" y="2059409"/>
              <a:ext cx="10581" cy="13908"/>
            </a:xfrm>
            <a:custGeom>
              <a:avLst/>
              <a:gdLst>
                <a:gd name="connsiteX0" fmla="*/ 2011 w 10581"/>
                <a:gd name="connsiteY0" fmla="*/ 6284 h 13908"/>
                <a:gd name="connsiteX1" fmla="*/ 1425 w 10581"/>
                <a:gd name="connsiteY1" fmla="*/ 6284 h 13908"/>
                <a:gd name="connsiteX2" fmla="*/ 0 w 10581"/>
                <a:gd name="connsiteY2" fmla="*/ 6284 h 13908"/>
                <a:gd name="connsiteX3" fmla="*/ 2179 w 10581"/>
                <a:gd name="connsiteY3" fmla="*/ 6284 h 13908"/>
                <a:gd name="connsiteX4" fmla="*/ 1676 w 10581"/>
                <a:gd name="connsiteY4" fmla="*/ 6284 h 13908"/>
                <a:gd name="connsiteX5" fmla="*/ 2849 w 10581"/>
                <a:gd name="connsiteY5" fmla="*/ 6284 h 13908"/>
                <a:gd name="connsiteX6" fmla="*/ 2179 w 10581"/>
                <a:gd name="connsiteY6" fmla="*/ 6284 h 13908"/>
                <a:gd name="connsiteX7" fmla="*/ 2179 w 10581"/>
                <a:gd name="connsiteY7" fmla="*/ 6284 h 13908"/>
                <a:gd name="connsiteX8" fmla="*/ 2179 w 10581"/>
                <a:gd name="connsiteY8" fmla="*/ 6284 h 13908"/>
                <a:gd name="connsiteX9" fmla="*/ 3184 w 10581"/>
                <a:gd name="connsiteY9" fmla="*/ 6284 h 13908"/>
                <a:gd name="connsiteX10" fmla="*/ 2179 w 10581"/>
                <a:gd name="connsiteY10" fmla="*/ 6284 h 13908"/>
                <a:gd name="connsiteX11" fmla="*/ 1592 w 10581"/>
                <a:gd name="connsiteY11" fmla="*/ 6284 h 13908"/>
                <a:gd name="connsiteX12" fmla="*/ 1592 w 10581"/>
                <a:gd name="connsiteY12" fmla="*/ 6284 h 13908"/>
                <a:gd name="connsiteX13" fmla="*/ 251 w 10581"/>
                <a:gd name="connsiteY13" fmla="*/ 6284 h 13908"/>
                <a:gd name="connsiteX14" fmla="*/ 2514 w 10581"/>
                <a:gd name="connsiteY14" fmla="*/ 6284 h 13908"/>
                <a:gd name="connsiteX15" fmla="*/ 2514 w 10581"/>
                <a:gd name="connsiteY15" fmla="*/ 6284 h 13908"/>
                <a:gd name="connsiteX16" fmla="*/ 2011 w 10581"/>
                <a:gd name="connsiteY16" fmla="*/ 6284 h 13908"/>
                <a:gd name="connsiteX17" fmla="*/ 2011 w 10581"/>
                <a:gd name="connsiteY17" fmla="*/ 6284 h 13908"/>
                <a:gd name="connsiteX18" fmla="*/ 587 w 10581"/>
                <a:gd name="connsiteY18" fmla="*/ 6284 h 13908"/>
                <a:gd name="connsiteX19" fmla="*/ 1927 w 10581"/>
                <a:gd name="connsiteY19" fmla="*/ 6284 h 13908"/>
                <a:gd name="connsiteX20" fmla="*/ 2514 w 10581"/>
                <a:gd name="connsiteY20" fmla="*/ 6284 h 13908"/>
                <a:gd name="connsiteX21" fmla="*/ 3268 w 10581"/>
                <a:gd name="connsiteY21" fmla="*/ 6284 h 13908"/>
                <a:gd name="connsiteX22" fmla="*/ 3268 w 10581"/>
                <a:gd name="connsiteY22" fmla="*/ 6284 h 13908"/>
                <a:gd name="connsiteX23" fmla="*/ 2346 w 10581"/>
                <a:gd name="connsiteY23" fmla="*/ 6284 h 13908"/>
                <a:gd name="connsiteX24" fmla="*/ 3938 w 10581"/>
                <a:gd name="connsiteY24" fmla="*/ 6284 h 13908"/>
                <a:gd name="connsiteX25" fmla="*/ 3352 w 10581"/>
                <a:gd name="connsiteY25" fmla="*/ 6284 h 13908"/>
                <a:gd name="connsiteX26" fmla="*/ 5530 w 10581"/>
                <a:gd name="connsiteY26" fmla="*/ 6284 h 13908"/>
                <a:gd name="connsiteX27" fmla="*/ 6368 w 10581"/>
                <a:gd name="connsiteY27" fmla="*/ 6284 h 13908"/>
                <a:gd name="connsiteX28" fmla="*/ 3184 w 10581"/>
                <a:gd name="connsiteY28" fmla="*/ 6284 h 13908"/>
                <a:gd name="connsiteX29" fmla="*/ 2514 w 10581"/>
                <a:gd name="connsiteY29" fmla="*/ 6284 h 13908"/>
                <a:gd name="connsiteX30" fmla="*/ 5614 w 10581"/>
                <a:gd name="connsiteY30" fmla="*/ 6284 h 13908"/>
                <a:gd name="connsiteX31" fmla="*/ 3435 w 10581"/>
                <a:gd name="connsiteY31" fmla="*/ 6284 h 13908"/>
                <a:gd name="connsiteX32" fmla="*/ 3435 w 10581"/>
                <a:gd name="connsiteY32" fmla="*/ 6284 h 13908"/>
                <a:gd name="connsiteX33" fmla="*/ 2765 w 10581"/>
                <a:gd name="connsiteY33" fmla="*/ 6284 h 13908"/>
                <a:gd name="connsiteX34" fmla="*/ 3687 w 10581"/>
                <a:gd name="connsiteY34" fmla="*/ 6284 h 13908"/>
                <a:gd name="connsiteX35" fmla="*/ 2849 w 10581"/>
                <a:gd name="connsiteY35" fmla="*/ 6284 h 13908"/>
                <a:gd name="connsiteX36" fmla="*/ 4273 w 10581"/>
                <a:gd name="connsiteY36" fmla="*/ 6284 h 13908"/>
                <a:gd name="connsiteX37" fmla="*/ 3352 w 10581"/>
                <a:gd name="connsiteY37" fmla="*/ 6284 h 13908"/>
                <a:gd name="connsiteX38" fmla="*/ 4189 w 10581"/>
                <a:gd name="connsiteY38" fmla="*/ 6284 h 13908"/>
                <a:gd name="connsiteX39" fmla="*/ 4189 w 10581"/>
                <a:gd name="connsiteY39" fmla="*/ 6284 h 13908"/>
                <a:gd name="connsiteX40" fmla="*/ 4189 w 10581"/>
                <a:gd name="connsiteY40" fmla="*/ 6284 h 13908"/>
                <a:gd name="connsiteX41" fmla="*/ 4189 w 10581"/>
                <a:gd name="connsiteY41" fmla="*/ 6284 h 13908"/>
                <a:gd name="connsiteX42" fmla="*/ 5446 w 10581"/>
                <a:gd name="connsiteY42" fmla="*/ 6284 h 13908"/>
                <a:gd name="connsiteX43" fmla="*/ 7960 w 10581"/>
                <a:gd name="connsiteY43" fmla="*/ 6284 h 13908"/>
                <a:gd name="connsiteX44" fmla="*/ 3687 w 10581"/>
                <a:gd name="connsiteY44" fmla="*/ 6284 h 13908"/>
                <a:gd name="connsiteX45" fmla="*/ 3687 w 10581"/>
                <a:gd name="connsiteY45" fmla="*/ 6284 h 13908"/>
                <a:gd name="connsiteX46" fmla="*/ 5279 w 10581"/>
                <a:gd name="connsiteY46" fmla="*/ 6284 h 13908"/>
                <a:gd name="connsiteX47" fmla="*/ 3687 w 10581"/>
                <a:gd name="connsiteY47" fmla="*/ 6284 h 13908"/>
                <a:gd name="connsiteX48" fmla="*/ 5363 w 10581"/>
                <a:gd name="connsiteY48" fmla="*/ 6284 h 13908"/>
                <a:gd name="connsiteX49" fmla="*/ 3519 w 10581"/>
                <a:gd name="connsiteY49" fmla="*/ 6284 h 13908"/>
                <a:gd name="connsiteX50" fmla="*/ 3519 w 10581"/>
                <a:gd name="connsiteY50" fmla="*/ 6284 h 13908"/>
                <a:gd name="connsiteX51" fmla="*/ 3519 w 10581"/>
                <a:gd name="connsiteY51" fmla="*/ 6284 h 13908"/>
                <a:gd name="connsiteX52" fmla="*/ 5781 w 10581"/>
                <a:gd name="connsiteY52" fmla="*/ 6284 h 13908"/>
                <a:gd name="connsiteX53" fmla="*/ 3268 w 10581"/>
                <a:gd name="connsiteY53" fmla="*/ 6284 h 13908"/>
                <a:gd name="connsiteX54" fmla="*/ 2765 w 10581"/>
                <a:gd name="connsiteY54" fmla="*/ 6284 h 13908"/>
                <a:gd name="connsiteX55" fmla="*/ 2011 w 10581"/>
                <a:gd name="connsiteY55" fmla="*/ 6284 h 13908"/>
                <a:gd name="connsiteX56" fmla="*/ 2011 w 10581"/>
                <a:gd name="connsiteY56" fmla="*/ 6284 h 13908"/>
                <a:gd name="connsiteX57" fmla="*/ 2765 w 10581"/>
                <a:gd name="connsiteY57" fmla="*/ 6284 h 13908"/>
                <a:gd name="connsiteX58" fmla="*/ 5363 w 10581"/>
                <a:gd name="connsiteY58" fmla="*/ 6284 h 13908"/>
                <a:gd name="connsiteX59" fmla="*/ 3352 w 10581"/>
                <a:gd name="connsiteY59" fmla="*/ 6284 h 13908"/>
                <a:gd name="connsiteX60" fmla="*/ 3352 w 10581"/>
                <a:gd name="connsiteY60" fmla="*/ 6284 h 13908"/>
                <a:gd name="connsiteX61" fmla="*/ 2849 w 10581"/>
                <a:gd name="connsiteY61" fmla="*/ 6284 h 13908"/>
                <a:gd name="connsiteX62" fmla="*/ 3268 w 10581"/>
                <a:gd name="connsiteY62" fmla="*/ 6284 h 13908"/>
                <a:gd name="connsiteX63" fmla="*/ 2597 w 10581"/>
                <a:gd name="connsiteY63" fmla="*/ 6284 h 13908"/>
                <a:gd name="connsiteX64" fmla="*/ 8044 w 10581"/>
                <a:gd name="connsiteY64" fmla="*/ 6284 h 13908"/>
                <a:gd name="connsiteX65" fmla="*/ 6368 w 10581"/>
                <a:gd name="connsiteY65" fmla="*/ 6284 h 13908"/>
                <a:gd name="connsiteX66" fmla="*/ 3519 w 10581"/>
                <a:gd name="connsiteY66" fmla="*/ 6284 h 13908"/>
                <a:gd name="connsiteX67" fmla="*/ 4357 w 10581"/>
                <a:gd name="connsiteY67" fmla="*/ 6284 h 13908"/>
                <a:gd name="connsiteX68" fmla="*/ 4357 w 10581"/>
                <a:gd name="connsiteY68" fmla="*/ 6284 h 13908"/>
                <a:gd name="connsiteX69" fmla="*/ 6284 w 10581"/>
                <a:gd name="connsiteY69" fmla="*/ 6284 h 13908"/>
                <a:gd name="connsiteX70" fmla="*/ 5781 w 10581"/>
                <a:gd name="connsiteY70" fmla="*/ 6284 h 13908"/>
                <a:gd name="connsiteX71" fmla="*/ 5363 w 10581"/>
                <a:gd name="connsiteY71" fmla="*/ 6284 h 13908"/>
                <a:gd name="connsiteX72" fmla="*/ 5363 w 10581"/>
                <a:gd name="connsiteY72" fmla="*/ 6284 h 13908"/>
                <a:gd name="connsiteX73" fmla="*/ 8546 w 10581"/>
                <a:gd name="connsiteY73" fmla="*/ 6284 h 13908"/>
                <a:gd name="connsiteX74" fmla="*/ 7876 w 10581"/>
                <a:gd name="connsiteY74" fmla="*/ 6284 h 13908"/>
                <a:gd name="connsiteX75" fmla="*/ 9217 w 10581"/>
                <a:gd name="connsiteY75" fmla="*/ 6284 h 13908"/>
                <a:gd name="connsiteX76" fmla="*/ 6284 w 10581"/>
                <a:gd name="connsiteY76" fmla="*/ 6284 h 13908"/>
                <a:gd name="connsiteX77" fmla="*/ 6787 w 10581"/>
                <a:gd name="connsiteY77" fmla="*/ 6284 h 13908"/>
                <a:gd name="connsiteX78" fmla="*/ 6368 w 10581"/>
                <a:gd name="connsiteY78" fmla="*/ 6284 h 13908"/>
                <a:gd name="connsiteX79" fmla="*/ 6368 w 10581"/>
                <a:gd name="connsiteY79" fmla="*/ 6284 h 13908"/>
                <a:gd name="connsiteX80" fmla="*/ 5614 w 10581"/>
                <a:gd name="connsiteY80" fmla="*/ 6871 h 13908"/>
                <a:gd name="connsiteX81" fmla="*/ 7541 w 10581"/>
                <a:gd name="connsiteY81" fmla="*/ 6871 h 13908"/>
                <a:gd name="connsiteX82" fmla="*/ 8379 w 10581"/>
                <a:gd name="connsiteY82" fmla="*/ 6871 h 13908"/>
                <a:gd name="connsiteX83" fmla="*/ 7457 w 10581"/>
                <a:gd name="connsiteY83" fmla="*/ 6871 h 13908"/>
                <a:gd name="connsiteX84" fmla="*/ 7457 w 10581"/>
                <a:gd name="connsiteY84" fmla="*/ 6871 h 13908"/>
                <a:gd name="connsiteX85" fmla="*/ 7457 w 10581"/>
                <a:gd name="connsiteY85" fmla="*/ 6871 h 13908"/>
                <a:gd name="connsiteX86" fmla="*/ 8044 w 10581"/>
                <a:gd name="connsiteY86" fmla="*/ 6871 h 13908"/>
                <a:gd name="connsiteX87" fmla="*/ 9217 w 10581"/>
                <a:gd name="connsiteY87" fmla="*/ 6871 h 13908"/>
                <a:gd name="connsiteX88" fmla="*/ 10138 w 10581"/>
                <a:gd name="connsiteY88" fmla="*/ 6871 h 13908"/>
                <a:gd name="connsiteX89" fmla="*/ 8798 w 10581"/>
                <a:gd name="connsiteY89" fmla="*/ 6871 h 13908"/>
                <a:gd name="connsiteX90" fmla="*/ 10306 w 10581"/>
                <a:gd name="connsiteY90" fmla="*/ 6871 h 13908"/>
                <a:gd name="connsiteX91" fmla="*/ 8295 w 10581"/>
                <a:gd name="connsiteY91" fmla="*/ 6871 h 13908"/>
                <a:gd name="connsiteX92" fmla="*/ 9803 w 10581"/>
                <a:gd name="connsiteY92" fmla="*/ 6871 h 13908"/>
                <a:gd name="connsiteX93" fmla="*/ 9803 w 10581"/>
                <a:gd name="connsiteY93" fmla="*/ 6871 h 13908"/>
                <a:gd name="connsiteX94" fmla="*/ 9803 w 10581"/>
                <a:gd name="connsiteY94" fmla="*/ 6871 h 13908"/>
                <a:gd name="connsiteX95" fmla="*/ 9803 w 10581"/>
                <a:gd name="connsiteY95" fmla="*/ 6871 h 13908"/>
                <a:gd name="connsiteX96" fmla="*/ 9384 w 10581"/>
                <a:gd name="connsiteY96" fmla="*/ 6871 h 13908"/>
                <a:gd name="connsiteX97" fmla="*/ 9384 w 10581"/>
                <a:gd name="connsiteY97" fmla="*/ 6871 h 13908"/>
                <a:gd name="connsiteX98" fmla="*/ 9384 w 10581"/>
                <a:gd name="connsiteY98" fmla="*/ 6452 h 13908"/>
                <a:gd name="connsiteX99" fmla="*/ 9384 w 10581"/>
                <a:gd name="connsiteY99" fmla="*/ 6452 h 13908"/>
                <a:gd name="connsiteX100" fmla="*/ 9887 w 10581"/>
                <a:gd name="connsiteY100" fmla="*/ 6452 h 13908"/>
                <a:gd name="connsiteX101" fmla="*/ 9887 w 10581"/>
                <a:gd name="connsiteY101" fmla="*/ 6452 h 13908"/>
                <a:gd name="connsiteX102" fmla="*/ 10474 w 10581"/>
                <a:gd name="connsiteY102" fmla="*/ 6033 h 13908"/>
                <a:gd name="connsiteX103" fmla="*/ 9720 w 10581"/>
                <a:gd name="connsiteY103" fmla="*/ 6033 h 13908"/>
                <a:gd name="connsiteX104" fmla="*/ 9217 w 10581"/>
                <a:gd name="connsiteY104" fmla="*/ 6033 h 13908"/>
                <a:gd name="connsiteX105" fmla="*/ 8630 w 10581"/>
                <a:gd name="connsiteY105" fmla="*/ 6033 h 13908"/>
                <a:gd name="connsiteX106" fmla="*/ 8630 w 10581"/>
                <a:gd name="connsiteY106" fmla="*/ 6033 h 13908"/>
                <a:gd name="connsiteX107" fmla="*/ 8630 w 10581"/>
                <a:gd name="connsiteY107" fmla="*/ 6033 h 13908"/>
                <a:gd name="connsiteX108" fmla="*/ 8630 w 10581"/>
                <a:gd name="connsiteY108" fmla="*/ 5530 h 13908"/>
                <a:gd name="connsiteX109" fmla="*/ 8630 w 10581"/>
                <a:gd name="connsiteY109" fmla="*/ 5530 h 13908"/>
                <a:gd name="connsiteX110" fmla="*/ 7792 w 10581"/>
                <a:gd name="connsiteY110" fmla="*/ 5530 h 13908"/>
                <a:gd name="connsiteX111" fmla="*/ 8630 w 10581"/>
                <a:gd name="connsiteY111" fmla="*/ 5530 h 13908"/>
                <a:gd name="connsiteX112" fmla="*/ 6954 w 10581"/>
                <a:gd name="connsiteY112" fmla="*/ 5530 h 13908"/>
                <a:gd name="connsiteX113" fmla="*/ 6954 w 10581"/>
                <a:gd name="connsiteY113" fmla="*/ 5530 h 13908"/>
                <a:gd name="connsiteX114" fmla="*/ 6954 w 10581"/>
                <a:gd name="connsiteY114" fmla="*/ 5530 h 13908"/>
                <a:gd name="connsiteX115" fmla="*/ 6954 w 10581"/>
                <a:gd name="connsiteY115" fmla="*/ 5530 h 13908"/>
                <a:gd name="connsiteX116" fmla="*/ 8546 w 10581"/>
                <a:gd name="connsiteY116" fmla="*/ 5530 h 13908"/>
                <a:gd name="connsiteX117" fmla="*/ 7038 w 10581"/>
                <a:gd name="connsiteY117" fmla="*/ 5530 h 13908"/>
                <a:gd name="connsiteX118" fmla="*/ 7625 w 10581"/>
                <a:gd name="connsiteY118" fmla="*/ 5530 h 13908"/>
                <a:gd name="connsiteX119" fmla="*/ 7625 w 10581"/>
                <a:gd name="connsiteY119" fmla="*/ 5530 h 13908"/>
                <a:gd name="connsiteX120" fmla="*/ 8798 w 10581"/>
                <a:gd name="connsiteY120" fmla="*/ 4776 h 13908"/>
                <a:gd name="connsiteX121" fmla="*/ 8211 w 10581"/>
                <a:gd name="connsiteY121" fmla="*/ 4776 h 13908"/>
                <a:gd name="connsiteX122" fmla="*/ 9217 w 10581"/>
                <a:gd name="connsiteY122" fmla="*/ 4776 h 13908"/>
                <a:gd name="connsiteX123" fmla="*/ 8714 w 10581"/>
                <a:gd name="connsiteY123" fmla="*/ 4776 h 13908"/>
                <a:gd name="connsiteX124" fmla="*/ 9468 w 10581"/>
                <a:gd name="connsiteY124" fmla="*/ 4776 h 13908"/>
                <a:gd name="connsiteX125" fmla="*/ 9971 w 10581"/>
                <a:gd name="connsiteY125" fmla="*/ 4776 h 13908"/>
                <a:gd name="connsiteX126" fmla="*/ 7457 w 10581"/>
                <a:gd name="connsiteY126" fmla="*/ 4776 h 13908"/>
                <a:gd name="connsiteX127" fmla="*/ 7457 w 10581"/>
                <a:gd name="connsiteY127" fmla="*/ 4776 h 13908"/>
                <a:gd name="connsiteX128" fmla="*/ 8379 w 10581"/>
                <a:gd name="connsiteY128" fmla="*/ 4776 h 13908"/>
                <a:gd name="connsiteX129" fmla="*/ 7960 w 10581"/>
                <a:gd name="connsiteY129" fmla="*/ 4776 h 13908"/>
                <a:gd name="connsiteX130" fmla="*/ 7960 w 10581"/>
                <a:gd name="connsiteY130" fmla="*/ 4776 h 13908"/>
                <a:gd name="connsiteX131" fmla="*/ 7960 w 10581"/>
                <a:gd name="connsiteY131" fmla="*/ 4776 h 13908"/>
                <a:gd name="connsiteX132" fmla="*/ 7960 w 10581"/>
                <a:gd name="connsiteY132" fmla="*/ 4776 h 13908"/>
                <a:gd name="connsiteX133" fmla="*/ 7960 w 10581"/>
                <a:gd name="connsiteY133" fmla="*/ 4776 h 13908"/>
                <a:gd name="connsiteX134" fmla="*/ 7960 w 10581"/>
                <a:gd name="connsiteY134" fmla="*/ 4776 h 13908"/>
                <a:gd name="connsiteX135" fmla="*/ 8463 w 10581"/>
                <a:gd name="connsiteY135" fmla="*/ 4776 h 13908"/>
                <a:gd name="connsiteX136" fmla="*/ 7792 w 10581"/>
                <a:gd name="connsiteY136" fmla="*/ 4776 h 13908"/>
                <a:gd name="connsiteX137" fmla="*/ 7792 w 10581"/>
                <a:gd name="connsiteY137" fmla="*/ 4776 h 13908"/>
                <a:gd name="connsiteX138" fmla="*/ 7792 w 10581"/>
                <a:gd name="connsiteY138" fmla="*/ 4776 h 13908"/>
                <a:gd name="connsiteX139" fmla="*/ 9971 w 10581"/>
                <a:gd name="connsiteY139" fmla="*/ 4776 h 13908"/>
                <a:gd name="connsiteX140" fmla="*/ 9971 w 10581"/>
                <a:gd name="connsiteY140" fmla="*/ 4776 h 13908"/>
                <a:gd name="connsiteX141" fmla="*/ 8798 w 10581"/>
                <a:gd name="connsiteY141" fmla="*/ 4776 h 13908"/>
                <a:gd name="connsiteX142" fmla="*/ 10222 w 10581"/>
                <a:gd name="connsiteY142" fmla="*/ 4776 h 13908"/>
                <a:gd name="connsiteX143" fmla="*/ 9468 w 10581"/>
                <a:gd name="connsiteY143" fmla="*/ 4776 h 13908"/>
                <a:gd name="connsiteX144" fmla="*/ 8463 w 10581"/>
                <a:gd name="connsiteY144" fmla="*/ 4776 h 13908"/>
                <a:gd name="connsiteX145" fmla="*/ 8463 w 10581"/>
                <a:gd name="connsiteY145" fmla="*/ 4776 h 13908"/>
                <a:gd name="connsiteX146" fmla="*/ 8463 w 10581"/>
                <a:gd name="connsiteY146" fmla="*/ 4776 h 13908"/>
                <a:gd name="connsiteX147" fmla="*/ 7290 w 10581"/>
                <a:gd name="connsiteY147" fmla="*/ 4776 h 13908"/>
                <a:gd name="connsiteX148" fmla="*/ 8295 w 10581"/>
                <a:gd name="connsiteY148" fmla="*/ 4357 h 13908"/>
                <a:gd name="connsiteX149" fmla="*/ 8295 w 10581"/>
                <a:gd name="connsiteY149" fmla="*/ 4357 h 13908"/>
                <a:gd name="connsiteX150" fmla="*/ 8295 w 10581"/>
                <a:gd name="connsiteY150" fmla="*/ 4357 h 13908"/>
                <a:gd name="connsiteX151" fmla="*/ 7290 w 10581"/>
                <a:gd name="connsiteY151" fmla="*/ 4357 h 13908"/>
                <a:gd name="connsiteX152" fmla="*/ 7792 w 10581"/>
                <a:gd name="connsiteY152" fmla="*/ 4357 h 13908"/>
                <a:gd name="connsiteX153" fmla="*/ 7038 w 10581"/>
                <a:gd name="connsiteY153" fmla="*/ 4357 h 13908"/>
                <a:gd name="connsiteX154" fmla="*/ 7792 w 10581"/>
                <a:gd name="connsiteY154" fmla="*/ 4357 h 13908"/>
                <a:gd name="connsiteX155" fmla="*/ 7792 w 10581"/>
                <a:gd name="connsiteY155" fmla="*/ 3938 h 13908"/>
                <a:gd name="connsiteX156" fmla="*/ 7792 w 10581"/>
                <a:gd name="connsiteY156" fmla="*/ 3938 h 13908"/>
                <a:gd name="connsiteX157" fmla="*/ 7122 w 10581"/>
                <a:gd name="connsiteY157" fmla="*/ 3435 h 13908"/>
                <a:gd name="connsiteX158" fmla="*/ 6452 w 10581"/>
                <a:gd name="connsiteY158" fmla="*/ 3435 h 13908"/>
                <a:gd name="connsiteX159" fmla="*/ 4860 w 10581"/>
                <a:gd name="connsiteY159" fmla="*/ 3435 h 13908"/>
                <a:gd name="connsiteX160" fmla="*/ 5781 w 10581"/>
                <a:gd name="connsiteY160" fmla="*/ 3435 h 13908"/>
                <a:gd name="connsiteX161" fmla="*/ 5781 w 10581"/>
                <a:gd name="connsiteY161" fmla="*/ 3435 h 13908"/>
                <a:gd name="connsiteX162" fmla="*/ 7206 w 10581"/>
                <a:gd name="connsiteY162" fmla="*/ 3435 h 13908"/>
                <a:gd name="connsiteX163" fmla="*/ 7876 w 10581"/>
                <a:gd name="connsiteY163" fmla="*/ 2514 h 13908"/>
                <a:gd name="connsiteX164" fmla="*/ 6787 w 10581"/>
                <a:gd name="connsiteY164" fmla="*/ 2514 h 13908"/>
                <a:gd name="connsiteX165" fmla="*/ 6787 w 10581"/>
                <a:gd name="connsiteY165" fmla="*/ 2514 h 13908"/>
                <a:gd name="connsiteX166" fmla="*/ 6787 w 10581"/>
                <a:gd name="connsiteY166" fmla="*/ 2514 h 13908"/>
                <a:gd name="connsiteX167" fmla="*/ 8128 w 10581"/>
                <a:gd name="connsiteY167" fmla="*/ 2514 h 13908"/>
                <a:gd name="connsiteX168" fmla="*/ 8128 w 10581"/>
                <a:gd name="connsiteY168" fmla="*/ 2514 h 13908"/>
                <a:gd name="connsiteX169" fmla="*/ 7290 w 10581"/>
                <a:gd name="connsiteY169" fmla="*/ 2514 h 13908"/>
                <a:gd name="connsiteX170" fmla="*/ 8044 w 10581"/>
                <a:gd name="connsiteY170" fmla="*/ 2514 h 13908"/>
                <a:gd name="connsiteX171" fmla="*/ 8044 w 10581"/>
                <a:gd name="connsiteY171" fmla="*/ 2514 h 13908"/>
                <a:gd name="connsiteX172" fmla="*/ 7206 w 10581"/>
                <a:gd name="connsiteY172" fmla="*/ 2514 h 13908"/>
                <a:gd name="connsiteX173" fmla="*/ 6284 w 10581"/>
                <a:gd name="connsiteY173" fmla="*/ 2514 h 13908"/>
                <a:gd name="connsiteX174" fmla="*/ 7206 w 10581"/>
                <a:gd name="connsiteY174" fmla="*/ 1927 h 13908"/>
                <a:gd name="connsiteX175" fmla="*/ 6703 w 10581"/>
                <a:gd name="connsiteY175" fmla="*/ 1927 h 13908"/>
                <a:gd name="connsiteX176" fmla="*/ 5698 w 10581"/>
                <a:gd name="connsiteY176" fmla="*/ 1927 h 13908"/>
                <a:gd name="connsiteX177" fmla="*/ 7960 w 10581"/>
                <a:gd name="connsiteY177" fmla="*/ 1927 h 13908"/>
                <a:gd name="connsiteX178" fmla="*/ 6368 w 10581"/>
                <a:gd name="connsiteY178" fmla="*/ 1927 h 13908"/>
                <a:gd name="connsiteX179" fmla="*/ 7541 w 10581"/>
                <a:gd name="connsiteY179" fmla="*/ 1927 h 13908"/>
                <a:gd name="connsiteX180" fmla="*/ 7541 w 10581"/>
                <a:gd name="connsiteY180" fmla="*/ 1341 h 13908"/>
                <a:gd name="connsiteX181" fmla="*/ 6452 w 10581"/>
                <a:gd name="connsiteY181" fmla="*/ 1341 h 13908"/>
                <a:gd name="connsiteX182" fmla="*/ 7709 w 10581"/>
                <a:gd name="connsiteY182" fmla="*/ 1341 h 13908"/>
                <a:gd name="connsiteX183" fmla="*/ 7122 w 10581"/>
                <a:gd name="connsiteY183" fmla="*/ 1341 h 13908"/>
                <a:gd name="connsiteX184" fmla="*/ 6536 w 10581"/>
                <a:gd name="connsiteY184" fmla="*/ 1341 h 13908"/>
                <a:gd name="connsiteX185" fmla="*/ 7792 w 10581"/>
                <a:gd name="connsiteY185" fmla="*/ 0 h 13908"/>
                <a:gd name="connsiteX186" fmla="*/ 7206 w 10581"/>
                <a:gd name="connsiteY186" fmla="*/ 0 h 13908"/>
                <a:gd name="connsiteX187" fmla="*/ 6200 w 10581"/>
                <a:gd name="connsiteY187" fmla="*/ 0 h 13908"/>
                <a:gd name="connsiteX188" fmla="*/ 7206 w 10581"/>
                <a:gd name="connsiteY188" fmla="*/ 0 h 13908"/>
                <a:gd name="connsiteX189" fmla="*/ 6200 w 10581"/>
                <a:gd name="connsiteY189" fmla="*/ 0 h 13908"/>
                <a:gd name="connsiteX190" fmla="*/ 6200 w 10581"/>
                <a:gd name="connsiteY190" fmla="*/ 0 h 13908"/>
                <a:gd name="connsiteX191" fmla="*/ 2346 w 10581"/>
                <a:gd name="connsiteY191" fmla="*/ 0 h 13908"/>
                <a:gd name="connsiteX192" fmla="*/ 2346 w 10581"/>
                <a:gd name="connsiteY192" fmla="*/ 0 h 13908"/>
                <a:gd name="connsiteX193" fmla="*/ 1508 w 10581"/>
                <a:gd name="connsiteY193" fmla="*/ 0 h 13908"/>
                <a:gd name="connsiteX194" fmla="*/ 2011 w 10581"/>
                <a:gd name="connsiteY194" fmla="*/ 0 h 13908"/>
                <a:gd name="connsiteX195" fmla="*/ 2011 w 10581"/>
                <a:gd name="connsiteY195" fmla="*/ 0 h 13908"/>
                <a:gd name="connsiteX196" fmla="*/ 1173 w 10581"/>
                <a:gd name="connsiteY196" fmla="*/ 586 h 13908"/>
                <a:gd name="connsiteX197" fmla="*/ 1173 w 10581"/>
                <a:gd name="connsiteY197" fmla="*/ 586 h 13908"/>
                <a:gd name="connsiteX198" fmla="*/ 2430 w 10581"/>
                <a:gd name="connsiteY198" fmla="*/ 586 h 13908"/>
                <a:gd name="connsiteX199" fmla="*/ 754 w 10581"/>
                <a:gd name="connsiteY199" fmla="*/ 1089 h 13908"/>
                <a:gd name="connsiteX200" fmla="*/ 1592 w 10581"/>
                <a:gd name="connsiteY200" fmla="*/ 1089 h 13908"/>
                <a:gd name="connsiteX201" fmla="*/ 587 w 10581"/>
                <a:gd name="connsiteY201" fmla="*/ 1089 h 13908"/>
                <a:gd name="connsiteX202" fmla="*/ 587 w 10581"/>
                <a:gd name="connsiteY202" fmla="*/ 1089 h 13908"/>
                <a:gd name="connsiteX203" fmla="*/ 587 w 10581"/>
                <a:gd name="connsiteY203" fmla="*/ 1089 h 13908"/>
                <a:gd name="connsiteX204" fmla="*/ 1341 w 10581"/>
                <a:gd name="connsiteY204" fmla="*/ 1759 h 13908"/>
                <a:gd name="connsiteX205" fmla="*/ 1341 w 10581"/>
                <a:gd name="connsiteY205" fmla="*/ 1759 h 13908"/>
                <a:gd name="connsiteX206" fmla="*/ 1341 w 10581"/>
                <a:gd name="connsiteY206" fmla="*/ 1759 h 13908"/>
                <a:gd name="connsiteX207" fmla="*/ 1341 w 10581"/>
                <a:gd name="connsiteY207" fmla="*/ 1759 h 13908"/>
                <a:gd name="connsiteX208" fmla="*/ 1843 w 10581"/>
                <a:gd name="connsiteY208" fmla="*/ 1759 h 13908"/>
                <a:gd name="connsiteX209" fmla="*/ 670 w 10581"/>
                <a:gd name="connsiteY209" fmla="*/ 1759 h 13908"/>
                <a:gd name="connsiteX210" fmla="*/ 2765 w 10581"/>
                <a:gd name="connsiteY210" fmla="*/ 1759 h 13908"/>
                <a:gd name="connsiteX211" fmla="*/ 1341 w 10581"/>
                <a:gd name="connsiteY211" fmla="*/ 1759 h 13908"/>
                <a:gd name="connsiteX212" fmla="*/ 754 w 10581"/>
                <a:gd name="connsiteY212" fmla="*/ 1759 h 13908"/>
                <a:gd name="connsiteX213" fmla="*/ 1927 w 10581"/>
                <a:gd name="connsiteY213" fmla="*/ 1759 h 13908"/>
                <a:gd name="connsiteX214" fmla="*/ 2933 w 10581"/>
                <a:gd name="connsiteY214" fmla="*/ 1759 h 13908"/>
                <a:gd name="connsiteX215" fmla="*/ 1005 w 10581"/>
                <a:gd name="connsiteY215" fmla="*/ 1759 h 13908"/>
                <a:gd name="connsiteX216" fmla="*/ 1005 w 10581"/>
                <a:gd name="connsiteY216" fmla="*/ 1759 h 13908"/>
                <a:gd name="connsiteX217" fmla="*/ 1005 w 10581"/>
                <a:gd name="connsiteY217" fmla="*/ 1759 h 13908"/>
                <a:gd name="connsiteX218" fmla="*/ 2095 w 10581"/>
                <a:gd name="connsiteY218" fmla="*/ 1759 h 13908"/>
                <a:gd name="connsiteX219" fmla="*/ 2095 w 10581"/>
                <a:gd name="connsiteY219" fmla="*/ 1759 h 13908"/>
                <a:gd name="connsiteX220" fmla="*/ 3100 w 10581"/>
                <a:gd name="connsiteY220" fmla="*/ 1759 h 13908"/>
                <a:gd name="connsiteX221" fmla="*/ 2430 w 10581"/>
                <a:gd name="connsiteY221" fmla="*/ 1759 h 13908"/>
                <a:gd name="connsiteX222" fmla="*/ 2430 w 10581"/>
                <a:gd name="connsiteY222" fmla="*/ 1759 h 13908"/>
                <a:gd name="connsiteX223" fmla="*/ 1257 w 10581"/>
                <a:gd name="connsiteY223" fmla="*/ 1759 h 13908"/>
                <a:gd name="connsiteX224" fmla="*/ 1257 w 10581"/>
                <a:gd name="connsiteY224" fmla="*/ 1759 h 13908"/>
                <a:gd name="connsiteX225" fmla="*/ 2262 w 10581"/>
                <a:gd name="connsiteY225" fmla="*/ 1759 h 13908"/>
                <a:gd name="connsiteX226" fmla="*/ 1089 w 10581"/>
                <a:gd name="connsiteY226" fmla="*/ 1759 h 13908"/>
                <a:gd name="connsiteX227" fmla="*/ 1089 w 10581"/>
                <a:gd name="connsiteY227" fmla="*/ 1759 h 13908"/>
                <a:gd name="connsiteX228" fmla="*/ 2430 w 10581"/>
                <a:gd name="connsiteY228" fmla="*/ 1759 h 13908"/>
                <a:gd name="connsiteX229" fmla="*/ 922 w 10581"/>
                <a:gd name="connsiteY229" fmla="*/ 1759 h 13908"/>
                <a:gd name="connsiteX230" fmla="*/ 1676 w 10581"/>
                <a:gd name="connsiteY230" fmla="*/ 1759 h 13908"/>
                <a:gd name="connsiteX231" fmla="*/ 922 w 10581"/>
                <a:gd name="connsiteY231" fmla="*/ 1759 h 13908"/>
                <a:gd name="connsiteX232" fmla="*/ 2095 w 10581"/>
                <a:gd name="connsiteY232" fmla="*/ 1759 h 13908"/>
                <a:gd name="connsiteX233" fmla="*/ 2681 w 10581"/>
                <a:gd name="connsiteY233" fmla="*/ 1759 h 13908"/>
                <a:gd name="connsiteX234" fmla="*/ 2011 w 10581"/>
                <a:gd name="connsiteY234" fmla="*/ 1759 h 13908"/>
                <a:gd name="connsiteX235" fmla="*/ 2933 w 10581"/>
                <a:gd name="connsiteY235" fmla="*/ 1759 h 13908"/>
                <a:gd name="connsiteX236" fmla="*/ 1425 w 10581"/>
                <a:gd name="connsiteY236" fmla="*/ 1759 h 13908"/>
                <a:gd name="connsiteX237" fmla="*/ 1425 w 10581"/>
                <a:gd name="connsiteY237" fmla="*/ 1759 h 13908"/>
                <a:gd name="connsiteX238" fmla="*/ 2765 w 10581"/>
                <a:gd name="connsiteY238" fmla="*/ 1759 h 13908"/>
                <a:gd name="connsiteX239" fmla="*/ 2179 w 10581"/>
                <a:gd name="connsiteY239" fmla="*/ 1759 h 13908"/>
                <a:gd name="connsiteX240" fmla="*/ 2179 w 10581"/>
                <a:gd name="connsiteY240" fmla="*/ 1759 h 13908"/>
                <a:gd name="connsiteX241" fmla="*/ 1508 w 10581"/>
                <a:gd name="connsiteY241" fmla="*/ 1759 h 13908"/>
                <a:gd name="connsiteX242" fmla="*/ 1508 w 10581"/>
                <a:gd name="connsiteY242" fmla="*/ 1759 h 13908"/>
                <a:gd name="connsiteX243" fmla="*/ 1508 w 10581"/>
                <a:gd name="connsiteY243" fmla="*/ 1759 h 13908"/>
                <a:gd name="connsiteX244" fmla="*/ 838 w 10581"/>
                <a:gd name="connsiteY244" fmla="*/ 1759 h 13908"/>
                <a:gd name="connsiteX245" fmla="*/ 1425 w 10581"/>
                <a:gd name="connsiteY245" fmla="*/ 1759 h 13908"/>
                <a:gd name="connsiteX246" fmla="*/ 587 w 10581"/>
                <a:gd name="connsiteY246" fmla="*/ 1759 h 13908"/>
                <a:gd name="connsiteX247" fmla="*/ 1257 w 10581"/>
                <a:gd name="connsiteY247" fmla="*/ 1759 h 13908"/>
                <a:gd name="connsiteX248" fmla="*/ 1257 w 10581"/>
                <a:gd name="connsiteY248" fmla="*/ 1759 h 13908"/>
                <a:gd name="connsiteX249" fmla="*/ 1257 w 10581"/>
                <a:gd name="connsiteY249" fmla="*/ 1759 h 13908"/>
                <a:gd name="connsiteX250" fmla="*/ 251 w 10581"/>
                <a:gd name="connsiteY250" fmla="*/ 1759 h 13908"/>
                <a:gd name="connsiteX251" fmla="*/ 1927 w 10581"/>
                <a:gd name="connsiteY251" fmla="*/ 1759 h 13908"/>
                <a:gd name="connsiteX252" fmla="*/ 754 w 10581"/>
                <a:gd name="connsiteY252" fmla="*/ 1759 h 13908"/>
                <a:gd name="connsiteX253" fmla="*/ 1508 w 10581"/>
                <a:gd name="connsiteY253" fmla="*/ 1759 h 13908"/>
                <a:gd name="connsiteX254" fmla="*/ 2514 w 10581"/>
                <a:gd name="connsiteY254" fmla="*/ 7373 h 13908"/>
                <a:gd name="connsiteX255" fmla="*/ 2514 w 10581"/>
                <a:gd name="connsiteY255" fmla="*/ 7373 h 13908"/>
                <a:gd name="connsiteX256" fmla="*/ 2514 w 10581"/>
                <a:gd name="connsiteY256" fmla="*/ 7373 h 13908"/>
                <a:gd name="connsiteX257" fmla="*/ 4273 w 10581"/>
                <a:gd name="connsiteY257" fmla="*/ 9049 h 13908"/>
                <a:gd name="connsiteX258" fmla="*/ 4273 w 10581"/>
                <a:gd name="connsiteY258" fmla="*/ 9049 h 13908"/>
                <a:gd name="connsiteX259" fmla="*/ 4273 w 10581"/>
                <a:gd name="connsiteY259" fmla="*/ 9049 h 13908"/>
                <a:gd name="connsiteX260" fmla="*/ 9468 w 10581"/>
                <a:gd name="connsiteY260" fmla="*/ 13741 h 13908"/>
                <a:gd name="connsiteX261" fmla="*/ 9468 w 10581"/>
                <a:gd name="connsiteY261" fmla="*/ 13741 h 13908"/>
                <a:gd name="connsiteX262" fmla="*/ 9468 w 10581"/>
                <a:gd name="connsiteY262" fmla="*/ 13741 h 13908"/>
                <a:gd name="connsiteX263" fmla="*/ 9468 w 10581"/>
                <a:gd name="connsiteY263" fmla="*/ 13741 h 13908"/>
                <a:gd name="connsiteX264" fmla="*/ 9133 w 10581"/>
                <a:gd name="connsiteY264" fmla="*/ 13909 h 13908"/>
                <a:gd name="connsiteX265" fmla="*/ 8630 w 10581"/>
                <a:gd name="connsiteY265" fmla="*/ 2514 h 13908"/>
                <a:gd name="connsiteX266" fmla="*/ 8630 w 10581"/>
                <a:gd name="connsiteY266" fmla="*/ 2514 h 1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0581" h="13908">
                  <a:moveTo>
                    <a:pt x="2011" y="6284"/>
                  </a:moveTo>
                  <a:lnTo>
                    <a:pt x="1425" y="6284"/>
                  </a:lnTo>
                  <a:cubicBezTo>
                    <a:pt x="503" y="6284"/>
                    <a:pt x="754" y="6284"/>
                    <a:pt x="0" y="6284"/>
                  </a:cubicBezTo>
                  <a:cubicBezTo>
                    <a:pt x="2011" y="6284"/>
                    <a:pt x="0" y="6284"/>
                    <a:pt x="2179" y="6284"/>
                  </a:cubicBezTo>
                  <a:lnTo>
                    <a:pt x="1676" y="6284"/>
                  </a:lnTo>
                  <a:cubicBezTo>
                    <a:pt x="754" y="6284"/>
                    <a:pt x="3184" y="6284"/>
                    <a:pt x="2849" y="6284"/>
                  </a:cubicBezTo>
                  <a:cubicBezTo>
                    <a:pt x="2631" y="6368"/>
                    <a:pt x="2396" y="6368"/>
                    <a:pt x="2179" y="6284"/>
                  </a:cubicBezTo>
                  <a:lnTo>
                    <a:pt x="2179" y="6284"/>
                  </a:lnTo>
                  <a:lnTo>
                    <a:pt x="2179" y="6284"/>
                  </a:lnTo>
                  <a:lnTo>
                    <a:pt x="3184" y="6284"/>
                  </a:lnTo>
                  <a:cubicBezTo>
                    <a:pt x="2597" y="6284"/>
                    <a:pt x="2095" y="6284"/>
                    <a:pt x="2179" y="6284"/>
                  </a:cubicBezTo>
                  <a:cubicBezTo>
                    <a:pt x="251" y="6284"/>
                    <a:pt x="2681" y="6284"/>
                    <a:pt x="1592" y="6284"/>
                  </a:cubicBezTo>
                  <a:lnTo>
                    <a:pt x="1592" y="6284"/>
                  </a:lnTo>
                  <a:cubicBezTo>
                    <a:pt x="1148" y="6234"/>
                    <a:pt x="696" y="6234"/>
                    <a:pt x="251" y="6284"/>
                  </a:cubicBezTo>
                  <a:lnTo>
                    <a:pt x="2514" y="6284"/>
                  </a:lnTo>
                  <a:cubicBezTo>
                    <a:pt x="2514" y="6284"/>
                    <a:pt x="2514" y="6284"/>
                    <a:pt x="2514" y="6284"/>
                  </a:cubicBezTo>
                  <a:cubicBezTo>
                    <a:pt x="2514" y="6284"/>
                    <a:pt x="1927" y="6284"/>
                    <a:pt x="2011" y="6284"/>
                  </a:cubicBezTo>
                  <a:lnTo>
                    <a:pt x="2011" y="6284"/>
                  </a:lnTo>
                  <a:lnTo>
                    <a:pt x="587" y="6284"/>
                  </a:lnTo>
                  <a:cubicBezTo>
                    <a:pt x="587" y="6284"/>
                    <a:pt x="1759" y="6284"/>
                    <a:pt x="1927" y="6284"/>
                  </a:cubicBezTo>
                  <a:cubicBezTo>
                    <a:pt x="2095" y="6284"/>
                    <a:pt x="1927" y="6284"/>
                    <a:pt x="2514" y="6284"/>
                  </a:cubicBezTo>
                  <a:lnTo>
                    <a:pt x="3268" y="6284"/>
                  </a:lnTo>
                  <a:cubicBezTo>
                    <a:pt x="4273" y="6284"/>
                    <a:pt x="1759" y="6284"/>
                    <a:pt x="3268" y="6284"/>
                  </a:cubicBezTo>
                  <a:lnTo>
                    <a:pt x="2346" y="6284"/>
                  </a:lnTo>
                  <a:cubicBezTo>
                    <a:pt x="2874" y="6343"/>
                    <a:pt x="3410" y="6343"/>
                    <a:pt x="3938" y="6284"/>
                  </a:cubicBezTo>
                  <a:lnTo>
                    <a:pt x="3352" y="6284"/>
                  </a:lnTo>
                  <a:cubicBezTo>
                    <a:pt x="4072" y="6158"/>
                    <a:pt x="4810" y="6158"/>
                    <a:pt x="5530" y="6284"/>
                  </a:cubicBezTo>
                  <a:lnTo>
                    <a:pt x="6368" y="6284"/>
                  </a:lnTo>
                  <a:lnTo>
                    <a:pt x="3184" y="6284"/>
                  </a:lnTo>
                  <a:lnTo>
                    <a:pt x="2514" y="6284"/>
                  </a:lnTo>
                  <a:cubicBezTo>
                    <a:pt x="3544" y="6217"/>
                    <a:pt x="4583" y="6217"/>
                    <a:pt x="5614" y="6284"/>
                  </a:cubicBezTo>
                  <a:lnTo>
                    <a:pt x="3435" y="6284"/>
                  </a:lnTo>
                  <a:cubicBezTo>
                    <a:pt x="4441" y="6284"/>
                    <a:pt x="3016" y="6284"/>
                    <a:pt x="3435" y="6284"/>
                  </a:cubicBezTo>
                  <a:lnTo>
                    <a:pt x="2765" y="6284"/>
                  </a:lnTo>
                  <a:lnTo>
                    <a:pt x="3687" y="6284"/>
                  </a:lnTo>
                  <a:lnTo>
                    <a:pt x="2849" y="6284"/>
                  </a:lnTo>
                  <a:cubicBezTo>
                    <a:pt x="4273" y="6284"/>
                    <a:pt x="3771" y="6284"/>
                    <a:pt x="4273" y="6284"/>
                  </a:cubicBezTo>
                  <a:cubicBezTo>
                    <a:pt x="4776" y="6284"/>
                    <a:pt x="3268" y="6284"/>
                    <a:pt x="3352" y="6284"/>
                  </a:cubicBezTo>
                  <a:cubicBezTo>
                    <a:pt x="3435" y="6284"/>
                    <a:pt x="5111" y="6284"/>
                    <a:pt x="4189" y="6284"/>
                  </a:cubicBezTo>
                  <a:lnTo>
                    <a:pt x="4189" y="6284"/>
                  </a:lnTo>
                  <a:cubicBezTo>
                    <a:pt x="4692" y="6284"/>
                    <a:pt x="4189" y="6284"/>
                    <a:pt x="4189" y="6284"/>
                  </a:cubicBezTo>
                  <a:lnTo>
                    <a:pt x="4189" y="6284"/>
                  </a:lnTo>
                  <a:cubicBezTo>
                    <a:pt x="4189" y="6284"/>
                    <a:pt x="4189" y="6284"/>
                    <a:pt x="5446" y="6284"/>
                  </a:cubicBezTo>
                  <a:lnTo>
                    <a:pt x="7960" y="6284"/>
                  </a:lnTo>
                  <a:cubicBezTo>
                    <a:pt x="6871" y="6284"/>
                    <a:pt x="4273" y="6284"/>
                    <a:pt x="3687" y="6284"/>
                  </a:cubicBezTo>
                  <a:cubicBezTo>
                    <a:pt x="3100" y="6284"/>
                    <a:pt x="3687" y="6284"/>
                    <a:pt x="3687" y="6284"/>
                  </a:cubicBezTo>
                  <a:lnTo>
                    <a:pt x="5279" y="6284"/>
                  </a:lnTo>
                  <a:lnTo>
                    <a:pt x="3687" y="6284"/>
                  </a:lnTo>
                  <a:lnTo>
                    <a:pt x="5363" y="6284"/>
                  </a:lnTo>
                  <a:lnTo>
                    <a:pt x="3519" y="6284"/>
                  </a:lnTo>
                  <a:cubicBezTo>
                    <a:pt x="3519" y="6284"/>
                    <a:pt x="3519" y="6284"/>
                    <a:pt x="3519" y="6284"/>
                  </a:cubicBezTo>
                  <a:lnTo>
                    <a:pt x="3519" y="6284"/>
                  </a:lnTo>
                  <a:cubicBezTo>
                    <a:pt x="3519" y="6284"/>
                    <a:pt x="5865" y="6284"/>
                    <a:pt x="5781" y="6284"/>
                  </a:cubicBezTo>
                  <a:lnTo>
                    <a:pt x="3268" y="6284"/>
                  </a:lnTo>
                  <a:cubicBezTo>
                    <a:pt x="2849" y="6284"/>
                    <a:pt x="2681" y="6284"/>
                    <a:pt x="2765" y="6284"/>
                  </a:cubicBezTo>
                  <a:lnTo>
                    <a:pt x="2011" y="6284"/>
                  </a:lnTo>
                  <a:lnTo>
                    <a:pt x="2011" y="6284"/>
                  </a:lnTo>
                  <a:lnTo>
                    <a:pt x="2765" y="6284"/>
                  </a:lnTo>
                  <a:cubicBezTo>
                    <a:pt x="3771" y="6284"/>
                    <a:pt x="5530" y="6284"/>
                    <a:pt x="5363" y="6284"/>
                  </a:cubicBezTo>
                  <a:lnTo>
                    <a:pt x="3352" y="6284"/>
                  </a:lnTo>
                  <a:cubicBezTo>
                    <a:pt x="3352" y="6284"/>
                    <a:pt x="3938" y="6284"/>
                    <a:pt x="3352" y="6284"/>
                  </a:cubicBezTo>
                  <a:lnTo>
                    <a:pt x="2849" y="6284"/>
                  </a:lnTo>
                  <a:cubicBezTo>
                    <a:pt x="2849" y="6284"/>
                    <a:pt x="4189" y="6284"/>
                    <a:pt x="3268" y="6284"/>
                  </a:cubicBezTo>
                  <a:cubicBezTo>
                    <a:pt x="2346" y="6284"/>
                    <a:pt x="2011" y="6284"/>
                    <a:pt x="2597" y="6284"/>
                  </a:cubicBezTo>
                  <a:lnTo>
                    <a:pt x="8044" y="6284"/>
                  </a:lnTo>
                  <a:lnTo>
                    <a:pt x="6368" y="6284"/>
                  </a:lnTo>
                  <a:lnTo>
                    <a:pt x="3519" y="6284"/>
                  </a:lnTo>
                  <a:cubicBezTo>
                    <a:pt x="4525" y="6284"/>
                    <a:pt x="3519" y="6284"/>
                    <a:pt x="4357" y="6284"/>
                  </a:cubicBezTo>
                  <a:cubicBezTo>
                    <a:pt x="5195" y="6284"/>
                    <a:pt x="4357" y="6284"/>
                    <a:pt x="4357" y="6284"/>
                  </a:cubicBezTo>
                  <a:lnTo>
                    <a:pt x="6284" y="6284"/>
                  </a:lnTo>
                  <a:cubicBezTo>
                    <a:pt x="6284" y="6284"/>
                    <a:pt x="5781" y="6284"/>
                    <a:pt x="5781" y="6284"/>
                  </a:cubicBezTo>
                  <a:lnTo>
                    <a:pt x="5363" y="6284"/>
                  </a:lnTo>
                  <a:cubicBezTo>
                    <a:pt x="6284" y="6284"/>
                    <a:pt x="5363" y="6284"/>
                    <a:pt x="5363" y="6284"/>
                  </a:cubicBezTo>
                  <a:cubicBezTo>
                    <a:pt x="6418" y="6192"/>
                    <a:pt x="7491" y="6192"/>
                    <a:pt x="8546" y="6284"/>
                  </a:cubicBezTo>
                  <a:cubicBezTo>
                    <a:pt x="8546" y="6284"/>
                    <a:pt x="7709" y="6284"/>
                    <a:pt x="7876" y="6284"/>
                  </a:cubicBezTo>
                  <a:cubicBezTo>
                    <a:pt x="8044" y="6284"/>
                    <a:pt x="10055" y="6284"/>
                    <a:pt x="9217" y="6284"/>
                  </a:cubicBezTo>
                  <a:lnTo>
                    <a:pt x="6284" y="6284"/>
                  </a:lnTo>
                  <a:cubicBezTo>
                    <a:pt x="6284" y="6284"/>
                    <a:pt x="6787" y="6284"/>
                    <a:pt x="6787" y="6284"/>
                  </a:cubicBezTo>
                  <a:lnTo>
                    <a:pt x="6368" y="6284"/>
                  </a:lnTo>
                  <a:cubicBezTo>
                    <a:pt x="6368" y="6284"/>
                    <a:pt x="6368" y="6284"/>
                    <a:pt x="6368" y="6284"/>
                  </a:cubicBezTo>
                  <a:cubicBezTo>
                    <a:pt x="6368" y="6284"/>
                    <a:pt x="6368" y="6284"/>
                    <a:pt x="5614" y="6871"/>
                  </a:cubicBezTo>
                  <a:lnTo>
                    <a:pt x="7541" y="6871"/>
                  </a:lnTo>
                  <a:cubicBezTo>
                    <a:pt x="8044" y="6871"/>
                    <a:pt x="8714" y="6871"/>
                    <a:pt x="8379" y="6871"/>
                  </a:cubicBezTo>
                  <a:lnTo>
                    <a:pt x="7457" y="6871"/>
                  </a:lnTo>
                  <a:cubicBezTo>
                    <a:pt x="7457" y="6871"/>
                    <a:pt x="7960" y="6871"/>
                    <a:pt x="7457" y="6871"/>
                  </a:cubicBezTo>
                  <a:cubicBezTo>
                    <a:pt x="6954" y="6871"/>
                    <a:pt x="6284" y="6871"/>
                    <a:pt x="7457" y="6871"/>
                  </a:cubicBezTo>
                  <a:lnTo>
                    <a:pt x="8044" y="6871"/>
                  </a:lnTo>
                  <a:cubicBezTo>
                    <a:pt x="8546" y="6871"/>
                    <a:pt x="9468" y="6871"/>
                    <a:pt x="9217" y="6871"/>
                  </a:cubicBezTo>
                  <a:lnTo>
                    <a:pt x="10138" y="6871"/>
                  </a:lnTo>
                  <a:cubicBezTo>
                    <a:pt x="8798" y="6871"/>
                    <a:pt x="10138" y="6871"/>
                    <a:pt x="8798" y="6871"/>
                  </a:cubicBezTo>
                  <a:cubicBezTo>
                    <a:pt x="9300" y="6929"/>
                    <a:pt x="9803" y="6929"/>
                    <a:pt x="10306" y="6871"/>
                  </a:cubicBezTo>
                  <a:lnTo>
                    <a:pt x="8295" y="6871"/>
                  </a:lnTo>
                  <a:cubicBezTo>
                    <a:pt x="8798" y="6795"/>
                    <a:pt x="9300" y="6795"/>
                    <a:pt x="9803" y="6871"/>
                  </a:cubicBezTo>
                  <a:lnTo>
                    <a:pt x="9803" y="6871"/>
                  </a:lnTo>
                  <a:cubicBezTo>
                    <a:pt x="9803" y="6871"/>
                    <a:pt x="10306" y="6871"/>
                    <a:pt x="9803" y="6871"/>
                  </a:cubicBezTo>
                  <a:cubicBezTo>
                    <a:pt x="9300" y="6871"/>
                    <a:pt x="9049" y="6871"/>
                    <a:pt x="9803" y="6871"/>
                  </a:cubicBezTo>
                  <a:lnTo>
                    <a:pt x="9384" y="6871"/>
                  </a:lnTo>
                  <a:lnTo>
                    <a:pt x="9384" y="6871"/>
                  </a:lnTo>
                  <a:cubicBezTo>
                    <a:pt x="9384" y="6871"/>
                    <a:pt x="8295" y="6871"/>
                    <a:pt x="9384" y="6452"/>
                  </a:cubicBezTo>
                  <a:cubicBezTo>
                    <a:pt x="9384" y="6452"/>
                    <a:pt x="8965" y="6452"/>
                    <a:pt x="9384" y="6452"/>
                  </a:cubicBezTo>
                  <a:lnTo>
                    <a:pt x="9887" y="6452"/>
                  </a:lnTo>
                  <a:cubicBezTo>
                    <a:pt x="9887" y="6452"/>
                    <a:pt x="10474" y="6452"/>
                    <a:pt x="9887" y="6452"/>
                  </a:cubicBezTo>
                  <a:cubicBezTo>
                    <a:pt x="11395" y="6452"/>
                    <a:pt x="9887" y="6452"/>
                    <a:pt x="10474" y="6033"/>
                  </a:cubicBezTo>
                  <a:lnTo>
                    <a:pt x="9720" y="6033"/>
                  </a:lnTo>
                  <a:cubicBezTo>
                    <a:pt x="9720" y="6033"/>
                    <a:pt x="9720" y="6033"/>
                    <a:pt x="9217" y="6033"/>
                  </a:cubicBezTo>
                  <a:lnTo>
                    <a:pt x="8630" y="6033"/>
                  </a:lnTo>
                  <a:cubicBezTo>
                    <a:pt x="8044" y="6033"/>
                    <a:pt x="9049" y="6033"/>
                    <a:pt x="8630" y="6033"/>
                  </a:cubicBezTo>
                  <a:cubicBezTo>
                    <a:pt x="8211" y="6033"/>
                    <a:pt x="8630" y="6033"/>
                    <a:pt x="8630" y="6033"/>
                  </a:cubicBezTo>
                  <a:cubicBezTo>
                    <a:pt x="10055" y="6033"/>
                    <a:pt x="7541" y="6033"/>
                    <a:pt x="8630" y="5530"/>
                  </a:cubicBezTo>
                  <a:cubicBezTo>
                    <a:pt x="9720" y="5027"/>
                    <a:pt x="8630" y="5530"/>
                    <a:pt x="8630" y="5530"/>
                  </a:cubicBezTo>
                  <a:lnTo>
                    <a:pt x="7792" y="5530"/>
                  </a:lnTo>
                  <a:cubicBezTo>
                    <a:pt x="8965" y="5530"/>
                    <a:pt x="7792" y="5530"/>
                    <a:pt x="8630" y="5530"/>
                  </a:cubicBezTo>
                  <a:cubicBezTo>
                    <a:pt x="8077" y="5463"/>
                    <a:pt x="7507" y="5463"/>
                    <a:pt x="6954" y="5530"/>
                  </a:cubicBezTo>
                  <a:cubicBezTo>
                    <a:pt x="6954" y="5530"/>
                    <a:pt x="6954" y="5530"/>
                    <a:pt x="6954" y="5530"/>
                  </a:cubicBezTo>
                  <a:cubicBezTo>
                    <a:pt x="6954" y="5530"/>
                    <a:pt x="6954" y="5530"/>
                    <a:pt x="6954" y="5530"/>
                  </a:cubicBezTo>
                  <a:lnTo>
                    <a:pt x="6954" y="5530"/>
                  </a:lnTo>
                  <a:cubicBezTo>
                    <a:pt x="7482" y="5446"/>
                    <a:pt x="8019" y="5446"/>
                    <a:pt x="8546" y="5530"/>
                  </a:cubicBezTo>
                  <a:lnTo>
                    <a:pt x="7038" y="5530"/>
                  </a:lnTo>
                  <a:lnTo>
                    <a:pt x="7625" y="5530"/>
                  </a:lnTo>
                  <a:cubicBezTo>
                    <a:pt x="7625" y="5530"/>
                    <a:pt x="6871" y="5530"/>
                    <a:pt x="7625" y="5530"/>
                  </a:cubicBezTo>
                  <a:cubicBezTo>
                    <a:pt x="8379" y="5530"/>
                    <a:pt x="7625" y="5111"/>
                    <a:pt x="8798" y="4776"/>
                  </a:cubicBezTo>
                  <a:cubicBezTo>
                    <a:pt x="7122" y="4776"/>
                    <a:pt x="9552" y="4776"/>
                    <a:pt x="8211" y="4776"/>
                  </a:cubicBezTo>
                  <a:lnTo>
                    <a:pt x="9217" y="4776"/>
                  </a:lnTo>
                  <a:cubicBezTo>
                    <a:pt x="8798" y="4776"/>
                    <a:pt x="9887" y="4776"/>
                    <a:pt x="8714" y="4776"/>
                  </a:cubicBezTo>
                  <a:lnTo>
                    <a:pt x="9468" y="4776"/>
                  </a:lnTo>
                  <a:cubicBezTo>
                    <a:pt x="9468" y="4776"/>
                    <a:pt x="9468" y="4776"/>
                    <a:pt x="9971" y="4776"/>
                  </a:cubicBezTo>
                  <a:cubicBezTo>
                    <a:pt x="9133" y="4659"/>
                    <a:pt x="8295" y="4659"/>
                    <a:pt x="7457" y="4776"/>
                  </a:cubicBezTo>
                  <a:cubicBezTo>
                    <a:pt x="8044" y="4776"/>
                    <a:pt x="7960" y="4776"/>
                    <a:pt x="7457" y="4776"/>
                  </a:cubicBezTo>
                  <a:lnTo>
                    <a:pt x="8379" y="4776"/>
                  </a:lnTo>
                  <a:cubicBezTo>
                    <a:pt x="8379" y="4776"/>
                    <a:pt x="8882" y="4776"/>
                    <a:pt x="7960" y="4776"/>
                  </a:cubicBezTo>
                  <a:cubicBezTo>
                    <a:pt x="7038" y="4776"/>
                    <a:pt x="7960" y="4776"/>
                    <a:pt x="7960" y="4776"/>
                  </a:cubicBezTo>
                  <a:cubicBezTo>
                    <a:pt x="7960" y="4776"/>
                    <a:pt x="7960" y="4776"/>
                    <a:pt x="7960" y="4776"/>
                  </a:cubicBezTo>
                  <a:lnTo>
                    <a:pt x="7960" y="4776"/>
                  </a:lnTo>
                  <a:cubicBezTo>
                    <a:pt x="6871" y="4776"/>
                    <a:pt x="7960" y="4776"/>
                    <a:pt x="7960" y="4776"/>
                  </a:cubicBezTo>
                  <a:lnTo>
                    <a:pt x="7960" y="4776"/>
                  </a:lnTo>
                  <a:cubicBezTo>
                    <a:pt x="8798" y="4776"/>
                    <a:pt x="7541" y="4776"/>
                    <a:pt x="8463" y="4776"/>
                  </a:cubicBezTo>
                  <a:lnTo>
                    <a:pt x="7792" y="4776"/>
                  </a:lnTo>
                  <a:cubicBezTo>
                    <a:pt x="6284" y="4776"/>
                    <a:pt x="8630" y="4776"/>
                    <a:pt x="7792" y="4776"/>
                  </a:cubicBezTo>
                  <a:lnTo>
                    <a:pt x="7792" y="4776"/>
                  </a:lnTo>
                  <a:cubicBezTo>
                    <a:pt x="7206" y="4776"/>
                    <a:pt x="9803" y="4776"/>
                    <a:pt x="9971" y="4776"/>
                  </a:cubicBezTo>
                  <a:lnTo>
                    <a:pt x="9971" y="4776"/>
                  </a:lnTo>
                  <a:cubicBezTo>
                    <a:pt x="10892" y="4776"/>
                    <a:pt x="9049" y="4776"/>
                    <a:pt x="8798" y="4776"/>
                  </a:cubicBezTo>
                  <a:lnTo>
                    <a:pt x="10222" y="4776"/>
                  </a:lnTo>
                  <a:cubicBezTo>
                    <a:pt x="10222" y="4776"/>
                    <a:pt x="8546" y="4776"/>
                    <a:pt x="9468" y="4776"/>
                  </a:cubicBezTo>
                  <a:lnTo>
                    <a:pt x="8463" y="4776"/>
                  </a:lnTo>
                  <a:cubicBezTo>
                    <a:pt x="8463" y="4776"/>
                    <a:pt x="9887" y="4776"/>
                    <a:pt x="8463" y="4776"/>
                  </a:cubicBezTo>
                  <a:lnTo>
                    <a:pt x="8463" y="4776"/>
                  </a:lnTo>
                  <a:cubicBezTo>
                    <a:pt x="8069" y="4751"/>
                    <a:pt x="7683" y="4751"/>
                    <a:pt x="7290" y="4776"/>
                  </a:cubicBezTo>
                  <a:cubicBezTo>
                    <a:pt x="9720" y="4776"/>
                    <a:pt x="6117" y="4776"/>
                    <a:pt x="8295" y="4357"/>
                  </a:cubicBezTo>
                  <a:lnTo>
                    <a:pt x="8295" y="4357"/>
                  </a:lnTo>
                  <a:lnTo>
                    <a:pt x="8295" y="4357"/>
                  </a:lnTo>
                  <a:cubicBezTo>
                    <a:pt x="8295" y="4357"/>
                    <a:pt x="8295" y="4357"/>
                    <a:pt x="7290" y="4357"/>
                  </a:cubicBezTo>
                  <a:lnTo>
                    <a:pt x="7792" y="4357"/>
                  </a:lnTo>
                  <a:cubicBezTo>
                    <a:pt x="8211" y="4357"/>
                    <a:pt x="7792" y="4357"/>
                    <a:pt x="7038" y="4357"/>
                  </a:cubicBezTo>
                  <a:lnTo>
                    <a:pt x="7792" y="4357"/>
                  </a:lnTo>
                  <a:cubicBezTo>
                    <a:pt x="7792" y="4357"/>
                    <a:pt x="8882" y="4357"/>
                    <a:pt x="7792" y="3938"/>
                  </a:cubicBezTo>
                  <a:lnTo>
                    <a:pt x="7792" y="3938"/>
                  </a:lnTo>
                  <a:cubicBezTo>
                    <a:pt x="6871" y="3938"/>
                    <a:pt x="9803" y="3352"/>
                    <a:pt x="7122" y="3435"/>
                  </a:cubicBezTo>
                  <a:lnTo>
                    <a:pt x="6452" y="3435"/>
                  </a:lnTo>
                  <a:cubicBezTo>
                    <a:pt x="6452" y="3435"/>
                    <a:pt x="5279" y="3435"/>
                    <a:pt x="4860" y="3435"/>
                  </a:cubicBezTo>
                  <a:cubicBezTo>
                    <a:pt x="5161" y="3377"/>
                    <a:pt x="5480" y="3377"/>
                    <a:pt x="5781" y="3435"/>
                  </a:cubicBezTo>
                  <a:lnTo>
                    <a:pt x="5781" y="3435"/>
                  </a:lnTo>
                  <a:cubicBezTo>
                    <a:pt x="7122" y="3435"/>
                    <a:pt x="6200" y="3435"/>
                    <a:pt x="7206" y="3435"/>
                  </a:cubicBezTo>
                  <a:cubicBezTo>
                    <a:pt x="8211" y="3435"/>
                    <a:pt x="7792" y="2765"/>
                    <a:pt x="7876" y="2514"/>
                  </a:cubicBezTo>
                  <a:lnTo>
                    <a:pt x="6787" y="2514"/>
                  </a:lnTo>
                  <a:lnTo>
                    <a:pt x="6787" y="2514"/>
                  </a:lnTo>
                  <a:lnTo>
                    <a:pt x="6787" y="2514"/>
                  </a:lnTo>
                  <a:cubicBezTo>
                    <a:pt x="7231" y="2422"/>
                    <a:pt x="7683" y="2422"/>
                    <a:pt x="8128" y="2514"/>
                  </a:cubicBezTo>
                  <a:lnTo>
                    <a:pt x="8128" y="2514"/>
                  </a:lnTo>
                  <a:cubicBezTo>
                    <a:pt x="7709" y="2514"/>
                    <a:pt x="7206" y="2514"/>
                    <a:pt x="7290" y="2514"/>
                  </a:cubicBezTo>
                  <a:lnTo>
                    <a:pt x="8044" y="2514"/>
                  </a:lnTo>
                  <a:lnTo>
                    <a:pt x="8044" y="2514"/>
                  </a:lnTo>
                  <a:lnTo>
                    <a:pt x="7206" y="2514"/>
                  </a:lnTo>
                  <a:cubicBezTo>
                    <a:pt x="6904" y="2463"/>
                    <a:pt x="6586" y="2463"/>
                    <a:pt x="6284" y="2514"/>
                  </a:cubicBezTo>
                  <a:cubicBezTo>
                    <a:pt x="7709" y="2514"/>
                    <a:pt x="6787" y="2011"/>
                    <a:pt x="7206" y="1927"/>
                  </a:cubicBezTo>
                  <a:cubicBezTo>
                    <a:pt x="7625" y="1843"/>
                    <a:pt x="6619" y="1927"/>
                    <a:pt x="6703" y="1927"/>
                  </a:cubicBezTo>
                  <a:cubicBezTo>
                    <a:pt x="6787" y="1927"/>
                    <a:pt x="5530" y="1927"/>
                    <a:pt x="5698" y="1927"/>
                  </a:cubicBezTo>
                  <a:cubicBezTo>
                    <a:pt x="6452" y="2003"/>
                    <a:pt x="7206" y="2003"/>
                    <a:pt x="7960" y="1927"/>
                  </a:cubicBezTo>
                  <a:cubicBezTo>
                    <a:pt x="6954" y="1927"/>
                    <a:pt x="7960" y="1927"/>
                    <a:pt x="6368" y="1927"/>
                  </a:cubicBezTo>
                  <a:lnTo>
                    <a:pt x="7541" y="1927"/>
                  </a:lnTo>
                  <a:cubicBezTo>
                    <a:pt x="6787" y="1927"/>
                    <a:pt x="8044" y="1927"/>
                    <a:pt x="7541" y="1341"/>
                  </a:cubicBezTo>
                  <a:cubicBezTo>
                    <a:pt x="7181" y="1382"/>
                    <a:pt x="6812" y="1382"/>
                    <a:pt x="6452" y="1341"/>
                  </a:cubicBezTo>
                  <a:lnTo>
                    <a:pt x="7709" y="1341"/>
                  </a:lnTo>
                  <a:cubicBezTo>
                    <a:pt x="7709" y="1341"/>
                    <a:pt x="6284" y="1341"/>
                    <a:pt x="7122" y="1341"/>
                  </a:cubicBezTo>
                  <a:lnTo>
                    <a:pt x="6536" y="1341"/>
                  </a:lnTo>
                  <a:cubicBezTo>
                    <a:pt x="7792" y="838"/>
                    <a:pt x="5446" y="503"/>
                    <a:pt x="7792" y="0"/>
                  </a:cubicBezTo>
                  <a:cubicBezTo>
                    <a:pt x="7290" y="0"/>
                    <a:pt x="7206" y="0"/>
                    <a:pt x="7206" y="0"/>
                  </a:cubicBezTo>
                  <a:lnTo>
                    <a:pt x="6200" y="0"/>
                  </a:lnTo>
                  <a:lnTo>
                    <a:pt x="7206" y="0"/>
                  </a:lnTo>
                  <a:cubicBezTo>
                    <a:pt x="6200" y="0"/>
                    <a:pt x="7206" y="0"/>
                    <a:pt x="6200" y="0"/>
                  </a:cubicBezTo>
                  <a:lnTo>
                    <a:pt x="6200" y="0"/>
                  </a:lnTo>
                  <a:cubicBezTo>
                    <a:pt x="5111" y="0"/>
                    <a:pt x="3771" y="0"/>
                    <a:pt x="2346" y="0"/>
                  </a:cubicBezTo>
                  <a:cubicBezTo>
                    <a:pt x="3603" y="0"/>
                    <a:pt x="503" y="0"/>
                    <a:pt x="2346" y="0"/>
                  </a:cubicBezTo>
                  <a:lnTo>
                    <a:pt x="1508" y="0"/>
                  </a:lnTo>
                  <a:cubicBezTo>
                    <a:pt x="2179" y="0"/>
                    <a:pt x="2262" y="0"/>
                    <a:pt x="2011" y="0"/>
                  </a:cubicBezTo>
                  <a:lnTo>
                    <a:pt x="2011" y="0"/>
                  </a:lnTo>
                  <a:cubicBezTo>
                    <a:pt x="2011" y="0"/>
                    <a:pt x="1592" y="0"/>
                    <a:pt x="1173" y="586"/>
                  </a:cubicBezTo>
                  <a:lnTo>
                    <a:pt x="1173" y="586"/>
                  </a:lnTo>
                  <a:cubicBezTo>
                    <a:pt x="2262" y="586"/>
                    <a:pt x="1173" y="586"/>
                    <a:pt x="2430" y="586"/>
                  </a:cubicBezTo>
                  <a:cubicBezTo>
                    <a:pt x="1005" y="586"/>
                    <a:pt x="2430" y="1005"/>
                    <a:pt x="754" y="1089"/>
                  </a:cubicBezTo>
                  <a:cubicBezTo>
                    <a:pt x="754" y="1089"/>
                    <a:pt x="1592" y="1089"/>
                    <a:pt x="1592" y="1089"/>
                  </a:cubicBezTo>
                  <a:lnTo>
                    <a:pt x="587" y="1089"/>
                  </a:lnTo>
                  <a:cubicBezTo>
                    <a:pt x="84" y="1089"/>
                    <a:pt x="587" y="1089"/>
                    <a:pt x="587" y="1089"/>
                  </a:cubicBezTo>
                  <a:lnTo>
                    <a:pt x="587" y="1089"/>
                  </a:lnTo>
                  <a:cubicBezTo>
                    <a:pt x="1005" y="1089"/>
                    <a:pt x="587" y="1592"/>
                    <a:pt x="1341" y="1759"/>
                  </a:cubicBezTo>
                  <a:lnTo>
                    <a:pt x="1341" y="1759"/>
                  </a:lnTo>
                  <a:cubicBezTo>
                    <a:pt x="1927" y="1759"/>
                    <a:pt x="1341" y="1759"/>
                    <a:pt x="1341" y="1759"/>
                  </a:cubicBezTo>
                  <a:lnTo>
                    <a:pt x="1341" y="1759"/>
                  </a:lnTo>
                  <a:cubicBezTo>
                    <a:pt x="1341" y="1759"/>
                    <a:pt x="1843" y="1759"/>
                    <a:pt x="1843" y="1759"/>
                  </a:cubicBezTo>
                  <a:cubicBezTo>
                    <a:pt x="1450" y="1718"/>
                    <a:pt x="1064" y="1718"/>
                    <a:pt x="670" y="1759"/>
                  </a:cubicBezTo>
                  <a:lnTo>
                    <a:pt x="2765" y="1759"/>
                  </a:lnTo>
                  <a:cubicBezTo>
                    <a:pt x="2262" y="1759"/>
                    <a:pt x="1927" y="1759"/>
                    <a:pt x="1341" y="1759"/>
                  </a:cubicBezTo>
                  <a:cubicBezTo>
                    <a:pt x="754" y="1759"/>
                    <a:pt x="2514" y="1759"/>
                    <a:pt x="754" y="1759"/>
                  </a:cubicBezTo>
                  <a:cubicBezTo>
                    <a:pt x="2262" y="1759"/>
                    <a:pt x="1592" y="1759"/>
                    <a:pt x="1927" y="1759"/>
                  </a:cubicBezTo>
                  <a:cubicBezTo>
                    <a:pt x="2262" y="1759"/>
                    <a:pt x="3100" y="1759"/>
                    <a:pt x="2933" y="1759"/>
                  </a:cubicBezTo>
                  <a:cubicBezTo>
                    <a:pt x="2765" y="1759"/>
                    <a:pt x="1005" y="1759"/>
                    <a:pt x="1005" y="1759"/>
                  </a:cubicBezTo>
                  <a:lnTo>
                    <a:pt x="1005" y="1759"/>
                  </a:lnTo>
                  <a:cubicBezTo>
                    <a:pt x="1005" y="1759"/>
                    <a:pt x="1508" y="1759"/>
                    <a:pt x="1005" y="1759"/>
                  </a:cubicBezTo>
                  <a:cubicBezTo>
                    <a:pt x="1927" y="1759"/>
                    <a:pt x="1005" y="1759"/>
                    <a:pt x="2095" y="1759"/>
                  </a:cubicBezTo>
                  <a:lnTo>
                    <a:pt x="2095" y="1759"/>
                  </a:lnTo>
                  <a:cubicBezTo>
                    <a:pt x="2095" y="1759"/>
                    <a:pt x="3771" y="1759"/>
                    <a:pt x="3100" y="1759"/>
                  </a:cubicBezTo>
                  <a:lnTo>
                    <a:pt x="2430" y="1759"/>
                  </a:lnTo>
                  <a:cubicBezTo>
                    <a:pt x="2430" y="1759"/>
                    <a:pt x="2430" y="1759"/>
                    <a:pt x="2430" y="1759"/>
                  </a:cubicBezTo>
                  <a:cubicBezTo>
                    <a:pt x="2430" y="1759"/>
                    <a:pt x="2430" y="1759"/>
                    <a:pt x="1257" y="1759"/>
                  </a:cubicBezTo>
                  <a:cubicBezTo>
                    <a:pt x="84" y="1759"/>
                    <a:pt x="2179" y="1759"/>
                    <a:pt x="1257" y="1759"/>
                  </a:cubicBezTo>
                  <a:cubicBezTo>
                    <a:pt x="2849" y="1759"/>
                    <a:pt x="1257" y="1759"/>
                    <a:pt x="2262" y="1759"/>
                  </a:cubicBezTo>
                  <a:lnTo>
                    <a:pt x="1089" y="1759"/>
                  </a:lnTo>
                  <a:cubicBezTo>
                    <a:pt x="1843" y="1759"/>
                    <a:pt x="419" y="1759"/>
                    <a:pt x="1089" y="1759"/>
                  </a:cubicBezTo>
                  <a:cubicBezTo>
                    <a:pt x="1759" y="1759"/>
                    <a:pt x="1927" y="1759"/>
                    <a:pt x="2430" y="1759"/>
                  </a:cubicBezTo>
                  <a:cubicBezTo>
                    <a:pt x="2933" y="1759"/>
                    <a:pt x="587" y="1759"/>
                    <a:pt x="922" y="1759"/>
                  </a:cubicBezTo>
                  <a:cubicBezTo>
                    <a:pt x="1257" y="1759"/>
                    <a:pt x="922" y="1759"/>
                    <a:pt x="1676" y="1759"/>
                  </a:cubicBezTo>
                  <a:lnTo>
                    <a:pt x="922" y="1759"/>
                  </a:lnTo>
                  <a:cubicBezTo>
                    <a:pt x="922" y="1759"/>
                    <a:pt x="1676" y="1759"/>
                    <a:pt x="2095" y="1759"/>
                  </a:cubicBezTo>
                  <a:cubicBezTo>
                    <a:pt x="1257" y="1759"/>
                    <a:pt x="2095" y="1759"/>
                    <a:pt x="2681" y="1759"/>
                  </a:cubicBezTo>
                  <a:lnTo>
                    <a:pt x="2011" y="1759"/>
                  </a:lnTo>
                  <a:cubicBezTo>
                    <a:pt x="1508" y="1759"/>
                    <a:pt x="3435" y="1759"/>
                    <a:pt x="2933" y="1759"/>
                  </a:cubicBezTo>
                  <a:lnTo>
                    <a:pt x="1425" y="1759"/>
                  </a:lnTo>
                  <a:cubicBezTo>
                    <a:pt x="2011" y="1759"/>
                    <a:pt x="1425" y="1759"/>
                    <a:pt x="1425" y="1759"/>
                  </a:cubicBezTo>
                  <a:cubicBezTo>
                    <a:pt x="1868" y="1667"/>
                    <a:pt x="2321" y="1667"/>
                    <a:pt x="2765" y="1759"/>
                  </a:cubicBezTo>
                  <a:cubicBezTo>
                    <a:pt x="2765" y="1759"/>
                    <a:pt x="2095" y="1759"/>
                    <a:pt x="2179" y="1759"/>
                  </a:cubicBezTo>
                  <a:cubicBezTo>
                    <a:pt x="2262" y="1759"/>
                    <a:pt x="1173" y="1759"/>
                    <a:pt x="2179" y="1759"/>
                  </a:cubicBezTo>
                  <a:lnTo>
                    <a:pt x="1508" y="1759"/>
                  </a:lnTo>
                  <a:cubicBezTo>
                    <a:pt x="1005" y="1759"/>
                    <a:pt x="1508" y="1759"/>
                    <a:pt x="1508" y="1759"/>
                  </a:cubicBezTo>
                  <a:cubicBezTo>
                    <a:pt x="1508" y="1759"/>
                    <a:pt x="1508" y="1759"/>
                    <a:pt x="1508" y="1759"/>
                  </a:cubicBezTo>
                  <a:lnTo>
                    <a:pt x="838" y="1759"/>
                  </a:lnTo>
                  <a:lnTo>
                    <a:pt x="1425" y="1759"/>
                  </a:lnTo>
                  <a:lnTo>
                    <a:pt x="587" y="1759"/>
                  </a:lnTo>
                  <a:cubicBezTo>
                    <a:pt x="587" y="1759"/>
                    <a:pt x="1676" y="1759"/>
                    <a:pt x="1257" y="1759"/>
                  </a:cubicBezTo>
                  <a:lnTo>
                    <a:pt x="1257" y="1759"/>
                  </a:lnTo>
                  <a:cubicBezTo>
                    <a:pt x="1257" y="1759"/>
                    <a:pt x="503" y="1759"/>
                    <a:pt x="1257" y="1759"/>
                  </a:cubicBezTo>
                  <a:lnTo>
                    <a:pt x="251" y="1759"/>
                  </a:lnTo>
                  <a:cubicBezTo>
                    <a:pt x="251" y="1759"/>
                    <a:pt x="1508" y="1759"/>
                    <a:pt x="1927" y="1759"/>
                  </a:cubicBezTo>
                  <a:cubicBezTo>
                    <a:pt x="2346" y="1759"/>
                    <a:pt x="1089" y="1759"/>
                    <a:pt x="754" y="1759"/>
                  </a:cubicBezTo>
                  <a:cubicBezTo>
                    <a:pt x="419" y="1759"/>
                    <a:pt x="2346" y="1759"/>
                    <a:pt x="1508" y="1759"/>
                  </a:cubicBezTo>
                  <a:close/>
                  <a:moveTo>
                    <a:pt x="2514" y="7373"/>
                  </a:moveTo>
                  <a:cubicBezTo>
                    <a:pt x="2514" y="7373"/>
                    <a:pt x="1927" y="7373"/>
                    <a:pt x="2514" y="7373"/>
                  </a:cubicBezTo>
                  <a:cubicBezTo>
                    <a:pt x="3100" y="7373"/>
                    <a:pt x="2765" y="7373"/>
                    <a:pt x="2514" y="7373"/>
                  </a:cubicBezTo>
                  <a:close/>
                  <a:moveTo>
                    <a:pt x="4273" y="9049"/>
                  </a:moveTo>
                  <a:cubicBezTo>
                    <a:pt x="4273" y="9049"/>
                    <a:pt x="4273" y="9049"/>
                    <a:pt x="4273" y="9049"/>
                  </a:cubicBezTo>
                  <a:cubicBezTo>
                    <a:pt x="4273" y="9049"/>
                    <a:pt x="4441" y="9049"/>
                    <a:pt x="4273" y="9049"/>
                  </a:cubicBezTo>
                  <a:close/>
                  <a:moveTo>
                    <a:pt x="9468" y="13741"/>
                  </a:moveTo>
                  <a:lnTo>
                    <a:pt x="9468" y="13741"/>
                  </a:lnTo>
                  <a:close/>
                  <a:moveTo>
                    <a:pt x="9468" y="13741"/>
                  </a:moveTo>
                  <a:lnTo>
                    <a:pt x="9468" y="13741"/>
                  </a:lnTo>
                  <a:cubicBezTo>
                    <a:pt x="9468" y="13741"/>
                    <a:pt x="8965" y="13825"/>
                    <a:pt x="9133" y="13909"/>
                  </a:cubicBezTo>
                  <a:close/>
                  <a:moveTo>
                    <a:pt x="8630" y="2514"/>
                  </a:moveTo>
                  <a:lnTo>
                    <a:pt x="8630" y="2514"/>
                  </a:lnTo>
                  <a:close/>
                </a:path>
              </a:pathLst>
            </a:custGeom>
            <a:solidFill>
              <a:srgbClr val="37474F"/>
            </a:solidFill>
            <a:ln w="8363" cap="flat">
              <a:noFill/>
              <a:prstDash val="solid"/>
              <a:miter/>
            </a:ln>
          </p:spPr>
          <p:txBody>
            <a:bodyPr rtlCol="0" anchor="ctr"/>
            <a:lstStyle/>
            <a:p>
              <a:pPr defTabSz="914378"/>
              <a:endParaRPr lang="en-US"/>
            </a:p>
          </p:txBody>
        </p:sp>
        <p:sp>
          <p:nvSpPr>
            <p:cNvPr id="456" name="Freeform: Shape 455">
              <a:extLst>
                <a:ext uri="{FF2B5EF4-FFF2-40B4-BE49-F238E27FC236}">
                  <a16:creationId xmlns:a16="http://schemas.microsoft.com/office/drawing/2014/main" xmlns="" id="{F00D2CF1-E214-4B21-A818-15A2D6B6A577}"/>
                </a:ext>
              </a:extLst>
            </p:cNvPr>
            <p:cNvSpPr/>
            <p:nvPr/>
          </p:nvSpPr>
          <p:spPr>
            <a:xfrm>
              <a:off x="2784280"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7" name="Freeform: Shape 456">
              <a:extLst>
                <a:ext uri="{FF2B5EF4-FFF2-40B4-BE49-F238E27FC236}">
                  <a16:creationId xmlns:a16="http://schemas.microsoft.com/office/drawing/2014/main" xmlns="" id="{865F3A61-9039-49E0-8EAC-D8898A2358EE}"/>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58" name="Freeform: Shape 457">
              <a:extLst>
                <a:ext uri="{FF2B5EF4-FFF2-40B4-BE49-F238E27FC236}">
                  <a16:creationId xmlns:a16="http://schemas.microsoft.com/office/drawing/2014/main" xmlns="" id="{2B3A7BBB-24E0-4739-B8AD-17B3AA4E0456}"/>
                </a:ext>
              </a:extLst>
            </p:cNvPr>
            <p:cNvSpPr/>
            <p:nvPr/>
          </p:nvSpPr>
          <p:spPr>
            <a:xfrm>
              <a:off x="2784112" y="2071940"/>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59" name="Freeform: Shape 458">
              <a:extLst>
                <a:ext uri="{FF2B5EF4-FFF2-40B4-BE49-F238E27FC236}">
                  <a16:creationId xmlns:a16="http://schemas.microsoft.com/office/drawing/2014/main" xmlns="" id="{E1C2B7BE-8B74-4938-98E9-6D9D98161367}"/>
                </a:ext>
              </a:extLst>
            </p:cNvPr>
            <p:cNvSpPr/>
            <p:nvPr/>
          </p:nvSpPr>
          <p:spPr>
            <a:xfrm>
              <a:off x="2791402"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0" name="Freeform: Shape 459">
              <a:extLst>
                <a:ext uri="{FF2B5EF4-FFF2-40B4-BE49-F238E27FC236}">
                  <a16:creationId xmlns:a16="http://schemas.microsoft.com/office/drawing/2014/main" xmlns="" id="{A6A37822-DC56-407B-BC12-3351D3375B0E}"/>
                </a:ext>
              </a:extLst>
            </p:cNvPr>
            <p:cNvSpPr/>
            <p:nvPr/>
          </p:nvSpPr>
          <p:spPr>
            <a:xfrm>
              <a:off x="2787296"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1" name="Freeform: Shape 460">
              <a:extLst>
                <a:ext uri="{FF2B5EF4-FFF2-40B4-BE49-F238E27FC236}">
                  <a16:creationId xmlns:a16="http://schemas.microsoft.com/office/drawing/2014/main" xmlns="" id="{E968D7D8-EEEE-497F-9E6C-C86B74FCF1E5}"/>
                </a:ext>
              </a:extLst>
            </p:cNvPr>
            <p:cNvSpPr/>
            <p:nvPr/>
          </p:nvSpPr>
          <p:spPr>
            <a:xfrm>
              <a:off x="2788795" y="2073988"/>
              <a:ext cx="586" cy="8378"/>
            </a:xfrm>
            <a:custGeom>
              <a:avLst/>
              <a:gdLst>
                <a:gd name="connsiteX0" fmla="*/ 261 w 586"/>
                <a:gd name="connsiteY0" fmla="*/ 0 h 8378"/>
                <a:gd name="connsiteX1" fmla="*/ 261 w 586"/>
                <a:gd name="connsiteY1" fmla="*/ 0 h 8378"/>
                <a:gd name="connsiteX2" fmla="*/ 261 w 586"/>
                <a:gd name="connsiteY2" fmla="*/ 0 h 8378"/>
                <a:gd name="connsiteX3" fmla="*/ 261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261" y="0"/>
                  </a:moveTo>
                  <a:cubicBezTo>
                    <a:pt x="-326" y="0"/>
                    <a:pt x="261" y="0"/>
                    <a:pt x="261" y="0"/>
                  </a:cubicBezTo>
                  <a:lnTo>
                    <a:pt x="261" y="0"/>
                  </a:lnTo>
                  <a:cubicBezTo>
                    <a:pt x="847" y="0"/>
                    <a:pt x="512"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462" name="Freeform: Shape 461">
              <a:extLst>
                <a:ext uri="{FF2B5EF4-FFF2-40B4-BE49-F238E27FC236}">
                  <a16:creationId xmlns:a16="http://schemas.microsoft.com/office/drawing/2014/main" xmlns="" id="{DB603F9C-EC58-4160-A388-24ED34E1270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63" name="Freeform: Shape 462">
              <a:extLst>
                <a:ext uri="{FF2B5EF4-FFF2-40B4-BE49-F238E27FC236}">
                  <a16:creationId xmlns:a16="http://schemas.microsoft.com/office/drawing/2014/main" xmlns="" id="{E7CE7A10-6493-4D7B-ABF6-3D1171BADE6A}"/>
                </a:ext>
              </a:extLst>
            </p:cNvPr>
            <p:cNvSpPr/>
            <p:nvPr/>
          </p:nvSpPr>
          <p:spPr>
            <a:xfrm>
              <a:off x="2790564"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4" name="Freeform: Shape 463">
              <a:extLst>
                <a:ext uri="{FF2B5EF4-FFF2-40B4-BE49-F238E27FC236}">
                  <a16:creationId xmlns:a16="http://schemas.microsoft.com/office/drawing/2014/main" xmlns="" id="{113FA2C8-4EB6-4EA7-BDDB-CA3142E7067E}"/>
                </a:ext>
              </a:extLst>
            </p:cNvPr>
            <p:cNvSpPr/>
            <p:nvPr/>
          </p:nvSpPr>
          <p:spPr>
            <a:xfrm>
              <a:off x="2787128" y="2074072"/>
              <a:ext cx="670" cy="8378"/>
            </a:xfrm>
            <a:custGeom>
              <a:avLst/>
              <a:gdLst>
                <a:gd name="connsiteX0" fmla="*/ 0 w 670"/>
                <a:gd name="connsiteY0" fmla="*/ 0 h 8378"/>
                <a:gd name="connsiteX1" fmla="*/ 670 w 670"/>
                <a:gd name="connsiteY1" fmla="*/ 0 h 8378"/>
                <a:gd name="connsiteX2" fmla="*/ 84 w 670"/>
                <a:gd name="connsiteY2" fmla="*/ 0 h 8378"/>
                <a:gd name="connsiteX3" fmla="*/ 0 w 670"/>
                <a:gd name="connsiteY3" fmla="*/ 0 h 8378"/>
              </a:gdLst>
              <a:ahLst/>
              <a:cxnLst>
                <a:cxn ang="0">
                  <a:pos x="connsiteX0" y="connsiteY0"/>
                </a:cxn>
                <a:cxn ang="0">
                  <a:pos x="connsiteX1" y="connsiteY1"/>
                </a:cxn>
                <a:cxn ang="0">
                  <a:pos x="connsiteX2" y="connsiteY2"/>
                </a:cxn>
                <a:cxn ang="0">
                  <a:pos x="connsiteX3" y="connsiteY3"/>
                </a:cxn>
              </a:cxnLst>
              <a:rect l="l" t="t" r="r" b="b"/>
              <a:pathLst>
                <a:path w="670" h="8378">
                  <a:moveTo>
                    <a:pt x="0" y="0"/>
                  </a:moveTo>
                  <a:lnTo>
                    <a:pt x="670" y="0"/>
                  </a:lnTo>
                  <a:lnTo>
                    <a:pt x="84"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5" name="Freeform: Shape 464">
              <a:extLst>
                <a:ext uri="{FF2B5EF4-FFF2-40B4-BE49-F238E27FC236}">
                  <a16:creationId xmlns:a16="http://schemas.microsoft.com/office/drawing/2014/main" xmlns="" id="{DCC3511D-BFA8-4EEE-8E6D-7E923C216526}"/>
                </a:ext>
              </a:extLst>
            </p:cNvPr>
            <p:cNvSpPr/>
            <p:nvPr/>
          </p:nvSpPr>
          <p:spPr>
            <a:xfrm>
              <a:off x="2787296" y="2073653"/>
              <a:ext cx="223" cy="8378"/>
            </a:xfrm>
            <a:custGeom>
              <a:avLst/>
              <a:gdLst>
                <a:gd name="connsiteX0" fmla="*/ 0 w 223"/>
                <a:gd name="connsiteY0" fmla="*/ 0 h 8378"/>
                <a:gd name="connsiteX1" fmla="*/ 0 w 223"/>
                <a:gd name="connsiteY1" fmla="*/ 0 h 8378"/>
                <a:gd name="connsiteX2" fmla="*/ 0 w 223"/>
                <a:gd name="connsiteY2" fmla="*/ 0 h 8378"/>
                <a:gd name="connsiteX3" fmla="*/ 0 w 223"/>
                <a:gd name="connsiteY3" fmla="*/ 0 h 8378"/>
              </a:gdLst>
              <a:ahLst/>
              <a:cxnLst>
                <a:cxn ang="0">
                  <a:pos x="connsiteX0" y="connsiteY0"/>
                </a:cxn>
                <a:cxn ang="0">
                  <a:pos x="connsiteX1" y="connsiteY1"/>
                </a:cxn>
                <a:cxn ang="0">
                  <a:pos x="connsiteX2" y="connsiteY2"/>
                </a:cxn>
                <a:cxn ang="0">
                  <a:pos x="connsiteX3" y="connsiteY3"/>
                </a:cxn>
              </a:cxnLst>
              <a:rect l="l" t="t" r="r" b="b"/>
              <a:pathLst>
                <a:path w="223" h="8378">
                  <a:moveTo>
                    <a:pt x="0" y="0"/>
                  </a:moveTo>
                  <a:lnTo>
                    <a:pt x="0" y="0"/>
                  </a:lnTo>
                  <a:cubicBezTo>
                    <a:pt x="0" y="0"/>
                    <a:pt x="0" y="0"/>
                    <a:pt x="0" y="0"/>
                  </a:cubicBezTo>
                  <a:cubicBezTo>
                    <a:pt x="0"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66" name="Freeform: Shape 465">
              <a:extLst>
                <a:ext uri="{FF2B5EF4-FFF2-40B4-BE49-F238E27FC236}">
                  <a16:creationId xmlns:a16="http://schemas.microsoft.com/office/drawing/2014/main" xmlns="" id="{FAD35FE0-2846-447C-971D-E874EF0833BB}"/>
                </a:ext>
              </a:extLst>
            </p:cNvPr>
            <p:cNvSpPr/>
            <p:nvPr/>
          </p:nvSpPr>
          <p:spPr>
            <a:xfrm>
              <a:off x="2787296" y="20738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7" name="Freeform: Shape 466">
              <a:extLst>
                <a:ext uri="{FF2B5EF4-FFF2-40B4-BE49-F238E27FC236}">
                  <a16:creationId xmlns:a16="http://schemas.microsoft.com/office/drawing/2014/main" xmlns="" id="{5A87430F-E188-482A-8974-4C237DB11FB6}"/>
                </a:ext>
              </a:extLst>
            </p:cNvPr>
            <p:cNvSpPr/>
            <p:nvPr/>
          </p:nvSpPr>
          <p:spPr>
            <a:xfrm>
              <a:off x="2786877" y="2073904"/>
              <a:ext cx="167" cy="83"/>
            </a:xfrm>
            <a:custGeom>
              <a:avLst/>
              <a:gdLst>
                <a:gd name="connsiteX0" fmla="*/ 0 w 167"/>
                <a:gd name="connsiteY0" fmla="*/ 84 h 83"/>
                <a:gd name="connsiteX1" fmla="*/ 167 w 167"/>
                <a:gd name="connsiteY1" fmla="*/ 84 h 83"/>
                <a:gd name="connsiteX2" fmla="*/ 167 w 167"/>
                <a:gd name="connsiteY2" fmla="*/ 0 h 83"/>
                <a:gd name="connsiteX3" fmla="*/ 0 w 167"/>
                <a:gd name="connsiteY3" fmla="*/ 84 h 83"/>
              </a:gdLst>
              <a:ahLst/>
              <a:cxnLst>
                <a:cxn ang="0">
                  <a:pos x="connsiteX0" y="connsiteY0"/>
                </a:cxn>
                <a:cxn ang="0">
                  <a:pos x="connsiteX1" y="connsiteY1"/>
                </a:cxn>
                <a:cxn ang="0">
                  <a:pos x="connsiteX2" y="connsiteY2"/>
                </a:cxn>
                <a:cxn ang="0">
                  <a:pos x="connsiteX3" y="connsiteY3"/>
                </a:cxn>
              </a:cxnLst>
              <a:rect l="l" t="t" r="r" b="b"/>
              <a:pathLst>
                <a:path w="167" h="83">
                  <a:moveTo>
                    <a:pt x="0" y="84"/>
                  </a:moveTo>
                  <a:lnTo>
                    <a:pt x="167" y="84"/>
                  </a:lnTo>
                  <a:lnTo>
                    <a:pt x="167"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68" name="Freeform: Shape 467">
              <a:extLst>
                <a:ext uri="{FF2B5EF4-FFF2-40B4-BE49-F238E27FC236}">
                  <a16:creationId xmlns:a16="http://schemas.microsoft.com/office/drawing/2014/main" xmlns="" id="{D3082748-3ABD-498E-B4D0-EF4C36FF32CC}"/>
                </a:ext>
              </a:extLst>
            </p:cNvPr>
            <p:cNvSpPr/>
            <p:nvPr/>
          </p:nvSpPr>
          <p:spPr>
            <a:xfrm>
              <a:off x="2787715" y="20728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69" name="Freeform: Shape 468">
              <a:extLst>
                <a:ext uri="{FF2B5EF4-FFF2-40B4-BE49-F238E27FC236}">
                  <a16:creationId xmlns:a16="http://schemas.microsoft.com/office/drawing/2014/main" xmlns="" id="{F9B10C45-5D30-4E63-BAB6-8B3AE789D1DF}"/>
                </a:ext>
              </a:extLst>
            </p:cNvPr>
            <p:cNvSpPr/>
            <p:nvPr/>
          </p:nvSpPr>
          <p:spPr>
            <a:xfrm>
              <a:off x="2785704" y="20732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0" name="Freeform: Shape 469">
              <a:extLst>
                <a:ext uri="{FF2B5EF4-FFF2-40B4-BE49-F238E27FC236}">
                  <a16:creationId xmlns:a16="http://schemas.microsoft.com/office/drawing/2014/main" xmlns="" id="{251BBE40-2A36-40A6-A02B-96AF15A6FDE2}"/>
                </a:ext>
              </a:extLst>
            </p:cNvPr>
            <p:cNvSpPr/>
            <p:nvPr/>
          </p:nvSpPr>
          <p:spPr>
            <a:xfrm>
              <a:off x="2784782" y="2072982"/>
              <a:ext cx="670" cy="37"/>
            </a:xfrm>
            <a:custGeom>
              <a:avLst/>
              <a:gdLst>
                <a:gd name="connsiteX0" fmla="*/ 670 w 670"/>
                <a:gd name="connsiteY0" fmla="*/ 0 h 37"/>
                <a:gd name="connsiteX1" fmla="*/ 0 w 670"/>
                <a:gd name="connsiteY1" fmla="*/ 0 h 37"/>
                <a:gd name="connsiteX2" fmla="*/ 670 w 670"/>
                <a:gd name="connsiteY2" fmla="*/ 0 h 37"/>
              </a:gdLst>
              <a:ahLst/>
              <a:cxnLst>
                <a:cxn ang="0">
                  <a:pos x="connsiteX0" y="connsiteY0"/>
                </a:cxn>
                <a:cxn ang="0">
                  <a:pos x="connsiteX1" y="connsiteY1"/>
                </a:cxn>
                <a:cxn ang="0">
                  <a:pos x="connsiteX2" y="connsiteY2"/>
                </a:cxn>
              </a:cxnLst>
              <a:rect l="l" t="t" r="r" b="b"/>
              <a:pathLst>
                <a:path w="670" h="37">
                  <a:moveTo>
                    <a:pt x="670" y="0"/>
                  </a:moveTo>
                  <a:lnTo>
                    <a:pt x="0" y="0"/>
                  </a:lnTo>
                  <a:cubicBezTo>
                    <a:pt x="0" y="0"/>
                    <a:pt x="503" y="84"/>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471" name="Freeform: Shape 470">
              <a:extLst>
                <a:ext uri="{FF2B5EF4-FFF2-40B4-BE49-F238E27FC236}">
                  <a16:creationId xmlns:a16="http://schemas.microsoft.com/office/drawing/2014/main" xmlns="" id="{10746BEA-F1BE-4981-872F-EEA24B0DE7AF}"/>
                </a:ext>
              </a:extLst>
            </p:cNvPr>
            <p:cNvSpPr/>
            <p:nvPr/>
          </p:nvSpPr>
          <p:spPr>
            <a:xfrm>
              <a:off x="2786626" y="2071642"/>
              <a:ext cx="1424" cy="83"/>
            </a:xfrm>
            <a:custGeom>
              <a:avLst/>
              <a:gdLst>
                <a:gd name="connsiteX0" fmla="*/ 0 w 1424"/>
                <a:gd name="connsiteY0" fmla="*/ 84 h 83"/>
                <a:gd name="connsiteX1" fmla="*/ 0 w 1424"/>
                <a:gd name="connsiteY1" fmla="*/ 84 h 83"/>
                <a:gd name="connsiteX2" fmla="*/ 1424 w 1424"/>
                <a:gd name="connsiteY2" fmla="*/ 0 h 83"/>
                <a:gd name="connsiteX3" fmla="*/ 0 w 1424"/>
                <a:gd name="connsiteY3" fmla="*/ 84 h 83"/>
              </a:gdLst>
              <a:ahLst/>
              <a:cxnLst>
                <a:cxn ang="0">
                  <a:pos x="connsiteX0" y="connsiteY0"/>
                </a:cxn>
                <a:cxn ang="0">
                  <a:pos x="connsiteX1" y="connsiteY1"/>
                </a:cxn>
                <a:cxn ang="0">
                  <a:pos x="connsiteX2" y="connsiteY2"/>
                </a:cxn>
                <a:cxn ang="0">
                  <a:pos x="connsiteX3" y="connsiteY3"/>
                </a:cxn>
              </a:cxnLst>
              <a:rect l="l" t="t" r="r" b="b"/>
              <a:pathLst>
                <a:path w="1424" h="83">
                  <a:moveTo>
                    <a:pt x="0" y="84"/>
                  </a:moveTo>
                  <a:lnTo>
                    <a:pt x="0" y="84"/>
                  </a:lnTo>
                  <a:lnTo>
                    <a:pt x="1424"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72" name="Freeform: Shape 471">
              <a:extLst>
                <a:ext uri="{FF2B5EF4-FFF2-40B4-BE49-F238E27FC236}">
                  <a16:creationId xmlns:a16="http://schemas.microsoft.com/office/drawing/2014/main" xmlns="" id="{53A08E48-F5A4-49B1-ACDF-E07A1F3F3732}"/>
                </a:ext>
              </a:extLst>
            </p:cNvPr>
            <p:cNvSpPr/>
            <p:nvPr/>
          </p:nvSpPr>
          <p:spPr>
            <a:xfrm>
              <a:off x="2782939" y="2070804"/>
              <a:ext cx="611" cy="8378"/>
            </a:xfrm>
            <a:custGeom>
              <a:avLst/>
              <a:gdLst>
                <a:gd name="connsiteX0" fmla="*/ 0 w 611"/>
                <a:gd name="connsiteY0" fmla="*/ 0 h 8378"/>
                <a:gd name="connsiteX1" fmla="*/ 503 w 611"/>
                <a:gd name="connsiteY1" fmla="*/ 0 h 8378"/>
                <a:gd name="connsiteX2" fmla="*/ 0 w 611"/>
                <a:gd name="connsiteY2" fmla="*/ 0 h 8378"/>
              </a:gdLst>
              <a:ahLst/>
              <a:cxnLst>
                <a:cxn ang="0">
                  <a:pos x="connsiteX0" y="connsiteY0"/>
                </a:cxn>
                <a:cxn ang="0">
                  <a:pos x="connsiteX1" y="connsiteY1"/>
                </a:cxn>
                <a:cxn ang="0">
                  <a:pos x="connsiteX2" y="connsiteY2"/>
                </a:cxn>
              </a:cxnLst>
              <a:rect l="l" t="t" r="r" b="b"/>
              <a:pathLst>
                <a:path w="611" h="8378">
                  <a:moveTo>
                    <a:pt x="0" y="0"/>
                  </a:moveTo>
                  <a:cubicBezTo>
                    <a:pt x="0" y="0"/>
                    <a:pt x="922" y="0"/>
                    <a:pt x="503"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3" name="Freeform: Shape 472">
              <a:extLst>
                <a:ext uri="{FF2B5EF4-FFF2-40B4-BE49-F238E27FC236}">
                  <a16:creationId xmlns:a16="http://schemas.microsoft.com/office/drawing/2014/main" xmlns="" id="{038065F4-0CD0-49D6-B3E8-45A611A8D929}"/>
                </a:ext>
              </a:extLst>
            </p:cNvPr>
            <p:cNvSpPr/>
            <p:nvPr/>
          </p:nvSpPr>
          <p:spPr>
            <a:xfrm>
              <a:off x="2784112" y="207080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4" name="Freeform: Shape 473">
              <a:extLst>
                <a:ext uri="{FF2B5EF4-FFF2-40B4-BE49-F238E27FC236}">
                  <a16:creationId xmlns:a16="http://schemas.microsoft.com/office/drawing/2014/main" xmlns="" id="{4BE53B21-77E4-4EA7-BBB3-3A16DDE53CCC}"/>
                </a:ext>
              </a:extLst>
            </p:cNvPr>
            <p:cNvSpPr/>
            <p:nvPr/>
          </p:nvSpPr>
          <p:spPr>
            <a:xfrm>
              <a:off x="2789726" y="2058152"/>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defTabSz="914378"/>
              <a:endParaRPr lang="en-US"/>
            </a:p>
          </p:txBody>
        </p:sp>
        <p:sp>
          <p:nvSpPr>
            <p:cNvPr id="475" name="Freeform: Shape 474">
              <a:extLst>
                <a:ext uri="{FF2B5EF4-FFF2-40B4-BE49-F238E27FC236}">
                  <a16:creationId xmlns:a16="http://schemas.microsoft.com/office/drawing/2014/main" xmlns="" id="{391C6658-8808-4A83-B414-4A4086F22E4D}"/>
                </a:ext>
              </a:extLst>
            </p:cNvPr>
            <p:cNvSpPr/>
            <p:nvPr/>
          </p:nvSpPr>
          <p:spPr>
            <a:xfrm>
              <a:off x="2788804" y="20582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6" name="Freeform: Shape 475">
              <a:extLst>
                <a:ext uri="{FF2B5EF4-FFF2-40B4-BE49-F238E27FC236}">
                  <a16:creationId xmlns:a16="http://schemas.microsoft.com/office/drawing/2014/main" xmlns="" id="{66E76D58-A6D0-4213-8503-AA80E54F01B0}"/>
                </a:ext>
              </a:extLst>
            </p:cNvPr>
            <p:cNvSpPr/>
            <p:nvPr/>
          </p:nvSpPr>
          <p:spPr>
            <a:xfrm>
              <a:off x="2781598" y="206711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7" name="Freeform: Shape 476">
              <a:extLst>
                <a:ext uri="{FF2B5EF4-FFF2-40B4-BE49-F238E27FC236}">
                  <a16:creationId xmlns:a16="http://schemas.microsoft.com/office/drawing/2014/main" xmlns="" id="{7D7F9E7F-D4C3-457D-9F89-3D9880BF5CD5}"/>
                </a:ext>
              </a:extLst>
            </p:cNvPr>
            <p:cNvSpPr/>
            <p:nvPr/>
          </p:nvSpPr>
          <p:spPr>
            <a:xfrm>
              <a:off x="2782269" y="2066112"/>
              <a:ext cx="837" cy="83"/>
            </a:xfrm>
            <a:custGeom>
              <a:avLst/>
              <a:gdLst>
                <a:gd name="connsiteX0" fmla="*/ 0 w 837"/>
                <a:gd name="connsiteY0" fmla="*/ 84 h 83"/>
                <a:gd name="connsiteX1" fmla="*/ 0 w 837"/>
                <a:gd name="connsiteY1" fmla="*/ 84 h 83"/>
                <a:gd name="connsiteX2" fmla="*/ 838 w 837"/>
                <a:gd name="connsiteY2" fmla="*/ 0 h 83"/>
                <a:gd name="connsiteX3" fmla="*/ 0 w 837"/>
                <a:gd name="connsiteY3" fmla="*/ 84 h 83"/>
              </a:gdLst>
              <a:ahLst/>
              <a:cxnLst>
                <a:cxn ang="0">
                  <a:pos x="connsiteX0" y="connsiteY0"/>
                </a:cxn>
                <a:cxn ang="0">
                  <a:pos x="connsiteX1" y="connsiteY1"/>
                </a:cxn>
                <a:cxn ang="0">
                  <a:pos x="connsiteX2" y="connsiteY2"/>
                </a:cxn>
                <a:cxn ang="0">
                  <a:pos x="connsiteX3" y="connsiteY3"/>
                </a:cxn>
              </a:cxnLst>
              <a:rect l="l" t="t" r="r" b="b"/>
              <a:pathLst>
                <a:path w="837" h="83">
                  <a:moveTo>
                    <a:pt x="0" y="84"/>
                  </a:moveTo>
                  <a:lnTo>
                    <a:pt x="0" y="84"/>
                  </a:lnTo>
                  <a:lnTo>
                    <a:pt x="838"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78" name="Freeform: Shape 477">
              <a:extLst>
                <a:ext uri="{FF2B5EF4-FFF2-40B4-BE49-F238E27FC236}">
                  <a16:creationId xmlns:a16="http://schemas.microsoft.com/office/drawing/2014/main" xmlns="" id="{3AE1B13F-CF66-4E5B-AFBF-F35E6D28185E}"/>
                </a:ext>
              </a:extLst>
            </p:cNvPr>
            <p:cNvSpPr/>
            <p:nvPr/>
          </p:nvSpPr>
          <p:spPr>
            <a:xfrm>
              <a:off x="2781096" y="2065488"/>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lnTo>
                    <a:pt x="0" y="37"/>
                  </a:lnTo>
                  <a:cubicBezTo>
                    <a:pt x="0" y="37"/>
                    <a:pt x="1089"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79" name="Freeform: Shape 478">
              <a:extLst>
                <a:ext uri="{FF2B5EF4-FFF2-40B4-BE49-F238E27FC236}">
                  <a16:creationId xmlns:a16="http://schemas.microsoft.com/office/drawing/2014/main" xmlns="" id="{8E13A485-149D-424E-B14A-A1EBD5801A52}"/>
                </a:ext>
              </a:extLst>
            </p:cNvPr>
            <p:cNvSpPr/>
            <p:nvPr/>
          </p:nvSpPr>
          <p:spPr>
            <a:xfrm>
              <a:off x="2793329" y="1757834"/>
              <a:ext cx="754" cy="421"/>
            </a:xfrm>
            <a:custGeom>
              <a:avLst/>
              <a:gdLst>
                <a:gd name="connsiteX0" fmla="*/ 754 w 754"/>
                <a:gd name="connsiteY0" fmla="*/ 186 h 421"/>
                <a:gd name="connsiteX1" fmla="*/ 0 w 754"/>
                <a:gd name="connsiteY1" fmla="*/ 186 h 421"/>
                <a:gd name="connsiteX2" fmla="*/ 561 w 754"/>
                <a:gd name="connsiteY2" fmla="*/ 379 h 421"/>
                <a:gd name="connsiteX3" fmla="*/ 754 w 754"/>
                <a:gd name="connsiteY3" fmla="*/ 186 h 421"/>
              </a:gdLst>
              <a:ahLst/>
              <a:cxnLst>
                <a:cxn ang="0">
                  <a:pos x="connsiteX0" y="connsiteY0"/>
                </a:cxn>
                <a:cxn ang="0">
                  <a:pos x="connsiteX1" y="connsiteY1"/>
                </a:cxn>
                <a:cxn ang="0">
                  <a:pos x="connsiteX2" y="connsiteY2"/>
                </a:cxn>
                <a:cxn ang="0">
                  <a:pos x="connsiteX3" y="connsiteY3"/>
                </a:cxn>
              </a:cxnLst>
              <a:rect l="l" t="t" r="r" b="b"/>
              <a:pathLst>
                <a:path w="754" h="421">
                  <a:moveTo>
                    <a:pt x="754" y="186"/>
                  </a:moveTo>
                  <a:cubicBezTo>
                    <a:pt x="754" y="-233"/>
                    <a:pt x="167" y="186"/>
                    <a:pt x="0" y="186"/>
                  </a:cubicBezTo>
                  <a:cubicBezTo>
                    <a:pt x="100" y="396"/>
                    <a:pt x="352" y="480"/>
                    <a:pt x="561" y="379"/>
                  </a:cubicBezTo>
                  <a:cubicBezTo>
                    <a:pt x="645" y="337"/>
                    <a:pt x="712" y="270"/>
                    <a:pt x="754" y="186"/>
                  </a:cubicBezTo>
                  <a:close/>
                </a:path>
              </a:pathLst>
            </a:custGeom>
            <a:solidFill>
              <a:srgbClr val="37474F"/>
            </a:solidFill>
            <a:ln w="8363" cap="flat">
              <a:noFill/>
              <a:prstDash val="solid"/>
              <a:miter/>
            </a:ln>
          </p:spPr>
          <p:txBody>
            <a:bodyPr rtlCol="0" anchor="ctr"/>
            <a:lstStyle/>
            <a:p>
              <a:pPr defTabSz="914378"/>
              <a:endParaRPr lang="en-US"/>
            </a:p>
          </p:txBody>
        </p:sp>
        <p:sp>
          <p:nvSpPr>
            <p:cNvPr id="480" name="Freeform: Shape 479">
              <a:extLst>
                <a:ext uri="{FF2B5EF4-FFF2-40B4-BE49-F238E27FC236}">
                  <a16:creationId xmlns:a16="http://schemas.microsoft.com/office/drawing/2014/main" xmlns="" id="{64774A47-CEF1-42E5-A532-CA99873A7859}"/>
                </a:ext>
              </a:extLst>
            </p:cNvPr>
            <p:cNvSpPr/>
            <p:nvPr/>
          </p:nvSpPr>
          <p:spPr>
            <a:xfrm>
              <a:off x="2795507" y="1764807"/>
              <a:ext cx="670" cy="1005"/>
            </a:xfrm>
            <a:custGeom>
              <a:avLst/>
              <a:gdLst>
                <a:gd name="connsiteX0" fmla="*/ 251 w 670"/>
                <a:gd name="connsiteY0" fmla="*/ 168 h 1005"/>
                <a:gd name="connsiteX1" fmla="*/ 0 w 670"/>
                <a:gd name="connsiteY1" fmla="*/ 0 h 1005"/>
                <a:gd name="connsiteX2" fmla="*/ 670 w 670"/>
                <a:gd name="connsiteY2" fmla="*/ 1005 h 1005"/>
                <a:gd name="connsiteX3" fmla="*/ 251 w 670"/>
                <a:gd name="connsiteY3" fmla="*/ 168 h 1005"/>
              </a:gdLst>
              <a:ahLst/>
              <a:cxnLst>
                <a:cxn ang="0">
                  <a:pos x="connsiteX0" y="connsiteY0"/>
                </a:cxn>
                <a:cxn ang="0">
                  <a:pos x="connsiteX1" y="connsiteY1"/>
                </a:cxn>
                <a:cxn ang="0">
                  <a:pos x="connsiteX2" y="connsiteY2"/>
                </a:cxn>
                <a:cxn ang="0">
                  <a:pos x="connsiteX3" y="connsiteY3"/>
                </a:cxn>
              </a:cxnLst>
              <a:rect l="l" t="t" r="r" b="b"/>
              <a:pathLst>
                <a:path w="670" h="1005">
                  <a:moveTo>
                    <a:pt x="251" y="168"/>
                  </a:moveTo>
                  <a:lnTo>
                    <a:pt x="0" y="0"/>
                  </a:lnTo>
                  <a:lnTo>
                    <a:pt x="670" y="1005"/>
                  </a:lnTo>
                  <a:lnTo>
                    <a:pt x="251" y="168"/>
                  </a:lnTo>
                  <a:close/>
                </a:path>
              </a:pathLst>
            </a:custGeom>
            <a:solidFill>
              <a:srgbClr val="37474F"/>
            </a:solidFill>
            <a:ln w="8363" cap="flat">
              <a:noFill/>
              <a:prstDash val="solid"/>
              <a:miter/>
            </a:ln>
          </p:spPr>
          <p:txBody>
            <a:bodyPr rtlCol="0" anchor="ctr"/>
            <a:lstStyle/>
            <a:p>
              <a:pPr defTabSz="914378"/>
              <a:endParaRPr lang="en-US"/>
            </a:p>
          </p:txBody>
        </p:sp>
        <p:sp>
          <p:nvSpPr>
            <p:cNvPr id="481" name="Freeform: Shape 480">
              <a:extLst>
                <a:ext uri="{FF2B5EF4-FFF2-40B4-BE49-F238E27FC236}">
                  <a16:creationId xmlns:a16="http://schemas.microsoft.com/office/drawing/2014/main" xmlns="" id="{D5FD8576-BAE4-4B1E-AA4E-E67C7A6D82BD}"/>
                </a:ext>
              </a:extLst>
            </p:cNvPr>
            <p:cNvSpPr/>
            <p:nvPr/>
          </p:nvSpPr>
          <p:spPr>
            <a:xfrm>
              <a:off x="2795256" y="1767404"/>
              <a:ext cx="1284" cy="4021"/>
            </a:xfrm>
            <a:custGeom>
              <a:avLst/>
              <a:gdLst>
                <a:gd name="connsiteX0" fmla="*/ 838 w 1284"/>
                <a:gd name="connsiteY0" fmla="*/ 4022 h 4021"/>
                <a:gd name="connsiteX1" fmla="*/ 838 w 1284"/>
                <a:gd name="connsiteY1" fmla="*/ 503 h 4021"/>
                <a:gd name="connsiteX2" fmla="*/ 838 w 1284"/>
                <a:gd name="connsiteY2" fmla="*/ 503 h 4021"/>
                <a:gd name="connsiteX3" fmla="*/ 0 w 1284"/>
                <a:gd name="connsiteY3" fmla="*/ 0 h 4021"/>
                <a:gd name="connsiteX4" fmla="*/ 838 w 1284"/>
                <a:gd name="connsiteY4" fmla="*/ 4022 h 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 h="4021">
                  <a:moveTo>
                    <a:pt x="838" y="4022"/>
                  </a:moveTo>
                  <a:cubicBezTo>
                    <a:pt x="1843" y="3352"/>
                    <a:pt x="838" y="1676"/>
                    <a:pt x="838" y="503"/>
                  </a:cubicBezTo>
                  <a:lnTo>
                    <a:pt x="838" y="503"/>
                  </a:lnTo>
                  <a:lnTo>
                    <a:pt x="0" y="0"/>
                  </a:lnTo>
                  <a:cubicBezTo>
                    <a:pt x="444" y="1299"/>
                    <a:pt x="721" y="2648"/>
                    <a:pt x="838" y="4022"/>
                  </a:cubicBezTo>
                  <a:close/>
                </a:path>
              </a:pathLst>
            </a:custGeom>
            <a:solidFill>
              <a:srgbClr val="37474F"/>
            </a:solidFill>
            <a:ln w="8363" cap="flat">
              <a:noFill/>
              <a:prstDash val="solid"/>
              <a:miter/>
            </a:ln>
          </p:spPr>
          <p:txBody>
            <a:bodyPr rtlCol="0" anchor="ctr"/>
            <a:lstStyle/>
            <a:p>
              <a:pPr defTabSz="914378"/>
              <a:endParaRPr lang="en-US"/>
            </a:p>
          </p:txBody>
        </p:sp>
        <p:sp>
          <p:nvSpPr>
            <p:cNvPr id="482" name="Freeform: Shape 481">
              <a:extLst>
                <a:ext uri="{FF2B5EF4-FFF2-40B4-BE49-F238E27FC236}">
                  <a16:creationId xmlns:a16="http://schemas.microsoft.com/office/drawing/2014/main" xmlns="" id="{35957758-06BF-4864-8D0C-60492DB6CA71}"/>
                </a:ext>
              </a:extLst>
            </p:cNvPr>
            <p:cNvSpPr/>
            <p:nvPr/>
          </p:nvSpPr>
          <p:spPr>
            <a:xfrm>
              <a:off x="2793999" y="1774191"/>
              <a:ext cx="314" cy="986"/>
            </a:xfrm>
            <a:custGeom>
              <a:avLst/>
              <a:gdLst>
                <a:gd name="connsiteX0" fmla="*/ 0 w 314"/>
                <a:gd name="connsiteY0" fmla="*/ 838 h 986"/>
                <a:gd name="connsiteX1" fmla="*/ 0 w 314"/>
                <a:gd name="connsiteY1" fmla="*/ 0 h 986"/>
                <a:gd name="connsiteX2" fmla="*/ 0 w 314"/>
                <a:gd name="connsiteY2" fmla="*/ 0 h 986"/>
              </a:gdLst>
              <a:ahLst/>
              <a:cxnLst>
                <a:cxn ang="0">
                  <a:pos x="connsiteX0" y="connsiteY0"/>
                </a:cxn>
                <a:cxn ang="0">
                  <a:pos x="connsiteX1" y="connsiteY1"/>
                </a:cxn>
                <a:cxn ang="0">
                  <a:pos x="connsiteX2" y="connsiteY2"/>
                </a:cxn>
              </a:cxnLst>
              <a:rect l="l" t="t" r="r" b="b"/>
              <a:pathLst>
                <a:path w="314" h="986">
                  <a:moveTo>
                    <a:pt x="0" y="838"/>
                  </a:moveTo>
                  <a:cubicBezTo>
                    <a:pt x="419" y="838"/>
                    <a:pt x="419" y="1508"/>
                    <a:pt x="0" y="0"/>
                  </a:cubicBez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83" name="Freeform: Shape 482">
              <a:extLst>
                <a:ext uri="{FF2B5EF4-FFF2-40B4-BE49-F238E27FC236}">
                  <a16:creationId xmlns:a16="http://schemas.microsoft.com/office/drawing/2014/main" xmlns="" id="{0A51665B-B1A3-4D32-A2AD-AC4131F4196C}"/>
                </a:ext>
              </a:extLst>
            </p:cNvPr>
            <p:cNvSpPr/>
            <p:nvPr/>
          </p:nvSpPr>
          <p:spPr>
            <a:xfrm>
              <a:off x="2793999" y="1774135"/>
              <a:ext cx="8378" cy="322"/>
            </a:xfrm>
            <a:custGeom>
              <a:avLst/>
              <a:gdLst>
                <a:gd name="connsiteX0" fmla="*/ 0 w 8378"/>
                <a:gd name="connsiteY0" fmla="*/ 224 h 322"/>
                <a:gd name="connsiteX1" fmla="*/ 0 w 8378"/>
                <a:gd name="connsiteY1" fmla="*/ 224 h 322"/>
              </a:gdLst>
              <a:ahLst/>
              <a:cxnLst>
                <a:cxn ang="0">
                  <a:pos x="connsiteX0" y="connsiteY0"/>
                </a:cxn>
                <a:cxn ang="0">
                  <a:pos x="connsiteX1" y="connsiteY1"/>
                </a:cxn>
              </a:cxnLst>
              <a:rect l="l" t="t" r="r" b="b"/>
              <a:pathLst>
                <a:path w="8378" h="322">
                  <a:moveTo>
                    <a:pt x="0" y="224"/>
                  </a:moveTo>
                  <a:cubicBezTo>
                    <a:pt x="0" y="-446"/>
                    <a:pt x="0" y="643"/>
                    <a:pt x="0" y="224"/>
                  </a:cubicBezTo>
                  <a:close/>
                </a:path>
              </a:pathLst>
            </a:custGeom>
            <a:solidFill>
              <a:srgbClr val="37474F"/>
            </a:solidFill>
            <a:ln w="8363" cap="flat">
              <a:noFill/>
              <a:prstDash val="solid"/>
              <a:miter/>
            </a:ln>
          </p:spPr>
          <p:txBody>
            <a:bodyPr rtlCol="0" anchor="ctr"/>
            <a:lstStyle/>
            <a:p>
              <a:pPr defTabSz="914378"/>
              <a:endParaRPr lang="en-US"/>
            </a:p>
          </p:txBody>
        </p:sp>
        <p:sp>
          <p:nvSpPr>
            <p:cNvPr id="484" name="Freeform: Shape 483">
              <a:extLst>
                <a:ext uri="{FF2B5EF4-FFF2-40B4-BE49-F238E27FC236}">
                  <a16:creationId xmlns:a16="http://schemas.microsoft.com/office/drawing/2014/main" xmlns="" id="{29E9674E-5666-4713-8A8F-5B4181929836}"/>
                </a:ext>
              </a:extLst>
            </p:cNvPr>
            <p:cNvSpPr/>
            <p:nvPr/>
          </p:nvSpPr>
          <p:spPr>
            <a:xfrm>
              <a:off x="2793580" y="1776621"/>
              <a:ext cx="837" cy="1319"/>
            </a:xfrm>
            <a:custGeom>
              <a:avLst/>
              <a:gdLst>
                <a:gd name="connsiteX0" fmla="*/ 838 w 837"/>
                <a:gd name="connsiteY0" fmla="*/ 838 h 1319"/>
                <a:gd name="connsiteX1" fmla="*/ 419 w 837"/>
                <a:gd name="connsiteY1" fmla="*/ 0 h 1319"/>
                <a:gd name="connsiteX2" fmla="*/ 0 w 837"/>
                <a:gd name="connsiteY2" fmla="*/ 670 h 1319"/>
                <a:gd name="connsiteX3" fmla="*/ 838 w 837"/>
                <a:gd name="connsiteY3" fmla="*/ 838 h 1319"/>
              </a:gdLst>
              <a:ahLst/>
              <a:cxnLst>
                <a:cxn ang="0">
                  <a:pos x="connsiteX0" y="connsiteY0"/>
                </a:cxn>
                <a:cxn ang="0">
                  <a:pos x="connsiteX1" y="connsiteY1"/>
                </a:cxn>
                <a:cxn ang="0">
                  <a:pos x="connsiteX2" y="connsiteY2"/>
                </a:cxn>
                <a:cxn ang="0">
                  <a:pos x="connsiteX3" y="connsiteY3"/>
                </a:cxn>
              </a:cxnLst>
              <a:rect l="l" t="t" r="r" b="b"/>
              <a:pathLst>
                <a:path w="837" h="1319">
                  <a:moveTo>
                    <a:pt x="838" y="838"/>
                  </a:moveTo>
                  <a:lnTo>
                    <a:pt x="419" y="0"/>
                  </a:lnTo>
                  <a:cubicBezTo>
                    <a:pt x="419" y="0"/>
                    <a:pt x="419" y="1005"/>
                    <a:pt x="0" y="670"/>
                  </a:cubicBezTo>
                  <a:cubicBezTo>
                    <a:pt x="251" y="1592"/>
                    <a:pt x="419" y="1424"/>
                    <a:pt x="838" y="838"/>
                  </a:cubicBezTo>
                  <a:close/>
                </a:path>
              </a:pathLst>
            </a:custGeom>
            <a:solidFill>
              <a:srgbClr val="37474F"/>
            </a:solidFill>
            <a:ln w="8363" cap="flat">
              <a:noFill/>
              <a:prstDash val="solid"/>
              <a:miter/>
            </a:ln>
          </p:spPr>
          <p:txBody>
            <a:bodyPr rtlCol="0" anchor="ctr"/>
            <a:lstStyle/>
            <a:p>
              <a:pPr defTabSz="914378"/>
              <a:endParaRPr lang="en-US"/>
            </a:p>
          </p:txBody>
        </p:sp>
        <p:sp>
          <p:nvSpPr>
            <p:cNvPr id="485" name="Freeform: Shape 484">
              <a:extLst>
                <a:ext uri="{FF2B5EF4-FFF2-40B4-BE49-F238E27FC236}">
                  <a16:creationId xmlns:a16="http://schemas.microsoft.com/office/drawing/2014/main" xmlns="" id="{843E23EA-E088-42D8-98E7-4C5634A465B5}"/>
                </a:ext>
              </a:extLst>
            </p:cNvPr>
            <p:cNvSpPr/>
            <p:nvPr/>
          </p:nvSpPr>
          <p:spPr>
            <a:xfrm>
              <a:off x="2795060" y="1777878"/>
              <a:ext cx="111" cy="418"/>
            </a:xfrm>
            <a:custGeom>
              <a:avLst/>
              <a:gdLst>
                <a:gd name="connsiteX0" fmla="*/ 112 w 111"/>
                <a:gd name="connsiteY0" fmla="*/ 419 h 418"/>
                <a:gd name="connsiteX1" fmla="*/ 112 w 111"/>
                <a:gd name="connsiteY1" fmla="*/ 0 h 418"/>
                <a:gd name="connsiteX2" fmla="*/ 112 w 111"/>
                <a:gd name="connsiteY2" fmla="*/ 419 h 418"/>
              </a:gdLst>
              <a:ahLst/>
              <a:cxnLst>
                <a:cxn ang="0">
                  <a:pos x="connsiteX0" y="connsiteY0"/>
                </a:cxn>
                <a:cxn ang="0">
                  <a:pos x="connsiteX1" y="connsiteY1"/>
                </a:cxn>
                <a:cxn ang="0">
                  <a:pos x="connsiteX2" y="connsiteY2"/>
                </a:cxn>
              </a:cxnLst>
              <a:rect l="l" t="t" r="r" b="b"/>
              <a:pathLst>
                <a:path w="111" h="418">
                  <a:moveTo>
                    <a:pt x="112" y="419"/>
                  </a:moveTo>
                  <a:lnTo>
                    <a:pt x="112" y="0"/>
                  </a:lnTo>
                  <a:cubicBezTo>
                    <a:pt x="112" y="0"/>
                    <a:pt x="-140" y="168"/>
                    <a:pt x="112" y="419"/>
                  </a:cubicBezTo>
                  <a:close/>
                </a:path>
              </a:pathLst>
            </a:custGeom>
            <a:solidFill>
              <a:srgbClr val="37474F"/>
            </a:solidFill>
            <a:ln w="8363" cap="flat">
              <a:noFill/>
              <a:prstDash val="solid"/>
              <a:miter/>
            </a:ln>
          </p:spPr>
          <p:txBody>
            <a:bodyPr rtlCol="0" anchor="ctr"/>
            <a:lstStyle/>
            <a:p>
              <a:pPr defTabSz="914378"/>
              <a:endParaRPr lang="en-US"/>
            </a:p>
          </p:txBody>
        </p:sp>
        <p:sp>
          <p:nvSpPr>
            <p:cNvPr id="486" name="Freeform: Shape 485">
              <a:extLst>
                <a:ext uri="{FF2B5EF4-FFF2-40B4-BE49-F238E27FC236}">
                  <a16:creationId xmlns:a16="http://schemas.microsoft.com/office/drawing/2014/main" xmlns="" id="{A3093D1A-287A-43E8-96C8-041776CE47BD}"/>
                </a:ext>
              </a:extLst>
            </p:cNvPr>
            <p:cNvSpPr/>
            <p:nvPr/>
          </p:nvSpPr>
          <p:spPr>
            <a:xfrm>
              <a:off x="2794492" y="1776872"/>
              <a:ext cx="400" cy="1005"/>
            </a:xfrm>
            <a:custGeom>
              <a:avLst/>
              <a:gdLst>
                <a:gd name="connsiteX0" fmla="*/ 177 w 400"/>
                <a:gd name="connsiteY0" fmla="*/ 0 h 1005"/>
                <a:gd name="connsiteX1" fmla="*/ 177 w 400"/>
                <a:gd name="connsiteY1" fmla="*/ 1005 h 1005"/>
                <a:gd name="connsiteX2" fmla="*/ 177 w 400"/>
                <a:gd name="connsiteY2" fmla="*/ 503 h 1005"/>
                <a:gd name="connsiteX3" fmla="*/ 177 w 400"/>
                <a:gd name="connsiteY3" fmla="*/ 0 h 1005"/>
              </a:gdLst>
              <a:ahLst/>
              <a:cxnLst>
                <a:cxn ang="0">
                  <a:pos x="connsiteX0" y="connsiteY0"/>
                </a:cxn>
                <a:cxn ang="0">
                  <a:pos x="connsiteX1" y="connsiteY1"/>
                </a:cxn>
                <a:cxn ang="0">
                  <a:pos x="connsiteX2" y="connsiteY2"/>
                </a:cxn>
                <a:cxn ang="0">
                  <a:pos x="connsiteX3" y="connsiteY3"/>
                </a:cxn>
              </a:cxnLst>
              <a:rect l="l" t="t" r="r" b="b"/>
              <a:pathLst>
                <a:path w="400" h="1005">
                  <a:moveTo>
                    <a:pt x="177" y="0"/>
                  </a:moveTo>
                  <a:lnTo>
                    <a:pt x="177" y="1005"/>
                  </a:lnTo>
                  <a:cubicBezTo>
                    <a:pt x="177" y="1005"/>
                    <a:pt x="680" y="1005"/>
                    <a:pt x="177" y="503"/>
                  </a:cubicBezTo>
                  <a:cubicBezTo>
                    <a:pt x="-326" y="0"/>
                    <a:pt x="428" y="419"/>
                    <a:pt x="177" y="0"/>
                  </a:cubicBezTo>
                  <a:close/>
                </a:path>
              </a:pathLst>
            </a:custGeom>
            <a:solidFill>
              <a:srgbClr val="37474F"/>
            </a:solidFill>
            <a:ln w="8363" cap="flat">
              <a:noFill/>
              <a:prstDash val="solid"/>
              <a:miter/>
            </a:ln>
          </p:spPr>
          <p:txBody>
            <a:bodyPr rtlCol="0" anchor="ctr"/>
            <a:lstStyle/>
            <a:p>
              <a:pPr defTabSz="914378"/>
              <a:endParaRPr lang="en-US"/>
            </a:p>
          </p:txBody>
        </p:sp>
        <p:sp>
          <p:nvSpPr>
            <p:cNvPr id="487" name="Freeform: Shape 486">
              <a:extLst>
                <a:ext uri="{FF2B5EF4-FFF2-40B4-BE49-F238E27FC236}">
                  <a16:creationId xmlns:a16="http://schemas.microsoft.com/office/drawing/2014/main" xmlns="" id="{FB3A3918-DE61-48FC-9DDF-9B6C9E26A852}"/>
                </a:ext>
              </a:extLst>
            </p:cNvPr>
            <p:cNvSpPr/>
            <p:nvPr/>
          </p:nvSpPr>
          <p:spPr>
            <a:xfrm>
              <a:off x="2794718" y="1774841"/>
              <a:ext cx="806" cy="1445"/>
            </a:xfrm>
            <a:custGeom>
              <a:avLst/>
              <a:gdLst>
                <a:gd name="connsiteX0" fmla="*/ 36 w 806"/>
                <a:gd name="connsiteY0" fmla="*/ 1445 h 1445"/>
                <a:gd name="connsiteX1" fmla="*/ 790 w 806"/>
                <a:gd name="connsiteY1" fmla="*/ 1445 h 1445"/>
                <a:gd name="connsiteX2" fmla="*/ 36 w 806"/>
                <a:gd name="connsiteY2" fmla="*/ 1445 h 1445"/>
              </a:gdLst>
              <a:ahLst/>
              <a:cxnLst>
                <a:cxn ang="0">
                  <a:pos x="connsiteX0" y="connsiteY0"/>
                </a:cxn>
                <a:cxn ang="0">
                  <a:pos x="connsiteX1" y="connsiteY1"/>
                </a:cxn>
                <a:cxn ang="0">
                  <a:pos x="connsiteX2" y="connsiteY2"/>
                </a:cxn>
              </a:cxnLst>
              <a:rect l="l" t="t" r="r" b="b"/>
              <a:pathLst>
                <a:path w="806" h="1445">
                  <a:moveTo>
                    <a:pt x="36" y="1445"/>
                  </a:moveTo>
                  <a:cubicBezTo>
                    <a:pt x="36" y="943"/>
                    <a:pt x="36" y="272"/>
                    <a:pt x="790" y="1445"/>
                  </a:cubicBezTo>
                  <a:cubicBezTo>
                    <a:pt x="957" y="-482"/>
                    <a:pt x="-216" y="-482"/>
                    <a:pt x="36" y="1445"/>
                  </a:cubicBezTo>
                  <a:close/>
                </a:path>
              </a:pathLst>
            </a:custGeom>
            <a:solidFill>
              <a:srgbClr val="37474F"/>
            </a:solidFill>
            <a:ln w="8363" cap="flat">
              <a:noFill/>
              <a:prstDash val="solid"/>
              <a:miter/>
            </a:ln>
          </p:spPr>
          <p:txBody>
            <a:bodyPr rtlCol="0" anchor="ctr"/>
            <a:lstStyle/>
            <a:p>
              <a:pPr defTabSz="914378"/>
              <a:endParaRPr lang="en-US"/>
            </a:p>
          </p:txBody>
        </p:sp>
        <p:sp>
          <p:nvSpPr>
            <p:cNvPr id="488" name="Freeform: Shape 487">
              <a:extLst>
                <a:ext uri="{FF2B5EF4-FFF2-40B4-BE49-F238E27FC236}">
                  <a16:creationId xmlns:a16="http://schemas.microsoft.com/office/drawing/2014/main" xmlns="" id="{6B0115A7-27DA-4E64-BA43-10BE5A76FEAE}"/>
                </a:ext>
              </a:extLst>
            </p:cNvPr>
            <p:cNvSpPr/>
            <p:nvPr/>
          </p:nvSpPr>
          <p:spPr>
            <a:xfrm>
              <a:off x="2797034" y="1770421"/>
              <a:ext cx="148" cy="1260"/>
            </a:xfrm>
            <a:custGeom>
              <a:avLst/>
              <a:gdLst>
                <a:gd name="connsiteX0" fmla="*/ 149 w 148"/>
                <a:gd name="connsiteY0" fmla="*/ 1257 h 1260"/>
                <a:gd name="connsiteX1" fmla="*/ 149 w 148"/>
                <a:gd name="connsiteY1" fmla="*/ 587 h 1260"/>
                <a:gd name="connsiteX2" fmla="*/ 149 w 148"/>
                <a:gd name="connsiteY2" fmla="*/ 0 h 1260"/>
                <a:gd name="connsiteX3" fmla="*/ 149 w 148"/>
                <a:gd name="connsiteY3" fmla="*/ 1257 h 1260"/>
              </a:gdLst>
              <a:ahLst/>
              <a:cxnLst>
                <a:cxn ang="0">
                  <a:pos x="connsiteX0" y="connsiteY0"/>
                </a:cxn>
                <a:cxn ang="0">
                  <a:pos x="connsiteX1" y="connsiteY1"/>
                </a:cxn>
                <a:cxn ang="0">
                  <a:pos x="connsiteX2" y="connsiteY2"/>
                </a:cxn>
                <a:cxn ang="0">
                  <a:pos x="connsiteX3" y="connsiteY3"/>
                </a:cxn>
              </a:cxnLst>
              <a:rect l="l" t="t" r="r" b="b"/>
              <a:pathLst>
                <a:path w="148" h="1260">
                  <a:moveTo>
                    <a:pt x="149" y="1257"/>
                  </a:moveTo>
                  <a:lnTo>
                    <a:pt x="149" y="587"/>
                  </a:lnTo>
                  <a:lnTo>
                    <a:pt x="149" y="0"/>
                  </a:lnTo>
                  <a:cubicBezTo>
                    <a:pt x="149" y="0"/>
                    <a:pt x="-186" y="1341"/>
                    <a:pt x="149" y="1257"/>
                  </a:cubicBezTo>
                  <a:close/>
                </a:path>
              </a:pathLst>
            </a:custGeom>
            <a:solidFill>
              <a:srgbClr val="37474F"/>
            </a:solidFill>
            <a:ln w="8363" cap="flat">
              <a:noFill/>
              <a:prstDash val="solid"/>
              <a:miter/>
            </a:ln>
          </p:spPr>
          <p:txBody>
            <a:bodyPr rtlCol="0" anchor="ctr"/>
            <a:lstStyle/>
            <a:p>
              <a:pPr defTabSz="914378"/>
              <a:endParaRPr lang="en-US"/>
            </a:p>
          </p:txBody>
        </p:sp>
        <p:sp>
          <p:nvSpPr>
            <p:cNvPr id="489" name="Freeform: Shape 488">
              <a:extLst>
                <a:ext uri="{FF2B5EF4-FFF2-40B4-BE49-F238E27FC236}">
                  <a16:creationId xmlns:a16="http://schemas.microsoft.com/office/drawing/2014/main" xmlns="" id="{C0F9BF52-973B-45FF-B6A1-7D9DE4EED4B2}"/>
                </a:ext>
              </a:extLst>
            </p:cNvPr>
            <p:cNvSpPr/>
            <p:nvPr/>
          </p:nvSpPr>
          <p:spPr>
            <a:xfrm>
              <a:off x="2794167" y="1782067"/>
              <a:ext cx="837" cy="1089"/>
            </a:xfrm>
            <a:custGeom>
              <a:avLst/>
              <a:gdLst>
                <a:gd name="connsiteX0" fmla="*/ 0 w 837"/>
                <a:gd name="connsiteY0" fmla="*/ 1089 h 1089"/>
                <a:gd name="connsiteX1" fmla="*/ 838 w 837"/>
                <a:gd name="connsiteY1" fmla="*/ 670 h 1089"/>
                <a:gd name="connsiteX2" fmla="*/ 838 w 837"/>
                <a:gd name="connsiteY2" fmla="*/ 0 h 1089"/>
                <a:gd name="connsiteX3" fmla="*/ 0 w 837"/>
                <a:gd name="connsiteY3" fmla="*/ 1089 h 1089"/>
              </a:gdLst>
              <a:ahLst/>
              <a:cxnLst>
                <a:cxn ang="0">
                  <a:pos x="connsiteX0" y="connsiteY0"/>
                </a:cxn>
                <a:cxn ang="0">
                  <a:pos x="connsiteX1" y="connsiteY1"/>
                </a:cxn>
                <a:cxn ang="0">
                  <a:pos x="connsiteX2" y="connsiteY2"/>
                </a:cxn>
                <a:cxn ang="0">
                  <a:pos x="connsiteX3" y="connsiteY3"/>
                </a:cxn>
              </a:cxnLst>
              <a:rect l="l" t="t" r="r" b="b"/>
              <a:pathLst>
                <a:path w="837" h="1089">
                  <a:moveTo>
                    <a:pt x="0" y="1089"/>
                  </a:moveTo>
                  <a:cubicBezTo>
                    <a:pt x="0" y="1089"/>
                    <a:pt x="503" y="1089"/>
                    <a:pt x="838" y="670"/>
                  </a:cubicBezTo>
                  <a:lnTo>
                    <a:pt x="838" y="0"/>
                  </a:lnTo>
                  <a:cubicBezTo>
                    <a:pt x="838" y="0"/>
                    <a:pt x="251" y="670"/>
                    <a:pt x="0" y="1089"/>
                  </a:cubicBezTo>
                  <a:close/>
                </a:path>
              </a:pathLst>
            </a:custGeom>
            <a:solidFill>
              <a:srgbClr val="37474F"/>
            </a:solidFill>
            <a:ln w="8363" cap="flat">
              <a:noFill/>
              <a:prstDash val="solid"/>
              <a:miter/>
            </a:ln>
          </p:spPr>
          <p:txBody>
            <a:bodyPr rtlCol="0" anchor="ctr"/>
            <a:lstStyle/>
            <a:p>
              <a:pPr defTabSz="914378"/>
              <a:endParaRPr lang="en-US"/>
            </a:p>
          </p:txBody>
        </p:sp>
        <p:sp>
          <p:nvSpPr>
            <p:cNvPr id="490" name="Freeform: Shape 489">
              <a:extLst>
                <a:ext uri="{FF2B5EF4-FFF2-40B4-BE49-F238E27FC236}">
                  <a16:creationId xmlns:a16="http://schemas.microsoft.com/office/drawing/2014/main" xmlns="" id="{0CC144FE-AE38-4FB3-97E4-ABAA886AF67E}"/>
                </a:ext>
              </a:extLst>
            </p:cNvPr>
            <p:cNvSpPr/>
            <p:nvPr/>
          </p:nvSpPr>
          <p:spPr>
            <a:xfrm>
              <a:off x="2795005" y="1782738"/>
              <a:ext cx="573" cy="921"/>
            </a:xfrm>
            <a:custGeom>
              <a:avLst/>
              <a:gdLst>
                <a:gd name="connsiteX0" fmla="*/ 0 w 573"/>
                <a:gd name="connsiteY0" fmla="*/ 0 h 921"/>
                <a:gd name="connsiteX1" fmla="*/ 419 w 573"/>
                <a:gd name="connsiteY1" fmla="*/ 922 h 921"/>
                <a:gd name="connsiteX2" fmla="*/ 0 w 573"/>
                <a:gd name="connsiteY2" fmla="*/ 0 h 921"/>
              </a:gdLst>
              <a:ahLst/>
              <a:cxnLst>
                <a:cxn ang="0">
                  <a:pos x="connsiteX0" y="connsiteY0"/>
                </a:cxn>
                <a:cxn ang="0">
                  <a:pos x="connsiteX1" y="connsiteY1"/>
                </a:cxn>
                <a:cxn ang="0">
                  <a:pos x="connsiteX2" y="connsiteY2"/>
                </a:cxn>
              </a:cxnLst>
              <a:rect l="l" t="t" r="r" b="b"/>
              <a:pathLst>
                <a:path w="573" h="921">
                  <a:moveTo>
                    <a:pt x="0" y="0"/>
                  </a:moveTo>
                  <a:lnTo>
                    <a:pt x="419" y="922"/>
                  </a:lnTo>
                  <a:cubicBezTo>
                    <a:pt x="670" y="0"/>
                    <a:pt x="67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1" name="Freeform: Shape 490">
              <a:extLst>
                <a:ext uri="{FF2B5EF4-FFF2-40B4-BE49-F238E27FC236}">
                  <a16:creationId xmlns:a16="http://schemas.microsoft.com/office/drawing/2014/main" xmlns="" id="{8E7424CE-9A25-4652-8FA8-FB7A35A9BB08}"/>
                </a:ext>
              </a:extLst>
            </p:cNvPr>
            <p:cNvSpPr/>
            <p:nvPr/>
          </p:nvSpPr>
          <p:spPr>
            <a:xfrm>
              <a:off x="2795507" y="1776789"/>
              <a:ext cx="921" cy="1927"/>
            </a:xfrm>
            <a:custGeom>
              <a:avLst/>
              <a:gdLst>
                <a:gd name="connsiteX0" fmla="*/ 838 w 921"/>
                <a:gd name="connsiteY0" fmla="*/ 1592 h 1927"/>
                <a:gd name="connsiteX1" fmla="*/ 0 w 921"/>
                <a:gd name="connsiteY1" fmla="*/ 0 h 1927"/>
                <a:gd name="connsiteX2" fmla="*/ 922 w 921"/>
                <a:gd name="connsiteY2" fmla="*/ 1927 h 1927"/>
                <a:gd name="connsiteX3" fmla="*/ 838 w 921"/>
                <a:gd name="connsiteY3" fmla="*/ 1592 h 1927"/>
              </a:gdLst>
              <a:ahLst/>
              <a:cxnLst>
                <a:cxn ang="0">
                  <a:pos x="connsiteX0" y="connsiteY0"/>
                </a:cxn>
                <a:cxn ang="0">
                  <a:pos x="connsiteX1" y="connsiteY1"/>
                </a:cxn>
                <a:cxn ang="0">
                  <a:pos x="connsiteX2" y="connsiteY2"/>
                </a:cxn>
                <a:cxn ang="0">
                  <a:pos x="connsiteX3" y="connsiteY3"/>
                </a:cxn>
              </a:cxnLst>
              <a:rect l="l" t="t" r="r" b="b"/>
              <a:pathLst>
                <a:path w="921" h="1927">
                  <a:moveTo>
                    <a:pt x="838" y="1592"/>
                  </a:moveTo>
                  <a:lnTo>
                    <a:pt x="0" y="0"/>
                  </a:lnTo>
                  <a:lnTo>
                    <a:pt x="922" y="1927"/>
                  </a:lnTo>
                  <a:lnTo>
                    <a:pt x="838" y="1592"/>
                  </a:lnTo>
                  <a:close/>
                </a:path>
              </a:pathLst>
            </a:custGeom>
            <a:solidFill>
              <a:srgbClr val="37474F"/>
            </a:solidFill>
            <a:ln w="8363" cap="flat">
              <a:noFill/>
              <a:prstDash val="solid"/>
              <a:miter/>
            </a:ln>
          </p:spPr>
          <p:txBody>
            <a:bodyPr rtlCol="0" anchor="ctr"/>
            <a:lstStyle/>
            <a:p>
              <a:pPr defTabSz="914378"/>
              <a:endParaRPr lang="en-US"/>
            </a:p>
          </p:txBody>
        </p:sp>
        <p:sp>
          <p:nvSpPr>
            <p:cNvPr id="492" name="Freeform: Shape 491">
              <a:extLst>
                <a:ext uri="{FF2B5EF4-FFF2-40B4-BE49-F238E27FC236}">
                  <a16:creationId xmlns:a16="http://schemas.microsoft.com/office/drawing/2014/main" xmlns="" id="{9B95B500-C7F1-46CC-BB82-DED590FE99E6}"/>
                </a:ext>
              </a:extLst>
            </p:cNvPr>
            <p:cNvSpPr/>
            <p:nvPr/>
          </p:nvSpPr>
          <p:spPr>
            <a:xfrm>
              <a:off x="2793748" y="1786424"/>
              <a:ext cx="837" cy="921"/>
            </a:xfrm>
            <a:custGeom>
              <a:avLst/>
              <a:gdLst>
                <a:gd name="connsiteX0" fmla="*/ 503 w 837"/>
                <a:gd name="connsiteY0" fmla="*/ 503 h 921"/>
                <a:gd name="connsiteX1" fmla="*/ 0 w 837"/>
                <a:gd name="connsiteY1" fmla="*/ 0 h 921"/>
                <a:gd name="connsiteX2" fmla="*/ 838 w 837"/>
                <a:gd name="connsiteY2" fmla="*/ 922 h 921"/>
                <a:gd name="connsiteX3" fmla="*/ 503 w 837"/>
                <a:gd name="connsiteY3" fmla="*/ 503 h 921"/>
              </a:gdLst>
              <a:ahLst/>
              <a:cxnLst>
                <a:cxn ang="0">
                  <a:pos x="connsiteX0" y="connsiteY0"/>
                </a:cxn>
                <a:cxn ang="0">
                  <a:pos x="connsiteX1" y="connsiteY1"/>
                </a:cxn>
                <a:cxn ang="0">
                  <a:pos x="connsiteX2" y="connsiteY2"/>
                </a:cxn>
                <a:cxn ang="0">
                  <a:pos x="connsiteX3" y="connsiteY3"/>
                </a:cxn>
              </a:cxnLst>
              <a:rect l="l" t="t" r="r" b="b"/>
              <a:pathLst>
                <a:path w="837" h="921">
                  <a:moveTo>
                    <a:pt x="503" y="503"/>
                  </a:moveTo>
                  <a:lnTo>
                    <a:pt x="0" y="0"/>
                  </a:lnTo>
                  <a:lnTo>
                    <a:pt x="838" y="922"/>
                  </a:lnTo>
                  <a:lnTo>
                    <a:pt x="503" y="503"/>
                  </a:lnTo>
                  <a:close/>
                </a:path>
              </a:pathLst>
            </a:custGeom>
            <a:solidFill>
              <a:srgbClr val="37474F"/>
            </a:solidFill>
            <a:ln w="8363" cap="flat">
              <a:noFill/>
              <a:prstDash val="solid"/>
              <a:miter/>
            </a:ln>
          </p:spPr>
          <p:txBody>
            <a:bodyPr rtlCol="0" anchor="ctr"/>
            <a:lstStyle/>
            <a:p>
              <a:pPr defTabSz="914378"/>
              <a:endParaRPr lang="en-US"/>
            </a:p>
          </p:txBody>
        </p:sp>
        <p:sp>
          <p:nvSpPr>
            <p:cNvPr id="493" name="Freeform: Shape 492">
              <a:extLst>
                <a:ext uri="{FF2B5EF4-FFF2-40B4-BE49-F238E27FC236}">
                  <a16:creationId xmlns:a16="http://schemas.microsoft.com/office/drawing/2014/main" xmlns="" id="{22DF436D-66A1-4E07-A615-E3142412DA84}"/>
                </a:ext>
              </a:extLst>
            </p:cNvPr>
            <p:cNvSpPr/>
            <p:nvPr/>
          </p:nvSpPr>
          <p:spPr>
            <a:xfrm>
              <a:off x="2793496" y="1789335"/>
              <a:ext cx="1005" cy="1864"/>
            </a:xfrm>
            <a:custGeom>
              <a:avLst/>
              <a:gdLst>
                <a:gd name="connsiteX0" fmla="*/ 1005 w 1005"/>
                <a:gd name="connsiteY0" fmla="*/ 105 h 1864"/>
                <a:gd name="connsiteX1" fmla="*/ 0 w 1005"/>
                <a:gd name="connsiteY1" fmla="*/ 105 h 1864"/>
                <a:gd name="connsiteX2" fmla="*/ 922 w 1005"/>
                <a:gd name="connsiteY2" fmla="*/ 1865 h 1864"/>
                <a:gd name="connsiteX3" fmla="*/ 1005 w 1005"/>
                <a:gd name="connsiteY3" fmla="*/ 105 h 1864"/>
              </a:gdLst>
              <a:ahLst/>
              <a:cxnLst>
                <a:cxn ang="0">
                  <a:pos x="connsiteX0" y="connsiteY0"/>
                </a:cxn>
                <a:cxn ang="0">
                  <a:pos x="connsiteX1" y="connsiteY1"/>
                </a:cxn>
                <a:cxn ang="0">
                  <a:pos x="connsiteX2" y="connsiteY2"/>
                </a:cxn>
                <a:cxn ang="0">
                  <a:pos x="connsiteX3" y="connsiteY3"/>
                </a:cxn>
              </a:cxnLst>
              <a:rect l="l" t="t" r="r" b="b"/>
              <a:pathLst>
                <a:path w="1005" h="1864">
                  <a:moveTo>
                    <a:pt x="1005" y="105"/>
                  </a:moveTo>
                  <a:cubicBezTo>
                    <a:pt x="587" y="-314"/>
                    <a:pt x="335" y="692"/>
                    <a:pt x="0" y="105"/>
                  </a:cubicBezTo>
                  <a:cubicBezTo>
                    <a:pt x="168" y="751"/>
                    <a:pt x="486" y="1354"/>
                    <a:pt x="922" y="1865"/>
                  </a:cubicBezTo>
                  <a:cubicBezTo>
                    <a:pt x="712" y="1295"/>
                    <a:pt x="737" y="658"/>
                    <a:pt x="1005" y="105"/>
                  </a:cubicBezTo>
                  <a:close/>
                </a:path>
              </a:pathLst>
            </a:custGeom>
            <a:solidFill>
              <a:srgbClr val="37474F"/>
            </a:solidFill>
            <a:ln w="8363" cap="flat">
              <a:noFill/>
              <a:prstDash val="solid"/>
              <a:miter/>
            </a:ln>
          </p:spPr>
          <p:txBody>
            <a:bodyPr rtlCol="0" anchor="ctr"/>
            <a:lstStyle/>
            <a:p>
              <a:pPr defTabSz="914378"/>
              <a:endParaRPr lang="en-US"/>
            </a:p>
          </p:txBody>
        </p:sp>
        <p:sp>
          <p:nvSpPr>
            <p:cNvPr id="494" name="Freeform: Shape 493">
              <a:extLst>
                <a:ext uri="{FF2B5EF4-FFF2-40B4-BE49-F238E27FC236}">
                  <a16:creationId xmlns:a16="http://schemas.microsoft.com/office/drawing/2014/main" xmlns="" id="{94C4CE20-3924-4726-BC03-393363977ECA}"/>
                </a:ext>
              </a:extLst>
            </p:cNvPr>
            <p:cNvSpPr/>
            <p:nvPr/>
          </p:nvSpPr>
          <p:spPr>
            <a:xfrm>
              <a:off x="2794418" y="1791368"/>
              <a:ext cx="502" cy="921"/>
            </a:xfrm>
            <a:custGeom>
              <a:avLst/>
              <a:gdLst>
                <a:gd name="connsiteX0" fmla="*/ 503 w 502"/>
                <a:gd name="connsiteY0" fmla="*/ 922 h 921"/>
                <a:gd name="connsiteX1" fmla="*/ 0 w 502"/>
                <a:gd name="connsiteY1" fmla="*/ 0 h 921"/>
                <a:gd name="connsiteX2" fmla="*/ 503 w 502"/>
                <a:gd name="connsiteY2" fmla="*/ 922 h 921"/>
              </a:gdLst>
              <a:ahLst/>
              <a:cxnLst>
                <a:cxn ang="0">
                  <a:pos x="connsiteX0" y="connsiteY0"/>
                </a:cxn>
                <a:cxn ang="0">
                  <a:pos x="connsiteX1" y="connsiteY1"/>
                </a:cxn>
                <a:cxn ang="0">
                  <a:pos x="connsiteX2" y="connsiteY2"/>
                </a:cxn>
              </a:cxnLst>
              <a:rect l="l" t="t" r="r" b="b"/>
              <a:pathLst>
                <a:path w="502" h="921">
                  <a:moveTo>
                    <a:pt x="503" y="922"/>
                  </a:moveTo>
                  <a:cubicBezTo>
                    <a:pt x="369" y="595"/>
                    <a:pt x="201" y="285"/>
                    <a:pt x="0" y="0"/>
                  </a:cubicBezTo>
                  <a:cubicBezTo>
                    <a:pt x="100" y="335"/>
                    <a:pt x="268" y="654"/>
                    <a:pt x="503" y="922"/>
                  </a:cubicBezTo>
                  <a:close/>
                </a:path>
              </a:pathLst>
            </a:custGeom>
            <a:solidFill>
              <a:srgbClr val="37474F"/>
            </a:solidFill>
            <a:ln w="8363" cap="flat">
              <a:noFill/>
              <a:prstDash val="solid"/>
              <a:miter/>
            </a:ln>
          </p:spPr>
          <p:txBody>
            <a:bodyPr rtlCol="0" anchor="ctr"/>
            <a:lstStyle/>
            <a:p>
              <a:pPr defTabSz="914378"/>
              <a:endParaRPr lang="en-US"/>
            </a:p>
          </p:txBody>
        </p:sp>
        <p:sp>
          <p:nvSpPr>
            <p:cNvPr id="495" name="Freeform: Shape 494">
              <a:extLst>
                <a:ext uri="{FF2B5EF4-FFF2-40B4-BE49-F238E27FC236}">
                  <a16:creationId xmlns:a16="http://schemas.microsoft.com/office/drawing/2014/main" xmlns="" id="{7215D13B-47A7-4D05-99B9-30F3823B5F62}"/>
                </a:ext>
              </a:extLst>
            </p:cNvPr>
            <p:cNvSpPr/>
            <p:nvPr/>
          </p:nvSpPr>
          <p:spPr>
            <a:xfrm>
              <a:off x="2795088" y="1785419"/>
              <a:ext cx="586" cy="754"/>
            </a:xfrm>
            <a:custGeom>
              <a:avLst/>
              <a:gdLst>
                <a:gd name="connsiteX0" fmla="*/ 587 w 586"/>
                <a:gd name="connsiteY0" fmla="*/ 0 h 754"/>
                <a:gd name="connsiteX1" fmla="*/ 0 w 586"/>
                <a:gd name="connsiteY1" fmla="*/ 754 h 754"/>
                <a:gd name="connsiteX2" fmla="*/ 587 w 586"/>
                <a:gd name="connsiteY2" fmla="*/ 754 h 754"/>
              </a:gdLst>
              <a:ahLst/>
              <a:cxnLst>
                <a:cxn ang="0">
                  <a:pos x="connsiteX0" y="connsiteY0"/>
                </a:cxn>
                <a:cxn ang="0">
                  <a:pos x="connsiteX1" y="connsiteY1"/>
                </a:cxn>
                <a:cxn ang="0">
                  <a:pos x="connsiteX2" y="connsiteY2"/>
                </a:cxn>
              </a:cxnLst>
              <a:rect l="l" t="t" r="r" b="b"/>
              <a:pathLst>
                <a:path w="586" h="754">
                  <a:moveTo>
                    <a:pt x="587" y="0"/>
                  </a:moveTo>
                  <a:cubicBezTo>
                    <a:pt x="268" y="126"/>
                    <a:pt x="42" y="411"/>
                    <a:pt x="0" y="754"/>
                  </a:cubicBezTo>
                  <a:lnTo>
                    <a:pt x="587" y="754"/>
                  </a:lnTo>
                  <a:close/>
                </a:path>
              </a:pathLst>
            </a:custGeom>
            <a:solidFill>
              <a:srgbClr val="37474F"/>
            </a:solidFill>
            <a:ln w="8363" cap="flat">
              <a:noFill/>
              <a:prstDash val="solid"/>
              <a:miter/>
            </a:ln>
          </p:spPr>
          <p:txBody>
            <a:bodyPr rtlCol="0" anchor="ctr"/>
            <a:lstStyle/>
            <a:p>
              <a:pPr defTabSz="914378"/>
              <a:endParaRPr lang="en-US"/>
            </a:p>
          </p:txBody>
        </p:sp>
        <p:sp>
          <p:nvSpPr>
            <p:cNvPr id="496" name="Freeform: Shape 495">
              <a:extLst>
                <a:ext uri="{FF2B5EF4-FFF2-40B4-BE49-F238E27FC236}">
                  <a16:creationId xmlns:a16="http://schemas.microsoft.com/office/drawing/2014/main" xmlns="" id="{DFF9EC35-6700-4103-825F-56211B445F5C}"/>
                </a:ext>
              </a:extLst>
            </p:cNvPr>
            <p:cNvSpPr/>
            <p:nvPr/>
          </p:nvSpPr>
          <p:spPr>
            <a:xfrm>
              <a:off x="2795675" y="1785754"/>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97" name="Freeform: Shape 496">
              <a:extLst>
                <a:ext uri="{FF2B5EF4-FFF2-40B4-BE49-F238E27FC236}">
                  <a16:creationId xmlns:a16="http://schemas.microsoft.com/office/drawing/2014/main" xmlns="" id="{D11BAF30-DE4F-4FC8-9CFA-F09879157079}"/>
                </a:ext>
              </a:extLst>
            </p:cNvPr>
            <p:cNvSpPr/>
            <p:nvPr/>
          </p:nvSpPr>
          <p:spPr>
            <a:xfrm>
              <a:off x="2795675" y="178533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8" name="Freeform: Shape 497">
              <a:extLst>
                <a:ext uri="{FF2B5EF4-FFF2-40B4-BE49-F238E27FC236}">
                  <a16:creationId xmlns:a16="http://schemas.microsoft.com/office/drawing/2014/main" xmlns="" id="{F2220F2C-65DB-4F36-BAD0-AD2B8896CF71}"/>
                </a:ext>
              </a:extLst>
            </p:cNvPr>
            <p:cNvSpPr/>
            <p:nvPr/>
          </p:nvSpPr>
          <p:spPr>
            <a:xfrm>
              <a:off x="2795675" y="1781062"/>
              <a:ext cx="1368" cy="1088"/>
            </a:xfrm>
            <a:custGeom>
              <a:avLst/>
              <a:gdLst>
                <a:gd name="connsiteX0" fmla="*/ 0 w 1368"/>
                <a:gd name="connsiteY0" fmla="*/ 0 h 1088"/>
                <a:gd name="connsiteX1" fmla="*/ 1257 w 1368"/>
                <a:gd name="connsiteY1" fmla="*/ 586 h 1088"/>
                <a:gd name="connsiteX2" fmla="*/ 0 w 1368"/>
                <a:gd name="connsiteY2" fmla="*/ 0 h 1088"/>
              </a:gdLst>
              <a:ahLst/>
              <a:cxnLst>
                <a:cxn ang="0">
                  <a:pos x="connsiteX0" y="connsiteY0"/>
                </a:cxn>
                <a:cxn ang="0">
                  <a:pos x="connsiteX1" y="connsiteY1"/>
                </a:cxn>
                <a:cxn ang="0">
                  <a:pos x="connsiteX2" y="connsiteY2"/>
                </a:cxn>
              </a:cxnLst>
              <a:rect l="l" t="t" r="r" b="b"/>
              <a:pathLst>
                <a:path w="1368" h="1088">
                  <a:moveTo>
                    <a:pt x="0" y="0"/>
                  </a:moveTo>
                  <a:cubicBezTo>
                    <a:pt x="419" y="586"/>
                    <a:pt x="838" y="1759"/>
                    <a:pt x="1257" y="586"/>
                  </a:cubicBezTo>
                  <a:cubicBezTo>
                    <a:pt x="1676" y="-587"/>
                    <a:pt x="838" y="83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9" name="Freeform: Shape 498">
              <a:extLst>
                <a:ext uri="{FF2B5EF4-FFF2-40B4-BE49-F238E27FC236}">
                  <a16:creationId xmlns:a16="http://schemas.microsoft.com/office/drawing/2014/main" xmlns="" id="{A2D4B30E-8AD0-4C68-AA28-D626B03BA677}"/>
                </a:ext>
              </a:extLst>
            </p:cNvPr>
            <p:cNvSpPr/>
            <p:nvPr/>
          </p:nvSpPr>
          <p:spPr>
            <a:xfrm>
              <a:off x="2795591" y="1783743"/>
              <a:ext cx="586" cy="1005"/>
            </a:xfrm>
            <a:custGeom>
              <a:avLst/>
              <a:gdLst>
                <a:gd name="connsiteX0" fmla="*/ 587 w 586"/>
                <a:gd name="connsiteY0" fmla="*/ 1006 h 1005"/>
                <a:gd name="connsiteX1" fmla="*/ 587 w 586"/>
                <a:gd name="connsiteY1" fmla="*/ 0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6"/>
                  </a:moveTo>
                  <a:lnTo>
                    <a:pt x="587" y="0"/>
                  </a:lnTo>
                  <a:cubicBezTo>
                    <a:pt x="587" y="0"/>
                    <a:pt x="168"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00" name="Freeform: Shape 499">
              <a:extLst>
                <a:ext uri="{FF2B5EF4-FFF2-40B4-BE49-F238E27FC236}">
                  <a16:creationId xmlns:a16="http://schemas.microsoft.com/office/drawing/2014/main" xmlns="" id="{D8DD3D4F-EF15-46ED-9BA5-1516C650697C}"/>
                </a:ext>
              </a:extLst>
            </p:cNvPr>
            <p:cNvSpPr/>
            <p:nvPr/>
          </p:nvSpPr>
          <p:spPr>
            <a:xfrm>
              <a:off x="2796094" y="1784749"/>
              <a:ext cx="251" cy="502"/>
            </a:xfrm>
            <a:custGeom>
              <a:avLst/>
              <a:gdLst>
                <a:gd name="connsiteX0" fmla="*/ 251 w 251"/>
                <a:gd name="connsiteY0" fmla="*/ 503 h 502"/>
                <a:gd name="connsiteX1" fmla="*/ 84 w 251"/>
                <a:gd name="connsiteY1" fmla="*/ 0 h 502"/>
                <a:gd name="connsiteX2" fmla="*/ 0 w 251"/>
                <a:gd name="connsiteY2" fmla="*/ 419 h 502"/>
                <a:gd name="connsiteX3" fmla="*/ 251 w 251"/>
                <a:gd name="connsiteY3" fmla="*/ 503 h 502"/>
              </a:gdLst>
              <a:ahLst/>
              <a:cxnLst>
                <a:cxn ang="0">
                  <a:pos x="connsiteX0" y="connsiteY0"/>
                </a:cxn>
                <a:cxn ang="0">
                  <a:pos x="connsiteX1" y="connsiteY1"/>
                </a:cxn>
                <a:cxn ang="0">
                  <a:pos x="connsiteX2" y="connsiteY2"/>
                </a:cxn>
                <a:cxn ang="0">
                  <a:pos x="connsiteX3" y="connsiteY3"/>
                </a:cxn>
              </a:cxnLst>
              <a:rect l="l" t="t" r="r" b="b"/>
              <a:pathLst>
                <a:path w="251" h="502">
                  <a:moveTo>
                    <a:pt x="251" y="503"/>
                  </a:moveTo>
                  <a:lnTo>
                    <a:pt x="84" y="0"/>
                  </a:lnTo>
                  <a:lnTo>
                    <a:pt x="0" y="419"/>
                  </a:lnTo>
                  <a:lnTo>
                    <a:pt x="251" y="503"/>
                  </a:lnTo>
                  <a:close/>
                </a:path>
              </a:pathLst>
            </a:custGeom>
            <a:solidFill>
              <a:srgbClr val="37474F"/>
            </a:solidFill>
            <a:ln w="8363" cap="flat">
              <a:noFill/>
              <a:prstDash val="solid"/>
              <a:miter/>
            </a:ln>
          </p:spPr>
          <p:txBody>
            <a:bodyPr rtlCol="0" anchor="ctr"/>
            <a:lstStyle/>
            <a:p>
              <a:pPr defTabSz="914378"/>
              <a:endParaRPr lang="en-US"/>
            </a:p>
          </p:txBody>
        </p:sp>
        <p:sp>
          <p:nvSpPr>
            <p:cNvPr id="501" name="Freeform: Shape 500">
              <a:extLst>
                <a:ext uri="{FF2B5EF4-FFF2-40B4-BE49-F238E27FC236}">
                  <a16:creationId xmlns:a16="http://schemas.microsoft.com/office/drawing/2014/main" xmlns="" id="{1A943D67-620C-4C03-AA52-246A80AF94B6}"/>
                </a:ext>
              </a:extLst>
            </p:cNvPr>
            <p:cNvSpPr/>
            <p:nvPr/>
          </p:nvSpPr>
          <p:spPr>
            <a:xfrm>
              <a:off x="2795675" y="1790027"/>
              <a:ext cx="69" cy="1927"/>
            </a:xfrm>
            <a:custGeom>
              <a:avLst/>
              <a:gdLst>
                <a:gd name="connsiteX0" fmla="*/ 0 w 69"/>
                <a:gd name="connsiteY0" fmla="*/ 419 h 1927"/>
                <a:gd name="connsiteX1" fmla="*/ 0 w 69"/>
                <a:gd name="connsiteY1" fmla="*/ 1927 h 1927"/>
                <a:gd name="connsiteX2" fmla="*/ 0 w 69"/>
                <a:gd name="connsiteY2" fmla="*/ 84 h 1927"/>
                <a:gd name="connsiteX3" fmla="*/ 0 w 69"/>
                <a:gd name="connsiteY3" fmla="*/ 419 h 1927"/>
              </a:gdLst>
              <a:ahLst/>
              <a:cxnLst>
                <a:cxn ang="0">
                  <a:pos x="connsiteX0" y="connsiteY0"/>
                </a:cxn>
                <a:cxn ang="0">
                  <a:pos x="connsiteX1" y="connsiteY1"/>
                </a:cxn>
                <a:cxn ang="0">
                  <a:pos x="connsiteX2" y="connsiteY2"/>
                </a:cxn>
                <a:cxn ang="0">
                  <a:pos x="connsiteX3" y="connsiteY3"/>
                </a:cxn>
              </a:cxnLst>
              <a:rect l="l" t="t" r="r" b="b"/>
              <a:pathLst>
                <a:path w="69" h="1927">
                  <a:moveTo>
                    <a:pt x="0" y="419"/>
                  </a:moveTo>
                  <a:cubicBezTo>
                    <a:pt x="92" y="913"/>
                    <a:pt x="92" y="1433"/>
                    <a:pt x="0" y="1927"/>
                  </a:cubicBezTo>
                  <a:cubicBezTo>
                    <a:pt x="42" y="1315"/>
                    <a:pt x="42" y="695"/>
                    <a:pt x="0" y="84"/>
                  </a:cubicBezTo>
                  <a:cubicBezTo>
                    <a:pt x="0" y="84"/>
                    <a:pt x="0" y="-251"/>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502" name="Freeform: Shape 501">
              <a:extLst>
                <a:ext uri="{FF2B5EF4-FFF2-40B4-BE49-F238E27FC236}">
                  <a16:creationId xmlns:a16="http://schemas.microsoft.com/office/drawing/2014/main" xmlns="" id="{9B5628E4-C56A-460B-9A34-B7C598E54E3C}"/>
                </a:ext>
              </a:extLst>
            </p:cNvPr>
            <p:cNvSpPr/>
            <p:nvPr/>
          </p:nvSpPr>
          <p:spPr>
            <a:xfrm>
              <a:off x="2795675" y="1788147"/>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503" name="Freeform: Shape 502">
              <a:extLst>
                <a:ext uri="{FF2B5EF4-FFF2-40B4-BE49-F238E27FC236}">
                  <a16:creationId xmlns:a16="http://schemas.microsoft.com/office/drawing/2014/main" xmlns="" id="{3DB85618-A42B-4E58-8446-1A688D04BAB6}"/>
                </a:ext>
              </a:extLst>
            </p:cNvPr>
            <p:cNvSpPr/>
            <p:nvPr/>
          </p:nvSpPr>
          <p:spPr>
            <a:xfrm>
              <a:off x="2796094" y="179748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04" name="Freeform: Shape 503">
              <a:extLst>
                <a:ext uri="{FF2B5EF4-FFF2-40B4-BE49-F238E27FC236}">
                  <a16:creationId xmlns:a16="http://schemas.microsoft.com/office/drawing/2014/main" xmlns="" id="{4A2039E8-FF86-4731-8B87-D05AD44638E8}"/>
                </a:ext>
              </a:extLst>
            </p:cNvPr>
            <p:cNvSpPr/>
            <p:nvPr/>
          </p:nvSpPr>
          <p:spPr>
            <a:xfrm>
              <a:off x="2795675" y="1789022"/>
              <a:ext cx="186" cy="1089"/>
            </a:xfrm>
            <a:custGeom>
              <a:avLst/>
              <a:gdLst>
                <a:gd name="connsiteX0" fmla="*/ 0 w 186"/>
                <a:gd name="connsiteY0" fmla="*/ 922 h 1089"/>
                <a:gd name="connsiteX1" fmla="*/ 0 w 186"/>
                <a:gd name="connsiteY1" fmla="*/ 0 h 1089"/>
                <a:gd name="connsiteX2" fmla="*/ 0 w 186"/>
                <a:gd name="connsiteY2" fmla="*/ 1089 h 1089"/>
                <a:gd name="connsiteX3" fmla="*/ 0 w 186"/>
                <a:gd name="connsiteY3" fmla="*/ 922 h 1089"/>
              </a:gdLst>
              <a:ahLst/>
              <a:cxnLst>
                <a:cxn ang="0">
                  <a:pos x="connsiteX0" y="connsiteY0"/>
                </a:cxn>
                <a:cxn ang="0">
                  <a:pos x="connsiteX1" y="connsiteY1"/>
                </a:cxn>
                <a:cxn ang="0">
                  <a:pos x="connsiteX2" y="connsiteY2"/>
                </a:cxn>
                <a:cxn ang="0">
                  <a:pos x="connsiteX3" y="connsiteY3"/>
                </a:cxn>
              </a:cxnLst>
              <a:rect l="l" t="t" r="r" b="b"/>
              <a:pathLst>
                <a:path w="186" h="1089">
                  <a:moveTo>
                    <a:pt x="0" y="922"/>
                  </a:moveTo>
                  <a:cubicBezTo>
                    <a:pt x="209" y="654"/>
                    <a:pt x="209" y="268"/>
                    <a:pt x="0" y="0"/>
                  </a:cubicBezTo>
                  <a:cubicBezTo>
                    <a:pt x="50" y="360"/>
                    <a:pt x="50" y="729"/>
                    <a:pt x="0" y="1089"/>
                  </a:cubicBezTo>
                  <a:cubicBezTo>
                    <a:pt x="0" y="1089"/>
                    <a:pt x="419" y="1089"/>
                    <a:pt x="0" y="922"/>
                  </a:cubicBezTo>
                  <a:close/>
                </a:path>
              </a:pathLst>
            </a:custGeom>
            <a:solidFill>
              <a:srgbClr val="37474F"/>
            </a:solidFill>
            <a:ln w="8363" cap="flat">
              <a:noFill/>
              <a:prstDash val="solid"/>
              <a:miter/>
            </a:ln>
          </p:spPr>
          <p:txBody>
            <a:bodyPr rtlCol="0" anchor="ctr"/>
            <a:lstStyle/>
            <a:p>
              <a:pPr defTabSz="914378"/>
              <a:endParaRPr lang="en-US"/>
            </a:p>
          </p:txBody>
        </p:sp>
        <p:sp>
          <p:nvSpPr>
            <p:cNvPr id="505" name="Freeform: Shape 504">
              <a:extLst>
                <a:ext uri="{FF2B5EF4-FFF2-40B4-BE49-F238E27FC236}">
                  <a16:creationId xmlns:a16="http://schemas.microsoft.com/office/drawing/2014/main" xmlns="" id="{B44D5146-7235-477E-A649-63F6BEE533F6}"/>
                </a:ext>
              </a:extLst>
            </p:cNvPr>
            <p:cNvSpPr/>
            <p:nvPr/>
          </p:nvSpPr>
          <p:spPr>
            <a:xfrm>
              <a:off x="2795414" y="1792960"/>
              <a:ext cx="298" cy="837"/>
            </a:xfrm>
            <a:custGeom>
              <a:avLst/>
              <a:gdLst>
                <a:gd name="connsiteX0" fmla="*/ 261 w 298"/>
                <a:gd name="connsiteY0" fmla="*/ 838 h 837"/>
                <a:gd name="connsiteX1" fmla="*/ 261 w 298"/>
                <a:gd name="connsiteY1" fmla="*/ 0 h 837"/>
                <a:gd name="connsiteX2" fmla="*/ 261 w 298"/>
                <a:gd name="connsiteY2" fmla="*/ 838 h 837"/>
              </a:gdLst>
              <a:ahLst/>
              <a:cxnLst>
                <a:cxn ang="0">
                  <a:pos x="connsiteX0" y="connsiteY0"/>
                </a:cxn>
                <a:cxn ang="0">
                  <a:pos x="connsiteX1" y="connsiteY1"/>
                </a:cxn>
                <a:cxn ang="0">
                  <a:pos x="connsiteX2" y="connsiteY2"/>
                </a:cxn>
              </a:cxnLst>
              <a:rect l="l" t="t" r="r" b="b"/>
              <a:pathLst>
                <a:path w="298" h="837">
                  <a:moveTo>
                    <a:pt x="261" y="838"/>
                  </a:moveTo>
                  <a:cubicBezTo>
                    <a:pt x="311" y="561"/>
                    <a:pt x="311" y="277"/>
                    <a:pt x="261" y="0"/>
                  </a:cubicBezTo>
                  <a:cubicBezTo>
                    <a:pt x="261" y="0"/>
                    <a:pt x="-326" y="754"/>
                    <a:pt x="261" y="838"/>
                  </a:cubicBezTo>
                  <a:close/>
                </a:path>
              </a:pathLst>
            </a:custGeom>
            <a:solidFill>
              <a:srgbClr val="37474F"/>
            </a:solidFill>
            <a:ln w="8363" cap="flat">
              <a:noFill/>
              <a:prstDash val="solid"/>
              <a:miter/>
            </a:ln>
          </p:spPr>
          <p:txBody>
            <a:bodyPr rtlCol="0" anchor="ctr"/>
            <a:lstStyle/>
            <a:p>
              <a:pPr defTabSz="914378"/>
              <a:endParaRPr lang="en-US"/>
            </a:p>
          </p:txBody>
        </p:sp>
        <p:sp>
          <p:nvSpPr>
            <p:cNvPr id="506" name="Freeform: Shape 505">
              <a:extLst>
                <a:ext uri="{FF2B5EF4-FFF2-40B4-BE49-F238E27FC236}">
                  <a16:creationId xmlns:a16="http://schemas.microsoft.com/office/drawing/2014/main" xmlns="" id="{3921CFF8-0BE4-4421-8F17-0100A59A4804}"/>
                </a:ext>
              </a:extLst>
            </p:cNvPr>
            <p:cNvSpPr/>
            <p:nvPr/>
          </p:nvSpPr>
          <p:spPr>
            <a:xfrm>
              <a:off x="2795675" y="1788435"/>
              <a:ext cx="8378" cy="37"/>
            </a:xfrm>
            <a:custGeom>
              <a:avLst/>
              <a:gdLst>
                <a:gd name="connsiteX0" fmla="*/ 0 w 8378"/>
                <a:gd name="connsiteY0" fmla="*/ 0 h 37"/>
                <a:gd name="connsiteX1" fmla="*/ 0 w 8378"/>
                <a:gd name="connsiteY1" fmla="*/ 0 h 37"/>
                <a:gd name="connsiteX2" fmla="*/ 0 w 8378"/>
                <a:gd name="connsiteY2" fmla="*/ 0 h 37"/>
              </a:gdLst>
              <a:ahLst/>
              <a:cxnLst>
                <a:cxn ang="0">
                  <a:pos x="connsiteX0" y="connsiteY0"/>
                </a:cxn>
                <a:cxn ang="0">
                  <a:pos x="connsiteX1" y="connsiteY1"/>
                </a:cxn>
                <a:cxn ang="0">
                  <a:pos x="connsiteX2" y="connsiteY2"/>
                </a:cxn>
              </a:cxnLst>
              <a:rect l="l" t="t" r="r" b="b"/>
              <a:pathLst>
                <a:path w="8378" h="37">
                  <a:moveTo>
                    <a:pt x="0" y="0"/>
                  </a:moveTo>
                  <a:lnTo>
                    <a:pt x="0" y="0"/>
                  </a:lnTo>
                  <a:cubicBezTo>
                    <a:pt x="0" y="0"/>
                    <a:pt x="0"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07" name="Freeform: Shape 506">
              <a:extLst>
                <a:ext uri="{FF2B5EF4-FFF2-40B4-BE49-F238E27FC236}">
                  <a16:creationId xmlns:a16="http://schemas.microsoft.com/office/drawing/2014/main" xmlns="" id="{CC013B63-835D-4914-A358-434D10736B24}"/>
                </a:ext>
              </a:extLst>
            </p:cNvPr>
            <p:cNvSpPr/>
            <p:nvPr/>
          </p:nvSpPr>
          <p:spPr>
            <a:xfrm>
              <a:off x="2795675" y="1788268"/>
              <a:ext cx="418" cy="754"/>
            </a:xfrm>
            <a:custGeom>
              <a:avLst/>
              <a:gdLst>
                <a:gd name="connsiteX0" fmla="*/ 0 w 418"/>
                <a:gd name="connsiteY0" fmla="*/ 167 h 754"/>
                <a:gd name="connsiteX1" fmla="*/ 419 w 418"/>
                <a:gd name="connsiteY1" fmla="*/ 754 h 754"/>
                <a:gd name="connsiteX2" fmla="*/ 419 w 418"/>
                <a:gd name="connsiteY2" fmla="*/ 0 h 754"/>
              </a:gdLst>
              <a:ahLst/>
              <a:cxnLst>
                <a:cxn ang="0">
                  <a:pos x="connsiteX0" y="connsiteY0"/>
                </a:cxn>
                <a:cxn ang="0">
                  <a:pos x="connsiteX1" y="connsiteY1"/>
                </a:cxn>
                <a:cxn ang="0">
                  <a:pos x="connsiteX2" y="connsiteY2"/>
                </a:cxn>
              </a:cxnLst>
              <a:rect l="l" t="t" r="r" b="b"/>
              <a:pathLst>
                <a:path w="418" h="754">
                  <a:moveTo>
                    <a:pt x="0" y="167"/>
                  </a:moveTo>
                  <a:cubicBezTo>
                    <a:pt x="92" y="394"/>
                    <a:pt x="235" y="595"/>
                    <a:pt x="419" y="754"/>
                  </a:cubicBezTo>
                  <a:lnTo>
                    <a:pt x="419" y="0"/>
                  </a:lnTo>
                  <a:close/>
                </a:path>
              </a:pathLst>
            </a:custGeom>
            <a:solidFill>
              <a:srgbClr val="37474F"/>
            </a:solidFill>
            <a:ln w="8363" cap="flat">
              <a:noFill/>
              <a:prstDash val="solid"/>
              <a:miter/>
            </a:ln>
          </p:spPr>
          <p:txBody>
            <a:bodyPr rtlCol="0" anchor="ctr"/>
            <a:lstStyle/>
            <a:p>
              <a:pPr defTabSz="914378"/>
              <a:endParaRPr lang="en-US"/>
            </a:p>
          </p:txBody>
        </p:sp>
        <p:sp>
          <p:nvSpPr>
            <p:cNvPr id="508" name="Freeform: Shape 507">
              <a:extLst>
                <a:ext uri="{FF2B5EF4-FFF2-40B4-BE49-F238E27FC236}">
                  <a16:creationId xmlns:a16="http://schemas.microsoft.com/office/drawing/2014/main" xmlns="" id="{92C21AAB-7358-4A61-A257-10DBBBCBCA33}"/>
                </a:ext>
              </a:extLst>
            </p:cNvPr>
            <p:cNvSpPr/>
            <p:nvPr/>
          </p:nvSpPr>
          <p:spPr>
            <a:xfrm>
              <a:off x="2796178" y="1796187"/>
              <a:ext cx="4021" cy="3961"/>
            </a:xfrm>
            <a:custGeom>
              <a:avLst/>
              <a:gdLst>
                <a:gd name="connsiteX0" fmla="*/ 4022 w 4021"/>
                <a:gd name="connsiteY0" fmla="*/ 2806 h 3961"/>
                <a:gd name="connsiteX1" fmla="*/ 3435 w 4021"/>
                <a:gd name="connsiteY1" fmla="*/ 460 h 3961"/>
                <a:gd name="connsiteX2" fmla="*/ 0 w 4021"/>
                <a:gd name="connsiteY2" fmla="*/ 1214 h 3961"/>
                <a:gd name="connsiteX3" fmla="*/ 922 w 4021"/>
                <a:gd name="connsiteY3" fmla="*/ 2220 h 3961"/>
                <a:gd name="connsiteX4" fmla="*/ 2095 w 4021"/>
                <a:gd name="connsiteY4" fmla="*/ 711 h 3961"/>
                <a:gd name="connsiteX5" fmla="*/ 1676 w 4021"/>
                <a:gd name="connsiteY5" fmla="*/ 2555 h 3961"/>
                <a:gd name="connsiteX6" fmla="*/ 3854 w 4021"/>
                <a:gd name="connsiteY6" fmla="*/ 3895 h 3961"/>
                <a:gd name="connsiteX7" fmla="*/ 3854 w 4021"/>
                <a:gd name="connsiteY7" fmla="*/ 2722 h 3961"/>
                <a:gd name="connsiteX8" fmla="*/ 4022 w 4021"/>
                <a:gd name="connsiteY8" fmla="*/ 2806 h 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1" h="3961">
                  <a:moveTo>
                    <a:pt x="4022" y="2806"/>
                  </a:moveTo>
                  <a:cubicBezTo>
                    <a:pt x="3435" y="2806"/>
                    <a:pt x="2849" y="1549"/>
                    <a:pt x="3435" y="460"/>
                  </a:cubicBezTo>
                  <a:cubicBezTo>
                    <a:pt x="4022" y="-629"/>
                    <a:pt x="1089" y="460"/>
                    <a:pt x="0" y="1214"/>
                  </a:cubicBezTo>
                  <a:cubicBezTo>
                    <a:pt x="0" y="1214"/>
                    <a:pt x="503" y="1214"/>
                    <a:pt x="922" y="2220"/>
                  </a:cubicBezTo>
                  <a:cubicBezTo>
                    <a:pt x="922" y="2220"/>
                    <a:pt x="1508" y="-127"/>
                    <a:pt x="2095" y="711"/>
                  </a:cubicBezTo>
                  <a:cubicBezTo>
                    <a:pt x="2681" y="1549"/>
                    <a:pt x="2095" y="1884"/>
                    <a:pt x="1676" y="2555"/>
                  </a:cubicBezTo>
                  <a:cubicBezTo>
                    <a:pt x="1257" y="3225"/>
                    <a:pt x="2849" y="4231"/>
                    <a:pt x="3854" y="3895"/>
                  </a:cubicBezTo>
                  <a:lnTo>
                    <a:pt x="3854" y="2722"/>
                  </a:lnTo>
                  <a:cubicBezTo>
                    <a:pt x="3854" y="2722"/>
                    <a:pt x="3938" y="3309"/>
                    <a:pt x="4022" y="2806"/>
                  </a:cubicBezTo>
                  <a:close/>
                </a:path>
              </a:pathLst>
            </a:custGeom>
            <a:solidFill>
              <a:srgbClr val="37474F"/>
            </a:solidFill>
            <a:ln w="8363" cap="flat">
              <a:noFill/>
              <a:prstDash val="solid"/>
              <a:miter/>
            </a:ln>
          </p:spPr>
          <p:txBody>
            <a:bodyPr rtlCol="0" anchor="ctr"/>
            <a:lstStyle/>
            <a:p>
              <a:pPr defTabSz="914378"/>
              <a:endParaRPr lang="en-US"/>
            </a:p>
          </p:txBody>
        </p:sp>
        <p:sp>
          <p:nvSpPr>
            <p:cNvPr id="509" name="Freeform: Shape 508">
              <a:extLst>
                <a:ext uri="{FF2B5EF4-FFF2-40B4-BE49-F238E27FC236}">
                  <a16:creationId xmlns:a16="http://schemas.microsoft.com/office/drawing/2014/main" xmlns="" id="{3FE07C78-F886-447C-9BCE-9EC77DCC22CB}"/>
                </a:ext>
              </a:extLst>
            </p:cNvPr>
            <p:cNvSpPr/>
            <p:nvPr/>
          </p:nvSpPr>
          <p:spPr>
            <a:xfrm>
              <a:off x="2795423" y="1795390"/>
              <a:ext cx="754" cy="2429"/>
            </a:xfrm>
            <a:custGeom>
              <a:avLst/>
              <a:gdLst>
                <a:gd name="connsiteX0" fmla="*/ 754 w 754"/>
                <a:gd name="connsiteY0" fmla="*/ 0 h 2429"/>
                <a:gd name="connsiteX1" fmla="*/ 754 w 754"/>
                <a:gd name="connsiteY1" fmla="*/ 0 h 2429"/>
                <a:gd name="connsiteX2" fmla="*/ 0 w 754"/>
                <a:gd name="connsiteY2" fmla="*/ 1508 h 2429"/>
                <a:gd name="connsiteX3" fmla="*/ 754 w 754"/>
                <a:gd name="connsiteY3" fmla="*/ 2430 h 2429"/>
                <a:gd name="connsiteX4" fmla="*/ 754 w 754"/>
                <a:gd name="connsiteY4" fmla="*/ 419 h 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 h="2429">
                  <a:moveTo>
                    <a:pt x="754" y="0"/>
                  </a:moveTo>
                  <a:lnTo>
                    <a:pt x="754" y="0"/>
                  </a:lnTo>
                  <a:cubicBezTo>
                    <a:pt x="612" y="545"/>
                    <a:pt x="352" y="1064"/>
                    <a:pt x="0" y="1508"/>
                  </a:cubicBezTo>
                  <a:cubicBezTo>
                    <a:pt x="0" y="2179"/>
                    <a:pt x="587" y="2346"/>
                    <a:pt x="754" y="2430"/>
                  </a:cubicBezTo>
                  <a:lnTo>
                    <a:pt x="754" y="419"/>
                  </a:lnTo>
                  <a:close/>
                </a:path>
              </a:pathLst>
            </a:custGeom>
            <a:solidFill>
              <a:srgbClr val="37474F"/>
            </a:solidFill>
            <a:ln w="8363" cap="flat">
              <a:noFill/>
              <a:prstDash val="solid"/>
              <a:miter/>
            </a:ln>
          </p:spPr>
          <p:txBody>
            <a:bodyPr rtlCol="0" anchor="ctr"/>
            <a:lstStyle/>
            <a:p>
              <a:pPr defTabSz="914378"/>
              <a:endParaRPr lang="en-US"/>
            </a:p>
          </p:txBody>
        </p:sp>
        <p:sp>
          <p:nvSpPr>
            <p:cNvPr id="510" name="Freeform: Shape 509">
              <a:extLst>
                <a:ext uri="{FF2B5EF4-FFF2-40B4-BE49-F238E27FC236}">
                  <a16:creationId xmlns:a16="http://schemas.microsoft.com/office/drawing/2014/main" xmlns="" id="{31FC4727-E906-4367-BBA4-E0100C6DD84C}"/>
                </a:ext>
              </a:extLst>
            </p:cNvPr>
            <p:cNvSpPr/>
            <p:nvPr/>
          </p:nvSpPr>
          <p:spPr>
            <a:xfrm>
              <a:off x="2795650" y="1791954"/>
              <a:ext cx="1810" cy="3016"/>
            </a:xfrm>
            <a:custGeom>
              <a:avLst/>
              <a:gdLst>
                <a:gd name="connsiteX0" fmla="*/ 25 w 1810"/>
                <a:gd name="connsiteY0" fmla="*/ 1089 h 3016"/>
                <a:gd name="connsiteX1" fmla="*/ 1617 w 1810"/>
                <a:gd name="connsiteY1" fmla="*/ 1759 h 3016"/>
                <a:gd name="connsiteX2" fmla="*/ 695 w 1810"/>
                <a:gd name="connsiteY2" fmla="*/ 167 h 3016"/>
                <a:gd name="connsiteX3" fmla="*/ 25 w 1810"/>
                <a:gd name="connsiteY3" fmla="*/ 1089 h 3016"/>
                <a:gd name="connsiteX4" fmla="*/ 25 w 1810"/>
                <a:gd name="connsiteY4" fmla="*/ 0 h 3016"/>
                <a:gd name="connsiteX5" fmla="*/ 25 w 1810"/>
                <a:gd name="connsiteY5" fmla="*/ 1005 h 3016"/>
                <a:gd name="connsiteX6" fmla="*/ 25 w 1810"/>
                <a:gd name="connsiteY6" fmla="*/ 1005 h 3016"/>
                <a:gd name="connsiteX7" fmla="*/ 25 w 1810"/>
                <a:gd name="connsiteY7" fmla="*/ 1005 h 3016"/>
                <a:gd name="connsiteX8" fmla="*/ 25 w 1810"/>
                <a:gd name="connsiteY8" fmla="*/ 1005 h 3016"/>
                <a:gd name="connsiteX9" fmla="*/ 25 w 1810"/>
                <a:gd name="connsiteY9" fmla="*/ 1005 h 3016"/>
                <a:gd name="connsiteX10" fmla="*/ 25 w 1810"/>
                <a:gd name="connsiteY10" fmla="*/ 1005 h 3016"/>
                <a:gd name="connsiteX11" fmla="*/ 528 w 1810"/>
                <a:gd name="connsiteY11" fmla="*/ 3016 h 3016"/>
                <a:gd name="connsiteX12" fmla="*/ 25 w 1810"/>
                <a:gd name="connsiteY12" fmla="*/ 1089 h 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 h="3016">
                  <a:moveTo>
                    <a:pt x="25" y="1089"/>
                  </a:moveTo>
                  <a:cubicBezTo>
                    <a:pt x="612" y="1089"/>
                    <a:pt x="947" y="2430"/>
                    <a:pt x="1617" y="1759"/>
                  </a:cubicBezTo>
                  <a:cubicBezTo>
                    <a:pt x="2287" y="1089"/>
                    <a:pt x="1031" y="838"/>
                    <a:pt x="695" y="167"/>
                  </a:cubicBezTo>
                  <a:cubicBezTo>
                    <a:pt x="695" y="2178"/>
                    <a:pt x="695" y="-419"/>
                    <a:pt x="25" y="1089"/>
                  </a:cubicBezTo>
                  <a:cubicBezTo>
                    <a:pt x="-8" y="729"/>
                    <a:pt x="-8" y="360"/>
                    <a:pt x="25" y="0"/>
                  </a:cubicBezTo>
                  <a:lnTo>
                    <a:pt x="25" y="1005"/>
                  </a:lnTo>
                  <a:lnTo>
                    <a:pt x="25" y="1005"/>
                  </a:lnTo>
                  <a:cubicBezTo>
                    <a:pt x="25" y="1005"/>
                    <a:pt x="25" y="1005"/>
                    <a:pt x="25" y="1005"/>
                  </a:cubicBezTo>
                  <a:lnTo>
                    <a:pt x="25" y="1005"/>
                  </a:lnTo>
                  <a:cubicBezTo>
                    <a:pt x="25" y="1592"/>
                    <a:pt x="25" y="1005"/>
                    <a:pt x="25" y="1005"/>
                  </a:cubicBezTo>
                  <a:lnTo>
                    <a:pt x="25" y="1005"/>
                  </a:lnTo>
                  <a:lnTo>
                    <a:pt x="528" y="3016"/>
                  </a:lnTo>
                  <a:cubicBezTo>
                    <a:pt x="436" y="2354"/>
                    <a:pt x="268" y="1709"/>
                    <a:pt x="25" y="1089"/>
                  </a:cubicBezTo>
                  <a:close/>
                </a:path>
              </a:pathLst>
            </a:custGeom>
            <a:solidFill>
              <a:srgbClr val="37474F"/>
            </a:solidFill>
            <a:ln w="8363" cap="flat">
              <a:noFill/>
              <a:prstDash val="solid"/>
              <a:miter/>
            </a:ln>
          </p:spPr>
          <p:txBody>
            <a:bodyPr rtlCol="0" anchor="ctr"/>
            <a:lstStyle/>
            <a:p>
              <a:pPr defTabSz="914378"/>
              <a:endParaRPr lang="en-US"/>
            </a:p>
          </p:txBody>
        </p:sp>
        <p:sp>
          <p:nvSpPr>
            <p:cNvPr id="511" name="Freeform: Shape 510">
              <a:extLst>
                <a:ext uri="{FF2B5EF4-FFF2-40B4-BE49-F238E27FC236}">
                  <a16:creationId xmlns:a16="http://schemas.microsoft.com/office/drawing/2014/main" xmlns="" id="{411802C7-8EC5-47DC-8CF0-4A175EE5F885}"/>
                </a:ext>
              </a:extLst>
            </p:cNvPr>
            <p:cNvSpPr/>
            <p:nvPr/>
          </p:nvSpPr>
          <p:spPr>
            <a:xfrm>
              <a:off x="2798607" y="178273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2" name="Freeform: Shape 511">
              <a:extLst>
                <a:ext uri="{FF2B5EF4-FFF2-40B4-BE49-F238E27FC236}">
                  <a16:creationId xmlns:a16="http://schemas.microsoft.com/office/drawing/2014/main" xmlns="" id="{0C25DA00-C4FE-4B0C-8EDF-5B14B7BA1F67}"/>
                </a:ext>
              </a:extLst>
            </p:cNvPr>
            <p:cNvSpPr/>
            <p:nvPr/>
          </p:nvSpPr>
          <p:spPr>
            <a:xfrm>
              <a:off x="2796932" y="1782291"/>
              <a:ext cx="1981" cy="2290"/>
            </a:xfrm>
            <a:custGeom>
              <a:avLst/>
              <a:gdLst>
                <a:gd name="connsiteX0" fmla="*/ 1341 w 1981"/>
                <a:gd name="connsiteY0" fmla="*/ 1201 h 2290"/>
                <a:gd name="connsiteX1" fmla="*/ 1341 w 1981"/>
                <a:gd name="connsiteY1" fmla="*/ 447 h 2290"/>
                <a:gd name="connsiteX2" fmla="*/ 1843 w 1981"/>
                <a:gd name="connsiteY2" fmla="*/ 447 h 2290"/>
                <a:gd name="connsiteX3" fmla="*/ 1005 w 1981"/>
                <a:gd name="connsiteY3" fmla="*/ 447 h 2290"/>
                <a:gd name="connsiteX4" fmla="*/ 1005 w 1981"/>
                <a:gd name="connsiteY4" fmla="*/ 447 h 2290"/>
                <a:gd name="connsiteX5" fmla="*/ 0 w 1981"/>
                <a:gd name="connsiteY5" fmla="*/ 2290 h 2290"/>
                <a:gd name="connsiteX6" fmla="*/ 1341 w 1981"/>
                <a:gd name="connsiteY6" fmla="*/ 1201 h 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 h="2290">
                  <a:moveTo>
                    <a:pt x="1341" y="1201"/>
                  </a:moveTo>
                  <a:cubicBezTo>
                    <a:pt x="1341" y="1201"/>
                    <a:pt x="1341" y="1201"/>
                    <a:pt x="1341" y="447"/>
                  </a:cubicBezTo>
                  <a:cubicBezTo>
                    <a:pt x="1341" y="-307"/>
                    <a:pt x="1341" y="447"/>
                    <a:pt x="1843" y="447"/>
                  </a:cubicBezTo>
                  <a:cubicBezTo>
                    <a:pt x="2346" y="447"/>
                    <a:pt x="1341" y="-559"/>
                    <a:pt x="1005" y="447"/>
                  </a:cubicBezTo>
                  <a:lnTo>
                    <a:pt x="1005" y="447"/>
                  </a:lnTo>
                  <a:cubicBezTo>
                    <a:pt x="855" y="1142"/>
                    <a:pt x="503" y="1788"/>
                    <a:pt x="0" y="2290"/>
                  </a:cubicBezTo>
                  <a:cubicBezTo>
                    <a:pt x="520" y="2030"/>
                    <a:pt x="980" y="1653"/>
                    <a:pt x="1341" y="1201"/>
                  </a:cubicBezTo>
                  <a:close/>
                </a:path>
              </a:pathLst>
            </a:custGeom>
            <a:solidFill>
              <a:srgbClr val="37474F"/>
            </a:solidFill>
            <a:ln w="8363" cap="flat">
              <a:noFill/>
              <a:prstDash val="solid"/>
              <a:miter/>
            </a:ln>
          </p:spPr>
          <p:txBody>
            <a:bodyPr rtlCol="0" anchor="ctr"/>
            <a:lstStyle/>
            <a:p>
              <a:pPr defTabSz="914378"/>
              <a:endParaRPr lang="en-US"/>
            </a:p>
          </p:txBody>
        </p:sp>
        <p:sp>
          <p:nvSpPr>
            <p:cNvPr id="513" name="Freeform: Shape 512">
              <a:extLst>
                <a:ext uri="{FF2B5EF4-FFF2-40B4-BE49-F238E27FC236}">
                  <a16:creationId xmlns:a16="http://schemas.microsoft.com/office/drawing/2014/main" xmlns="" id="{F9B4652E-F58F-46C9-99E0-925A101A7505}"/>
                </a:ext>
              </a:extLst>
            </p:cNvPr>
            <p:cNvSpPr/>
            <p:nvPr/>
          </p:nvSpPr>
          <p:spPr>
            <a:xfrm>
              <a:off x="2797267" y="1788268"/>
              <a:ext cx="921" cy="1759"/>
            </a:xfrm>
            <a:custGeom>
              <a:avLst/>
              <a:gdLst>
                <a:gd name="connsiteX0" fmla="*/ 0 w 921"/>
                <a:gd name="connsiteY0" fmla="*/ 0 h 1759"/>
                <a:gd name="connsiteX1" fmla="*/ 419 w 921"/>
                <a:gd name="connsiteY1" fmla="*/ 1759 h 1759"/>
                <a:gd name="connsiteX2" fmla="*/ 922 w 921"/>
                <a:gd name="connsiteY2" fmla="*/ 838 h 1759"/>
                <a:gd name="connsiteX3" fmla="*/ 922 w 921"/>
                <a:gd name="connsiteY3" fmla="*/ 838 h 1759"/>
                <a:gd name="connsiteX4" fmla="*/ 0 w 921"/>
                <a:gd name="connsiteY4" fmla="*/ 0 h 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 h="1759">
                  <a:moveTo>
                    <a:pt x="0" y="0"/>
                  </a:moveTo>
                  <a:lnTo>
                    <a:pt x="419" y="1759"/>
                  </a:lnTo>
                  <a:lnTo>
                    <a:pt x="922" y="838"/>
                  </a:lnTo>
                  <a:lnTo>
                    <a:pt x="922" y="838"/>
                  </a:lnTo>
                  <a:cubicBezTo>
                    <a:pt x="670" y="-84"/>
                    <a:pt x="335" y="1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4" name="Freeform: Shape 513">
              <a:extLst>
                <a:ext uri="{FF2B5EF4-FFF2-40B4-BE49-F238E27FC236}">
                  <a16:creationId xmlns:a16="http://schemas.microsoft.com/office/drawing/2014/main" xmlns="" id="{8F413AB6-2A93-4038-BA30-D4E6EF0234B9}"/>
                </a:ext>
              </a:extLst>
            </p:cNvPr>
            <p:cNvSpPr/>
            <p:nvPr/>
          </p:nvSpPr>
          <p:spPr>
            <a:xfrm>
              <a:off x="2795088" y="1797484"/>
              <a:ext cx="1005" cy="921"/>
            </a:xfrm>
            <a:custGeom>
              <a:avLst/>
              <a:gdLst>
                <a:gd name="connsiteX0" fmla="*/ 670 w 1005"/>
                <a:gd name="connsiteY0" fmla="*/ 168 h 921"/>
                <a:gd name="connsiteX1" fmla="*/ 0 w 1005"/>
                <a:gd name="connsiteY1" fmla="*/ 0 h 921"/>
                <a:gd name="connsiteX2" fmla="*/ 1005 w 1005"/>
                <a:gd name="connsiteY2" fmla="*/ 922 h 921"/>
                <a:gd name="connsiteX3" fmla="*/ 670 w 1005"/>
                <a:gd name="connsiteY3" fmla="*/ 168 h 921"/>
              </a:gdLst>
              <a:ahLst/>
              <a:cxnLst>
                <a:cxn ang="0">
                  <a:pos x="connsiteX0" y="connsiteY0"/>
                </a:cxn>
                <a:cxn ang="0">
                  <a:pos x="connsiteX1" y="connsiteY1"/>
                </a:cxn>
                <a:cxn ang="0">
                  <a:pos x="connsiteX2" y="connsiteY2"/>
                </a:cxn>
                <a:cxn ang="0">
                  <a:pos x="connsiteX3" y="connsiteY3"/>
                </a:cxn>
              </a:cxnLst>
              <a:rect l="l" t="t" r="r" b="b"/>
              <a:pathLst>
                <a:path w="1005" h="921">
                  <a:moveTo>
                    <a:pt x="670" y="168"/>
                  </a:moveTo>
                  <a:lnTo>
                    <a:pt x="0" y="0"/>
                  </a:lnTo>
                  <a:lnTo>
                    <a:pt x="1005" y="922"/>
                  </a:lnTo>
                  <a:lnTo>
                    <a:pt x="670" y="168"/>
                  </a:lnTo>
                  <a:close/>
                </a:path>
              </a:pathLst>
            </a:custGeom>
            <a:solidFill>
              <a:srgbClr val="37474F"/>
            </a:solidFill>
            <a:ln w="8363" cap="flat">
              <a:noFill/>
              <a:prstDash val="solid"/>
              <a:miter/>
            </a:ln>
          </p:spPr>
          <p:txBody>
            <a:bodyPr rtlCol="0" anchor="ctr"/>
            <a:lstStyle/>
            <a:p>
              <a:pPr defTabSz="914378"/>
              <a:endParaRPr lang="en-US"/>
            </a:p>
          </p:txBody>
        </p:sp>
        <p:sp>
          <p:nvSpPr>
            <p:cNvPr id="515" name="Freeform: Shape 514">
              <a:extLst>
                <a:ext uri="{FF2B5EF4-FFF2-40B4-BE49-F238E27FC236}">
                  <a16:creationId xmlns:a16="http://schemas.microsoft.com/office/drawing/2014/main" xmlns="" id="{83302A1C-9BEC-488A-983E-37D20511D90C}"/>
                </a:ext>
              </a:extLst>
            </p:cNvPr>
            <p:cNvSpPr/>
            <p:nvPr/>
          </p:nvSpPr>
          <p:spPr>
            <a:xfrm>
              <a:off x="2795423" y="1799831"/>
              <a:ext cx="586" cy="586"/>
            </a:xfrm>
            <a:custGeom>
              <a:avLst/>
              <a:gdLst>
                <a:gd name="connsiteX0" fmla="*/ 587 w 586"/>
                <a:gd name="connsiteY0" fmla="*/ 84 h 586"/>
                <a:gd name="connsiteX1" fmla="*/ 0 w 586"/>
                <a:gd name="connsiteY1" fmla="*/ 0 h 586"/>
                <a:gd name="connsiteX2" fmla="*/ 335 w 586"/>
                <a:gd name="connsiteY2" fmla="*/ 587 h 586"/>
                <a:gd name="connsiteX3" fmla="*/ 587 w 586"/>
                <a:gd name="connsiteY3" fmla="*/ 84 h 586"/>
              </a:gdLst>
              <a:ahLst/>
              <a:cxnLst>
                <a:cxn ang="0">
                  <a:pos x="connsiteX0" y="connsiteY0"/>
                </a:cxn>
                <a:cxn ang="0">
                  <a:pos x="connsiteX1" y="connsiteY1"/>
                </a:cxn>
                <a:cxn ang="0">
                  <a:pos x="connsiteX2" y="connsiteY2"/>
                </a:cxn>
                <a:cxn ang="0">
                  <a:pos x="connsiteX3" y="connsiteY3"/>
                </a:cxn>
              </a:cxnLst>
              <a:rect l="l" t="t" r="r" b="b"/>
              <a:pathLst>
                <a:path w="586" h="586">
                  <a:moveTo>
                    <a:pt x="587" y="84"/>
                  </a:moveTo>
                  <a:lnTo>
                    <a:pt x="0" y="0"/>
                  </a:lnTo>
                  <a:lnTo>
                    <a:pt x="335" y="587"/>
                  </a:lnTo>
                  <a:lnTo>
                    <a:pt x="587" y="84"/>
                  </a:lnTo>
                  <a:close/>
                </a:path>
              </a:pathLst>
            </a:custGeom>
            <a:solidFill>
              <a:srgbClr val="37474F"/>
            </a:solidFill>
            <a:ln w="8363" cap="flat">
              <a:noFill/>
              <a:prstDash val="solid"/>
              <a:miter/>
            </a:ln>
          </p:spPr>
          <p:txBody>
            <a:bodyPr rtlCol="0" anchor="ctr"/>
            <a:lstStyle/>
            <a:p>
              <a:pPr defTabSz="914378"/>
              <a:endParaRPr lang="en-US"/>
            </a:p>
          </p:txBody>
        </p:sp>
        <p:sp>
          <p:nvSpPr>
            <p:cNvPr id="516" name="Freeform: Shape 515">
              <a:extLst>
                <a:ext uri="{FF2B5EF4-FFF2-40B4-BE49-F238E27FC236}">
                  <a16:creationId xmlns:a16="http://schemas.microsoft.com/office/drawing/2014/main" xmlns="" id="{4818ED3B-ABB9-4E6B-AF92-346150F53DFD}"/>
                </a:ext>
              </a:extLst>
            </p:cNvPr>
            <p:cNvSpPr/>
            <p:nvPr/>
          </p:nvSpPr>
          <p:spPr>
            <a:xfrm>
              <a:off x="2809416" y="1924089"/>
              <a:ext cx="25" cy="502"/>
            </a:xfrm>
            <a:custGeom>
              <a:avLst/>
              <a:gdLst>
                <a:gd name="connsiteX0" fmla="*/ 0 w 25"/>
                <a:gd name="connsiteY0" fmla="*/ 0 h 502"/>
                <a:gd name="connsiteX1" fmla="*/ 0 w 25"/>
                <a:gd name="connsiteY1" fmla="*/ 503 h 502"/>
                <a:gd name="connsiteX2" fmla="*/ 0 w 25"/>
                <a:gd name="connsiteY2" fmla="*/ 0 h 502"/>
              </a:gdLst>
              <a:ahLst/>
              <a:cxnLst>
                <a:cxn ang="0">
                  <a:pos x="connsiteX0" y="connsiteY0"/>
                </a:cxn>
                <a:cxn ang="0">
                  <a:pos x="connsiteX1" y="connsiteY1"/>
                </a:cxn>
                <a:cxn ang="0">
                  <a:pos x="connsiteX2" y="connsiteY2"/>
                </a:cxn>
              </a:cxnLst>
              <a:rect l="l" t="t" r="r" b="b"/>
              <a:pathLst>
                <a:path w="25" h="502">
                  <a:moveTo>
                    <a:pt x="0" y="0"/>
                  </a:moveTo>
                  <a:lnTo>
                    <a:pt x="0" y="503"/>
                  </a:lnTo>
                  <a:cubicBezTo>
                    <a:pt x="33" y="335"/>
                    <a:pt x="33"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7" name="Freeform: Shape 516">
              <a:extLst>
                <a:ext uri="{FF2B5EF4-FFF2-40B4-BE49-F238E27FC236}">
                  <a16:creationId xmlns:a16="http://schemas.microsoft.com/office/drawing/2014/main" xmlns="" id="{AA68EDAD-B28F-4876-9A82-7B6092540B8C}"/>
                </a:ext>
              </a:extLst>
            </p:cNvPr>
            <p:cNvSpPr/>
            <p:nvPr/>
          </p:nvSpPr>
          <p:spPr>
            <a:xfrm>
              <a:off x="2809249" y="1920487"/>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8" name="Freeform: Shape 517">
              <a:extLst>
                <a:ext uri="{FF2B5EF4-FFF2-40B4-BE49-F238E27FC236}">
                  <a16:creationId xmlns:a16="http://schemas.microsoft.com/office/drawing/2014/main" xmlns="" id="{18CE20E3-23D5-4BC2-A289-D54EA8455928}"/>
                </a:ext>
              </a:extLst>
            </p:cNvPr>
            <p:cNvSpPr/>
            <p:nvPr/>
          </p:nvSpPr>
          <p:spPr>
            <a:xfrm>
              <a:off x="2797855" y="1854126"/>
              <a:ext cx="919" cy="1513"/>
            </a:xfrm>
            <a:custGeom>
              <a:avLst/>
              <a:gdLst>
                <a:gd name="connsiteX0" fmla="*/ 920 w 919"/>
                <a:gd name="connsiteY0" fmla="*/ 0 h 1513"/>
                <a:gd name="connsiteX1" fmla="*/ 250 w 919"/>
                <a:gd name="connsiteY1" fmla="*/ 1508 h 1513"/>
                <a:gd name="connsiteX2" fmla="*/ 920 w 919"/>
                <a:gd name="connsiteY2" fmla="*/ 1508 h 1513"/>
                <a:gd name="connsiteX3" fmla="*/ 920 w 919"/>
                <a:gd name="connsiteY3" fmla="*/ 0 h 1513"/>
              </a:gdLst>
              <a:ahLst/>
              <a:cxnLst>
                <a:cxn ang="0">
                  <a:pos x="connsiteX0" y="connsiteY0"/>
                </a:cxn>
                <a:cxn ang="0">
                  <a:pos x="connsiteX1" y="connsiteY1"/>
                </a:cxn>
                <a:cxn ang="0">
                  <a:pos x="connsiteX2" y="connsiteY2"/>
                </a:cxn>
                <a:cxn ang="0">
                  <a:pos x="connsiteX3" y="connsiteY3"/>
                </a:cxn>
              </a:cxnLst>
              <a:rect l="l" t="t" r="r" b="b"/>
              <a:pathLst>
                <a:path w="919" h="1513">
                  <a:moveTo>
                    <a:pt x="920" y="0"/>
                  </a:moveTo>
                  <a:cubicBezTo>
                    <a:pt x="417" y="754"/>
                    <a:pt x="-421" y="1592"/>
                    <a:pt x="250" y="1508"/>
                  </a:cubicBezTo>
                  <a:lnTo>
                    <a:pt x="920" y="1508"/>
                  </a:lnTo>
                  <a:cubicBezTo>
                    <a:pt x="735" y="1022"/>
                    <a:pt x="735" y="486"/>
                    <a:pt x="920" y="0"/>
                  </a:cubicBezTo>
                  <a:close/>
                </a:path>
              </a:pathLst>
            </a:custGeom>
            <a:solidFill>
              <a:srgbClr val="37474F"/>
            </a:solidFill>
            <a:ln w="8363" cap="flat">
              <a:noFill/>
              <a:prstDash val="solid"/>
              <a:miter/>
            </a:ln>
          </p:spPr>
          <p:txBody>
            <a:bodyPr rtlCol="0" anchor="ctr"/>
            <a:lstStyle/>
            <a:p>
              <a:pPr defTabSz="914378"/>
              <a:endParaRPr lang="en-US"/>
            </a:p>
          </p:txBody>
        </p:sp>
        <p:sp>
          <p:nvSpPr>
            <p:cNvPr id="519" name="Freeform: Shape 518">
              <a:extLst>
                <a:ext uri="{FF2B5EF4-FFF2-40B4-BE49-F238E27FC236}">
                  <a16:creationId xmlns:a16="http://schemas.microsoft.com/office/drawing/2014/main" xmlns="" id="{66755330-AF27-4975-9B55-B394E23C730F}"/>
                </a:ext>
              </a:extLst>
            </p:cNvPr>
            <p:cNvSpPr/>
            <p:nvPr/>
          </p:nvSpPr>
          <p:spPr>
            <a:xfrm>
              <a:off x="2803384" y="1890658"/>
              <a:ext cx="670" cy="418"/>
            </a:xfrm>
            <a:custGeom>
              <a:avLst/>
              <a:gdLst>
                <a:gd name="connsiteX0" fmla="*/ 670 w 670"/>
                <a:gd name="connsiteY0" fmla="*/ 419 h 418"/>
                <a:gd name="connsiteX1" fmla="*/ 670 w 670"/>
                <a:gd name="connsiteY1" fmla="*/ 419 h 418"/>
                <a:gd name="connsiteX2" fmla="*/ 0 w 670"/>
                <a:gd name="connsiteY2" fmla="*/ 0 h 418"/>
                <a:gd name="connsiteX3" fmla="*/ 670 w 670"/>
                <a:gd name="connsiteY3" fmla="*/ 419 h 418"/>
              </a:gdLst>
              <a:ahLst/>
              <a:cxnLst>
                <a:cxn ang="0">
                  <a:pos x="connsiteX0" y="connsiteY0"/>
                </a:cxn>
                <a:cxn ang="0">
                  <a:pos x="connsiteX1" y="connsiteY1"/>
                </a:cxn>
                <a:cxn ang="0">
                  <a:pos x="connsiteX2" y="connsiteY2"/>
                </a:cxn>
                <a:cxn ang="0">
                  <a:pos x="connsiteX3" y="connsiteY3"/>
                </a:cxn>
              </a:cxnLst>
              <a:rect l="l" t="t" r="r" b="b"/>
              <a:pathLst>
                <a:path w="670" h="418">
                  <a:moveTo>
                    <a:pt x="670" y="419"/>
                  </a:moveTo>
                  <a:lnTo>
                    <a:pt x="670" y="419"/>
                  </a:lnTo>
                  <a:lnTo>
                    <a:pt x="0" y="0"/>
                  </a:lnTo>
                  <a:cubicBezTo>
                    <a:pt x="251" y="92"/>
                    <a:pt x="477" y="235"/>
                    <a:pt x="670" y="419"/>
                  </a:cubicBezTo>
                  <a:close/>
                </a:path>
              </a:pathLst>
            </a:custGeom>
            <a:solidFill>
              <a:srgbClr val="37474F"/>
            </a:solidFill>
            <a:ln w="8363" cap="flat">
              <a:noFill/>
              <a:prstDash val="solid"/>
              <a:miter/>
            </a:ln>
          </p:spPr>
          <p:txBody>
            <a:bodyPr rtlCol="0" anchor="ctr"/>
            <a:lstStyle/>
            <a:p>
              <a:pPr defTabSz="914378"/>
              <a:endParaRPr lang="en-US"/>
            </a:p>
          </p:txBody>
        </p:sp>
        <p:sp>
          <p:nvSpPr>
            <p:cNvPr id="520" name="Freeform: Shape 519">
              <a:extLst>
                <a:ext uri="{FF2B5EF4-FFF2-40B4-BE49-F238E27FC236}">
                  <a16:creationId xmlns:a16="http://schemas.microsoft.com/office/drawing/2014/main" xmlns="" id="{D286E36C-B745-4FD5-961C-6CFC4BD250B0}"/>
                </a:ext>
              </a:extLst>
            </p:cNvPr>
            <p:cNvSpPr/>
            <p:nvPr/>
          </p:nvSpPr>
          <p:spPr>
            <a:xfrm>
              <a:off x="2807070" y="1891663"/>
              <a:ext cx="25" cy="1005"/>
            </a:xfrm>
            <a:custGeom>
              <a:avLst/>
              <a:gdLst>
                <a:gd name="connsiteX0" fmla="*/ 0 w 25"/>
                <a:gd name="connsiteY0" fmla="*/ 0 h 1005"/>
                <a:gd name="connsiteX1" fmla="*/ 0 w 25"/>
                <a:gd name="connsiteY1" fmla="*/ 1005 h 1005"/>
                <a:gd name="connsiteX2" fmla="*/ 0 w 25"/>
                <a:gd name="connsiteY2" fmla="*/ 0 h 1005"/>
              </a:gdLst>
              <a:ahLst/>
              <a:cxnLst>
                <a:cxn ang="0">
                  <a:pos x="connsiteX0" y="connsiteY0"/>
                </a:cxn>
                <a:cxn ang="0">
                  <a:pos x="connsiteX1" y="connsiteY1"/>
                </a:cxn>
                <a:cxn ang="0">
                  <a:pos x="connsiteX2" y="connsiteY2"/>
                </a:cxn>
              </a:cxnLst>
              <a:rect l="l" t="t" r="r" b="b"/>
              <a:pathLst>
                <a:path w="25" h="1005">
                  <a:moveTo>
                    <a:pt x="0" y="0"/>
                  </a:moveTo>
                  <a:lnTo>
                    <a:pt x="0" y="1005"/>
                  </a:lnTo>
                  <a:cubicBezTo>
                    <a:pt x="34" y="670"/>
                    <a:pt x="34"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21" name="Freeform: Shape 520">
              <a:extLst>
                <a:ext uri="{FF2B5EF4-FFF2-40B4-BE49-F238E27FC236}">
                  <a16:creationId xmlns:a16="http://schemas.microsoft.com/office/drawing/2014/main" xmlns="" id="{E8A80A94-F982-4A1F-9016-D5FC0437C630}"/>
                </a:ext>
              </a:extLst>
            </p:cNvPr>
            <p:cNvSpPr/>
            <p:nvPr/>
          </p:nvSpPr>
          <p:spPr>
            <a:xfrm>
              <a:off x="2811092" y="1943769"/>
              <a:ext cx="670" cy="597"/>
            </a:xfrm>
            <a:custGeom>
              <a:avLst/>
              <a:gdLst>
                <a:gd name="connsiteX0" fmla="*/ 0 w 670"/>
                <a:gd name="connsiteY0" fmla="*/ 95 h 597"/>
                <a:gd name="connsiteX1" fmla="*/ 670 w 670"/>
                <a:gd name="connsiteY1" fmla="*/ 598 h 597"/>
                <a:gd name="connsiteX2" fmla="*/ 0 w 670"/>
                <a:gd name="connsiteY2" fmla="*/ 95 h 597"/>
              </a:gdLst>
              <a:ahLst/>
              <a:cxnLst>
                <a:cxn ang="0">
                  <a:pos x="connsiteX0" y="connsiteY0"/>
                </a:cxn>
                <a:cxn ang="0">
                  <a:pos x="connsiteX1" y="connsiteY1"/>
                </a:cxn>
                <a:cxn ang="0">
                  <a:pos x="connsiteX2" y="connsiteY2"/>
                </a:cxn>
              </a:cxnLst>
              <a:rect l="l" t="t" r="r" b="b"/>
              <a:pathLst>
                <a:path w="670" h="597">
                  <a:moveTo>
                    <a:pt x="0" y="95"/>
                  </a:moveTo>
                  <a:lnTo>
                    <a:pt x="670" y="598"/>
                  </a:lnTo>
                  <a:cubicBezTo>
                    <a:pt x="670" y="-324"/>
                    <a:pt x="335" y="95"/>
                    <a:pt x="0" y="95"/>
                  </a:cubicBezTo>
                  <a:close/>
                </a:path>
              </a:pathLst>
            </a:custGeom>
            <a:solidFill>
              <a:srgbClr val="37474F"/>
            </a:solidFill>
            <a:ln w="8363" cap="flat">
              <a:noFill/>
              <a:prstDash val="solid"/>
              <a:miter/>
            </a:ln>
          </p:spPr>
          <p:txBody>
            <a:bodyPr rtlCol="0" anchor="ctr"/>
            <a:lstStyle/>
            <a:p>
              <a:pPr defTabSz="914378"/>
              <a:endParaRPr lang="en-US"/>
            </a:p>
          </p:txBody>
        </p:sp>
        <p:sp>
          <p:nvSpPr>
            <p:cNvPr id="522" name="Freeform: Shape 521">
              <a:extLst>
                <a:ext uri="{FF2B5EF4-FFF2-40B4-BE49-F238E27FC236}">
                  <a16:creationId xmlns:a16="http://schemas.microsoft.com/office/drawing/2014/main" xmlns="" id="{903580BA-6741-4AF9-AF1C-C2B1C1CC9600}"/>
                </a:ext>
              </a:extLst>
            </p:cNvPr>
            <p:cNvSpPr/>
            <p:nvPr/>
          </p:nvSpPr>
          <p:spPr>
            <a:xfrm>
              <a:off x="2797313" y="1822454"/>
              <a:ext cx="261" cy="1591"/>
            </a:xfrm>
            <a:custGeom>
              <a:avLst/>
              <a:gdLst>
                <a:gd name="connsiteX0" fmla="*/ 38 w 261"/>
                <a:gd name="connsiteY0" fmla="*/ 0 h 1591"/>
                <a:gd name="connsiteX1" fmla="*/ 38 w 261"/>
                <a:gd name="connsiteY1" fmla="*/ 1592 h 1591"/>
                <a:gd name="connsiteX2" fmla="*/ 38 w 261"/>
                <a:gd name="connsiteY2" fmla="*/ 0 h 1591"/>
              </a:gdLst>
              <a:ahLst/>
              <a:cxnLst>
                <a:cxn ang="0">
                  <a:pos x="connsiteX0" y="connsiteY0"/>
                </a:cxn>
                <a:cxn ang="0">
                  <a:pos x="connsiteX1" y="connsiteY1"/>
                </a:cxn>
                <a:cxn ang="0">
                  <a:pos x="connsiteX2" y="connsiteY2"/>
                </a:cxn>
              </a:cxnLst>
              <a:rect l="l" t="t" r="r" b="b"/>
              <a:pathLst>
                <a:path w="261" h="1591">
                  <a:moveTo>
                    <a:pt x="38" y="0"/>
                  </a:moveTo>
                  <a:cubicBezTo>
                    <a:pt x="-13" y="528"/>
                    <a:pt x="-13" y="1064"/>
                    <a:pt x="38" y="1592"/>
                  </a:cubicBezTo>
                  <a:cubicBezTo>
                    <a:pt x="38" y="838"/>
                    <a:pt x="540" y="251"/>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523" name="Freeform: Shape 522">
              <a:extLst>
                <a:ext uri="{FF2B5EF4-FFF2-40B4-BE49-F238E27FC236}">
                  <a16:creationId xmlns:a16="http://schemas.microsoft.com/office/drawing/2014/main" xmlns="" id="{DBBCFFA0-DBB8-4FD4-82BB-936BEDC5EBA9}"/>
                </a:ext>
              </a:extLst>
            </p:cNvPr>
            <p:cNvSpPr/>
            <p:nvPr/>
          </p:nvSpPr>
          <p:spPr>
            <a:xfrm>
              <a:off x="2802629" y="1922878"/>
              <a:ext cx="554" cy="392"/>
            </a:xfrm>
            <a:custGeom>
              <a:avLst/>
              <a:gdLst>
                <a:gd name="connsiteX0" fmla="*/ 0 w 554"/>
                <a:gd name="connsiteY0" fmla="*/ 206 h 392"/>
                <a:gd name="connsiteX1" fmla="*/ 419 w 554"/>
                <a:gd name="connsiteY1" fmla="*/ 206 h 392"/>
                <a:gd name="connsiteX2" fmla="*/ 0 w 554"/>
                <a:gd name="connsiteY2" fmla="*/ 206 h 392"/>
              </a:gdLst>
              <a:ahLst/>
              <a:cxnLst>
                <a:cxn ang="0">
                  <a:pos x="connsiteX0" y="connsiteY0"/>
                </a:cxn>
                <a:cxn ang="0">
                  <a:pos x="connsiteX1" y="connsiteY1"/>
                </a:cxn>
                <a:cxn ang="0">
                  <a:pos x="connsiteX2" y="connsiteY2"/>
                </a:cxn>
              </a:cxnLst>
              <a:rect l="l" t="t" r="r" b="b"/>
              <a:pathLst>
                <a:path w="554" h="392">
                  <a:moveTo>
                    <a:pt x="0" y="206"/>
                  </a:moveTo>
                  <a:cubicBezTo>
                    <a:pt x="0" y="206"/>
                    <a:pt x="0" y="625"/>
                    <a:pt x="419" y="206"/>
                  </a:cubicBezTo>
                  <a:cubicBezTo>
                    <a:pt x="838" y="-213"/>
                    <a:pt x="168" y="123"/>
                    <a:pt x="0" y="206"/>
                  </a:cubicBezTo>
                  <a:close/>
                </a:path>
              </a:pathLst>
            </a:custGeom>
            <a:solidFill>
              <a:srgbClr val="37474F"/>
            </a:solidFill>
            <a:ln w="8363" cap="flat">
              <a:noFill/>
              <a:prstDash val="solid"/>
              <a:miter/>
            </a:ln>
          </p:spPr>
          <p:txBody>
            <a:bodyPr rtlCol="0" anchor="ctr"/>
            <a:lstStyle/>
            <a:p>
              <a:pPr defTabSz="914378"/>
              <a:endParaRPr lang="en-US"/>
            </a:p>
          </p:txBody>
        </p:sp>
        <p:sp>
          <p:nvSpPr>
            <p:cNvPr id="524" name="Freeform: Shape 523">
              <a:extLst>
                <a:ext uri="{FF2B5EF4-FFF2-40B4-BE49-F238E27FC236}">
                  <a16:creationId xmlns:a16="http://schemas.microsoft.com/office/drawing/2014/main" xmlns="" id="{6FD608EC-7E7B-4534-9E64-DBCCBA4708EC}"/>
                </a:ext>
              </a:extLst>
            </p:cNvPr>
            <p:cNvSpPr/>
            <p:nvPr/>
          </p:nvSpPr>
          <p:spPr>
            <a:xfrm>
              <a:off x="2797020" y="1824381"/>
              <a:ext cx="163" cy="1508"/>
            </a:xfrm>
            <a:custGeom>
              <a:avLst/>
              <a:gdLst>
                <a:gd name="connsiteX0" fmla="*/ 163 w 163"/>
                <a:gd name="connsiteY0" fmla="*/ 1508 h 1508"/>
                <a:gd name="connsiteX1" fmla="*/ 163 w 163"/>
                <a:gd name="connsiteY1" fmla="*/ 1508 h 1508"/>
                <a:gd name="connsiteX2" fmla="*/ 163 w 163"/>
                <a:gd name="connsiteY2" fmla="*/ 0 h 1508"/>
                <a:gd name="connsiteX3" fmla="*/ 163 w 163"/>
                <a:gd name="connsiteY3" fmla="*/ 1508 h 1508"/>
              </a:gdLst>
              <a:ahLst/>
              <a:cxnLst>
                <a:cxn ang="0">
                  <a:pos x="connsiteX0" y="connsiteY0"/>
                </a:cxn>
                <a:cxn ang="0">
                  <a:pos x="connsiteX1" y="connsiteY1"/>
                </a:cxn>
                <a:cxn ang="0">
                  <a:pos x="connsiteX2" y="connsiteY2"/>
                </a:cxn>
                <a:cxn ang="0">
                  <a:pos x="connsiteX3" y="connsiteY3"/>
                </a:cxn>
              </a:cxnLst>
              <a:rect l="l" t="t" r="r" b="b"/>
              <a:pathLst>
                <a:path w="163" h="1508">
                  <a:moveTo>
                    <a:pt x="163" y="1508"/>
                  </a:moveTo>
                  <a:cubicBezTo>
                    <a:pt x="163" y="1508"/>
                    <a:pt x="163" y="1508"/>
                    <a:pt x="163" y="1508"/>
                  </a:cubicBezTo>
                  <a:cubicBezTo>
                    <a:pt x="113" y="1005"/>
                    <a:pt x="113" y="503"/>
                    <a:pt x="163" y="0"/>
                  </a:cubicBezTo>
                  <a:cubicBezTo>
                    <a:pt x="-54" y="478"/>
                    <a:pt x="-54" y="1031"/>
                    <a:pt x="163" y="1508"/>
                  </a:cubicBezTo>
                  <a:close/>
                </a:path>
              </a:pathLst>
            </a:custGeom>
            <a:solidFill>
              <a:srgbClr val="37474F"/>
            </a:solidFill>
            <a:ln w="8363" cap="flat">
              <a:noFill/>
              <a:prstDash val="solid"/>
              <a:miter/>
            </a:ln>
          </p:spPr>
          <p:txBody>
            <a:bodyPr rtlCol="0" anchor="ctr"/>
            <a:lstStyle/>
            <a:p>
              <a:pPr defTabSz="914378"/>
              <a:endParaRPr lang="en-US"/>
            </a:p>
          </p:txBody>
        </p:sp>
        <p:sp>
          <p:nvSpPr>
            <p:cNvPr id="525" name="Freeform: Shape 524">
              <a:extLst>
                <a:ext uri="{FF2B5EF4-FFF2-40B4-BE49-F238E27FC236}">
                  <a16:creationId xmlns:a16="http://schemas.microsoft.com/office/drawing/2014/main" xmlns="" id="{DD228FDA-F7F8-4B4F-B051-5B70548D2E33}"/>
                </a:ext>
              </a:extLst>
            </p:cNvPr>
            <p:cNvSpPr/>
            <p:nvPr/>
          </p:nvSpPr>
          <p:spPr>
            <a:xfrm>
              <a:off x="2814192" y="2015419"/>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26" name="Freeform: Shape 525">
              <a:extLst>
                <a:ext uri="{FF2B5EF4-FFF2-40B4-BE49-F238E27FC236}">
                  <a16:creationId xmlns:a16="http://schemas.microsoft.com/office/drawing/2014/main" xmlns="" id="{8613BFC5-BF8A-446F-B585-BADD07824C8E}"/>
                </a:ext>
              </a:extLst>
            </p:cNvPr>
            <p:cNvSpPr/>
            <p:nvPr/>
          </p:nvSpPr>
          <p:spPr>
            <a:xfrm>
              <a:off x="2808721" y="2035780"/>
              <a:ext cx="50" cy="837"/>
            </a:xfrm>
            <a:custGeom>
              <a:avLst/>
              <a:gdLst>
                <a:gd name="connsiteX0" fmla="*/ 25 w 50"/>
                <a:gd name="connsiteY0" fmla="*/ 838 h 837"/>
                <a:gd name="connsiteX1" fmla="*/ 25 w 50"/>
                <a:gd name="connsiteY1" fmla="*/ 0 h 837"/>
                <a:gd name="connsiteX2" fmla="*/ 25 w 50"/>
                <a:gd name="connsiteY2" fmla="*/ 838 h 837"/>
              </a:gdLst>
              <a:ahLst/>
              <a:cxnLst>
                <a:cxn ang="0">
                  <a:pos x="connsiteX0" y="connsiteY0"/>
                </a:cxn>
                <a:cxn ang="0">
                  <a:pos x="connsiteX1" y="connsiteY1"/>
                </a:cxn>
                <a:cxn ang="0">
                  <a:pos x="connsiteX2" y="connsiteY2"/>
                </a:cxn>
              </a:cxnLst>
              <a:rect l="l" t="t" r="r" b="b"/>
              <a:pathLst>
                <a:path w="50" h="837">
                  <a:moveTo>
                    <a:pt x="25" y="838"/>
                  </a:moveTo>
                  <a:cubicBezTo>
                    <a:pt x="59" y="561"/>
                    <a:pt x="59" y="277"/>
                    <a:pt x="25" y="0"/>
                  </a:cubicBezTo>
                  <a:cubicBezTo>
                    <a:pt x="-8" y="277"/>
                    <a:pt x="-8" y="561"/>
                    <a:pt x="25" y="838"/>
                  </a:cubicBezTo>
                  <a:close/>
                </a:path>
              </a:pathLst>
            </a:custGeom>
            <a:solidFill>
              <a:srgbClr val="37474F"/>
            </a:solidFill>
            <a:ln w="8363" cap="flat">
              <a:noFill/>
              <a:prstDash val="solid"/>
              <a:miter/>
            </a:ln>
          </p:spPr>
          <p:txBody>
            <a:bodyPr rtlCol="0" anchor="ctr"/>
            <a:lstStyle/>
            <a:p>
              <a:pPr defTabSz="914378"/>
              <a:endParaRPr lang="en-US"/>
            </a:p>
          </p:txBody>
        </p:sp>
        <p:sp>
          <p:nvSpPr>
            <p:cNvPr id="527" name="Freeform: Shape 526">
              <a:extLst>
                <a:ext uri="{FF2B5EF4-FFF2-40B4-BE49-F238E27FC236}">
                  <a16:creationId xmlns:a16="http://schemas.microsoft.com/office/drawing/2014/main" xmlns="" id="{98E57BC1-542C-44C5-8CE6-774E2D9395BB}"/>
                </a:ext>
              </a:extLst>
            </p:cNvPr>
            <p:cNvSpPr/>
            <p:nvPr/>
          </p:nvSpPr>
          <p:spPr>
            <a:xfrm>
              <a:off x="2796178" y="1808573"/>
              <a:ext cx="8378" cy="223"/>
            </a:xfrm>
            <a:custGeom>
              <a:avLst/>
              <a:gdLst>
                <a:gd name="connsiteX0" fmla="*/ 0 w 8378"/>
                <a:gd name="connsiteY0" fmla="*/ 223 h 223"/>
                <a:gd name="connsiteX1" fmla="*/ 0 w 8378"/>
                <a:gd name="connsiteY1" fmla="*/ 223 h 223"/>
              </a:gdLst>
              <a:ahLst/>
              <a:cxnLst>
                <a:cxn ang="0">
                  <a:pos x="connsiteX0" y="connsiteY0"/>
                </a:cxn>
                <a:cxn ang="0">
                  <a:pos x="connsiteX1" y="connsiteY1"/>
                </a:cxn>
              </a:cxnLst>
              <a:rect l="l" t="t" r="r" b="b"/>
              <a:pathLst>
                <a:path w="8378" h="223">
                  <a:moveTo>
                    <a:pt x="0" y="223"/>
                  </a:moveTo>
                  <a:cubicBezTo>
                    <a:pt x="0" y="-279"/>
                    <a:pt x="0" y="223"/>
                    <a:pt x="0" y="223"/>
                  </a:cubicBezTo>
                  <a:close/>
                </a:path>
              </a:pathLst>
            </a:custGeom>
            <a:solidFill>
              <a:srgbClr val="37474F"/>
            </a:solidFill>
            <a:ln w="8363" cap="flat">
              <a:noFill/>
              <a:prstDash val="solid"/>
              <a:miter/>
            </a:ln>
          </p:spPr>
          <p:txBody>
            <a:bodyPr rtlCol="0" anchor="ctr"/>
            <a:lstStyle/>
            <a:p>
              <a:pPr defTabSz="914378"/>
              <a:endParaRPr lang="en-US"/>
            </a:p>
          </p:txBody>
        </p:sp>
        <p:sp>
          <p:nvSpPr>
            <p:cNvPr id="528" name="Freeform: Shape 527">
              <a:extLst>
                <a:ext uri="{FF2B5EF4-FFF2-40B4-BE49-F238E27FC236}">
                  <a16:creationId xmlns:a16="http://schemas.microsoft.com/office/drawing/2014/main" xmlns="" id="{3661AF8E-08D7-4801-8068-1F1B943F906B}"/>
                </a:ext>
              </a:extLst>
            </p:cNvPr>
            <p:cNvSpPr/>
            <p:nvPr/>
          </p:nvSpPr>
          <p:spPr>
            <a:xfrm>
              <a:off x="2798524" y="180636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29" name="Freeform: Shape 528">
              <a:extLst>
                <a:ext uri="{FF2B5EF4-FFF2-40B4-BE49-F238E27FC236}">
                  <a16:creationId xmlns:a16="http://schemas.microsoft.com/office/drawing/2014/main" xmlns="" id="{78CCBAB4-4B5F-4F17-BEE5-71F69A43199F}"/>
                </a:ext>
              </a:extLst>
            </p:cNvPr>
            <p:cNvSpPr/>
            <p:nvPr/>
          </p:nvSpPr>
          <p:spPr>
            <a:xfrm>
              <a:off x="2801372" y="1830292"/>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530" name="Freeform: Shape 529">
              <a:extLst>
                <a:ext uri="{FF2B5EF4-FFF2-40B4-BE49-F238E27FC236}">
                  <a16:creationId xmlns:a16="http://schemas.microsoft.com/office/drawing/2014/main" xmlns="" id="{D25ED962-7FA8-4A4B-96F9-428272E45BA8}"/>
                </a:ext>
              </a:extLst>
            </p:cNvPr>
            <p:cNvSpPr/>
            <p:nvPr/>
          </p:nvSpPr>
          <p:spPr>
            <a:xfrm>
              <a:off x="2796391" y="1807874"/>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cubicBezTo>
                    <a:pt x="-13" y="218"/>
                    <a:pt x="-13" y="452"/>
                    <a:pt x="38" y="670"/>
                  </a:cubicBezTo>
                  <a:cubicBezTo>
                    <a:pt x="21" y="444"/>
                    <a:pt x="21" y="226"/>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531" name="Freeform: Shape 530">
              <a:extLst>
                <a:ext uri="{FF2B5EF4-FFF2-40B4-BE49-F238E27FC236}">
                  <a16:creationId xmlns:a16="http://schemas.microsoft.com/office/drawing/2014/main" xmlns="" id="{1A35F6FE-FB80-47C3-8062-98ED27164E50}"/>
                </a:ext>
              </a:extLst>
            </p:cNvPr>
            <p:cNvSpPr/>
            <p:nvPr/>
          </p:nvSpPr>
          <p:spPr>
            <a:xfrm>
              <a:off x="2795908" y="1807874"/>
              <a:ext cx="186" cy="8378"/>
            </a:xfrm>
            <a:custGeom>
              <a:avLst/>
              <a:gdLst>
                <a:gd name="connsiteX0" fmla="*/ 186 w 186"/>
                <a:gd name="connsiteY0" fmla="*/ 0 h 8378"/>
                <a:gd name="connsiteX1" fmla="*/ 186 w 186"/>
                <a:gd name="connsiteY1" fmla="*/ 0 h 8378"/>
              </a:gdLst>
              <a:ahLst/>
              <a:cxnLst>
                <a:cxn ang="0">
                  <a:pos x="connsiteX0" y="connsiteY0"/>
                </a:cxn>
                <a:cxn ang="0">
                  <a:pos x="connsiteX1" y="connsiteY1"/>
                </a:cxn>
              </a:cxnLst>
              <a:rect l="l" t="t" r="r" b="b"/>
              <a:pathLst>
                <a:path w="186" h="8378">
                  <a:moveTo>
                    <a:pt x="186" y="0"/>
                  </a:moveTo>
                  <a:cubicBezTo>
                    <a:pt x="186" y="0"/>
                    <a:pt x="-233" y="0"/>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532" name="Freeform: Shape 531">
              <a:extLst>
                <a:ext uri="{FF2B5EF4-FFF2-40B4-BE49-F238E27FC236}">
                  <a16:creationId xmlns:a16="http://schemas.microsoft.com/office/drawing/2014/main" xmlns="" id="{C4A5B889-E620-4145-B1D1-00152730C0ED}"/>
                </a:ext>
              </a:extLst>
            </p:cNvPr>
            <p:cNvSpPr/>
            <p:nvPr/>
          </p:nvSpPr>
          <p:spPr>
            <a:xfrm>
              <a:off x="2796199" y="1808712"/>
              <a:ext cx="62" cy="754"/>
            </a:xfrm>
            <a:custGeom>
              <a:avLst/>
              <a:gdLst>
                <a:gd name="connsiteX0" fmla="*/ 63 w 62"/>
                <a:gd name="connsiteY0" fmla="*/ 754 h 754"/>
                <a:gd name="connsiteX1" fmla="*/ 63 w 62"/>
                <a:gd name="connsiteY1" fmla="*/ 0 h 754"/>
                <a:gd name="connsiteX2" fmla="*/ 63 w 62"/>
                <a:gd name="connsiteY2" fmla="*/ 0 h 754"/>
                <a:gd name="connsiteX3" fmla="*/ 63 w 62"/>
                <a:gd name="connsiteY3" fmla="*/ 754 h 754"/>
              </a:gdLst>
              <a:ahLst/>
              <a:cxnLst>
                <a:cxn ang="0">
                  <a:pos x="connsiteX0" y="connsiteY0"/>
                </a:cxn>
                <a:cxn ang="0">
                  <a:pos x="connsiteX1" y="connsiteY1"/>
                </a:cxn>
                <a:cxn ang="0">
                  <a:pos x="connsiteX2" y="connsiteY2"/>
                </a:cxn>
                <a:cxn ang="0">
                  <a:pos x="connsiteX3" y="connsiteY3"/>
                </a:cxn>
              </a:cxnLst>
              <a:rect l="l" t="t" r="r" b="b"/>
              <a:pathLst>
                <a:path w="62" h="754">
                  <a:moveTo>
                    <a:pt x="63" y="754"/>
                  </a:moveTo>
                  <a:cubicBezTo>
                    <a:pt x="-21" y="511"/>
                    <a:pt x="-21" y="243"/>
                    <a:pt x="63" y="0"/>
                  </a:cubicBezTo>
                  <a:lnTo>
                    <a:pt x="63" y="0"/>
                  </a:lnTo>
                  <a:cubicBezTo>
                    <a:pt x="21" y="251"/>
                    <a:pt x="21" y="503"/>
                    <a:pt x="63" y="754"/>
                  </a:cubicBezTo>
                  <a:close/>
                </a:path>
              </a:pathLst>
            </a:custGeom>
            <a:solidFill>
              <a:srgbClr val="37474F"/>
            </a:solidFill>
            <a:ln w="8363" cap="flat">
              <a:noFill/>
              <a:prstDash val="solid"/>
              <a:miter/>
            </a:ln>
          </p:spPr>
          <p:txBody>
            <a:bodyPr rtlCol="0" anchor="ctr"/>
            <a:lstStyle/>
            <a:p>
              <a:pPr defTabSz="914378"/>
              <a:endParaRPr lang="en-US"/>
            </a:p>
          </p:txBody>
        </p:sp>
        <p:sp>
          <p:nvSpPr>
            <p:cNvPr id="533" name="Freeform: Shape 532">
              <a:extLst>
                <a:ext uri="{FF2B5EF4-FFF2-40B4-BE49-F238E27FC236}">
                  <a16:creationId xmlns:a16="http://schemas.microsoft.com/office/drawing/2014/main" xmlns="" id="{69E2DCD9-ACD4-45FC-869A-85C40AB32F25}"/>
                </a:ext>
              </a:extLst>
            </p:cNvPr>
            <p:cNvSpPr/>
            <p:nvPr/>
          </p:nvSpPr>
          <p:spPr>
            <a:xfrm>
              <a:off x="2810505" y="1977212"/>
              <a:ext cx="158" cy="317"/>
            </a:xfrm>
            <a:custGeom>
              <a:avLst/>
              <a:gdLst>
                <a:gd name="connsiteX0" fmla="*/ 0 w 158"/>
                <a:gd name="connsiteY0" fmla="*/ 0 h 317"/>
                <a:gd name="connsiteX1" fmla="*/ 0 w 158"/>
                <a:gd name="connsiteY1" fmla="*/ 0 h 317"/>
                <a:gd name="connsiteX2" fmla="*/ 0 w 158"/>
                <a:gd name="connsiteY2" fmla="*/ 0 h 317"/>
              </a:gdLst>
              <a:ahLst/>
              <a:cxnLst>
                <a:cxn ang="0">
                  <a:pos x="connsiteX0" y="connsiteY0"/>
                </a:cxn>
                <a:cxn ang="0">
                  <a:pos x="connsiteX1" y="connsiteY1"/>
                </a:cxn>
                <a:cxn ang="0">
                  <a:pos x="connsiteX2" y="connsiteY2"/>
                </a:cxn>
              </a:cxnLst>
              <a:rect l="l" t="t" r="r" b="b"/>
              <a:pathLst>
                <a:path w="158" h="317">
                  <a:moveTo>
                    <a:pt x="0" y="0"/>
                  </a:moveTo>
                  <a:lnTo>
                    <a:pt x="0" y="0"/>
                  </a:lnTo>
                  <a:cubicBezTo>
                    <a:pt x="251" y="503"/>
                    <a:pt x="168"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34" name="Freeform: Shape 533">
              <a:extLst>
                <a:ext uri="{FF2B5EF4-FFF2-40B4-BE49-F238E27FC236}">
                  <a16:creationId xmlns:a16="http://schemas.microsoft.com/office/drawing/2014/main" xmlns="" id="{2CC8E86E-771D-48C3-97E6-F2247EC3ED1E}"/>
                </a:ext>
              </a:extLst>
            </p:cNvPr>
            <p:cNvSpPr/>
            <p:nvPr/>
          </p:nvSpPr>
          <p:spPr>
            <a:xfrm>
              <a:off x="2805981" y="1865940"/>
              <a:ext cx="8378" cy="83"/>
            </a:xfrm>
            <a:custGeom>
              <a:avLst/>
              <a:gdLst>
                <a:gd name="connsiteX0" fmla="*/ 0 w 8378"/>
                <a:gd name="connsiteY0" fmla="*/ 0 h 83"/>
                <a:gd name="connsiteX1" fmla="*/ 0 w 8378"/>
                <a:gd name="connsiteY1" fmla="*/ 0 h 83"/>
                <a:gd name="connsiteX2" fmla="*/ 0 w 8378"/>
                <a:gd name="connsiteY2" fmla="*/ 84 h 83"/>
                <a:gd name="connsiteX3" fmla="*/ 0 w 8378"/>
                <a:gd name="connsiteY3" fmla="*/ 0 h 83"/>
              </a:gdLst>
              <a:ahLst/>
              <a:cxnLst>
                <a:cxn ang="0">
                  <a:pos x="connsiteX0" y="connsiteY0"/>
                </a:cxn>
                <a:cxn ang="0">
                  <a:pos x="connsiteX1" y="connsiteY1"/>
                </a:cxn>
                <a:cxn ang="0">
                  <a:pos x="connsiteX2" y="connsiteY2"/>
                </a:cxn>
                <a:cxn ang="0">
                  <a:pos x="connsiteX3" y="connsiteY3"/>
                </a:cxn>
              </a:cxnLst>
              <a:rect l="l" t="t" r="r" b="b"/>
              <a:pathLst>
                <a:path w="8378" h="83">
                  <a:moveTo>
                    <a:pt x="0" y="0"/>
                  </a:moveTo>
                  <a:lnTo>
                    <a:pt x="0" y="0"/>
                  </a:lnTo>
                  <a:lnTo>
                    <a:pt x="0" y="84"/>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35" name="Freeform: Shape 534">
              <a:extLst>
                <a:ext uri="{FF2B5EF4-FFF2-40B4-BE49-F238E27FC236}">
                  <a16:creationId xmlns:a16="http://schemas.microsoft.com/office/drawing/2014/main" xmlns="" id="{D1BF5C71-A022-4970-88B9-121E07E41EEA}"/>
                </a:ext>
              </a:extLst>
            </p:cNvPr>
            <p:cNvSpPr/>
            <p:nvPr/>
          </p:nvSpPr>
          <p:spPr>
            <a:xfrm>
              <a:off x="2804054" y="1866024"/>
              <a:ext cx="2513" cy="1592"/>
            </a:xfrm>
            <a:custGeom>
              <a:avLst/>
              <a:gdLst>
                <a:gd name="connsiteX0" fmla="*/ 2514 w 2513"/>
                <a:gd name="connsiteY0" fmla="*/ 1592 h 1592"/>
                <a:gd name="connsiteX1" fmla="*/ 1843 w 2513"/>
                <a:gd name="connsiteY1" fmla="*/ 0 h 1592"/>
                <a:gd name="connsiteX2" fmla="*/ 0 w 2513"/>
                <a:gd name="connsiteY2" fmla="*/ 503 h 1592"/>
              </a:gdLst>
              <a:ahLst/>
              <a:cxnLst>
                <a:cxn ang="0">
                  <a:pos x="connsiteX0" y="connsiteY0"/>
                </a:cxn>
                <a:cxn ang="0">
                  <a:pos x="connsiteX1" y="connsiteY1"/>
                </a:cxn>
                <a:cxn ang="0">
                  <a:pos x="connsiteX2" y="connsiteY2"/>
                </a:cxn>
              </a:cxnLst>
              <a:rect l="l" t="t" r="r" b="b"/>
              <a:pathLst>
                <a:path w="2513" h="1592">
                  <a:moveTo>
                    <a:pt x="2514" y="1592"/>
                  </a:moveTo>
                  <a:cubicBezTo>
                    <a:pt x="1676" y="922"/>
                    <a:pt x="1759" y="503"/>
                    <a:pt x="1843" y="0"/>
                  </a:cubicBezTo>
                  <a:lnTo>
                    <a:pt x="0" y="503"/>
                  </a:lnTo>
                  <a:close/>
                </a:path>
              </a:pathLst>
            </a:custGeom>
            <a:solidFill>
              <a:srgbClr val="37474F"/>
            </a:solidFill>
            <a:ln w="8363" cap="flat">
              <a:noFill/>
              <a:prstDash val="solid"/>
              <a:miter/>
            </a:ln>
          </p:spPr>
          <p:txBody>
            <a:bodyPr rtlCol="0" anchor="ctr"/>
            <a:lstStyle/>
            <a:p>
              <a:pPr defTabSz="914378"/>
              <a:endParaRPr lang="en-US"/>
            </a:p>
          </p:txBody>
        </p:sp>
        <p:sp>
          <p:nvSpPr>
            <p:cNvPr id="536" name="Freeform: Shape 535">
              <a:extLst>
                <a:ext uri="{FF2B5EF4-FFF2-40B4-BE49-F238E27FC236}">
                  <a16:creationId xmlns:a16="http://schemas.microsoft.com/office/drawing/2014/main" xmlns="" id="{723094F8-75D1-4873-9CB5-A787755C14D1}"/>
                </a:ext>
              </a:extLst>
            </p:cNvPr>
            <p:cNvSpPr/>
            <p:nvPr/>
          </p:nvSpPr>
          <p:spPr>
            <a:xfrm>
              <a:off x="2794539" y="1800836"/>
              <a:ext cx="18376" cy="239552"/>
            </a:xfrm>
            <a:custGeom>
              <a:avLst/>
              <a:gdLst>
                <a:gd name="connsiteX0" fmla="*/ 15548 w 18376"/>
                <a:gd name="connsiteY0" fmla="*/ 131968 h 239552"/>
                <a:gd name="connsiteX1" fmla="*/ 16050 w 18376"/>
                <a:gd name="connsiteY1" fmla="*/ 130711 h 239552"/>
                <a:gd name="connsiteX2" fmla="*/ 17475 w 18376"/>
                <a:gd name="connsiteY2" fmla="*/ 131968 h 239552"/>
                <a:gd name="connsiteX3" fmla="*/ 15045 w 18376"/>
                <a:gd name="connsiteY3" fmla="*/ 127359 h 239552"/>
                <a:gd name="connsiteX4" fmla="*/ 15045 w 18376"/>
                <a:gd name="connsiteY4" fmla="*/ 126521 h 239552"/>
                <a:gd name="connsiteX5" fmla="*/ 15045 w 18376"/>
                <a:gd name="connsiteY5" fmla="*/ 127024 h 239552"/>
                <a:gd name="connsiteX6" fmla="*/ 13704 w 18376"/>
                <a:gd name="connsiteY6" fmla="*/ 124008 h 239552"/>
                <a:gd name="connsiteX7" fmla="*/ 14374 w 18376"/>
                <a:gd name="connsiteY7" fmla="*/ 123253 h 239552"/>
                <a:gd name="connsiteX8" fmla="*/ 13788 w 18376"/>
                <a:gd name="connsiteY8" fmla="*/ 121829 h 239552"/>
                <a:gd name="connsiteX9" fmla="*/ 14207 w 18376"/>
                <a:gd name="connsiteY9" fmla="*/ 121829 h 239552"/>
                <a:gd name="connsiteX10" fmla="*/ 14207 w 18376"/>
                <a:gd name="connsiteY10" fmla="*/ 119483 h 239552"/>
                <a:gd name="connsiteX11" fmla="*/ 14207 w 18376"/>
                <a:gd name="connsiteY11" fmla="*/ 119483 h 239552"/>
                <a:gd name="connsiteX12" fmla="*/ 13118 w 18376"/>
                <a:gd name="connsiteY12" fmla="*/ 118142 h 239552"/>
                <a:gd name="connsiteX13" fmla="*/ 13620 w 18376"/>
                <a:gd name="connsiteY13" fmla="*/ 118142 h 239552"/>
                <a:gd name="connsiteX14" fmla="*/ 13034 w 18376"/>
                <a:gd name="connsiteY14" fmla="*/ 116885 h 239552"/>
                <a:gd name="connsiteX15" fmla="*/ 14039 w 18376"/>
                <a:gd name="connsiteY15" fmla="*/ 118310 h 239552"/>
                <a:gd name="connsiteX16" fmla="*/ 14542 w 18376"/>
                <a:gd name="connsiteY16" fmla="*/ 114623 h 239552"/>
                <a:gd name="connsiteX17" fmla="*/ 14542 w 18376"/>
                <a:gd name="connsiteY17" fmla="*/ 115796 h 239552"/>
                <a:gd name="connsiteX18" fmla="*/ 15799 w 18376"/>
                <a:gd name="connsiteY18" fmla="*/ 112612 h 239552"/>
                <a:gd name="connsiteX19" fmla="*/ 13620 w 18376"/>
                <a:gd name="connsiteY19" fmla="*/ 114120 h 239552"/>
                <a:gd name="connsiteX20" fmla="*/ 13620 w 18376"/>
                <a:gd name="connsiteY20" fmla="*/ 112445 h 239552"/>
                <a:gd name="connsiteX21" fmla="*/ 13620 w 18376"/>
                <a:gd name="connsiteY21" fmla="*/ 110769 h 239552"/>
                <a:gd name="connsiteX22" fmla="*/ 14626 w 18376"/>
                <a:gd name="connsiteY22" fmla="*/ 110769 h 239552"/>
                <a:gd name="connsiteX23" fmla="*/ 13369 w 18376"/>
                <a:gd name="connsiteY23" fmla="*/ 109345 h 239552"/>
                <a:gd name="connsiteX24" fmla="*/ 14710 w 18376"/>
                <a:gd name="connsiteY24" fmla="*/ 107669 h 239552"/>
                <a:gd name="connsiteX25" fmla="*/ 13285 w 18376"/>
                <a:gd name="connsiteY25" fmla="*/ 106915 h 239552"/>
                <a:gd name="connsiteX26" fmla="*/ 12531 w 18376"/>
                <a:gd name="connsiteY26" fmla="*/ 102641 h 239552"/>
                <a:gd name="connsiteX27" fmla="*/ 13369 w 18376"/>
                <a:gd name="connsiteY27" fmla="*/ 102641 h 239552"/>
                <a:gd name="connsiteX28" fmla="*/ 12531 w 18376"/>
                <a:gd name="connsiteY28" fmla="*/ 101720 h 239552"/>
                <a:gd name="connsiteX29" fmla="*/ 12950 w 18376"/>
                <a:gd name="connsiteY29" fmla="*/ 101720 h 239552"/>
                <a:gd name="connsiteX30" fmla="*/ 11693 w 18376"/>
                <a:gd name="connsiteY30" fmla="*/ 100547 h 239552"/>
                <a:gd name="connsiteX31" fmla="*/ 11693 w 18376"/>
                <a:gd name="connsiteY31" fmla="*/ 96525 h 239552"/>
                <a:gd name="connsiteX32" fmla="*/ 12699 w 18376"/>
                <a:gd name="connsiteY32" fmla="*/ 96525 h 239552"/>
                <a:gd name="connsiteX33" fmla="*/ 10855 w 18376"/>
                <a:gd name="connsiteY33" fmla="*/ 93173 h 239552"/>
                <a:gd name="connsiteX34" fmla="*/ 11442 w 18376"/>
                <a:gd name="connsiteY34" fmla="*/ 91665 h 239552"/>
                <a:gd name="connsiteX35" fmla="*/ 9096 w 18376"/>
                <a:gd name="connsiteY35" fmla="*/ 90324 h 239552"/>
                <a:gd name="connsiteX36" fmla="*/ 8425 w 18376"/>
                <a:gd name="connsiteY36" fmla="*/ 91246 h 239552"/>
                <a:gd name="connsiteX37" fmla="*/ 7839 w 18376"/>
                <a:gd name="connsiteY37" fmla="*/ 89403 h 239552"/>
                <a:gd name="connsiteX38" fmla="*/ 8677 w 18376"/>
                <a:gd name="connsiteY38" fmla="*/ 89403 h 239552"/>
                <a:gd name="connsiteX39" fmla="*/ 8677 w 18376"/>
                <a:gd name="connsiteY39" fmla="*/ 89403 h 239552"/>
                <a:gd name="connsiteX40" fmla="*/ 10101 w 18376"/>
                <a:gd name="connsiteY40" fmla="*/ 89403 h 239552"/>
                <a:gd name="connsiteX41" fmla="*/ 9599 w 18376"/>
                <a:gd name="connsiteY41" fmla="*/ 90073 h 239552"/>
                <a:gd name="connsiteX42" fmla="*/ 11358 w 18376"/>
                <a:gd name="connsiteY42" fmla="*/ 90827 h 239552"/>
                <a:gd name="connsiteX43" fmla="*/ 11358 w 18376"/>
                <a:gd name="connsiteY43" fmla="*/ 90157 h 239552"/>
                <a:gd name="connsiteX44" fmla="*/ 11358 w 18376"/>
                <a:gd name="connsiteY44" fmla="*/ 90157 h 239552"/>
                <a:gd name="connsiteX45" fmla="*/ 11358 w 18376"/>
                <a:gd name="connsiteY45" fmla="*/ 89570 h 239552"/>
                <a:gd name="connsiteX46" fmla="*/ 12364 w 18376"/>
                <a:gd name="connsiteY46" fmla="*/ 89151 h 239552"/>
                <a:gd name="connsiteX47" fmla="*/ 11945 w 18376"/>
                <a:gd name="connsiteY47" fmla="*/ 89151 h 239552"/>
                <a:gd name="connsiteX48" fmla="*/ 12447 w 18376"/>
                <a:gd name="connsiteY48" fmla="*/ 86638 h 239552"/>
                <a:gd name="connsiteX49" fmla="*/ 9179 w 18376"/>
                <a:gd name="connsiteY49" fmla="*/ 80689 h 239552"/>
                <a:gd name="connsiteX50" fmla="*/ 11274 w 18376"/>
                <a:gd name="connsiteY50" fmla="*/ 80689 h 239552"/>
                <a:gd name="connsiteX51" fmla="*/ 11693 w 18376"/>
                <a:gd name="connsiteY51" fmla="*/ 84292 h 239552"/>
                <a:gd name="connsiteX52" fmla="*/ 12364 w 18376"/>
                <a:gd name="connsiteY52" fmla="*/ 84292 h 239552"/>
                <a:gd name="connsiteX53" fmla="*/ 11358 w 18376"/>
                <a:gd name="connsiteY53" fmla="*/ 81778 h 239552"/>
                <a:gd name="connsiteX54" fmla="*/ 12196 w 18376"/>
                <a:gd name="connsiteY54" fmla="*/ 80437 h 239552"/>
                <a:gd name="connsiteX55" fmla="*/ 10604 w 18376"/>
                <a:gd name="connsiteY55" fmla="*/ 77588 h 239552"/>
                <a:gd name="connsiteX56" fmla="*/ 11526 w 18376"/>
                <a:gd name="connsiteY56" fmla="*/ 79013 h 239552"/>
                <a:gd name="connsiteX57" fmla="*/ 10604 w 18376"/>
                <a:gd name="connsiteY57" fmla="*/ 75829 h 239552"/>
                <a:gd name="connsiteX58" fmla="*/ 10604 w 18376"/>
                <a:gd name="connsiteY58" fmla="*/ 76415 h 239552"/>
                <a:gd name="connsiteX59" fmla="*/ 10604 w 18376"/>
                <a:gd name="connsiteY59" fmla="*/ 74321 h 239552"/>
                <a:gd name="connsiteX60" fmla="*/ 10604 w 18376"/>
                <a:gd name="connsiteY60" fmla="*/ 74321 h 239552"/>
                <a:gd name="connsiteX61" fmla="*/ 9012 w 18376"/>
                <a:gd name="connsiteY61" fmla="*/ 67785 h 239552"/>
                <a:gd name="connsiteX62" fmla="*/ 10772 w 18376"/>
                <a:gd name="connsiteY62" fmla="*/ 67785 h 239552"/>
                <a:gd name="connsiteX63" fmla="*/ 6415 w 18376"/>
                <a:gd name="connsiteY63" fmla="*/ 64266 h 239552"/>
                <a:gd name="connsiteX64" fmla="*/ 10688 w 18376"/>
                <a:gd name="connsiteY64" fmla="*/ 64853 h 239552"/>
                <a:gd name="connsiteX65" fmla="*/ 10688 w 18376"/>
                <a:gd name="connsiteY65" fmla="*/ 62674 h 239552"/>
                <a:gd name="connsiteX66" fmla="*/ 9012 w 18376"/>
                <a:gd name="connsiteY66" fmla="*/ 63177 h 239552"/>
                <a:gd name="connsiteX67" fmla="*/ 10604 w 18376"/>
                <a:gd name="connsiteY67" fmla="*/ 60579 h 239552"/>
                <a:gd name="connsiteX68" fmla="*/ 8677 w 18376"/>
                <a:gd name="connsiteY68" fmla="*/ 59825 h 239552"/>
                <a:gd name="connsiteX69" fmla="*/ 10520 w 18376"/>
                <a:gd name="connsiteY69" fmla="*/ 59825 h 239552"/>
                <a:gd name="connsiteX70" fmla="*/ 8761 w 18376"/>
                <a:gd name="connsiteY70" fmla="*/ 57898 h 239552"/>
                <a:gd name="connsiteX71" fmla="*/ 10604 w 18376"/>
                <a:gd name="connsiteY71" fmla="*/ 57479 h 239552"/>
                <a:gd name="connsiteX72" fmla="*/ 10604 w 18376"/>
                <a:gd name="connsiteY72" fmla="*/ 55217 h 239552"/>
                <a:gd name="connsiteX73" fmla="*/ 10604 w 18376"/>
                <a:gd name="connsiteY73" fmla="*/ 56055 h 239552"/>
                <a:gd name="connsiteX74" fmla="*/ 8174 w 18376"/>
                <a:gd name="connsiteY74" fmla="*/ 51781 h 239552"/>
                <a:gd name="connsiteX75" fmla="*/ 10436 w 18376"/>
                <a:gd name="connsiteY75" fmla="*/ 51195 h 239552"/>
                <a:gd name="connsiteX76" fmla="*/ 5493 w 18376"/>
                <a:gd name="connsiteY76" fmla="*/ 47089 h 239552"/>
                <a:gd name="connsiteX77" fmla="*/ 5995 w 18376"/>
                <a:gd name="connsiteY77" fmla="*/ 47089 h 239552"/>
                <a:gd name="connsiteX78" fmla="*/ 5325 w 18376"/>
                <a:gd name="connsiteY78" fmla="*/ 45581 h 239552"/>
                <a:gd name="connsiteX79" fmla="*/ 10604 w 18376"/>
                <a:gd name="connsiteY79" fmla="*/ 50357 h 239552"/>
                <a:gd name="connsiteX80" fmla="*/ 11023 w 18376"/>
                <a:gd name="connsiteY80" fmla="*/ 48849 h 239552"/>
                <a:gd name="connsiteX81" fmla="*/ 11777 w 18376"/>
                <a:gd name="connsiteY81" fmla="*/ 49854 h 239552"/>
                <a:gd name="connsiteX82" fmla="*/ 11777 w 18376"/>
                <a:gd name="connsiteY82" fmla="*/ 46922 h 239552"/>
                <a:gd name="connsiteX83" fmla="*/ 9850 w 18376"/>
                <a:gd name="connsiteY83" fmla="*/ 44827 h 239552"/>
                <a:gd name="connsiteX84" fmla="*/ 11023 w 18376"/>
                <a:gd name="connsiteY84" fmla="*/ 48011 h 239552"/>
                <a:gd name="connsiteX85" fmla="*/ 8258 w 18376"/>
                <a:gd name="connsiteY85" fmla="*/ 44241 h 239552"/>
                <a:gd name="connsiteX86" fmla="*/ 10353 w 18376"/>
                <a:gd name="connsiteY86" fmla="*/ 44241 h 239552"/>
                <a:gd name="connsiteX87" fmla="*/ 9850 w 18376"/>
                <a:gd name="connsiteY87" fmla="*/ 42062 h 239552"/>
                <a:gd name="connsiteX88" fmla="*/ 10353 w 18376"/>
                <a:gd name="connsiteY88" fmla="*/ 42900 h 239552"/>
                <a:gd name="connsiteX89" fmla="*/ 9850 w 18376"/>
                <a:gd name="connsiteY89" fmla="*/ 39632 h 239552"/>
                <a:gd name="connsiteX90" fmla="*/ 10436 w 18376"/>
                <a:gd name="connsiteY90" fmla="*/ 38124 h 239552"/>
                <a:gd name="connsiteX91" fmla="*/ 5074 w 18376"/>
                <a:gd name="connsiteY91" fmla="*/ 38794 h 239552"/>
                <a:gd name="connsiteX92" fmla="*/ 6498 w 18376"/>
                <a:gd name="connsiteY92" fmla="*/ 35610 h 239552"/>
                <a:gd name="connsiteX93" fmla="*/ 9431 w 18376"/>
                <a:gd name="connsiteY93" fmla="*/ 36029 h 239552"/>
                <a:gd name="connsiteX94" fmla="*/ 8677 w 18376"/>
                <a:gd name="connsiteY94" fmla="*/ 35359 h 239552"/>
                <a:gd name="connsiteX95" fmla="*/ 9347 w 18376"/>
                <a:gd name="connsiteY95" fmla="*/ 34437 h 239552"/>
                <a:gd name="connsiteX96" fmla="*/ 8425 w 18376"/>
                <a:gd name="connsiteY96" fmla="*/ 34018 h 239552"/>
                <a:gd name="connsiteX97" fmla="*/ 8425 w 18376"/>
                <a:gd name="connsiteY97" fmla="*/ 31588 h 239552"/>
                <a:gd name="connsiteX98" fmla="*/ 5828 w 18376"/>
                <a:gd name="connsiteY98" fmla="*/ 29494 h 239552"/>
                <a:gd name="connsiteX99" fmla="*/ 6582 w 18376"/>
                <a:gd name="connsiteY99" fmla="*/ 29494 h 239552"/>
                <a:gd name="connsiteX100" fmla="*/ 6582 w 18376"/>
                <a:gd name="connsiteY100" fmla="*/ 24047 h 239552"/>
                <a:gd name="connsiteX101" fmla="*/ 7504 w 18376"/>
                <a:gd name="connsiteY101" fmla="*/ 23293 h 239552"/>
                <a:gd name="connsiteX102" fmla="*/ 6917 w 18376"/>
                <a:gd name="connsiteY102" fmla="*/ 22120 h 239552"/>
                <a:gd name="connsiteX103" fmla="*/ 8090 w 18376"/>
                <a:gd name="connsiteY103" fmla="*/ 22120 h 239552"/>
                <a:gd name="connsiteX104" fmla="*/ 6833 w 18376"/>
                <a:gd name="connsiteY104" fmla="*/ 19607 h 239552"/>
                <a:gd name="connsiteX105" fmla="*/ 6833 w 18376"/>
                <a:gd name="connsiteY105" fmla="*/ 22623 h 239552"/>
                <a:gd name="connsiteX106" fmla="*/ 3482 w 18376"/>
                <a:gd name="connsiteY106" fmla="*/ 19020 h 239552"/>
                <a:gd name="connsiteX107" fmla="*/ 4068 w 18376"/>
                <a:gd name="connsiteY107" fmla="*/ 18015 h 239552"/>
                <a:gd name="connsiteX108" fmla="*/ 2560 w 18376"/>
                <a:gd name="connsiteY108" fmla="*/ 12652 h 239552"/>
                <a:gd name="connsiteX109" fmla="*/ 4655 w 18376"/>
                <a:gd name="connsiteY109" fmla="*/ 12233 h 239552"/>
                <a:gd name="connsiteX110" fmla="*/ 4655 w 18376"/>
                <a:gd name="connsiteY110" fmla="*/ 15333 h 239552"/>
                <a:gd name="connsiteX111" fmla="*/ 4655 w 18376"/>
                <a:gd name="connsiteY111" fmla="*/ 14160 h 239552"/>
                <a:gd name="connsiteX112" fmla="*/ 4655 w 18376"/>
                <a:gd name="connsiteY112" fmla="*/ 16087 h 239552"/>
                <a:gd name="connsiteX113" fmla="*/ 5074 w 18376"/>
                <a:gd name="connsiteY113" fmla="*/ 8128 h 239552"/>
                <a:gd name="connsiteX114" fmla="*/ 4152 w 18376"/>
                <a:gd name="connsiteY114" fmla="*/ 7373 h 239552"/>
                <a:gd name="connsiteX115" fmla="*/ 4152 w 18376"/>
                <a:gd name="connsiteY115" fmla="*/ 8128 h 239552"/>
                <a:gd name="connsiteX116" fmla="*/ 2979 w 18376"/>
                <a:gd name="connsiteY116" fmla="*/ 7709 h 239552"/>
                <a:gd name="connsiteX117" fmla="*/ 1974 w 18376"/>
                <a:gd name="connsiteY117" fmla="*/ 4022 h 239552"/>
                <a:gd name="connsiteX118" fmla="*/ 2895 w 18376"/>
                <a:gd name="connsiteY118" fmla="*/ 4022 h 239552"/>
                <a:gd name="connsiteX119" fmla="*/ 2895 w 18376"/>
                <a:gd name="connsiteY119" fmla="*/ 5446 h 239552"/>
                <a:gd name="connsiteX120" fmla="*/ 2895 w 18376"/>
                <a:gd name="connsiteY120" fmla="*/ 2514 h 239552"/>
                <a:gd name="connsiteX121" fmla="*/ 2309 w 18376"/>
                <a:gd name="connsiteY121" fmla="*/ 3603 h 239552"/>
                <a:gd name="connsiteX122" fmla="*/ 1052 w 18376"/>
                <a:gd name="connsiteY122" fmla="*/ 0 h 239552"/>
                <a:gd name="connsiteX123" fmla="*/ 130 w 18376"/>
                <a:gd name="connsiteY123" fmla="*/ 1257 h 239552"/>
                <a:gd name="connsiteX124" fmla="*/ 1555 w 18376"/>
                <a:gd name="connsiteY124" fmla="*/ 3268 h 239552"/>
                <a:gd name="connsiteX125" fmla="*/ 130 w 18376"/>
                <a:gd name="connsiteY125" fmla="*/ 6200 h 239552"/>
                <a:gd name="connsiteX126" fmla="*/ 633 w 18376"/>
                <a:gd name="connsiteY126" fmla="*/ 6871 h 239552"/>
                <a:gd name="connsiteX127" fmla="*/ 633 w 18376"/>
                <a:gd name="connsiteY127" fmla="*/ 6871 h 239552"/>
                <a:gd name="connsiteX128" fmla="*/ 633 w 18376"/>
                <a:gd name="connsiteY128" fmla="*/ 6871 h 239552"/>
                <a:gd name="connsiteX129" fmla="*/ 633 w 18376"/>
                <a:gd name="connsiteY129" fmla="*/ 6871 h 239552"/>
                <a:gd name="connsiteX130" fmla="*/ 1052 w 18376"/>
                <a:gd name="connsiteY130" fmla="*/ 6284 h 239552"/>
                <a:gd name="connsiteX131" fmla="*/ 2225 w 18376"/>
                <a:gd name="connsiteY131" fmla="*/ 9133 h 239552"/>
                <a:gd name="connsiteX132" fmla="*/ 1555 w 18376"/>
                <a:gd name="connsiteY132" fmla="*/ 9133 h 239552"/>
                <a:gd name="connsiteX133" fmla="*/ 2141 w 18376"/>
                <a:gd name="connsiteY133" fmla="*/ 10055 h 239552"/>
                <a:gd name="connsiteX134" fmla="*/ 717 w 18376"/>
                <a:gd name="connsiteY134" fmla="*/ 10055 h 239552"/>
                <a:gd name="connsiteX135" fmla="*/ 717 w 18376"/>
                <a:gd name="connsiteY135" fmla="*/ 11395 h 239552"/>
                <a:gd name="connsiteX136" fmla="*/ 717 w 18376"/>
                <a:gd name="connsiteY136" fmla="*/ 14076 h 239552"/>
                <a:gd name="connsiteX137" fmla="*/ 717 w 18376"/>
                <a:gd name="connsiteY137" fmla="*/ 15082 h 239552"/>
                <a:gd name="connsiteX138" fmla="*/ 1220 w 18376"/>
                <a:gd name="connsiteY138" fmla="*/ 17260 h 239552"/>
                <a:gd name="connsiteX139" fmla="*/ 1220 w 18376"/>
                <a:gd name="connsiteY139" fmla="*/ 17260 h 239552"/>
                <a:gd name="connsiteX140" fmla="*/ 1220 w 18376"/>
                <a:gd name="connsiteY140" fmla="*/ 24131 h 239552"/>
                <a:gd name="connsiteX141" fmla="*/ 1220 w 18376"/>
                <a:gd name="connsiteY141" fmla="*/ 26812 h 239552"/>
                <a:gd name="connsiteX142" fmla="*/ 633 w 18376"/>
                <a:gd name="connsiteY142" fmla="*/ 26812 h 239552"/>
                <a:gd name="connsiteX143" fmla="*/ 633 w 18376"/>
                <a:gd name="connsiteY143" fmla="*/ 29996 h 239552"/>
                <a:gd name="connsiteX144" fmla="*/ 633 w 18376"/>
                <a:gd name="connsiteY144" fmla="*/ 36113 h 239552"/>
                <a:gd name="connsiteX145" fmla="*/ 1387 w 18376"/>
                <a:gd name="connsiteY145" fmla="*/ 36113 h 239552"/>
                <a:gd name="connsiteX146" fmla="*/ 1974 w 18376"/>
                <a:gd name="connsiteY146" fmla="*/ 39632 h 239552"/>
                <a:gd name="connsiteX147" fmla="*/ 2644 w 18376"/>
                <a:gd name="connsiteY147" fmla="*/ 39632 h 239552"/>
                <a:gd name="connsiteX148" fmla="*/ 2644 w 18376"/>
                <a:gd name="connsiteY148" fmla="*/ 44576 h 239552"/>
                <a:gd name="connsiteX149" fmla="*/ 2644 w 18376"/>
                <a:gd name="connsiteY149" fmla="*/ 43654 h 239552"/>
                <a:gd name="connsiteX150" fmla="*/ 3063 w 18376"/>
                <a:gd name="connsiteY150" fmla="*/ 50441 h 239552"/>
                <a:gd name="connsiteX151" fmla="*/ 3063 w 18376"/>
                <a:gd name="connsiteY151" fmla="*/ 51698 h 239552"/>
                <a:gd name="connsiteX152" fmla="*/ 3063 w 18376"/>
                <a:gd name="connsiteY152" fmla="*/ 51698 h 239552"/>
                <a:gd name="connsiteX153" fmla="*/ 3063 w 18376"/>
                <a:gd name="connsiteY153" fmla="*/ 51698 h 239552"/>
                <a:gd name="connsiteX154" fmla="*/ 3063 w 18376"/>
                <a:gd name="connsiteY154" fmla="*/ 52452 h 239552"/>
                <a:gd name="connsiteX155" fmla="*/ 3063 w 18376"/>
                <a:gd name="connsiteY155" fmla="*/ 51865 h 239552"/>
                <a:gd name="connsiteX156" fmla="*/ 3063 w 18376"/>
                <a:gd name="connsiteY156" fmla="*/ 53373 h 239552"/>
                <a:gd name="connsiteX157" fmla="*/ 2393 w 18376"/>
                <a:gd name="connsiteY157" fmla="*/ 53373 h 239552"/>
                <a:gd name="connsiteX158" fmla="*/ 2393 w 18376"/>
                <a:gd name="connsiteY158" fmla="*/ 53373 h 239552"/>
                <a:gd name="connsiteX159" fmla="*/ 3231 w 18376"/>
                <a:gd name="connsiteY159" fmla="*/ 53373 h 239552"/>
                <a:gd name="connsiteX160" fmla="*/ 3733 w 18376"/>
                <a:gd name="connsiteY160" fmla="*/ 54044 h 239552"/>
                <a:gd name="connsiteX161" fmla="*/ 2979 w 18376"/>
                <a:gd name="connsiteY161" fmla="*/ 56306 h 239552"/>
                <a:gd name="connsiteX162" fmla="*/ 4823 w 18376"/>
                <a:gd name="connsiteY162" fmla="*/ 59490 h 239552"/>
                <a:gd name="connsiteX163" fmla="*/ 4823 w 18376"/>
                <a:gd name="connsiteY163" fmla="*/ 59490 h 239552"/>
                <a:gd name="connsiteX164" fmla="*/ 4823 w 18376"/>
                <a:gd name="connsiteY164" fmla="*/ 61417 h 239552"/>
                <a:gd name="connsiteX165" fmla="*/ 3985 w 18376"/>
                <a:gd name="connsiteY165" fmla="*/ 61417 h 239552"/>
                <a:gd name="connsiteX166" fmla="*/ 5241 w 18376"/>
                <a:gd name="connsiteY166" fmla="*/ 62758 h 239552"/>
                <a:gd name="connsiteX167" fmla="*/ 3733 w 18376"/>
                <a:gd name="connsiteY167" fmla="*/ 62758 h 239552"/>
                <a:gd name="connsiteX168" fmla="*/ 5325 w 18376"/>
                <a:gd name="connsiteY168" fmla="*/ 66193 h 239552"/>
                <a:gd name="connsiteX169" fmla="*/ 4739 w 18376"/>
                <a:gd name="connsiteY169" fmla="*/ 66193 h 239552"/>
                <a:gd name="connsiteX170" fmla="*/ 5158 w 18376"/>
                <a:gd name="connsiteY170" fmla="*/ 68204 h 239552"/>
                <a:gd name="connsiteX171" fmla="*/ 4487 w 18376"/>
                <a:gd name="connsiteY171" fmla="*/ 78845 h 239552"/>
                <a:gd name="connsiteX172" fmla="*/ 5158 w 18376"/>
                <a:gd name="connsiteY172" fmla="*/ 80689 h 239552"/>
                <a:gd name="connsiteX173" fmla="*/ 4152 w 18376"/>
                <a:gd name="connsiteY173" fmla="*/ 80689 h 239552"/>
                <a:gd name="connsiteX174" fmla="*/ 4906 w 18376"/>
                <a:gd name="connsiteY174" fmla="*/ 84711 h 239552"/>
                <a:gd name="connsiteX175" fmla="*/ 3985 w 18376"/>
                <a:gd name="connsiteY175" fmla="*/ 84711 h 239552"/>
                <a:gd name="connsiteX176" fmla="*/ 3985 w 18376"/>
                <a:gd name="connsiteY176" fmla="*/ 85465 h 239552"/>
                <a:gd name="connsiteX177" fmla="*/ 3482 w 18376"/>
                <a:gd name="connsiteY177" fmla="*/ 84962 h 239552"/>
                <a:gd name="connsiteX178" fmla="*/ 6079 w 18376"/>
                <a:gd name="connsiteY178" fmla="*/ 87057 h 239552"/>
                <a:gd name="connsiteX179" fmla="*/ 5995 w 18376"/>
                <a:gd name="connsiteY179" fmla="*/ 89068 h 239552"/>
                <a:gd name="connsiteX180" fmla="*/ 6079 w 18376"/>
                <a:gd name="connsiteY180" fmla="*/ 89151 h 239552"/>
                <a:gd name="connsiteX181" fmla="*/ 5158 w 18376"/>
                <a:gd name="connsiteY181" fmla="*/ 89151 h 239552"/>
                <a:gd name="connsiteX182" fmla="*/ 5744 w 18376"/>
                <a:gd name="connsiteY182" fmla="*/ 93257 h 239552"/>
                <a:gd name="connsiteX183" fmla="*/ 5744 w 18376"/>
                <a:gd name="connsiteY183" fmla="*/ 94346 h 239552"/>
                <a:gd name="connsiteX184" fmla="*/ 5744 w 18376"/>
                <a:gd name="connsiteY184" fmla="*/ 97363 h 239552"/>
                <a:gd name="connsiteX185" fmla="*/ 5744 w 18376"/>
                <a:gd name="connsiteY185" fmla="*/ 97363 h 239552"/>
                <a:gd name="connsiteX186" fmla="*/ 6247 w 18376"/>
                <a:gd name="connsiteY186" fmla="*/ 99793 h 239552"/>
                <a:gd name="connsiteX187" fmla="*/ 6247 w 18376"/>
                <a:gd name="connsiteY187" fmla="*/ 99793 h 239552"/>
                <a:gd name="connsiteX188" fmla="*/ 6247 w 18376"/>
                <a:gd name="connsiteY188" fmla="*/ 103647 h 239552"/>
                <a:gd name="connsiteX189" fmla="*/ 6917 w 18376"/>
                <a:gd name="connsiteY189" fmla="*/ 103647 h 239552"/>
                <a:gd name="connsiteX190" fmla="*/ 6917 w 18376"/>
                <a:gd name="connsiteY190" fmla="*/ 107501 h 239552"/>
                <a:gd name="connsiteX191" fmla="*/ 6917 w 18376"/>
                <a:gd name="connsiteY191" fmla="*/ 106998 h 239552"/>
                <a:gd name="connsiteX192" fmla="*/ 4823 w 18376"/>
                <a:gd name="connsiteY192" fmla="*/ 110266 h 239552"/>
                <a:gd name="connsiteX193" fmla="*/ 4823 w 18376"/>
                <a:gd name="connsiteY193" fmla="*/ 109763 h 239552"/>
                <a:gd name="connsiteX194" fmla="*/ 6079 w 18376"/>
                <a:gd name="connsiteY194" fmla="*/ 111607 h 239552"/>
                <a:gd name="connsiteX195" fmla="*/ 4739 w 18376"/>
                <a:gd name="connsiteY195" fmla="*/ 112361 h 239552"/>
                <a:gd name="connsiteX196" fmla="*/ 5661 w 18376"/>
                <a:gd name="connsiteY196" fmla="*/ 117053 h 239552"/>
                <a:gd name="connsiteX197" fmla="*/ 6666 w 18376"/>
                <a:gd name="connsiteY197" fmla="*/ 117053 h 239552"/>
                <a:gd name="connsiteX198" fmla="*/ 6666 w 18376"/>
                <a:gd name="connsiteY198" fmla="*/ 121326 h 239552"/>
                <a:gd name="connsiteX199" fmla="*/ 6666 w 18376"/>
                <a:gd name="connsiteY199" fmla="*/ 121326 h 239552"/>
                <a:gd name="connsiteX200" fmla="*/ 8007 w 18376"/>
                <a:gd name="connsiteY200" fmla="*/ 124762 h 239552"/>
                <a:gd name="connsiteX201" fmla="*/ 7169 w 18376"/>
                <a:gd name="connsiteY201" fmla="*/ 130376 h 239552"/>
                <a:gd name="connsiteX202" fmla="*/ 7169 w 18376"/>
                <a:gd name="connsiteY202" fmla="*/ 133141 h 239552"/>
                <a:gd name="connsiteX203" fmla="*/ 7169 w 18376"/>
                <a:gd name="connsiteY203" fmla="*/ 133141 h 239552"/>
                <a:gd name="connsiteX204" fmla="*/ 8258 w 18376"/>
                <a:gd name="connsiteY204" fmla="*/ 136073 h 239552"/>
                <a:gd name="connsiteX205" fmla="*/ 7755 w 18376"/>
                <a:gd name="connsiteY205" fmla="*/ 136073 h 239552"/>
                <a:gd name="connsiteX206" fmla="*/ 8761 w 18376"/>
                <a:gd name="connsiteY206" fmla="*/ 141017 h 239552"/>
                <a:gd name="connsiteX207" fmla="*/ 8007 w 18376"/>
                <a:gd name="connsiteY207" fmla="*/ 141017 h 239552"/>
                <a:gd name="connsiteX208" fmla="*/ 8007 w 18376"/>
                <a:gd name="connsiteY208" fmla="*/ 147217 h 239552"/>
                <a:gd name="connsiteX209" fmla="*/ 8007 w 18376"/>
                <a:gd name="connsiteY209" fmla="*/ 147217 h 239552"/>
                <a:gd name="connsiteX210" fmla="*/ 9012 w 18376"/>
                <a:gd name="connsiteY210" fmla="*/ 155009 h 239552"/>
                <a:gd name="connsiteX211" fmla="*/ 9766 w 18376"/>
                <a:gd name="connsiteY211" fmla="*/ 156853 h 239552"/>
                <a:gd name="connsiteX212" fmla="*/ 11274 w 18376"/>
                <a:gd name="connsiteY212" fmla="*/ 156183 h 239552"/>
                <a:gd name="connsiteX213" fmla="*/ 10436 w 18376"/>
                <a:gd name="connsiteY213" fmla="*/ 157523 h 239552"/>
                <a:gd name="connsiteX214" fmla="*/ 10436 w 18376"/>
                <a:gd name="connsiteY214" fmla="*/ 157523 h 239552"/>
                <a:gd name="connsiteX215" fmla="*/ 9179 w 18376"/>
                <a:gd name="connsiteY215" fmla="*/ 160540 h 239552"/>
                <a:gd name="connsiteX216" fmla="*/ 9179 w 18376"/>
                <a:gd name="connsiteY216" fmla="*/ 174448 h 239552"/>
                <a:gd name="connsiteX217" fmla="*/ 10269 w 18376"/>
                <a:gd name="connsiteY217" fmla="*/ 173862 h 239552"/>
                <a:gd name="connsiteX218" fmla="*/ 10269 w 18376"/>
                <a:gd name="connsiteY218" fmla="*/ 175454 h 239552"/>
                <a:gd name="connsiteX219" fmla="*/ 9431 w 18376"/>
                <a:gd name="connsiteY219" fmla="*/ 174951 h 239552"/>
                <a:gd name="connsiteX220" fmla="*/ 10269 w 18376"/>
                <a:gd name="connsiteY220" fmla="*/ 176795 h 239552"/>
                <a:gd name="connsiteX221" fmla="*/ 9012 w 18376"/>
                <a:gd name="connsiteY221" fmla="*/ 176795 h 239552"/>
                <a:gd name="connsiteX222" fmla="*/ 9012 w 18376"/>
                <a:gd name="connsiteY222" fmla="*/ 177716 h 239552"/>
                <a:gd name="connsiteX223" fmla="*/ 9012 w 18376"/>
                <a:gd name="connsiteY223" fmla="*/ 177716 h 239552"/>
                <a:gd name="connsiteX224" fmla="*/ 9934 w 18376"/>
                <a:gd name="connsiteY224" fmla="*/ 179811 h 239552"/>
                <a:gd name="connsiteX225" fmla="*/ 9263 w 18376"/>
                <a:gd name="connsiteY225" fmla="*/ 180565 h 239552"/>
                <a:gd name="connsiteX226" fmla="*/ 9263 w 18376"/>
                <a:gd name="connsiteY226" fmla="*/ 181068 h 239552"/>
                <a:gd name="connsiteX227" fmla="*/ 9263 w 18376"/>
                <a:gd name="connsiteY227" fmla="*/ 183079 h 239552"/>
                <a:gd name="connsiteX228" fmla="*/ 10101 w 18376"/>
                <a:gd name="connsiteY228" fmla="*/ 182241 h 239552"/>
                <a:gd name="connsiteX229" fmla="*/ 11023 w 18376"/>
                <a:gd name="connsiteY229" fmla="*/ 183163 h 239552"/>
                <a:gd name="connsiteX230" fmla="*/ 10436 w 18376"/>
                <a:gd name="connsiteY230" fmla="*/ 191541 h 239552"/>
                <a:gd name="connsiteX231" fmla="*/ 11191 w 18376"/>
                <a:gd name="connsiteY231" fmla="*/ 195480 h 239552"/>
                <a:gd name="connsiteX232" fmla="*/ 12280 w 18376"/>
                <a:gd name="connsiteY232" fmla="*/ 196150 h 239552"/>
                <a:gd name="connsiteX233" fmla="*/ 10185 w 18376"/>
                <a:gd name="connsiteY233" fmla="*/ 199585 h 239552"/>
                <a:gd name="connsiteX234" fmla="*/ 11861 w 18376"/>
                <a:gd name="connsiteY234" fmla="*/ 201764 h 239552"/>
                <a:gd name="connsiteX235" fmla="*/ 10688 w 18376"/>
                <a:gd name="connsiteY235" fmla="*/ 202685 h 239552"/>
                <a:gd name="connsiteX236" fmla="*/ 10688 w 18376"/>
                <a:gd name="connsiteY236" fmla="*/ 211483 h 239552"/>
                <a:gd name="connsiteX237" fmla="*/ 11777 w 18376"/>
                <a:gd name="connsiteY237" fmla="*/ 211483 h 239552"/>
                <a:gd name="connsiteX238" fmla="*/ 10520 w 18376"/>
                <a:gd name="connsiteY238" fmla="*/ 213159 h 239552"/>
                <a:gd name="connsiteX239" fmla="*/ 11191 w 18376"/>
                <a:gd name="connsiteY239" fmla="*/ 214835 h 239552"/>
                <a:gd name="connsiteX240" fmla="*/ 11861 w 18376"/>
                <a:gd name="connsiteY240" fmla="*/ 214835 h 239552"/>
                <a:gd name="connsiteX241" fmla="*/ 11861 w 18376"/>
                <a:gd name="connsiteY241" fmla="*/ 233855 h 239552"/>
                <a:gd name="connsiteX242" fmla="*/ 12447 w 18376"/>
                <a:gd name="connsiteY242" fmla="*/ 233855 h 239552"/>
                <a:gd name="connsiteX243" fmla="*/ 13453 w 18376"/>
                <a:gd name="connsiteY243" fmla="*/ 233855 h 239552"/>
                <a:gd name="connsiteX244" fmla="*/ 12615 w 18376"/>
                <a:gd name="connsiteY244" fmla="*/ 236452 h 239552"/>
                <a:gd name="connsiteX245" fmla="*/ 13788 w 18376"/>
                <a:gd name="connsiteY245" fmla="*/ 239552 h 239552"/>
                <a:gd name="connsiteX246" fmla="*/ 13788 w 18376"/>
                <a:gd name="connsiteY246" fmla="*/ 238715 h 239552"/>
                <a:gd name="connsiteX247" fmla="*/ 17558 w 18376"/>
                <a:gd name="connsiteY247" fmla="*/ 237123 h 239552"/>
                <a:gd name="connsiteX248" fmla="*/ 17558 w 18376"/>
                <a:gd name="connsiteY248" fmla="*/ 231844 h 239552"/>
                <a:gd name="connsiteX249" fmla="*/ 18312 w 18376"/>
                <a:gd name="connsiteY249" fmla="*/ 231844 h 239552"/>
                <a:gd name="connsiteX250" fmla="*/ 17726 w 18376"/>
                <a:gd name="connsiteY250" fmla="*/ 229582 h 239552"/>
                <a:gd name="connsiteX251" fmla="*/ 17726 w 18376"/>
                <a:gd name="connsiteY251" fmla="*/ 229582 h 239552"/>
                <a:gd name="connsiteX252" fmla="*/ 18145 w 18376"/>
                <a:gd name="connsiteY252" fmla="*/ 221203 h 239552"/>
                <a:gd name="connsiteX253" fmla="*/ 17475 w 18376"/>
                <a:gd name="connsiteY253" fmla="*/ 221203 h 239552"/>
                <a:gd name="connsiteX254" fmla="*/ 17894 w 18376"/>
                <a:gd name="connsiteY254" fmla="*/ 219862 h 239552"/>
                <a:gd name="connsiteX255" fmla="*/ 16720 w 18376"/>
                <a:gd name="connsiteY255" fmla="*/ 221287 h 239552"/>
                <a:gd name="connsiteX256" fmla="*/ 18061 w 18376"/>
                <a:gd name="connsiteY256" fmla="*/ 215002 h 239552"/>
                <a:gd name="connsiteX257" fmla="*/ 17223 w 18376"/>
                <a:gd name="connsiteY257" fmla="*/ 214164 h 239552"/>
                <a:gd name="connsiteX258" fmla="*/ 17642 w 18376"/>
                <a:gd name="connsiteY258" fmla="*/ 214164 h 239552"/>
                <a:gd name="connsiteX259" fmla="*/ 17056 w 18376"/>
                <a:gd name="connsiteY259" fmla="*/ 214164 h 239552"/>
                <a:gd name="connsiteX260" fmla="*/ 17977 w 18376"/>
                <a:gd name="connsiteY260" fmla="*/ 212908 h 239552"/>
                <a:gd name="connsiteX261" fmla="*/ 17977 w 18376"/>
                <a:gd name="connsiteY261" fmla="*/ 213578 h 239552"/>
                <a:gd name="connsiteX262" fmla="*/ 17977 w 18376"/>
                <a:gd name="connsiteY262" fmla="*/ 210394 h 239552"/>
                <a:gd name="connsiteX263" fmla="*/ 17977 w 18376"/>
                <a:gd name="connsiteY263" fmla="*/ 211567 h 239552"/>
                <a:gd name="connsiteX264" fmla="*/ 16720 w 18376"/>
                <a:gd name="connsiteY264" fmla="*/ 201093 h 239552"/>
                <a:gd name="connsiteX265" fmla="*/ 16720 w 18376"/>
                <a:gd name="connsiteY265" fmla="*/ 201093 h 239552"/>
                <a:gd name="connsiteX266" fmla="*/ 16720 w 18376"/>
                <a:gd name="connsiteY266" fmla="*/ 196485 h 239552"/>
                <a:gd name="connsiteX267" fmla="*/ 16720 w 18376"/>
                <a:gd name="connsiteY267" fmla="*/ 196485 h 239552"/>
                <a:gd name="connsiteX268" fmla="*/ 16134 w 18376"/>
                <a:gd name="connsiteY268" fmla="*/ 194558 h 239552"/>
                <a:gd name="connsiteX269" fmla="*/ 17307 w 18376"/>
                <a:gd name="connsiteY269" fmla="*/ 194558 h 239552"/>
                <a:gd name="connsiteX270" fmla="*/ 15380 w 18376"/>
                <a:gd name="connsiteY270" fmla="*/ 191625 h 239552"/>
                <a:gd name="connsiteX271" fmla="*/ 15966 w 18376"/>
                <a:gd name="connsiteY271" fmla="*/ 191122 h 239552"/>
                <a:gd name="connsiteX272" fmla="*/ 14961 w 18376"/>
                <a:gd name="connsiteY272" fmla="*/ 189195 h 239552"/>
                <a:gd name="connsiteX273" fmla="*/ 16385 w 18376"/>
                <a:gd name="connsiteY273" fmla="*/ 189195 h 239552"/>
                <a:gd name="connsiteX274" fmla="*/ 16385 w 18376"/>
                <a:gd name="connsiteY274" fmla="*/ 183749 h 239552"/>
                <a:gd name="connsiteX275" fmla="*/ 15380 w 18376"/>
                <a:gd name="connsiteY275" fmla="*/ 185509 h 239552"/>
                <a:gd name="connsiteX276" fmla="*/ 14291 w 18376"/>
                <a:gd name="connsiteY276" fmla="*/ 183582 h 239552"/>
                <a:gd name="connsiteX277" fmla="*/ 15966 w 18376"/>
                <a:gd name="connsiteY277" fmla="*/ 179727 h 239552"/>
                <a:gd name="connsiteX278" fmla="*/ 15966 w 18376"/>
                <a:gd name="connsiteY278" fmla="*/ 180230 h 239552"/>
                <a:gd name="connsiteX279" fmla="*/ 15966 w 18376"/>
                <a:gd name="connsiteY279" fmla="*/ 177549 h 239552"/>
                <a:gd name="connsiteX280" fmla="*/ 14793 w 18376"/>
                <a:gd name="connsiteY280" fmla="*/ 176124 h 239552"/>
                <a:gd name="connsiteX281" fmla="*/ 15212 w 18376"/>
                <a:gd name="connsiteY281" fmla="*/ 178135 h 239552"/>
                <a:gd name="connsiteX282" fmla="*/ 13956 w 18376"/>
                <a:gd name="connsiteY282" fmla="*/ 174029 h 239552"/>
                <a:gd name="connsiteX283" fmla="*/ 14710 w 18376"/>
                <a:gd name="connsiteY283" fmla="*/ 175119 h 239552"/>
                <a:gd name="connsiteX284" fmla="*/ 14710 w 18376"/>
                <a:gd name="connsiteY284" fmla="*/ 173443 h 239552"/>
                <a:gd name="connsiteX285" fmla="*/ 16050 w 18376"/>
                <a:gd name="connsiteY285" fmla="*/ 177130 h 239552"/>
                <a:gd name="connsiteX286" fmla="*/ 16050 w 18376"/>
                <a:gd name="connsiteY286" fmla="*/ 175370 h 239552"/>
                <a:gd name="connsiteX287" fmla="*/ 14793 w 18376"/>
                <a:gd name="connsiteY287" fmla="*/ 171683 h 239552"/>
                <a:gd name="connsiteX288" fmla="*/ 15548 w 18376"/>
                <a:gd name="connsiteY288" fmla="*/ 171683 h 239552"/>
                <a:gd name="connsiteX289" fmla="*/ 15045 w 18376"/>
                <a:gd name="connsiteY289" fmla="*/ 170510 h 239552"/>
                <a:gd name="connsiteX290" fmla="*/ 15966 w 18376"/>
                <a:gd name="connsiteY290" fmla="*/ 171265 h 239552"/>
                <a:gd name="connsiteX291" fmla="*/ 15966 w 18376"/>
                <a:gd name="connsiteY291" fmla="*/ 167662 h 239552"/>
                <a:gd name="connsiteX292" fmla="*/ 14710 w 18376"/>
                <a:gd name="connsiteY292" fmla="*/ 169337 h 239552"/>
                <a:gd name="connsiteX293" fmla="*/ 15883 w 18376"/>
                <a:gd name="connsiteY293" fmla="*/ 164142 h 239552"/>
                <a:gd name="connsiteX294" fmla="*/ 15212 w 18376"/>
                <a:gd name="connsiteY294" fmla="*/ 165148 h 239552"/>
                <a:gd name="connsiteX295" fmla="*/ 15883 w 18376"/>
                <a:gd name="connsiteY295" fmla="*/ 163221 h 239552"/>
                <a:gd name="connsiteX296" fmla="*/ 14710 w 18376"/>
                <a:gd name="connsiteY296" fmla="*/ 162634 h 239552"/>
                <a:gd name="connsiteX297" fmla="*/ 14039 w 18376"/>
                <a:gd name="connsiteY297" fmla="*/ 160623 h 239552"/>
                <a:gd name="connsiteX298" fmla="*/ 14710 w 18376"/>
                <a:gd name="connsiteY298" fmla="*/ 160623 h 239552"/>
                <a:gd name="connsiteX299" fmla="*/ 13620 w 18376"/>
                <a:gd name="connsiteY299" fmla="*/ 157691 h 239552"/>
                <a:gd name="connsiteX300" fmla="*/ 14710 w 18376"/>
                <a:gd name="connsiteY300" fmla="*/ 158612 h 239552"/>
                <a:gd name="connsiteX301" fmla="*/ 14710 w 18376"/>
                <a:gd name="connsiteY301" fmla="*/ 157439 h 239552"/>
                <a:gd name="connsiteX302" fmla="*/ 15548 w 18376"/>
                <a:gd name="connsiteY302" fmla="*/ 157439 h 239552"/>
                <a:gd name="connsiteX303" fmla="*/ 15129 w 18376"/>
                <a:gd name="connsiteY303" fmla="*/ 154423 h 239552"/>
                <a:gd name="connsiteX304" fmla="*/ 13788 w 18376"/>
                <a:gd name="connsiteY304" fmla="*/ 153250 h 239552"/>
                <a:gd name="connsiteX305" fmla="*/ 14291 w 18376"/>
                <a:gd name="connsiteY305" fmla="*/ 151993 h 239552"/>
                <a:gd name="connsiteX306" fmla="*/ 14710 w 18376"/>
                <a:gd name="connsiteY306" fmla="*/ 153501 h 239552"/>
                <a:gd name="connsiteX307" fmla="*/ 15380 w 18376"/>
                <a:gd name="connsiteY307" fmla="*/ 153501 h 239552"/>
                <a:gd name="connsiteX308" fmla="*/ 15380 w 18376"/>
                <a:gd name="connsiteY308" fmla="*/ 150820 h 239552"/>
                <a:gd name="connsiteX309" fmla="*/ 15380 w 18376"/>
                <a:gd name="connsiteY309" fmla="*/ 151490 h 239552"/>
                <a:gd name="connsiteX310" fmla="*/ 14291 w 18376"/>
                <a:gd name="connsiteY310" fmla="*/ 149144 h 239552"/>
                <a:gd name="connsiteX311" fmla="*/ 15045 w 18376"/>
                <a:gd name="connsiteY311" fmla="*/ 149144 h 239552"/>
                <a:gd name="connsiteX312" fmla="*/ 14458 w 18376"/>
                <a:gd name="connsiteY312" fmla="*/ 147636 h 239552"/>
                <a:gd name="connsiteX313" fmla="*/ 15966 w 18376"/>
                <a:gd name="connsiteY313" fmla="*/ 148641 h 239552"/>
                <a:gd name="connsiteX314" fmla="*/ 15212 w 18376"/>
                <a:gd name="connsiteY314" fmla="*/ 146463 h 239552"/>
                <a:gd name="connsiteX315" fmla="*/ 16050 w 18376"/>
                <a:gd name="connsiteY315" fmla="*/ 145541 h 239552"/>
                <a:gd name="connsiteX316" fmla="*/ 15129 w 18376"/>
                <a:gd name="connsiteY316" fmla="*/ 140933 h 239552"/>
                <a:gd name="connsiteX317" fmla="*/ 15129 w 18376"/>
                <a:gd name="connsiteY317" fmla="*/ 140346 h 239552"/>
                <a:gd name="connsiteX318" fmla="*/ 15129 w 18376"/>
                <a:gd name="connsiteY318" fmla="*/ 135570 h 239552"/>
                <a:gd name="connsiteX319" fmla="*/ 16134 w 18376"/>
                <a:gd name="connsiteY319" fmla="*/ 134481 h 239552"/>
                <a:gd name="connsiteX320" fmla="*/ 14374 w 18376"/>
                <a:gd name="connsiteY320" fmla="*/ 133643 h 239552"/>
                <a:gd name="connsiteX321" fmla="*/ 15464 w 18376"/>
                <a:gd name="connsiteY321" fmla="*/ 132386 h 239552"/>
                <a:gd name="connsiteX322" fmla="*/ 14542 w 18376"/>
                <a:gd name="connsiteY322" fmla="*/ 128532 h 239552"/>
                <a:gd name="connsiteX323" fmla="*/ 15548 w 18376"/>
                <a:gd name="connsiteY323" fmla="*/ 131968 h 239552"/>
                <a:gd name="connsiteX324" fmla="*/ 14207 w 18376"/>
                <a:gd name="connsiteY324" fmla="*/ 114288 h 239552"/>
                <a:gd name="connsiteX325" fmla="*/ 14207 w 18376"/>
                <a:gd name="connsiteY325" fmla="*/ 115545 h 239552"/>
                <a:gd name="connsiteX326" fmla="*/ 14207 w 18376"/>
                <a:gd name="connsiteY326" fmla="*/ 114288 h 239552"/>
                <a:gd name="connsiteX327" fmla="*/ 11107 w 18376"/>
                <a:gd name="connsiteY327" fmla="*/ 87559 h 239552"/>
                <a:gd name="connsiteX328" fmla="*/ 11107 w 18376"/>
                <a:gd name="connsiteY328" fmla="*/ 88649 h 239552"/>
                <a:gd name="connsiteX329" fmla="*/ 11107 w 18376"/>
                <a:gd name="connsiteY329" fmla="*/ 87559 h 239552"/>
                <a:gd name="connsiteX330" fmla="*/ 2728 w 18376"/>
                <a:gd name="connsiteY330" fmla="*/ 11479 h 239552"/>
                <a:gd name="connsiteX331" fmla="*/ 2728 w 18376"/>
                <a:gd name="connsiteY331" fmla="*/ 11479 h 239552"/>
                <a:gd name="connsiteX332" fmla="*/ 2728 w 18376"/>
                <a:gd name="connsiteY332" fmla="*/ 12317 h 239552"/>
                <a:gd name="connsiteX333" fmla="*/ 2644 w 18376"/>
                <a:gd name="connsiteY333" fmla="*/ 11479 h 239552"/>
                <a:gd name="connsiteX334" fmla="*/ 11526 w 18376"/>
                <a:gd name="connsiteY334" fmla="*/ 181571 h 239552"/>
                <a:gd name="connsiteX335" fmla="*/ 11526 w 18376"/>
                <a:gd name="connsiteY335" fmla="*/ 181571 h 239552"/>
                <a:gd name="connsiteX336" fmla="*/ 11442 w 18376"/>
                <a:gd name="connsiteY336" fmla="*/ 181571 h 23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18376" h="239552">
                  <a:moveTo>
                    <a:pt x="15548" y="131968"/>
                  </a:moveTo>
                  <a:lnTo>
                    <a:pt x="16050" y="130711"/>
                  </a:lnTo>
                  <a:cubicBezTo>
                    <a:pt x="17056" y="132135"/>
                    <a:pt x="16720" y="133141"/>
                    <a:pt x="17475" y="131968"/>
                  </a:cubicBezTo>
                  <a:cubicBezTo>
                    <a:pt x="15548" y="131968"/>
                    <a:pt x="17056" y="127443"/>
                    <a:pt x="15045" y="127359"/>
                  </a:cubicBezTo>
                  <a:lnTo>
                    <a:pt x="15045" y="126521"/>
                  </a:lnTo>
                  <a:cubicBezTo>
                    <a:pt x="15045" y="126521"/>
                    <a:pt x="15045" y="126521"/>
                    <a:pt x="15045" y="127024"/>
                  </a:cubicBezTo>
                  <a:cubicBezTo>
                    <a:pt x="15966" y="125432"/>
                    <a:pt x="13537" y="126018"/>
                    <a:pt x="13704" y="124008"/>
                  </a:cubicBezTo>
                  <a:cubicBezTo>
                    <a:pt x="13704" y="123337"/>
                    <a:pt x="14123" y="122835"/>
                    <a:pt x="14374" y="123253"/>
                  </a:cubicBezTo>
                  <a:lnTo>
                    <a:pt x="13788" y="121829"/>
                  </a:lnTo>
                  <a:cubicBezTo>
                    <a:pt x="13788" y="121326"/>
                    <a:pt x="14207" y="121829"/>
                    <a:pt x="14207" y="121829"/>
                  </a:cubicBezTo>
                  <a:lnTo>
                    <a:pt x="14207" y="119483"/>
                  </a:lnTo>
                  <a:lnTo>
                    <a:pt x="14207" y="119483"/>
                  </a:lnTo>
                  <a:cubicBezTo>
                    <a:pt x="13796" y="119072"/>
                    <a:pt x="13436" y="118628"/>
                    <a:pt x="13118" y="118142"/>
                  </a:cubicBezTo>
                  <a:cubicBezTo>
                    <a:pt x="13118" y="117556"/>
                    <a:pt x="13118" y="118142"/>
                    <a:pt x="13620" y="118142"/>
                  </a:cubicBezTo>
                  <a:lnTo>
                    <a:pt x="13034" y="116885"/>
                  </a:lnTo>
                  <a:cubicBezTo>
                    <a:pt x="13537" y="116383"/>
                    <a:pt x="14123" y="117388"/>
                    <a:pt x="14039" y="118310"/>
                  </a:cubicBezTo>
                  <a:cubicBezTo>
                    <a:pt x="15966" y="116969"/>
                    <a:pt x="13537" y="117221"/>
                    <a:pt x="14542" y="114623"/>
                  </a:cubicBezTo>
                  <a:lnTo>
                    <a:pt x="14542" y="115796"/>
                  </a:lnTo>
                  <a:cubicBezTo>
                    <a:pt x="15631" y="114958"/>
                    <a:pt x="15129" y="114037"/>
                    <a:pt x="15799" y="112612"/>
                  </a:cubicBezTo>
                  <a:cubicBezTo>
                    <a:pt x="15799" y="112612"/>
                    <a:pt x="14123" y="115461"/>
                    <a:pt x="13620" y="114120"/>
                  </a:cubicBezTo>
                  <a:cubicBezTo>
                    <a:pt x="13847" y="113584"/>
                    <a:pt x="13847" y="112981"/>
                    <a:pt x="13620" y="112445"/>
                  </a:cubicBezTo>
                  <a:cubicBezTo>
                    <a:pt x="14291" y="112445"/>
                    <a:pt x="14039" y="111691"/>
                    <a:pt x="13620" y="110769"/>
                  </a:cubicBezTo>
                  <a:lnTo>
                    <a:pt x="14626" y="110769"/>
                  </a:lnTo>
                  <a:cubicBezTo>
                    <a:pt x="14626" y="109847"/>
                    <a:pt x="13788" y="109931"/>
                    <a:pt x="13369" y="109345"/>
                  </a:cubicBezTo>
                  <a:cubicBezTo>
                    <a:pt x="12950" y="108758"/>
                    <a:pt x="14123" y="108004"/>
                    <a:pt x="14710" y="107669"/>
                  </a:cubicBezTo>
                  <a:cubicBezTo>
                    <a:pt x="14710" y="105909"/>
                    <a:pt x="13620" y="109009"/>
                    <a:pt x="13285" y="106915"/>
                  </a:cubicBezTo>
                  <a:cubicBezTo>
                    <a:pt x="13511" y="105448"/>
                    <a:pt x="13243" y="103948"/>
                    <a:pt x="12531" y="102641"/>
                  </a:cubicBezTo>
                  <a:cubicBezTo>
                    <a:pt x="12531" y="101636"/>
                    <a:pt x="13118" y="102641"/>
                    <a:pt x="13369" y="102641"/>
                  </a:cubicBezTo>
                  <a:lnTo>
                    <a:pt x="12531" y="101720"/>
                  </a:lnTo>
                  <a:cubicBezTo>
                    <a:pt x="12531" y="101720"/>
                    <a:pt x="12531" y="101720"/>
                    <a:pt x="12950" y="101720"/>
                  </a:cubicBezTo>
                  <a:cubicBezTo>
                    <a:pt x="13369" y="101720"/>
                    <a:pt x="11945" y="101720"/>
                    <a:pt x="11693" y="100547"/>
                  </a:cubicBezTo>
                  <a:cubicBezTo>
                    <a:pt x="11442" y="99374"/>
                    <a:pt x="13034" y="98033"/>
                    <a:pt x="11693" y="96525"/>
                  </a:cubicBezTo>
                  <a:cubicBezTo>
                    <a:pt x="11693" y="96525"/>
                    <a:pt x="12280" y="96525"/>
                    <a:pt x="12699" y="96525"/>
                  </a:cubicBezTo>
                  <a:cubicBezTo>
                    <a:pt x="12271" y="95310"/>
                    <a:pt x="11651" y="94179"/>
                    <a:pt x="10855" y="93173"/>
                  </a:cubicBezTo>
                  <a:lnTo>
                    <a:pt x="11442" y="91665"/>
                  </a:lnTo>
                  <a:cubicBezTo>
                    <a:pt x="10772" y="92754"/>
                    <a:pt x="9850" y="91665"/>
                    <a:pt x="9096" y="90324"/>
                  </a:cubicBezTo>
                  <a:cubicBezTo>
                    <a:pt x="8836" y="90601"/>
                    <a:pt x="8610" y="90911"/>
                    <a:pt x="8425" y="91246"/>
                  </a:cubicBezTo>
                  <a:lnTo>
                    <a:pt x="7839" y="89403"/>
                  </a:lnTo>
                  <a:cubicBezTo>
                    <a:pt x="7839" y="89403"/>
                    <a:pt x="8258" y="89403"/>
                    <a:pt x="8677" y="89403"/>
                  </a:cubicBezTo>
                  <a:lnTo>
                    <a:pt x="8677" y="89403"/>
                  </a:lnTo>
                  <a:cubicBezTo>
                    <a:pt x="8677" y="88649"/>
                    <a:pt x="9599" y="88984"/>
                    <a:pt x="10101" y="89403"/>
                  </a:cubicBezTo>
                  <a:lnTo>
                    <a:pt x="9599" y="90073"/>
                  </a:lnTo>
                  <a:cubicBezTo>
                    <a:pt x="10084" y="90517"/>
                    <a:pt x="10705" y="90777"/>
                    <a:pt x="11358" y="90827"/>
                  </a:cubicBezTo>
                  <a:cubicBezTo>
                    <a:pt x="11300" y="90609"/>
                    <a:pt x="11300" y="90375"/>
                    <a:pt x="11358" y="90157"/>
                  </a:cubicBezTo>
                  <a:cubicBezTo>
                    <a:pt x="11358" y="90157"/>
                    <a:pt x="11358" y="90157"/>
                    <a:pt x="11358" y="90157"/>
                  </a:cubicBezTo>
                  <a:cubicBezTo>
                    <a:pt x="11358" y="90157"/>
                    <a:pt x="11358" y="90157"/>
                    <a:pt x="11358" y="89570"/>
                  </a:cubicBezTo>
                  <a:lnTo>
                    <a:pt x="12364" y="89151"/>
                  </a:lnTo>
                  <a:lnTo>
                    <a:pt x="11945" y="89151"/>
                  </a:lnTo>
                  <a:lnTo>
                    <a:pt x="12447" y="86638"/>
                  </a:lnTo>
                  <a:cubicBezTo>
                    <a:pt x="10914" y="84928"/>
                    <a:pt x="9800" y="82892"/>
                    <a:pt x="9179" y="80689"/>
                  </a:cubicBezTo>
                  <a:cubicBezTo>
                    <a:pt x="9934" y="81359"/>
                    <a:pt x="10436" y="80689"/>
                    <a:pt x="11274" y="80689"/>
                  </a:cubicBezTo>
                  <a:cubicBezTo>
                    <a:pt x="10353" y="81527"/>
                    <a:pt x="11861" y="82867"/>
                    <a:pt x="11693" y="84292"/>
                  </a:cubicBezTo>
                  <a:cubicBezTo>
                    <a:pt x="11693" y="83538"/>
                    <a:pt x="12196" y="83705"/>
                    <a:pt x="12364" y="84292"/>
                  </a:cubicBezTo>
                  <a:lnTo>
                    <a:pt x="11358" y="81778"/>
                  </a:lnTo>
                  <a:cubicBezTo>
                    <a:pt x="12112" y="81778"/>
                    <a:pt x="11861" y="81191"/>
                    <a:pt x="12196" y="80437"/>
                  </a:cubicBezTo>
                  <a:cubicBezTo>
                    <a:pt x="10688" y="81024"/>
                    <a:pt x="11107" y="78594"/>
                    <a:pt x="10604" y="77588"/>
                  </a:cubicBezTo>
                  <a:cubicBezTo>
                    <a:pt x="10101" y="76583"/>
                    <a:pt x="11609" y="77588"/>
                    <a:pt x="11526" y="79013"/>
                  </a:cubicBezTo>
                  <a:cubicBezTo>
                    <a:pt x="12615" y="77505"/>
                    <a:pt x="9766" y="77253"/>
                    <a:pt x="10604" y="75829"/>
                  </a:cubicBezTo>
                  <a:cubicBezTo>
                    <a:pt x="10604" y="75829"/>
                    <a:pt x="10604" y="76332"/>
                    <a:pt x="10604" y="76415"/>
                  </a:cubicBezTo>
                  <a:cubicBezTo>
                    <a:pt x="10604" y="76499"/>
                    <a:pt x="10604" y="73902"/>
                    <a:pt x="10604" y="74321"/>
                  </a:cubicBezTo>
                  <a:lnTo>
                    <a:pt x="10604" y="74321"/>
                  </a:lnTo>
                  <a:cubicBezTo>
                    <a:pt x="10604" y="72226"/>
                    <a:pt x="10604" y="68037"/>
                    <a:pt x="9012" y="67785"/>
                  </a:cubicBezTo>
                  <a:cubicBezTo>
                    <a:pt x="9590" y="67676"/>
                    <a:pt x="10193" y="67676"/>
                    <a:pt x="10772" y="67785"/>
                  </a:cubicBezTo>
                  <a:lnTo>
                    <a:pt x="6415" y="64266"/>
                  </a:lnTo>
                  <a:cubicBezTo>
                    <a:pt x="7504" y="64266"/>
                    <a:pt x="9934" y="63177"/>
                    <a:pt x="10688" y="64853"/>
                  </a:cubicBezTo>
                  <a:cubicBezTo>
                    <a:pt x="10922" y="64149"/>
                    <a:pt x="10922" y="63378"/>
                    <a:pt x="10688" y="62674"/>
                  </a:cubicBezTo>
                  <a:cubicBezTo>
                    <a:pt x="10688" y="62674"/>
                    <a:pt x="9179" y="63596"/>
                    <a:pt x="9012" y="63177"/>
                  </a:cubicBezTo>
                  <a:cubicBezTo>
                    <a:pt x="10185" y="61836"/>
                    <a:pt x="9599" y="62255"/>
                    <a:pt x="10604" y="60579"/>
                  </a:cubicBezTo>
                  <a:cubicBezTo>
                    <a:pt x="10604" y="61166"/>
                    <a:pt x="8677" y="60579"/>
                    <a:pt x="8677" y="59825"/>
                  </a:cubicBezTo>
                  <a:cubicBezTo>
                    <a:pt x="8677" y="59071"/>
                    <a:pt x="10353" y="59825"/>
                    <a:pt x="10520" y="59825"/>
                  </a:cubicBezTo>
                  <a:lnTo>
                    <a:pt x="8761" y="57898"/>
                  </a:lnTo>
                  <a:cubicBezTo>
                    <a:pt x="8761" y="58401"/>
                    <a:pt x="10185" y="57898"/>
                    <a:pt x="10604" y="57479"/>
                  </a:cubicBezTo>
                  <a:cubicBezTo>
                    <a:pt x="11023" y="57060"/>
                    <a:pt x="10604" y="55720"/>
                    <a:pt x="10604" y="55217"/>
                  </a:cubicBezTo>
                  <a:lnTo>
                    <a:pt x="10604" y="56055"/>
                  </a:lnTo>
                  <a:cubicBezTo>
                    <a:pt x="10604" y="53792"/>
                    <a:pt x="8174" y="53960"/>
                    <a:pt x="8174" y="51781"/>
                  </a:cubicBezTo>
                  <a:cubicBezTo>
                    <a:pt x="8174" y="51781"/>
                    <a:pt x="10269" y="52284"/>
                    <a:pt x="10436" y="51195"/>
                  </a:cubicBezTo>
                  <a:cubicBezTo>
                    <a:pt x="10604" y="50106"/>
                    <a:pt x="6247" y="49100"/>
                    <a:pt x="5493" y="47089"/>
                  </a:cubicBezTo>
                  <a:lnTo>
                    <a:pt x="5995" y="47089"/>
                  </a:lnTo>
                  <a:lnTo>
                    <a:pt x="5325" y="45581"/>
                  </a:lnTo>
                  <a:cubicBezTo>
                    <a:pt x="7278" y="46938"/>
                    <a:pt x="9054" y="48547"/>
                    <a:pt x="10604" y="50357"/>
                  </a:cubicBezTo>
                  <a:cubicBezTo>
                    <a:pt x="10604" y="49519"/>
                    <a:pt x="11191" y="50357"/>
                    <a:pt x="11023" y="48849"/>
                  </a:cubicBezTo>
                  <a:cubicBezTo>
                    <a:pt x="10855" y="47341"/>
                    <a:pt x="11777" y="49519"/>
                    <a:pt x="11777" y="49854"/>
                  </a:cubicBezTo>
                  <a:lnTo>
                    <a:pt x="11777" y="46922"/>
                  </a:lnTo>
                  <a:cubicBezTo>
                    <a:pt x="10772" y="46922"/>
                    <a:pt x="10688" y="44743"/>
                    <a:pt x="9850" y="44827"/>
                  </a:cubicBezTo>
                  <a:lnTo>
                    <a:pt x="11023" y="48011"/>
                  </a:lnTo>
                  <a:cubicBezTo>
                    <a:pt x="10101" y="48011"/>
                    <a:pt x="8174" y="46251"/>
                    <a:pt x="8258" y="44241"/>
                  </a:cubicBezTo>
                  <a:cubicBezTo>
                    <a:pt x="8258" y="43654"/>
                    <a:pt x="10017" y="44241"/>
                    <a:pt x="10353" y="44241"/>
                  </a:cubicBezTo>
                  <a:cubicBezTo>
                    <a:pt x="10688" y="44241"/>
                    <a:pt x="9599" y="42230"/>
                    <a:pt x="9850" y="42062"/>
                  </a:cubicBezTo>
                  <a:lnTo>
                    <a:pt x="10353" y="42900"/>
                  </a:lnTo>
                  <a:cubicBezTo>
                    <a:pt x="10353" y="41727"/>
                    <a:pt x="9012" y="41057"/>
                    <a:pt x="9850" y="39632"/>
                  </a:cubicBezTo>
                  <a:cubicBezTo>
                    <a:pt x="10688" y="38208"/>
                    <a:pt x="11023" y="38124"/>
                    <a:pt x="10436" y="38124"/>
                  </a:cubicBezTo>
                  <a:cubicBezTo>
                    <a:pt x="8786" y="38987"/>
                    <a:pt x="6884" y="39222"/>
                    <a:pt x="5074" y="38794"/>
                  </a:cubicBezTo>
                  <a:cubicBezTo>
                    <a:pt x="5409" y="37680"/>
                    <a:pt x="5895" y="36607"/>
                    <a:pt x="6498" y="35610"/>
                  </a:cubicBezTo>
                  <a:cubicBezTo>
                    <a:pt x="7336" y="34772"/>
                    <a:pt x="8677" y="36699"/>
                    <a:pt x="9431" y="36029"/>
                  </a:cubicBezTo>
                  <a:cubicBezTo>
                    <a:pt x="10185" y="35359"/>
                    <a:pt x="8761" y="35610"/>
                    <a:pt x="8677" y="35359"/>
                  </a:cubicBezTo>
                  <a:cubicBezTo>
                    <a:pt x="8593" y="35108"/>
                    <a:pt x="9515" y="35359"/>
                    <a:pt x="9347" y="34437"/>
                  </a:cubicBezTo>
                  <a:cubicBezTo>
                    <a:pt x="9179" y="33516"/>
                    <a:pt x="9347" y="32259"/>
                    <a:pt x="8425" y="34018"/>
                  </a:cubicBezTo>
                  <a:cubicBezTo>
                    <a:pt x="8425" y="32929"/>
                    <a:pt x="8425" y="32845"/>
                    <a:pt x="8425" y="31588"/>
                  </a:cubicBezTo>
                  <a:cubicBezTo>
                    <a:pt x="7755" y="32007"/>
                    <a:pt x="6163" y="30583"/>
                    <a:pt x="5828" y="29494"/>
                  </a:cubicBezTo>
                  <a:cubicBezTo>
                    <a:pt x="5493" y="28404"/>
                    <a:pt x="6415" y="29494"/>
                    <a:pt x="6582" y="29494"/>
                  </a:cubicBezTo>
                  <a:cubicBezTo>
                    <a:pt x="6582" y="27315"/>
                    <a:pt x="6582" y="26142"/>
                    <a:pt x="6582" y="24047"/>
                  </a:cubicBezTo>
                  <a:cubicBezTo>
                    <a:pt x="6582" y="24047"/>
                    <a:pt x="7085" y="22874"/>
                    <a:pt x="7504" y="23293"/>
                  </a:cubicBezTo>
                  <a:cubicBezTo>
                    <a:pt x="7227" y="22950"/>
                    <a:pt x="7026" y="22548"/>
                    <a:pt x="6917" y="22120"/>
                  </a:cubicBezTo>
                  <a:cubicBezTo>
                    <a:pt x="7671" y="20863"/>
                    <a:pt x="6917" y="23461"/>
                    <a:pt x="8090" y="22120"/>
                  </a:cubicBezTo>
                  <a:cubicBezTo>
                    <a:pt x="7504" y="22120"/>
                    <a:pt x="7253" y="20528"/>
                    <a:pt x="6833" y="19607"/>
                  </a:cubicBezTo>
                  <a:cubicBezTo>
                    <a:pt x="6415" y="18685"/>
                    <a:pt x="6833" y="21701"/>
                    <a:pt x="6833" y="22623"/>
                  </a:cubicBezTo>
                  <a:cubicBezTo>
                    <a:pt x="5577" y="22623"/>
                    <a:pt x="4236" y="21115"/>
                    <a:pt x="3482" y="19020"/>
                  </a:cubicBezTo>
                  <a:cubicBezTo>
                    <a:pt x="2728" y="16925"/>
                    <a:pt x="4320" y="18266"/>
                    <a:pt x="4068" y="18015"/>
                  </a:cubicBezTo>
                  <a:cubicBezTo>
                    <a:pt x="4068" y="14747"/>
                    <a:pt x="1806" y="15333"/>
                    <a:pt x="2560" y="12652"/>
                  </a:cubicBezTo>
                  <a:cubicBezTo>
                    <a:pt x="3314" y="11563"/>
                    <a:pt x="4152" y="12652"/>
                    <a:pt x="4655" y="12233"/>
                  </a:cubicBezTo>
                  <a:cubicBezTo>
                    <a:pt x="5074" y="13658"/>
                    <a:pt x="4655" y="14412"/>
                    <a:pt x="4655" y="15333"/>
                  </a:cubicBezTo>
                  <a:lnTo>
                    <a:pt x="4655" y="14160"/>
                  </a:lnTo>
                  <a:cubicBezTo>
                    <a:pt x="4957" y="14772"/>
                    <a:pt x="4957" y="15484"/>
                    <a:pt x="4655" y="16087"/>
                  </a:cubicBezTo>
                  <a:cubicBezTo>
                    <a:pt x="5325" y="15166"/>
                    <a:pt x="4655" y="10641"/>
                    <a:pt x="5074" y="8128"/>
                  </a:cubicBezTo>
                  <a:cubicBezTo>
                    <a:pt x="5074" y="7709"/>
                    <a:pt x="4487" y="6954"/>
                    <a:pt x="4152" y="7373"/>
                  </a:cubicBezTo>
                  <a:lnTo>
                    <a:pt x="4152" y="8128"/>
                  </a:lnTo>
                  <a:cubicBezTo>
                    <a:pt x="3566" y="8882"/>
                    <a:pt x="3231" y="6703"/>
                    <a:pt x="2979" y="7709"/>
                  </a:cubicBezTo>
                  <a:cubicBezTo>
                    <a:pt x="2234" y="6628"/>
                    <a:pt x="1881" y="5329"/>
                    <a:pt x="1974" y="4022"/>
                  </a:cubicBezTo>
                  <a:lnTo>
                    <a:pt x="2895" y="4022"/>
                  </a:lnTo>
                  <a:cubicBezTo>
                    <a:pt x="2895" y="4022"/>
                    <a:pt x="2393" y="5027"/>
                    <a:pt x="2895" y="5446"/>
                  </a:cubicBezTo>
                  <a:cubicBezTo>
                    <a:pt x="3398" y="5865"/>
                    <a:pt x="3985" y="3100"/>
                    <a:pt x="2895" y="2514"/>
                  </a:cubicBezTo>
                  <a:lnTo>
                    <a:pt x="2309" y="3603"/>
                  </a:lnTo>
                  <a:cubicBezTo>
                    <a:pt x="1806" y="2514"/>
                    <a:pt x="801" y="1341"/>
                    <a:pt x="1052" y="0"/>
                  </a:cubicBezTo>
                  <a:cubicBezTo>
                    <a:pt x="130" y="586"/>
                    <a:pt x="1052" y="0"/>
                    <a:pt x="130" y="1257"/>
                  </a:cubicBezTo>
                  <a:cubicBezTo>
                    <a:pt x="1387" y="419"/>
                    <a:pt x="130" y="4608"/>
                    <a:pt x="1555" y="3268"/>
                  </a:cubicBezTo>
                  <a:cubicBezTo>
                    <a:pt x="382" y="4273"/>
                    <a:pt x="1136" y="4944"/>
                    <a:pt x="130" y="6200"/>
                  </a:cubicBezTo>
                  <a:cubicBezTo>
                    <a:pt x="130" y="6200"/>
                    <a:pt x="717" y="6200"/>
                    <a:pt x="633" y="6871"/>
                  </a:cubicBezTo>
                  <a:lnTo>
                    <a:pt x="633" y="6871"/>
                  </a:lnTo>
                  <a:lnTo>
                    <a:pt x="633" y="6871"/>
                  </a:lnTo>
                  <a:cubicBezTo>
                    <a:pt x="633" y="6871"/>
                    <a:pt x="633" y="6871"/>
                    <a:pt x="633" y="6871"/>
                  </a:cubicBezTo>
                  <a:cubicBezTo>
                    <a:pt x="633" y="6871"/>
                    <a:pt x="633" y="6368"/>
                    <a:pt x="1052" y="6284"/>
                  </a:cubicBezTo>
                  <a:cubicBezTo>
                    <a:pt x="1471" y="6200"/>
                    <a:pt x="1890" y="8546"/>
                    <a:pt x="2225" y="9133"/>
                  </a:cubicBezTo>
                  <a:cubicBezTo>
                    <a:pt x="2560" y="9720"/>
                    <a:pt x="2225" y="9133"/>
                    <a:pt x="1555" y="9133"/>
                  </a:cubicBezTo>
                  <a:lnTo>
                    <a:pt x="2141" y="10055"/>
                  </a:lnTo>
                  <a:cubicBezTo>
                    <a:pt x="1471" y="10055"/>
                    <a:pt x="1136" y="11814"/>
                    <a:pt x="717" y="10055"/>
                  </a:cubicBezTo>
                  <a:lnTo>
                    <a:pt x="717" y="11395"/>
                  </a:lnTo>
                  <a:cubicBezTo>
                    <a:pt x="382" y="12258"/>
                    <a:pt x="382" y="13213"/>
                    <a:pt x="717" y="14076"/>
                  </a:cubicBezTo>
                  <a:cubicBezTo>
                    <a:pt x="717" y="14747"/>
                    <a:pt x="1471" y="15668"/>
                    <a:pt x="717" y="15082"/>
                  </a:cubicBezTo>
                  <a:lnTo>
                    <a:pt x="1220" y="17260"/>
                  </a:lnTo>
                  <a:lnTo>
                    <a:pt x="1220" y="17260"/>
                  </a:lnTo>
                  <a:cubicBezTo>
                    <a:pt x="1220" y="19439"/>
                    <a:pt x="2560" y="21618"/>
                    <a:pt x="1220" y="24131"/>
                  </a:cubicBezTo>
                  <a:cubicBezTo>
                    <a:pt x="1421" y="25011"/>
                    <a:pt x="1421" y="25933"/>
                    <a:pt x="1220" y="26812"/>
                  </a:cubicBezTo>
                  <a:lnTo>
                    <a:pt x="633" y="26812"/>
                  </a:lnTo>
                  <a:cubicBezTo>
                    <a:pt x="633" y="27734"/>
                    <a:pt x="214" y="29577"/>
                    <a:pt x="633" y="29996"/>
                  </a:cubicBezTo>
                  <a:cubicBezTo>
                    <a:pt x="-791" y="31002"/>
                    <a:pt x="633" y="34437"/>
                    <a:pt x="633" y="36113"/>
                  </a:cubicBezTo>
                  <a:lnTo>
                    <a:pt x="1387" y="36113"/>
                  </a:lnTo>
                  <a:cubicBezTo>
                    <a:pt x="1438" y="37303"/>
                    <a:pt x="1639" y="38484"/>
                    <a:pt x="1974" y="39632"/>
                  </a:cubicBezTo>
                  <a:lnTo>
                    <a:pt x="2644" y="39632"/>
                  </a:lnTo>
                  <a:cubicBezTo>
                    <a:pt x="3231" y="40805"/>
                    <a:pt x="2644" y="42732"/>
                    <a:pt x="2644" y="44576"/>
                  </a:cubicBezTo>
                  <a:cubicBezTo>
                    <a:pt x="2644" y="44576"/>
                    <a:pt x="2644" y="43989"/>
                    <a:pt x="2644" y="43654"/>
                  </a:cubicBezTo>
                  <a:cubicBezTo>
                    <a:pt x="1303" y="46000"/>
                    <a:pt x="3985" y="48346"/>
                    <a:pt x="3063" y="50441"/>
                  </a:cubicBezTo>
                  <a:cubicBezTo>
                    <a:pt x="3272" y="50835"/>
                    <a:pt x="3272" y="51304"/>
                    <a:pt x="3063" y="51698"/>
                  </a:cubicBezTo>
                  <a:lnTo>
                    <a:pt x="3063" y="51698"/>
                  </a:lnTo>
                  <a:lnTo>
                    <a:pt x="3063" y="51698"/>
                  </a:lnTo>
                  <a:cubicBezTo>
                    <a:pt x="3030" y="51949"/>
                    <a:pt x="3030" y="52200"/>
                    <a:pt x="3063" y="52452"/>
                  </a:cubicBezTo>
                  <a:lnTo>
                    <a:pt x="3063" y="51865"/>
                  </a:lnTo>
                  <a:cubicBezTo>
                    <a:pt x="3013" y="52368"/>
                    <a:pt x="3013" y="52871"/>
                    <a:pt x="3063" y="53373"/>
                  </a:cubicBezTo>
                  <a:lnTo>
                    <a:pt x="2393" y="53373"/>
                  </a:lnTo>
                  <a:lnTo>
                    <a:pt x="2393" y="53373"/>
                  </a:lnTo>
                  <a:cubicBezTo>
                    <a:pt x="2393" y="53960"/>
                    <a:pt x="2393" y="53373"/>
                    <a:pt x="3231" y="53373"/>
                  </a:cubicBezTo>
                  <a:lnTo>
                    <a:pt x="3733" y="54044"/>
                  </a:lnTo>
                  <a:cubicBezTo>
                    <a:pt x="2644" y="54630"/>
                    <a:pt x="4152" y="55636"/>
                    <a:pt x="2979" y="56306"/>
                  </a:cubicBezTo>
                  <a:cubicBezTo>
                    <a:pt x="3649" y="56306"/>
                    <a:pt x="3566" y="59239"/>
                    <a:pt x="4823" y="59490"/>
                  </a:cubicBezTo>
                  <a:cubicBezTo>
                    <a:pt x="4823" y="59490"/>
                    <a:pt x="4823" y="59490"/>
                    <a:pt x="4823" y="59490"/>
                  </a:cubicBezTo>
                  <a:cubicBezTo>
                    <a:pt x="4613" y="60119"/>
                    <a:pt x="4613" y="60789"/>
                    <a:pt x="4823" y="61417"/>
                  </a:cubicBezTo>
                  <a:lnTo>
                    <a:pt x="3985" y="61417"/>
                  </a:lnTo>
                  <a:lnTo>
                    <a:pt x="5241" y="62758"/>
                  </a:lnTo>
                  <a:cubicBezTo>
                    <a:pt x="4739" y="63679"/>
                    <a:pt x="4404" y="64015"/>
                    <a:pt x="3733" y="62758"/>
                  </a:cubicBezTo>
                  <a:cubicBezTo>
                    <a:pt x="4906" y="64769"/>
                    <a:pt x="4152" y="64434"/>
                    <a:pt x="5325" y="66193"/>
                  </a:cubicBezTo>
                  <a:lnTo>
                    <a:pt x="4739" y="66193"/>
                  </a:lnTo>
                  <a:cubicBezTo>
                    <a:pt x="4739" y="66780"/>
                    <a:pt x="5661" y="67785"/>
                    <a:pt x="5158" y="68204"/>
                  </a:cubicBezTo>
                  <a:cubicBezTo>
                    <a:pt x="4655" y="68623"/>
                    <a:pt x="5158" y="75159"/>
                    <a:pt x="4487" y="78845"/>
                  </a:cubicBezTo>
                  <a:cubicBezTo>
                    <a:pt x="6163" y="78091"/>
                    <a:pt x="3817" y="80605"/>
                    <a:pt x="5158" y="80689"/>
                  </a:cubicBezTo>
                  <a:cubicBezTo>
                    <a:pt x="4739" y="80689"/>
                    <a:pt x="4571" y="81359"/>
                    <a:pt x="4152" y="80689"/>
                  </a:cubicBezTo>
                  <a:cubicBezTo>
                    <a:pt x="4655" y="82448"/>
                    <a:pt x="3649" y="83454"/>
                    <a:pt x="4906" y="84711"/>
                  </a:cubicBezTo>
                  <a:cubicBezTo>
                    <a:pt x="4487" y="84711"/>
                    <a:pt x="4236" y="84292"/>
                    <a:pt x="3985" y="84711"/>
                  </a:cubicBezTo>
                  <a:cubicBezTo>
                    <a:pt x="3733" y="85130"/>
                    <a:pt x="4404" y="85297"/>
                    <a:pt x="3985" y="85465"/>
                  </a:cubicBezTo>
                  <a:cubicBezTo>
                    <a:pt x="3566" y="85632"/>
                    <a:pt x="3985" y="85465"/>
                    <a:pt x="3482" y="84962"/>
                  </a:cubicBezTo>
                  <a:cubicBezTo>
                    <a:pt x="3482" y="86805"/>
                    <a:pt x="4906" y="86973"/>
                    <a:pt x="6079" y="87057"/>
                  </a:cubicBezTo>
                  <a:cubicBezTo>
                    <a:pt x="5501" y="87593"/>
                    <a:pt x="5468" y="88489"/>
                    <a:pt x="5995" y="89068"/>
                  </a:cubicBezTo>
                  <a:cubicBezTo>
                    <a:pt x="6021" y="89101"/>
                    <a:pt x="6054" y="89126"/>
                    <a:pt x="6079" y="89151"/>
                  </a:cubicBezTo>
                  <a:cubicBezTo>
                    <a:pt x="6079" y="89151"/>
                    <a:pt x="5409" y="90073"/>
                    <a:pt x="5158" y="89151"/>
                  </a:cubicBezTo>
                  <a:cubicBezTo>
                    <a:pt x="5158" y="89822"/>
                    <a:pt x="5158" y="93173"/>
                    <a:pt x="5744" y="93257"/>
                  </a:cubicBezTo>
                  <a:cubicBezTo>
                    <a:pt x="6331" y="93341"/>
                    <a:pt x="5744" y="94179"/>
                    <a:pt x="5744" y="94346"/>
                  </a:cubicBezTo>
                  <a:cubicBezTo>
                    <a:pt x="5744" y="94514"/>
                    <a:pt x="5744" y="95938"/>
                    <a:pt x="5744" y="97363"/>
                  </a:cubicBezTo>
                  <a:lnTo>
                    <a:pt x="5744" y="97363"/>
                  </a:lnTo>
                  <a:cubicBezTo>
                    <a:pt x="6917" y="97949"/>
                    <a:pt x="5744" y="98619"/>
                    <a:pt x="6247" y="99793"/>
                  </a:cubicBezTo>
                  <a:lnTo>
                    <a:pt x="6247" y="99793"/>
                  </a:lnTo>
                  <a:cubicBezTo>
                    <a:pt x="5577" y="102558"/>
                    <a:pt x="6247" y="100966"/>
                    <a:pt x="6247" y="103647"/>
                  </a:cubicBezTo>
                  <a:lnTo>
                    <a:pt x="6917" y="103647"/>
                  </a:lnTo>
                  <a:cubicBezTo>
                    <a:pt x="8425" y="103647"/>
                    <a:pt x="6163" y="105993"/>
                    <a:pt x="6917" y="107501"/>
                  </a:cubicBezTo>
                  <a:lnTo>
                    <a:pt x="6917" y="106998"/>
                  </a:lnTo>
                  <a:cubicBezTo>
                    <a:pt x="7504" y="107753"/>
                    <a:pt x="4990" y="109428"/>
                    <a:pt x="4823" y="110266"/>
                  </a:cubicBezTo>
                  <a:cubicBezTo>
                    <a:pt x="4655" y="111104"/>
                    <a:pt x="4823" y="110266"/>
                    <a:pt x="4823" y="109763"/>
                  </a:cubicBezTo>
                  <a:cubicBezTo>
                    <a:pt x="4068" y="112026"/>
                    <a:pt x="5744" y="109763"/>
                    <a:pt x="6079" y="111607"/>
                  </a:cubicBezTo>
                  <a:cubicBezTo>
                    <a:pt x="5577" y="111607"/>
                    <a:pt x="4823" y="111607"/>
                    <a:pt x="4739" y="112361"/>
                  </a:cubicBezTo>
                  <a:cubicBezTo>
                    <a:pt x="4655" y="113115"/>
                    <a:pt x="6498" y="115545"/>
                    <a:pt x="5661" y="117053"/>
                  </a:cubicBezTo>
                  <a:cubicBezTo>
                    <a:pt x="5661" y="117053"/>
                    <a:pt x="6415" y="116383"/>
                    <a:pt x="6666" y="117053"/>
                  </a:cubicBezTo>
                  <a:cubicBezTo>
                    <a:pt x="6917" y="117723"/>
                    <a:pt x="5409" y="120321"/>
                    <a:pt x="6666" y="121326"/>
                  </a:cubicBezTo>
                  <a:cubicBezTo>
                    <a:pt x="6666" y="121326"/>
                    <a:pt x="6666" y="121326"/>
                    <a:pt x="6666" y="121326"/>
                  </a:cubicBezTo>
                  <a:cubicBezTo>
                    <a:pt x="6666" y="121326"/>
                    <a:pt x="7336" y="124259"/>
                    <a:pt x="8007" y="124762"/>
                  </a:cubicBezTo>
                  <a:cubicBezTo>
                    <a:pt x="5577" y="125683"/>
                    <a:pt x="9431" y="130292"/>
                    <a:pt x="7169" y="130376"/>
                  </a:cubicBezTo>
                  <a:lnTo>
                    <a:pt x="7169" y="133141"/>
                  </a:lnTo>
                  <a:lnTo>
                    <a:pt x="7169" y="133141"/>
                  </a:lnTo>
                  <a:cubicBezTo>
                    <a:pt x="6993" y="134238"/>
                    <a:pt x="7403" y="135353"/>
                    <a:pt x="8258" y="136073"/>
                  </a:cubicBezTo>
                  <a:cubicBezTo>
                    <a:pt x="8258" y="136492"/>
                    <a:pt x="7839" y="136073"/>
                    <a:pt x="7755" y="136073"/>
                  </a:cubicBezTo>
                  <a:cubicBezTo>
                    <a:pt x="7261" y="137782"/>
                    <a:pt x="7638" y="139634"/>
                    <a:pt x="8761" y="141017"/>
                  </a:cubicBezTo>
                  <a:lnTo>
                    <a:pt x="8007" y="141017"/>
                  </a:lnTo>
                  <a:cubicBezTo>
                    <a:pt x="8509" y="141519"/>
                    <a:pt x="7085" y="144787"/>
                    <a:pt x="8007" y="147217"/>
                  </a:cubicBezTo>
                  <a:lnTo>
                    <a:pt x="8007" y="147217"/>
                  </a:lnTo>
                  <a:cubicBezTo>
                    <a:pt x="8928" y="150066"/>
                    <a:pt x="6331" y="154172"/>
                    <a:pt x="9012" y="155009"/>
                  </a:cubicBezTo>
                  <a:lnTo>
                    <a:pt x="9766" y="156853"/>
                  </a:lnTo>
                  <a:cubicBezTo>
                    <a:pt x="9766" y="154423"/>
                    <a:pt x="10939" y="156853"/>
                    <a:pt x="11274" y="156183"/>
                  </a:cubicBezTo>
                  <a:cubicBezTo>
                    <a:pt x="11274" y="157104"/>
                    <a:pt x="10604" y="158696"/>
                    <a:pt x="10436" y="157523"/>
                  </a:cubicBezTo>
                  <a:lnTo>
                    <a:pt x="10436" y="157523"/>
                  </a:lnTo>
                  <a:cubicBezTo>
                    <a:pt x="9096" y="157523"/>
                    <a:pt x="10436" y="160540"/>
                    <a:pt x="9179" y="160540"/>
                  </a:cubicBezTo>
                  <a:cubicBezTo>
                    <a:pt x="9179" y="165315"/>
                    <a:pt x="9179" y="170008"/>
                    <a:pt x="9179" y="174448"/>
                  </a:cubicBezTo>
                  <a:lnTo>
                    <a:pt x="10269" y="173862"/>
                  </a:lnTo>
                  <a:lnTo>
                    <a:pt x="10269" y="175454"/>
                  </a:lnTo>
                  <a:cubicBezTo>
                    <a:pt x="10269" y="175454"/>
                    <a:pt x="9431" y="176040"/>
                    <a:pt x="9431" y="174951"/>
                  </a:cubicBezTo>
                  <a:cubicBezTo>
                    <a:pt x="8845" y="175538"/>
                    <a:pt x="10017" y="176795"/>
                    <a:pt x="10269" y="176795"/>
                  </a:cubicBezTo>
                  <a:cubicBezTo>
                    <a:pt x="10269" y="178973"/>
                    <a:pt x="9012" y="175957"/>
                    <a:pt x="9012" y="176795"/>
                  </a:cubicBezTo>
                  <a:lnTo>
                    <a:pt x="9012" y="177716"/>
                  </a:lnTo>
                  <a:lnTo>
                    <a:pt x="9012" y="177716"/>
                  </a:lnTo>
                  <a:cubicBezTo>
                    <a:pt x="9431" y="178387"/>
                    <a:pt x="9934" y="178470"/>
                    <a:pt x="9934" y="179811"/>
                  </a:cubicBezTo>
                  <a:cubicBezTo>
                    <a:pt x="9934" y="181152"/>
                    <a:pt x="9347" y="180230"/>
                    <a:pt x="9263" y="180565"/>
                  </a:cubicBezTo>
                  <a:cubicBezTo>
                    <a:pt x="9179" y="180900"/>
                    <a:pt x="9263" y="180565"/>
                    <a:pt x="9263" y="181068"/>
                  </a:cubicBezTo>
                  <a:lnTo>
                    <a:pt x="9263" y="183079"/>
                  </a:lnTo>
                  <a:lnTo>
                    <a:pt x="10101" y="182241"/>
                  </a:lnTo>
                  <a:cubicBezTo>
                    <a:pt x="10520" y="183079"/>
                    <a:pt x="10101" y="184084"/>
                    <a:pt x="11023" y="183163"/>
                  </a:cubicBezTo>
                  <a:cubicBezTo>
                    <a:pt x="9682" y="184503"/>
                    <a:pt x="11023" y="190452"/>
                    <a:pt x="10436" y="191541"/>
                  </a:cubicBezTo>
                  <a:cubicBezTo>
                    <a:pt x="11065" y="192748"/>
                    <a:pt x="11333" y="194122"/>
                    <a:pt x="11191" y="195480"/>
                  </a:cubicBezTo>
                  <a:cubicBezTo>
                    <a:pt x="11191" y="195061"/>
                    <a:pt x="12280" y="194809"/>
                    <a:pt x="12280" y="196150"/>
                  </a:cubicBezTo>
                  <a:cubicBezTo>
                    <a:pt x="10269" y="196150"/>
                    <a:pt x="11526" y="198496"/>
                    <a:pt x="10185" y="199585"/>
                  </a:cubicBezTo>
                  <a:cubicBezTo>
                    <a:pt x="11023" y="198663"/>
                    <a:pt x="10604" y="203272"/>
                    <a:pt x="11861" y="201764"/>
                  </a:cubicBezTo>
                  <a:cubicBezTo>
                    <a:pt x="11861" y="202853"/>
                    <a:pt x="11107" y="201764"/>
                    <a:pt x="10688" y="202685"/>
                  </a:cubicBezTo>
                  <a:cubicBezTo>
                    <a:pt x="10905" y="205618"/>
                    <a:pt x="10905" y="208551"/>
                    <a:pt x="10688" y="211483"/>
                  </a:cubicBezTo>
                  <a:cubicBezTo>
                    <a:pt x="10688" y="211483"/>
                    <a:pt x="11358" y="210980"/>
                    <a:pt x="11777" y="211483"/>
                  </a:cubicBezTo>
                  <a:lnTo>
                    <a:pt x="10520" y="213159"/>
                  </a:lnTo>
                  <a:cubicBezTo>
                    <a:pt x="10520" y="213829"/>
                    <a:pt x="12028" y="213662"/>
                    <a:pt x="11191" y="214835"/>
                  </a:cubicBezTo>
                  <a:cubicBezTo>
                    <a:pt x="11191" y="214835"/>
                    <a:pt x="11777" y="214835"/>
                    <a:pt x="11861" y="214835"/>
                  </a:cubicBezTo>
                  <a:cubicBezTo>
                    <a:pt x="10939" y="221119"/>
                    <a:pt x="13537" y="227487"/>
                    <a:pt x="11861" y="233855"/>
                  </a:cubicBezTo>
                  <a:cubicBezTo>
                    <a:pt x="12364" y="232933"/>
                    <a:pt x="12447" y="233855"/>
                    <a:pt x="12447" y="233855"/>
                  </a:cubicBezTo>
                  <a:cubicBezTo>
                    <a:pt x="12447" y="233855"/>
                    <a:pt x="13118" y="233855"/>
                    <a:pt x="13453" y="233855"/>
                  </a:cubicBezTo>
                  <a:lnTo>
                    <a:pt x="12615" y="236452"/>
                  </a:lnTo>
                  <a:cubicBezTo>
                    <a:pt x="13620" y="236955"/>
                    <a:pt x="12615" y="239301"/>
                    <a:pt x="13788" y="239552"/>
                  </a:cubicBezTo>
                  <a:lnTo>
                    <a:pt x="13788" y="238715"/>
                  </a:lnTo>
                  <a:cubicBezTo>
                    <a:pt x="14961" y="239804"/>
                    <a:pt x="16134" y="237039"/>
                    <a:pt x="17558" y="237123"/>
                  </a:cubicBezTo>
                  <a:cubicBezTo>
                    <a:pt x="16302" y="235950"/>
                    <a:pt x="19234" y="233771"/>
                    <a:pt x="17558" y="231844"/>
                  </a:cubicBezTo>
                  <a:cubicBezTo>
                    <a:pt x="17558" y="231341"/>
                    <a:pt x="17977" y="231844"/>
                    <a:pt x="18312" y="231844"/>
                  </a:cubicBezTo>
                  <a:cubicBezTo>
                    <a:pt x="18648" y="231844"/>
                    <a:pt x="17558" y="230755"/>
                    <a:pt x="17726" y="229582"/>
                  </a:cubicBezTo>
                  <a:lnTo>
                    <a:pt x="17726" y="229582"/>
                  </a:lnTo>
                  <a:cubicBezTo>
                    <a:pt x="17625" y="226783"/>
                    <a:pt x="17760" y="223976"/>
                    <a:pt x="18145" y="221203"/>
                  </a:cubicBezTo>
                  <a:lnTo>
                    <a:pt x="17475" y="221203"/>
                  </a:lnTo>
                  <a:cubicBezTo>
                    <a:pt x="17500" y="220725"/>
                    <a:pt x="17642" y="220264"/>
                    <a:pt x="17894" y="219862"/>
                  </a:cubicBezTo>
                  <a:cubicBezTo>
                    <a:pt x="16804" y="219024"/>
                    <a:pt x="17894" y="222041"/>
                    <a:pt x="16720" y="221287"/>
                  </a:cubicBezTo>
                  <a:cubicBezTo>
                    <a:pt x="18145" y="220197"/>
                    <a:pt x="16720" y="215756"/>
                    <a:pt x="18061" y="215002"/>
                  </a:cubicBezTo>
                  <a:cubicBezTo>
                    <a:pt x="18061" y="213745"/>
                    <a:pt x="17307" y="215002"/>
                    <a:pt x="17223" y="214164"/>
                  </a:cubicBezTo>
                  <a:lnTo>
                    <a:pt x="17642" y="214164"/>
                  </a:lnTo>
                  <a:lnTo>
                    <a:pt x="17056" y="214164"/>
                  </a:lnTo>
                  <a:cubicBezTo>
                    <a:pt x="17056" y="213326"/>
                    <a:pt x="17642" y="212908"/>
                    <a:pt x="17977" y="212908"/>
                  </a:cubicBezTo>
                  <a:cubicBezTo>
                    <a:pt x="17944" y="213134"/>
                    <a:pt x="17944" y="213360"/>
                    <a:pt x="17977" y="213578"/>
                  </a:cubicBezTo>
                  <a:cubicBezTo>
                    <a:pt x="18396" y="212572"/>
                    <a:pt x="17977" y="210729"/>
                    <a:pt x="17977" y="210394"/>
                  </a:cubicBezTo>
                  <a:lnTo>
                    <a:pt x="17977" y="211567"/>
                  </a:lnTo>
                  <a:cubicBezTo>
                    <a:pt x="17818" y="208048"/>
                    <a:pt x="17399" y="204545"/>
                    <a:pt x="16720" y="201093"/>
                  </a:cubicBezTo>
                  <a:lnTo>
                    <a:pt x="16720" y="201093"/>
                  </a:lnTo>
                  <a:cubicBezTo>
                    <a:pt x="16050" y="198747"/>
                    <a:pt x="16720" y="199166"/>
                    <a:pt x="16720" y="196485"/>
                  </a:cubicBezTo>
                  <a:lnTo>
                    <a:pt x="16720" y="196485"/>
                  </a:lnTo>
                  <a:cubicBezTo>
                    <a:pt x="16302" y="195932"/>
                    <a:pt x="16092" y="195253"/>
                    <a:pt x="16134" y="194558"/>
                  </a:cubicBezTo>
                  <a:cubicBezTo>
                    <a:pt x="16553" y="195228"/>
                    <a:pt x="16804" y="193217"/>
                    <a:pt x="17307" y="194558"/>
                  </a:cubicBezTo>
                  <a:cubicBezTo>
                    <a:pt x="16469" y="191960"/>
                    <a:pt x="16720" y="193301"/>
                    <a:pt x="15380" y="191625"/>
                  </a:cubicBezTo>
                  <a:lnTo>
                    <a:pt x="15966" y="191122"/>
                  </a:lnTo>
                  <a:cubicBezTo>
                    <a:pt x="15380" y="190620"/>
                    <a:pt x="15129" y="190536"/>
                    <a:pt x="14961" y="189195"/>
                  </a:cubicBezTo>
                  <a:cubicBezTo>
                    <a:pt x="15464" y="190285"/>
                    <a:pt x="15715" y="188357"/>
                    <a:pt x="16385" y="189195"/>
                  </a:cubicBezTo>
                  <a:cubicBezTo>
                    <a:pt x="17475" y="186346"/>
                    <a:pt x="14961" y="185090"/>
                    <a:pt x="16385" y="183749"/>
                  </a:cubicBezTo>
                  <a:cubicBezTo>
                    <a:pt x="14877" y="182576"/>
                    <a:pt x="15715" y="186179"/>
                    <a:pt x="15380" y="185509"/>
                  </a:cubicBezTo>
                  <a:cubicBezTo>
                    <a:pt x="14877" y="186095"/>
                    <a:pt x="14123" y="184503"/>
                    <a:pt x="14291" y="183582"/>
                  </a:cubicBezTo>
                  <a:cubicBezTo>
                    <a:pt x="14458" y="182660"/>
                    <a:pt x="16134" y="181990"/>
                    <a:pt x="15966" y="179727"/>
                  </a:cubicBezTo>
                  <a:cubicBezTo>
                    <a:pt x="15966" y="179727"/>
                    <a:pt x="15966" y="179727"/>
                    <a:pt x="15966" y="180230"/>
                  </a:cubicBezTo>
                  <a:cubicBezTo>
                    <a:pt x="15966" y="180733"/>
                    <a:pt x="15296" y="178638"/>
                    <a:pt x="15966" y="177549"/>
                  </a:cubicBezTo>
                  <a:cubicBezTo>
                    <a:pt x="15045" y="177046"/>
                    <a:pt x="15966" y="176208"/>
                    <a:pt x="14793" y="176124"/>
                  </a:cubicBezTo>
                  <a:lnTo>
                    <a:pt x="15212" y="178135"/>
                  </a:lnTo>
                  <a:cubicBezTo>
                    <a:pt x="14793" y="176962"/>
                    <a:pt x="13369" y="175957"/>
                    <a:pt x="13956" y="174029"/>
                  </a:cubicBezTo>
                  <a:cubicBezTo>
                    <a:pt x="13956" y="174029"/>
                    <a:pt x="14542" y="174700"/>
                    <a:pt x="14710" y="175119"/>
                  </a:cubicBezTo>
                  <a:cubicBezTo>
                    <a:pt x="14877" y="175538"/>
                    <a:pt x="14710" y="174029"/>
                    <a:pt x="14710" y="173443"/>
                  </a:cubicBezTo>
                  <a:cubicBezTo>
                    <a:pt x="14710" y="172856"/>
                    <a:pt x="14710" y="175873"/>
                    <a:pt x="16050" y="177130"/>
                  </a:cubicBezTo>
                  <a:cubicBezTo>
                    <a:pt x="16469" y="176459"/>
                    <a:pt x="15045" y="174784"/>
                    <a:pt x="16050" y="175370"/>
                  </a:cubicBezTo>
                  <a:cubicBezTo>
                    <a:pt x="14374" y="174532"/>
                    <a:pt x="16050" y="173108"/>
                    <a:pt x="14793" y="171683"/>
                  </a:cubicBezTo>
                  <a:lnTo>
                    <a:pt x="15548" y="171683"/>
                  </a:lnTo>
                  <a:cubicBezTo>
                    <a:pt x="15279" y="171340"/>
                    <a:pt x="15112" y="170938"/>
                    <a:pt x="15045" y="170510"/>
                  </a:cubicBezTo>
                  <a:lnTo>
                    <a:pt x="15966" y="171265"/>
                  </a:lnTo>
                  <a:cubicBezTo>
                    <a:pt x="15129" y="170092"/>
                    <a:pt x="16553" y="168835"/>
                    <a:pt x="15966" y="167662"/>
                  </a:cubicBezTo>
                  <a:cubicBezTo>
                    <a:pt x="15966" y="170175"/>
                    <a:pt x="15129" y="168248"/>
                    <a:pt x="14710" y="169337"/>
                  </a:cubicBezTo>
                  <a:cubicBezTo>
                    <a:pt x="13620" y="166321"/>
                    <a:pt x="16469" y="167494"/>
                    <a:pt x="15883" y="164142"/>
                  </a:cubicBezTo>
                  <a:cubicBezTo>
                    <a:pt x="15883" y="164561"/>
                    <a:pt x="15883" y="165902"/>
                    <a:pt x="15212" y="165148"/>
                  </a:cubicBezTo>
                  <a:cubicBezTo>
                    <a:pt x="15321" y="164469"/>
                    <a:pt x="15548" y="163816"/>
                    <a:pt x="15883" y="163221"/>
                  </a:cubicBezTo>
                  <a:cubicBezTo>
                    <a:pt x="15883" y="160958"/>
                    <a:pt x="15212" y="163221"/>
                    <a:pt x="14710" y="162634"/>
                  </a:cubicBezTo>
                  <a:cubicBezTo>
                    <a:pt x="15548" y="161880"/>
                    <a:pt x="14710" y="161545"/>
                    <a:pt x="14039" y="160623"/>
                  </a:cubicBezTo>
                  <a:lnTo>
                    <a:pt x="14710" y="160623"/>
                  </a:lnTo>
                  <a:cubicBezTo>
                    <a:pt x="14710" y="158026"/>
                    <a:pt x="13201" y="160037"/>
                    <a:pt x="13620" y="157691"/>
                  </a:cubicBezTo>
                  <a:lnTo>
                    <a:pt x="14710" y="158612"/>
                  </a:lnTo>
                  <a:lnTo>
                    <a:pt x="14710" y="157439"/>
                  </a:lnTo>
                  <a:lnTo>
                    <a:pt x="15548" y="157439"/>
                  </a:lnTo>
                  <a:cubicBezTo>
                    <a:pt x="15003" y="156534"/>
                    <a:pt x="14852" y="155445"/>
                    <a:pt x="15129" y="154423"/>
                  </a:cubicBezTo>
                  <a:cubicBezTo>
                    <a:pt x="14626" y="154423"/>
                    <a:pt x="13872" y="154423"/>
                    <a:pt x="13788" y="153250"/>
                  </a:cubicBezTo>
                  <a:cubicBezTo>
                    <a:pt x="13704" y="152077"/>
                    <a:pt x="14458" y="153250"/>
                    <a:pt x="14291" y="151993"/>
                  </a:cubicBezTo>
                  <a:cubicBezTo>
                    <a:pt x="14710" y="151993"/>
                    <a:pt x="15296" y="152747"/>
                    <a:pt x="14710" y="153501"/>
                  </a:cubicBezTo>
                  <a:cubicBezTo>
                    <a:pt x="14123" y="154255"/>
                    <a:pt x="15212" y="153501"/>
                    <a:pt x="15380" y="153501"/>
                  </a:cubicBezTo>
                  <a:cubicBezTo>
                    <a:pt x="15548" y="153501"/>
                    <a:pt x="15380" y="151406"/>
                    <a:pt x="15380" y="150820"/>
                  </a:cubicBezTo>
                  <a:cubicBezTo>
                    <a:pt x="15430" y="151038"/>
                    <a:pt x="15430" y="151272"/>
                    <a:pt x="15380" y="151490"/>
                  </a:cubicBezTo>
                  <a:lnTo>
                    <a:pt x="14291" y="149144"/>
                  </a:lnTo>
                  <a:cubicBezTo>
                    <a:pt x="14291" y="149144"/>
                    <a:pt x="14793" y="149144"/>
                    <a:pt x="15045" y="149144"/>
                  </a:cubicBezTo>
                  <a:cubicBezTo>
                    <a:pt x="14785" y="148667"/>
                    <a:pt x="14584" y="148164"/>
                    <a:pt x="14458" y="147636"/>
                  </a:cubicBezTo>
                  <a:cubicBezTo>
                    <a:pt x="15045" y="147636"/>
                    <a:pt x="15631" y="147636"/>
                    <a:pt x="15966" y="148641"/>
                  </a:cubicBezTo>
                  <a:lnTo>
                    <a:pt x="15212" y="146463"/>
                  </a:lnTo>
                  <a:cubicBezTo>
                    <a:pt x="15212" y="146463"/>
                    <a:pt x="15883" y="145290"/>
                    <a:pt x="16050" y="145541"/>
                  </a:cubicBezTo>
                  <a:cubicBezTo>
                    <a:pt x="16050" y="144368"/>
                    <a:pt x="14793" y="142609"/>
                    <a:pt x="15129" y="140933"/>
                  </a:cubicBezTo>
                  <a:cubicBezTo>
                    <a:pt x="15078" y="140740"/>
                    <a:pt x="15078" y="140539"/>
                    <a:pt x="15129" y="140346"/>
                  </a:cubicBezTo>
                  <a:cubicBezTo>
                    <a:pt x="15129" y="138838"/>
                    <a:pt x="15799" y="137414"/>
                    <a:pt x="15129" y="135570"/>
                  </a:cubicBezTo>
                  <a:lnTo>
                    <a:pt x="16134" y="134481"/>
                  </a:lnTo>
                  <a:cubicBezTo>
                    <a:pt x="16134" y="133141"/>
                    <a:pt x="14877" y="135989"/>
                    <a:pt x="14374" y="133643"/>
                  </a:cubicBezTo>
                  <a:cubicBezTo>
                    <a:pt x="13872" y="131297"/>
                    <a:pt x="15212" y="132973"/>
                    <a:pt x="15464" y="132386"/>
                  </a:cubicBezTo>
                  <a:cubicBezTo>
                    <a:pt x="15715" y="131800"/>
                    <a:pt x="13788" y="130124"/>
                    <a:pt x="14542" y="128532"/>
                  </a:cubicBezTo>
                  <a:cubicBezTo>
                    <a:pt x="15548" y="131046"/>
                    <a:pt x="15380" y="131465"/>
                    <a:pt x="15548" y="131968"/>
                  </a:cubicBezTo>
                  <a:close/>
                  <a:moveTo>
                    <a:pt x="14207" y="114288"/>
                  </a:moveTo>
                  <a:cubicBezTo>
                    <a:pt x="14207" y="114288"/>
                    <a:pt x="14793" y="115293"/>
                    <a:pt x="14207" y="115545"/>
                  </a:cubicBezTo>
                  <a:cubicBezTo>
                    <a:pt x="13620" y="115796"/>
                    <a:pt x="13956" y="114875"/>
                    <a:pt x="14207" y="114288"/>
                  </a:cubicBezTo>
                  <a:close/>
                  <a:moveTo>
                    <a:pt x="11107" y="87559"/>
                  </a:moveTo>
                  <a:cubicBezTo>
                    <a:pt x="11107" y="87559"/>
                    <a:pt x="11107" y="88230"/>
                    <a:pt x="11107" y="88649"/>
                  </a:cubicBezTo>
                  <a:cubicBezTo>
                    <a:pt x="10989" y="88297"/>
                    <a:pt x="10989" y="87911"/>
                    <a:pt x="11107" y="87559"/>
                  </a:cubicBezTo>
                  <a:close/>
                  <a:moveTo>
                    <a:pt x="2728" y="11479"/>
                  </a:moveTo>
                  <a:cubicBezTo>
                    <a:pt x="2728" y="11479"/>
                    <a:pt x="2728" y="11479"/>
                    <a:pt x="2728" y="11479"/>
                  </a:cubicBezTo>
                  <a:cubicBezTo>
                    <a:pt x="2728" y="11479"/>
                    <a:pt x="2728" y="11479"/>
                    <a:pt x="2728" y="12317"/>
                  </a:cubicBezTo>
                  <a:cubicBezTo>
                    <a:pt x="2728" y="13155"/>
                    <a:pt x="2895" y="11898"/>
                    <a:pt x="2644" y="11479"/>
                  </a:cubicBezTo>
                  <a:close/>
                  <a:moveTo>
                    <a:pt x="11526" y="181571"/>
                  </a:moveTo>
                  <a:lnTo>
                    <a:pt x="11526" y="181571"/>
                  </a:lnTo>
                  <a:cubicBezTo>
                    <a:pt x="11861" y="181990"/>
                    <a:pt x="11693" y="181738"/>
                    <a:pt x="11442" y="181571"/>
                  </a:cubicBezTo>
                  <a:close/>
                </a:path>
              </a:pathLst>
            </a:custGeom>
            <a:solidFill>
              <a:srgbClr val="37474F"/>
            </a:solidFill>
            <a:ln w="8363" cap="flat">
              <a:noFill/>
              <a:prstDash val="solid"/>
              <a:miter/>
            </a:ln>
          </p:spPr>
          <p:txBody>
            <a:bodyPr rtlCol="0" anchor="ctr"/>
            <a:lstStyle/>
            <a:p>
              <a:pPr defTabSz="914378"/>
              <a:endParaRPr lang="en-US"/>
            </a:p>
          </p:txBody>
        </p:sp>
        <p:sp>
          <p:nvSpPr>
            <p:cNvPr id="537" name="Freeform: Shape 536">
              <a:extLst>
                <a:ext uri="{FF2B5EF4-FFF2-40B4-BE49-F238E27FC236}">
                  <a16:creationId xmlns:a16="http://schemas.microsoft.com/office/drawing/2014/main" xmlns="" id="{D3072F33-B371-4F7C-911B-B8F92B0C88A8}"/>
                </a:ext>
              </a:extLst>
            </p:cNvPr>
            <p:cNvSpPr/>
            <p:nvPr/>
          </p:nvSpPr>
          <p:spPr>
            <a:xfrm>
              <a:off x="2806400" y="1891663"/>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251" y="0"/>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538" name="Freeform: Shape 537">
              <a:extLst>
                <a:ext uri="{FF2B5EF4-FFF2-40B4-BE49-F238E27FC236}">
                  <a16:creationId xmlns:a16="http://schemas.microsoft.com/office/drawing/2014/main" xmlns="" id="{E1F398E5-B1A8-4FF2-8AB3-847E46DF5610}"/>
                </a:ext>
              </a:extLst>
            </p:cNvPr>
            <p:cNvSpPr/>
            <p:nvPr/>
          </p:nvSpPr>
          <p:spPr>
            <a:xfrm>
              <a:off x="2811008" y="19436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39" name="Freeform: Shape 538">
              <a:extLst>
                <a:ext uri="{FF2B5EF4-FFF2-40B4-BE49-F238E27FC236}">
                  <a16:creationId xmlns:a16="http://schemas.microsoft.com/office/drawing/2014/main" xmlns="" id="{BA5BB96E-9864-44F0-85BA-32D514ED4F16}"/>
                </a:ext>
              </a:extLst>
            </p:cNvPr>
            <p:cNvSpPr/>
            <p:nvPr/>
          </p:nvSpPr>
          <p:spPr>
            <a:xfrm>
              <a:off x="2804286" y="1836530"/>
              <a:ext cx="211" cy="670"/>
            </a:xfrm>
            <a:custGeom>
              <a:avLst/>
              <a:gdLst>
                <a:gd name="connsiteX0" fmla="*/ 186 w 211"/>
                <a:gd name="connsiteY0" fmla="*/ 0 h 670"/>
                <a:gd name="connsiteX1" fmla="*/ 186 w 211"/>
                <a:gd name="connsiteY1" fmla="*/ 670 h 670"/>
                <a:gd name="connsiteX2" fmla="*/ 186 w 211"/>
                <a:gd name="connsiteY2" fmla="*/ 0 h 670"/>
              </a:gdLst>
              <a:ahLst/>
              <a:cxnLst>
                <a:cxn ang="0">
                  <a:pos x="connsiteX0" y="connsiteY0"/>
                </a:cxn>
                <a:cxn ang="0">
                  <a:pos x="connsiteX1" y="connsiteY1"/>
                </a:cxn>
                <a:cxn ang="0">
                  <a:pos x="connsiteX2" y="connsiteY2"/>
                </a:cxn>
              </a:cxnLst>
              <a:rect l="l" t="t" r="r" b="b"/>
              <a:pathLst>
                <a:path w="211" h="670">
                  <a:moveTo>
                    <a:pt x="186" y="0"/>
                  </a:moveTo>
                  <a:cubicBezTo>
                    <a:pt x="220" y="226"/>
                    <a:pt x="220" y="444"/>
                    <a:pt x="186" y="670"/>
                  </a:cubicBezTo>
                  <a:cubicBezTo>
                    <a:pt x="186" y="670"/>
                    <a:pt x="-233" y="503"/>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540" name="Freeform: Shape 539">
              <a:extLst>
                <a:ext uri="{FF2B5EF4-FFF2-40B4-BE49-F238E27FC236}">
                  <a16:creationId xmlns:a16="http://schemas.microsoft.com/office/drawing/2014/main" xmlns="" id="{B73F9EA3-CCEB-4440-8AEB-FC8C21B88F42}"/>
                </a:ext>
              </a:extLst>
            </p:cNvPr>
            <p:cNvSpPr/>
            <p:nvPr/>
          </p:nvSpPr>
          <p:spPr>
            <a:xfrm>
              <a:off x="2795599" y="1803936"/>
              <a:ext cx="75" cy="1005"/>
            </a:xfrm>
            <a:custGeom>
              <a:avLst/>
              <a:gdLst>
                <a:gd name="connsiteX0" fmla="*/ 75 w 75"/>
                <a:gd name="connsiteY0" fmla="*/ 0 h 1005"/>
                <a:gd name="connsiteX1" fmla="*/ 75 w 75"/>
                <a:gd name="connsiteY1" fmla="*/ 1005 h 1005"/>
                <a:gd name="connsiteX2" fmla="*/ 75 w 75"/>
                <a:gd name="connsiteY2" fmla="*/ 84 h 1005"/>
                <a:gd name="connsiteX3" fmla="*/ 75 w 75"/>
                <a:gd name="connsiteY3" fmla="*/ 0 h 1005"/>
              </a:gdLst>
              <a:ahLst/>
              <a:cxnLst>
                <a:cxn ang="0">
                  <a:pos x="connsiteX0" y="connsiteY0"/>
                </a:cxn>
                <a:cxn ang="0">
                  <a:pos x="connsiteX1" y="connsiteY1"/>
                </a:cxn>
                <a:cxn ang="0">
                  <a:pos x="connsiteX2" y="connsiteY2"/>
                </a:cxn>
                <a:cxn ang="0">
                  <a:pos x="connsiteX3" y="connsiteY3"/>
                </a:cxn>
              </a:cxnLst>
              <a:rect l="l" t="t" r="r" b="b"/>
              <a:pathLst>
                <a:path w="75" h="1005">
                  <a:moveTo>
                    <a:pt x="75" y="0"/>
                  </a:moveTo>
                  <a:lnTo>
                    <a:pt x="75" y="1005"/>
                  </a:lnTo>
                  <a:cubicBezTo>
                    <a:pt x="-25" y="704"/>
                    <a:pt x="-25" y="385"/>
                    <a:pt x="75" y="84"/>
                  </a:cubicBezTo>
                  <a:cubicBezTo>
                    <a:pt x="75" y="84"/>
                    <a:pt x="75" y="335"/>
                    <a:pt x="75" y="0"/>
                  </a:cubicBezTo>
                  <a:close/>
                </a:path>
              </a:pathLst>
            </a:custGeom>
            <a:solidFill>
              <a:srgbClr val="37474F"/>
            </a:solidFill>
            <a:ln w="8363" cap="flat">
              <a:noFill/>
              <a:prstDash val="solid"/>
              <a:miter/>
            </a:ln>
          </p:spPr>
          <p:txBody>
            <a:bodyPr rtlCol="0" anchor="ctr"/>
            <a:lstStyle/>
            <a:p>
              <a:pPr defTabSz="914378"/>
              <a:endParaRPr lang="en-US"/>
            </a:p>
          </p:txBody>
        </p:sp>
        <p:sp>
          <p:nvSpPr>
            <p:cNvPr id="541" name="Freeform: Shape 540">
              <a:extLst>
                <a:ext uri="{FF2B5EF4-FFF2-40B4-BE49-F238E27FC236}">
                  <a16:creationId xmlns:a16="http://schemas.microsoft.com/office/drawing/2014/main" xmlns="" id="{45BD7EE9-C43C-459D-82F5-CCD25CBAB1CE}"/>
                </a:ext>
              </a:extLst>
            </p:cNvPr>
            <p:cNvSpPr/>
            <p:nvPr/>
          </p:nvSpPr>
          <p:spPr>
            <a:xfrm>
              <a:off x="2799323" y="1794887"/>
              <a:ext cx="206" cy="361"/>
            </a:xfrm>
            <a:custGeom>
              <a:avLst/>
              <a:gdLst>
                <a:gd name="connsiteX0" fmla="*/ 206 w 206"/>
                <a:gd name="connsiteY0" fmla="*/ 0 h 361"/>
                <a:gd name="connsiteX1" fmla="*/ 206 w 206"/>
                <a:gd name="connsiteY1" fmla="*/ 0 h 361"/>
                <a:gd name="connsiteX2" fmla="*/ 206 w 206"/>
                <a:gd name="connsiteY2" fmla="*/ 0 h 361"/>
                <a:gd name="connsiteX3" fmla="*/ 206 w 206"/>
                <a:gd name="connsiteY3" fmla="*/ 0 h 361"/>
              </a:gdLst>
              <a:ahLst/>
              <a:cxnLst>
                <a:cxn ang="0">
                  <a:pos x="connsiteX0" y="connsiteY0"/>
                </a:cxn>
                <a:cxn ang="0">
                  <a:pos x="connsiteX1" y="connsiteY1"/>
                </a:cxn>
                <a:cxn ang="0">
                  <a:pos x="connsiteX2" y="connsiteY2"/>
                </a:cxn>
                <a:cxn ang="0">
                  <a:pos x="connsiteX3" y="connsiteY3"/>
                </a:cxn>
              </a:cxnLst>
              <a:rect l="l" t="t" r="r" b="b"/>
              <a:pathLst>
                <a:path w="206" h="361">
                  <a:moveTo>
                    <a:pt x="206" y="0"/>
                  </a:moveTo>
                  <a:cubicBezTo>
                    <a:pt x="206" y="0"/>
                    <a:pt x="206" y="0"/>
                    <a:pt x="206" y="0"/>
                  </a:cubicBezTo>
                  <a:lnTo>
                    <a:pt x="206" y="0"/>
                  </a:lnTo>
                  <a:cubicBezTo>
                    <a:pt x="-213" y="251"/>
                    <a:pt x="123" y="670"/>
                    <a:pt x="206" y="0"/>
                  </a:cubicBezTo>
                  <a:close/>
                </a:path>
              </a:pathLst>
            </a:custGeom>
            <a:solidFill>
              <a:srgbClr val="37474F"/>
            </a:solidFill>
            <a:ln w="8363" cap="flat">
              <a:noFill/>
              <a:prstDash val="solid"/>
              <a:miter/>
            </a:ln>
          </p:spPr>
          <p:txBody>
            <a:bodyPr rtlCol="0" anchor="ctr"/>
            <a:lstStyle/>
            <a:p>
              <a:pPr defTabSz="914378"/>
              <a:endParaRPr lang="en-US"/>
            </a:p>
          </p:txBody>
        </p:sp>
        <p:sp>
          <p:nvSpPr>
            <p:cNvPr id="542" name="Freeform: Shape 541">
              <a:extLst>
                <a:ext uri="{FF2B5EF4-FFF2-40B4-BE49-F238E27FC236}">
                  <a16:creationId xmlns:a16="http://schemas.microsoft.com/office/drawing/2014/main" xmlns="" id="{A74B86AA-B5AC-42B1-B235-174FFB426E19}"/>
                </a:ext>
              </a:extLst>
            </p:cNvPr>
            <p:cNvSpPr/>
            <p:nvPr/>
          </p:nvSpPr>
          <p:spPr>
            <a:xfrm>
              <a:off x="2797550" y="1801423"/>
              <a:ext cx="647" cy="1508"/>
            </a:xfrm>
            <a:custGeom>
              <a:avLst/>
              <a:gdLst>
                <a:gd name="connsiteX0" fmla="*/ 387 w 647"/>
                <a:gd name="connsiteY0" fmla="*/ 1508 h 1508"/>
                <a:gd name="connsiteX1" fmla="*/ 387 w 647"/>
                <a:gd name="connsiteY1" fmla="*/ 0 h 1508"/>
                <a:gd name="connsiteX2" fmla="*/ 387 w 647"/>
                <a:gd name="connsiteY2" fmla="*/ 0 h 1508"/>
                <a:gd name="connsiteX3" fmla="*/ 387 w 647"/>
                <a:gd name="connsiteY3" fmla="*/ 1508 h 1508"/>
              </a:gdLst>
              <a:ahLst/>
              <a:cxnLst>
                <a:cxn ang="0">
                  <a:pos x="connsiteX0" y="connsiteY0"/>
                </a:cxn>
                <a:cxn ang="0">
                  <a:pos x="connsiteX1" y="connsiteY1"/>
                </a:cxn>
                <a:cxn ang="0">
                  <a:pos x="connsiteX2" y="connsiteY2"/>
                </a:cxn>
                <a:cxn ang="0">
                  <a:pos x="connsiteX3" y="connsiteY3"/>
                </a:cxn>
              </a:cxnLst>
              <a:rect l="l" t="t" r="r" b="b"/>
              <a:pathLst>
                <a:path w="647" h="1508">
                  <a:moveTo>
                    <a:pt x="387" y="1508"/>
                  </a:moveTo>
                  <a:cubicBezTo>
                    <a:pt x="973" y="1508"/>
                    <a:pt x="387" y="754"/>
                    <a:pt x="387" y="0"/>
                  </a:cubicBezTo>
                  <a:lnTo>
                    <a:pt x="387" y="0"/>
                  </a:lnTo>
                  <a:cubicBezTo>
                    <a:pt x="-283" y="0"/>
                    <a:pt x="52" y="754"/>
                    <a:pt x="387" y="1508"/>
                  </a:cubicBezTo>
                  <a:close/>
                </a:path>
              </a:pathLst>
            </a:custGeom>
            <a:solidFill>
              <a:srgbClr val="37474F"/>
            </a:solidFill>
            <a:ln w="8363" cap="flat">
              <a:noFill/>
              <a:prstDash val="solid"/>
              <a:miter/>
            </a:ln>
          </p:spPr>
          <p:txBody>
            <a:bodyPr rtlCol="0" anchor="ctr"/>
            <a:lstStyle/>
            <a:p>
              <a:pPr defTabSz="914378"/>
              <a:endParaRPr lang="en-US"/>
            </a:p>
          </p:txBody>
        </p:sp>
        <p:sp>
          <p:nvSpPr>
            <p:cNvPr id="543" name="Freeform: Shape 542">
              <a:extLst>
                <a:ext uri="{FF2B5EF4-FFF2-40B4-BE49-F238E27FC236}">
                  <a16:creationId xmlns:a16="http://schemas.microsoft.com/office/drawing/2014/main" xmlns="" id="{53393C9F-67E6-4688-9B65-4DBD1D6A6F28}"/>
                </a:ext>
              </a:extLst>
            </p:cNvPr>
            <p:cNvSpPr/>
            <p:nvPr/>
          </p:nvSpPr>
          <p:spPr>
            <a:xfrm>
              <a:off x="2798030" y="1800668"/>
              <a:ext cx="74" cy="586"/>
            </a:xfrm>
            <a:custGeom>
              <a:avLst/>
              <a:gdLst>
                <a:gd name="connsiteX0" fmla="*/ 75 w 74"/>
                <a:gd name="connsiteY0" fmla="*/ 587 h 586"/>
                <a:gd name="connsiteX1" fmla="*/ 75 w 74"/>
                <a:gd name="connsiteY1" fmla="*/ 0 h 586"/>
                <a:gd name="connsiteX2" fmla="*/ 75 w 74"/>
                <a:gd name="connsiteY2" fmla="*/ 587 h 586"/>
              </a:gdLst>
              <a:ahLst/>
              <a:cxnLst>
                <a:cxn ang="0">
                  <a:pos x="connsiteX0" y="connsiteY0"/>
                </a:cxn>
                <a:cxn ang="0">
                  <a:pos x="connsiteX1" y="connsiteY1"/>
                </a:cxn>
                <a:cxn ang="0">
                  <a:pos x="connsiteX2" y="connsiteY2"/>
                </a:cxn>
              </a:cxnLst>
              <a:rect l="l" t="t" r="r" b="b"/>
              <a:pathLst>
                <a:path w="74" h="586">
                  <a:moveTo>
                    <a:pt x="75" y="587"/>
                  </a:moveTo>
                  <a:cubicBezTo>
                    <a:pt x="33" y="394"/>
                    <a:pt x="33" y="193"/>
                    <a:pt x="75" y="0"/>
                  </a:cubicBezTo>
                  <a:cubicBezTo>
                    <a:pt x="75" y="0"/>
                    <a:pt x="-93" y="251"/>
                    <a:pt x="75" y="587"/>
                  </a:cubicBezTo>
                  <a:close/>
                </a:path>
              </a:pathLst>
            </a:custGeom>
            <a:solidFill>
              <a:srgbClr val="37474F"/>
            </a:solidFill>
            <a:ln w="8363" cap="flat">
              <a:noFill/>
              <a:prstDash val="solid"/>
              <a:miter/>
            </a:ln>
          </p:spPr>
          <p:txBody>
            <a:bodyPr rtlCol="0" anchor="ctr"/>
            <a:lstStyle/>
            <a:p>
              <a:pPr defTabSz="914378"/>
              <a:endParaRPr lang="en-US"/>
            </a:p>
          </p:txBody>
        </p:sp>
        <p:sp>
          <p:nvSpPr>
            <p:cNvPr id="544" name="Freeform: Shape 543">
              <a:extLst>
                <a:ext uri="{FF2B5EF4-FFF2-40B4-BE49-F238E27FC236}">
                  <a16:creationId xmlns:a16="http://schemas.microsoft.com/office/drawing/2014/main" xmlns="" id="{0C5E353C-F6A0-4513-AD55-75DA357FD06B}"/>
                </a:ext>
              </a:extLst>
            </p:cNvPr>
            <p:cNvSpPr/>
            <p:nvPr/>
          </p:nvSpPr>
          <p:spPr>
            <a:xfrm>
              <a:off x="2796126" y="1810304"/>
              <a:ext cx="723" cy="819"/>
            </a:xfrm>
            <a:custGeom>
              <a:avLst/>
              <a:gdLst>
                <a:gd name="connsiteX0" fmla="*/ 554 w 723"/>
                <a:gd name="connsiteY0" fmla="*/ 0 h 819"/>
                <a:gd name="connsiteX1" fmla="*/ 51 w 723"/>
                <a:gd name="connsiteY1" fmla="*/ 0 h 819"/>
                <a:gd name="connsiteX2" fmla="*/ 554 w 723"/>
                <a:gd name="connsiteY2" fmla="*/ 0 h 819"/>
              </a:gdLst>
              <a:ahLst/>
              <a:cxnLst>
                <a:cxn ang="0">
                  <a:pos x="connsiteX0" y="connsiteY0"/>
                </a:cxn>
                <a:cxn ang="0">
                  <a:pos x="connsiteX1" y="connsiteY1"/>
                </a:cxn>
                <a:cxn ang="0">
                  <a:pos x="connsiteX2" y="connsiteY2"/>
                </a:cxn>
              </a:cxnLst>
              <a:rect l="l" t="t" r="r" b="b"/>
              <a:pathLst>
                <a:path w="723" h="819">
                  <a:moveTo>
                    <a:pt x="554" y="0"/>
                  </a:moveTo>
                  <a:cubicBezTo>
                    <a:pt x="554" y="0"/>
                    <a:pt x="-200" y="0"/>
                    <a:pt x="51" y="0"/>
                  </a:cubicBezTo>
                  <a:cubicBezTo>
                    <a:pt x="303" y="0"/>
                    <a:pt x="1057" y="1843"/>
                    <a:pt x="554" y="0"/>
                  </a:cubicBezTo>
                  <a:close/>
                </a:path>
              </a:pathLst>
            </a:custGeom>
            <a:solidFill>
              <a:srgbClr val="37474F"/>
            </a:solidFill>
            <a:ln w="8363" cap="flat">
              <a:noFill/>
              <a:prstDash val="solid"/>
              <a:miter/>
            </a:ln>
          </p:spPr>
          <p:txBody>
            <a:bodyPr rtlCol="0" anchor="ctr"/>
            <a:lstStyle/>
            <a:p>
              <a:pPr defTabSz="914378"/>
              <a:endParaRPr lang="en-US"/>
            </a:p>
          </p:txBody>
        </p:sp>
        <p:sp>
          <p:nvSpPr>
            <p:cNvPr id="545" name="Freeform: Shape 544">
              <a:extLst>
                <a:ext uri="{FF2B5EF4-FFF2-40B4-BE49-F238E27FC236}">
                  <a16:creationId xmlns:a16="http://schemas.microsoft.com/office/drawing/2014/main" xmlns="" id="{899DC3D2-5F24-48B2-BC5F-44CD1409A594}"/>
                </a:ext>
              </a:extLst>
            </p:cNvPr>
            <p:cNvSpPr/>
            <p:nvPr/>
          </p:nvSpPr>
          <p:spPr>
            <a:xfrm>
              <a:off x="2799110" y="1802260"/>
              <a:ext cx="754" cy="670"/>
            </a:xfrm>
            <a:custGeom>
              <a:avLst/>
              <a:gdLst>
                <a:gd name="connsiteX0" fmla="*/ 754 w 754"/>
                <a:gd name="connsiteY0" fmla="*/ 0 h 670"/>
                <a:gd name="connsiteX1" fmla="*/ 0 w 754"/>
                <a:gd name="connsiteY1" fmla="*/ 251 h 670"/>
                <a:gd name="connsiteX2" fmla="*/ 587 w 754"/>
                <a:gd name="connsiteY2" fmla="*/ 670 h 670"/>
                <a:gd name="connsiteX3" fmla="*/ 754 w 754"/>
                <a:gd name="connsiteY3" fmla="*/ 0 h 670"/>
              </a:gdLst>
              <a:ahLst/>
              <a:cxnLst>
                <a:cxn ang="0">
                  <a:pos x="connsiteX0" y="connsiteY0"/>
                </a:cxn>
                <a:cxn ang="0">
                  <a:pos x="connsiteX1" y="connsiteY1"/>
                </a:cxn>
                <a:cxn ang="0">
                  <a:pos x="connsiteX2" y="connsiteY2"/>
                </a:cxn>
                <a:cxn ang="0">
                  <a:pos x="connsiteX3" y="connsiteY3"/>
                </a:cxn>
              </a:cxnLst>
              <a:rect l="l" t="t" r="r" b="b"/>
              <a:pathLst>
                <a:path w="754" h="670">
                  <a:moveTo>
                    <a:pt x="754" y="0"/>
                  </a:moveTo>
                  <a:lnTo>
                    <a:pt x="0" y="251"/>
                  </a:lnTo>
                  <a:lnTo>
                    <a:pt x="587" y="670"/>
                  </a:lnTo>
                  <a:lnTo>
                    <a:pt x="754" y="0"/>
                  </a:lnTo>
                  <a:close/>
                </a:path>
              </a:pathLst>
            </a:custGeom>
            <a:solidFill>
              <a:srgbClr val="37474F"/>
            </a:solidFill>
            <a:ln w="8363" cap="flat">
              <a:noFill/>
              <a:prstDash val="solid"/>
              <a:miter/>
            </a:ln>
          </p:spPr>
          <p:txBody>
            <a:bodyPr rtlCol="0" anchor="ctr"/>
            <a:lstStyle/>
            <a:p>
              <a:pPr defTabSz="914378"/>
              <a:endParaRPr lang="en-US"/>
            </a:p>
          </p:txBody>
        </p:sp>
        <p:sp>
          <p:nvSpPr>
            <p:cNvPr id="546" name="Freeform: Shape 545">
              <a:extLst>
                <a:ext uri="{FF2B5EF4-FFF2-40B4-BE49-F238E27FC236}">
                  <a16:creationId xmlns:a16="http://schemas.microsoft.com/office/drawing/2014/main" xmlns="" id="{E8E9F09A-F156-418F-8C98-366D435A9F54}"/>
                </a:ext>
              </a:extLst>
            </p:cNvPr>
            <p:cNvSpPr/>
            <p:nvPr/>
          </p:nvSpPr>
          <p:spPr>
            <a:xfrm>
              <a:off x="2799454" y="1806701"/>
              <a:ext cx="158" cy="1173"/>
            </a:xfrm>
            <a:custGeom>
              <a:avLst/>
              <a:gdLst>
                <a:gd name="connsiteX0" fmla="*/ 159 w 158"/>
                <a:gd name="connsiteY0" fmla="*/ 1173 h 1173"/>
                <a:gd name="connsiteX1" fmla="*/ 159 w 158"/>
                <a:gd name="connsiteY1" fmla="*/ 0 h 1173"/>
                <a:gd name="connsiteX2" fmla="*/ 159 w 158"/>
                <a:gd name="connsiteY2" fmla="*/ 0 h 1173"/>
                <a:gd name="connsiteX3" fmla="*/ 159 w 158"/>
                <a:gd name="connsiteY3" fmla="*/ 1173 h 1173"/>
              </a:gdLst>
              <a:ahLst/>
              <a:cxnLst>
                <a:cxn ang="0">
                  <a:pos x="connsiteX0" y="connsiteY0"/>
                </a:cxn>
                <a:cxn ang="0">
                  <a:pos x="connsiteX1" y="connsiteY1"/>
                </a:cxn>
                <a:cxn ang="0">
                  <a:pos x="connsiteX2" y="connsiteY2"/>
                </a:cxn>
                <a:cxn ang="0">
                  <a:pos x="connsiteX3" y="connsiteY3"/>
                </a:cxn>
              </a:cxnLst>
              <a:rect l="l" t="t" r="r" b="b"/>
              <a:pathLst>
                <a:path w="158" h="1173">
                  <a:moveTo>
                    <a:pt x="159" y="1173"/>
                  </a:moveTo>
                  <a:lnTo>
                    <a:pt x="159" y="0"/>
                  </a:lnTo>
                  <a:lnTo>
                    <a:pt x="159" y="0"/>
                  </a:lnTo>
                  <a:cubicBezTo>
                    <a:pt x="-9" y="419"/>
                    <a:pt x="-93" y="1173"/>
                    <a:pt x="159" y="1173"/>
                  </a:cubicBezTo>
                  <a:close/>
                </a:path>
              </a:pathLst>
            </a:custGeom>
            <a:solidFill>
              <a:srgbClr val="37474F"/>
            </a:solidFill>
            <a:ln w="8363" cap="flat">
              <a:noFill/>
              <a:prstDash val="solid"/>
              <a:miter/>
            </a:ln>
          </p:spPr>
          <p:txBody>
            <a:bodyPr rtlCol="0" anchor="ctr"/>
            <a:lstStyle/>
            <a:p>
              <a:pPr defTabSz="914378"/>
              <a:endParaRPr lang="en-US"/>
            </a:p>
          </p:txBody>
        </p:sp>
        <p:sp>
          <p:nvSpPr>
            <p:cNvPr id="547" name="Freeform: Shape 546">
              <a:extLst>
                <a:ext uri="{FF2B5EF4-FFF2-40B4-BE49-F238E27FC236}">
                  <a16:creationId xmlns:a16="http://schemas.microsoft.com/office/drawing/2014/main" xmlns="" id="{89812BB6-D17F-4CDE-BAA9-CA4FA3474AED}"/>
                </a:ext>
              </a:extLst>
            </p:cNvPr>
            <p:cNvSpPr/>
            <p:nvPr/>
          </p:nvSpPr>
          <p:spPr>
            <a:xfrm>
              <a:off x="2799426" y="1805528"/>
              <a:ext cx="18" cy="921"/>
            </a:xfrm>
            <a:custGeom>
              <a:avLst/>
              <a:gdLst>
                <a:gd name="connsiteX0" fmla="*/ 19 w 18"/>
                <a:gd name="connsiteY0" fmla="*/ 922 h 921"/>
                <a:gd name="connsiteX1" fmla="*/ 19 w 18"/>
                <a:gd name="connsiteY1" fmla="*/ 0 h 921"/>
                <a:gd name="connsiteX2" fmla="*/ 19 w 18"/>
                <a:gd name="connsiteY2" fmla="*/ 922 h 921"/>
              </a:gdLst>
              <a:ahLst/>
              <a:cxnLst>
                <a:cxn ang="0">
                  <a:pos x="connsiteX0" y="connsiteY0"/>
                </a:cxn>
                <a:cxn ang="0">
                  <a:pos x="connsiteX1" y="connsiteY1"/>
                </a:cxn>
                <a:cxn ang="0">
                  <a:pos x="connsiteX2" y="connsiteY2"/>
                </a:cxn>
              </a:cxnLst>
              <a:rect l="l" t="t" r="r" b="b"/>
              <a:pathLst>
                <a:path w="18" h="921">
                  <a:moveTo>
                    <a:pt x="19" y="922"/>
                  </a:moveTo>
                  <a:cubicBezTo>
                    <a:pt x="19" y="503"/>
                    <a:pt x="19" y="168"/>
                    <a:pt x="19" y="0"/>
                  </a:cubicBezTo>
                  <a:cubicBezTo>
                    <a:pt x="-6" y="310"/>
                    <a:pt x="-6" y="612"/>
                    <a:pt x="19" y="922"/>
                  </a:cubicBezTo>
                  <a:close/>
                </a:path>
              </a:pathLst>
            </a:custGeom>
            <a:solidFill>
              <a:srgbClr val="37474F"/>
            </a:solidFill>
            <a:ln w="8363" cap="flat">
              <a:noFill/>
              <a:prstDash val="solid"/>
              <a:miter/>
            </a:ln>
          </p:spPr>
          <p:txBody>
            <a:bodyPr rtlCol="0" anchor="ctr"/>
            <a:lstStyle/>
            <a:p>
              <a:pPr defTabSz="914378"/>
              <a:endParaRPr lang="en-US"/>
            </a:p>
          </p:txBody>
        </p:sp>
        <p:sp>
          <p:nvSpPr>
            <p:cNvPr id="548" name="Freeform: Shape 547">
              <a:extLst>
                <a:ext uri="{FF2B5EF4-FFF2-40B4-BE49-F238E27FC236}">
                  <a16:creationId xmlns:a16="http://schemas.microsoft.com/office/drawing/2014/main" xmlns="" id="{2D448DF4-2447-4E05-9967-AFA072EFC20B}"/>
                </a:ext>
              </a:extLst>
            </p:cNvPr>
            <p:cNvSpPr/>
            <p:nvPr/>
          </p:nvSpPr>
          <p:spPr>
            <a:xfrm>
              <a:off x="2799948" y="1803769"/>
              <a:ext cx="167" cy="1173"/>
            </a:xfrm>
            <a:custGeom>
              <a:avLst/>
              <a:gdLst>
                <a:gd name="connsiteX0" fmla="*/ 167 w 167"/>
                <a:gd name="connsiteY0" fmla="*/ 0 h 1173"/>
                <a:gd name="connsiteX1" fmla="*/ 0 w 167"/>
                <a:gd name="connsiteY1" fmla="*/ 335 h 1173"/>
                <a:gd name="connsiteX2" fmla="*/ 0 w 167"/>
                <a:gd name="connsiteY2" fmla="*/ 1173 h 1173"/>
                <a:gd name="connsiteX3" fmla="*/ 167 w 167"/>
                <a:gd name="connsiteY3" fmla="*/ 0 h 1173"/>
              </a:gdLst>
              <a:ahLst/>
              <a:cxnLst>
                <a:cxn ang="0">
                  <a:pos x="connsiteX0" y="connsiteY0"/>
                </a:cxn>
                <a:cxn ang="0">
                  <a:pos x="connsiteX1" y="connsiteY1"/>
                </a:cxn>
                <a:cxn ang="0">
                  <a:pos x="connsiteX2" y="connsiteY2"/>
                </a:cxn>
                <a:cxn ang="0">
                  <a:pos x="connsiteX3" y="connsiteY3"/>
                </a:cxn>
              </a:cxnLst>
              <a:rect l="l" t="t" r="r" b="b"/>
              <a:pathLst>
                <a:path w="167" h="1173">
                  <a:moveTo>
                    <a:pt x="167" y="0"/>
                  </a:moveTo>
                  <a:lnTo>
                    <a:pt x="0" y="335"/>
                  </a:lnTo>
                  <a:lnTo>
                    <a:pt x="0" y="1173"/>
                  </a:lnTo>
                  <a:lnTo>
                    <a:pt x="167" y="0"/>
                  </a:lnTo>
                  <a:close/>
                </a:path>
              </a:pathLst>
            </a:custGeom>
            <a:solidFill>
              <a:srgbClr val="37474F"/>
            </a:solidFill>
            <a:ln w="8363" cap="flat">
              <a:noFill/>
              <a:prstDash val="solid"/>
              <a:miter/>
            </a:ln>
          </p:spPr>
          <p:txBody>
            <a:bodyPr rtlCol="0" anchor="ctr"/>
            <a:lstStyle/>
            <a:p>
              <a:pPr defTabSz="914378"/>
              <a:endParaRPr lang="en-US"/>
            </a:p>
          </p:txBody>
        </p:sp>
        <p:sp>
          <p:nvSpPr>
            <p:cNvPr id="549" name="Freeform: Shape 548">
              <a:extLst>
                <a:ext uri="{FF2B5EF4-FFF2-40B4-BE49-F238E27FC236}">
                  <a16:creationId xmlns:a16="http://schemas.microsoft.com/office/drawing/2014/main" xmlns="" id="{2A46FEAD-F8A0-45C9-ACEA-03F758F95BC1}"/>
                </a:ext>
              </a:extLst>
            </p:cNvPr>
            <p:cNvSpPr/>
            <p:nvPr/>
          </p:nvSpPr>
          <p:spPr>
            <a:xfrm>
              <a:off x="2799890" y="1819977"/>
              <a:ext cx="327" cy="1303"/>
            </a:xfrm>
            <a:custGeom>
              <a:avLst/>
              <a:gdLst>
                <a:gd name="connsiteX0" fmla="*/ 141 w 327"/>
                <a:gd name="connsiteY0" fmla="*/ 130 h 1303"/>
                <a:gd name="connsiteX1" fmla="*/ 141 w 327"/>
                <a:gd name="connsiteY1" fmla="*/ 1303 h 1303"/>
                <a:gd name="connsiteX2" fmla="*/ 141 w 327"/>
                <a:gd name="connsiteY2" fmla="*/ 633 h 1303"/>
                <a:gd name="connsiteX3" fmla="*/ 141 w 327"/>
                <a:gd name="connsiteY3" fmla="*/ 130 h 1303"/>
              </a:gdLst>
              <a:ahLst/>
              <a:cxnLst>
                <a:cxn ang="0">
                  <a:pos x="connsiteX0" y="connsiteY0"/>
                </a:cxn>
                <a:cxn ang="0">
                  <a:pos x="connsiteX1" y="connsiteY1"/>
                </a:cxn>
                <a:cxn ang="0">
                  <a:pos x="connsiteX2" y="connsiteY2"/>
                </a:cxn>
                <a:cxn ang="0">
                  <a:pos x="connsiteX3" y="connsiteY3"/>
                </a:cxn>
              </a:cxnLst>
              <a:rect l="l" t="t" r="r" b="b"/>
              <a:pathLst>
                <a:path w="327" h="1303">
                  <a:moveTo>
                    <a:pt x="141" y="130"/>
                  </a:moveTo>
                  <a:lnTo>
                    <a:pt x="141" y="1303"/>
                  </a:lnTo>
                  <a:cubicBezTo>
                    <a:pt x="141" y="1303"/>
                    <a:pt x="560" y="1303"/>
                    <a:pt x="141" y="633"/>
                  </a:cubicBezTo>
                  <a:cubicBezTo>
                    <a:pt x="-277" y="-37"/>
                    <a:pt x="393" y="-121"/>
                    <a:pt x="141" y="130"/>
                  </a:cubicBezTo>
                  <a:close/>
                </a:path>
              </a:pathLst>
            </a:custGeom>
            <a:solidFill>
              <a:srgbClr val="37474F"/>
            </a:solidFill>
            <a:ln w="8363" cap="flat">
              <a:noFill/>
              <a:prstDash val="solid"/>
              <a:miter/>
            </a:ln>
          </p:spPr>
          <p:txBody>
            <a:bodyPr rtlCol="0" anchor="ctr"/>
            <a:lstStyle/>
            <a:p>
              <a:pPr defTabSz="914378"/>
              <a:endParaRPr lang="en-US"/>
            </a:p>
          </p:txBody>
        </p:sp>
        <p:sp>
          <p:nvSpPr>
            <p:cNvPr id="550" name="Freeform: Shape 549">
              <a:extLst>
                <a:ext uri="{FF2B5EF4-FFF2-40B4-BE49-F238E27FC236}">
                  <a16:creationId xmlns:a16="http://schemas.microsoft.com/office/drawing/2014/main" xmlns="" id="{3579EB11-F154-4833-A8EC-522C091DC225}"/>
                </a:ext>
              </a:extLst>
            </p:cNvPr>
            <p:cNvSpPr/>
            <p:nvPr/>
          </p:nvSpPr>
          <p:spPr>
            <a:xfrm>
              <a:off x="2801372" y="1816253"/>
              <a:ext cx="837" cy="586"/>
            </a:xfrm>
            <a:custGeom>
              <a:avLst/>
              <a:gdLst>
                <a:gd name="connsiteX0" fmla="*/ 503 w 837"/>
                <a:gd name="connsiteY0" fmla="*/ 0 h 586"/>
                <a:gd name="connsiteX1" fmla="*/ 0 w 837"/>
                <a:gd name="connsiteY1" fmla="*/ 587 h 586"/>
                <a:gd name="connsiteX2" fmla="*/ 838 w 837"/>
                <a:gd name="connsiteY2" fmla="*/ 587 h 586"/>
              </a:gdLst>
              <a:ahLst/>
              <a:cxnLst>
                <a:cxn ang="0">
                  <a:pos x="connsiteX0" y="connsiteY0"/>
                </a:cxn>
                <a:cxn ang="0">
                  <a:pos x="connsiteX1" y="connsiteY1"/>
                </a:cxn>
                <a:cxn ang="0">
                  <a:pos x="connsiteX2" y="connsiteY2"/>
                </a:cxn>
              </a:cxnLst>
              <a:rect l="l" t="t" r="r" b="b"/>
              <a:pathLst>
                <a:path w="837" h="586">
                  <a:moveTo>
                    <a:pt x="503" y="0"/>
                  </a:moveTo>
                  <a:cubicBezTo>
                    <a:pt x="503" y="0"/>
                    <a:pt x="503" y="0"/>
                    <a:pt x="0" y="587"/>
                  </a:cubicBezTo>
                  <a:lnTo>
                    <a:pt x="838" y="587"/>
                  </a:lnTo>
                  <a:close/>
                </a:path>
              </a:pathLst>
            </a:custGeom>
            <a:solidFill>
              <a:srgbClr val="37474F"/>
            </a:solidFill>
            <a:ln w="8363" cap="flat">
              <a:noFill/>
              <a:prstDash val="solid"/>
              <a:miter/>
            </a:ln>
          </p:spPr>
          <p:txBody>
            <a:bodyPr rtlCol="0" anchor="ctr"/>
            <a:lstStyle/>
            <a:p>
              <a:pPr defTabSz="914378"/>
              <a:endParaRPr lang="en-US"/>
            </a:p>
          </p:txBody>
        </p:sp>
        <p:sp>
          <p:nvSpPr>
            <p:cNvPr id="551" name="Freeform: Shape 550">
              <a:extLst>
                <a:ext uri="{FF2B5EF4-FFF2-40B4-BE49-F238E27FC236}">
                  <a16:creationId xmlns:a16="http://schemas.microsoft.com/office/drawing/2014/main" xmlns="" id="{3B770D94-ACEA-4AE7-9643-A79948C88CC7}"/>
                </a:ext>
              </a:extLst>
            </p:cNvPr>
            <p:cNvSpPr/>
            <p:nvPr/>
          </p:nvSpPr>
          <p:spPr>
            <a:xfrm>
              <a:off x="2802294" y="1819353"/>
              <a:ext cx="676" cy="1285"/>
            </a:xfrm>
            <a:custGeom>
              <a:avLst/>
              <a:gdLst>
                <a:gd name="connsiteX0" fmla="*/ 0 w 676"/>
                <a:gd name="connsiteY0" fmla="*/ 503 h 1285"/>
                <a:gd name="connsiteX1" fmla="*/ 670 w 676"/>
                <a:gd name="connsiteY1" fmla="*/ 503 h 1285"/>
                <a:gd name="connsiteX2" fmla="*/ 0 w 676"/>
                <a:gd name="connsiteY2" fmla="*/ 503 h 1285"/>
              </a:gdLst>
              <a:ahLst/>
              <a:cxnLst>
                <a:cxn ang="0">
                  <a:pos x="connsiteX0" y="connsiteY0"/>
                </a:cxn>
                <a:cxn ang="0">
                  <a:pos x="connsiteX1" y="connsiteY1"/>
                </a:cxn>
                <a:cxn ang="0">
                  <a:pos x="connsiteX2" y="connsiteY2"/>
                </a:cxn>
              </a:cxnLst>
              <a:rect l="l" t="t" r="r" b="b"/>
              <a:pathLst>
                <a:path w="676" h="1285">
                  <a:moveTo>
                    <a:pt x="0" y="503"/>
                  </a:moveTo>
                  <a:cubicBezTo>
                    <a:pt x="0" y="503"/>
                    <a:pt x="754" y="2263"/>
                    <a:pt x="670" y="503"/>
                  </a:cubicBezTo>
                  <a:cubicBezTo>
                    <a:pt x="419" y="587"/>
                    <a:pt x="84" y="-670"/>
                    <a:pt x="0" y="503"/>
                  </a:cubicBezTo>
                  <a:close/>
                </a:path>
              </a:pathLst>
            </a:custGeom>
            <a:solidFill>
              <a:srgbClr val="37474F"/>
            </a:solidFill>
            <a:ln w="8363" cap="flat">
              <a:noFill/>
              <a:prstDash val="solid"/>
              <a:miter/>
            </a:ln>
          </p:spPr>
          <p:txBody>
            <a:bodyPr rtlCol="0" anchor="ctr"/>
            <a:lstStyle/>
            <a:p>
              <a:pPr defTabSz="914378"/>
              <a:endParaRPr lang="en-US"/>
            </a:p>
          </p:txBody>
        </p:sp>
        <p:sp>
          <p:nvSpPr>
            <p:cNvPr id="552" name="Freeform: Shape 551">
              <a:extLst>
                <a:ext uri="{FF2B5EF4-FFF2-40B4-BE49-F238E27FC236}">
                  <a16:creationId xmlns:a16="http://schemas.microsoft.com/office/drawing/2014/main" xmlns="" id="{7B02D573-6440-4220-99FB-783244BD8549}"/>
                </a:ext>
              </a:extLst>
            </p:cNvPr>
            <p:cNvSpPr/>
            <p:nvPr/>
          </p:nvSpPr>
          <p:spPr>
            <a:xfrm>
              <a:off x="2800534" y="1838290"/>
              <a:ext cx="1508" cy="251"/>
            </a:xfrm>
            <a:custGeom>
              <a:avLst/>
              <a:gdLst>
                <a:gd name="connsiteX0" fmla="*/ 1508 w 1508"/>
                <a:gd name="connsiteY0" fmla="*/ 251 h 251"/>
                <a:gd name="connsiteX1" fmla="*/ 1508 w 1508"/>
                <a:gd name="connsiteY1" fmla="*/ 0 h 251"/>
                <a:gd name="connsiteX2" fmla="*/ 0 w 1508"/>
                <a:gd name="connsiteY2" fmla="*/ 84 h 251"/>
                <a:gd name="connsiteX3" fmla="*/ 1508 w 1508"/>
                <a:gd name="connsiteY3" fmla="*/ 251 h 251"/>
              </a:gdLst>
              <a:ahLst/>
              <a:cxnLst>
                <a:cxn ang="0">
                  <a:pos x="connsiteX0" y="connsiteY0"/>
                </a:cxn>
                <a:cxn ang="0">
                  <a:pos x="connsiteX1" y="connsiteY1"/>
                </a:cxn>
                <a:cxn ang="0">
                  <a:pos x="connsiteX2" y="connsiteY2"/>
                </a:cxn>
                <a:cxn ang="0">
                  <a:pos x="connsiteX3" y="connsiteY3"/>
                </a:cxn>
              </a:cxnLst>
              <a:rect l="l" t="t" r="r" b="b"/>
              <a:pathLst>
                <a:path w="1508" h="251">
                  <a:moveTo>
                    <a:pt x="1508" y="251"/>
                  </a:moveTo>
                  <a:lnTo>
                    <a:pt x="1508" y="0"/>
                  </a:lnTo>
                  <a:lnTo>
                    <a:pt x="0" y="84"/>
                  </a:lnTo>
                  <a:lnTo>
                    <a:pt x="1508" y="251"/>
                  </a:lnTo>
                  <a:close/>
                </a:path>
              </a:pathLst>
            </a:custGeom>
            <a:solidFill>
              <a:srgbClr val="37474F"/>
            </a:solidFill>
            <a:ln w="8363" cap="flat">
              <a:noFill/>
              <a:prstDash val="solid"/>
              <a:miter/>
            </a:ln>
          </p:spPr>
          <p:txBody>
            <a:bodyPr rtlCol="0" anchor="ctr"/>
            <a:lstStyle/>
            <a:p>
              <a:pPr defTabSz="914378"/>
              <a:endParaRPr lang="en-US"/>
            </a:p>
          </p:txBody>
        </p:sp>
        <p:sp>
          <p:nvSpPr>
            <p:cNvPr id="553" name="Freeform: Shape 552">
              <a:extLst>
                <a:ext uri="{FF2B5EF4-FFF2-40B4-BE49-F238E27FC236}">
                  <a16:creationId xmlns:a16="http://schemas.microsoft.com/office/drawing/2014/main" xmlns="" id="{AA4A3EBF-FDFA-4A17-AFF7-11F0EE0E85FB}"/>
                </a:ext>
              </a:extLst>
            </p:cNvPr>
            <p:cNvSpPr/>
            <p:nvPr/>
          </p:nvSpPr>
          <p:spPr>
            <a:xfrm>
              <a:off x="2805227" y="1852661"/>
              <a:ext cx="1172" cy="2382"/>
            </a:xfrm>
            <a:custGeom>
              <a:avLst/>
              <a:gdLst>
                <a:gd name="connsiteX0" fmla="*/ 1173 w 1172"/>
                <a:gd name="connsiteY0" fmla="*/ 2219 h 2382"/>
                <a:gd name="connsiteX1" fmla="*/ 670 w 1172"/>
                <a:gd name="connsiteY1" fmla="*/ 544 h 2382"/>
                <a:gd name="connsiteX2" fmla="*/ 0 w 1172"/>
                <a:gd name="connsiteY2" fmla="*/ 1298 h 2382"/>
                <a:gd name="connsiteX3" fmla="*/ 1173 w 1172"/>
                <a:gd name="connsiteY3" fmla="*/ 2219 h 2382"/>
              </a:gdLst>
              <a:ahLst/>
              <a:cxnLst>
                <a:cxn ang="0">
                  <a:pos x="connsiteX0" y="connsiteY0"/>
                </a:cxn>
                <a:cxn ang="0">
                  <a:pos x="connsiteX1" y="connsiteY1"/>
                </a:cxn>
                <a:cxn ang="0">
                  <a:pos x="connsiteX2" y="connsiteY2"/>
                </a:cxn>
                <a:cxn ang="0">
                  <a:pos x="connsiteX3" y="connsiteY3"/>
                </a:cxn>
              </a:cxnLst>
              <a:rect l="l" t="t" r="r" b="b"/>
              <a:pathLst>
                <a:path w="1172" h="2382">
                  <a:moveTo>
                    <a:pt x="1173" y="2219"/>
                  </a:moveTo>
                  <a:cubicBezTo>
                    <a:pt x="1173" y="711"/>
                    <a:pt x="251" y="2219"/>
                    <a:pt x="670" y="544"/>
                  </a:cubicBezTo>
                  <a:cubicBezTo>
                    <a:pt x="1089" y="-1132"/>
                    <a:pt x="670" y="1633"/>
                    <a:pt x="0" y="1298"/>
                  </a:cubicBezTo>
                  <a:cubicBezTo>
                    <a:pt x="419" y="2219"/>
                    <a:pt x="251" y="2638"/>
                    <a:pt x="1173" y="2219"/>
                  </a:cubicBezTo>
                  <a:close/>
                </a:path>
              </a:pathLst>
            </a:custGeom>
            <a:solidFill>
              <a:srgbClr val="37474F"/>
            </a:solidFill>
            <a:ln w="8363" cap="flat">
              <a:noFill/>
              <a:prstDash val="solid"/>
              <a:miter/>
            </a:ln>
          </p:spPr>
          <p:txBody>
            <a:bodyPr rtlCol="0" anchor="ctr"/>
            <a:lstStyle/>
            <a:p>
              <a:pPr defTabSz="914378"/>
              <a:endParaRPr lang="en-US"/>
            </a:p>
          </p:txBody>
        </p:sp>
        <p:sp>
          <p:nvSpPr>
            <p:cNvPr id="554" name="Freeform: Shape 553">
              <a:extLst>
                <a:ext uri="{FF2B5EF4-FFF2-40B4-BE49-F238E27FC236}">
                  <a16:creationId xmlns:a16="http://schemas.microsoft.com/office/drawing/2014/main" xmlns="" id="{D6E262B0-5E3C-43BB-BECE-F546AB9896FF}"/>
                </a:ext>
              </a:extLst>
            </p:cNvPr>
            <p:cNvSpPr/>
            <p:nvPr/>
          </p:nvSpPr>
          <p:spPr>
            <a:xfrm>
              <a:off x="2805227" y="1853539"/>
              <a:ext cx="8378" cy="418"/>
            </a:xfrm>
            <a:custGeom>
              <a:avLst/>
              <a:gdLst>
                <a:gd name="connsiteX0" fmla="*/ 0 w 8378"/>
                <a:gd name="connsiteY0" fmla="*/ 419 h 418"/>
                <a:gd name="connsiteX1" fmla="*/ 0 w 8378"/>
                <a:gd name="connsiteY1" fmla="*/ 0 h 418"/>
              </a:gdLst>
              <a:ahLst/>
              <a:cxnLst>
                <a:cxn ang="0">
                  <a:pos x="connsiteX0" y="connsiteY0"/>
                </a:cxn>
                <a:cxn ang="0">
                  <a:pos x="connsiteX1" y="connsiteY1"/>
                </a:cxn>
              </a:cxnLst>
              <a:rect l="l" t="t" r="r" b="b"/>
              <a:pathLst>
                <a:path w="8378" h="418">
                  <a:moveTo>
                    <a:pt x="0" y="419"/>
                  </a:moveTo>
                  <a:cubicBezTo>
                    <a:pt x="0" y="419"/>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55" name="Freeform: Shape 554">
              <a:extLst>
                <a:ext uri="{FF2B5EF4-FFF2-40B4-BE49-F238E27FC236}">
                  <a16:creationId xmlns:a16="http://schemas.microsoft.com/office/drawing/2014/main" xmlns="" id="{EFC8152A-3B38-4625-9122-52C677A84A4C}"/>
                </a:ext>
              </a:extLst>
            </p:cNvPr>
            <p:cNvSpPr/>
            <p:nvPr/>
          </p:nvSpPr>
          <p:spPr>
            <a:xfrm>
              <a:off x="2807908" y="2040137"/>
              <a:ext cx="419" cy="921"/>
            </a:xfrm>
            <a:custGeom>
              <a:avLst/>
              <a:gdLst>
                <a:gd name="connsiteX0" fmla="*/ 251 w 419"/>
                <a:gd name="connsiteY0" fmla="*/ 0 h 921"/>
                <a:gd name="connsiteX1" fmla="*/ 0 w 419"/>
                <a:gd name="connsiteY1" fmla="*/ 922 h 921"/>
                <a:gd name="connsiteX2" fmla="*/ 419 w 419"/>
                <a:gd name="connsiteY2" fmla="*/ 335 h 921"/>
                <a:gd name="connsiteX3" fmla="*/ 251 w 419"/>
                <a:gd name="connsiteY3" fmla="*/ 0 h 921"/>
              </a:gdLst>
              <a:ahLst/>
              <a:cxnLst>
                <a:cxn ang="0">
                  <a:pos x="connsiteX0" y="connsiteY0"/>
                </a:cxn>
                <a:cxn ang="0">
                  <a:pos x="connsiteX1" y="connsiteY1"/>
                </a:cxn>
                <a:cxn ang="0">
                  <a:pos x="connsiteX2" y="connsiteY2"/>
                </a:cxn>
                <a:cxn ang="0">
                  <a:pos x="connsiteX3" y="connsiteY3"/>
                </a:cxn>
              </a:cxnLst>
              <a:rect l="l" t="t" r="r" b="b"/>
              <a:pathLst>
                <a:path w="419" h="921">
                  <a:moveTo>
                    <a:pt x="251" y="0"/>
                  </a:moveTo>
                  <a:lnTo>
                    <a:pt x="0" y="922"/>
                  </a:lnTo>
                  <a:lnTo>
                    <a:pt x="419" y="335"/>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556" name="Freeform: Shape 555">
              <a:extLst>
                <a:ext uri="{FF2B5EF4-FFF2-40B4-BE49-F238E27FC236}">
                  <a16:creationId xmlns:a16="http://schemas.microsoft.com/office/drawing/2014/main" xmlns="" id="{E427BE88-E724-4063-92FA-72FA304B745B}"/>
                </a:ext>
              </a:extLst>
            </p:cNvPr>
            <p:cNvSpPr/>
            <p:nvPr/>
          </p:nvSpPr>
          <p:spPr>
            <a:xfrm>
              <a:off x="2808411" y="2041897"/>
              <a:ext cx="921" cy="506"/>
            </a:xfrm>
            <a:custGeom>
              <a:avLst/>
              <a:gdLst>
                <a:gd name="connsiteX0" fmla="*/ 922 w 921"/>
                <a:gd name="connsiteY0" fmla="*/ 0 h 506"/>
                <a:gd name="connsiteX1" fmla="*/ 0 w 921"/>
                <a:gd name="connsiteY1" fmla="*/ 0 h 506"/>
                <a:gd name="connsiteX2" fmla="*/ 922 w 921"/>
                <a:gd name="connsiteY2" fmla="*/ 503 h 506"/>
                <a:gd name="connsiteX3" fmla="*/ 922 w 921"/>
                <a:gd name="connsiteY3" fmla="*/ 0 h 506"/>
              </a:gdLst>
              <a:ahLst/>
              <a:cxnLst>
                <a:cxn ang="0">
                  <a:pos x="connsiteX0" y="connsiteY0"/>
                </a:cxn>
                <a:cxn ang="0">
                  <a:pos x="connsiteX1" y="connsiteY1"/>
                </a:cxn>
                <a:cxn ang="0">
                  <a:pos x="connsiteX2" y="connsiteY2"/>
                </a:cxn>
                <a:cxn ang="0">
                  <a:pos x="connsiteX3" y="connsiteY3"/>
                </a:cxn>
              </a:cxnLst>
              <a:rect l="l" t="t" r="r" b="b"/>
              <a:pathLst>
                <a:path w="921" h="506">
                  <a:moveTo>
                    <a:pt x="922" y="0"/>
                  </a:moveTo>
                  <a:lnTo>
                    <a:pt x="0" y="0"/>
                  </a:lnTo>
                  <a:lnTo>
                    <a:pt x="922" y="503"/>
                  </a:lnTo>
                  <a:cubicBezTo>
                    <a:pt x="922" y="503"/>
                    <a:pt x="754" y="587"/>
                    <a:pt x="922" y="0"/>
                  </a:cubicBezTo>
                  <a:close/>
                </a:path>
              </a:pathLst>
            </a:custGeom>
            <a:solidFill>
              <a:srgbClr val="37474F"/>
            </a:solidFill>
            <a:ln w="8363" cap="flat">
              <a:noFill/>
              <a:prstDash val="solid"/>
              <a:miter/>
            </a:ln>
          </p:spPr>
          <p:txBody>
            <a:bodyPr rtlCol="0" anchor="ctr"/>
            <a:lstStyle/>
            <a:p>
              <a:pPr defTabSz="914378"/>
              <a:endParaRPr lang="en-US"/>
            </a:p>
          </p:txBody>
        </p:sp>
        <p:sp>
          <p:nvSpPr>
            <p:cNvPr id="557" name="Freeform: Shape 556">
              <a:extLst>
                <a:ext uri="{FF2B5EF4-FFF2-40B4-BE49-F238E27FC236}">
                  <a16:creationId xmlns:a16="http://schemas.microsoft.com/office/drawing/2014/main" xmlns="" id="{65961E11-7060-411F-B6B6-E87EBF574312}"/>
                </a:ext>
              </a:extLst>
            </p:cNvPr>
            <p:cNvSpPr/>
            <p:nvPr/>
          </p:nvSpPr>
          <p:spPr>
            <a:xfrm>
              <a:off x="2810505" y="1912443"/>
              <a:ext cx="8378" cy="837"/>
            </a:xfrm>
            <a:custGeom>
              <a:avLst/>
              <a:gdLst>
                <a:gd name="connsiteX0" fmla="*/ 0 w 8378"/>
                <a:gd name="connsiteY0" fmla="*/ 0 h 837"/>
                <a:gd name="connsiteX1" fmla="*/ 0 w 8378"/>
                <a:gd name="connsiteY1" fmla="*/ 0 h 837"/>
                <a:gd name="connsiteX2" fmla="*/ 0 w 8378"/>
                <a:gd name="connsiteY2" fmla="*/ 838 h 837"/>
              </a:gdLst>
              <a:ahLst/>
              <a:cxnLst>
                <a:cxn ang="0">
                  <a:pos x="connsiteX0" y="connsiteY0"/>
                </a:cxn>
                <a:cxn ang="0">
                  <a:pos x="connsiteX1" y="connsiteY1"/>
                </a:cxn>
                <a:cxn ang="0">
                  <a:pos x="connsiteX2" y="connsiteY2"/>
                </a:cxn>
              </a:cxnLst>
              <a:rect l="l" t="t" r="r" b="b"/>
              <a:pathLst>
                <a:path w="8378" h="837">
                  <a:moveTo>
                    <a:pt x="0" y="0"/>
                  </a:moveTo>
                  <a:lnTo>
                    <a:pt x="0" y="0"/>
                  </a:lnTo>
                  <a:cubicBezTo>
                    <a:pt x="0" y="0"/>
                    <a:pt x="0" y="419"/>
                    <a:pt x="0" y="838"/>
                  </a:cubicBezTo>
                  <a:close/>
                </a:path>
              </a:pathLst>
            </a:custGeom>
            <a:solidFill>
              <a:srgbClr val="37474F"/>
            </a:solidFill>
            <a:ln w="8363" cap="flat">
              <a:noFill/>
              <a:prstDash val="solid"/>
              <a:miter/>
            </a:ln>
          </p:spPr>
          <p:txBody>
            <a:bodyPr rtlCol="0" anchor="ctr"/>
            <a:lstStyle/>
            <a:p>
              <a:pPr defTabSz="914378"/>
              <a:endParaRPr lang="en-US"/>
            </a:p>
          </p:txBody>
        </p:sp>
        <p:sp>
          <p:nvSpPr>
            <p:cNvPr id="558" name="Freeform: Shape 557">
              <a:extLst>
                <a:ext uri="{FF2B5EF4-FFF2-40B4-BE49-F238E27FC236}">
                  <a16:creationId xmlns:a16="http://schemas.microsoft.com/office/drawing/2014/main" xmlns="" id="{C07ACAAA-C4B1-4240-85C2-500FBC7A9A63}"/>
                </a:ext>
              </a:extLst>
            </p:cNvPr>
            <p:cNvSpPr/>
            <p:nvPr/>
          </p:nvSpPr>
          <p:spPr>
            <a:xfrm>
              <a:off x="2809584" y="1925011"/>
              <a:ext cx="837" cy="502"/>
            </a:xfrm>
            <a:custGeom>
              <a:avLst/>
              <a:gdLst>
                <a:gd name="connsiteX0" fmla="*/ 838 w 837"/>
                <a:gd name="connsiteY0" fmla="*/ 251 h 502"/>
                <a:gd name="connsiteX1" fmla="*/ 838 w 837"/>
                <a:gd name="connsiteY1" fmla="*/ 0 h 502"/>
                <a:gd name="connsiteX2" fmla="*/ 0 w 837"/>
                <a:gd name="connsiteY2" fmla="*/ 503 h 502"/>
                <a:gd name="connsiteX3" fmla="*/ 838 w 837"/>
                <a:gd name="connsiteY3" fmla="*/ 251 h 502"/>
              </a:gdLst>
              <a:ahLst/>
              <a:cxnLst>
                <a:cxn ang="0">
                  <a:pos x="connsiteX0" y="connsiteY0"/>
                </a:cxn>
                <a:cxn ang="0">
                  <a:pos x="connsiteX1" y="connsiteY1"/>
                </a:cxn>
                <a:cxn ang="0">
                  <a:pos x="connsiteX2" y="connsiteY2"/>
                </a:cxn>
                <a:cxn ang="0">
                  <a:pos x="connsiteX3" y="connsiteY3"/>
                </a:cxn>
              </a:cxnLst>
              <a:rect l="l" t="t" r="r" b="b"/>
              <a:pathLst>
                <a:path w="837" h="502">
                  <a:moveTo>
                    <a:pt x="838" y="251"/>
                  </a:moveTo>
                  <a:lnTo>
                    <a:pt x="838" y="0"/>
                  </a:lnTo>
                  <a:lnTo>
                    <a:pt x="0" y="503"/>
                  </a:lnTo>
                  <a:lnTo>
                    <a:pt x="838" y="251"/>
                  </a:lnTo>
                  <a:close/>
                </a:path>
              </a:pathLst>
            </a:custGeom>
            <a:solidFill>
              <a:srgbClr val="37474F"/>
            </a:solidFill>
            <a:ln w="8363" cap="flat">
              <a:noFill/>
              <a:prstDash val="solid"/>
              <a:miter/>
            </a:ln>
          </p:spPr>
          <p:txBody>
            <a:bodyPr rtlCol="0" anchor="ctr"/>
            <a:lstStyle/>
            <a:p>
              <a:pPr defTabSz="914378"/>
              <a:endParaRPr lang="en-US"/>
            </a:p>
          </p:txBody>
        </p:sp>
        <p:sp>
          <p:nvSpPr>
            <p:cNvPr id="559" name="Freeform: Shape 558">
              <a:extLst>
                <a:ext uri="{FF2B5EF4-FFF2-40B4-BE49-F238E27FC236}">
                  <a16:creationId xmlns:a16="http://schemas.microsoft.com/office/drawing/2014/main" xmlns="" id="{7021CE79-44A6-4CA4-9B42-0F24ED80834E}"/>
                </a:ext>
              </a:extLst>
            </p:cNvPr>
            <p:cNvSpPr/>
            <p:nvPr/>
          </p:nvSpPr>
          <p:spPr>
            <a:xfrm>
              <a:off x="2811799" y="1934563"/>
              <a:ext cx="633" cy="1452"/>
            </a:xfrm>
            <a:custGeom>
              <a:avLst/>
              <a:gdLst>
                <a:gd name="connsiteX0" fmla="*/ 633 w 633"/>
                <a:gd name="connsiteY0" fmla="*/ 1424 h 1452"/>
                <a:gd name="connsiteX1" fmla="*/ 633 w 633"/>
                <a:gd name="connsiteY1" fmla="*/ 0 h 1452"/>
                <a:gd name="connsiteX2" fmla="*/ 633 w 633"/>
                <a:gd name="connsiteY2" fmla="*/ 1424 h 1452"/>
              </a:gdLst>
              <a:ahLst/>
              <a:cxnLst>
                <a:cxn ang="0">
                  <a:pos x="connsiteX0" y="connsiteY0"/>
                </a:cxn>
                <a:cxn ang="0">
                  <a:pos x="connsiteX1" y="connsiteY1"/>
                </a:cxn>
                <a:cxn ang="0">
                  <a:pos x="connsiteX2" y="connsiteY2"/>
                </a:cxn>
              </a:cxnLst>
              <a:rect l="l" t="t" r="r" b="b"/>
              <a:pathLst>
                <a:path w="633" h="1452">
                  <a:moveTo>
                    <a:pt x="633" y="1424"/>
                  </a:moveTo>
                  <a:cubicBezTo>
                    <a:pt x="633" y="1424"/>
                    <a:pt x="633" y="419"/>
                    <a:pt x="633" y="0"/>
                  </a:cubicBezTo>
                  <a:cubicBezTo>
                    <a:pt x="633" y="1006"/>
                    <a:pt x="-791" y="1592"/>
                    <a:pt x="633" y="1424"/>
                  </a:cubicBezTo>
                  <a:close/>
                </a:path>
              </a:pathLst>
            </a:custGeom>
            <a:solidFill>
              <a:srgbClr val="37474F"/>
            </a:solidFill>
            <a:ln w="8363" cap="flat">
              <a:noFill/>
              <a:prstDash val="solid"/>
              <a:miter/>
            </a:ln>
          </p:spPr>
          <p:txBody>
            <a:bodyPr rtlCol="0" anchor="ctr"/>
            <a:lstStyle/>
            <a:p>
              <a:pPr defTabSz="914378"/>
              <a:endParaRPr lang="en-US"/>
            </a:p>
          </p:txBody>
        </p:sp>
        <p:sp>
          <p:nvSpPr>
            <p:cNvPr id="560" name="Freeform: Shape 559">
              <a:extLst>
                <a:ext uri="{FF2B5EF4-FFF2-40B4-BE49-F238E27FC236}">
                  <a16:creationId xmlns:a16="http://schemas.microsoft.com/office/drawing/2014/main" xmlns="" id="{114DE549-BF0F-434D-ABC4-66545B09DE17}"/>
                </a:ext>
              </a:extLst>
            </p:cNvPr>
            <p:cNvSpPr/>
            <p:nvPr/>
          </p:nvSpPr>
          <p:spPr>
            <a:xfrm>
              <a:off x="2820811" y="2037875"/>
              <a:ext cx="8378" cy="670"/>
            </a:xfrm>
            <a:custGeom>
              <a:avLst/>
              <a:gdLst>
                <a:gd name="connsiteX0" fmla="*/ 0 w 8378"/>
                <a:gd name="connsiteY0" fmla="*/ 670 h 670"/>
                <a:gd name="connsiteX1" fmla="*/ 0 w 8378"/>
                <a:gd name="connsiteY1" fmla="*/ 0 h 670"/>
              </a:gdLst>
              <a:ahLst/>
              <a:cxnLst>
                <a:cxn ang="0">
                  <a:pos x="connsiteX0" y="connsiteY0"/>
                </a:cxn>
                <a:cxn ang="0">
                  <a:pos x="connsiteX1" y="connsiteY1"/>
                </a:cxn>
              </a:cxnLst>
              <a:rect l="l" t="t" r="r" b="b"/>
              <a:pathLst>
                <a:path w="8378" h="670">
                  <a:moveTo>
                    <a:pt x="0" y="670"/>
                  </a:moveTo>
                  <a:cubicBezTo>
                    <a:pt x="0" y="670"/>
                    <a:pt x="0"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61" name="Freeform: Shape 560">
              <a:extLst>
                <a:ext uri="{FF2B5EF4-FFF2-40B4-BE49-F238E27FC236}">
                  <a16:creationId xmlns:a16="http://schemas.microsoft.com/office/drawing/2014/main" xmlns="" id="{AC283BCE-BA74-4238-A189-9BCFB850910B}"/>
                </a:ext>
              </a:extLst>
            </p:cNvPr>
            <p:cNvSpPr/>
            <p:nvPr/>
          </p:nvSpPr>
          <p:spPr>
            <a:xfrm>
              <a:off x="2820225" y="2039718"/>
              <a:ext cx="83" cy="586"/>
            </a:xfrm>
            <a:custGeom>
              <a:avLst/>
              <a:gdLst>
                <a:gd name="connsiteX0" fmla="*/ 84 w 83"/>
                <a:gd name="connsiteY0" fmla="*/ 251 h 586"/>
                <a:gd name="connsiteX1" fmla="*/ 84 w 83"/>
                <a:gd name="connsiteY1" fmla="*/ 0 h 586"/>
                <a:gd name="connsiteX2" fmla="*/ 0 w 83"/>
                <a:gd name="connsiteY2" fmla="*/ 587 h 586"/>
                <a:gd name="connsiteX3" fmla="*/ 84 w 83"/>
                <a:gd name="connsiteY3" fmla="*/ 251 h 586"/>
              </a:gdLst>
              <a:ahLst/>
              <a:cxnLst>
                <a:cxn ang="0">
                  <a:pos x="connsiteX0" y="connsiteY0"/>
                </a:cxn>
                <a:cxn ang="0">
                  <a:pos x="connsiteX1" y="connsiteY1"/>
                </a:cxn>
                <a:cxn ang="0">
                  <a:pos x="connsiteX2" y="connsiteY2"/>
                </a:cxn>
                <a:cxn ang="0">
                  <a:pos x="connsiteX3" y="connsiteY3"/>
                </a:cxn>
              </a:cxnLst>
              <a:rect l="l" t="t" r="r" b="b"/>
              <a:pathLst>
                <a:path w="83" h="586">
                  <a:moveTo>
                    <a:pt x="84" y="251"/>
                  </a:moveTo>
                  <a:lnTo>
                    <a:pt x="84" y="0"/>
                  </a:lnTo>
                  <a:lnTo>
                    <a:pt x="0" y="587"/>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562" name="Freeform: Shape 561">
              <a:extLst>
                <a:ext uri="{FF2B5EF4-FFF2-40B4-BE49-F238E27FC236}">
                  <a16:creationId xmlns:a16="http://schemas.microsoft.com/office/drawing/2014/main" xmlns="" id="{A0ED2F21-2094-4DEA-AE5C-62FFC274F3F9}"/>
                </a:ext>
              </a:extLst>
            </p:cNvPr>
            <p:cNvSpPr/>
            <p:nvPr/>
          </p:nvSpPr>
          <p:spPr>
            <a:xfrm>
              <a:off x="2819890" y="2039383"/>
              <a:ext cx="8378" cy="1033"/>
            </a:xfrm>
            <a:custGeom>
              <a:avLst/>
              <a:gdLst>
                <a:gd name="connsiteX0" fmla="*/ 0 w 8378"/>
                <a:gd name="connsiteY0" fmla="*/ 586 h 1033"/>
                <a:gd name="connsiteX1" fmla="*/ 0 w 8378"/>
                <a:gd name="connsiteY1" fmla="*/ 586 h 1033"/>
                <a:gd name="connsiteX2" fmla="*/ 0 w 8378"/>
                <a:gd name="connsiteY2" fmla="*/ 0 h 1033"/>
                <a:gd name="connsiteX3" fmla="*/ 0 w 8378"/>
                <a:gd name="connsiteY3" fmla="*/ 586 h 1033"/>
              </a:gdLst>
              <a:ahLst/>
              <a:cxnLst>
                <a:cxn ang="0">
                  <a:pos x="connsiteX0" y="connsiteY0"/>
                </a:cxn>
                <a:cxn ang="0">
                  <a:pos x="connsiteX1" y="connsiteY1"/>
                </a:cxn>
                <a:cxn ang="0">
                  <a:pos x="connsiteX2" y="connsiteY2"/>
                </a:cxn>
                <a:cxn ang="0">
                  <a:pos x="connsiteX3" y="connsiteY3"/>
                </a:cxn>
              </a:cxnLst>
              <a:rect l="l" t="t" r="r" b="b"/>
              <a:pathLst>
                <a:path w="8378" h="1033">
                  <a:moveTo>
                    <a:pt x="0" y="586"/>
                  </a:moveTo>
                  <a:cubicBezTo>
                    <a:pt x="0" y="1592"/>
                    <a:pt x="0" y="586"/>
                    <a:pt x="0" y="586"/>
                  </a:cubicBezTo>
                  <a:lnTo>
                    <a:pt x="0" y="0"/>
                  </a:lnTo>
                  <a:cubicBezTo>
                    <a:pt x="0" y="0"/>
                    <a:pt x="0" y="838"/>
                    <a:pt x="0" y="586"/>
                  </a:cubicBezTo>
                  <a:close/>
                </a:path>
              </a:pathLst>
            </a:custGeom>
            <a:solidFill>
              <a:srgbClr val="37474F"/>
            </a:solidFill>
            <a:ln w="8363" cap="flat">
              <a:noFill/>
              <a:prstDash val="solid"/>
              <a:miter/>
            </a:ln>
          </p:spPr>
          <p:txBody>
            <a:bodyPr rtlCol="0" anchor="ctr"/>
            <a:lstStyle/>
            <a:p>
              <a:pPr defTabSz="914378"/>
              <a:endParaRPr lang="en-US"/>
            </a:p>
          </p:txBody>
        </p:sp>
        <p:sp>
          <p:nvSpPr>
            <p:cNvPr id="563" name="Freeform: Shape 562">
              <a:extLst>
                <a:ext uri="{FF2B5EF4-FFF2-40B4-BE49-F238E27FC236}">
                  <a16:creationId xmlns:a16="http://schemas.microsoft.com/office/drawing/2014/main" xmlns="" id="{7352BC9F-A078-410F-BF62-D6A3BA8F0853}"/>
                </a:ext>
              </a:extLst>
            </p:cNvPr>
            <p:cNvSpPr/>
            <p:nvPr/>
          </p:nvSpPr>
          <p:spPr>
            <a:xfrm>
              <a:off x="2819471" y="2037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64" name="Freeform: Shape 563">
              <a:extLst>
                <a:ext uri="{FF2B5EF4-FFF2-40B4-BE49-F238E27FC236}">
                  <a16:creationId xmlns:a16="http://schemas.microsoft.com/office/drawing/2014/main" xmlns="" id="{87AA2ED6-4BC9-4269-9596-AFC14BDB8B16}"/>
                </a:ext>
              </a:extLst>
            </p:cNvPr>
            <p:cNvSpPr/>
            <p:nvPr/>
          </p:nvSpPr>
          <p:spPr>
            <a:xfrm>
              <a:off x="2819555" y="203770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65" name="Freeform: Shape 564">
              <a:extLst>
                <a:ext uri="{FF2B5EF4-FFF2-40B4-BE49-F238E27FC236}">
                  <a16:creationId xmlns:a16="http://schemas.microsoft.com/office/drawing/2014/main" xmlns="" id="{1488F7EA-83EE-4015-8C52-6A5D13B9A718}"/>
                </a:ext>
              </a:extLst>
            </p:cNvPr>
            <p:cNvSpPr/>
            <p:nvPr/>
          </p:nvSpPr>
          <p:spPr>
            <a:xfrm>
              <a:off x="2819375" y="2037456"/>
              <a:ext cx="12" cy="502"/>
            </a:xfrm>
            <a:custGeom>
              <a:avLst/>
              <a:gdLst>
                <a:gd name="connsiteX0" fmla="*/ 12 w 12"/>
                <a:gd name="connsiteY0" fmla="*/ 503 h 502"/>
                <a:gd name="connsiteX1" fmla="*/ 12 w 12"/>
                <a:gd name="connsiteY1" fmla="*/ 503 h 502"/>
                <a:gd name="connsiteX2" fmla="*/ 12 w 12"/>
                <a:gd name="connsiteY2" fmla="*/ 0 h 502"/>
                <a:gd name="connsiteX3" fmla="*/ 12 w 12"/>
                <a:gd name="connsiteY3" fmla="*/ 503 h 502"/>
              </a:gdLst>
              <a:ahLst/>
              <a:cxnLst>
                <a:cxn ang="0">
                  <a:pos x="connsiteX0" y="connsiteY0"/>
                </a:cxn>
                <a:cxn ang="0">
                  <a:pos x="connsiteX1" y="connsiteY1"/>
                </a:cxn>
                <a:cxn ang="0">
                  <a:pos x="connsiteX2" y="connsiteY2"/>
                </a:cxn>
                <a:cxn ang="0">
                  <a:pos x="connsiteX3" y="connsiteY3"/>
                </a:cxn>
              </a:cxnLst>
              <a:rect l="l" t="t" r="r" b="b"/>
              <a:pathLst>
                <a:path w="12" h="502">
                  <a:moveTo>
                    <a:pt x="12" y="503"/>
                  </a:moveTo>
                  <a:lnTo>
                    <a:pt x="12" y="503"/>
                  </a:lnTo>
                  <a:cubicBezTo>
                    <a:pt x="12" y="503"/>
                    <a:pt x="12" y="503"/>
                    <a:pt x="12" y="0"/>
                  </a:cubicBezTo>
                  <a:cubicBezTo>
                    <a:pt x="-4" y="168"/>
                    <a:pt x="-4" y="335"/>
                    <a:pt x="12" y="503"/>
                  </a:cubicBezTo>
                  <a:close/>
                </a:path>
              </a:pathLst>
            </a:custGeom>
            <a:solidFill>
              <a:srgbClr val="37474F"/>
            </a:solidFill>
            <a:ln w="8363" cap="flat">
              <a:noFill/>
              <a:prstDash val="solid"/>
              <a:miter/>
            </a:ln>
          </p:spPr>
          <p:txBody>
            <a:bodyPr rtlCol="0" anchor="ctr"/>
            <a:lstStyle/>
            <a:p>
              <a:pPr defTabSz="914378"/>
              <a:endParaRPr lang="en-US"/>
            </a:p>
          </p:txBody>
        </p:sp>
        <p:sp>
          <p:nvSpPr>
            <p:cNvPr id="566" name="Freeform: Shape 565">
              <a:extLst>
                <a:ext uri="{FF2B5EF4-FFF2-40B4-BE49-F238E27FC236}">
                  <a16:creationId xmlns:a16="http://schemas.microsoft.com/office/drawing/2014/main" xmlns="" id="{27252675-CC64-410F-86A1-17AD15FDB914}"/>
                </a:ext>
              </a:extLst>
            </p:cNvPr>
            <p:cNvSpPr/>
            <p:nvPr/>
          </p:nvSpPr>
          <p:spPr>
            <a:xfrm>
              <a:off x="2819303" y="2038601"/>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567" name="Freeform: Shape 566">
              <a:extLst>
                <a:ext uri="{FF2B5EF4-FFF2-40B4-BE49-F238E27FC236}">
                  <a16:creationId xmlns:a16="http://schemas.microsoft.com/office/drawing/2014/main" xmlns="" id="{846FA434-5239-49FC-A989-3168D626D17C}"/>
                </a:ext>
              </a:extLst>
            </p:cNvPr>
            <p:cNvSpPr/>
            <p:nvPr/>
          </p:nvSpPr>
          <p:spPr>
            <a:xfrm>
              <a:off x="2819387"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68" name="Freeform: Shape 567">
              <a:extLst>
                <a:ext uri="{FF2B5EF4-FFF2-40B4-BE49-F238E27FC236}">
                  <a16:creationId xmlns:a16="http://schemas.microsoft.com/office/drawing/2014/main" xmlns="" id="{34636FF9-B892-4CF4-BB5F-972CC2066552}"/>
                </a:ext>
              </a:extLst>
            </p:cNvPr>
            <p:cNvSpPr/>
            <p:nvPr/>
          </p:nvSpPr>
          <p:spPr>
            <a:xfrm>
              <a:off x="2819471" y="2038372"/>
              <a:ext cx="37" cy="760"/>
            </a:xfrm>
            <a:custGeom>
              <a:avLst/>
              <a:gdLst>
                <a:gd name="connsiteX0" fmla="*/ 0 w 37"/>
                <a:gd name="connsiteY0" fmla="*/ 6 h 760"/>
                <a:gd name="connsiteX1" fmla="*/ 0 w 37"/>
                <a:gd name="connsiteY1" fmla="*/ 760 h 760"/>
                <a:gd name="connsiteX2" fmla="*/ 0 w 37"/>
                <a:gd name="connsiteY2" fmla="*/ 6 h 760"/>
              </a:gdLst>
              <a:ahLst/>
              <a:cxnLst>
                <a:cxn ang="0">
                  <a:pos x="connsiteX0" y="connsiteY0"/>
                </a:cxn>
                <a:cxn ang="0">
                  <a:pos x="connsiteX1" y="connsiteY1"/>
                </a:cxn>
                <a:cxn ang="0">
                  <a:pos x="connsiteX2" y="connsiteY2"/>
                </a:cxn>
              </a:cxnLst>
              <a:rect l="l" t="t" r="r" b="b"/>
              <a:pathLst>
                <a:path w="37" h="760">
                  <a:moveTo>
                    <a:pt x="0" y="6"/>
                  </a:moveTo>
                  <a:cubicBezTo>
                    <a:pt x="42" y="257"/>
                    <a:pt x="42" y="509"/>
                    <a:pt x="0" y="760"/>
                  </a:cubicBezTo>
                  <a:cubicBezTo>
                    <a:pt x="0" y="760"/>
                    <a:pt x="84" y="-78"/>
                    <a:pt x="0" y="6"/>
                  </a:cubicBezTo>
                  <a:close/>
                </a:path>
              </a:pathLst>
            </a:custGeom>
            <a:solidFill>
              <a:srgbClr val="37474F"/>
            </a:solidFill>
            <a:ln w="8363" cap="flat">
              <a:noFill/>
              <a:prstDash val="solid"/>
              <a:miter/>
            </a:ln>
          </p:spPr>
          <p:txBody>
            <a:bodyPr rtlCol="0" anchor="ctr"/>
            <a:lstStyle/>
            <a:p>
              <a:pPr defTabSz="914378"/>
              <a:endParaRPr lang="en-US"/>
            </a:p>
          </p:txBody>
        </p:sp>
        <p:sp>
          <p:nvSpPr>
            <p:cNvPr id="569" name="Freeform: Shape 568">
              <a:extLst>
                <a:ext uri="{FF2B5EF4-FFF2-40B4-BE49-F238E27FC236}">
                  <a16:creationId xmlns:a16="http://schemas.microsoft.com/office/drawing/2014/main" xmlns="" id="{5B98163D-A715-4424-B749-2C3D9CEDBCF7}"/>
                </a:ext>
              </a:extLst>
            </p:cNvPr>
            <p:cNvSpPr/>
            <p:nvPr/>
          </p:nvSpPr>
          <p:spPr>
            <a:xfrm>
              <a:off x="2819890" y="2040910"/>
              <a:ext cx="8378" cy="148"/>
            </a:xfrm>
            <a:custGeom>
              <a:avLst/>
              <a:gdLst>
                <a:gd name="connsiteX0" fmla="*/ 0 w 8378"/>
                <a:gd name="connsiteY0" fmla="*/ 149 h 148"/>
                <a:gd name="connsiteX1" fmla="*/ 0 w 8378"/>
                <a:gd name="connsiteY1" fmla="*/ 149 h 148"/>
                <a:gd name="connsiteX2" fmla="*/ 0 w 8378"/>
                <a:gd name="connsiteY2" fmla="*/ 149 h 148"/>
              </a:gdLst>
              <a:ahLst/>
              <a:cxnLst>
                <a:cxn ang="0">
                  <a:pos x="connsiteX0" y="connsiteY0"/>
                </a:cxn>
                <a:cxn ang="0">
                  <a:pos x="connsiteX1" y="connsiteY1"/>
                </a:cxn>
                <a:cxn ang="0">
                  <a:pos x="connsiteX2" y="connsiteY2"/>
                </a:cxn>
              </a:cxnLst>
              <a:rect l="l" t="t" r="r" b="b"/>
              <a:pathLst>
                <a:path w="8378" h="148">
                  <a:moveTo>
                    <a:pt x="0" y="149"/>
                  </a:moveTo>
                  <a:lnTo>
                    <a:pt x="0" y="149"/>
                  </a:lnTo>
                  <a:cubicBezTo>
                    <a:pt x="0" y="149"/>
                    <a:pt x="0" y="-186"/>
                    <a:pt x="0" y="149"/>
                  </a:cubicBezTo>
                  <a:close/>
                </a:path>
              </a:pathLst>
            </a:custGeom>
            <a:solidFill>
              <a:srgbClr val="37474F"/>
            </a:solidFill>
            <a:ln w="8363" cap="flat">
              <a:noFill/>
              <a:prstDash val="solid"/>
              <a:miter/>
            </a:ln>
          </p:spPr>
          <p:txBody>
            <a:bodyPr rtlCol="0" anchor="ctr"/>
            <a:lstStyle/>
            <a:p>
              <a:pPr defTabSz="914378"/>
              <a:endParaRPr lang="en-US"/>
            </a:p>
          </p:txBody>
        </p:sp>
        <p:sp>
          <p:nvSpPr>
            <p:cNvPr id="570" name="Freeform: Shape 569">
              <a:extLst>
                <a:ext uri="{FF2B5EF4-FFF2-40B4-BE49-F238E27FC236}">
                  <a16:creationId xmlns:a16="http://schemas.microsoft.com/office/drawing/2014/main" xmlns="" id="{B04642B4-0851-4A30-8243-6C4C4AEC5AC7}"/>
                </a:ext>
              </a:extLst>
            </p:cNvPr>
            <p:cNvSpPr/>
            <p:nvPr/>
          </p:nvSpPr>
          <p:spPr>
            <a:xfrm>
              <a:off x="2818937" y="2037456"/>
              <a:ext cx="31" cy="837"/>
            </a:xfrm>
            <a:custGeom>
              <a:avLst/>
              <a:gdLst>
                <a:gd name="connsiteX0" fmla="*/ 31 w 31"/>
                <a:gd name="connsiteY0" fmla="*/ 0 h 837"/>
                <a:gd name="connsiteX1" fmla="*/ 31 w 31"/>
                <a:gd name="connsiteY1" fmla="*/ 838 h 837"/>
                <a:gd name="connsiteX2" fmla="*/ 31 w 31"/>
                <a:gd name="connsiteY2" fmla="*/ 838 h 837"/>
                <a:gd name="connsiteX3" fmla="*/ 31 w 31"/>
                <a:gd name="connsiteY3" fmla="*/ 0 h 837"/>
              </a:gdLst>
              <a:ahLst/>
              <a:cxnLst>
                <a:cxn ang="0">
                  <a:pos x="connsiteX0" y="connsiteY0"/>
                </a:cxn>
                <a:cxn ang="0">
                  <a:pos x="connsiteX1" y="connsiteY1"/>
                </a:cxn>
                <a:cxn ang="0">
                  <a:pos x="connsiteX2" y="connsiteY2"/>
                </a:cxn>
                <a:cxn ang="0">
                  <a:pos x="connsiteX3" y="connsiteY3"/>
                </a:cxn>
              </a:cxnLst>
              <a:rect l="l" t="t" r="r" b="b"/>
              <a:pathLst>
                <a:path w="31" h="837">
                  <a:moveTo>
                    <a:pt x="31" y="0"/>
                  </a:moveTo>
                  <a:cubicBezTo>
                    <a:pt x="31" y="0"/>
                    <a:pt x="31" y="587"/>
                    <a:pt x="31" y="838"/>
                  </a:cubicBezTo>
                  <a:lnTo>
                    <a:pt x="31" y="838"/>
                  </a:lnTo>
                  <a:cubicBezTo>
                    <a:pt x="-10" y="561"/>
                    <a:pt x="-10" y="277"/>
                    <a:pt x="31" y="0"/>
                  </a:cubicBezTo>
                  <a:close/>
                </a:path>
              </a:pathLst>
            </a:custGeom>
            <a:solidFill>
              <a:srgbClr val="37474F"/>
            </a:solidFill>
            <a:ln w="8363" cap="flat">
              <a:noFill/>
              <a:prstDash val="solid"/>
              <a:miter/>
            </a:ln>
          </p:spPr>
          <p:txBody>
            <a:bodyPr rtlCol="0" anchor="ctr"/>
            <a:lstStyle/>
            <a:p>
              <a:pPr defTabSz="914378"/>
              <a:endParaRPr lang="en-US"/>
            </a:p>
          </p:txBody>
        </p:sp>
        <p:sp>
          <p:nvSpPr>
            <p:cNvPr id="571" name="Freeform: Shape 570">
              <a:extLst>
                <a:ext uri="{FF2B5EF4-FFF2-40B4-BE49-F238E27FC236}">
                  <a16:creationId xmlns:a16="http://schemas.microsoft.com/office/drawing/2014/main" xmlns="" id="{9EF7317F-0688-4A79-91E8-4FEFCD7ADA9E}"/>
                </a:ext>
              </a:extLst>
            </p:cNvPr>
            <p:cNvSpPr/>
            <p:nvPr/>
          </p:nvSpPr>
          <p:spPr>
            <a:xfrm>
              <a:off x="2819052" y="2038294"/>
              <a:ext cx="8378" cy="418"/>
            </a:xfrm>
            <a:custGeom>
              <a:avLst/>
              <a:gdLst>
                <a:gd name="connsiteX0" fmla="*/ 0 w 8378"/>
                <a:gd name="connsiteY0" fmla="*/ 0 h 418"/>
                <a:gd name="connsiteX1" fmla="*/ 0 w 8378"/>
                <a:gd name="connsiteY1" fmla="*/ 419 h 418"/>
                <a:gd name="connsiteX2" fmla="*/ 0 w 8378"/>
                <a:gd name="connsiteY2" fmla="*/ 0 h 418"/>
              </a:gdLst>
              <a:ahLst/>
              <a:cxnLst>
                <a:cxn ang="0">
                  <a:pos x="connsiteX0" y="connsiteY0"/>
                </a:cxn>
                <a:cxn ang="0">
                  <a:pos x="connsiteX1" y="connsiteY1"/>
                </a:cxn>
                <a:cxn ang="0">
                  <a:pos x="connsiteX2" y="connsiteY2"/>
                </a:cxn>
              </a:cxnLst>
              <a:rect l="l" t="t" r="r" b="b"/>
              <a:pathLst>
                <a:path w="8378" h="418">
                  <a:moveTo>
                    <a:pt x="0" y="0"/>
                  </a:moveTo>
                  <a:lnTo>
                    <a:pt x="0" y="419"/>
                  </a:lnTo>
                  <a:cubicBezTo>
                    <a:pt x="0" y="419"/>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72" name="Freeform: Shape 571">
              <a:extLst>
                <a:ext uri="{FF2B5EF4-FFF2-40B4-BE49-F238E27FC236}">
                  <a16:creationId xmlns:a16="http://schemas.microsoft.com/office/drawing/2014/main" xmlns="" id="{B0BA9F13-3F17-4C1D-BB3A-F388705A59C6}"/>
                </a:ext>
              </a:extLst>
            </p:cNvPr>
            <p:cNvSpPr/>
            <p:nvPr/>
          </p:nvSpPr>
          <p:spPr>
            <a:xfrm>
              <a:off x="2819387" y="2039132"/>
              <a:ext cx="83" cy="754"/>
            </a:xfrm>
            <a:custGeom>
              <a:avLst/>
              <a:gdLst>
                <a:gd name="connsiteX0" fmla="*/ 0 w 83"/>
                <a:gd name="connsiteY0" fmla="*/ 754 h 754"/>
                <a:gd name="connsiteX1" fmla="*/ 84 w 83"/>
                <a:gd name="connsiteY1" fmla="*/ 0 h 754"/>
                <a:gd name="connsiteX2" fmla="*/ 0 w 83"/>
                <a:gd name="connsiteY2" fmla="*/ 754 h 754"/>
                <a:gd name="connsiteX3" fmla="*/ 0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0" y="754"/>
                  </a:moveTo>
                  <a:lnTo>
                    <a:pt x="84" y="0"/>
                  </a:lnTo>
                  <a:lnTo>
                    <a:pt x="0" y="754"/>
                  </a:lnTo>
                  <a:lnTo>
                    <a:pt x="0" y="754"/>
                  </a:lnTo>
                  <a:close/>
                </a:path>
              </a:pathLst>
            </a:custGeom>
            <a:solidFill>
              <a:srgbClr val="37474F"/>
            </a:solidFill>
            <a:ln w="8363" cap="flat">
              <a:noFill/>
              <a:prstDash val="solid"/>
              <a:miter/>
            </a:ln>
          </p:spPr>
          <p:txBody>
            <a:bodyPr rtlCol="0" anchor="ctr"/>
            <a:lstStyle/>
            <a:p>
              <a:pPr defTabSz="914378"/>
              <a:endParaRPr lang="en-US"/>
            </a:p>
          </p:txBody>
        </p:sp>
        <p:sp>
          <p:nvSpPr>
            <p:cNvPr id="573" name="Freeform: Shape 572">
              <a:extLst>
                <a:ext uri="{FF2B5EF4-FFF2-40B4-BE49-F238E27FC236}">
                  <a16:creationId xmlns:a16="http://schemas.microsoft.com/office/drawing/2014/main" xmlns="" id="{F3841D90-46B4-4A88-B8E6-A0E0037D71FA}"/>
                </a:ext>
              </a:extLst>
            </p:cNvPr>
            <p:cNvSpPr/>
            <p:nvPr/>
          </p:nvSpPr>
          <p:spPr>
            <a:xfrm>
              <a:off x="2818717" y="2036953"/>
              <a:ext cx="8378" cy="754"/>
            </a:xfrm>
            <a:custGeom>
              <a:avLst/>
              <a:gdLst>
                <a:gd name="connsiteX0" fmla="*/ 0 w 8378"/>
                <a:gd name="connsiteY0" fmla="*/ 503 h 754"/>
                <a:gd name="connsiteX1" fmla="*/ 0 w 8378"/>
                <a:gd name="connsiteY1" fmla="*/ 0 h 754"/>
                <a:gd name="connsiteX2" fmla="*/ 0 w 8378"/>
                <a:gd name="connsiteY2" fmla="*/ 754 h 754"/>
                <a:gd name="connsiteX3" fmla="*/ 0 w 8378"/>
                <a:gd name="connsiteY3" fmla="*/ 503 h 754"/>
              </a:gdLst>
              <a:ahLst/>
              <a:cxnLst>
                <a:cxn ang="0">
                  <a:pos x="connsiteX0" y="connsiteY0"/>
                </a:cxn>
                <a:cxn ang="0">
                  <a:pos x="connsiteX1" y="connsiteY1"/>
                </a:cxn>
                <a:cxn ang="0">
                  <a:pos x="connsiteX2" y="connsiteY2"/>
                </a:cxn>
                <a:cxn ang="0">
                  <a:pos x="connsiteX3" y="connsiteY3"/>
                </a:cxn>
              </a:cxnLst>
              <a:rect l="l" t="t" r="r" b="b"/>
              <a:pathLst>
                <a:path w="8378" h="754">
                  <a:moveTo>
                    <a:pt x="0" y="503"/>
                  </a:moveTo>
                  <a:lnTo>
                    <a:pt x="0" y="0"/>
                  </a:lnTo>
                  <a:lnTo>
                    <a:pt x="0" y="754"/>
                  </a:lnTo>
                  <a:lnTo>
                    <a:pt x="0" y="503"/>
                  </a:lnTo>
                  <a:close/>
                </a:path>
              </a:pathLst>
            </a:custGeom>
            <a:solidFill>
              <a:srgbClr val="37474F"/>
            </a:solidFill>
            <a:ln w="8363" cap="flat">
              <a:noFill/>
              <a:prstDash val="solid"/>
              <a:miter/>
            </a:ln>
          </p:spPr>
          <p:txBody>
            <a:bodyPr rtlCol="0" anchor="ctr"/>
            <a:lstStyle/>
            <a:p>
              <a:pPr defTabSz="914378"/>
              <a:endParaRPr lang="en-US"/>
            </a:p>
          </p:txBody>
        </p:sp>
        <p:sp>
          <p:nvSpPr>
            <p:cNvPr id="574" name="Freeform: Shape 573">
              <a:extLst>
                <a:ext uri="{FF2B5EF4-FFF2-40B4-BE49-F238E27FC236}">
                  <a16:creationId xmlns:a16="http://schemas.microsoft.com/office/drawing/2014/main" xmlns="" id="{558A42EB-419F-409C-8740-1D5CA7B34C17}"/>
                </a:ext>
              </a:extLst>
            </p:cNvPr>
            <p:cNvSpPr/>
            <p:nvPr/>
          </p:nvSpPr>
          <p:spPr>
            <a:xfrm>
              <a:off x="2818512" y="2036534"/>
              <a:ext cx="62" cy="1005"/>
            </a:xfrm>
            <a:custGeom>
              <a:avLst/>
              <a:gdLst>
                <a:gd name="connsiteX0" fmla="*/ 37 w 62"/>
                <a:gd name="connsiteY0" fmla="*/ 1006 h 1005"/>
                <a:gd name="connsiteX1" fmla="*/ 37 w 62"/>
                <a:gd name="connsiteY1" fmla="*/ 0 h 1005"/>
                <a:gd name="connsiteX2" fmla="*/ 37 w 62"/>
                <a:gd name="connsiteY2" fmla="*/ 838 h 1005"/>
                <a:gd name="connsiteX3" fmla="*/ 37 w 62"/>
                <a:gd name="connsiteY3" fmla="*/ 1006 h 1005"/>
              </a:gdLst>
              <a:ahLst/>
              <a:cxnLst>
                <a:cxn ang="0">
                  <a:pos x="connsiteX0" y="connsiteY0"/>
                </a:cxn>
                <a:cxn ang="0">
                  <a:pos x="connsiteX1" y="connsiteY1"/>
                </a:cxn>
                <a:cxn ang="0">
                  <a:pos x="connsiteX2" y="connsiteY2"/>
                </a:cxn>
                <a:cxn ang="0">
                  <a:pos x="connsiteX3" y="connsiteY3"/>
                </a:cxn>
              </a:cxnLst>
              <a:rect l="l" t="t" r="r" b="b"/>
              <a:pathLst>
                <a:path w="62" h="1005">
                  <a:moveTo>
                    <a:pt x="37" y="1006"/>
                  </a:moveTo>
                  <a:cubicBezTo>
                    <a:pt x="37" y="1006"/>
                    <a:pt x="37" y="251"/>
                    <a:pt x="37" y="0"/>
                  </a:cubicBezTo>
                  <a:cubicBezTo>
                    <a:pt x="71" y="277"/>
                    <a:pt x="71" y="561"/>
                    <a:pt x="37" y="838"/>
                  </a:cubicBezTo>
                  <a:cubicBezTo>
                    <a:pt x="37" y="838"/>
                    <a:pt x="-47" y="670"/>
                    <a:pt x="37" y="1006"/>
                  </a:cubicBezTo>
                  <a:close/>
                </a:path>
              </a:pathLst>
            </a:custGeom>
            <a:solidFill>
              <a:srgbClr val="37474F"/>
            </a:solidFill>
            <a:ln w="8363" cap="flat">
              <a:noFill/>
              <a:prstDash val="solid"/>
              <a:miter/>
            </a:ln>
          </p:spPr>
          <p:txBody>
            <a:bodyPr rtlCol="0" anchor="ctr"/>
            <a:lstStyle/>
            <a:p>
              <a:pPr defTabSz="914378"/>
              <a:endParaRPr lang="en-US"/>
            </a:p>
          </p:txBody>
        </p:sp>
        <p:sp>
          <p:nvSpPr>
            <p:cNvPr id="575" name="Freeform: Shape 574">
              <a:extLst>
                <a:ext uri="{FF2B5EF4-FFF2-40B4-BE49-F238E27FC236}">
                  <a16:creationId xmlns:a16="http://schemas.microsoft.com/office/drawing/2014/main" xmlns="" id="{C900E3B1-C296-4E52-970D-CA8598B2F9D3}"/>
                </a:ext>
              </a:extLst>
            </p:cNvPr>
            <p:cNvSpPr/>
            <p:nvPr/>
          </p:nvSpPr>
          <p:spPr>
            <a:xfrm>
              <a:off x="2818382" y="20377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76" name="Freeform: Shape 575">
              <a:extLst>
                <a:ext uri="{FF2B5EF4-FFF2-40B4-BE49-F238E27FC236}">
                  <a16:creationId xmlns:a16="http://schemas.microsoft.com/office/drawing/2014/main" xmlns="" id="{CA8AF41C-2B21-4288-BE0B-D2648FA90343}"/>
                </a:ext>
              </a:extLst>
            </p:cNvPr>
            <p:cNvSpPr/>
            <p:nvPr/>
          </p:nvSpPr>
          <p:spPr>
            <a:xfrm>
              <a:off x="2818884" y="2037959"/>
              <a:ext cx="8378" cy="670"/>
            </a:xfrm>
            <a:custGeom>
              <a:avLst/>
              <a:gdLst>
                <a:gd name="connsiteX0" fmla="*/ 0 w 8378"/>
                <a:gd name="connsiteY0" fmla="*/ 670 h 670"/>
                <a:gd name="connsiteX1" fmla="*/ 0 w 8378"/>
                <a:gd name="connsiteY1" fmla="*/ 0 h 670"/>
                <a:gd name="connsiteX2" fmla="*/ 0 w 8378"/>
                <a:gd name="connsiteY2" fmla="*/ 670 h 670"/>
              </a:gdLst>
              <a:ahLst/>
              <a:cxnLst>
                <a:cxn ang="0">
                  <a:pos x="connsiteX0" y="connsiteY0"/>
                </a:cxn>
                <a:cxn ang="0">
                  <a:pos x="connsiteX1" y="connsiteY1"/>
                </a:cxn>
                <a:cxn ang="0">
                  <a:pos x="connsiteX2" y="connsiteY2"/>
                </a:cxn>
              </a:cxnLst>
              <a:rect l="l" t="t" r="r" b="b"/>
              <a:pathLst>
                <a:path w="8378" h="670">
                  <a:moveTo>
                    <a:pt x="0" y="670"/>
                  </a:moveTo>
                  <a:cubicBezTo>
                    <a:pt x="0" y="670"/>
                    <a:pt x="0" y="167"/>
                    <a:pt x="0" y="0"/>
                  </a:cubicBez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577" name="Freeform: Shape 576">
              <a:extLst>
                <a:ext uri="{FF2B5EF4-FFF2-40B4-BE49-F238E27FC236}">
                  <a16:creationId xmlns:a16="http://schemas.microsoft.com/office/drawing/2014/main" xmlns="" id="{DEEAC0BA-CBC0-4160-A837-4AC770E2FC9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578" name="Freeform: Shape 577">
              <a:extLst>
                <a:ext uri="{FF2B5EF4-FFF2-40B4-BE49-F238E27FC236}">
                  <a16:creationId xmlns:a16="http://schemas.microsoft.com/office/drawing/2014/main" xmlns="" id="{C864D5C0-2BFA-4D6D-A58F-4DB87B033D9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579" name="Freeform: Shape 578">
              <a:extLst>
                <a:ext uri="{FF2B5EF4-FFF2-40B4-BE49-F238E27FC236}">
                  <a16:creationId xmlns:a16="http://schemas.microsoft.com/office/drawing/2014/main" xmlns="" id="{69536B98-8C46-42BD-BF6D-E83A33B25D15}"/>
                </a:ext>
              </a:extLst>
            </p:cNvPr>
            <p:cNvSpPr/>
            <p:nvPr/>
          </p:nvSpPr>
          <p:spPr>
            <a:xfrm>
              <a:off x="2819157" y="2039383"/>
              <a:ext cx="62" cy="1256"/>
            </a:xfrm>
            <a:custGeom>
              <a:avLst/>
              <a:gdLst>
                <a:gd name="connsiteX0" fmla="*/ 63 w 62"/>
                <a:gd name="connsiteY0" fmla="*/ 0 h 1256"/>
                <a:gd name="connsiteX1" fmla="*/ 63 w 62"/>
                <a:gd name="connsiteY1" fmla="*/ 1257 h 1256"/>
                <a:gd name="connsiteX2" fmla="*/ 63 w 62"/>
                <a:gd name="connsiteY2" fmla="*/ 0 h 1256"/>
              </a:gdLst>
              <a:ahLst/>
              <a:cxnLst>
                <a:cxn ang="0">
                  <a:pos x="connsiteX0" y="connsiteY0"/>
                </a:cxn>
                <a:cxn ang="0">
                  <a:pos x="connsiteX1" y="connsiteY1"/>
                </a:cxn>
                <a:cxn ang="0">
                  <a:pos x="connsiteX2" y="connsiteY2"/>
                </a:cxn>
              </a:cxnLst>
              <a:rect l="l" t="t" r="r" b="b"/>
              <a:pathLst>
                <a:path w="62" h="1256">
                  <a:moveTo>
                    <a:pt x="63" y="0"/>
                  </a:moveTo>
                  <a:cubicBezTo>
                    <a:pt x="-21" y="411"/>
                    <a:pt x="-21" y="846"/>
                    <a:pt x="63" y="1257"/>
                  </a:cubicBezTo>
                  <a:cubicBezTo>
                    <a:pt x="21" y="838"/>
                    <a:pt x="21" y="419"/>
                    <a:pt x="63" y="0"/>
                  </a:cubicBezTo>
                  <a:close/>
                </a:path>
              </a:pathLst>
            </a:custGeom>
            <a:solidFill>
              <a:srgbClr val="37474F"/>
            </a:solidFill>
            <a:ln w="8363" cap="flat">
              <a:noFill/>
              <a:prstDash val="solid"/>
              <a:miter/>
            </a:ln>
          </p:spPr>
          <p:txBody>
            <a:bodyPr rtlCol="0" anchor="ctr"/>
            <a:lstStyle/>
            <a:p>
              <a:pPr defTabSz="914378"/>
              <a:endParaRPr lang="en-US"/>
            </a:p>
          </p:txBody>
        </p:sp>
        <p:sp>
          <p:nvSpPr>
            <p:cNvPr id="580" name="Freeform: Shape 579">
              <a:extLst>
                <a:ext uri="{FF2B5EF4-FFF2-40B4-BE49-F238E27FC236}">
                  <a16:creationId xmlns:a16="http://schemas.microsoft.com/office/drawing/2014/main" xmlns="" id="{66A92ACF-93D4-442C-8D9C-170C659AD1A3}"/>
                </a:ext>
              </a:extLst>
            </p:cNvPr>
            <p:cNvSpPr/>
            <p:nvPr/>
          </p:nvSpPr>
          <p:spPr>
            <a:xfrm>
              <a:off x="2818968" y="2038797"/>
              <a:ext cx="8378" cy="586"/>
            </a:xfrm>
            <a:custGeom>
              <a:avLst/>
              <a:gdLst>
                <a:gd name="connsiteX0" fmla="*/ 0 w 8378"/>
                <a:gd name="connsiteY0" fmla="*/ 587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587"/>
                  </a:moveTo>
                  <a:lnTo>
                    <a:pt x="0" y="587"/>
                  </a:lnTo>
                  <a:cubicBezTo>
                    <a:pt x="0" y="587"/>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81" name="Freeform: Shape 580">
              <a:extLst>
                <a:ext uri="{FF2B5EF4-FFF2-40B4-BE49-F238E27FC236}">
                  <a16:creationId xmlns:a16="http://schemas.microsoft.com/office/drawing/2014/main" xmlns="" id="{CB7C8ABF-DE40-48BB-9244-C2F8F92AC6E7}"/>
                </a:ext>
              </a:extLst>
            </p:cNvPr>
            <p:cNvSpPr/>
            <p:nvPr/>
          </p:nvSpPr>
          <p:spPr>
            <a:xfrm>
              <a:off x="2818884" y="2039383"/>
              <a:ext cx="83" cy="251"/>
            </a:xfrm>
            <a:custGeom>
              <a:avLst/>
              <a:gdLst>
                <a:gd name="connsiteX0" fmla="*/ 0 w 83"/>
                <a:gd name="connsiteY0" fmla="*/ 251 h 251"/>
                <a:gd name="connsiteX1" fmla="*/ 84 w 83"/>
                <a:gd name="connsiteY1" fmla="*/ 0 h 251"/>
                <a:gd name="connsiteX2" fmla="*/ 0 w 83"/>
                <a:gd name="connsiteY2" fmla="*/ 0 h 251"/>
                <a:gd name="connsiteX3" fmla="*/ 0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0" y="251"/>
                  </a:moveTo>
                  <a:lnTo>
                    <a:pt x="84" y="0"/>
                  </a:lnTo>
                  <a:lnTo>
                    <a:pt x="0"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582" name="Freeform: Shape 581">
              <a:extLst>
                <a:ext uri="{FF2B5EF4-FFF2-40B4-BE49-F238E27FC236}">
                  <a16:creationId xmlns:a16="http://schemas.microsoft.com/office/drawing/2014/main" xmlns="" id="{595A4243-9813-4C5C-B25C-21F57B91A732}"/>
                </a:ext>
              </a:extLst>
            </p:cNvPr>
            <p:cNvSpPr/>
            <p:nvPr/>
          </p:nvSpPr>
          <p:spPr>
            <a:xfrm>
              <a:off x="2818549" y="2038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83" name="Freeform: Shape 582">
              <a:extLst>
                <a:ext uri="{FF2B5EF4-FFF2-40B4-BE49-F238E27FC236}">
                  <a16:creationId xmlns:a16="http://schemas.microsoft.com/office/drawing/2014/main" xmlns="" id="{5A1FFE7F-C2C9-4CF7-A9B1-D28209CE5A57}"/>
                </a:ext>
              </a:extLst>
            </p:cNvPr>
            <p:cNvSpPr/>
            <p:nvPr/>
          </p:nvSpPr>
          <p:spPr>
            <a:xfrm>
              <a:off x="2818717"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4" name="Freeform: Shape 583">
              <a:extLst>
                <a:ext uri="{FF2B5EF4-FFF2-40B4-BE49-F238E27FC236}">
                  <a16:creationId xmlns:a16="http://schemas.microsoft.com/office/drawing/2014/main" xmlns="" id="{2469F8BC-8159-436E-AFEF-6D5B7CDF4508}"/>
                </a:ext>
              </a:extLst>
            </p:cNvPr>
            <p:cNvSpPr/>
            <p:nvPr/>
          </p:nvSpPr>
          <p:spPr>
            <a:xfrm>
              <a:off x="2818047" y="203871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5" name="Freeform: Shape 584">
              <a:extLst>
                <a:ext uri="{FF2B5EF4-FFF2-40B4-BE49-F238E27FC236}">
                  <a16:creationId xmlns:a16="http://schemas.microsoft.com/office/drawing/2014/main" xmlns="" id="{5E057365-59AC-4F59-A5DB-0642AACF309D}"/>
                </a:ext>
              </a:extLst>
            </p:cNvPr>
            <p:cNvSpPr/>
            <p:nvPr/>
          </p:nvSpPr>
          <p:spPr>
            <a:xfrm>
              <a:off x="2818549" y="203904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6" name="Freeform: Shape 585">
              <a:extLst>
                <a:ext uri="{FF2B5EF4-FFF2-40B4-BE49-F238E27FC236}">
                  <a16:creationId xmlns:a16="http://schemas.microsoft.com/office/drawing/2014/main" xmlns="" id="{E470AACD-D3EE-49D5-A246-41E75F6DDF03}"/>
                </a:ext>
              </a:extLst>
            </p:cNvPr>
            <p:cNvSpPr/>
            <p:nvPr/>
          </p:nvSpPr>
          <p:spPr>
            <a:xfrm>
              <a:off x="2818298" y="2038052"/>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587" name="Freeform: Shape 586">
              <a:extLst>
                <a:ext uri="{FF2B5EF4-FFF2-40B4-BE49-F238E27FC236}">
                  <a16:creationId xmlns:a16="http://schemas.microsoft.com/office/drawing/2014/main" xmlns="" id="{73F7C186-F3EE-4D88-A378-4730952ED693}"/>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8" name="Freeform: Shape 587">
              <a:extLst>
                <a:ext uri="{FF2B5EF4-FFF2-40B4-BE49-F238E27FC236}">
                  <a16:creationId xmlns:a16="http://schemas.microsoft.com/office/drawing/2014/main" xmlns="" id="{A720295C-C595-40A5-B1BF-53311287B77C}"/>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9" name="Freeform: Shape 588">
              <a:extLst>
                <a:ext uri="{FF2B5EF4-FFF2-40B4-BE49-F238E27FC236}">
                  <a16:creationId xmlns:a16="http://schemas.microsoft.com/office/drawing/2014/main" xmlns="" id="{E627FDD1-BD06-4786-8517-62D546729941}"/>
                </a:ext>
              </a:extLst>
            </p:cNvPr>
            <p:cNvSpPr/>
            <p:nvPr/>
          </p:nvSpPr>
          <p:spPr>
            <a:xfrm>
              <a:off x="2818130" y="2038545"/>
              <a:ext cx="62" cy="3938"/>
            </a:xfrm>
            <a:custGeom>
              <a:avLst/>
              <a:gdLst>
                <a:gd name="connsiteX0" fmla="*/ 0 w 62"/>
                <a:gd name="connsiteY0" fmla="*/ 3938 h 3938"/>
                <a:gd name="connsiteX1" fmla="*/ 0 w 62"/>
                <a:gd name="connsiteY1" fmla="*/ 3435 h 3938"/>
                <a:gd name="connsiteX2" fmla="*/ 0 w 62"/>
                <a:gd name="connsiteY2" fmla="*/ 0 h 3938"/>
                <a:gd name="connsiteX3" fmla="*/ 0 w 62"/>
                <a:gd name="connsiteY3" fmla="*/ 838 h 3938"/>
                <a:gd name="connsiteX4" fmla="*/ 0 w 62"/>
                <a:gd name="connsiteY4" fmla="*/ 2095 h 3938"/>
                <a:gd name="connsiteX5" fmla="*/ 0 w 62"/>
                <a:gd name="connsiteY5" fmla="*/ 1592 h 3938"/>
                <a:gd name="connsiteX6" fmla="*/ 0 w 62"/>
                <a:gd name="connsiteY6" fmla="*/ 3687 h 3938"/>
                <a:gd name="connsiteX7" fmla="*/ 0 w 62"/>
                <a:gd name="connsiteY7" fmla="*/ 3687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 h="3938">
                  <a:moveTo>
                    <a:pt x="0" y="3938"/>
                  </a:moveTo>
                  <a:cubicBezTo>
                    <a:pt x="0" y="3352"/>
                    <a:pt x="0" y="2765"/>
                    <a:pt x="0" y="3435"/>
                  </a:cubicBezTo>
                  <a:cubicBezTo>
                    <a:pt x="67" y="2287"/>
                    <a:pt x="67" y="1148"/>
                    <a:pt x="0" y="0"/>
                  </a:cubicBezTo>
                  <a:cubicBezTo>
                    <a:pt x="84" y="277"/>
                    <a:pt x="84" y="561"/>
                    <a:pt x="0" y="838"/>
                  </a:cubicBezTo>
                  <a:cubicBezTo>
                    <a:pt x="50" y="1257"/>
                    <a:pt x="50" y="1676"/>
                    <a:pt x="0" y="2095"/>
                  </a:cubicBezTo>
                  <a:cubicBezTo>
                    <a:pt x="0" y="2095"/>
                    <a:pt x="0" y="2095"/>
                    <a:pt x="0" y="1592"/>
                  </a:cubicBezTo>
                  <a:cubicBezTo>
                    <a:pt x="42" y="2287"/>
                    <a:pt x="42" y="2991"/>
                    <a:pt x="0" y="3687"/>
                  </a:cubicBezTo>
                  <a:lnTo>
                    <a:pt x="0" y="3687"/>
                  </a:lnTo>
                  <a:close/>
                </a:path>
              </a:pathLst>
            </a:custGeom>
            <a:solidFill>
              <a:srgbClr val="37474F"/>
            </a:solidFill>
            <a:ln w="8363" cap="flat">
              <a:noFill/>
              <a:prstDash val="solid"/>
              <a:miter/>
            </a:ln>
          </p:spPr>
          <p:txBody>
            <a:bodyPr rtlCol="0" anchor="ctr"/>
            <a:lstStyle/>
            <a:p>
              <a:pPr defTabSz="914378"/>
              <a:endParaRPr lang="en-US"/>
            </a:p>
          </p:txBody>
        </p:sp>
        <p:sp>
          <p:nvSpPr>
            <p:cNvPr id="590" name="Freeform: Shape 589">
              <a:extLst>
                <a:ext uri="{FF2B5EF4-FFF2-40B4-BE49-F238E27FC236}">
                  <a16:creationId xmlns:a16="http://schemas.microsoft.com/office/drawing/2014/main" xmlns="" id="{5665270B-DE3E-4FA4-B7D1-94AD4B2ECC7A}"/>
                </a:ext>
              </a:extLst>
            </p:cNvPr>
            <p:cNvSpPr/>
            <p:nvPr/>
          </p:nvSpPr>
          <p:spPr>
            <a:xfrm>
              <a:off x="2818189" y="2038042"/>
              <a:ext cx="43" cy="837"/>
            </a:xfrm>
            <a:custGeom>
              <a:avLst/>
              <a:gdLst>
                <a:gd name="connsiteX0" fmla="*/ 25 w 43"/>
                <a:gd name="connsiteY0" fmla="*/ 838 h 837"/>
                <a:gd name="connsiteX1" fmla="*/ 25 w 43"/>
                <a:gd name="connsiteY1" fmla="*/ 838 h 837"/>
                <a:gd name="connsiteX2" fmla="*/ 25 w 43"/>
                <a:gd name="connsiteY2" fmla="*/ 0 h 837"/>
                <a:gd name="connsiteX3" fmla="*/ 25 w 43"/>
                <a:gd name="connsiteY3" fmla="*/ 754 h 837"/>
                <a:gd name="connsiteX4" fmla="*/ 25 w 43"/>
                <a:gd name="connsiteY4" fmla="*/ 754 h 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 h="837">
                  <a:moveTo>
                    <a:pt x="25" y="838"/>
                  </a:moveTo>
                  <a:lnTo>
                    <a:pt x="25" y="838"/>
                  </a:lnTo>
                  <a:cubicBezTo>
                    <a:pt x="50" y="561"/>
                    <a:pt x="50" y="277"/>
                    <a:pt x="25" y="0"/>
                  </a:cubicBezTo>
                  <a:cubicBezTo>
                    <a:pt x="-8" y="251"/>
                    <a:pt x="-8" y="503"/>
                    <a:pt x="25" y="754"/>
                  </a:cubicBezTo>
                  <a:lnTo>
                    <a:pt x="25" y="754"/>
                  </a:lnTo>
                  <a:close/>
                </a:path>
              </a:pathLst>
            </a:custGeom>
            <a:solidFill>
              <a:srgbClr val="37474F"/>
            </a:solidFill>
            <a:ln w="8363" cap="flat">
              <a:noFill/>
              <a:prstDash val="solid"/>
              <a:miter/>
            </a:ln>
          </p:spPr>
          <p:txBody>
            <a:bodyPr rtlCol="0" anchor="ctr"/>
            <a:lstStyle/>
            <a:p>
              <a:pPr defTabSz="914378"/>
              <a:endParaRPr lang="en-US"/>
            </a:p>
          </p:txBody>
        </p:sp>
        <p:sp>
          <p:nvSpPr>
            <p:cNvPr id="591" name="Freeform: Shape 590">
              <a:extLst>
                <a:ext uri="{FF2B5EF4-FFF2-40B4-BE49-F238E27FC236}">
                  <a16:creationId xmlns:a16="http://schemas.microsoft.com/office/drawing/2014/main" xmlns="" id="{8AC827D9-E5BC-4680-A570-4A623B6DFFD2}"/>
                </a:ext>
              </a:extLst>
            </p:cNvPr>
            <p:cNvSpPr/>
            <p:nvPr/>
          </p:nvSpPr>
          <p:spPr>
            <a:xfrm>
              <a:off x="2818344" y="2038797"/>
              <a:ext cx="37" cy="1592"/>
            </a:xfrm>
            <a:custGeom>
              <a:avLst/>
              <a:gdLst>
                <a:gd name="connsiteX0" fmla="*/ 37 w 37"/>
                <a:gd name="connsiteY0" fmla="*/ 0 h 1592"/>
                <a:gd name="connsiteX1" fmla="*/ 37 w 37"/>
                <a:gd name="connsiteY1" fmla="*/ 1592 h 1592"/>
                <a:gd name="connsiteX2" fmla="*/ 37 w 37"/>
                <a:gd name="connsiteY2" fmla="*/ 838 h 1592"/>
                <a:gd name="connsiteX3" fmla="*/ 37 w 37"/>
                <a:gd name="connsiteY3" fmla="*/ 84 h 1592"/>
                <a:gd name="connsiteX4" fmla="*/ 37 w 37"/>
                <a:gd name="connsiteY4" fmla="*/ 84 h 1592"/>
                <a:gd name="connsiteX5" fmla="*/ 37 w 37"/>
                <a:gd name="connsiteY5" fmla="*/ 84 h 1592"/>
                <a:gd name="connsiteX6" fmla="*/ 37 w 37"/>
                <a:gd name="connsiteY6" fmla="*/ 84 h 1592"/>
                <a:gd name="connsiteX7" fmla="*/ 37 w 37"/>
                <a:gd name="connsiteY7" fmla="*/ 84 h 1592"/>
                <a:gd name="connsiteX8" fmla="*/ 37 w 37"/>
                <a:gd name="connsiteY8" fmla="*/ 84 h 1592"/>
                <a:gd name="connsiteX9" fmla="*/ 37 w 37"/>
                <a:gd name="connsiteY9" fmla="*/ 84 h 1592"/>
                <a:gd name="connsiteX10" fmla="*/ 37 w 37"/>
                <a:gd name="connsiteY10" fmla="*/ 84 h 1592"/>
                <a:gd name="connsiteX11" fmla="*/ 37 w 37"/>
                <a:gd name="connsiteY11" fmla="*/ 84 h 1592"/>
                <a:gd name="connsiteX12" fmla="*/ 37 w 37"/>
                <a:gd name="connsiteY12" fmla="*/ 0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 h="1592">
                  <a:moveTo>
                    <a:pt x="37" y="0"/>
                  </a:moveTo>
                  <a:cubicBezTo>
                    <a:pt x="-5" y="528"/>
                    <a:pt x="-5" y="1064"/>
                    <a:pt x="37" y="1592"/>
                  </a:cubicBezTo>
                  <a:cubicBezTo>
                    <a:pt x="37" y="1592"/>
                    <a:pt x="37" y="1089"/>
                    <a:pt x="37" y="838"/>
                  </a:cubicBezTo>
                  <a:cubicBezTo>
                    <a:pt x="37" y="587"/>
                    <a:pt x="37" y="838"/>
                    <a:pt x="37" y="84"/>
                  </a:cubicBezTo>
                  <a:lnTo>
                    <a:pt x="37" y="84"/>
                  </a:lnTo>
                  <a:lnTo>
                    <a:pt x="37" y="84"/>
                  </a:lnTo>
                  <a:lnTo>
                    <a:pt x="37" y="84"/>
                  </a:lnTo>
                  <a:lnTo>
                    <a:pt x="37" y="84"/>
                  </a:lnTo>
                  <a:lnTo>
                    <a:pt x="37" y="84"/>
                  </a:lnTo>
                  <a:lnTo>
                    <a:pt x="37" y="84"/>
                  </a:lnTo>
                  <a:lnTo>
                    <a:pt x="37" y="84"/>
                  </a:lnTo>
                  <a:lnTo>
                    <a:pt x="37" y="84"/>
                  </a:lnTo>
                  <a:cubicBezTo>
                    <a:pt x="37" y="84"/>
                    <a:pt x="-46"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592" name="Freeform: Shape 591">
              <a:extLst>
                <a:ext uri="{FF2B5EF4-FFF2-40B4-BE49-F238E27FC236}">
                  <a16:creationId xmlns:a16="http://schemas.microsoft.com/office/drawing/2014/main" xmlns="" id="{AD99644D-2CA2-405A-BA5E-BE9176656B13}"/>
                </a:ext>
              </a:extLst>
            </p:cNvPr>
            <p:cNvSpPr/>
            <p:nvPr/>
          </p:nvSpPr>
          <p:spPr>
            <a:xfrm>
              <a:off x="2819219" y="2041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3" name="Freeform: Shape 592">
              <a:extLst>
                <a:ext uri="{FF2B5EF4-FFF2-40B4-BE49-F238E27FC236}">
                  <a16:creationId xmlns:a16="http://schemas.microsoft.com/office/drawing/2014/main" xmlns="" id="{75B00453-C629-4283-B136-961CB0910292}"/>
                </a:ext>
              </a:extLst>
            </p:cNvPr>
            <p:cNvSpPr/>
            <p:nvPr/>
          </p:nvSpPr>
          <p:spPr>
            <a:xfrm>
              <a:off x="2819098" y="2040216"/>
              <a:ext cx="68" cy="1848"/>
            </a:xfrm>
            <a:custGeom>
              <a:avLst/>
              <a:gdLst>
                <a:gd name="connsiteX0" fmla="*/ 37 w 68"/>
                <a:gd name="connsiteY0" fmla="*/ 1346 h 1848"/>
                <a:gd name="connsiteX1" fmla="*/ 37 w 68"/>
                <a:gd name="connsiteY1" fmla="*/ 1346 h 1848"/>
                <a:gd name="connsiteX2" fmla="*/ 37 w 68"/>
                <a:gd name="connsiteY2" fmla="*/ 1849 h 1848"/>
                <a:gd name="connsiteX3" fmla="*/ 37 w 68"/>
                <a:gd name="connsiteY3" fmla="*/ 1095 h 1848"/>
                <a:gd name="connsiteX4" fmla="*/ 37 w 68"/>
                <a:gd name="connsiteY4" fmla="*/ 1095 h 1848"/>
                <a:gd name="connsiteX5" fmla="*/ 37 w 68"/>
                <a:gd name="connsiteY5" fmla="*/ 5 h 1848"/>
                <a:gd name="connsiteX6" fmla="*/ 37 w 68"/>
                <a:gd name="connsiteY6" fmla="*/ 1346 h 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 h="1848">
                  <a:moveTo>
                    <a:pt x="37" y="1346"/>
                  </a:moveTo>
                  <a:lnTo>
                    <a:pt x="37" y="1346"/>
                  </a:lnTo>
                  <a:cubicBezTo>
                    <a:pt x="79" y="1514"/>
                    <a:pt x="79" y="1681"/>
                    <a:pt x="37" y="1849"/>
                  </a:cubicBezTo>
                  <a:cubicBezTo>
                    <a:pt x="71" y="1597"/>
                    <a:pt x="71" y="1346"/>
                    <a:pt x="37" y="1095"/>
                  </a:cubicBezTo>
                  <a:lnTo>
                    <a:pt x="37" y="1095"/>
                  </a:lnTo>
                  <a:cubicBezTo>
                    <a:pt x="37" y="1095"/>
                    <a:pt x="37" y="89"/>
                    <a:pt x="37" y="5"/>
                  </a:cubicBezTo>
                  <a:cubicBezTo>
                    <a:pt x="37" y="-78"/>
                    <a:pt x="-46" y="843"/>
                    <a:pt x="37" y="1346"/>
                  </a:cubicBezTo>
                  <a:close/>
                </a:path>
              </a:pathLst>
            </a:custGeom>
            <a:solidFill>
              <a:srgbClr val="37474F"/>
            </a:solidFill>
            <a:ln w="8363" cap="flat">
              <a:noFill/>
              <a:prstDash val="solid"/>
              <a:miter/>
            </a:ln>
          </p:spPr>
          <p:txBody>
            <a:bodyPr rtlCol="0" anchor="ctr"/>
            <a:lstStyle/>
            <a:p>
              <a:pPr defTabSz="914378"/>
              <a:endParaRPr lang="en-US"/>
            </a:p>
          </p:txBody>
        </p:sp>
        <p:sp>
          <p:nvSpPr>
            <p:cNvPr id="594" name="Freeform: Shape 593">
              <a:extLst>
                <a:ext uri="{FF2B5EF4-FFF2-40B4-BE49-F238E27FC236}">
                  <a16:creationId xmlns:a16="http://schemas.microsoft.com/office/drawing/2014/main" xmlns="" id="{2E932067-FD0A-4314-B282-D571CCF1BF68}"/>
                </a:ext>
              </a:extLst>
            </p:cNvPr>
            <p:cNvSpPr/>
            <p:nvPr/>
          </p:nvSpPr>
          <p:spPr>
            <a:xfrm>
              <a:off x="2818717" y="2040389"/>
              <a:ext cx="37" cy="502"/>
            </a:xfrm>
            <a:custGeom>
              <a:avLst/>
              <a:gdLst>
                <a:gd name="connsiteX0" fmla="*/ 0 w 37"/>
                <a:gd name="connsiteY0" fmla="*/ 0 h 502"/>
                <a:gd name="connsiteX1" fmla="*/ 0 w 37"/>
                <a:gd name="connsiteY1" fmla="*/ 503 h 502"/>
                <a:gd name="connsiteX2" fmla="*/ 0 w 37"/>
                <a:gd name="connsiteY2" fmla="*/ 0 h 502"/>
              </a:gdLst>
              <a:ahLst/>
              <a:cxnLst>
                <a:cxn ang="0">
                  <a:pos x="connsiteX0" y="connsiteY0"/>
                </a:cxn>
                <a:cxn ang="0">
                  <a:pos x="connsiteX1" y="connsiteY1"/>
                </a:cxn>
                <a:cxn ang="0">
                  <a:pos x="connsiteX2" y="connsiteY2"/>
                </a:cxn>
              </a:cxnLst>
              <a:rect l="l" t="t" r="r" b="b"/>
              <a:pathLst>
                <a:path w="37" h="502">
                  <a:moveTo>
                    <a:pt x="0" y="0"/>
                  </a:moveTo>
                  <a:lnTo>
                    <a:pt x="0" y="503"/>
                  </a:lnTo>
                  <a:cubicBezTo>
                    <a:pt x="0" y="503"/>
                    <a:pt x="84"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95" name="Freeform: Shape 594">
              <a:extLst>
                <a:ext uri="{FF2B5EF4-FFF2-40B4-BE49-F238E27FC236}">
                  <a16:creationId xmlns:a16="http://schemas.microsoft.com/office/drawing/2014/main" xmlns="" id="{67DC48A5-3488-4E43-ADAA-430646C4DFB5}"/>
                </a:ext>
              </a:extLst>
            </p:cNvPr>
            <p:cNvSpPr/>
            <p:nvPr/>
          </p:nvSpPr>
          <p:spPr>
            <a:xfrm>
              <a:off x="2818047" y="2037791"/>
              <a:ext cx="8378" cy="921"/>
            </a:xfrm>
            <a:custGeom>
              <a:avLst/>
              <a:gdLst>
                <a:gd name="connsiteX0" fmla="*/ 0 w 8378"/>
                <a:gd name="connsiteY0" fmla="*/ 670 h 921"/>
                <a:gd name="connsiteX1" fmla="*/ 0 w 8378"/>
                <a:gd name="connsiteY1" fmla="*/ 0 h 921"/>
                <a:gd name="connsiteX2" fmla="*/ 0 w 8378"/>
                <a:gd name="connsiteY2" fmla="*/ 922 h 921"/>
                <a:gd name="connsiteX3" fmla="*/ 0 w 8378"/>
                <a:gd name="connsiteY3" fmla="*/ 670 h 921"/>
              </a:gdLst>
              <a:ahLst/>
              <a:cxnLst>
                <a:cxn ang="0">
                  <a:pos x="connsiteX0" y="connsiteY0"/>
                </a:cxn>
                <a:cxn ang="0">
                  <a:pos x="connsiteX1" y="connsiteY1"/>
                </a:cxn>
                <a:cxn ang="0">
                  <a:pos x="connsiteX2" y="connsiteY2"/>
                </a:cxn>
                <a:cxn ang="0">
                  <a:pos x="connsiteX3" y="connsiteY3"/>
                </a:cxn>
              </a:cxnLst>
              <a:rect l="l" t="t" r="r" b="b"/>
              <a:pathLst>
                <a:path w="8378" h="921">
                  <a:moveTo>
                    <a:pt x="0" y="670"/>
                  </a:moveTo>
                  <a:lnTo>
                    <a:pt x="0" y="0"/>
                  </a:lnTo>
                  <a:lnTo>
                    <a:pt x="0" y="922"/>
                  </a:ln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596" name="Freeform: Shape 595">
              <a:extLst>
                <a:ext uri="{FF2B5EF4-FFF2-40B4-BE49-F238E27FC236}">
                  <a16:creationId xmlns:a16="http://schemas.microsoft.com/office/drawing/2014/main" xmlns="" id="{5F0EC61F-94D8-4455-AE3A-0988D533F2EE}"/>
                </a:ext>
              </a:extLst>
            </p:cNvPr>
            <p:cNvSpPr/>
            <p:nvPr/>
          </p:nvSpPr>
          <p:spPr>
            <a:xfrm>
              <a:off x="2817879" y="2037959"/>
              <a:ext cx="8378" cy="586"/>
            </a:xfrm>
            <a:custGeom>
              <a:avLst/>
              <a:gdLst>
                <a:gd name="connsiteX0" fmla="*/ 0 w 8378"/>
                <a:gd name="connsiteY0" fmla="*/ 586 h 586"/>
                <a:gd name="connsiteX1" fmla="*/ 0 w 8378"/>
                <a:gd name="connsiteY1" fmla="*/ 0 h 586"/>
                <a:gd name="connsiteX2" fmla="*/ 0 w 8378"/>
                <a:gd name="connsiteY2" fmla="*/ 335 h 586"/>
                <a:gd name="connsiteX3" fmla="*/ 0 w 8378"/>
                <a:gd name="connsiteY3" fmla="*/ 586 h 586"/>
              </a:gdLst>
              <a:ahLst/>
              <a:cxnLst>
                <a:cxn ang="0">
                  <a:pos x="connsiteX0" y="connsiteY0"/>
                </a:cxn>
                <a:cxn ang="0">
                  <a:pos x="connsiteX1" y="connsiteY1"/>
                </a:cxn>
                <a:cxn ang="0">
                  <a:pos x="connsiteX2" y="connsiteY2"/>
                </a:cxn>
                <a:cxn ang="0">
                  <a:pos x="connsiteX3" y="connsiteY3"/>
                </a:cxn>
              </a:cxnLst>
              <a:rect l="l" t="t" r="r" b="b"/>
              <a:pathLst>
                <a:path w="8378" h="586">
                  <a:moveTo>
                    <a:pt x="0" y="586"/>
                  </a:moveTo>
                  <a:lnTo>
                    <a:pt x="0" y="0"/>
                  </a:lnTo>
                  <a:lnTo>
                    <a:pt x="0" y="335"/>
                  </a:lnTo>
                  <a:lnTo>
                    <a:pt x="0" y="586"/>
                  </a:lnTo>
                  <a:close/>
                </a:path>
              </a:pathLst>
            </a:custGeom>
            <a:solidFill>
              <a:srgbClr val="37474F"/>
            </a:solidFill>
            <a:ln w="8363" cap="flat">
              <a:noFill/>
              <a:prstDash val="solid"/>
              <a:miter/>
            </a:ln>
          </p:spPr>
          <p:txBody>
            <a:bodyPr rtlCol="0" anchor="ctr"/>
            <a:lstStyle/>
            <a:p>
              <a:pPr defTabSz="914378"/>
              <a:endParaRPr lang="en-US"/>
            </a:p>
          </p:txBody>
        </p:sp>
        <p:sp>
          <p:nvSpPr>
            <p:cNvPr id="597" name="Freeform: Shape 596">
              <a:extLst>
                <a:ext uri="{FF2B5EF4-FFF2-40B4-BE49-F238E27FC236}">
                  <a16:creationId xmlns:a16="http://schemas.microsoft.com/office/drawing/2014/main" xmlns="" id="{DF577779-DA64-4A54-892C-FDEEE0DD3938}"/>
                </a:ext>
              </a:extLst>
            </p:cNvPr>
            <p:cNvSpPr/>
            <p:nvPr/>
          </p:nvSpPr>
          <p:spPr>
            <a:xfrm>
              <a:off x="2810087"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8" name="Freeform: Shape 597">
              <a:extLst>
                <a:ext uri="{FF2B5EF4-FFF2-40B4-BE49-F238E27FC236}">
                  <a16:creationId xmlns:a16="http://schemas.microsoft.com/office/drawing/2014/main" xmlns="" id="{288A2F44-E04B-4942-88E7-5C04DC83123D}"/>
                </a:ext>
              </a:extLst>
            </p:cNvPr>
            <p:cNvSpPr/>
            <p:nvPr/>
          </p:nvSpPr>
          <p:spPr>
            <a:xfrm>
              <a:off x="2810338"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9" name="Freeform: Shape 598">
              <a:extLst>
                <a:ext uri="{FF2B5EF4-FFF2-40B4-BE49-F238E27FC236}">
                  <a16:creationId xmlns:a16="http://schemas.microsoft.com/office/drawing/2014/main" xmlns="" id="{11464936-07B2-41A7-B6A4-7581633FB826}"/>
                </a:ext>
              </a:extLst>
            </p:cNvPr>
            <p:cNvSpPr/>
            <p:nvPr/>
          </p:nvSpPr>
          <p:spPr>
            <a:xfrm>
              <a:off x="2814323" y="2037795"/>
              <a:ext cx="37" cy="1001"/>
            </a:xfrm>
            <a:custGeom>
              <a:avLst/>
              <a:gdLst>
                <a:gd name="connsiteX0" fmla="*/ 37 w 37"/>
                <a:gd name="connsiteY0" fmla="*/ 1002 h 1001"/>
                <a:gd name="connsiteX1" fmla="*/ 37 w 37"/>
                <a:gd name="connsiteY1" fmla="*/ 248 h 1001"/>
                <a:gd name="connsiteX2" fmla="*/ 37 w 37"/>
                <a:gd name="connsiteY2" fmla="*/ 918 h 1001"/>
                <a:gd name="connsiteX3" fmla="*/ 37 w 37"/>
                <a:gd name="connsiteY3" fmla="*/ 1002 h 1001"/>
              </a:gdLst>
              <a:ahLst/>
              <a:cxnLst>
                <a:cxn ang="0">
                  <a:pos x="connsiteX0" y="connsiteY0"/>
                </a:cxn>
                <a:cxn ang="0">
                  <a:pos x="connsiteX1" y="connsiteY1"/>
                </a:cxn>
                <a:cxn ang="0">
                  <a:pos x="connsiteX2" y="connsiteY2"/>
                </a:cxn>
                <a:cxn ang="0">
                  <a:pos x="connsiteX3" y="connsiteY3"/>
                </a:cxn>
              </a:cxnLst>
              <a:rect l="l" t="t" r="r" b="b"/>
              <a:pathLst>
                <a:path w="37" h="1001">
                  <a:moveTo>
                    <a:pt x="37" y="1002"/>
                  </a:moveTo>
                  <a:cubicBezTo>
                    <a:pt x="37" y="416"/>
                    <a:pt x="37" y="-422"/>
                    <a:pt x="37" y="248"/>
                  </a:cubicBezTo>
                  <a:lnTo>
                    <a:pt x="37" y="918"/>
                  </a:lnTo>
                  <a:cubicBezTo>
                    <a:pt x="37" y="918"/>
                    <a:pt x="-47" y="834"/>
                    <a:pt x="37" y="1002"/>
                  </a:cubicBezTo>
                  <a:close/>
                </a:path>
              </a:pathLst>
            </a:custGeom>
            <a:solidFill>
              <a:srgbClr val="37474F"/>
            </a:solidFill>
            <a:ln w="8363" cap="flat">
              <a:noFill/>
              <a:prstDash val="solid"/>
              <a:miter/>
            </a:ln>
          </p:spPr>
          <p:txBody>
            <a:bodyPr rtlCol="0" anchor="ctr"/>
            <a:lstStyle/>
            <a:p>
              <a:pPr defTabSz="914378"/>
              <a:endParaRPr lang="en-US"/>
            </a:p>
          </p:txBody>
        </p:sp>
        <p:sp>
          <p:nvSpPr>
            <p:cNvPr id="600" name="Freeform: Shape 599">
              <a:extLst>
                <a:ext uri="{FF2B5EF4-FFF2-40B4-BE49-F238E27FC236}">
                  <a16:creationId xmlns:a16="http://schemas.microsoft.com/office/drawing/2014/main" xmlns="" id="{21C7B297-FF77-482D-A2F9-BA0AB0487866}"/>
                </a:ext>
              </a:extLst>
            </p:cNvPr>
            <p:cNvSpPr/>
            <p:nvPr/>
          </p:nvSpPr>
          <p:spPr>
            <a:xfrm>
              <a:off x="2812433" y="2042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1" name="Freeform: Shape 600">
              <a:extLst>
                <a:ext uri="{FF2B5EF4-FFF2-40B4-BE49-F238E27FC236}">
                  <a16:creationId xmlns:a16="http://schemas.microsoft.com/office/drawing/2014/main" xmlns="" id="{87FA10C3-A323-4A95-B61A-F66E91D607B0}"/>
                </a:ext>
              </a:extLst>
            </p:cNvPr>
            <p:cNvSpPr/>
            <p:nvPr/>
          </p:nvSpPr>
          <p:spPr>
            <a:xfrm>
              <a:off x="2812433" y="2044913"/>
              <a:ext cx="8378" cy="418"/>
            </a:xfrm>
            <a:custGeom>
              <a:avLst/>
              <a:gdLst>
                <a:gd name="connsiteX0" fmla="*/ 0 w 8378"/>
                <a:gd name="connsiteY0" fmla="*/ 419 h 418"/>
                <a:gd name="connsiteX1" fmla="*/ 0 w 8378"/>
                <a:gd name="connsiteY1" fmla="*/ 0 h 418"/>
                <a:gd name="connsiteX2" fmla="*/ 0 w 8378"/>
                <a:gd name="connsiteY2" fmla="*/ 419 h 418"/>
              </a:gdLst>
              <a:ahLst/>
              <a:cxnLst>
                <a:cxn ang="0">
                  <a:pos x="connsiteX0" y="connsiteY0"/>
                </a:cxn>
                <a:cxn ang="0">
                  <a:pos x="connsiteX1" y="connsiteY1"/>
                </a:cxn>
                <a:cxn ang="0">
                  <a:pos x="connsiteX2" y="connsiteY2"/>
                </a:cxn>
              </a:cxnLst>
              <a:rect l="l" t="t" r="r" b="b"/>
              <a:pathLst>
                <a:path w="8378" h="418">
                  <a:moveTo>
                    <a:pt x="0" y="419"/>
                  </a:moveTo>
                  <a:lnTo>
                    <a:pt x="0" y="0"/>
                  </a:lnTo>
                  <a:cubicBezTo>
                    <a:pt x="0" y="0"/>
                    <a:pt x="0" y="251"/>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602" name="Freeform: Shape 601">
              <a:extLst>
                <a:ext uri="{FF2B5EF4-FFF2-40B4-BE49-F238E27FC236}">
                  <a16:creationId xmlns:a16="http://schemas.microsoft.com/office/drawing/2014/main" xmlns="" id="{4001DAE5-7F93-49CD-A5E1-66B8A416F75C}"/>
                </a:ext>
              </a:extLst>
            </p:cNvPr>
            <p:cNvSpPr/>
            <p:nvPr/>
          </p:nvSpPr>
          <p:spPr>
            <a:xfrm>
              <a:off x="2808830" y="204684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3" name="Freeform: Shape 602">
              <a:extLst>
                <a:ext uri="{FF2B5EF4-FFF2-40B4-BE49-F238E27FC236}">
                  <a16:creationId xmlns:a16="http://schemas.microsoft.com/office/drawing/2014/main" xmlns="" id="{5A28DAAC-F3BD-48C8-8141-EDBC135F77A2}"/>
                </a:ext>
              </a:extLst>
            </p:cNvPr>
            <p:cNvSpPr/>
            <p:nvPr/>
          </p:nvSpPr>
          <p:spPr>
            <a:xfrm>
              <a:off x="2816455" y="2038797"/>
              <a:ext cx="8378" cy="260"/>
            </a:xfrm>
            <a:custGeom>
              <a:avLst/>
              <a:gdLst>
                <a:gd name="connsiteX0" fmla="*/ 0 w 8378"/>
                <a:gd name="connsiteY0" fmla="*/ 0 h 260"/>
                <a:gd name="connsiteX1" fmla="*/ 0 w 8378"/>
                <a:gd name="connsiteY1" fmla="*/ 0 h 260"/>
                <a:gd name="connsiteX2" fmla="*/ 0 w 8378"/>
                <a:gd name="connsiteY2" fmla="*/ 0 h 260"/>
              </a:gdLst>
              <a:ahLst/>
              <a:cxnLst>
                <a:cxn ang="0">
                  <a:pos x="connsiteX0" y="connsiteY0"/>
                </a:cxn>
                <a:cxn ang="0">
                  <a:pos x="connsiteX1" y="connsiteY1"/>
                </a:cxn>
                <a:cxn ang="0">
                  <a:pos x="connsiteX2" y="connsiteY2"/>
                </a:cxn>
              </a:cxnLst>
              <a:rect l="l" t="t" r="r" b="b"/>
              <a:pathLst>
                <a:path w="8378" h="260">
                  <a:moveTo>
                    <a:pt x="0" y="0"/>
                  </a:moveTo>
                  <a:cubicBezTo>
                    <a:pt x="0" y="0"/>
                    <a:pt x="0" y="0"/>
                    <a:pt x="0" y="0"/>
                  </a:cubicBezTo>
                  <a:cubicBezTo>
                    <a:pt x="0" y="0"/>
                    <a:pt x="0" y="58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04" name="Freeform: Shape 603">
              <a:extLst>
                <a:ext uri="{FF2B5EF4-FFF2-40B4-BE49-F238E27FC236}">
                  <a16:creationId xmlns:a16="http://schemas.microsoft.com/office/drawing/2014/main" xmlns="" id="{E65A9386-3E73-4CB5-9F43-36CC4F20FD3E}"/>
                </a:ext>
              </a:extLst>
            </p:cNvPr>
            <p:cNvSpPr/>
            <p:nvPr/>
          </p:nvSpPr>
          <p:spPr>
            <a:xfrm>
              <a:off x="2809835" y="20393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5" name="Freeform: Shape 604">
              <a:extLst>
                <a:ext uri="{FF2B5EF4-FFF2-40B4-BE49-F238E27FC236}">
                  <a16:creationId xmlns:a16="http://schemas.microsoft.com/office/drawing/2014/main" xmlns="" id="{77BC6B69-B5F8-426D-A6EA-3918015B04C8}"/>
                </a:ext>
              </a:extLst>
            </p:cNvPr>
            <p:cNvSpPr/>
            <p:nvPr/>
          </p:nvSpPr>
          <p:spPr>
            <a:xfrm>
              <a:off x="2816203" y="2038275"/>
              <a:ext cx="8378" cy="186"/>
            </a:xfrm>
            <a:custGeom>
              <a:avLst/>
              <a:gdLst>
                <a:gd name="connsiteX0" fmla="*/ 0 w 8378"/>
                <a:gd name="connsiteY0" fmla="*/ 186 h 186"/>
                <a:gd name="connsiteX1" fmla="*/ 0 w 8378"/>
                <a:gd name="connsiteY1" fmla="*/ 186 h 186"/>
                <a:gd name="connsiteX2" fmla="*/ 0 w 8378"/>
                <a:gd name="connsiteY2" fmla="*/ 186 h 186"/>
                <a:gd name="connsiteX3" fmla="*/ 0 w 8378"/>
                <a:gd name="connsiteY3" fmla="*/ 186 h 186"/>
              </a:gdLst>
              <a:ahLst/>
              <a:cxnLst>
                <a:cxn ang="0">
                  <a:pos x="connsiteX0" y="connsiteY0"/>
                </a:cxn>
                <a:cxn ang="0">
                  <a:pos x="connsiteX1" y="connsiteY1"/>
                </a:cxn>
                <a:cxn ang="0">
                  <a:pos x="connsiteX2" y="connsiteY2"/>
                </a:cxn>
                <a:cxn ang="0">
                  <a:pos x="connsiteX3" y="connsiteY3"/>
                </a:cxn>
              </a:cxnLst>
              <a:rect l="l" t="t" r="r" b="b"/>
              <a:pathLst>
                <a:path w="8378" h="186">
                  <a:moveTo>
                    <a:pt x="0" y="186"/>
                  </a:moveTo>
                  <a:lnTo>
                    <a:pt x="0" y="186"/>
                  </a:lnTo>
                  <a:cubicBezTo>
                    <a:pt x="0" y="186"/>
                    <a:pt x="0" y="186"/>
                    <a:pt x="0" y="186"/>
                  </a:cubicBezTo>
                  <a:cubicBezTo>
                    <a:pt x="0" y="186"/>
                    <a:pt x="0" y="-233"/>
                    <a:pt x="0" y="186"/>
                  </a:cubicBezTo>
                  <a:close/>
                </a:path>
              </a:pathLst>
            </a:custGeom>
            <a:solidFill>
              <a:srgbClr val="37474F"/>
            </a:solidFill>
            <a:ln w="8363" cap="flat">
              <a:noFill/>
              <a:prstDash val="solid"/>
              <a:miter/>
            </a:ln>
          </p:spPr>
          <p:txBody>
            <a:bodyPr rtlCol="0" anchor="ctr"/>
            <a:lstStyle/>
            <a:p>
              <a:pPr defTabSz="914378"/>
              <a:endParaRPr lang="en-US"/>
            </a:p>
          </p:txBody>
        </p:sp>
        <p:sp>
          <p:nvSpPr>
            <p:cNvPr id="606" name="Freeform: Shape 605">
              <a:extLst>
                <a:ext uri="{FF2B5EF4-FFF2-40B4-BE49-F238E27FC236}">
                  <a16:creationId xmlns:a16="http://schemas.microsoft.com/office/drawing/2014/main" xmlns="" id="{89A3636E-8415-41CA-BD8A-CE3EE81781EC}"/>
                </a:ext>
              </a:extLst>
            </p:cNvPr>
            <p:cNvSpPr/>
            <p:nvPr/>
          </p:nvSpPr>
          <p:spPr>
            <a:xfrm>
              <a:off x="2804054" y="204658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7" name="Freeform: Shape 606">
              <a:extLst>
                <a:ext uri="{FF2B5EF4-FFF2-40B4-BE49-F238E27FC236}">
                  <a16:creationId xmlns:a16="http://schemas.microsoft.com/office/drawing/2014/main" xmlns="" id="{A6B68278-1768-4BBE-9FD3-1B444AC0CF4F}"/>
                </a:ext>
              </a:extLst>
            </p:cNvPr>
            <p:cNvSpPr/>
            <p:nvPr/>
          </p:nvSpPr>
          <p:spPr>
            <a:xfrm>
              <a:off x="2802378" y="2040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8" name="Freeform: Shape 607">
              <a:extLst>
                <a:ext uri="{FF2B5EF4-FFF2-40B4-BE49-F238E27FC236}">
                  <a16:creationId xmlns:a16="http://schemas.microsoft.com/office/drawing/2014/main" xmlns="" id="{455F9FA1-C752-4F57-8F79-0164AACE5700}"/>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09" name="Freeform: Shape 608">
              <a:extLst>
                <a:ext uri="{FF2B5EF4-FFF2-40B4-BE49-F238E27FC236}">
                  <a16:creationId xmlns:a16="http://schemas.microsoft.com/office/drawing/2014/main" xmlns="" id="{3ED7C18C-AE0B-4057-851C-E3B6B53C8261}"/>
                </a:ext>
              </a:extLst>
            </p:cNvPr>
            <p:cNvSpPr/>
            <p:nvPr/>
          </p:nvSpPr>
          <p:spPr>
            <a:xfrm>
              <a:off x="2817544" y="20408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0" name="Freeform: Shape 609">
              <a:extLst>
                <a:ext uri="{FF2B5EF4-FFF2-40B4-BE49-F238E27FC236}">
                  <a16:creationId xmlns:a16="http://schemas.microsoft.com/office/drawing/2014/main" xmlns="" id="{514E165F-8C5A-4A43-A7AD-B6B1100D987A}"/>
                </a:ext>
              </a:extLst>
            </p:cNvPr>
            <p:cNvSpPr/>
            <p:nvPr/>
          </p:nvSpPr>
          <p:spPr>
            <a:xfrm>
              <a:off x="2816119"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11" name="Freeform: Shape 610">
              <a:extLst>
                <a:ext uri="{FF2B5EF4-FFF2-40B4-BE49-F238E27FC236}">
                  <a16:creationId xmlns:a16="http://schemas.microsoft.com/office/drawing/2014/main" xmlns="" id="{F5418B91-C551-4F3B-B424-18DB07C8D9F6}"/>
                </a:ext>
              </a:extLst>
            </p:cNvPr>
            <p:cNvSpPr/>
            <p:nvPr/>
          </p:nvSpPr>
          <p:spPr>
            <a:xfrm>
              <a:off x="2817376"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2" name="Freeform: Shape 611">
              <a:extLst>
                <a:ext uri="{FF2B5EF4-FFF2-40B4-BE49-F238E27FC236}">
                  <a16:creationId xmlns:a16="http://schemas.microsoft.com/office/drawing/2014/main" xmlns="" id="{BBA19768-EFE0-4509-9575-E5C5F6B9899A}"/>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13" name="Freeform: Shape 612">
              <a:extLst>
                <a:ext uri="{FF2B5EF4-FFF2-40B4-BE49-F238E27FC236}">
                  <a16:creationId xmlns:a16="http://schemas.microsoft.com/office/drawing/2014/main" xmlns="" id="{EE42E7E2-94B4-442F-8670-81D91812B901}"/>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4" name="Freeform: Shape 613">
              <a:extLst>
                <a:ext uri="{FF2B5EF4-FFF2-40B4-BE49-F238E27FC236}">
                  <a16:creationId xmlns:a16="http://schemas.microsoft.com/office/drawing/2014/main" xmlns="" id="{32863A82-6F0F-47AC-BCC9-94DFB5C0566B}"/>
                </a:ext>
              </a:extLst>
            </p:cNvPr>
            <p:cNvSpPr/>
            <p:nvPr/>
          </p:nvSpPr>
          <p:spPr>
            <a:xfrm>
              <a:off x="2806484" y="20447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5" name="Freeform: Shape 614">
              <a:extLst>
                <a:ext uri="{FF2B5EF4-FFF2-40B4-BE49-F238E27FC236}">
                  <a16:creationId xmlns:a16="http://schemas.microsoft.com/office/drawing/2014/main" xmlns="" id="{B701B995-4F34-42E4-ABB9-518196AD67ED}"/>
                </a:ext>
              </a:extLst>
            </p:cNvPr>
            <p:cNvSpPr/>
            <p:nvPr/>
          </p:nvSpPr>
          <p:spPr>
            <a:xfrm>
              <a:off x="2813857" y="2045332"/>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616" name="Freeform: Shape 615">
              <a:extLst>
                <a:ext uri="{FF2B5EF4-FFF2-40B4-BE49-F238E27FC236}">
                  <a16:creationId xmlns:a16="http://schemas.microsoft.com/office/drawing/2014/main" xmlns="" id="{7F235D80-9812-42B8-8504-D96E81499100}"/>
                </a:ext>
              </a:extLst>
            </p:cNvPr>
            <p:cNvSpPr/>
            <p:nvPr/>
          </p:nvSpPr>
          <p:spPr>
            <a:xfrm>
              <a:off x="2813773" y="2045223"/>
              <a:ext cx="8378" cy="695"/>
            </a:xfrm>
            <a:custGeom>
              <a:avLst/>
              <a:gdLst>
                <a:gd name="connsiteX0" fmla="*/ 0 w 8378"/>
                <a:gd name="connsiteY0" fmla="*/ 696 h 695"/>
                <a:gd name="connsiteX1" fmla="*/ 0 w 8378"/>
                <a:gd name="connsiteY1" fmla="*/ 109 h 695"/>
                <a:gd name="connsiteX2" fmla="*/ 0 w 8378"/>
                <a:gd name="connsiteY2" fmla="*/ 696 h 695"/>
              </a:gdLst>
              <a:ahLst/>
              <a:cxnLst>
                <a:cxn ang="0">
                  <a:pos x="connsiteX0" y="connsiteY0"/>
                </a:cxn>
                <a:cxn ang="0">
                  <a:pos x="connsiteX1" y="connsiteY1"/>
                </a:cxn>
                <a:cxn ang="0">
                  <a:pos x="connsiteX2" y="connsiteY2"/>
                </a:cxn>
              </a:cxnLst>
              <a:rect l="l" t="t" r="r" b="b"/>
              <a:pathLst>
                <a:path w="8378" h="695">
                  <a:moveTo>
                    <a:pt x="0" y="696"/>
                  </a:moveTo>
                  <a:cubicBezTo>
                    <a:pt x="0" y="-142"/>
                    <a:pt x="0" y="-58"/>
                    <a:pt x="0" y="109"/>
                  </a:cubicBezTo>
                  <a:lnTo>
                    <a:pt x="0" y="696"/>
                  </a:lnTo>
                  <a:close/>
                </a:path>
              </a:pathLst>
            </a:custGeom>
            <a:solidFill>
              <a:srgbClr val="37474F"/>
            </a:solidFill>
            <a:ln w="8363" cap="flat">
              <a:noFill/>
              <a:prstDash val="solid"/>
              <a:miter/>
            </a:ln>
          </p:spPr>
          <p:txBody>
            <a:bodyPr rtlCol="0" anchor="ctr"/>
            <a:lstStyle/>
            <a:p>
              <a:pPr defTabSz="914378"/>
              <a:endParaRPr lang="en-US"/>
            </a:p>
          </p:txBody>
        </p:sp>
        <p:sp>
          <p:nvSpPr>
            <p:cNvPr id="617" name="Freeform: Shape 616">
              <a:extLst>
                <a:ext uri="{FF2B5EF4-FFF2-40B4-BE49-F238E27FC236}">
                  <a16:creationId xmlns:a16="http://schemas.microsoft.com/office/drawing/2014/main" xmlns="" id="{EF1BDB2F-F071-4E2D-A4B8-7445099E43F3}"/>
                </a:ext>
              </a:extLst>
            </p:cNvPr>
            <p:cNvSpPr/>
            <p:nvPr/>
          </p:nvSpPr>
          <p:spPr>
            <a:xfrm>
              <a:off x="2803970" y="2035612"/>
              <a:ext cx="13154" cy="12735"/>
            </a:xfrm>
            <a:custGeom>
              <a:avLst/>
              <a:gdLst>
                <a:gd name="connsiteX0" fmla="*/ 5530 w 13154"/>
                <a:gd name="connsiteY0" fmla="*/ 10725 h 12735"/>
                <a:gd name="connsiteX1" fmla="*/ 5530 w 13154"/>
                <a:gd name="connsiteY1" fmla="*/ 11312 h 12735"/>
                <a:gd name="connsiteX2" fmla="*/ 5530 w 13154"/>
                <a:gd name="connsiteY2" fmla="*/ 12736 h 12735"/>
                <a:gd name="connsiteX3" fmla="*/ 5530 w 13154"/>
                <a:gd name="connsiteY3" fmla="*/ 10557 h 12735"/>
                <a:gd name="connsiteX4" fmla="*/ 5530 w 13154"/>
                <a:gd name="connsiteY4" fmla="*/ 10976 h 12735"/>
                <a:gd name="connsiteX5" fmla="*/ 5530 w 13154"/>
                <a:gd name="connsiteY5" fmla="*/ 10976 h 12735"/>
                <a:gd name="connsiteX6" fmla="*/ 5530 w 13154"/>
                <a:gd name="connsiteY6" fmla="*/ 9887 h 12735"/>
                <a:gd name="connsiteX7" fmla="*/ 5530 w 13154"/>
                <a:gd name="connsiteY7" fmla="*/ 10557 h 12735"/>
                <a:gd name="connsiteX8" fmla="*/ 5530 w 13154"/>
                <a:gd name="connsiteY8" fmla="*/ 10557 h 12735"/>
                <a:gd name="connsiteX9" fmla="*/ 5530 w 13154"/>
                <a:gd name="connsiteY9" fmla="*/ 10557 h 12735"/>
                <a:gd name="connsiteX10" fmla="*/ 5530 w 13154"/>
                <a:gd name="connsiteY10" fmla="*/ 10557 h 12735"/>
                <a:gd name="connsiteX11" fmla="*/ 5530 w 13154"/>
                <a:gd name="connsiteY11" fmla="*/ 9552 h 12735"/>
                <a:gd name="connsiteX12" fmla="*/ 5530 w 13154"/>
                <a:gd name="connsiteY12" fmla="*/ 9971 h 12735"/>
                <a:gd name="connsiteX13" fmla="*/ 5530 w 13154"/>
                <a:gd name="connsiteY13" fmla="*/ 9468 h 12735"/>
                <a:gd name="connsiteX14" fmla="*/ 5530 w 13154"/>
                <a:gd name="connsiteY14" fmla="*/ 10474 h 12735"/>
                <a:gd name="connsiteX15" fmla="*/ 5530 w 13154"/>
                <a:gd name="connsiteY15" fmla="*/ 11060 h 12735"/>
                <a:gd name="connsiteX16" fmla="*/ 5530 w 13154"/>
                <a:gd name="connsiteY16" fmla="*/ 11060 h 12735"/>
                <a:gd name="connsiteX17" fmla="*/ 5530 w 13154"/>
                <a:gd name="connsiteY17" fmla="*/ 12485 h 12735"/>
                <a:gd name="connsiteX18" fmla="*/ 5530 w 13154"/>
                <a:gd name="connsiteY18" fmla="*/ 10222 h 12735"/>
                <a:gd name="connsiteX19" fmla="*/ 5530 w 13154"/>
                <a:gd name="connsiteY19" fmla="*/ 10222 h 12735"/>
                <a:gd name="connsiteX20" fmla="*/ 5530 w 13154"/>
                <a:gd name="connsiteY20" fmla="*/ 10725 h 12735"/>
                <a:gd name="connsiteX21" fmla="*/ 5530 w 13154"/>
                <a:gd name="connsiteY21" fmla="*/ 11647 h 12735"/>
                <a:gd name="connsiteX22" fmla="*/ 5530 w 13154"/>
                <a:gd name="connsiteY22" fmla="*/ 10474 h 12735"/>
                <a:gd name="connsiteX23" fmla="*/ 5530 w 13154"/>
                <a:gd name="connsiteY23" fmla="*/ 11898 h 12735"/>
                <a:gd name="connsiteX24" fmla="*/ 5530 w 13154"/>
                <a:gd name="connsiteY24" fmla="*/ 10557 h 12735"/>
                <a:gd name="connsiteX25" fmla="*/ 5530 w 13154"/>
                <a:gd name="connsiteY25" fmla="*/ 9971 h 12735"/>
                <a:gd name="connsiteX26" fmla="*/ 5530 w 13154"/>
                <a:gd name="connsiteY26" fmla="*/ 10809 h 12735"/>
                <a:gd name="connsiteX27" fmla="*/ 5530 w 13154"/>
                <a:gd name="connsiteY27" fmla="*/ 10055 h 12735"/>
                <a:gd name="connsiteX28" fmla="*/ 5530 w 13154"/>
                <a:gd name="connsiteY28" fmla="*/ 10055 h 12735"/>
                <a:gd name="connsiteX29" fmla="*/ 5530 w 13154"/>
                <a:gd name="connsiteY29" fmla="*/ 8882 h 12735"/>
                <a:gd name="connsiteX30" fmla="*/ 5530 w 13154"/>
                <a:gd name="connsiteY30" fmla="*/ 8882 h 12735"/>
                <a:gd name="connsiteX31" fmla="*/ 5530 w 13154"/>
                <a:gd name="connsiteY31" fmla="*/ 9803 h 12735"/>
                <a:gd name="connsiteX32" fmla="*/ 5530 w 13154"/>
                <a:gd name="connsiteY32" fmla="*/ 8211 h 12735"/>
                <a:gd name="connsiteX33" fmla="*/ 5530 w 13154"/>
                <a:gd name="connsiteY33" fmla="*/ 8798 h 12735"/>
                <a:gd name="connsiteX34" fmla="*/ 5530 w 13154"/>
                <a:gd name="connsiteY34" fmla="*/ 6536 h 12735"/>
                <a:gd name="connsiteX35" fmla="*/ 5530 w 13154"/>
                <a:gd name="connsiteY35" fmla="*/ 5781 h 12735"/>
                <a:gd name="connsiteX36" fmla="*/ 5530 w 13154"/>
                <a:gd name="connsiteY36" fmla="*/ 5781 h 12735"/>
                <a:gd name="connsiteX37" fmla="*/ 5530 w 13154"/>
                <a:gd name="connsiteY37" fmla="*/ 7206 h 12735"/>
                <a:gd name="connsiteX38" fmla="*/ 5530 w 13154"/>
                <a:gd name="connsiteY38" fmla="*/ 6619 h 12735"/>
                <a:gd name="connsiteX39" fmla="*/ 5530 w 13154"/>
                <a:gd name="connsiteY39" fmla="*/ 8379 h 12735"/>
                <a:gd name="connsiteX40" fmla="*/ 5530 w 13154"/>
                <a:gd name="connsiteY40" fmla="*/ 8798 h 12735"/>
                <a:gd name="connsiteX41" fmla="*/ 5530 w 13154"/>
                <a:gd name="connsiteY41" fmla="*/ 9384 h 12735"/>
                <a:gd name="connsiteX42" fmla="*/ 5530 w 13154"/>
                <a:gd name="connsiteY42" fmla="*/ 6368 h 12735"/>
                <a:gd name="connsiteX43" fmla="*/ 5530 w 13154"/>
                <a:gd name="connsiteY43" fmla="*/ 8547 h 12735"/>
                <a:gd name="connsiteX44" fmla="*/ 5530 w 13154"/>
                <a:gd name="connsiteY44" fmla="*/ 8547 h 12735"/>
                <a:gd name="connsiteX45" fmla="*/ 5530 w 13154"/>
                <a:gd name="connsiteY45" fmla="*/ 9301 h 12735"/>
                <a:gd name="connsiteX46" fmla="*/ 5530 w 13154"/>
                <a:gd name="connsiteY46" fmla="*/ 8379 h 12735"/>
                <a:gd name="connsiteX47" fmla="*/ 5530 w 13154"/>
                <a:gd name="connsiteY47" fmla="*/ 9217 h 12735"/>
                <a:gd name="connsiteX48" fmla="*/ 5530 w 13154"/>
                <a:gd name="connsiteY48" fmla="*/ 7792 h 12735"/>
                <a:gd name="connsiteX49" fmla="*/ 5530 w 13154"/>
                <a:gd name="connsiteY49" fmla="*/ 8714 h 12735"/>
                <a:gd name="connsiteX50" fmla="*/ 5530 w 13154"/>
                <a:gd name="connsiteY50" fmla="*/ 7876 h 12735"/>
                <a:gd name="connsiteX51" fmla="*/ 5530 w 13154"/>
                <a:gd name="connsiteY51" fmla="*/ 7876 h 12735"/>
                <a:gd name="connsiteX52" fmla="*/ 5530 w 13154"/>
                <a:gd name="connsiteY52" fmla="*/ 7876 h 12735"/>
                <a:gd name="connsiteX53" fmla="*/ 5530 w 13154"/>
                <a:gd name="connsiteY53" fmla="*/ 7876 h 12735"/>
                <a:gd name="connsiteX54" fmla="*/ 5530 w 13154"/>
                <a:gd name="connsiteY54" fmla="*/ 6619 h 12735"/>
                <a:gd name="connsiteX55" fmla="*/ 5530 w 13154"/>
                <a:gd name="connsiteY55" fmla="*/ 8379 h 12735"/>
                <a:gd name="connsiteX56" fmla="*/ 5530 w 13154"/>
                <a:gd name="connsiteY56" fmla="*/ 4189 h 12735"/>
                <a:gd name="connsiteX57" fmla="*/ 5530 w 13154"/>
                <a:gd name="connsiteY57" fmla="*/ 8463 h 12735"/>
                <a:gd name="connsiteX58" fmla="*/ 5530 w 13154"/>
                <a:gd name="connsiteY58" fmla="*/ 8463 h 12735"/>
                <a:gd name="connsiteX59" fmla="*/ 5530 w 13154"/>
                <a:gd name="connsiteY59" fmla="*/ 6787 h 12735"/>
                <a:gd name="connsiteX60" fmla="*/ 5530 w 13154"/>
                <a:gd name="connsiteY60" fmla="*/ 8463 h 12735"/>
                <a:gd name="connsiteX61" fmla="*/ 5530 w 13154"/>
                <a:gd name="connsiteY61" fmla="*/ 6619 h 12735"/>
                <a:gd name="connsiteX62" fmla="*/ 5530 w 13154"/>
                <a:gd name="connsiteY62" fmla="*/ 8463 h 12735"/>
                <a:gd name="connsiteX63" fmla="*/ 5530 w 13154"/>
                <a:gd name="connsiteY63" fmla="*/ 6787 h 12735"/>
                <a:gd name="connsiteX64" fmla="*/ 5530 w 13154"/>
                <a:gd name="connsiteY64" fmla="*/ 8630 h 12735"/>
                <a:gd name="connsiteX65" fmla="*/ 5530 w 13154"/>
                <a:gd name="connsiteY65" fmla="*/ 8630 h 12735"/>
                <a:gd name="connsiteX66" fmla="*/ 5530 w 13154"/>
                <a:gd name="connsiteY66" fmla="*/ 8630 h 12735"/>
                <a:gd name="connsiteX67" fmla="*/ 5530 w 13154"/>
                <a:gd name="connsiteY67" fmla="*/ 6368 h 12735"/>
                <a:gd name="connsiteX68" fmla="*/ 5530 w 13154"/>
                <a:gd name="connsiteY68" fmla="*/ 8714 h 12735"/>
                <a:gd name="connsiteX69" fmla="*/ 5530 w 13154"/>
                <a:gd name="connsiteY69" fmla="*/ 3938 h 12735"/>
                <a:gd name="connsiteX70" fmla="*/ 5530 w 13154"/>
                <a:gd name="connsiteY70" fmla="*/ 3938 h 12735"/>
                <a:gd name="connsiteX71" fmla="*/ 5530 w 13154"/>
                <a:gd name="connsiteY71" fmla="*/ 8965 h 12735"/>
                <a:gd name="connsiteX72" fmla="*/ 5530 w 13154"/>
                <a:gd name="connsiteY72" fmla="*/ 9468 h 12735"/>
                <a:gd name="connsiteX73" fmla="*/ 5530 w 13154"/>
                <a:gd name="connsiteY73" fmla="*/ 10222 h 12735"/>
                <a:gd name="connsiteX74" fmla="*/ 5530 w 13154"/>
                <a:gd name="connsiteY74" fmla="*/ 10222 h 12735"/>
                <a:gd name="connsiteX75" fmla="*/ 5530 w 13154"/>
                <a:gd name="connsiteY75" fmla="*/ 8379 h 12735"/>
                <a:gd name="connsiteX76" fmla="*/ 5530 w 13154"/>
                <a:gd name="connsiteY76" fmla="*/ 9468 h 12735"/>
                <a:gd name="connsiteX77" fmla="*/ 5530 w 13154"/>
                <a:gd name="connsiteY77" fmla="*/ 6787 h 12735"/>
                <a:gd name="connsiteX78" fmla="*/ 5530 w 13154"/>
                <a:gd name="connsiteY78" fmla="*/ 8882 h 12735"/>
                <a:gd name="connsiteX79" fmla="*/ 5530 w 13154"/>
                <a:gd name="connsiteY79" fmla="*/ 8882 h 12735"/>
                <a:gd name="connsiteX80" fmla="*/ 5530 w 13154"/>
                <a:gd name="connsiteY80" fmla="*/ 9468 h 12735"/>
                <a:gd name="connsiteX81" fmla="*/ 5530 w 13154"/>
                <a:gd name="connsiteY81" fmla="*/ 9049 h 12735"/>
                <a:gd name="connsiteX82" fmla="*/ 5530 w 13154"/>
                <a:gd name="connsiteY82" fmla="*/ 9720 h 12735"/>
                <a:gd name="connsiteX83" fmla="*/ 5530 w 13154"/>
                <a:gd name="connsiteY83" fmla="*/ 4273 h 12735"/>
                <a:gd name="connsiteX84" fmla="*/ 5530 w 13154"/>
                <a:gd name="connsiteY84" fmla="*/ 5949 h 12735"/>
                <a:gd name="connsiteX85" fmla="*/ 5530 w 13154"/>
                <a:gd name="connsiteY85" fmla="*/ 8798 h 12735"/>
                <a:gd name="connsiteX86" fmla="*/ 5530 w 13154"/>
                <a:gd name="connsiteY86" fmla="*/ 8044 h 12735"/>
                <a:gd name="connsiteX87" fmla="*/ 5530 w 13154"/>
                <a:gd name="connsiteY87" fmla="*/ 8798 h 12735"/>
                <a:gd name="connsiteX88" fmla="*/ 5530 w 13154"/>
                <a:gd name="connsiteY88" fmla="*/ 7960 h 12735"/>
                <a:gd name="connsiteX89" fmla="*/ 5530 w 13154"/>
                <a:gd name="connsiteY89" fmla="*/ 7960 h 12735"/>
                <a:gd name="connsiteX90" fmla="*/ 5530 w 13154"/>
                <a:gd name="connsiteY90" fmla="*/ 5530 h 12735"/>
                <a:gd name="connsiteX91" fmla="*/ 5530 w 13154"/>
                <a:gd name="connsiteY91" fmla="*/ 6200 h 12735"/>
                <a:gd name="connsiteX92" fmla="*/ 5530 w 13154"/>
                <a:gd name="connsiteY92" fmla="*/ 6787 h 12735"/>
                <a:gd name="connsiteX93" fmla="*/ 5530 w 13154"/>
                <a:gd name="connsiteY93" fmla="*/ 7709 h 12735"/>
                <a:gd name="connsiteX94" fmla="*/ 5530 w 13154"/>
                <a:gd name="connsiteY94" fmla="*/ 7206 h 12735"/>
                <a:gd name="connsiteX95" fmla="*/ 5530 w 13154"/>
                <a:gd name="connsiteY95" fmla="*/ 8379 h 12735"/>
                <a:gd name="connsiteX96" fmla="*/ 5530 w 13154"/>
                <a:gd name="connsiteY96" fmla="*/ 7206 h 12735"/>
                <a:gd name="connsiteX97" fmla="*/ 5530 w 13154"/>
                <a:gd name="connsiteY97" fmla="*/ 7206 h 12735"/>
                <a:gd name="connsiteX98" fmla="*/ 5530 w 13154"/>
                <a:gd name="connsiteY98" fmla="*/ 4106 h 12735"/>
                <a:gd name="connsiteX99" fmla="*/ 5530 w 13154"/>
                <a:gd name="connsiteY99" fmla="*/ 4692 h 12735"/>
                <a:gd name="connsiteX100" fmla="*/ 5530 w 13154"/>
                <a:gd name="connsiteY100" fmla="*/ 3435 h 12735"/>
                <a:gd name="connsiteX101" fmla="*/ 5530 w 13154"/>
                <a:gd name="connsiteY101" fmla="*/ 5614 h 12735"/>
                <a:gd name="connsiteX102" fmla="*/ 5530 w 13154"/>
                <a:gd name="connsiteY102" fmla="*/ 5111 h 12735"/>
                <a:gd name="connsiteX103" fmla="*/ 5530 w 13154"/>
                <a:gd name="connsiteY103" fmla="*/ 5530 h 12735"/>
                <a:gd name="connsiteX104" fmla="*/ 5530 w 13154"/>
                <a:gd name="connsiteY104" fmla="*/ 5530 h 12735"/>
                <a:gd name="connsiteX105" fmla="*/ 6033 w 13154"/>
                <a:gd name="connsiteY105" fmla="*/ 6368 h 12735"/>
                <a:gd name="connsiteX106" fmla="*/ 6033 w 13154"/>
                <a:gd name="connsiteY106" fmla="*/ 5446 h 12735"/>
                <a:gd name="connsiteX107" fmla="*/ 6033 w 13154"/>
                <a:gd name="connsiteY107" fmla="*/ 5446 h 12735"/>
                <a:gd name="connsiteX108" fmla="*/ 6033 w 13154"/>
                <a:gd name="connsiteY108" fmla="*/ 4273 h 12735"/>
                <a:gd name="connsiteX109" fmla="*/ 6033 w 13154"/>
                <a:gd name="connsiteY109" fmla="*/ 3435 h 12735"/>
                <a:gd name="connsiteX110" fmla="*/ 6033 w 13154"/>
                <a:gd name="connsiteY110" fmla="*/ 4357 h 12735"/>
                <a:gd name="connsiteX111" fmla="*/ 6033 w 13154"/>
                <a:gd name="connsiteY111" fmla="*/ 4357 h 12735"/>
                <a:gd name="connsiteX112" fmla="*/ 6033 w 13154"/>
                <a:gd name="connsiteY112" fmla="*/ 4357 h 12735"/>
                <a:gd name="connsiteX113" fmla="*/ 6033 w 13154"/>
                <a:gd name="connsiteY113" fmla="*/ 3771 h 12735"/>
                <a:gd name="connsiteX114" fmla="*/ 6033 w 13154"/>
                <a:gd name="connsiteY114" fmla="*/ 2598 h 12735"/>
                <a:gd name="connsiteX115" fmla="*/ 6033 w 13154"/>
                <a:gd name="connsiteY115" fmla="*/ 1676 h 12735"/>
                <a:gd name="connsiteX116" fmla="*/ 6033 w 13154"/>
                <a:gd name="connsiteY116" fmla="*/ 3016 h 12735"/>
                <a:gd name="connsiteX117" fmla="*/ 6033 w 13154"/>
                <a:gd name="connsiteY117" fmla="*/ 1425 h 12735"/>
                <a:gd name="connsiteX118" fmla="*/ 6033 w 13154"/>
                <a:gd name="connsiteY118" fmla="*/ 1843 h 12735"/>
                <a:gd name="connsiteX119" fmla="*/ 6033 w 13154"/>
                <a:gd name="connsiteY119" fmla="*/ 1843 h 12735"/>
                <a:gd name="connsiteX120" fmla="*/ 6033 w 13154"/>
                <a:gd name="connsiteY120" fmla="*/ 1843 h 12735"/>
                <a:gd name="connsiteX121" fmla="*/ 6033 w 13154"/>
                <a:gd name="connsiteY121" fmla="*/ 2262 h 12735"/>
                <a:gd name="connsiteX122" fmla="*/ 6033 w 13154"/>
                <a:gd name="connsiteY122" fmla="*/ 3268 h 12735"/>
                <a:gd name="connsiteX123" fmla="*/ 6033 w 13154"/>
                <a:gd name="connsiteY123" fmla="*/ 2681 h 12735"/>
                <a:gd name="connsiteX124" fmla="*/ 6033 w 13154"/>
                <a:gd name="connsiteY124" fmla="*/ 3184 h 12735"/>
                <a:gd name="connsiteX125" fmla="*/ 6033 w 13154"/>
                <a:gd name="connsiteY125" fmla="*/ 1676 h 12735"/>
                <a:gd name="connsiteX126" fmla="*/ 6033 w 13154"/>
                <a:gd name="connsiteY126" fmla="*/ 1676 h 12735"/>
                <a:gd name="connsiteX127" fmla="*/ 6033 w 13154"/>
                <a:gd name="connsiteY127" fmla="*/ 1676 h 12735"/>
                <a:gd name="connsiteX128" fmla="*/ 6033 w 13154"/>
                <a:gd name="connsiteY128" fmla="*/ 1676 h 12735"/>
                <a:gd name="connsiteX129" fmla="*/ 6033 w 13154"/>
                <a:gd name="connsiteY129" fmla="*/ 1676 h 12735"/>
                <a:gd name="connsiteX130" fmla="*/ 5530 w 13154"/>
                <a:gd name="connsiteY130" fmla="*/ 1676 h 12735"/>
                <a:gd name="connsiteX131" fmla="*/ 5530 w 13154"/>
                <a:gd name="connsiteY131" fmla="*/ 1676 h 12735"/>
                <a:gd name="connsiteX132" fmla="*/ 5530 w 13154"/>
                <a:gd name="connsiteY132" fmla="*/ 1089 h 12735"/>
                <a:gd name="connsiteX133" fmla="*/ 5530 w 13154"/>
                <a:gd name="connsiteY133" fmla="*/ 1089 h 12735"/>
                <a:gd name="connsiteX134" fmla="*/ 5530 w 13154"/>
                <a:gd name="connsiteY134" fmla="*/ 503 h 12735"/>
                <a:gd name="connsiteX135" fmla="*/ 5530 w 13154"/>
                <a:gd name="connsiteY135" fmla="*/ 1257 h 12735"/>
                <a:gd name="connsiteX136" fmla="*/ 5530 w 13154"/>
                <a:gd name="connsiteY136" fmla="*/ 1257 h 12735"/>
                <a:gd name="connsiteX137" fmla="*/ 5530 w 13154"/>
                <a:gd name="connsiteY137" fmla="*/ 1927 h 12735"/>
                <a:gd name="connsiteX138" fmla="*/ 5530 w 13154"/>
                <a:gd name="connsiteY138" fmla="*/ 1927 h 12735"/>
                <a:gd name="connsiteX139" fmla="*/ 5530 w 13154"/>
                <a:gd name="connsiteY139" fmla="*/ 1927 h 12735"/>
                <a:gd name="connsiteX140" fmla="*/ 5111 w 13154"/>
                <a:gd name="connsiteY140" fmla="*/ 1927 h 12735"/>
                <a:gd name="connsiteX141" fmla="*/ 5111 w 13154"/>
                <a:gd name="connsiteY141" fmla="*/ 1927 h 12735"/>
                <a:gd name="connsiteX142" fmla="*/ 5111 w 13154"/>
                <a:gd name="connsiteY142" fmla="*/ 1927 h 12735"/>
                <a:gd name="connsiteX143" fmla="*/ 5111 w 13154"/>
                <a:gd name="connsiteY143" fmla="*/ 1927 h 12735"/>
                <a:gd name="connsiteX144" fmla="*/ 5111 w 13154"/>
                <a:gd name="connsiteY144" fmla="*/ 1257 h 12735"/>
                <a:gd name="connsiteX145" fmla="*/ 5111 w 13154"/>
                <a:gd name="connsiteY145" fmla="*/ 1257 h 12735"/>
                <a:gd name="connsiteX146" fmla="*/ 5111 w 13154"/>
                <a:gd name="connsiteY146" fmla="*/ 2095 h 12735"/>
                <a:gd name="connsiteX147" fmla="*/ 5111 w 13154"/>
                <a:gd name="connsiteY147" fmla="*/ 2095 h 12735"/>
                <a:gd name="connsiteX148" fmla="*/ 5111 w 13154"/>
                <a:gd name="connsiteY148" fmla="*/ 1257 h 12735"/>
                <a:gd name="connsiteX149" fmla="*/ 5111 w 13154"/>
                <a:gd name="connsiteY149" fmla="*/ 3016 h 12735"/>
                <a:gd name="connsiteX150" fmla="*/ 5111 w 13154"/>
                <a:gd name="connsiteY150" fmla="*/ 3016 h 12735"/>
                <a:gd name="connsiteX151" fmla="*/ 5111 w 13154"/>
                <a:gd name="connsiteY151" fmla="*/ 3016 h 12735"/>
                <a:gd name="connsiteX152" fmla="*/ 5111 w 13154"/>
                <a:gd name="connsiteY152" fmla="*/ 3016 h 12735"/>
                <a:gd name="connsiteX153" fmla="*/ 5111 w 13154"/>
                <a:gd name="connsiteY153" fmla="*/ 1508 h 12735"/>
                <a:gd name="connsiteX154" fmla="*/ 5111 w 13154"/>
                <a:gd name="connsiteY154" fmla="*/ 2933 h 12735"/>
                <a:gd name="connsiteX155" fmla="*/ 5111 w 13154"/>
                <a:gd name="connsiteY155" fmla="*/ 2346 h 12735"/>
                <a:gd name="connsiteX156" fmla="*/ 5111 w 13154"/>
                <a:gd name="connsiteY156" fmla="*/ 2346 h 12735"/>
                <a:gd name="connsiteX157" fmla="*/ 4357 w 13154"/>
                <a:gd name="connsiteY157" fmla="*/ 1257 h 12735"/>
                <a:gd name="connsiteX158" fmla="*/ 4357 w 13154"/>
                <a:gd name="connsiteY158" fmla="*/ 1760 h 12735"/>
                <a:gd name="connsiteX159" fmla="*/ 4357 w 13154"/>
                <a:gd name="connsiteY159" fmla="*/ 838 h 12735"/>
                <a:gd name="connsiteX160" fmla="*/ 4357 w 13154"/>
                <a:gd name="connsiteY160" fmla="*/ 1341 h 12735"/>
                <a:gd name="connsiteX161" fmla="*/ 4357 w 13154"/>
                <a:gd name="connsiteY161" fmla="*/ 503 h 12735"/>
                <a:gd name="connsiteX162" fmla="*/ 4357 w 13154"/>
                <a:gd name="connsiteY162" fmla="*/ 503 h 12735"/>
                <a:gd name="connsiteX163" fmla="*/ 4357 w 13154"/>
                <a:gd name="connsiteY163" fmla="*/ 0 h 12735"/>
                <a:gd name="connsiteX164" fmla="*/ 4357 w 13154"/>
                <a:gd name="connsiteY164" fmla="*/ 2514 h 12735"/>
                <a:gd name="connsiteX165" fmla="*/ 4357 w 13154"/>
                <a:gd name="connsiteY165" fmla="*/ 2514 h 12735"/>
                <a:gd name="connsiteX166" fmla="*/ 4357 w 13154"/>
                <a:gd name="connsiteY166" fmla="*/ 1592 h 12735"/>
                <a:gd name="connsiteX167" fmla="*/ 4357 w 13154"/>
                <a:gd name="connsiteY167" fmla="*/ 2011 h 12735"/>
                <a:gd name="connsiteX168" fmla="*/ 4357 w 13154"/>
                <a:gd name="connsiteY168" fmla="*/ 2011 h 12735"/>
                <a:gd name="connsiteX169" fmla="*/ 4357 w 13154"/>
                <a:gd name="connsiteY169" fmla="*/ 2011 h 12735"/>
                <a:gd name="connsiteX170" fmla="*/ 4357 w 13154"/>
                <a:gd name="connsiteY170" fmla="*/ 2011 h 12735"/>
                <a:gd name="connsiteX171" fmla="*/ 4357 w 13154"/>
                <a:gd name="connsiteY171" fmla="*/ 2011 h 12735"/>
                <a:gd name="connsiteX172" fmla="*/ 4357 w 13154"/>
                <a:gd name="connsiteY172" fmla="*/ 2011 h 12735"/>
                <a:gd name="connsiteX173" fmla="*/ 4357 w 13154"/>
                <a:gd name="connsiteY173" fmla="*/ 1508 h 12735"/>
                <a:gd name="connsiteX174" fmla="*/ 4357 w 13154"/>
                <a:gd name="connsiteY174" fmla="*/ 2179 h 12735"/>
                <a:gd name="connsiteX175" fmla="*/ 4357 w 13154"/>
                <a:gd name="connsiteY175" fmla="*/ 2179 h 12735"/>
                <a:gd name="connsiteX176" fmla="*/ 4357 w 13154"/>
                <a:gd name="connsiteY176" fmla="*/ 2598 h 12735"/>
                <a:gd name="connsiteX177" fmla="*/ 4357 w 13154"/>
                <a:gd name="connsiteY177" fmla="*/ 335 h 12735"/>
                <a:gd name="connsiteX178" fmla="*/ 4357 w 13154"/>
                <a:gd name="connsiteY178" fmla="*/ 335 h 12735"/>
                <a:gd name="connsiteX179" fmla="*/ 4357 w 13154"/>
                <a:gd name="connsiteY179" fmla="*/ 1425 h 12735"/>
                <a:gd name="connsiteX180" fmla="*/ 4357 w 13154"/>
                <a:gd name="connsiteY180" fmla="*/ 84 h 12735"/>
                <a:gd name="connsiteX181" fmla="*/ 4357 w 13154"/>
                <a:gd name="connsiteY181" fmla="*/ 754 h 12735"/>
                <a:gd name="connsiteX182" fmla="*/ 4357 w 13154"/>
                <a:gd name="connsiteY182" fmla="*/ 1843 h 12735"/>
                <a:gd name="connsiteX183" fmla="*/ 4357 w 13154"/>
                <a:gd name="connsiteY183" fmla="*/ 1843 h 12735"/>
                <a:gd name="connsiteX184" fmla="*/ 4357 w 13154"/>
                <a:gd name="connsiteY184" fmla="*/ 1843 h 12735"/>
                <a:gd name="connsiteX185" fmla="*/ 4357 w 13154"/>
                <a:gd name="connsiteY185" fmla="*/ 3016 h 12735"/>
                <a:gd name="connsiteX186" fmla="*/ 3938 w 13154"/>
                <a:gd name="connsiteY186" fmla="*/ 1927 h 12735"/>
                <a:gd name="connsiteX187" fmla="*/ 3938 w 13154"/>
                <a:gd name="connsiteY187" fmla="*/ 1927 h 12735"/>
                <a:gd name="connsiteX188" fmla="*/ 3938 w 13154"/>
                <a:gd name="connsiteY188" fmla="*/ 1927 h 12735"/>
                <a:gd name="connsiteX189" fmla="*/ 3938 w 13154"/>
                <a:gd name="connsiteY189" fmla="*/ 2849 h 12735"/>
                <a:gd name="connsiteX190" fmla="*/ 3938 w 13154"/>
                <a:gd name="connsiteY190" fmla="*/ 3603 h 12735"/>
                <a:gd name="connsiteX191" fmla="*/ 3938 w 13154"/>
                <a:gd name="connsiteY191" fmla="*/ 2849 h 12735"/>
                <a:gd name="connsiteX192" fmla="*/ 3938 w 13154"/>
                <a:gd name="connsiteY192" fmla="*/ 2849 h 12735"/>
                <a:gd name="connsiteX193" fmla="*/ 3938 w 13154"/>
                <a:gd name="connsiteY193" fmla="*/ 2849 h 12735"/>
                <a:gd name="connsiteX194" fmla="*/ 3435 w 13154"/>
                <a:gd name="connsiteY194" fmla="*/ 3519 h 12735"/>
                <a:gd name="connsiteX195" fmla="*/ 3435 w 13154"/>
                <a:gd name="connsiteY195" fmla="*/ 4189 h 12735"/>
                <a:gd name="connsiteX196" fmla="*/ 3435 w 13154"/>
                <a:gd name="connsiteY196" fmla="*/ 5781 h 12735"/>
                <a:gd name="connsiteX197" fmla="*/ 3435 w 13154"/>
                <a:gd name="connsiteY197" fmla="*/ 4860 h 12735"/>
                <a:gd name="connsiteX198" fmla="*/ 3435 w 13154"/>
                <a:gd name="connsiteY198" fmla="*/ 4860 h 12735"/>
                <a:gd name="connsiteX199" fmla="*/ 3435 w 13154"/>
                <a:gd name="connsiteY199" fmla="*/ 3435 h 12735"/>
                <a:gd name="connsiteX200" fmla="*/ 2514 w 13154"/>
                <a:gd name="connsiteY200" fmla="*/ 2765 h 12735"/>
                <a:gd name="connsiteX201" fmla="*/ 2514 w 13154"/>
                <a:gd name="connsiteY201" fmla="*/ 3854 h 12735"/>
                <a:gd name="connsiteX202" fmla="*/ 2514 w 13154"/>
                <a:gd name="connsiteY202" fmla="*/ 3854 h 12735"/>
                <a:gd name="connsiteX203" fmla="*/ 2514 w 13154"/>
                <a:gd name="connsiteY203" fmla="*/ 3016 h 12735"/>
                <a:gd name="connsiteX204" fmla="*/ 2514 w 13154"/>
                <a:gd name="connsiteY204" fmla="*/ 3771 h 12735"/>
                <a:gd name="connsiteX205" fmla="*/ 2514 w 13154"/>
                <a:gd name="connsiteY205" fmla="*/ 2514 h 12735"/>
                <a:gd name="connsiteX206" fmla="*/ 2514 w 13154"/>
                <a:gd name="connsiteY206" fmla="*/ 2514 h 12735"/>
                <a:gd name="connsiteX207" fmla="*/ 2514 w 13154"/>
                <a:gd name="connsiteY207" fmla="*/ 2514 h 12735"/>
                <a:gd name="connsiteX208" fmla="*/ 2514 w 13154"/>
                <a:gd name="connsiteY208" fmla="*/ 3352 h 12735"/>
                <a:gd name="connsiteX209" fmla="*/ 2514 w 13154"/>
                <a:gd name="connsiteY209" fmla="*/ 2598 h 12735"/>
                <a:gd name="connsiteX210" fmla="*/ 2514 w 13154"/>
                <a:gd name="connsiteY210" fmla="*/ 2598 h 12735"/>
                <a:gd name="connsiteX211" fmla="*/ 2514 w 13154"/>
                <a:gd name="connsiteY211" fmla="*/ 3435 h 12735"/>
                <a:gd name="connsiteX212" fmla="*/ 2514 w 13154"/>
                <a:gd name="connsiteY212" fmla="*/ 4357 h 12735"/>
                <a:gd name="connsiteX213" fmla="*/ 1927 w 13154"/>
                <a:gd name="connsiteY213" fmla="*/ 3435 h 12735"/>
                <a:gd name="connsiteX214" fmla="*/ 1927 w 13154"/>
                <a:gd name="connsiteY214" fmla="*/ 3938 h 12735"/>
                <a:gd name="connsiteX215" fmla="*/ 1927 w 13154"/>
                <a:gd name="connsiteY215" fmla="*/ 4944 h 12735"/>
                <a:gd name="connsiteX216" fmla="*/ 1927 w 13154"/>
                <a:gd name="connsiteY216" fmla="*/ 2681 h 12735"/>
                <a:gd name="connsiteX217" fmla="*/ 1927 w 13154"/>
                <a:gd name="connsiteY217" fmla="*/ 4273 h 12735"/>
                <a:gd name="connsiteX218" fmla="*/ 1927 w 13154"/>
                <a:gd name="connsiteY218" fmla="*/ 3100 h 12735"/>
                <a:gd name="connsiteX219" fmla="*/ 1341 w 13154"/>
                <a:gd name="connsiteY219" fmla="*/ 3100 h 12735"/>
                <a:gd name="connsiteX220" fmla="*/ 1341 w 13154"/>
                <a:gd name="connsiteY220" fmla="*/ 4189 h 12735"/>
                <a:gd name="connsiteX221" fmla="*/ 1341 w 13154"/>
                <a:gd name="connsiteY221" fmla="*/ 2849 h 12735"/>
                <a:gd name="connsiteX222" fmla="*/ 1341 w 13154"/>
                <a:gd name="connsiteY222" fmla="*/ 3435 h 12735"/>
                <a:gd name="connsiteX223" fmla="*/ 1341 w 13154"/>
                <a:gd name="connsiteY223" fmla="*/ 4106 h 12735"/>
                <a:gd name="connsiteX224" fmla="*/ 0 w 13154"/>
                <a:gd name="connsiteY224" fmla="*/ 2849 h 12735"/>
                <a:gd name="connsiteX225" fmla="*/ 0 w 13154"/>
                <a:gd name="connsiteY225" fmla="*/ 4357 h 12735"/>
                <a:gd name="connsiteX226" fmla="*/ 0 w 13154"/>
                <a:gd name="connsiteY226" fmla="*/ 3435 h 12735"/>
                <a:gd name="connsiteX227" fmla="*/ 0 w 13154"/>
                <a:gd name="connsiteY227" fmla="*/ 4441 h 12735"/>
                <a:gd name="connsiteX228" fmla="*/ 0 w 13154"/>
                <a:gd name="connsiteY228" fmla="*/ 4441 h 12735"/>
                <a:gd name="connsiteX229" fmla="*/ 0 w 13154"/>
                <a:gd name="connsiteY229" fmla="*/ 8295 h 12735"/>
                <a:gd name="connsiteX230" fmla="*/ 0 w 13154"/>
                <a:gd name="connsiteY230" fmla="*/ 8295 h 12735"/>
                <a:gd name="connsiteX231" fmla="*/ 0 w 13154"/>
                <a:gd name="connsiteY231" fmla="*/ 9049 h 12735"/>
                <a:gd name="connsiteX232" fmla="*/ 0 w 13154"/>
                <a:gd name="connsiteY232" fmla="*/ 9049 h 12735"/>
                <a:gd name="connsiteX233" fmla="*/ 0 w 13154"/>
                <a:gd name="connsiteY233" fmla="*/ 9049 h 12735"/>
                <a:gd name="connsiteX234" fmla="*/ 587 w 13154"/>
                <a:gd name="connsiteY234" fmla="*/ 9803 h 12735"/>
                <a:gd name="connsiteX235" fmla="*/ 587 w 13154"/>
                <a:gd name="connsiteY235" fmla="*/ 9133 h 12735"/>
                <a:gd name="connsiteX236" fmla="*/ 587 w 13154"/>
                <a:gd name="connsiteY236" fmla="*/ 9636 h 12735"/>
                <a:gd name="connsiteX237" fmla="*/ 587 w 13154"/>
                <a:gd name="connsiteY237" fmla="*/ 8379 h 12735"/>
                <a:gd name="connsiteX238" fmla="*/ 1005 w 13154"/>
                <a:gd name="connsiteY238" fmla="*/ 9971 h 12735"/>
                <a:gd name="connsiteX239" fmla="*/ 1005 w 13154"/>
                <a:gd name="connsiteY239" fmla="*/ 9217 h 12735"/>
                <a:gd name="connsiteX240" fmla="*/ 1005 w 13154"/>
                <a:gd name="connsiteY240" fmla="*/ 9217 h 12735"/>
                <a:gd name="connsiteX241" fmla="*/ 1005 w 13154"/>
                <a:gd name="connsiteY241" fmla="*/ 10222 h 12735"/>
                <a:gd name="connsiteX242" fmla="*/ 1005 w 13154"/>
                <a:gd name="connsiteY242" fmla="*/ 10222 h 12735"/>
                <a:gd name="connsiteX243" fmla="*/ 1005 w 13154"/>
                <a:gd name="connsiteY243" fmla="*/ 10222 h 12735"/>
                <a:gd name="connsiteX244" fmla="*/ 1005 w 13154"/>
                <a:gd name="connsiteY244" fmla="*/ 10222 h 12735"/>
                <a:gd name="connsiteX245" fmla="*/ 1592 w 13154"/>
                <a:gd name="connsiteY245" fmla="*/ 9468 h 12735"/>
                <a:gd name="connsiteX246" fmla="*/ 1592 w 13154"/>
                <a:gd name="connsiteY246" fmla="*/ 9468 h 12735"/>
                <a:gd name="connsiteX247" fmla="*/ 1592 w 13154"/>
                <a:gd name="connsiteY247" fmla="*/ 9468 h 12735"/>
                <a:gd name="connsiteX248" fmla="*/ 1592 w 13154"/>
                <a:gd name="connsiteY248" fmla="*/ 9468 h 12735"/>
                <a:gd name="connsiteX249" fmla="*/ 1592 w 13154"/>
                <a:gd name="connsiteY249" fmla="*/ 9049 h 12735"/>
                <a:gd name="connsiteX250" fmla="*/ 1592 w 13154"/>
                <a:gd name="connsiteY250" fmla="*/ 10222 h 12735"/>
                <a:gd name="connsiteX251" fmla="*/ 1592 w 13154"/>
                <a:gd name="connsiteY251" fmla="*/ 8463 h 12735"/>
                <a:gd name="connsiteX252" fmla="*/ 1592 w 13154"/>
                <a:gd name="connsiteY252" fmla="*/ 9049 h 12735"/>
                <a:gd name="connsiteX253" fmla="*/ 1592 w 13154"/>
                <a:gd name="connsiteY253" fmla="*/ 8128 h 12735"/>
                <a:gd name="connsiteX254" fmla="*/ 1592 w 13154"/>
                <a:gd name="connsiteY254" fmla="*/ 9552 h 12735"/>
                <a:gd name="connsiteX255" fmla="*/ 2011 w 13154"/>
                <a:gd name="connsiteY255" fmla="*/ 10055 h 12735"/>
                <a:gd name="connsiteX256" fmla="*/ 2011 w 13154"/>
                <a:gd name="connsiteY256" fmla="*/ 8965 h 12735"/>
                <a:gd name="connsiteX257" fmla="*/ 2011 w 13154"/>
                <a:gd name="connsiteY257" fmla="*/ 7960 h 12735"/>
                <a:gd name="connsiteX258" fmla="*/ 2011 w 13154"/>
                <a:gd name="connsiteY258" fmla="*/ 9803 h 12735"/>
                <a:gd name="connsiteX259" fmla="*/ 2011 w 13154"/>
                <a:gd name="connsiteY259" fmla="*/ 9803 h 12735"/>
                <a:gd name="connsiteX260" fmla="*/ 2011 w 13154"/>
                <a:gd name="connsiteY260" fmla="*/ 9803 h 12735"/>
                <a:gd name="connsiteX261" fmla="*/ 2011 w 13154"/>
                <a:gd name="connsiteY261" fmla="*/ 8630 h 12735"/>
                <a:gd name="connsiteX262" fmla="*/ 2011 w 13154"/>
                <a:gd name="connsiteY262" fmla="*/ 8630 h 12735"/>
                <a:gd name="connsiteX263" fmla="*/ 2011 w 13154"/>
                <a:gd name="connsiteY263" fmla="*/ 7625 h 12735"/>
                <a:gd name="connsiteX264" fmla="*/ 2011 w 13154"/>
                <a:gd name="connsiteY264" fmla="*/ 8295 h 12735"/>
                <a:gd name="connsiteX265" fmla="*/ 2011 w 13154"/>
                <a:gd name="connsiteY265" fmla="*/ 8295 h 12735"/>
                <a:gd name="connsiteX266" fmla="*/ 2011 w 13154"/>
                <a:gd name="connsiteY266" fmla="*/ 9384 h 12735"/>
                <a:gd name="connsiteX267" fmla="*/ 2011 w 13154"/>
                <a:gd name="connsiteY267" fmla="*/ 9803 h 12735"/>
                <a:gd name="connsiteX268" fmla="*/ 2011 w 13154"/>
                <a:gd name="connsiteY268" fmla="*/ 8798 h 12735"/>
                <a:gd name="connsiteX269" fmla="*/ 2011 w 13154"/>
                <a:gd name="connsiteY269" fmla="*/ 9971 h 12735"/>
                <a:gd name="connsiteX270" fmla="*/ 2011 w 13154"/>
                <a:gd name="connsiteY270" fmla="*/ 9971 h 12735"/>
                <a:gd name="connsiteX271" fmla="*/ 2011 w 13154"/>
                <a:gd name="connsiteY271" fmla="*/ 8630 h 12735"/>
                <a:gd name="connsiteX272" fmla="*/ 2430 w 13154"/>
                <a:gd name="connsiteY272" fmla="*/ 10055 h 12735"/>
                <a:gd name="connsiteX273" fmla="*/ 2430 w 13154"/>
                <a:gd name="connsiteY273" fmla="*/ 9384 h 12735"/>
                <a:gd name="connsiteX274" fmla="*/ 2430 w 13154"/>
                <a:gd name="connsiteY274" fmla="*/ 10139 h 12735"/>
                <a:gd name="connsiteX275" fmla="*/ 2430 w 13154"/>
                <a:gd name="connsiteY275" fmla="*/ 8965 h 12735"/>
                <a:gd name="connsiteX276" fmla="*/ 2430 w 13154"/>
                <a:gd name="connsiteY276" fmla="*/ 8379 h 12735"/>
                <a:gd name="connsiteX277" fmla="*/ 2430 w 13154"/>
                <a:gd name="connsiteY277" fmla="*/ 9049 h 12735"/>
                <a:gd name="connsiteX278" fmla="*/ 2430 w 13154"/>
                <a:gd name="connsiteY278" fmla="*/ 8128 h 12735"/>
                <a:gd name="connsiteX279" fmla="*/ 2430 w 13154"/>
                <a:gd name="connsiteY279" fmla="*/ 9636 h 12735"/>
                <a:gd name="connsiteX280" fmla="*/ 2430 w 13154"/>
                <a:gd name="connsiteY280" fmla="*/ 9636 h 12735"/>
                <a:gd name="connsiteX281" fmla="*/ 2430 w 13154"/>
                <a:gd name="connsiteY281" fmla="*/ 8379 h 12735"/>
                <a:gd name="connsiteX282" fmla="*/ 2430 w 13154"/>
                <a:gd name="connsiteY282" fmla="*/ 8965 h 12735"/>
                <a:gd name="connsiteX283" fmla="*/ 2430 w 13154"/>
                <a:gd name="connsiteY283" fmla="*/ 8965 h 12735"/>
                <a:gd name="connsiteX284" fmla="*/ 2430 w 13154"/>
                <a:gd name="connsiteY284" fmla="*/ 9636 h 12735"/>
                <a:gd name="connsiteX285" fmla="*/ 2430 w 13154"/>
                <a:gd name="connsiteY285" fmla="*/ 9636 h 12735"/>
                <a:gd name="connsiteX286" fmla="*/ 2430 w 13154"/>
                <a:gd name="connsiteY286" fmla="*/ 9636 h 12735"/>
                <a:gd name="connsiteX287" fmla="*/ 2430 w 13154"/>
                <a:gd name="connsiteY287" fmla="*/ 8630 h 12735"/>
                <a:gd name="connsiteX288" fmla="*/ 2430 w 13154"/>
                <a:gd name="connsiteY288" fmla="*/ 9301 h 12735"/>
                <a:gd name="connsiteX289" fmla="*/ 2430 w 13154"/>
                <a:gd name="connsiteY289" fmla="*/ 8882 h 12735"/>
                <a:gd name="connsiteX290" fmla="*/ 2430 w 13154"/>
                <a:gd name="connsiteY290" fmla="*/ 9636 h 12735"/>
                <a:gd name="connsiteX291" fmla="*/ 2430 w 13154"/>
                <a:gd name="connsiteY291" fmla="*/ 10557 h 12735"/>
                <a:gd name="connsiteX292" fmla="*/ 2430 w 13154"/>
                <a:gd name="connsiteY292" fmla="*/ 9887 h 12735"/>
                <a:gd name="connsiteX293" fmla="*/ 2430 w 13154"/>
                <a:gd name="connsiteY293" fmla="*/ 9887 h 12735"/>
                <a:gd name="connsiteX294" fmla="*/ 2430 w 13154"/>
                <a:gd name="connsiteY294" fmla="*/ 9887 h 12735"/>
                <a:gd name="connsiteX295" fmla="*/ 2430 w 13154"/>
                <a:gd name="connsiteY295" fmla="*/ 10893 h 12735"/>
                <a:gd name="connsiteX296" fmla="*/ 2430 w 13154"/>
                <a:gd name="connsiteY296" fmla="*/ 9217 h 12735"/>
                <a:gd name="connsiteX297" fmla="*/ 2430 w 13154"/>
                <a:gd name="connsiteY297" fmla="*/ 10390 h 12735"/>
                <a:gd name="connsiteX298" fmla="*/ 2430 w 13154"/>
                <a:gd name="connsiteY298" fmla="*/ 9636 h 12735"/>
                <a:gd name="connsiteX299" fmla="*/ 5530 w 13154"/>
                <a:gd name="connsiteY299" fmla="*/ 10725 h 12735"/>
                <a:gd name="connsiteX300" fmla="*/ 6703 w 13154"/>
                <a:gd name="connsiteY300" fmla="*/ 10222 h 12735"/>
                <a:gd name="connsiteX301" fmla="*/ 6703 w 13154"/>
                <a:gd name="connsiteY301" fmla="*/ 10222 h 12735"/>
                <a:gd name="connsiteX302" fmla="*/ 6703 w 13154"/>
                <a:gd name="connsiteY302" fmla="*/ 10222 h 12735"/>
                <a:gd name="connsiteX303" fmla="*/ 8379 w 13154"/>
                <a:gd name="connsiteY303" fmla="*/ 8463 h 12735"/>
                <a:gd name="connsiteX304" fmla="*/ 8379 w 13154"/>
                <a:gd name="connsiteY304" fmla="*/ 8463 h 12735"/>
                <a:gd name="connsiteX305" fmla="*/ 13071 w 13154"/>
                <a:gd name="connsiteY305" fmla="*/ 3268 h 12735"/>
                <a:gd name="connsiteX306" fmla="*/ 13071 w 13154"/>
                <a:gd name="connsiteY306" fmla="*/ 3268 h 12735"/>
                <a:gd name="connsiteX307" fmla="*/ 13071 w 13154"/>
                <a:gd name="connsiteY307" fmla="*/ 3268 h 12735"/>
                <a:gd name="connsiteX308" fmla="*/ 13071 w 13154"/>
                <a:gd name="connsiteY308" fmla="*/ 3268 h 12735"/>
                <a:gd name="connsiteX309" fmla="*/ 13071 w 13154"/>
                <a:gd name="connsiteY309" fmla="*/ 3268 h 12735"/>
                <a:gd name="connsiteX310" fmla="*/ 13071 w 13154"/>
                <a:gd name="connsiteY310" fmla="*/ 3268 h 12735"/>
                <a:gd name="connsiteX311" fmla="*/ 13155 w 13154"/>
                <a:gd name="connsiteY311" fmla="*/ 3519 h 12735"/>
                <a:gd name="connsiteX312" fmla="*/ 1843 w 13154"/>
                <a:gd name="connsiteY312" fmla="*/ 4106 h 12735"/>
                <a:gd name="connsiteX313" fmla="*/ 1843 w 13154"/>
                <a:gd name="connsiteY313" fmla="*/ 4106 h 12735"/>
                <a:gd name="connsiteX314" fmla="*/ 1927 w 13154"/>
                <a:gd name="connsiteY314" fmla="*/ 4357 h 1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3154" h="12735">
                  <a:moveTo>
                    <a:pt x="5530" y="10725"/>
                  </a:moveTo>
                  <a:lnTo>
                    <a:pt x="5530" y="11312"/>
                  </a:lnTo>
                  <a:cubicBezTo>
                    <a:pt x="5488" y="11789"/>
                    <a:pt x="5488" y="12258"/>
                    <a:pt x="5530" y="12736"/>
                  </a:cubicBezTo>
                  <a:cubicBezTo>
                    <a:pt x="5530" y="10725"/>
                    <a:pt x="5530" y="12736"/>
                    <a:pt x="5530" y="10557"/>
                  </a:cubicBezTo>
                  <a:lnTo>
                    <a:pt x="5530" y="10976"/>
                  </a:lnTo>
                  <a:lnTo>
                    <a:pt x="5530" y="10976"/>
                  </a:lnTo>
                  <a:cubicBezTo>
                    <a:pt x="5530" y="11982"/>
                    <a:pt x="5530" y="9552"/>
                    <a:pt x="5530" y="9887"/>
                  </a:cubicBezTo>
                  <a:cubicBezTo>
                    <a:pt x="5530" y="10222"/>
                    <a:pt x="5530" y="9887"/>
                    <a:pt x="5530" y="10557"/>
                  </a:cubicBezTo>
                  <a:lnTo>
                    <a:pt x="5530" y="10557"/>
                  </a:lnTo>
                  <a:lnTo>
                    <a:pt x="5530" y="10557"/>
                  </a:lnTo>
                  <a:lnTo>
                    <a:pt x="5530" y="10557"/>
                  </a:lnTo>
                  <a:lnTo>
                    <a:pt x="5530" y="9552"/>
                  </a:lnTo>
                  <a:cubicBezTo>
                    <a:pt x="5530" y="9552"/>
                    <a:pt x="5530" y="9552"/>
                    <a:pt x="5530" y="9971"/>
                  </a:cubicBezTo>
                  <a:lnTo>
                    <a:pt x="5530" y="9468"/>
                  </a:lnTo>
                  <a:cubicBezTo>
                    <a:pt x="5530" y="9971"/>
                    <a:pt x="5530" y="10474"/>
                    <a:pt x="5530" y="10474"/>
                  </a:cubicBezTo>
                  <a:cubicBezTo>
                    <a:pt x="5530" y="12401"/>
                    <a:pt x="5530" y="9887"/>
                    <a:pt x="5530" y="11060"/>
                  </a:cubicBezTo>
                  <a:lnTo>
                    <a:pt x="5530" y="11060"/>
                  </a:lnTo>
                  <a:cubicBezTo>
                    <a:pt x="5488" y="11538"/>
                    <a:pt x="5488" y="12007"/>
                    <a:pt x="5530" y="12485"/>
                  </a:cubicBezTo>
                  <a:cubicBezTo>
                    <a:pt x="5480" y="11731"/>
                    <a:pt x="5480" y="10976"/>
                    <a:pt x="5530" y="10222"/>
                  </a:cubicBezTo>
                  <a:cubicBezTo>
                    <a:pt x="5530" y="10222"/>
                    <a:pt x="5530" y="10222"/>
                    <a:pt x="5530" y="10222"/>
                  </a:cubicBezTo>
                  <a:cubicBezTo>
                    <a:pt x="5530" y="10222"/>
                    <a:pt x="5530" y="10725"/>
                    <a:pt x="5530" y="10725"/>
                  </a:cubicBezTo>
                  <a:lnTo>
                    <a:pt x="5530" y="11647"/>
                  </a:lnTo>
                  <a:cubicBezTo>
                    <a:pt x="5572" y="11253"/>
                    <a:pt x="5572" y="10868"/>
                    <a:pt x="5530" y="10474"/>
                  </a:cubicBezTo>
                  <a:cubicBezTo>
                    <a:pt x="5572" y="10951"/>
                    <a:pt x="5572" y="11420"/>
                    <a:pt x="5530" y="11898"/>
                  </a:cubicBezTo>
                  <a:cubicBezTo>
                    <a:pt x="5530" y="11898"/>
                    <a:pt x="5530" y="10725"/>
                    <a:pt x="5530" y="10557"/>
                  </a:cubicBezTo>
                  <a:cubicBezTo>
                    <a:pt x="5530" y="10390"/>
                    <a:pt x="5530" y="10557"/>
                    <a:pt x="5530" y="9971"/>
                  </a:cubicBezTo>
                  <a:cubicBezTo>
                    <a:pt x="5564" y="10247"/>
                    <a:pt x="5564" y="10532"/>
                    <a:pt x="5530" y="10809"/>
                  </a:cubicBezTo>
                  <a:lnTo>
                    <a:pt x="5530" y="10055"/>
                  </a:lnTo>
                  <a:cubicBezTo>
                    <a:pt x="5530" y="10055"/>
                    <a:pt x="5530" y="10055"/>
                    <a:pt x="5530" y="10055"/>
                  </a:cubicBezTo>
                  <a:cubicBezTo>
                    <a:pt x="5488" y="9661"/>
                    <a:pt x="5488" y="9276"/>
                    <a:pt x="5530" y="8882"/>
                  </a:cubicBezTo>
                  <a:cubicBezTo>
                    <a:pt x="5530" y="7876"/>
                    <a:pt x="5530" y="10390"/>
                    <a:pt x="5530" y="8882"/>
                  </a:cubicBezTo>
                  <a:cubicBezTo>
                    <a:pt x="5530" y="8882"/>
                    <a:pt x="5530" y="9468"/>
                    <a:pt x="5530" y="9803"/>
                  </a:cubicBezTo>
                  <a:cubicBezTo>
                    <a:pt x="5530" y="10139"/>
                    <a:pt x="5530" y="9217"/>
                    <a:pt x="5530" y="8211"/>
                  </a:cubicBezTo>
                  <a:lnTo>
                    <a:pt x="5530" y="8798"/>
                  </a:lnTo>
                  <a:cubicBezTo>
                    <a:pt x="5446" y="8044"/>
                    <a:pt x="5446" y="7290"/>
                    <a:pt x="5530" y="6536"/>
                  </a:cubicBezTo>
                  <a:cubicBezTo>
                    <a:pt x="5497" y="6284"/>
                    <a:pt x="5497" y="6033"/>
                    <a:pt x="5530" y="5781"/>
                  </a:cubicBezTo>
                  <a:lnTo>
                    <a:pt x="5530" y="5781"/>
                  </a:lnTo>
                  <a:cubicBezTo>
                    <a:pt x="5580" y="6251"/>
                    <a:pt x="5580" y="6728"/>
                    <a:pt x="5530" y="7206"/>
                  </a:cubicBezTo>
                  <a:lnTo>
                    <a:pt x="5530" y="6619"/>
                  </a:lnTo>
                  <a:cubicBezTo>
                    <a:pt x="5488" y="7206"/>
                    <a:pt x="5488" y="7792"/>
                    <a:pt x="5530" y="8379"/>
                  </a:cubicBezTo>
                  <a:lnTo>
                    <a:pt x="5530" y="8798"/>
                  </a:lnTo>
                  <a:lnTo>
                    <a:pt x="5530" y="9384"/>
                  </a:lnTo>
                  <a:cubicBezTo>
                    <a:pt x="5463" y="8379"/>
                    <a:pt x="5463" y="7373"/>
                    <a:pt x="5530" y="6368"/>
                  </a:cubicBezTo>
                  <a:cubicBezTo>
                    <a:pt x="5530" y="7122"/>
                    <a:pt x="5530" y="7625"/>
                    <a:pt x="5530" y="8547"/>
                  </a:cubicBezTo>
                  <a:cubicBezTo>
                    <a:pt x="5530" y="7541"/>
                    <a:pt x="5530" y="8965"/>
                    <a:pt x="5530" y="8547"/>
                  </a:cubicBezTo>
                  <a:cubicBezTo>
                    <a:pt x="5572" y="8798"/>
                    <a:pt x="5572" y="9049"/>
                    <a:pt x="5530" y="9301"/>
                  </a:cubicBezTo>
                  <a:lnTo>
                    <a:pt x="5530" y="8379"/>
                  </a:lnTo>
                  <a:cubicBezTo>
                    <a:pt x="5530" y="9133"/>
                    <a:pt x="5530" y="8965"/>
                    <a:pt x="5530" y="9217"/>
                  </a:cubicBezTo>
                  <a:cubicBezTo>
                    <a:pt x="5530" y="7792"/>
                    <a:pt x="5530" y="8211"/>
                    <a:pt x="5530" y="7792"/>
                  </a:cubicBezTo>
                  <a:cubicBezTo>
                    <a:pt x="5530" y="7373"/>
                    <a:pt x="5530" y="8798"/>
                    <a:pt x="5530" y="8714"/>
                  </a:cubicBezTo>
                  <a:cubicBezTo>
                    <a:pt x="5530" y="8630"/>
                    <a:pt x="5530" y="6954"/>
                    <a:pt x="5530" y="7876"/>
                  </a:cubicBezTo>
                  <a:lnTo>
                    <a:pt x="5530" y="7876"/>
                  </a:lnTo>
                  <a:cubicBezTo>
                    <a:pt x="5530" y="7457"/>
                    <a:pt x="5530" y="7876"/>
                    <a:pt x="5530" y="7876"/>
                  </a:cubicBezTo>
                  <a:lnTo>
                    <a:pt x="5530" y="7876"/>
                  </a:lnTo>
                  <a:cubicBezTo>
                    <a:pt x="5530" y="7876"/>
                    <a:pt x="5530" y="7876"/>
                    <a:pt x="5530" y="6619"/>
                  </a:cubicBezTo>
                  <a:cubicBezTo>
                    <a:pt x="5530" y="6619"/>
                    <a:pt x="5530" y="8128"/>
                    <a:pt x="5530" y="8379"/>
                  </a:cubicBezTo>
                  <a:lnTo>
                    <a:pt x="5530" y="4189"/>
                  </a:lnTo>
                  <a:cubicBezTo>
                    <a:pt x="5606" y="5614"/>
                    <a:pt x="5606" y="7038"/>
                    <a:pt x="5530" y="8463"/>
                  </a:cubicBezTo>
                  <a:cubicBezTo>
                    <a:pt x="5530" y="8463"/>
                    <a:pt x="5530" y="8463"/>
                    <a:pt x="5530" y="8463"/>
                  </a:cubicBezTo>
                  <a:cubicBezTo>
                    <a:pt x="5446" y="7910"/>
                    <a:pt x="5446" y="7340"/>
                    <a:pt x="5530" y="6787"/>
                  </a:cubicBezTo>
                  <a:cubicBezTo>
                    <a:pt x="5530" y="8044"/>
                    <a:pt x="5530" y="7457"/>
                    <a:pt x="5530" y="8463"/>
                  </a:cubicBezTo>
                  <a:cubicBezTo>
                    <a:pt x="5488" y="7851"/>
                    <a:pt x="5488" y="7231"/>
                    <a:pt x="5530" y="6619"/>
                  </a:cubicBezTo>
                  <a:cubicBezTo>
                    <a:pt x="5530" y="6619"/>
                    <a:pt x="5530" y="8295"/>
                    <a:pt x="5530" y="8463"/>
                  </a:cubicBezTo>
                  <a:lnTo>
                    <a:pt x="5530" y="6787"/>
                  </a:lnTo>
                  <a:cubicBezTo>
                    <a:pt x="5446" y="7399"/>
                    <a:pt x="5446" y="8019"/>
                    <a:pt x="5530" y="8630"/>
                  </a:cubicBezTo>
                  <a:cubicBezTo>
                    <a:pt x="5530" y="8630"/>
                    <a:pt x="5530" y="8630"/>
                    <a:pt x="5530" y="8630"/>
                  </a:cubicBezTo>
                  <a:lnTo>
                    <a:pt x="5530" y="8630"/>
                  </a:lnTo>
                  <a:cubicBezTo>
                    <a:pt x="5530" y="8630"/>
                    <a:pt x="5530" y="6284"/>
                    <a:pt x="5530" y="6368"/>
                  </a:cubicBezTo>
                  <a:cubicBezTo>
                    <a:pt x="5488" y="7147"/>
                    <a:pt x="5488" y="7935"/>
                    <a:pt x="5530" y="8714"/>
                  </a:cubicBezTo>
                  <a:cubicBezTo>
                    <a:pt x="5530" y="7876"/>
                    <a:pt x="5530" y="4608"/>
                    <a:pt x="5530" y="3938"/>
                  </a:cubicBezTo>
                  <a:lnTo>
                    <a:pt x="5530" y="3938"/>
                  </a:lnTo>
                  <a:cubicBezTo>
                    <a:pt x="5530" y="5279"/>
                    <a:pt x="5530" y="7960"/>
                    <a:pt x="5530" y="8965"/>
                  </a:cubicBezTo>
                  <a:cubicBezTo>
                    <a:pt x="5530" y="9971"/>
                    <a:pt x="5530" y="9552"/>
                    <a:pt x="5530" y="9468"/>
                  </a:cubicBezTo>
                  <a:cubicBezTo>
                    <a:pt x="5580" y="9720"/>
                    <a:pt x="5580" y="9971"/>
                    <a:pt x="5530" y="10222"/>
                  </a:cubicBezTo>
                  <a:lnTo>
                    <a:pt x="5530" y="10222"/>
                  </a:lnTo>
                  <a:cubicBezTo>
                    <a:pt x="5530" y="9217"/>
                    <a:pt x="5530" y="9217"/>
                    <a:pt x="5530" y="8379"/>
                  </a:cubicBezTo>
                  <a:lnTo>
                    <a:pt x="5530" y="9468"/>
                  </a:lnTo>
                  <a:cubicBezTo>
                    <a:pt x="5413" y="8580"/>
                    <a:pt x="5413" y="7675"/>
                    <a:pt x="5530" y="6787"/>
                  </a:cubicBezTo>
                  <a:cubicBezTo>
                    <a:pt x="5572" y="7482"/>
                    <a:pt x="5572" y="8186"/>
                    <a:pt x="5530" y="8882"/>
                  </a:cubicBezTo>
                  <a:cubicBezTo>
                    <a:pt x="5530" y="8882"/>
                    <a:pt x="5530" y="8211"/>
                    <a:pt x="5530" y="8882"/>
                  </a:cubicBezTo>
                  <a:lnTo>
                    <a:pt x="5530" y="9468"/>
                  </a:lnTo>
                  <a:cubicBezTo>
                    <a:pt x="5530" y="9468"/>
                    <a:pt x="5530" y="8128"/>
                    <a:pt x="5530" y="9049"/>
                  </a:cubicBezTo>
                  <a:cubicBezTo>
                    <a:pt x="5530" y="9971"/>
                    <a:pt x="5530" y="10306"/>
                    <a:pt x="5530" y="9720"/>
                  </a:cubicBezTo>
                  <a:cubicBezTo>
                    <a:pt x="5530" y="9133"/>
                    <a:pt x="5530" y="5111"/>
                    <a:pt x="5530" y="4273"/>
                  </a:cubicBezTo>
                  <a:lnTo>
                    <a:pt x="5530" y="5949"/>
                  </a:lnTo>
                  <a:cubicBezTo>
                    <a:pt x="5530" y="6787"/>
                    <a:pt x="5530" y="8044"/>
                    <a:pt x="5530" y="8798"/>
                  </a:cubicBezTo>
                  <a:cubicBezTo>
                    <a:pt x="5488" y="8547"/>
                    <a:pt x="5488" y="8295"/>
                    <a:pt x="5530" y="8044"/>
                  </a:cubicBezTo>
                  <a:cubicBezTo>
                    <a:pt x="5530" y="8044"/>
                    <a:pt x="5530" y="8882"/>
                    <a:pt x="5530" y="8798"/>
                  </a:cubicBezTo>
                  <a:cubicBezTo>
                    <a:pt x="5530" y="8714"/>
                    <a:pt x="5530" y="8798"/>
                    <a:pt x="5530" y="7960"/>
                  </a:cubicBezTo>
                  <a:cubicBezTo>
                    <a:pt x="5530" y="7122"/>
                    <a:pt x="5530" y="7960"/>
                    <a:pt x="5530" y="7960"/>
                  </a:cubicBezTo>
                  <a:cubicBezTo>
                    <a:pt x="5446" y="7156"/>
                    <a:pt x="5446" y="6335"/>
                    <a:pt x="5530" y="5530"/>
                  </a:cubicBezTo>
                  <a:cubicBezTo>
                    <a:pt x="5480" y="5748"/>
                    <a:pt x="5480" y="5983"/>
                    <a:pt x="5530" y="6200"/>
                  </a:cubicBezTo>
                  <a:cubicBezTo>
                    <a:pt x="5530" y="6200"/>
                    <a:pt x="5530" y="6787"/>
                    <a:pt x="5530" y="6787"/>
                  </a:cubicBezTo>
                  <a:cubicBezTo>
                    <a:pt x="5530" y="6787"/>
                    <a:pt x="5530" y="7290"/>
                    <a:pt x="5530" y="7709"/>
                  </a:cubicBezTo>
                  <a:cubicBezTo>
                    <a:pt x="5530" y="8128"/>
                    <a:pt x="5530" y="7206"/>
                    <a:pt x="5530" y="7206"/>
                  </a:cubicBezTo>
                  <a:cubicBezTo>
                    <a:pt x="5530" y="7206"/>
                    <a:pt x="5530" y="7206"/>
                    <a:pt x="5530" y="8379"/>
                  </a:cubicBezTo>
                  <a:cubicBezTo>
                    <a:pt x="5472" y="7994"/>
                    <a:pt x="5472" y="7591"/>
                    <a:pt x="5530" y="7206"/>
                  </a:cubicBezTo>
                  <a:cubicBezTo>
                    <a:pt x="5530" y="6284"/>
                    <a:pt x="5530" y="7206"/>
                    <a:pt x="5530" y="7206"/>
                  </a:cubicBezTo>
                  <a:cubicBezTo>
                    <a:pt x="5480" y="6175"/>
                    <a:pt x="5480" y="5136"/>
                    <a:pt x="5530" y="4106"/>
                  </a:cubicBezTo>
                  <a:cubicBezTo>
                    <a:pt x="5530" y="4106"/>
                    <a:pt x="5530" y="4944"/>
                    <a:pt x="5530" y="4692"/>
                  </a:cubicBezTo>
                  <a:cubicBezTo>
                    <a:pt x="5530" y="4441"/>
                    <a:pt x="5530" y="2598"/>
                    <a:pt x="5530" y="3435"/>
                  </a:cubicBezTo>
                  <a:cubicBezTo>
                    <a:pt x="5530" y="4273"/>
                    <a:pt x="5530" y="5027"/>
                    <a:pt x="5530" y="5614"/>
                  </a:cubicBezTo>
                  <a:cubicBezTo>
                    <a:pt x="5530" y="6200"/>
                    <a:pt x="5530" y="5111"/>
                    <a:pt x="5530" y="5111"/>
                  </a:cubicBezTo>
                  <a:lnTo>
                    <a:pt x="5530" y="5530"/>
                  </a:lnTo>
                  <a:cubicBezTo>
                    <a:pt x="5530" y="5530"/>
                    <a:pt x="5530" y="5530"/>
                    <a:pt x="5530" y="5530"/>
                  </a:cubicBezTo>
                  <a:cubicBezTo>
                    <a:pt x="5530" y="5530"/>
                    <a:pt x="5530" y="5530"/>
                    <a:pt x="6033" y="6368"/>
                  </a:cubicBezTo>
                  <a:cubicBezTo>
                    <a:pt x="6075" y="6066"/>
                    <a:pt x="6075" y="5756"/>
                    <a:pt x="6033" y="5446"/>
                  </a:cubicBezTo>
                  <a:lnTo>
                    <a:pt x="6033" y="5446"/>
                  </a:lnTo>
                  <a:cubicBezTo>
                    <a:pt x="5991" y="5053"/>
                    <a:pt x="5991" y="4667"/>
                    <a:pt x="6033" y="4273"/>
                  </a:cubicBezTo>
                  <a:cubicBezTo>
                    <a:pt x="6033" y="3771"/>
                    <a:pt x="6033" y="3100"/>
                    <a:pt x="6033" y="3435"/>
                  </a:cubicBezTo>
                  <a:lnTo>
                    <a:pt x="6033" y="4357"/>
                  </a:lnTo>
                  <a:cubicBezTo>
                    <a:pt x="6033" y="4357"/>
                    <a:pt x="6033" y="3771"/>
                    <a:pt x="6033" y="4357"/>
                  </a:cubicBezTo>
                  <a:cubicBezTo>
                    <a:pt x="6033" y="4944"/>
                    <a:pt x="6033" y="5530"/>
                    <a:pt x="6033" y="4357"/>
                  </a:cubicBezTo>
                  <a:lnTo>
                    <a:pt x="6033" y="3771"/>
                  </a:lnTo>
                  <a:cubicBezTo>
                    <a:pt x="6033" y="3268"/>
                    <a:pt x="6033" y="2346"/>
                    <a:pt x="6033" y="2598"/>
                  </a:cubicBezTo>
                  <a:cubicBezTo>
                    <a:pt x="6033" y="2849"/>
                    <a:pt x="6033" y="2598"/>
                    <a:pt x="6033" y="1676"/>
                  </a:cubicBezTo>
                  <a:cubicBezTo>
                    <a:pt x="6033" y="2933"/>
                    <a:pt x="6033" y="1676"/>
                    <a:pt x="6033" y="3016"/>
                  </a:cubicBezTo>
                  <a:cubicBezTo>
                    <a:pt x="6083" y="2489"/>
                    <a:pt x="6083" y="1952"/>
                    <a:pt x="6033" y="1425"/>
                  </a:cubicBezTo>
                  <a:cubicBezTo>
                    <a:pt x="6033" y="1425"/>
                    <a:pt x="6033" y="2011"/>
                    <a:pt x="6033" y="1843"/>
                  </a:cubicBezTo>
                  <a:lnTo>
                    <a:pt x="6033" y="1843"/>
                  </a:lnTo>
                  <a:lnTo>
                    <a:pt x="6033" y="1843"/>
                  </a:lnTo>
                  <a:cubicBezTo>
                    <a:pt x="6041" y="1986"/>
                    <a:pt x="6041" y="2120"/>
                    <a:pt x="6033" y="2262"/>
                  </a:cubicBezTo>
                  <a:cubicBezTo>
                    <a:pt x="6033" y="2933"/>
                    <a:pt x="6033" y="2933"/>
                    <a:pt x="6033" y="3268"/>
                  </a:cubicBezTo>
                  <a:cubicBezTo>
                    <a:pt x="6033" y="3603"/>
                    <a:pt x="6033" y="3268"/>
                    <a:pt x="6033" y="2681"/>
                  </a:cubicBezTo>
                  <a:lnTo>
                    <a:pt x="6033" y="3184"/>
                  </a:lnTo>
                  <a:cubicBezTo>
                    <a:pt x="5999" y="2681"/>
                    <a:pt x="5999" y="2179"/>
                    <a:pt x="6033" y="1676"/>
                  </a:cubicBezTo>
                  <a:lnTo>
                    <a:pt x="6033" y="1676"/>
                  </a:lnTo>
                  <a:cubicBezTo>
                    <a:pt x="6033" y="1676"/>
                    <a:pt x="6033" y="1173"/>
                    <a:pt x="6033" y="1676"/>
                  </a:cubicBezTo>
                  <a:cubicBezTo>
                    <a:pt x="6033" y="2179"/>
                    <a:pt x="6033" y="2430"/>
                    <a:pt x="6033" y="1676"/>
                  </a:cubicBezTo>
                  <a:lnTo>
                    <a:pt x="6033" y="1676"/>
                  </a:lnTo>
                  <a:cubicBezTo>
                    <a:pt x="6033" y="1676"/>
                    <a:pt x="6033" y="2765"/>
                    <a:pt x="5530" y="1676"/>
                  </a:cubicBezTo>
                  <a:cubicBezTo>
                    <a:pt x="5530" y="1676"/>
                    <a:pt x="5530" y="1676"/>
                    <a:pt x="5530" y="1676"/>
                  </a:cubicBezTo>
                  <a:lnTo>
                    <a:pt x="5530" y="1089"/>
                  </a:lnTo>
                  <a:cubicBezTo>
                    <a:pt x="5530" y="1089"/>
                    <a:pt x="5530" y="587"/>
                    <a:pt x="5530" y="1089"/>
                  </a:cubicBezTo>
                  <a:cubicBezTo>
                    <a:pt x="5530" y="-503"/>
                    <a:pt x="5530" y="1089"/>
                    <a:pt x="5530" y="503"/>
                  </a:cubicBezTo>
                  <a:lnTo>
                    <a:pt x="5530" y="1257"/>
                  </a:lnTo>
                  <a:cubicBezTo>
                    <a:pt x="5530" y="1257"/>
                    <a:pt x="5530" y="1257"/>
                    <a:pt x="5530" y="1257"/>
                  </a:cubicBezTo>
                  <a:lnTo>
                    <a:pt x="5530" y="1927"/>
                  </a:lnTo>
                  <a:cubicBezTo>
                    <a:pt x="5530" y="2514"/>
                    <a:pt x="5530" y="1508"/>
                    <a:pt x="5530" y="1927"/>
                  </a:cubicBezTo>
                  <a:cubicBezTo>
                    <a:pt x="5530" y="2346"/>
                    <a:pt x="5530" y="1927"/>
                    <a:pt x="5530" y="1927"/>
                  </a:cubicBezTo>
                  <a:cubicBezTo>
                    <a:pt x="5530" y="503"/>
                    <a:pt x="5530" y="3016"/>
                    <a:pt x="5111" y="1927"/>
                  </a:cubicBezTo>
                  <a:cubicBezTo>
                    <a:pt x="5111" y="1927"/>
                    <a:pt x="5111" y="1927"/>
                    <a:pt x="5111" y="1927"/>
                  </a:cubicBezTo>
                  <a:lnTo>
                    <a:pt x="5111" y="1927"/>
                  </a:lnTo>
                  <a:lnTo>
                    <a:pt x="5111" y="1927"/>
                  </a:lnTo>
                  <a:lnTo>
                    <a:pt x="5111" y="1257"/>
                  </a:lnTo>
                  <a:lnTo>
                    <a:pt x="5111" y="1257"/>
                  </a:lnTo>
                  <a:cubicBezTo>
                    <a:pt x="5111" y="1257"/>
                    <a:pt x="5111" y="1257"/>
                    <a:pt x="5111" y="2095"/>
                  </a:cubicBezTo>
                  <a:lnTo>
                    <a:pt x="5111" y="2095"/>
                  </a:lnTo>
                  <a:cubicBezTo>
                    <a:pt x="5111" y="1006"/>
                    <a:pt x="5111" y="2514"/>
                    <a:pt x="5111" y="1257"/>
                  </a:cubicBezTo>
                  <a:cubicBezTo>
                    <a:pt x="5111" y="1927"/>
                    <a:pt x="5111" y="1760"/>
                    <a:pt x="5111" y="3016"/>
                  </a:cubicBezTo>
                  <a:lnTo>
                    <a:pt x="5111" y="3016"/>
                  </a:lnTo>
                  <a:cubicBezTo>
                    <a:pt x="5111" y="3016"/>
                    <a:pt x="5111" y="3016"/>
                    <a:pt x="5111" y="3016"/>
                  </a:cubicBezTo>
                  <a:lnTo>
                    <a:pt x="5111" y="3016"/>
                  </a:lnTo>
                  <a:cubicBezTo>
                    <a:pt x="5069" y="2514"/>
                    <a:pt x="5069" y="2011"/>
                    <a:pt x="5111" y="1508"/>
                  </a:cubicBezTo>
                  <a:cubicBezTo>
                    <a:pt x="5111" y="2598"/>
                    <a:pt x="5111" y="1927"/>
                    <a:pt x="5111" y="2933"/>
                  </a:cubicBezTo>
                  <a:lnTo>
                    <a:pt x="5111" y="2346"/>
                  </a:lnTo>
                  <a:cubicBezTo>
                    <a:pt x="5111" y="2346"/>
                    <a:pt x="5111" y="3184"/>
                    <a:pt x="5111" y="2346"/>
                  </a:cubicBezTo>
                  <a:cubicBezTo>
                    <a:pt x="5111" y="1508"/>
                    <a:pt x="4609" y="2346"/>
                    <a:pt x="4357" y="1257"/>
                  </a:cubicBezTo>
                  <a:cubicBezTo>
                    <a:pt x="4357" y="2933"/>
                    <a:pt x="4357" y="503"/>
                    <a:pt x="4357" y="1760"/>
                  </a:cubicBezTo>
                  <a:lnTo>
                    <a:pt x="4357" y="838"/>
                  </a:lnTo>
                  <a:cubicBezTo>
                    <a:pt x="4357" y="1257"/>
                    <a:pt x="4357" y="168"/>
                    <a:pt x="4357" y="1341"/>
                  </a:cubicBezTo>
                  <a:cubicBezTo>
                    <a:pt x="4315" y="1064"/>
                    <a:pt x="4315" y="779"/>
                    <a:pt x="4357" y="503"/>
                  </a:cubicBezTo>
                  <a:cubicBezTo>
                    <a:pt x="4357" y="503"/>
                    <a:pt x="4357" y="503"/>
                    <a:pt x="4357" y="503"/>
                  </a:cubicBezTo>
                  <a:lnTo>
                    <a:pt x="4357" y="0"/>
                  </a:lnTo>
                  <a:cubicBezTo>
                    <a:pt x="4265" y="838"/>
                    <a:pt x="4265" y="1676"/>
                    <a:pt x="4357" y="2514"/>
                  </a:cubicBezTo>
                  <a:cubicBezTo>
                    <a:pt x="4357" y="1927"/>
                    <a:pt x="4357" y="2011"/>
                    <a:pt x="4357" y="2514"/>
                  </a:cubicBezTo>
                  <a:cubicBezTo>
                    <a:pt x="4315" y="2204"/>
                    <a:pt x="4315" y="1894"/>
                    <a:pt x="4357" y="1592"/>
                  </a:cubicBezTo>
                  <a:cubicBezTo>
                    <a:pt x="4357" y="1592"/>
                    <a:pt x="4357" y="1089"/>
                    <a:pt x="4357" y="2011"/>
                  </a:cubicBezTo>
                  <a:cubicBezTo>
                    <a:pt x="4357" y="2933"/>
                    <a:pt x="4357" y="2011"/>
                    <a:pt x="4357" y="2011"/>
                  </a:cubicBezTo>
                  <a:lnTo>
                    <a:pt x="4357" y="2011"/>
                  </a:lnTo>
                  <a:lnTo>
                    <a:pt x="4357" y="2011"/>
                  </a:lnTo>
                  <a:cubicBezTo>
                    <a:pt x="4357" y="3100"/>
                    <a:pt x="4357" y="2011"/>
                    <a:pt x="4357" y="2011"/>
                  </a:cubicBezTo>
                  <a:lnTo>
                    <a:pt x="4357" y="2011"/>
                  </a:lnTo>
                  <a:cubicBezTo>
                    <a:pt x="4357" y="1173"/>
                    <a:pt x="4357" y="2011"/>
                    <a:pt x="4357" y="1508"/>
                  </a:cubicBezTo>
                  <a:lnTo>
                    <a:pt x="4357" y="2179"/>
                  </a:lnTo>
                  <a:cubicBezTo>
                    <a:pt x="4357" y="3687"/>
                    <a:pt x="4357" y="1257"/>
                    <a:pt x="4357" y="2179"/>
                  </a:cubicBezTo>
                  <a:lnTo>
                    <a:pt x="4357" y="2598"/>
                  </a:lnTo>
                  <a:cubicBezTo>
                    <a:pt x="4357" y="3100"/>
                    <a:pt x="4357" y="587"/>
                    <a:pt x="4357" y="335"/>
                  </a:cubicBezTo>
                  <a:lnTo>
                    <a:pt x="4357" y="335"/>
                  </a:lnTo>
                  <a:cubicBezTo>
                    <a:pt x="4357" y="-586"/>
                    <a:pt x="4357" y="1257"/>
                    <a:pt x="4357" y="1425"/>
                  </a:cubicBezTo>
                  <a:cubicBezTo>
                    <a:pt x="4382" y="980"/>
                    <a:pt x="4382" y="528"/>
                    <a:pt x="4357" y="84"/>
                  </a:cubicBezTo>
                  <a:cubicBezTo>
                    <a:pt x="4357" y="-335"/>
                    <a:pt x="4357" y="1760"/>
                    <a:pt x="4357" y="754"/>
                  </a:cubicBezTo>
                  <a:cubicBezTo>
                    <a:pt x="4357" y="754"/>
                    <a:pt x="4357" y="1508"/>
                    <a:pt x="4357" y="1843"/>
                  </a:cubicBezTo>
                  <a:cubicBezTo>
                    <a:pt x="4357" y="2179"/>
                    <a:pt x="4357" y="419"/>
                    <a:pt x="4357" y="1843"/>
                  </a:cubicBezTo>
                  <a:lnTo>
                    <a:pt x="4357" y="1843"/>
                  </a:lnTo>
                  <a:cubicBezTo>
                    <a:pt x="4282" y="2229"/>
                    <a:pt x="4282" y="2631"/>
                    <a:pt x="4357" y="3016"/>
                  </a:cubicBezTo>
                  <a:cubicBezTo>
                    <a:pt x="4357" y="587"/>
                    <a:pt x="4357" y="4189"/>
                    <a:pt x="3938" y="1927"/>
                  </a:cubicBezTo>
                  <a:lnTo>
                    <a:pt x="3938" y="1927"/>
                  </a:lnTo>
                  <a:lnTo>
                    <a:pt x="3938" y="1927"/>
                  </a:lnTo>
                  <a:cubicBezTo>
                    <a:pt x="3938" y="1927"/>
                    <a:pt x="3938" y="1927"/>
                    <a:pt x="3938" y="2849"/>
                  </a:cubicBezTo>
                  <a:cubicBezTo>
                    <a:pt x="3938" y="2346"/>
                    <a:pt x="3938" y="2430"/>
                    <a:pt x="3938" y="3603"/>
                  </a:cubicBezTo>
                  <a:lnTo>
                    <a:pt x="3938" y="2849"/>
                  </a:lnTo>
                  <a:cubicBezTo>
                    <a:pt x="3938" y="2849"/>
                    <a:pt x="3938" y="1760"/>
                    <a:pt x="3938" y="2849"/>
                  </a:cubicBezTo>
                  <a:lnTo>
                    <a:pt x="3938" y="2849"/>
                  </a:lnTo>
                  <a:cubicBezTo>
                    <a:pt x="3938" y="3687"/>
                    <a:pt x="3435" y="838"/>
                    <a:pt x="3435" y="3519"/>
                  </a:cubicBezTo>
                  <a:lnTo>
                    <a:pt x="3435" y="4189"/>
                  </a:lnTo>
                  <a:cubicBezTo>
                    <a:pt x="3435" y="4189"/>
                    <a:pt x="3435" y="5279"/>
                    <a:pt x="3435" y="5781"/>
                  </a:cubicBezTo>
                  <a:cubicBezTo>
                    <a:pt x="3435" y="6284"/>
                    <a:pt x="3435" y="4944"/>
                    <a:pt x="3435" y="4860"/>
                  </a:cubicBezTo>
                  <a:lnTo>
                    <a:pt x="3435" y="4860"/>
                  </a:lnTo>
                  <a:cubicBezTo>
                    <a:pt x="3435" y="3519"/>
                    <a:pt x="3435" y="4357"/>
                    <a:pt x="3435" y="3435"/>
                  </a:cubicBezTo>
                  <a:cubicBezTo>
                    <a:pt x="3435" y="2514"/>
                    <a:pt x="2849" y="2765"/>
                    <a:pt x="2514" y="2765"/>
                  </a:cubicBezTo>
                  <a:lnTo>
                    <a:pt x="2514" y="3854"/>
                  </a:lnTo>
                  <a:lnTo>
                    <a:pt x="2514" y="3854"/>
                  </a:lnTo>
                  <a:cubicBezTo>
                    <a:pt x="2514" y="3854"/>
                    <a:pt x="2514" y="3016"/>
                    <a:pt x="2514" y="3016"/>
                  </a:cubicBezTo>
                  <a:cubicBezTo>
                    <a:pt x="2514" y="3016"/>
                    <a:pt x="2514" y="3603"/>
                    <a:pt x="2514" y="3771"/>
                  </a:cubicBezTo>
                  <a:cubicBezTo>
                    <a:pt x="2514" y="3938"/>
                    <a:pt x="2514" y="2514"/>
                    <a:pt x="2514" y="2514"/>
                  </a:cubicBezTo>
                  <a:lnTo>
                    <a:pt x="2514" y="2514"/>
                  </a:lnTo>
                  <a:lnTo>
                    <a:pt x="2514" y="2514"/>
                  </a:lnTo>
                  <a:cubicBezTo>
                    <a:pt x="2514" y="2933"/>
                    <a:pt x="2514" y="3352"/>
                    <a:pt x="2514" y="3352"/>
                  </a:cubicBezTo>
                  <a:cubicBezTo>
                    <a:pt x="2564" y="3100"/>
                    <a:pt x="2564" y="2849"/>
                    <a:pt x="2514" y="2598"/>
                  </a:cubicBezTo>
                  <a:lnTo>
                    <a:pt x="2514" y="2598"/>
                  </a:lnTo>
                  <a:lnTo>
                    <a:pt x="2514" y="3435"/>
                  </a:lnTo>
                  <a:cubicBezTo>
                    <a:pt x="2514" y="3854"/>
                    <a:pt x="2514" y="3435"/>
                    <a:pt x="2514" y="4357"/>
                  </a:cubicBezTo>
                  <a:cubicBezTo>
                    <a:pt x="2514" y="2849"/>
                    <a:pt x="2011" y="3854"/>
                    <a:pt x="1927" y="3435"/>
                  </a:cubicBezTo>
                  <a:cubicBezTo>
                    <a:pt x="1843" y="3016"/>
                    <a:pt x="1927" y="4022"/>
                    <a:pt x="1927" y="3938"/>
                  </a:cubicBezTo>
                  <a:cubicBezTo>
                    <a:pt x="1927" y="3854"/>
                    <a:pt x="1927" y="5111"/>
                    <a:pt x="1927" y="4944"/>
                  </a:cubicBezTo>
                  <a:cubicBezTo>
                    <a:pt x="1927" y="3016"/>
                    <a:pt x="1927" y="4106"/>
                    <a:pt x="1927" y="2681"/>
                  </a:cubicBezTo>
                  <a:cubicBezTo>
                    <a:pt x="1927" y="3603"/>
                    <a:pt x="1927" y="2681"/>
                    <a:pt x="1927" y="4273"/>
                  </a:cubicBezTo>
                  <a:cubicBezTo>
                    <a:pt x="1927" y="4273"/>
                    <a:pt x="1927" y="3519"/>
                    <a:pt x="1927" y="3100"/>
                  </a:cubicBezTo>
                  <a:cubicBezTo>
                    <a:pt x="1927" y="2681"/>
                    <a:pt x="1927" y="2598"/>
                    <a:pt x="1341" y="3100"/>
                  </a:cubicBezTo>
                  <a:cubicBezTo>
                    <a:pt x="1391" y="3461"/>
                    <a:pt x="1391" y="3829"/>
                    <a:pt x="1341" y="4189"/>
                  </a:cubicBezTo>
                  <a:lnTo>
                    <a:pt x="1341" y="2849"/>
                  </a:lnTo>
                  <a:cubicBezTo>
                    <a:pt x="1341" y="2849"/>
                    <a:pt x="1341" y="4357"/>
                    <a:pt x="1341" y="3435"/>
                  </a:cubicBezTo>
                  <a:lnTo>
                    <a:pt x="1341" y="4106"/>
                  </a:lnTo>
                  <a:cubicBezTo>
                    <a:pt x="1341" y="2849"/>
                    <a:pt x="587" y="5195"/>
                    <a:pt x="0" y="2849"/>
                  </a:cubicBezTo>
                  <a:lnTo>
                    <a:pt x="0" y="4357"/>
                  </a:lnTo>
                  <a:lnTo>
                    <a:pt x="0" y="3435"/>
                  </a:lnTo>
                  <a:cubicBezTo>
                    <a:pt x="0" y="4357"/>
                    <a:pt x="0" y="3435"/>
                    <a:pt x="0" y="4441"/>
                  </a:cubicBezTo>
                  <a:lnTo>
                    <a:pt x="0" y="4441"/>
                  </a:lnTo>
                  <a:cubicBezTo>
                    <a:pt x="0" y="5530"/>
                    <a:pt x="0" y="6871"/>
                    <a:pt x="0" y="8295"/>
                  </a:cubicBezTo>
                  <a:cubicBezTo>
                    <a:pt x="0" y="7038"/>
                    <a:pt x="0" y="10055"/>
                    <a:pt x="0" y="8295"/>
                  </a:cubicBezTo>
                  <a:lnTo>
                    <a:pt x="0" y="9049"/>
                  </a:lnTo>
                  <a:cubicBezTo>
                    <a:pt x="0" y="8463"/>
                    <a:pt x="0" y="8379"/>
                    <a:pt x="0" y="9049"/>
                  </a:cubicBezTo>
                  <a:lnTo>
                    <a:pt x="0" y="9049"/>
                  </a:lnTo>
                  <a:cubicBezTo>
                    <a:pt x="0" y="9049"/>
                    <a:pt x="0" y="9468"/>
                    <a:pt x="587" y="9803"/>
                  </a:cubicBezTo>
                  <a:lnTo>
                    <a:pt x="587" y="9133"/>
                  </a:lnTo>
                  <a:cubicBezTo>
                    <a:pt x="587" y="9133"/>
                    <a:pt x="587" y="9133"/>
                    <a:pt x="587" y="9636"/>
                  </a:cubicBezTo>
                  <a:cubicBezTo>
                    <a:pt x="587" y="10139"/>
                    <a:pt x="587" y="9636"/>
                    <a:pt x="587" y="8379"/>
                  </a:cubicBezTo>
                  <a:cubicBezTo>
                    <a:pt x="587" y="9803"/>
                    <a:pt x="587" y="8379"/>
                    <a:pt x="1005" y="9971"/>
                  </a:cubicBezTo>
                  <a:cubicBezTo>
                    <a:pt x="1005" y="9971"/>
                    <a:pt x="1005" y="9217"/>
                    <a:pt x="1005" y="9217"/>
                  </a:cubicBezTo>
                  <a:lnTo>
                    <a:pt x="1005" y="9217"/>
                  </a:lnTo>
                  <a:cubicBezTo>
                    <a:pt x="1022" y="9552"/>
                    <a:pt x="1022" y="9887"/>
                    <a:pt x="1005" y="10222"/>
                  </a:cubicBezTo>
                  <a:cubicBezTo>
                    <a:pt x="1005" y="10222"/>
                    <a:pt x="1005" y="10222"/>
                    <a:pt x="1005" y="10222"/>
                  </a:cubicBezTo>
                  <a:cubicBezTo>
                    <a:pt x="1005" y="10222"/>
                    <a:pt x="1005" y="10222"/>
                    <a:pt x="1005" y="10222"/>
                  </a:cubicBezTo>
                  <a:lnTo>
                    <a:pt x="1005" y="10222"/>
                  </a:lnTo>
                  <a:cubicBezTo>
                    <a:pt x="1005" y="9803"/>
                    <a:pt x="1425" y="10222"/>
                    <a:pt x="1592" y="9468"/>
                  </a:cubicBezTo>
                  <a:lnTo>
                    <a:pt x="1592" y="9468"/>
                  </a:lnTo>
                  <a:cubicBezTo>
                    <a:pt x="1592" y="8798"/>
                    <a:pt x="1592" y="9468"/>
                    <a:pt x="1592" y="9468"/>
                  </a:cubicBezTo>
                  <a:lnTo>
                    <a:pt x="1592" y="9468"/>
                  </a:lnTo>
                  <a:cubicBezTo>
                    <a:pt x="1592" y="9468"/>
                    <a:pt x="1592" y="8965"/>
                    <a:pt x="1592" y="9049"/>
                  </a:cubicBezTo>
                  <a:cubicBezTo>
                    <a:pt x="1592" y="9133"/>
                    <a:pt x="1592" y="9803"/>
                    <a:pt x="1592" y="10222"/>
                  </a:cubicBezTo>
                  <a:cubicBezTo>
                    <a:pt x="1693" y="9644"/>
                    <a:pt x="1693" y="9041"/>
                    <a:pt x="1592" y="8463"/>
                  </a:cubicBezTo>
                  <a:lnTo>
                    <a:pt x="1592" y="9049"/>
                  </a:lnTo>
                  <a:cubicBezTo>
                    <a:pt x="1533" y="8748"/>
                    <a:pt x="1533" y="8429"/>
                    <a:pt x="1592" y="8128"/>
                  </a:cubicBezTo>
                  <a:cubicBezTo>
                    <a:pt x="1592" y="8128"/>
                    <a:pt x="1592" y="8965"/>
                    <a:pt x="1592" y="9552"/>
                  </a:cubicBezTo>
                  <a:cubicBezTo>
                    <a:pt x="1592" y="10139"/>
                    <a:pt x="1592" y="8379"/>
                    <a:pt x="2011" y="10055"/>
                  </a:cubicBezTo>
                  <a:cubicBezTo>
                    <a:pt x="2011" y="8547"/>
                    <a:pt x="2011" y="9217"/>
                    <a:pt x="2011" y="8965"/>
                  </a:cubicBezTo>
                  <a:cubicBezTo>
                    <a:pt x="2011" y="8714"/>
                    <a:pt x="2011" y="7792"/>
                    <a:pt x="2011" y="7960"/>
                  </a:cubicBezTo>
                  <a:cubicBezTo>
                    <a:pt x="2011" y="8128"/>
                    <a:pt x="2011" y="9887"/>
                    <a:pt x="2011" y="9803"/>
                  </a:cubicBezTo>
                  <a:lnTo>
                    <a:pt x="2011" y="9803"/>
                  </a:lnTo>
                  <a:cubicBezTo>
                    <a:pt x="2011" y="9803"/>
                    <a:pt x="2011" y="9217"/>
                    <a:pt x="2011" y="9803"/>
                  </a:cubicBezTo>
                  <a:cubicBezTo>
                    <a:pt x="2053" y="9410"/>
                    <a:pt x="2053" y="9024"/>
                    <a:pt x="2011" y="8630"/>
                  </a:cubicBezTo>
                  <a:lnTo>
                    <a:pt x="2011" y="8630"/>
                  </a:lnTo>
                  <a:cubicBezTo>
                    <a:pt x="2011" y="8630"/>
                    <a:pt x="2011" y="6954"/>
                    <a:pt x="2011" y="7625"/>
                  </a:cubicBezTo>
                  <a:cubicBezTo>
                    <a:pt x="2011" y="8295"/>
                    <a:pt x="2011" y="8128"/>
                    <a:pt x="2011" y="8295"/>
                  </a:cubicBezTo>
                  <a:cubicBezTo>
                    <a:pt x="2011" y="8463"/>
                    <a:pt x="2011" y="8295"/>
                    <a:pt x="2011" y="8295"/>
                  </a:cubicBezTo>
                  <a:cubicBezTo>
                    <a:pt x="2011" y="8295"/>
                    <a:pt x="2011" y="8295"/>
                    <a:pt x="2011" y="9384"/>
                  </a:cubicBezTo>
                  <a:cubicBezTo>
                    <a:pt x="2011" y="10474"/>
                    <a:pt x="2011" y="8547"/>
                    <a:pt x="2011" y="9803"/>
                  </a:cubicBezTo>
                  <a:cubicBezTo>
                    <a:pt x="2011" y="8211"/>
                    <a:pt x="2011" y="9803"/>
                    <a:pt x="2011" y="8798"/>
                  </a:cubicBezTo>
                  <a:lnTo>
                    <a:pt x="2011" y="9971"/>
                  </a:lnTo>
                  <a:cubicBezTo>
                    <a:pt x="2011" y="9217"/>
                    <a:pt x="2011" y="10641"/>
                    <a:pt x="2011" y="9971"/>
                  </a:cubicBezTo>
                  <a:cubicBezTo>
                    <a:pt x="2011" y="9301"/>
                    <a:pt x="2011" y="9133"/>
                    <a:pt x="2011" y="8630"/>
                  </a:cubicBezTo>
                  <a:cubicBezTo>
                    <a:pt x="2011" y="8128"/>
                    <a:pt x="2011" y="10390"/>
                    <a:pt x="2430" y="10055"/>
                  </a:cubicBezTo>
                  <a:cubicBezTo>
                    <a:pt x="2849" y="9720"/>
                    <a:pt x="2430" y="9636"/>
                    <a:pt x="2430" y="9384"/>
                  </a:cubicBezTo>
                  <a:cubicBezTo>
                    <a:pt x="2430" y="9133"/>
                    <a:pt x="2430" y="9384"/>
                    <a:pt x="2430" y="10139"/>
                  </a:cubicBezTo>
                  <a:cubicBezTo>
                    <a:pt x="2430" y="10893"/>
                    <a:pt x="2430" y="9384"/>
                    <a:pt x="2430" y="8965"/>
                  </a:cubicBezTo>
                  <a:cubicBezTo>
                    <a:pt x="2430" y="8547"/>
                    <a:pt x="2430" y="8965"/>
                    <a:pt x="2430" y="8379"/>
                  </a:cubicBezTo>
                  <a:lnTo>
                    <a:pt x="2430" y="9049"/>
                  </a:lnTo>
                  <a:cubicBezTo>
                    <a:pt x="2430" y="9468"/>
                    <a:pt x="2430" y="7541"/>
                    <a:pt x="2430" y="8128"/>
                  </a:cubicBezTo>
                  <a:lnTo>
                    <a:pt x="2430" y="9636"/>
                  </a:lnTo>
                  <a:cubicBezTo>
                    <a:pt x="2430" y="9049"/>
                    <a:pt x="2430" y="9636"/>
                    <a:pt x="2430" y="9636"/>
                  </a:cubicBezTo>
                  <a:lnTo>
                    <a:pt x="2430" y="8379"/>
                  </a:lnTo>
                  <a:cubicBezTo>
                    <a:pt x="2430" y="8379"/>
                    <a:pt x="2430" y="9049"/>
                    <a:pt x="2430" y="8965"/>
                  </a:cubicBezTo>
                  <a:cubicBezTo>
                    <a:pt x="2430" y="8882"/>
                    <a:pt x="2430" y="9971"/>
                    <a:pt x="2430" y="8965"/>
                  </a:cubicBezTo>
                  <a:lnTo>
                    <a:pt x="2430" y="9636"/>
                  </a:lnTo>
                  <a:cubicBezTo>
                    <a:pt x="2430" y="10139"/>
                    <a:pt x="2430" y="9636"/>
                    <a:pt x="2430" y="9636"/>
                  </a:cubicBezTo>
                  <a:lnTo>
                    <a:pt x="2430" y="9636"/>
                  </a:lnTo>
                  <a:lnTo>
                    <a:pt x="2430" y="8630"/>
                  </a:lnTo>
                  <a:lnTo>
                    <a:pt x="2430" y="9301"/>
                  </a:lnTo>
                  <a:cubicBezTo>
                    <a:pt x="2430" y="9301"/>
                    <a:pt x="2430" y="9301"/>
                    <a:pt x="2430" y="8882"/>
                  </a:cubicBezTo>
                  <a:lnTo>
                    <a:pt x="2430" y="9636"/>
                  </a:lnTo>
                  <a:cubicBezTo>
                    <a:pt x="2430" y="9636"/>
                    <a:pt x="2430" y="10390"/>
                    <a:pt x="2430" y="10557"/>
                  </a:cubicBezTo>
                  <a:cubicBezTo>
                    <a:pt x="2430" y="10725"/>
                    <a:pt x="2430" y="9468"/>
                    <a:pt x="2430" y="9887"/>
                  </a:cubicBezTo>
                  <a:lnTo>
                    <a:pt x="2430" y="9887"/>
                  </a:lnTo>
                  <a:cubicBezTo>
                    <a:pt x="2430" y="9887"/>
                    <a:pt x="2430" y="10725"/>
                    <a:pt x="2430" y="9887"/>
                  </a:cubicBezTo>
                  <a:lnTo>
                    <a:pt x="2430" y="10893"/>
                  </a:lnTo>
                  <a:cubicBezTo>
                    <a:pt x="2430" y="10893"/>
                    <a:pt x="2430" y="9552"/>
                    <a:pt x="2430" y="9217"/>
                  </a:cubicBezTo>
                  <a:cubicBezTo>
                    <a:pt x="2430" y="8882"/>
                    <a:pt x="2430" y="10055"/>
                    <a:pt x="2430" y="10390"/>
                  </a:cubicBezTo>
                  <a:cubicBezTo>
                    <a:pt x="2430" y="10725"/>
                    <a:pt x="2430" y="8798"/>
                    <a:pt x="2430" y="9636"/>
                  </a:cubicBezTo>
                  <a:cubicBezTo>
                    <a:pt x="2430" y="10474"/>
                    <a:pt x="5530" y="10641"/>
                    <a:pt x="5530" y="10725"/>
                  </a:cubicBezTo>
                  <a:close/>
                  <a:moveTo>
                    <a:pt x="6703" y="10222"/>
                  </a:moveTo>
                  <a:cubicBezTo>
                    <a:pt x="6703" y="10222"/>
                    <a:pt x="6703" y="10809"/>
                    <a:pt x="6703" y="10222"/>
                  </a:cubicBezTo>
                  <a:cubicBezTo>
                    <a:pt x="6703" y="9636"/>
                    <a:pt x="6619" y="9971"/>
                    <a:pt x="6703" y="10222"/>
                  </a:cubicBezTo>
                  <a:close/>
                  <a:moveTo>
                    <a:pt x="8379" y="8463"/>
                  </a:moveTo>
                  <a:cubicBezTo>
                    <a:pt x="8379" y="8463"/>
                    <a:pt x="8379" y="8463"/>
                    <a:pt x="8379" y="8463"/>
                  </a:cubicBezTo>
                  <a:close/>
                  <a:moveTo>
                    <a:pt x="13071" y="3268"/>
                  </a:moveTo>
                  <a:lnTo>
                    <a:pt x="13071" y="3268"/>
                  </a:lnTo>
                  <a:cubicBezTo>
                    <a:pt x="13071" y="3268"/>
                    <a:pt x="12987" y="3100"/>
                    <a:pt x="13071" y="3268"/>
                  </a:cubicBezTo>
                  <a:close/>
                  <a:moveTo>
                    <a:pt x="13071" y="3268"/>
                  </a:moveTo>
                  <a:lnTo>
                    <a:pt x="13071" y="3268"/>
                  </a:lnTo>
                  <a:cubicBezTo>
                    <a:pt x="13071" y="3268"/>
                    <a:pt x="13071" y="3268"/>
                    <a:pt x="13071" y="3268"/>
                  </a:cubicBezTo>
                  <a:cubicBezTo>
                    <a:pt x="13071" y="3268"/>
                    <a:pt x="13155" y="3687"/>
                    <a:pt x="13155" y="3519"/>
                  </a:cubicBezTo>
                  <a:close/>
                  <a:moveTo>
                    <a:pt x="1843" y="4106"/>
                  </a:moveTo>
                  <a:lnTo>
                    <a:pt x="1843" y="4106"/>
                  </a:lnTo>
                  <a:cubicBezTo>
                    <a:pt x="1843" y="4106"/>
                    <a:pt x="1927" y="4608"/>
                    <a:pt x="1927" y="4357"/>
                  </a:cubicBezTo>
                  <a:close/>
                </a:path>
              </a:pathLst>
            </a:custGeom>
            <a:solidFill>
              <a:srgbClr val="37474F"/>
            </a:solidFill>
            <a:ln w="8363" cap="flat">
              <a:noFill/>
              <a:prstDash val="solid"/>
              <a:miter/>
            </a:ln>
          </p:spPr>
          <p:txBody>
            <a:bodyPr rtlCol="0" anchor="ctr"/>
            <a:lstStyle/>
            <a:p>
              <a:pPr defTabSz="914378"/>
              <a:endParaRPr lang="en-US"/>
            </a:p>
          </p:txBody>
        </p:sp>
        <p:sp>
          <p:nvSpPr>
            <p:cNvPr id="618" name="Freeform: Shape 617">
              <a:extLst>
                <a:ext uri="{FF2B5EF4-FFF2-40B4-BE49-F238E27FC236}">
                  <a16:creationId xmlns:a16="http://schemas.microsoft.com/office/drawing/2014/main" xmlns="" id="{860AC339-33EC-42E6-B098-1EC74D99580A}"/>
                </a:ext>
              </a:extLst>
            </p:cNvPr>
            <p:cNvSpPr/>
            <p:nvPr/>
          </p:nvSpPr>
          <p:spPr>
            <a:xfrm>
              <a:off x="2812433" y="204499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9" name="Freeform: Shape 618">
              <a:extLst>
                <a:ext uri="{FF2B5EF4-FFF2-40B4-BE49-F238E27FC236}">
                  <a16:creationId xmlns:a16="http://schemas.microsoft.com/office/drawing/2014/main" xmlns="" id="{F908B87E-42CA-41BD-92A8-6280A185BF5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20" name="Freeform: Shape 619">
              <a:extLst>
                <a:ext uri="{FF2B5EF4-FFF2-40B4-BE49-F238E27FC236}">
                  <a16:creationId xmlns:a16="http://schemas.microsoft.com/office/drawing/2014/main" xmlns="" id="{ACE759DE-86CC-4CDB-8BA9-8D6FCB0E394A}"/>
                </a:ext>
              </a:extLst>
            </p:cNvPr>
            <p:cNvSpPr/>
            <p:nvPr/>
          </p:nvSpPr>
          <p:spPr>
            <a:xfrm>
              <a:off x="2815784"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1" name="Freeform: Shape 620">
              <a:extLst>
                <a:ext uri="{FF2B5EF4-FFF2-40B4-BE49-F238E27FC236}">
                  <a16:creationId xmlns:a16="http://schemas.microsoft.com/office/drawing/2014/main" xmlns="" id="{8A93A6FD-F0E0-42EA-94E8-0A47D8CB8707}"/>
                </a:ext>
              </a:extLst>
            </p:cNvPr>
            <p:cNvSpPr/>
            <p:nvPr/>
          </p:nvSpPr>
          <p:spPr>
            <a:xfrm>
              <a:off x="2817627" y="203795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2" name="Freeform: Shape 621">
              <a:extLst>
                <a:ext uri="{FF2B5EF4-FFF2-40B4-BE49-F238E27FC236}">
                  <a16:creationId xmlns:a16="http://schemas.microsoft.com/office/drawing/2014/main" xmlns="" id="{D71516ED-9707-4C8C-A2A0-910D110FF658}"/>
                </a:ext>
              </a:extLst>
            </p:cNvPr>
            <p:cNvSpPr/>
            <p:nvPr/>
          </p:nvSpPr>
          <p:spPr>
            <a:xfrm>
              <a:off x="2818382"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3" name="Freeform: Shape 622">
              <a:extLst>
                <a:ext uri="{FF2B5EF4-FFF2-40B4-BE49-F238E27FC236}">
                  <a16:creationId xmlns:a16="http://schemas.microsoft.com/office/drawing/2014/main" xmlns="" id="{02B07794-B97A-44B5-8854-1D1DE3F2896D}"/>
                </a:ext>
              </a:extLst>
            </p:cNvPr>
            <p:cNvSpPr/>
            <p:nvPr/>
          </p:nvSpPr>
          <p:spPr>
            <a:xfrm>
              <a:off x="2817795" y="2039979"/>
              <a:ext cx="37" cy="586"/>
            </a:xfrm>
            <a:custGeom>
              <a:avLst/>
              <a:gdLst>
                <a:gd name="connsiteX0" fmla="*/ 0 w 37"/>
                <a:gd name="connsiteY0" fmla="*/ 326 h 586"/>
                <a:gd name="connsiteX1" fmla="*/ 0 w 37"/>
                <a:gd name="connsiteY1" fmla="*/ 326 h 586"/>
                <a:gd name="connsiteX2" fmla="*/ 0 w 37"/>
                <a:gd name="connsiteY2" fmla="*/ 326 h 586"/>
                <a:gd name="connsiteX3" fmla="*/ 0 w 37"/>
                <a:gd name="connsiteY3" fmla="*/ 326 h 586"/>
              </a:gdLst>
              <a:ahLst/>
              <a:cxnLst>
                <a:cxn ang="0">
                  <a:pos x="connsiteX0" y="connsiteY0"/>
                </a:cxn>
                <a:cxn ang="0">
                  <a:pos x="connsiteX1" y="connsiteY1"/>
                </a:cxn>
                <a:cxn ang="0">
                  <a:pos x="connsiteX2" y="connsiteY2"/>
                </a:cxn>
                <a:cxn ang="0">
                  <a:pos x="connsiteX3" y="connsiteY3"/>
                </a:cxn>
              </a:cxnLst>
              <a:rect l="l" t="t" r="r" b="b"/>
              <a:pathLst>
                <a:path w="37" h="586">
                  <a:moveTo>
                    <a:pt x="0" y="326"/>
                  </a:moveTo>
                  <a:cubicBezTo>
                    <a:pt x="0" y="912"/>
                    <a:pt x="0" y="326"/>
                    <a:pt x="0" y="326"/>
                  </a:cubicBezTo>
                  <a:lnTo>
                    <a:pt x="0" y="326"/>
                  </a:lnTo>
                  <a:cubicBezTo>
                    <a:pt x="84" y="-261"/>
                    <a:pt x="0" y="75"/>
                    <a:pt x="0" y="326"/>
                  </a:cubicBezTo>
                  <a:close/>
                </a:path>
              </a:pathLst>
            </a:custGeom>
            <a:solidFill>
              <a:srgbClr val="37474F"/>
            </a:solidFill>
            <a:ln w="8363" cap="flat">
              <a:noFill/>
              <a:prstDash val="solid"/>
              <a:miter/>
            </a:ln>
          </p:spPr>
          <p:txBody>
            <a:bodyPr rtlCol="0" anchor="ctr"/>
            <a:lstStyle/>
            <a:p>
              <a:pPr defTabSz="914378"/>
              <a:endParaRPr lang="en-US"/>
            </a:p>
          </p:txBody>
        </p:sp>
        <p:sp>
          <p:nvSpPr>
            <p:cNvPr id="624" name="Freeform: Shape 623">
              <a:extLst>
                <a:ext uri="{FF2B5EF4-FFF2-40B4-BE49-F238E27FC236}">
                  <a16:creationId xmlns:a16="http://schemas.microsoft.com/office/drawing/2014/main" xmlns="" id="{FFFE0BF6-CC9F-4CAC-9503-34998BBC68C2}"/>
                </a:ext>
              </a:extLst>
            </p:cNvPr>
            <p:cNvSpPr/>
            <p:nvPr/>
          </p:nvSpPr>
          <p:spPr>
            <a:xfrm>
              <a:off x="2817879" y="2040519"/>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25" name="Freeform: Shape 624">
              <a:extLst>
                <a:ext uri="{FF2B5EF4-FFF2-40B4-BE49-F238E27FC236}">
                  <a16:creationId xmlns:a16="http://schemas.microsoft.com/office/drawing/2014/main" xmlns="" id="{C830D1CB-0D1D-4AFD-AE11-5D94F5A62CE5}"/>
                </a:ext>
              </a:extLst>
            </p:cNvPr>
            <p:cNvSpPr/>
            <p:nvPr/>
          </p:nvSpPr>
          <p:spPr>
            <a:xfrm>
              <a:off x="2817171" y="2038186"/>
              <a:ext cx="37" cy="726"/>
            </a:xfrm>
            <a:custGeom>
              <a:avLst/>
              <a:gdLst>
                <a:gd name="connsiteX0" fmla="*/ 37 w 37"/>
                <a:gd name="connsiteY0" fmla="*/ 611 h 726"/>
                <a:gd name="connsiteX1" fmla="*/ 37 w 37"/>
                <a:gd name="connsiteY1" fmla="*/ 24 h 726"/>
                <a:gd name="connsiteX2" fmla="*/ 37 w 37"/>
                <a:gd name="connsiteY2" fmla="*/ 611 h 726"/>
              </a:gdLst>
              <a:ahLst/>
              <a:cxnLst>
                <a:cxn ang="0">
                  <a:pos x="connsiteX0" y="connsiteY0"/>
                </a:cxn>
                <a:cxn ang="0">
                  <a:pos x="connsiteX1" y="connsiteY1"/>
                </a:cxn>
                <a:cxn ang="0">
                  <a:pos x="connsiteX2" y="connsiteY2"/>
                </a:cxn>
              </a:cxnLst>
              <a:rect l="l" t="t" r="r" b="b"/>
              <a:pathLst>
                <a:path w="37" h="726">
                  <a:moveTo>
                    <a:pt x="37" y="611"/>
                  </a:moveTo>
                  <a:cubicBezTo>
                    <a:pt x="37" y="611"/>
                    <a:pt x="37" y="-143"/>
                    <a:pt x="37" y="24"/>
                  </a:cubicBezTo>
                  <a:cubicBezTo>
                    <a:pt x="37" y="192"/>
                    <a:pt x="-47" y="1030"/>
                    <a:pt x="37" y="611"/>
                  </a:cubicBezTo>
                  <a:close/>
                </a:path>
              </a:pathLst>
            </a:custGeom>
            <a:solidFill>
              <a:srgbClr val="37474F"/>
            </a:solidFill>
            <a:ln w="8363" cap="flat">
              <a:noFill/>
              <a:prstDash val="solid"/>
              <a:miter/>
            </a:ln>
          </p:spPr>
          <p:txBody>
            <a:bodyPr rtlCol="0" anchor="ctr"/>
            <a:lstStyle/>
            <a:p>
              <a:pPr defTabSz="914378"/>
              <a:endParaRPr lang="en-US"/>
            </a:p>
          </p:txBody>
        </p:sp>
        <p:sp>
          <p:nvSpPr>
            <p:cNvPr id="626" name="Freeform: Shape 625">
              <a:extLst>
                <a:ext uri="{FF2B5EF4-FFF2-40B4-BE49-F238E27FC236}">
                  <a16:creationId xmlns:a16="http://schemas.microsoft.com/office/drawing/2014/main" xmlns="" id="{DD5B3FFF-BF51-4169-83A4-A48B9B539876}"/>
                </a:ext>
              </a:extLst>
            </p:cNvPr>
            <p:cNvSpPr/>
            <p:nvPr/>
          </p:nvSpPr>
          <p:spPr>
            <a:xfrm>
              <a:off x="2817879" y="2041478"/>
              <a:ext cx="83" cy="754"/>
            </a:xfrm>
            <a:custGeom>
              <a:avLst/>
              <a:gdLst>
                <a:gd name="connsiteX0" fmla="*/ 84 w 83"/>
                <a:gd name="connsiteY0" fmla="*/ 754 h 754"/>
                <a:gd name="connsiteX1" fmla="*/ 0 w 83"/>
                <a:gd name="connsiteY1" fmla="*/ 0 h 754"/>
                <a:gd name="connsiteX2" fmla="*/ 0 w 83"/>
                <a:gd name="connsiteY2" fmla="*/ 670 h 754"/>
                <a:gd name="connsiteX3" fmla="*/ 84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84" y="754"/>
                  </a:moveTo>
                  <a:lnTo>
                    <a:pt x="0" y="0"/>
                  </a:lnTo>
                  <a:lnTo>
                    <a:pt x="0" y="670"/>
                  </a:lnTo>
                  <a:lnTo>
                    <a:pt x="84" y="754"/>
                  </a:lnTo>
                  <a:close/>
                </a:path>
              </a:pathLst>
            </a:custGeom>
            <a:solidFill>
              <a:srgbClr val="37474F"/>
            </a:solidFill>
            <a:ln w="8363" cap="flat">
              <a:noFill/>
              <a:prstDash val="solid"/>
              <a:miter/>
            </a:ln>
          </p:spPr>
          <p:txBody>
            <a:bodyPr rtlCol="0" anchor="ctr"/>
            <a:lstStyle/>
            <a:p>
              <a:pPr defTabSz="914378"/>
              <a:endParaRPr lang="en-US"/>
            </a:p>
          </p:txBody>
        </p:sp>
        <p:sp>
          <p:nvSpPr>
            <p:cNvPr id="627" name="Freeform: Shape 626">
              <a:extLst>
                <a:ext uri="{FF2B5EF4-FFF2-40B4-BE49-F238E27FC236}">
                  <a16:creationId xmlns:a16="http://schemas.microsoft.com/office/drawing/2014/main" xmlns="" id="{EDE27899-CDEA-4C7D-807B-27A7E93E8FA0}"/>
                </a:ext>
              </a:extLst>
            </p:cNvPr>
            <p:cNvSpPr/>
            <p:nvPr/>
          </p:nvSpPr>
          <p:spPr>
            <a:xfrm>
              <a:off x="2817544" y="2041617"/>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628" name="Freeform: Shape 627">
              <a:extLst>
                <a:ext uri="{FF2B5EF4-FFF2-40B4-BE49-F238E27FC236}">
                  <a16:creationId xmlns:a16="http://schemas.microsoft.com/office/drawing/2014/main" xmlns="" id="{F43FA05E-B584-4C05-BAAC-199846DCD295}"/>
                </a:ext>
              </a:extLst>
            </p:cNvPr>
            <p:cNvSpPr/>
            <p:nvPr/>
          </p:nvSpPr>
          <p:spPr>
            <a:xfrm>
              <a:off x="2817627" y="2041608"/>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29" name="Freeform: Shape 628">
              <a:extLst>
                <a:ext uri="{FF2B5EF4-FFF2-40B4-BE49-F238E27FC236}">
                  <a16:creationId xmlns:a16="http://schemas.microsoft.com/office/drawing/2014/main" xmlns="" id="{4374FCA9-A937-4CB3-BD74-A774665B3721}"/>
                </a:ext>
              </a:extLst>
            </p:cNvPr>
            <p:cNvSpPr/>
            <p:nvPr/>
          </p:nvSpPr>
          <p:spPr>
            <a:xfrm>
              <a:off x="2817711" y="2042232"/>
              <a:ext cx="83" cy="251"/>
            </a:xfrm>
            <a:custGeom>
              <a:avLst/>
              <a:gdLst>
                <a:gd name="connsiteX0" fmla="*/ 84 w 83"/>
                <a:gd name="connsiteY0" fmla="*/ 251 h 251"/>
                <a:gd name="connsiteX1" fmla="*/ 84 w 83"/>
                <a:gd name="connsiteY1" fmla="*/ 84 h 251"/>
                <a:gd name="connsiteX2" fmla="*/ 0 w 83"/>
                <a:gd name="connsiteY2" fmla="*/ 0 h 251"/>
                <a:gd name="connsiteX3" fmla="*/ 84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84" y="251"/>
                  </a:moveTo>
                  <a:lnTo>
                    <a:pt x="84" y="84"/>
                  </a:lnTo>
                  <a:lnTo>
                    <a:pt x="0" y="0"/>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630" name="Freeform: Shape 629">
              <a:extLst>
                <a:ext uri="{FF2B5EF4-FFF2-40B4-BE49-F238E27FC236}">
                  <a16:creationId xmlns:a16="http://schemas.microsoft.com/office/drawing/2014/main" xmlns="" id="{2D562F79-D6D9-4DF2-BDF8-E68A65FB1540}"/>
                </a:ext>
              </a:extLst>
            </p:cNvPr>
            <p:cNvSpPr/>
            <p:nvPr/>
          </p:nvSpPr>
          <p:spPr>
            <a:xfrm>
              <a:off x="2816706" y="2041645"/>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1" name="Freeform: Shape 630">
              <a:extLst>
                <a:ext uri="{FF2B5EF4-FFF2-40B4-BE49-F238E27FC236}">
                  <a16:creationId xmlns:a16="http://schemas.microsoft.com/office/drawing/2014/main" xmlns="" id="{E81D15C9-045A-4E9B-8D3F-26E5B489C1F0}"/>
                </a:ext>
              </a:extLst>
            </p:cNvPr>
            <p:cNvSpPr/>
            <p:nvPr/>
          </p:nvSpPr>
          <p:spPr>
            <a:xfrm>
              <a:off x="2817041" y="2043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32" name="Freeform: Shape 631">
              <a:extLst>
                <a:ext uri="{FF2B5EF4-FFF2-40B4-BE49-F238E27FC236}">
                  <a16:creationId xmlns:a16="http://schemas.microsoft.com/office/drawing/2014/main" xmlns="" id="{E054086B-1442-43EB-91D0-1628737A346C}"/>
                </a:ext>
              </a:extLst>
            </p:cNvPr>
            <p:cNvSpPr/>
            <p:nvPr/>
          </p:nvSpPr>
          <p:spPr>
            <a:xfrm>
              <a:off x="2816873" y="2043824"/>
              <a:ext cx="31" cy="676"/>
            </a:xfrm>
            <a:custGeom>
              <a:avLst/>
              <a:gdLst>
                <a:gd name="connsiteX0" fmla="*/ 0 w 31"/>
                <a:gd name="connsiteY0" fmla="*/ 0 h 676"/>
                <a:gd name="connsiteX1" fmla="*/ 0 w 31"/>
                <a:gd name="connsiteY1" fmla="*/ 670 h 676"/>
                <a:gd name="connsiteX2" fmla="*/ 0 w 31"/>
                <a:gd name="connsiteY2" fmla="*/ 0 h 676"/>
              </a:gdLst>
              <a:ahLst/>
              <a:cxnLst>
                <a:cxn ang="0">
                  <a:pos x="connsiteX0" y="connsiteY0"/>
                </a:cxn>
                <a:cxn ang="0">
                  <a:pos x="connsiteX1" y="connsiteY1"/>
                </a:cxn>
                <a:cxn ang="0">
                  <a:pos x="connsiteX2" y="connsiteY2"/>
                </a:cxn>
              </a:cxnLst>
              <a:rect l="l" t="t" r="r" b="b"/>
              <a:pathLst>
                <a:path w="31" h="676">
                  <a:moveTo>
                    <a:pt x="0" y="0"/>
                  </a:moveTo>
                  <a:cubicBezTo>
                    <a:pt x="0" y="0"/>
                    <a:pt x="0" y="754"/>
                    <a:pt x="0" y="670"/>
                  </a:cubicBezTo>
                  <a:cubicBezTo>
                    <a:pt x="42" y="452"/>
                    <a:pt x="42" y="21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3" name="Freeform: Shape 632">
              <a:extLst>
                <a:ext uri="{FF2B5EF4-FFF2-40B4-BE49-F238E27FC236}">
                  <a16:creationId xmlns:a16="http://schemas.microsoft.com/office/drawing/2014/main" xmlns="" id="{5053CB06-9BEF-4A82-8C34-73C220F4204E}"/>
                </a:ext>
              </a:extLst>
            </p:cNvPr>
            <p:cNvSpPr/>
            <p:nvPr/>
          </p:nvSpPr>
          <p:spPr>
            <a:xfrm>
              <a:off x="2815533" y="2041226"/>
              <a:ext cx="83" cy="1508"/>
            </a:xfrm>
            <a:custGeom>
              <a:avLst/>
              <a:gdLst>
                <a:gd name="connsiteX0" fmla="*/ 0 w 83"/>
                <a:gd name="connsiteY0" fmla="*/ 1508 h 1508"/>
                <a:gd name="connsiteX1" fmla="*/ 84 w 83"/>
                <a:gd name="connsiteY1" fmla="*/ 1508 h 1508"/>
                <a:gd name="connsiteX2" fmla="*/ 0 w 83"/>
                <a:gd name="connsiteY2" fmla="*/ 0 h 1508"/>
                <a:gd name="connsiteX3" fmla="*/ 0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0" y="1508"/>
                  </a:moveTo>
                  <a:lnTo>
                    <a:pt x="84" y="1508"/>
                  </a:lnTo>
                  <a:lnTo>
                    <a:pt x="0" y="0"/>
                  </a:lnTo>
                  <a:lnTo>
                    <a:pt x="0" y="1508"/>
                  </a:lnTo>
                  <a:close/>
                </a:path>
              </a:pathLst>
            </a:custGeom>
            <a:solidFill>
              <a:srgbClr val="37474F"/>
            </a:solidFill>
            <a:ln w="8363" cap="flat">
              <a:noFill/>
              <a:prstDash val="solid"/>
              <a:miter/>
            </a:ln>
          </p:spPr>
          <p:txBody>
            <a:bodyPr rtlCol="0" anchor="ctr"/>
            <a:lstStyle/>
            <a:p>
              <a:pPr defTabSz="914378"/>
              <a:endParaRPr lang="en-US"/>
            </a:p>
          </p:txBody>
        </p:sp>
        <p:sp>
          <p:nvSpPr>
            <p:cNvPr id="634" name="Freeform: Shape 633">
              <a:extLst>
                <a:ext uri="{FF2B5EF4-FFF2-40B4-BE49-F238E27FC236}">
                  <a16:creationId xmlns:a16="http://schemas.microsoft.com/office/drawing/2014/main" xmlns="" id="{910A818C-B63C-42E8-BBCF-E80BAE66D59E}"/>
                </a:ext>
              </a:extLst>
            </p:cNvPr>
            <p:cNvSpPr/>
            <p:nvPr/>
          </p:nvSpPr>
          <p:spPr>
            <a:xfrm>
              <a:off x="2814611" y="2045248"/>
              <a:ext cx="8378" cy="1173"/>
            </a:xfrm>
            <a:custGeom>
              <a:avLst/>
              <a:gdLst>
                <a:gd name="connsiteX0" fmla="*/ 0 w 8378"/>
                <a:gd name="connsiteY0" fmla="*/ 1173 h 1173"/>
                <a:gd name="connsiteX1" fmla="*/ 0 w 8378"/>
                <a:gd name="connsiteY1" fmla="*/ 670 h 1173"/>
                <a:gd name="connsiteX2" fmla="*/ 0 w 8378"/>
                <a:gd name="connsiteY2" fmla="*/ 0 h 1173"/>
              </a:gdLst>
              <a:ahLst/>
              <a:cxnLst>
                <a:cxn ang="0">
                  <a:pos x="connsiteX0" y="connsiteY0"/>
                </a:cxn>
                <a:cxn ang="0">
                  <a:pos x="connsiteX1" y="connsiteY1"/>
                </a:cxn>
                <a:cxn ang="0">
                  <a:pos x="connsiteX2" y="connsiteY2"/>
                </a:cxn>
              </a:cxnLst>
              <a:rect l="l" t="t" r="r" b="b"/>
              <a:pathLst>
                <a:path w="8378" h="1173">
                  <a:moveTo>
                    <a:pt x="0" y="1173"/>
                  </a:moveTo>
                  <a:cubicBezTo>
                    <a:pt x="0" y="1173"/>
                    <a:pt x="0" y="251"/>
                    <a:pt x="0" y="670"/>
                  </a:cubicBezTo>
                  <a:cubicBezTo>
                    <a:pt x="0" y="1089"/>
                    <a:pt x="0" y="67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5" name="Freeform: Shape 634">
              <a:extLst>
                <a:ext uri="{FF2B5EF4-FFF2-40B4-BE49-F238E27FC236}">
                  <a16:creationId xmlns:a16="http://schemas.microsoft.com/office/drawing/2014/main" xmlns="" id="{7C14B5D7-9FA3-493C-8FCA-92BA76413E5C}"/>
                </a:ext>
              </a:extLst>
            </p:cNvPr>
            <p:cNvSpPr/>
            <p:nvPr/>
          </p:nvSpPr>
          <p:spPr>
            <a:xfrm>
              <a:off x="2814611"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36" name="Freeform: Shape 635">
              <a:extLst>
                <a:ext uri="{FF2B5EF4-FFF2-40B4-BE49-F238E27FC236}">
                  <a16:creationId xmlns:a16="http://schemas.microsoft.com/office/drawing/2014/main" xmlns="" id="{B60FEEC4-865F-442D-9E76-1D12DE732C0D}"/>
                </a:ext>
              </a:extLst>
            </p:cNvPr>
            <p:cNvSpPr/>
            <p:nvPr/>
          </p:nvSpPr>
          <p:spPr>
            <a:xfrm>
              <a:off x="2802043" y="2039132"/>
              <a:ext cx="83" cy="502"/>
            </a:xfrm>
            <a:custGeom>
              <a:avLst/>
              <a:gdLst>
                <a:gd name="connsiteX0" fmla="*/ 84 w 83"/>
                <a:gd name="connsiteY0" fmla="*/ 335 h 502"/>
                <a:gd name="connsiteX1" fmla="*/ 0 w 83"/>
                <a:gd name="connsiteY1" fmla="*/ 0 h 502"/>
                <a:gd name="connsiteX2" fmla="*/ 0 w 83"/>
                <a:gd name="connsiteY2" fmla="*/ 503 h 502"/>
                <a:gd name="connsiteX3" fmla="*/ 84 w 83"/>
                <a:gd name="connsiteY3" fmla="*/ 335 h 502"/>
              </a:gdLst>
              <a:ahLst/>
              <a:cxnLst>
                <a:cxn ang="0">
                  <a:pos x="connsiteX0" y="connsiteY0"/>
                </a:cxn>
                <a:cxn ang="0">
                  <a:pos x="connsiteX1" y="connsiteY1"/>
                </a:cxn>
                <a:cxn ang="0">
                  <a:pos x="connsiteX2" y="connsiteY2"/>
                </a:cxn>
                <a:cxn ang="0">
                  <a:pos x="connsiteX3" y="connsiteY3"/>
                </a:cxn>
              </a:cxnLst>
              <a:rect l="l" t="t" r="r" b="b"/>
              <a:pathLst>
                <a:path w="83" h="502">
                  <a:moveTo>
                    <a:pt x="84" y="335"/>
                  </a:moveTo>
                  <a:lnTo>
                    <a:pt x="0" y="0"/>
                  </a:lnTo>
                  <a:lnTo>
                    <a:pt x="0" y="503"/>
                  </a:lnTo>
                  <a:lnTo>
                    <a:pt x="84" y="335"/>
                  </a:lnTo>
                  <a:close/>
                </a:path>
              </a:pathLst>
            </a:custGeom>
            <a:solidFill>
              <a:srgbClr val="37474F"/>
            </a:solidFill>
            <a:ln w="8363" cap="flat">
              <a:noFill/>
              <a:prstDash val="solid"/>
              <a:miter/>
            </a:ln>
          </p:spPr>
          <p:txBody>
            <a:bodyPr rtlCol="0" anchor="ctr"/>
            <a:lstStyle/>
            <a:p>
              <a:pPr defTabSz="914378"/>
              <a:endParaRPr lang="en-US"/>
            </a:p>
          </p:txBody>
        </p:sp>
        <p:sp>
          <p:nvSpPr>
            <p:cNvPr id="637" name="Freeform: Shape 636">
              <a:extLst>
                <a:ext uri="{FF2B5EF4-FFF2-40B4-BE49-F238E27FC236}">
                  <a16:creationId xmlns:a16="http://schemas.microsoft.com/office/drawing/2014/main" xmlns="" id="{B3287F2F-A4CC-4064-88AE-B9A597A7CDD1}"/>
                </a:ext>
              </a:extLst>
            </p:cNvPr>
            <p:cNvSpPr/>
            <p:nvPr/>
          </p:nvSpPr>
          <p:spPr>
            <a:xfrm>
              <a:off x="2802043" y="2040444"/>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638" name="Freeform: Shape 637">
              <a:extLst>
                <a:ext uri="{FF2B5EF4-FFF2-40B4-BE49-F238E27FC236}">
                  <a16:creationId xmlns:a16="http://schemas.microsoft.com/office/drawing/2014/main" xmlns="" id="{144826A5-FD1C-4DCA-B7CB-9B2D52AFE85E}"/>
                </a:ext>
              </a:extLst>
            </p:cNvPr>
            <p:cNvSpPr/>
            <p:nvPr/>
          </p:nvSpPr>
          <p:spPr>
            <a:xfrm>
              <a:off x="2810924" y="204776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9" name="Freeform: Shape 638">
              <a:extLst>
                <a:ext uri="{FF2B5EF4-FFF2-40B4-BE49-F238E27FC236}">
                  <a16:creationId xmlns:a16="http://schemas.microsoft.com/office/drawing/2014/main" xmlns="" id="{4A0DD321-812F-442F-9653-8AA1F88C5112}"/>
                </a:ext>
              </a:extLst>
            </p:cNvPr>
            <p:cNvSpPr/>
            <p:nvPr/>
          </p:nvSpPr>
          <p:spPr>
            <a:xfrm>
              <a:off x="2810003" y="2046254"/>
              <a:ext cx="83" cy="837"/>
            </a:xfrm>
            <a:custGeom>
              <a:avLst/>
              <a:gdLst>
                <a:gd name="connsiteX0" fmla="*/ 0 w 83"/>
                <a:gd name="connsiteY0" fmla="*/ 838 h 837"/>
                <a:gd name="connsiteX1" fmla="*/ 84 w 83"/>
                <a:gd name="connsiteY1" fmla="*/ 838 h 837"/>
                <a:gd name="connsiteX2" fmla="*/ 0 w 83"/>
                <a:gd name="connsiteY2" fmla="*/ 0 h 837"/>
                <a:gd name="connsiteX3" fmla="*/ 0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0" y="838"/>
                  </a:moveTo>
                  <a:lnTo>
                    <a:pt x="84" y="838"/>
                  </a:lnTo>
                  <a:lnTo>
                    <a:pt x="0"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640" name="Freeform: Shape 639">
              <a:extLst>
                <a:ext uri="{FF2B5EF4-FFF2-40B4-BE49-F238E27FC236}">
                  <a16:creationId xmlns:a16="http://schemas.microsoft.com/office/drawing/2014/main" xmlns="" id="{11AB58FE-1F52-4E8B-B760-314434BDB6CF}"/>
                </a:ext>
              </a:extLst>
            </p:cNvPr>
            <p:cNvSpPr/>
            <p:nvPr/>
          </p:nvSpPr>
          <p:spPr>
            <a:xfrm>
              <a:off x="2809379" y="2047734"/>
              <a:ext cx="37" cy="446"/>
            </a:xfrm>
            <a:custGeom>
              <a:avLst/>
              <a:gdLst>
                <a:gd name="connsiteX0" fmla="*/ 37 w 37"/>
                <a:gd name="connsiteY0" fmla="*/ 447 h 446"/>
                <a:gd name="connsiteX1" fmla="*/ 37 w 37"/>
                <a:gd name="connsiteY1" fmla="*/ 447 h 446"/>
                <a:gd name="connsiteX2" fmla="*/ 37 w 37"/>
                <a:gd name="connsiteY2" fmla="*/ 447 h 446"/>
              </a:gdLst>
              <a:ahLst/>
              <a:cxnLst>
                <a:cxn ang="0">
                  <a:pos x="connsiteX0" y="connsiteY0"/>
                </a:cxn>
                <a:cxn ang="0">
                  <a:pos x="connsiteX1" y="connsiteY1"/>
                </a:cxn>
                <a:cxn ang="0">
                  <a:pos x="connsiteX2" y="connsiteY2"/>
                </a:cxn>
              </a:cxnLst>
              <a:rect l="l" t="t" r="r" b="b"/>
              <a:pathLst>
                <a:path w="37" h="446">
                  <a:moveTo>
                    <a:pt x="37" y="447"/>
                  </a:moveTo>
                  <a:cubicBezTo>
                    <a:pt x="37" y="447"/>
                    <a:pt x="37" y="447"/>
                    <a:pt x="37" y="447"/>
                  </a:cubicBezTo>
                  <a:cubicBezTo>
                    <a:pt x="37" y="447"/>
                    <a:pt x="-47" y="-559"/>
                    <a:pt x="37" y="447"/>
                  </a:cubicBezTo>
                  <a:close/>
                </a:path>
              </a:pathLst>
            </a:custGeom>
            <a:solidFill>
              <a:srgbClr val="37474F"/>
            </a:solidFill>
            <a:ln w="8363" cap="flat">
              <a:noFill/>
              <a:prstDash val="solid"/>
              <a:miter/>
            </a:ln>
          </p:spPr>
          <p:txBody>
            <a:bodyPr rtlCol="0" anchor="ctr"/>
            <a:lstStyle/>
            <a:p>
              <a:pPr defTabSz="914378"/>
              <a:endParaRPr lang="en-US"/>
            </a:p>
          </p:txBody>
        </p:sp>
        <p:sp>
          <p:nvSpPr>
            <p:cNvPr id="641" name="Freeform: Shape 640">
              <a:extLst>
                <a:ext uri="{FF2B5EF4-FFF2-40B4-BE49-F238E27FC236}">
                  <a16:creationId xmlns:a16="http://schemas.microsoft.com/office/drawing/2014/main" xmlns="" id="{0CA8408F-25DD-49EF-A36F-DE27B2776D26}"/>
                </a:ext>
              </a:extLst>
            </p:cNvPr>
            <p:cNvSpPr/>
            <p:nvPr/>
          </p:nvSpPr>
          <p:spPr>
            <a:xfrm>
              <a:off x="2806362" y="1752825"/>
              <a:ext cx="37" cy="670"/>
            </a:xfrm>
            <a:custGeom>
              <a:avLst/>
              <a:gdLst>
                <a:gd name="connsiteX0" fmla="*/ 38 w 37"/>
                <a:gd name="connsiteY0" fmla="*/ 670 h 670"/>
                <a:gd name="connsiteX1" fmla="*/ 38 w 37"/>
                <a:gd name="connsiteY1" fmla="*/ 0 h 670"/>
                <a:gd name="connsiteX2" fmla="*/ 38 w 37"/>
                <a:gd name="connsiteY2" fmla="*/ 670 h 670"/>
              </a:gdLst>
              <a:ahLst/>
              <a:cxnLst>
                <a:cxn ang="0">
                  <a:pos x="connsiteX0" y="connsiteY0"/>
                </a:cxn>
                <a:cxn ang="0">
                  <a:pos x="connsiteX1" y="connsiteY1"/>
                </a:cxn>
                <a:cxn ang="0">
                  <a:pos x="connsiteX2" y="connsiteY2"/>
                </a:cxn>
              </a:cxnLst>
              <a:rect l="l" t="t" r="r" b="b"/>
              <a:pathLst>
                <a:path w="37" h="670">
                  <a:moveTo>
                    <a:pt x="38" y="670"/>
                  </a:moveTo>
                  <a:lnTo>
                    <a:pt x="38" y="0"/>
                  </a:lnTo>
                  <a:cubicBezTo>
                    <a:pt x="-13" y="218"/>
                    <a:pt x="-13" y="452"/>
                    <a:pt x="38" y="670"/>
                  </a:cubicBezTo>
                  <a:close/>
                </a:path>
              </a:pathLst>
            </a:custGeom>
            <a:solidFill>
              <a:srgbClr val="37474F"/>
            </a:solidFill>
            <a:ln w="8363" cap="flat">
              <a:noFill/>
              <a:prstDash val="solid"/>
              <a:miter/>
            </a:ln>
          </p:spPr>
          <p:txBody>
            <a:bodyPr rtlCol="0" anchor="ctr"/>
            <a:lstStyle/>
            <a:p>
              <a:pPr defTabSz="914378"/>
              <a:endParaRPr lang="en-US"/>
            </a:p>
          </p:txBody>
        </p:sp>
        <p:sp>
          <p:nvSpPr>
            <p:cNvPr id="642" name="Freeform: Shape 641">
              <a:extLst>
                <a:ext uri="{FF2B5EF4-FFF2-40B4-BE49-F238E27FC236}">
                  <a16:creationId xmlns:a16="http://schemas.microsoft.com/office/drawing/2014/main" xmlns="" id="{02CAC0B3-97E2-4D86-9EE1-0643729983DA}"/>
                </a:ext>
              </a:extLst>
            </p:cNvPr>
            <p:cNvSpPr/>
            <p:nvPr/>
          </p:nvSpPr>
          <p:spPr>
            <a:xfrm>
              <a:off x="2805981" y="1754668"/>
              <a:ext cx="8378" cy="670"/>
            </a:xfrm>
            <a:custGeom>
              <a:avLst/>
              <a:gdLst>
                <a:gd name="connsiteX0" fmla="*/ 0 w 8378"/>
                <a:gd name="connsiteY0" fmla="*/ 251 h 670"/>
                <a:gd name="connsiteX1" fmla="*/ 0 w 8378"/>
                <a:gd name="connsiteY1" fmla="*/ 0 h 670"/>
                <a:gd name="connsiteX2" fmla="*/ 0 w 8378"/>
                <a:gd name="connsiteY2" fmla="*/ 670 h 670"/>
                <a:gd name="connsiteX3" fmla="*/ 0 w 8378"/>
                <a:gd name="connsiteY3" fmla="*/ 251 h 670"/>
              </a:gdLst>
              <a:ahLst/>
              <a:cxnLst>
                <a:cxn ang="0">
                  <a:pos x="connsiteX0" y="connsiteY0"/>
                </a:cxn>
                <a:cxn ang="0">
                  <a:pos x="connsiteX1" y="connsiteY1"/>
                </a:cxn>
                <a:cxn ang="0">
                  <a:pos x="connsiteX2" y="connsiteY2"/>
                </a:cxn>
                <a:cxn ang="0">
                  <a:pos x="connsiteX3" y="connsiteY3"/>
                </a:cxn>
              </a:cxnLst>
              <a:rect l="l" t="t" r="r" b="b"/>
              <a:pathLst>
                <a:path w="8378" h="670">
                  <a:moveTo>
                    <a:pt x="0" y="251"/>
                  </a:moveTo>
                  <a:lnTo>
                    <a:pt x="0" y="0"/>
                  </a:lnTo>
                  <a:lnTo>
                    <a:pt x="0" y="67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643" name="Freeform: Shape 642">
              <a:extLst>
                <a:ext uri="{FF2B5EF4-FFF2-40B4-BE49-F238E27FC236}">
                  <a16:creationId xmlns:a16="http://schemas.microsoft.com/office/drawing/2014/main" xmlns="" id="{7D2F32C0-7628-4D0E-9033-C3AA4D4378B1}"/>
                </a:ext>
              </a:extLst>
            </p:cNvPr>
            <p:cNvSpPr/>
            <p:nvPr/>
          </p:nvSpPr>
          <p:spPr>
            <a:xfrm>
              <a:off x="2805562" y="1754249"/>
              <a:ext cx="37" cy="1154"/>
            </a:xfrm>
            <a:custGeom>
              <a:avLst/>
              <a:gdLst>
                <a:gd name="connsiteX0" fmla="*/ 0 w 37"/>
                <a:gd name="connsiteY0" fmla="*/ 670 h 1154"/>
                <a:gd name="connsiteX1" fmla="*/ 0 w 37"/>
                <a:gd name="connsiteY1" fmla="*/ 670 h 1154"/>
                <a:gd name="connsiteX2" fmla="*/ 0 w 37"/>
                <a:gd name="connsiteY2" fmla="*/ 0 h 1154"/>
                <a:gd name="connsiteX3" fmla="*/ 0 w 37"/>
                <a:gd name="connsiteY3" fmla="*/ 670 h 1154"/>
              </a:gdLst>
              <a:ahLst/>
              <a:cxnLst>
                <a:cxn ang="0">
                  <a:pos x="connsiteX0" y="connsiteY0"/>
                </a:cxn>
                <a:cxn ang="0">
                  <a:pos x="connsiteX1" y="connsiteY1"/>
                </a:cxn>
                <a:cxn ang="0">
                  <a:pos x="connsiteX2" y="connsiteY2"/>
                </a:cxn>
                <a:cxn ang="0">
                  <a:pos x="connsiteX3" y="connsiteY3"/>
                </a:cxn>
              </a:cxnLst>
              <a:rect l="l" t="t" r="r" b="b"/>
              <a:pathLst>
                <a:path w="37" h="1154">
                  <a:moveTo>
                    <a:pt x="0" y="670"/>
                  </a:moveTo>
                  <a:cubicBezTo>
                    <a:pt x="0" y="1759"/>
                    <a:pt x="0" y="670"/>
                    <a:pt x="0" y="670"/>
                  </a:cubicBezTo>
                  <a:lnTo>
                    <a:pt x="0" y="0"/>
                  </a:lnTo>
                  <a:cubicBezTo>
                    <a:pt x="0" y="0"/>
                    <a:pt x="84" y="1005"/>
                    <a:pt x="0" y="670"/>
                  </a:cubicBezTo>
                  <a:close/>
                </a:path>
              </a:pathLst>
            </a:custGeom>
            <a:solidFill>
              <a:srgbClr val="37474F"/>
            </a:solidFill>
            <a:ln w="8363" cap="flat">
              <a:noFill/>
              <a:prstDash val="solid"/>
              <a:miter/>
            </a:ln>
          </p:spPr>
          <p:txBody>
            <a:bodyPr rtlCol="0" anchor="ctr"/>
            <a:lstStyle/>
            <a:p>
              <a:pPr defTabSz="914378"/>
              <a:endParaRPr lang="en-US"/>
            </a:p>
          </p:txBody>
        </p:sp>
        <p:sp>
          <p:nvSpPr>
            <p:cNvPr id="644" name="Freeform: Shape 643">
              <a:extLst>
                <a:ext uri="{FF2B5EF4-FFF2-40B4-BE49-F238E27FC236}">
                  <a16:creationId xmlns:a16="http://schemas.microsoft.com/office/drawing/2014/main" xmlns="" id="{E731788E-E566-4669-BA5B-550DE03CAB3C}"/>
                </a:ext>
              </a:extLst>
            </p:cNvPr>
            <p:cNvSpPr/>
            <p:nvPr/>
          </p:nvSpPr>
          <p:spPr>
            <a:xfrm>
              <a:off x="2805227" y="175274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45" name="Freeform: Shape 644">
              <a:extLst>
                <a:ext uri="{FF2B5EF4-FFF2-40B4-BE49-F238E27FC236}">
                  <a16:creationId xmlns:a16="http://schemas.microsoft.com/office/drawing/2014/main" xmlns="" id="{908543E8-C7B8-41B8-AB87-B4C9BBF6CF9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46" name="Freeform: Shape 645">
              <a:extLst>
                <a:ext uri="{FF2B5EF4-FFF2-40B4-BE49-F238E27FC236}">
                  <a16:creationId xmlns:a16="http://schemas.microsoft.com/office/drawing/2014/main" xmlns="" id="{AC0B02F7-C89F-4E67-A113-AD0E527F89CE}"/>
                </a:ext>
              </a:extLst>
            </p:cNvPr>
            <p:cNvSpPr/>
            <p:nvPr/>
          </p:nvSpPr>
          <p:spPr>
            <a:xfrm>
              <a:off x="2805034" y="1752574"/>
              <a:ext cx="25" cy="418"/>
            </a:xfrm>
            <a:custGeom>
              <a:avLst/>
              <a:gdLst>
                <a:gd name="connsiteX0" fmla="*/ 25 w 25"/>
                <a:gd name="connsiteY0" fmla="*/ 419 h 418"/>
                <a:gd name="connsiteX1" fmla="*/ 25 w 25"/>
                <a:gd name="connsiteY1" fmla="*/ 419 h 418"/>
                <a:gd name="connsiteX2" fmla="*/ 25 w 25"/>
                <a:gd name="connsiteY2" fmla="*/ 0 h 418"/>
                <a:gd name="connsiteX3" fmla="*/ 25 w 25"/>
                <a:gd name="connsiteY3" fmla="*/ 419 h 418"/>
              </a:gdLst>
              <a:ahLst/>
              <a:cxnLst>
                <a:cxn ang="0">
                  <a:pos x="connsiteX0" y="connsiteY0"/>
                </a:cxn>
                <a:cxn ang="0">
                  <a:pos x="connsiteX1" y="connsiteY1"/>
                </a:cxn>
                <a:cxn ang="0">
                  <a:pos x="connsiteX2" y="connsiteY2"/>
                </a:cxn>
                <a:cxn ang="0">
                  <a:pos x="connsiteX3" y="connsiteY3"/>
                </a:cxn>
              </a:cxnLst>
              <a:rect l="l" t="t" r="r" b="b"/>
              <a:pathLst>
                <a:path w="25" h="418">
                  <a:moveTo>
                    <a:pt x="25" y="419"/>
                  </a:moveTo>
                  <a:lnTo>
                    <a:pt x="25" y="419"/>
                  </a:lnTo>
                  <a:cubicBezTo>
                    <a:pt x="-8" y="285"/>
                    <a:pt x="-8" y="134"/>
                    <a:pt x="25" y="0"/>
                  </a:cubicBezTo>
                  <a:cubicBezTo>
                    <a:pt x="25" y="0"/>
                    <a:pt x="25" y="0"/>
                    <a:pt x="25" y="419"/>
                  </a:cubicBezTo>
                  <a:close/>
                </a:path>
              </a:pathLst>
            </a:custGeom>
            <a:solidFill>
              <a:srgbClr val="37474F"/>
            </a:solidFill>
            <a:ln w="8363" cap="flat">
              <a:noFill/>
              <a:prstDash val="solid"/>
              <a:miter/>
            </a:ln>
          </p:spPr>
          <p:txBody>
            <a:bodyPr rtlCol="0" anchor="ctr"/>
            <a:lstStyle/>
            <a:p>
              <a:pPr defTabSz="914378"/>
              <a:endParaRPr lang="en-US"/>
            </a:p>
          </p:txBody>
        </p:sp>
        <p:sp>
          <p:nvSpPr>
            <p:cNvPr id="647" name="Freeform: Shape 646">
              <a:extLst>
                <a:ext uri="{FF2B5EF4-FFF2-40B4-BE49-F238E27FC236}">
                  <a16:creationId xmlns:a16="http://schemas.microsoft.com/office/drawing/2014/main" xmlns="" id="{6AFDDFF1-FA57-40A9-B298-654A4DCDCB98}"/>
                </a:ext>
              </a:extLst>
            </p:cNvPr>
            <p:cNvSpPr/>
            <p:nvPr/>
          </p:nvSpPr>
          <p:spPr>
            <a:xfrm>
              <a:off x="2805059"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48" name="Freeform: Shape 647">
              <a:extLst>
                <a:ext uri="{FF2B5EF4-FFF2-40B4-BE49-F238E27FC236}">
                  <a16:creationId xmlns:a16="http://schemas.microsoft.com/office/drawing/2014/main" xmlns="" id="{A5F2C160-8E73-46E5-B184-F9B1B32814F3}"/>
                </a:ext>
              </a:extLst>
            </p:cNvPr>
            <p:cNvSpPr/>
            <p:nvPr/>
          </p:nvSpPr>
          <p:spPr>
            <a:xfrm>
              <a:off x="2805143" y="1753244"/>
              <a:ext cx="8378" cy="223"/>
            </a:xfrm>
            <a:custGeom>
              <a:avLst/>
              <a:gdLst>
                <a:gd name="connsiteX0" fmla="*/ 0 w 8378"/>
                <a:gd name="connsiteY0" fmla="*/ 0 h 223"/>
                <a:gd name="connsiteX1" fmla="*/ 0 w 8378"/>
                <a:gd name="connsiteY1" fmla="*/ 0 h 223"/>
                <a:gd name="connsiteX2" fmla="*/ 0 w 8378"/>
                <a:gd name="connsiteY2" fmla="*/ 0 h 223"/>
              </a:gdLst>
              <a:ahLst/>
              <a:cxnLst>
                <a:cxn ang="0">
                  <a:pos x="connsiteX0" y="connsiteY0"/>
                </a:cxn>
                <a:cxn ang="0">
                  <a:pos x="connsiteX1" y="connsiteY1"/>
                </a:cxn>
                <a:cxn ang="0">
                  <a:pos x="connsiteX2" y="connsiteY2"/>
                </a:cxn>
              </a:cxnLst>
              <a:rect l="l" t="t" r="r" b="b"/>
              <a:pathLst>
                <a:path w="8378" h="223">
                  <a:moveTo>
                    <a:pt x="0" y="0"/>
                  </a:moveTo>
                  <a:lnTo>
                    <a:pt x="0" y="0"/>
                  </a:lnTo>
                  <a:cubicBezTo>
                    <a:pt x="0" y="0"/>
                    <a:pt x="0" y="50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49" name="Freeform: Shape 648">
              <a:extLst>
                <a:ext uri="{FF2B5EF4-FFF2-40B4-BE49-F238E27FC236}">
                  <a16:creationId xmlns:a16="http://schemas.microsoft.com/office/drawing/2014/main" xmlns="" id="{E10E52D1-1541-49A9-81CC-9CD47BCB7FA5}"/>
                </a:ext>
              </a:extLst>
            </p:cNvPr>
            <p:cNvSpPr/>
            <p:nvPr/>
          </p:nvSpPr>
          <p:spPr>
            <a:xfrm>
              <a:off x="2805143" y="1753391"/>
              <a:ext cx="74" cy="774"/>
            </a:xfrm>
            <a:custGeom>
              <a:avLst/>
              <a:gdLst>
                <a:gd name="connsiteX0" fmla="*/ 0 w 74"/>
                <a:gd name="connsiteY0" fmla="*/ 20 h 774"/>
                <a:gd name="connsiteX1" fmla="*/ 0 w 74"/>
                <a:gd name="connsiteY1" fmla="*/ 774 h 774"/>
                <a:gd name="connsiteX2" fmla="*/ 0 w 74"/>
                <a:gd name="connsiteY2" fmla="*/ 20 h 774"/>
              </a:gdLst>
              <a:ahLst/>
              <a:cxnLst>
                <a:cxn ang="0">
                  <a:pos x="connsiteX0" y="connsiteY0"/>
                </a:cxn>
                <a:cxn ang="0">
                  <a:pos x="connsiteX1" y="connsiteY1"/>
                </a:cxn>
                <a:cxn ang="0">
                  <a:pos x="connsiteX2" y="connsiteY2"/>
                </a:cxn>
              </a:cxnLst>
              <a:rect l="l" t="t" r="r" b="b"/>
              <a:pathLst>
                <a:path w="74" h="774">
                  <a:moveTo>
                    <a:pt x="0" y="20"/>
                  </a:moveTo>
                  <a:cubicBezTo>
                    <a:pt x="92" y="263"/>
                    <a:pt x="92" y="532"/>
                    <a:pt x="0" y="774"/>
                  </a:cubicBezTo>
                  <a:cubicBezTo>
                    <a:pt x="0" y="774"/>
                    <a:pt x="167" y="-147"/>
                    <a:pt x="0" y="20"/>
                  </a:cubicBezTo>
                  <a:close/>
                </a:path>
              </a:pathLst>
            </a:custGeom>
            <a:solidFill>
              <a:srgbClr val="37474F"/>
            </a:solidFill>
            <a:ln w="8363" cap="flat">
              <a:noFill/>
              <a:prstDash val="solid"/>
              <a:miter/>
            </a:ln>
          </p:spPr>
          <p:txBody>
            <a:bodyPr rtlCol="0" anchor="ctr"/>
            <a:lstStyle/>
            <a:p>
              <a:pPr defTabSz="914378"/>
              <a:endParaRPr lang="en-US"/>
            </a:p>
          </p:txBody>
        </p:sp>
        <p:sp>
          <p:nvSpPr>
            <p:cNvPr id="650" name="Freeform: Shape 649">
              <a:extLst>
                <a:ext uri="{FF2B5EF4-FFF2-40B4-BE49-F238E27FC236}">
                  <a16:creationId xmlns:a16="http://schemas.microsoft.com/office/drawing/2014/main" xmlns="" id="{2EDBB637-8CE6-4DE1-8501-EE13DD05177A}"/>
                </a:ext>
              </a:extLst>
            </p:cNvPr>
            <p:cNvSpPr/>
            <p:nvPr/>
          </p:nvSpPr>
          <p:spPr>
            <a:xfrm>
              <a:off x="2805608" y="1755860"/>
              <a:ext cx="37" cy="148"/>
            </a:xfrm>
            <a:custGeom>
              <a:avLst/>
              <a:gdLst>
                <a:gd name="connsiteX0" fmla="*/ 37 w 37"/>
                <a:gd name="connsiteY0" fmla="*/ 149 h 148"/>
                <a:gd name="connsiteX1" fmla="*/ 37 w 37"/>
                <a:gd name="connsiteY1" fmla="*/ 149 h 148"/>
                <a:gd name="connsiteX2" fmla="*/ 37 w 37"/>
                <a:gd name="connsiteY2" fmla="*/ 149 h 148"/>
              </a:gdLst>
              <a:ahLst/>
              <a:cxnLst>
                <a:cxn ang="0">
                  <a:pos x="connsiteX0" y="connsiteY0"/>
                </a:cxn>
                <a:cxn ang="0">
                  <a:pos x="connsiteX1" y="connsiteY1"/>
                </a:cxn>
                <a:cxn ang="0">
                  <a:pos x="connsiteX2" y="connsiteY2"/>
                </a:cxn>
              </a:cxnLst>
              <a:rect l="l" t="t" r="r" b="b"/>
              <a:pathLst>
                <a:path w="37" h="148">
                  <a:moveTo>
                    <a:pt x="37" y="149"/>
                  </a:moveTo>
                  <a:lnTo>
                    <a:pt x="37" y="149"/>
                  </a:lnTo>
                  <a:cubicBezTo>
                    <a:pt x="37" y="149"/>
                    <a:pt x="-47" y="-186"/>
                    <a:pt x="37" y="149"/>
                  </a:cubicBezTo>
                  <a:close/>
                </a:path>
              </a:pathLst>
            </a:custGeom>
            <a:solidFill>
              <a:srgbClr val="37474F"/>
            </a:solidFill>
            <a:ln w="8363" cap="flat">
              <a:noFill/>
              <a:prstDash val="solid"/>
              <a:miter/>
            </a:ln>
          </p:spPr>
          <p:txBody>
            <a:bodyPr rtlCol="0" anchor="ctr"/>
            <a:lstStyle/>
            <a:p>
              <a:pPr defTabSz="914378"/>
              <a:endParaRPr lang="en-US"/>
            </a:p>
          </p:txBody>
        </p:sp>
        <p:sp>
          <p:nvSpPr>
            <p:cNvPr id="651" name="Freeform: Shape 650">
              <a:extLst>
                <a:ext uri="{FF2B5EF4-FFF2-40B4-BE49-F238E27FC236}">
                  <a16:creationId xmlns:a16="http://schemas.microsoft.com/office/drawing/2014/main" xmlns="" id="{5EB14C4C-C63D-455E-BEBA-0ED3D8961EC6}"/>
                </a:ext>
              </a:extLst>
            </p:cNvPr>
            <p:cNvSpPr/>
            <p:nvPr/>
          </p:nvSpPr>
          <p:spPr>
            <a:xfrm>
              <a:off x="2804686" y="1752406"/>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lnTo>
                    <a:pt x="38" y="670"/>
                  </a:lnTo>
                  <a:cubicBezTo>
                    <a:pt x="-13" y="452"/>
                    <a:pt x="-13" y="218"/>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652" name="Freeform: Shape 651">
              <a:extLst>
                <a:ext uri="{FF2B5EF4-FFF2-40B4-BE49-F238E27FC236}">
                  <a16:creationId xmlns:a16="http://schemas.microsoft.com/office/drawing/2014/main" xmlns="" id="{41EC1AA6-2FBD-4670-8002-D618509BC2C7}"/>
                </a:ext>
              </a:extLst>
            </p:cNvPr>
            <p:cNvSpPr/>
            <p:nvPr/>
          </p:nvSpPr>
          <p:spPr>
            <a:xfrm>
              <a:off x="2804724" y="1753328"/>
              <a:ext cx="37" cy="111"/>
            </a:xfrm>
            <a:custGeom>
              <a:avLst/>
              <a:gdLst>
                <a:gd name="connsiteX0" fmla="*/ 0 w 37"/>
                <a:gd name="connsiteY0" fmla="*/ 0 h 111"/>
                <a:gd name="connsiteX1" fmla="*/ 0 w 37"/>
                <a:gd name="connsiteY1" fmla="*/ 0 h 111"/>
                <a:gd name="connsiteX2" fmla="*/ 0 w 37"/>
                <a:gd name="connsiteY2" fmla="*/ 0 h 111"/>
              </a:gdLst>
              <a:ahLst/>
              <a:cxnLst>
                <a:cxn ang="0">
                  <a:pos x="connsiteX0" y="connsiteY0"/>
                </a:cxn>
                <a:cxn ang="0">
                  <a:pos x="connsiteX1" y="connsiteY1"/>
                </a:cxn>
                <a:cxn ang="0">
                  <a:pos x="connsiteX2" y="connsiteY2"/>
                </a:cxn>
              </a:cxnLst>
              <a:rect l="l" t="t" r="r" b="b"/>
              <a:pathLst>
                <a:path w="37" h="111">
                  <a:moveTo>
                    <a:pt x="0" y="0"/>
                  </a:moveTo>
                  <a:lnTo>
                    <a:pt x="0" y="0"/>
                  </a:lnTo>
                  <a:cubicBezTo>
                    <a:pt x="0" y="0"/>
                    <a:pt x="84"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53" name="Freeform: Shape 652">
              <a:extLst>
                <a:ext uri="{FF2B5EF4-FFF2-40B4-BE49-F238E27FC236}">
                  <a16:creationId xmlns:a16="http://schemas.microsoft.com/office/drawing/2014/main" xmlns="" id="{984AE6DC-1B6F-4BDD-BAC9-1169F5F784E9}"/>
                </a:ext>
              </a:extLst>
            </p:cNvPr>
            <p:cNvSpPr/>
            <p:nvPr/>
          </p:nvSpPr>
          <p:spPr>
            <a:xfrm>
              <a:off x="2805059" y="1754082"/>
              <a:ext cx="83" cy="837"/>
            </a:xfrm>
            <a:custGeom>
              <a:avLst/>
              <a:gdLst>
                <a:gd name="connsiteX0" fmla="*/ 84 w 83"/>
                <a:gd name="connsiteY0" fmla="*/ 838 h 837"/>
                <a:gd name="connsiteX1" fmla="*/ 84 w 83"/>
                <a:gd name="connsiteY1" fmla="*/ 0 h 837"/>
                <a:gd name="connsiteX2" fmla="*/ 0 w 83"/>
                <a:gd name="connsiteY2" fmla="*/ 838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0"/>
                  </a:lnTo>
                  <a:lnTo>
                    <a:pt x="0" y="838"/>
                  </a:lnTo>
                  <a:lnTo>
                    <a:pt x="84" y="838"/>
                  </a:lnTo>
                  <a:close/>
                </a:path>
              </a:pathLst>
            </a:custGeom>
            <a:solidFill>
              <a:srgbClr val="37474F"/>
            </a:solidFill>
            <a:ln w="8363" cap="flat">
              <a:noFill/>
              <a:prstDash val="solid"/>
              <a:miter/>
            </a:ln>
          </p:spPr>
          <p:txBody>
            <a:bodyPr rtlCol="0" anchor="ctr"/>
            <a:lstStyle/>
            <a:p>
              <a:pPr defTabSz="914378"/>
              <a:endParaRPr lang="en-US"/>
            </a:p>
          </p:txBody>
        </p:sp>
        <p:sp>
          <p:nvSpPr>
            <p:cNvPr id="654" name="Freeform: Shape 653">
              <a:extLst>
                <a:ext uri="{FF2B5EF4-FFF2-40B4-BE49-F238E27FC236}">
                  <a16:creationId xmlns:a16="http://schemas.microsoft.com/office/drawing/2014/main" xmlns="" id="{5C6ACE8A-632B-4A23-A91D-C27B2795A38A}"/>
                </a:ext>
              </a:extLst>
            </p:cNvPr>
            <p:cNvSpPr/>
            <p:nvPr/>
          </p:nvSpPr>
          <p:spPr>
            <a:xfrm>
              <a:off x="2804389" y="1751903"/>
              <a:ext cx="83" cy="754"/>
            </a:xfrm>
            <a:custGeom>
              <a:avLst/>
              <a:gdLst>
                <a:gd name="connsiteX0" fmla="*/ 84 w 83"/>
                <a:gd name="connsiteY0" fmla="*/ 503 h 754"/>
                <a:gd name="connsiteX1" fmla="*/ 84 w 83"/>
                <a:gd name="connsiteY1" fmla="*/ 0 h 754"/>
                <a:gd name="connsiteX2" fmla="*/ 0 w 83"/>
                <a:gd name="connsiteY2" fmla="*/ 754 h 754"/>
                <a:gd name="connsiteX3" fmla="*/ 84 w 83"/>
                <a:gd name="connsiteY3" fmla="*/ 503 h 754"/>
              </a:gdLst>
              <a:ahLst/>
              <a:cxnLst>
                <a:cxn ang="0">
                  <a:pos x="connsiteX0" y="connsiteY0"/>
                </a:cxn>
                <a:cxn ang="0">
                  <a:pos x="connsiteX1" y="connsiteY1"/>
                </a:cxn>
                <a:cxn ang="0">
                  <a:pos x="connsiteX2" y="connsiteY2"/>
                </a:cxn>
                <a:cxn ang="0">
                  <a:pos x="connsiteX3" y="connsiteY3"/>
                </a:cxn>
              </a:cxnLst>
              <a:rect l="l" t="t" r="r" b="b"/>
              <a:pathLst>
                <a:path w="83" h="754">
                  <a:moveTo>
                    <a:pt x="84" y="503"/>
                  </a:moveTo>
                  <a:lnTo>
                    <a:pt x="84" y="0"/>
                  </a:lnTo>
                  <a:lnTo>
                    <a:pt x="0" y="754"/>
                  </a:lnTo>
                  <a:lnTo>
                    <a:pt x="84" y="503"/>
                  </a:lnTo>
                  <a:close/>
                </a:path>
              </a:pathLst>
            </a:custGeom>
            <a:solidFill>
              <a:srgbClr val="37474F"/>
            </a:solidFill>
            <a:ln w="8363" cap="flat">
              <a:noFill/>
              <a:prstDash val="solid"/>
              <a:miter/>
            </a:ln>
          </p:spPr>
          <p:txBody>
            <a:bodyPr rtlCol="0" anchor="ctr"/>
            <a:lstStyle/>
            <a:p>
              <a:pPr defTabSz="914378"/>
              <a:endParaRPr lang="en-US"/>
            </a:p>
          </p:txBody>
        </p:sp>
        <p:sp>
          <p:nvSpPr>
            <p:cNvPr id="655" name="Freeform: Shape 654">
              <a:extLst>
                <a:ext uri="{FF2B5EF4-FFF2-40B4-BE49-F238E27FC236}">
                  <a16:creationId xmlns:a16="http://schemas.microsoft.com/office/drawing/2014/main" xmlns="" id="{8EC9EDFA-A104-4AF0-8FFF-4C596A916614}"/>
                </a:ext>
              </a:extLst>
            </p:cNvPr>
            <p:cNvSpPr/>
            <p:nvPr/>
          </p:nvSpPr>
          <p:spPr>
            <a:xfrm>
              <a:off x="2804010" y="1751568"/>
              <a:ext cx="43" cy="921"/>
            </a:xfrm>
            <a:custGeom>
              <a:avLst/>
              <a:gdLst>
                <a:gd name="connsiteX0" fmla="*/ 44 w 43"/>
                <a:gd name="connsiteY0" fmla="*/ 922 h 921"/>
                <a:gd name="connsiteX1" fmla="*/ 44 w 43"/>
                <a:gd name="connsiteY1" fmla="*/ 0 h 921"/>
                <a:gd name="connsiteX2" fmla="*/ 44 w 43"/>
                <a:gd name="connsiteY2" fmla="*/ 754 h 921"/>
                <a:gd name="connsiteX3" fmla="*/ 44 w 43"/>
                <a:gd name="connsiteY3" fmla="*/ 922 h 921"/>
              </a:gdLst>
              <a:ahLst/>
              <a:cxnLst>
                <a:cxn ang="0">
                  <a:pos x="connsiteX0" y="connsiteY0"/>
                </a:cxn>
                <a:cxn ang="0">
                  <a:pos x="connsiteX1" y="connsiteY1"/>
                </a:cxn>
                <a:cxn ang="0">
                  <a:pos x="connsiteX2" y="connsiteY2"/>
                </a:cxn>
                <a:cxn ang="0">
                  <a:pos x="connsiteX3" y="connsiteY3"/>
                </a:cxn>
              </a:cxnLst>
              <a:rect l="l" t="t" r="r" b="b"/>
              <a:pathLst>
                <a:path w="43" h="921">
                  <a:moveTo>
                    <a:pt x="44" y="922"/>
                  </a:moveTo>
                  <a:cubicBezTo>
                    <a:pt x="44" y="922"/>
                    <a:pt x="44" y="251"/>
                    <a:pt x="44" y="0"/>
                  </a:cubicBezTo>
                  <a:cubicBezTo>
                    <a:pt x="-15" y="251"/>
                    <a:pt x="-15" y="503"/>
                    <a:pt x="44" y="754"/>
                  </a:cubicBezTo>
                  <a:cubicBezTo>
                    <a:pt x="44" y="754"/>
                    <a:pt x="44" y="587"/>
                    <a:pt x="44" y="922"/>
                  </a:cubicBezTo>
                  <a:close/>
                </a:path>
              </a:pathLst>
            </a:custGeom>
            <a:solidFill>
              <a:srgbClr val="37474F"/>
            </a:solidFill>
            <a:ln w="8363" cap="flat">
              <a:noFill/>
              <a:prstDash val="solid"/>
              <a:miter/>
            </a:ln>
          </p:spPr>
          <p:txBody>
            <a:bodyPr rtlCol="0" anchor="ctr"/>
            <a:lstStyle/>
            <a:p>
              <a:pPr defTabSz="914378"/>
              <a:endParaRPr lang="en-US"/>
            </a:p>
          </p:txBody>
        </p:sp>
        <p:sp>
          <p:nvSpPr>
            <p:cNvPr id="656" name="Freeform: Shape 655">
              <a:extLst>
                <a:ext uri="{FF2B5EF4-FFF2-40B4-BE49-F238E27FC236}">
                  <a16:creationId xmlns:a16="http://schemas.microsoft.com/office/drawing/2014/main" xmlns="" id="{0C58E03C-3E79-4A13-A9A3-0EF95020B506}"/>
                </a:ext>
              </a:extLst>
            </p:cNvPr>
            <p:cNvSpPr/>
            <p:nvPr/>
          </p:nvSpPr>
          <p:spPr>
            <a:xfrm>
              <a:off x="2804054" y="175282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57" name="Freeform: Shape 656">
              <a:extLst>
                <a:ext uri="{FF2B5EF4-FFF2-40B4-BE49-F238E27FC236}">
                  <a16:creationId xmlns:a16="http://schemas.microsoft.com/office/drawing/2014/main" xmlns="" id="{67E1DC3D-AD03-4C1D-81D5-BF78B97FA2CB}"/>
                </a:ext>
              </a:extLst>
            </p:cNvPr>
            <p:cNvSpPr/>
            <p:nvPr/>
          </p:nvSpPr>
          <p:spPr>
            <a:xfrm>
              <a:off x="2804556" y="1752993"/>
              <a:ext cx="8378" cy="586"/>
            </a:xfrm>
            <a:custGeom>
              <a:avLst/>
              <a:gdLst>
                <a:gd name="connsiteX0" fmla="*/ 0 w 8378"/>
                <a:gd name="connsiteY0" fmla="*/ 587 h 586"/>
                <a:gd name="connsiteX1" fmla="*/ 0 w 8378"/>
                <a:gd name="connsiteY1" fmla="*/ 0 h 586"/>
                <a:gd name="connsiteX2" fmla="*/ 0 w 8378"/>
                <a:gd name="connsiteY2" fmla="*/ 587 h 586"/>
              </a:gdLst>
              <a:ahLst/>
              <a:cxnLst>
                <a:cxn ang="0">
                  <a:pos x="connsiteX0" y="connsiteY0"/>
                </a:cxn>
                <a:cxn ang="0">
                  <a:pos x="connsiteX1" y="connsiteY1"/>
                </a:cxn>
                <a:cxn ang="0">
                  <a:pos x="connsiteX2" y="connsiteY2"/>
                </a:cxn>
              </a:cxnLst>
              <a:rect l="l" t="t" r="r" b="b"/>
              <a:pathLst>
                <a:path w="8378" h="586">
                  <a:moveTo>
                    <a:pt x="0" y="587"/>
                  </a:moveTo>
                  <a:cubicBezTo>
                    <a:pt x="0" y="587"/>
                    <a:pt x="0" y="84"/>
                    <a:pt x="0" y="0"/>
                  </a:cubicBezTo>
                  <a:lnTo>
                    <a:pt x="0" y="587"/>
                  </a:lnTo>
                  <a:close/>
                </a:path>
              </a:pathLst>
            </a:custGeom>
            <a:solidFill>
              <a:srgbClr val="37474F"/>
            </a:solidFill>
            <a:ln w="8363" cap="flat">
              <a:noFill/>
              <a:prstDash val="solid"/>
              <a:miter/>
            </a:ln>
          </p:spPr>
          <p:txBody>
            <a:bodyPr rtlCol="0" anchor="ctr"/>
            <a:lstStyle/>
            <a:p>
              <a:pPr defTabSz="914378"/>
              <a:endParaRPr lang="en-US"/>
            </a:p>
          </p:txBody>
        </p:sp>
        <p:sp>
          <p:nvSpPr>
            <p:cNvPr id="658" name="Freeform: Shape 657">
              <a:extLst>
                <a:ext uri="{FF2B5EF4-FFF2-40B4-BE49-F238E27FC236}">
                  <a16:creationId xmlns:a16="http://schemas.microsoft.com/office/drawing/2014/main" xmlns="" id="{DE2D0D80-2904-4741-B610-0968E980618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59" name="Freeform: Shape 658">
              <a:extLst>
                <a:ext uri="{FF2B5EF4-FFF2-40B4-BE49-F238E27FC236}">
                  <a16:creationId xmlns:a16="http://schemas.microsoft.com/office/drawing/2014/main" xmlns="" id="{4946D349-F951-45D0-9AC1-EE22A6B2F45E}"/>
                </a:ext>
              </a:extLst>
            </p:cNvPr>
            <p:cNvSpPr/>
            <p:nvPr/>
          </p:nvSpPr>
          <p:spPr>
            <a:xfrm>
              <a:off x="2804640"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0" name="Freeform: Shape 659">
              <a:extLst>
                <a:ext uri="{FF2B5EF4-FFF2-40B4-BE49-F238E27FC236}">
                  <a16:creationId xmlns:a16="http://schemas.microsoft.com/office/drawing/2014/main" xmlns="" id="{B225AF48-37F8-4825-8C6D-7C57C134A766}"/>
                </a:ext>
              </a:extLst>
            </p:cNvPr>
            <p:cNvSpPr/>
            <p:nvPr/>
          </p:nvSpPr>
          <p:spPr>
            <a:xfrm>
              <a:off x="2804835" y="1754333"/>
              <a:ext cx="56" cy="1256"/>
            </a:xfrm>
            <a:custGeom>
              <a:avLst/>
              <a:gdLst>
                <a:gd name="connsiteX0" fmla="*/ 57 w 56"/>
                <a:gd name="connsiteY0" fmla="*/ 0 h 1256"/>
                <a:gd name="connsiteX1" fmla="*/ 57 w 56"/>
                <a:gd name="connsiteY1" fmla="*/ 1257 h 1256"/>
                <a:gd name="connsiteX2" fmla="*/ 57 w 56"/>
                <a:gd name="connsiteY2" fmla="*/ 0 h 1256"/>
              </a:gdLst>
              <a:ahLst/>
              <a:cxnLst>
                <a:cxn ang="0">
                  <a:pos x="connsiteX0" y="connsiteY0"/>
                </a:cxn>
                <a:cxn ang="0">
                  <a:pos x="connsiteX1" y="connsiteY1"/>
                </a:cxn>
                <a:cxn ang="0">
                  <a:pos x="connsiteX2" y="connsiteY2"/>
                </a:cxn>
              </a:cxnLst>
              <a:rect l="l" t="t" r="r" b="b"/>
              <a:pathLst>
                <a:path w="56" h="1256">
                  <a:moveTo>
                    <a:pt x="57" y="0"/>
                  </a:moveTo>
                  <a:cubicBezTo>
                    <a:pt x="-19" y="419"/>
                    <a:pt x="-19" y="838"/>
                    <a:pt x="57" y="1257"/>
                  </a:cubicBezTo>
                  <a:cubicBezTo>
                    <a:pt x="57" y="1257"/>
                    <a:pt x="57" y="503"/>
                    <a:pt x="57" y="0"/>
                  </a:cubicBezTo>
                  <a:close/>
                </a:path>
              </a:pathLst>
            </a:custGeom>
            <a:solidFill>
              <a:srgbClr val="37474F"/>
            </a:solidFill>
            <a:ln w="8363" cap="flat">
              <a:noFill/>
              <a:prstDash val="solid"/>
              <a:miter/>
            </a:ln>
          </p:spPr>
          <p:txBody>
            <a:bodyPr rtlCol="0" anchor="ctr"/>
            <a:lstStyle/>
            <a:p>
              <a:pPr defTabSz="914378"/>
              <a:endParaRPr lang="en-US"/>
            </a:p>
          </p:txBody>
        </p:sp>
        <p:sp>
          <p:nvSpPr>
            <p:cNvPr id="661" name="Freeform: Shape 660">
              <a:extLst>
                <a:ext uri="{FF2B5EF4-FFF2-40B4-BE49-F238E27FC236}">
                  <a16:creationId xmlns:a16="http://schemas.microsoft.com/office/drawing/2014/main" xmlns="" id="{3E1CBB56-CE46-412B-8DE1-A516C611F721}"/>
                </a:ext>
              </a:extLst>
            </p:cNvPr>
            <p:cNvSpPr/>
            <p:nvPr/>
          </p:nvSpPr>
          <p:spPr>
            <a:xfrm>
              <a:off x="2804640" y="175441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2" name="Freeform: Shape 661">
              <a:extLst>
                <a:ext uri="{FF2B5EF4-FFF2-40B4-BE49-F238E27FC236}">
                  <a16:creationId xmlns:a16="http://schemas.microsoft.com/office/drawing/2014/main" xmlns="" id="{2A94A320-64CE-4F53-9E50-3F70763A962B}"/>
                </a:ext>
              </a:extLst>
            </p:cNvPr>
            <p:cNvSpPr/>
            <p:nvPr/>
          </p:nvSpPr>
          <p:spPr>
            <a:xfrm>
              <a:off x="2804640" y="1754333"/>
              <a:ext cx="8378" cy="251"/>
            </a:xfrm>
            <a:custGeom>
              <a:avLst/>
              <a:gdLst>
                <a:gd name="connsiteX0" fmla="*/ 0 w 8378"/>
                <a:gd name="connsiteY0" fmla="*/ 251 h 251"/>
                <a:gd name="connsiteX1" fmla="*/ 0 w 8378"/>
                <a:gd name="connsiteY1" fmla="*/ 84 h 251"/>
                <a:gd name="connsiteX2" fmla="*/ 0 w 8378"/>
                <a:gd name="connsiteY2" fmla="*/ 0 h 251"/>
                <a:gd name="connsiteX3" fmla="*/ 0 w 8378"/>
                <a:gd name="connsiteY3" fmla="*/ 251 h 251"/>
              </a:gdLst>
              <a:ahLst/>
              <a:cxnLst>
                <a:cxn ang="0">
                  <a:pos x="connsiteX0" y="connsiteY0"/>
                </a:cxn>
                <a:cxn ang="0">
                  <a:pos x="connsiteX1" y="connsiteY1"/>
                </a:cxn>
                <a:cxn ang="0">
                  <a:pos x="connsiteX2" y="connsiteY2"/>
                </a:cxn>
                <a:cxn ang="0">
                  <a:pos x="connsiteX3" y="connsiteY3"/>
                </a:cxn>
              </a:cxnLst>
              <a:rect l="l" t="t" r="r" b="b"/>
              <a:pathLst>
                <a:path w="8378" h="251">
                  <a:moveTo>
                    <a:pt x="0" y="251"/>
                  </a:moveTo>
                  <a:lnTo>
                    <a:pt x="0" y="84"/>
                  </a:lnTo>
                  <a:lnTo>
                    <a:pt x="0"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663" name="Freeform: Shape 662">
              <a:extLst>
                <a:ext uri="{FF2B5EF4-FFF2-40B4-BE49-F238E27FC236}">
                  <a16:creationId xmlns:a16="http://schemas.microsoft.com/office/drawing/2014/main" xmlns="" id="{263A8B1B-3BD3-4D9C-9C0B-AACA58A119F6}"/>
                </a:ext>
              </a:extLst>
            </p:cNvPr>
            <p:cNvSpPr/>
            <p:nvPr/>
          </p:nvSpPr>
          <p:spPr>
            <a:xfrm>
              <a:off x="2804054" y="1753374"/>
              <a:ext cx="8378" cy="37"/>
            </a:xfrm>
            <a:custGeom>
              <a:avLst/>
              <a:gdLst>
                <a:gd name="connsiteX0" fmla="*/ 0 w 8378"/>
                <a:gd name="connsiteY0" fmla="*/ 37 h 37"/>
                <a:gd name="connsiteX1" fmla="*/ 0 w 8378"/>
                <a:gd name="connsiteY1" fmla="*/ 37 h 37"/>
                <a:gd name="connsiteX2" fmla="*/ 0 w 8378"/>
                <a:gd name="connsiteY2" fmla="*/ 37 h 37"/>
                <a:gd name="connsiteX3" fmla="*/ 0 w 8378"/>
                <a:gd name="connsiteY3" fmla="*/ 37 h 37"/>
              </a:gdLst>
              <a:ahLst/>
              <a:cxnLst>
                <a:cxn ang="0">
                  <a:pos x="connsiteX0" y="connsiteY0"/>
                </a:cxn>
                <a:cxn ang="0">
                  <a:pos x="connsiteX1" y="connsiteY1"/>
                </a:cxn>
                <a:cxn ang="0">
                  <a:pos x="connsiteX2" y="connsiteY2"/>
                </a:cxn>
                <a:cxn ang="0">
                  <a:pos x="connsiteX3" y="connsiteY3"/>
                </a:cxn>
              </a:cxnLst>
              <a:rect l="l" t="t" r="r" b="b"/>
              <a:pathLst>
                <a:path w="8378" h="37">
                  <a:moveTo>
                    <a:pt x="0" y="37"/>
                  </a:moveTo>
                  <a:cubicBezTo>
                    <a:pt x="0" y="37"/>
                    <a:pt x="0" y="37"/>
                    <a:pt x="0" y="37"/>
                  </a:cubicBez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64" name="Freeform: Shape 663">
              <a:extLst>
                <a:ext uri="{FF2B5EF4-FFF2-40B4-BE49-F238E27FC236}">
                  <a16:creationId xmlns:a16="http://schemas.microsoft.com/office/drawing/2014/main" xmlns="" id="{88255A69-8FFC-43DB-BED0-7B3855CE520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65" name="Freeform: Shape 664">
              <a:extLst>
                <a:ext uri="{FF2B5EF4-FFF2-40B4-BE49-F238E27FC236}">
                  <a16:creationId xmlns:a16="http://schemas.microsoft.com/office/drawing/2014/main" xmlns="" id="{F7DBC75F-A22B-4D40-9814-0708EDBAC995}"/>
                </a:ext>
              </a:extLst>
            </p:cNvPr>
            <p:cNvSpPr/>
            <p:nvPr/>
          </p:nvSpPr>
          <p:spPr>
            <a:xfrm>
              <a:off x="2804054"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6" name="Freeform: Shape 665">
              <a:extLst>
                <a:ext uri="{FF2B5EF4-FFF2-40B4-BE49-F238E27FC236}">
                  <a16:creationId xmlns:a16="http://schemas.microsoft.com/office/drawing/2014/main" xmlns="" id="{1C6C867C-79A3-48A7-870B-C2D48F551FF0}"/>
                </a:ext>
              </a:extLst>
            </p:cNvPr>
            <p:cNvSpPr/>
            <p:nvPr/>
          </p:nvSpPr>
          <p:spPr>
            <a:xfrm>
              <a:off x="2804054" y="175399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7" name="Freeform: Shape 666">
              <a:extLst>
                <a:ext uri="{FF2B5EF4-FFF2-40B4-BE49-F238E27FC236}">
                  <a16:creationId xmlns:a16="http://schemas.microsoft.com/office/drawing/2014/main" xmlns="" id="{02F8F02B-C13D-4813-9E61-3A52AC89E076}"/>
                </a:ext>
              </a:extLst>
            </p:cNvPr>
            <p:cNvSpPr/>
            <p:nvPr/>
          </p:nvSpPr>
          <p:spPr>
            <a:xfrm>
              <a:off x="2804054" y="175307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8" name="Freeform: Shape 667">
              <a:extLst>
                <a:ext uri="{FF2B5EF4-FFF2-40B4-BE49-F238E27FC236}">
                  <a16:creationId xmlns:a16="http://schemas.microsoft.com/office/drawing/2014/main" xmlns="" id="{EBED051A-C4CB-4ED9-906D-72AF8BF9B06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69" name="Freeform: Shape 668">
              <a:extLst>
                <a:ext uri="{FF2B5EF4-FFF2-40B4-BE49-F238E27FC236}">
                  <a16:creationId xmlns:a16="http://schemas.microsoft.com/office/drawing/2014/main" xmlns="" id="{16963B55-294C-4F86-972E-60E91278A1EE}"/>
                </a:ext>
              </a:extLst>
            </p:cNvPr>
            <p:cNvSpPr/>
            <p:nvPr/>
          </p:nvSpPr>
          <p:spPr>
            <a:xfrm>
              <a:off x="2804054" y="17534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0" name="Freeform: Shape 669">
              <a:extLst>
                <a:ext uri="{FF2B5EF4-FFF2-40B4-BE49-F238E27FC236}">
                  <a16:creationId xmlns:a16="http://schemas.microsoft.com/office/drawing/2014/main" xmlns="" id="{D5F65C85-3D93-4F3B-A3DB-B7BB1A3E5A97}"/>
                </a:ext>
              </a:extLst>
            </p:cNvPr>
            <p:cNvSpPr/>
            <p:nvPr/>
          </p:nvSpPr>
          <p:spPr>
            <a:xfrm>
              <a:off x="2804054" y="1753663"/>
              <a:ext cx="8378" cy="3938"/>
            </a:xfrm>
            <a:custGeom>
              <a:avLst/>
              <a:gdLst>
                <a:gd name="connsiteX0" fmla="*/ 0 w 8378"/>
                <a:gd name="connsiteY0" fmla="*/ 3938 h 3938"/>
                <a:gd name="connsiteX1" fmla="*/ 0 w 8378"/>
                <a:gd name="connsiteY1" fmla="*/ 3435 h 3938"/>
                <a:gd name="connsiteX2" fmla="*/ 0 w 8378"/>
                <a:gd name="connsiteY2" fmla="*/ 0 h 3938"/>
                <a:gd name="connsiteX3" fmla="*/ 0 w 8378"/>
                <a:gd name="connsiteY3" fmla="*/ 838 h 3938"/>
                <a:gd name="connsiteX4" fmla="*/ 0 w 8378"/>
                <a:gd name="connsiteY4" fmla="*/ 2095 h 3938"/>
                <a:gd name="connsiteX5" fmla="*/ 0 w 8378"/>
                <a:gd name="connsiteY5" fmla="*/ 1592 h 3938"/>
                <a:gd name="connsiteX6" fmla="*/ 0 w 8378"/>
                <a:gd name="connsiteY6" fmla="*/ 3770 h 3938"/>
                <a:gd name="connsiteX7" fmla="*/ 0 w 8378"/>
                <a:gd name="connsiteY7" fmla="*/ 3770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8" h="3938">
                  <a:moveTo>
                    <a:pt x="0" y="3938"/>
                  </a:moveTo>
                  <a:cubicBezTo>
                    <a:pt x="0" y="3352"/>
                    <a:pt x="0" y="2849"/>
                    <a:pt x="0" y="3435"/>
                  </a:cubicBezTo>
                  <a:cubicBezTo>
                    <a:pt x="0" y="4022"/>
                    <a:pt x="0" y="1089"/>
                    <a:pt x="0" y="0"/>
                  </a:cubicBezTo>
                  <a:lnTo>
                    <a:pt x="0" y="838"/>
                  </a:lnTo>
                  <a:cubicBezTo>
                    <a:pt x="0" y="838"/>
                    <a:pt x="0" y="1592"/>
                    <a:pt x="0" y="2095"/>
                  </a:cubicBezTo>
                  <a:cubicBezTo>
                    <a:pt x="0" y="2597"/>
                    <a:pt x="0" y="2095"/>
                    <a:pt x="0" y="1592"/>
                  </a:cubicBezTo>
                  <a:cubicBezTo>
                    <a:pt x="0" y="1089"/>
                    <a:pt x="0" y="2681"/>
                    <a:pt x="0" y="3770"/>
                  </a:cubicBezTo>
                  <a:lnTo>
                    <a:pt x="0" y="3770"/>
                  </a:lnTo>
                  <a:close/>
                </a:path>
              </a:pathLst>
            </a:custGeom>
            <a:solidFill>
              <a:srgbClr val="37474F"/>
            </a:solidFill>
            <a:ln w="8363" cap="flat">
              <a:noFill/>
              <a:prstDash val="solid"/>
              <a:miter/>
            </a:ln>
          </p:spPr>
          <p:txBody>
            <a:bodyPr rtlCol="0" anchor="ctr"/>
            <a:lstStyle/>
            <a:p>
              <a:pPr defTabSz="914378"/>
              <a:endParaRPr lang="en-US"/>
            </a:p>
          </p:txBody>
        </p:sp>
        <p:sp>
          <p:nvSpPr>
            <p:cNvPr id="671" name="Freeform: Shape 670">
              <a:extLst>
                <a:ext uri="{FF2B5EF4-FFF2-40B4-BE49-F238E27FC236}">
                  <a16:creationId xmlns:a16="http://schemas.microsoft.com/office/drawing/2014/main" xmlns="" id="{053ECC7A-4F3C-4C34-9EC4-D2D230BF73B5}"/>
                </a:ext>
              </a:extLst>
            </p:cNvPr>
            <p:cNvSpPr/>
            <p:nvPr/>
          </p:nvSpPr>
          <p:spPr>
            <a:xfrm>
              <a:off x="2804054" y="1753160"/>
              <a:ext cx="8378" cy="754"/>
            </a:xfrm>
            <a:custGeom>
              <a:avLst/>
              <a:gdLst>
                <a:gd name="connsiteX0" fmla="*/ 0 w 8378"/>
                <a:gd name="connsiteY0" fmla="*/ 754 h 754"/>
                <a:gd name="connsiteX1" fmla="*/ 0 w 8378"/>
                <a:gd name="connsiteY1" fmla="*/ 754 h 754"/>
                <a:gd name="connsiteX2" fmla="*/ 0 w 8378"/>
                <a:gd name="connsiteY2" fmla="*/ 0 h 754"/>
                <a:gd name="connsiteX3" fmla="*/ 0 w 8378"/>
                <a:gd name="connsiteY3" fmla="*/ 670 h 754"/>
                <a:gd name="connsiteX4" fmla="*/ 0 w 8378"/>
                <a:gd name="connsiteY4" fmla="*/ 670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 h="754">
                  <a:moveTo>
                    <a:pt x="0" y="754"/>
                  </a:moveTo>
                  <a:lnTo>
                    <a:pt x="0" y="754"/>
                  </a:lnTo>
                  <a:cubicBezTo>
                    <a:pt x="0" y="754"/>
                    <a:pt x="0" y="754"/>
                    <a:pt x="0" y="0"/>
                  </a:cubicBezTo>
                  <a:lnTo>
                    <a:pt x="0" y="670"/>
                  </a:ln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672" name="Freeform: Shape 671">
              <a:extLst>
                <a:ext uri="{FF2B5EF4-FFF2-40B4-BE49-F238E27FC236}">
                  <a16:creationId xmlns:a16="http://schemas.microsoft.com/office/drawing/2014/main" xmlns="" id="{11B6BCDD-79E7-41D4-B374-74D276ACA4F1}"/>
                </a:ext>
              </a:extLst>
            </p:cNvPr>
            <p:cNvSpPr/>
            <p:nvPr/>
          </p:nvSpPr>
          <p:spPr>
            <a:xfrm>
              <a:off x="2804022" y="1753831"/>
              <a:ext cx="31" cy="1592"/>
            </a:xfrm>
            <a:custGeom>
              <a:avLst/>
              <a:gdLst>
                <a:gd name="connsiteX0" fmla="*/ 31 w 31"/>
                <a:gd name="connsiteY0" fmla="*/ 0 h 1592"/>
                <a:gd name="connsiteX1" fmla="*/ 31 w 31"/>
                <a:gd name="connsiteY1" fmla="*/ 1592 h 1592"/>
                <a:gd name="connsiteX2" fmla="*/ 31 w 31"/>
                <a:gd name="connsiteY2" fmla="*/ 754 h 1592"/>
                <a:gd name="connsiteX3" fmla="*/ 31 w 31"/>
                <a:gd name="connsiteY3" fmla="*/ 84 h 1592"/>
                <a:gd name="connsiteX4" fmla="*/ 31 w 31"/>
                <a:gd name="connsiteY4" fmla="*/ 84 h 1592"/>
                <a:gd name="connsiteX5" fmla="*/ 31 w 31"/>
                <a:gd name="connsiteY5" fmla="*/ 84 h 1592"/>
                <a:gd name="connsiteX6" fmla="*/ 31 w 31"/>
                <a:gd name="connsiteY6" fmla="*/ 84 h 1592"/>
                <a:gd name="connsiteX7" fmla="*/ 31 w 31"/>
                <a:gd name="connsiteY7" fmla="*/ 84 h 1592"/>
                <a:gd name="connsiteX8" fmla="*/ 31 w 31"/>
                <a:gd name="connsiteY8" fmla="*/ 84 h 1592"/>
                <a:gd name="connsiteX9" fmla="*/ 31 w 31"/>
                <a:gd name="connsiteY9" fmla="*/ 84 h 1592"/>
                <a:gd name="connsiteX10" fmla="*/ 31 w 31"/>
                <a:gd name="connsiteY10" fmla="*/ 84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 h="1592">
                  <a:moveTo>
                    <a:pt x="31" y="0"/>
                  </a:moveTo>
                  <a:cubicBezTo>
                    <a:pt x="-10" y="528"/>
                    <a:pt x="-10" y="1064"/>
                    <a:pt x="31" y="1592"/>
                  </a:cubicBezTo>
                  <a:cubicBezTo>
                    <a:pt x="31" y="1592"/>
                    <a:pt x="31" y="1089"/>
                    <a:pt x="31" y="754"/>
                  </a:cubicBezTo>
                  <a:cubicBezTo>
                    <a:pt x="31" y="419"/>
                    <a:pt x="31" y="754"/>
                    <a:pt x="31" y="84"/>
                  </a:cubicBezTo>
                  <a:lnTo>
                    <a:pt x="31" y="84"/>
                  </a:lnTo>
                  <a:lnTo>
                    <a:pt x="31" y="84"/>
                  </a:lnTo>
                  <a:cubicBezTo>
                    <a:pt x="31" y="84"/>
                    <a:pt x="31" y="84"/>
                    <a:pt x="31" y="84"/>
                  </a:cubicBezTo>
                  <a:lnTo>
                    <a:pt x="31" y="84"/>
                  </a:lnTo>
                  <a:lnTo>
                    <a:pt x="31" y="84"/>
                  </a:lnTo>
                  <a:lnTo>
                    <a:pt x="31" y="84"/>
                  </a:lnTo>
                  <a:lnTo>
                    <a:pt x="31" y="84"/>
                  </a:lnTo>
                  <a:close/>
                </a:path>
              </a:pathLst>
            </a:custGeom>
            <a:solidFill>
              <a:srgbClr val="37474F"/>
            </a:solidFill>
            <a:ln w="8363" cap="flat">
              <a:noFill/>
              <a:prstDash val="solid"/>
              <a:miter/>
            </a:ln>
          </p:spPr>
          <p:txBody>
            <a:bodyPr rtlCol="0" anchor="ctr"/>
            <a:lstStyle/>
            <a:p>
              <a:pPr defTabSz="914378"/>
              <a:endParaRPr lang="en-US"/>
            </a:p>
          </p:txBody>
        </p:sp>
        <p:sp>
          <p:nvSpPr>
            <p:cNvPr id="673" name="Freeform: Shape 672">
              <a:extLst>
                <a:ext uri="{FF2B5EF4-FFF2-40B4-BE49-F238E27FC236}">
                  <a16:creationId xmlns:a16="http://schemas.microsoft.com/office/drawing/2014/main" xmlns="" id="{F1DC9E71-9A7A-48DA-98CC-64D2140FE46E}"/>
                </a:ext>
              </a:extLst>
            </p:cNvPr>
            <p:cNvSpPr/>
            <p:nvPr/>
          </p:nvSpPr>
          <p:spPr>
            <a:xfrm>
              <a:off x="2804892" y="17569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4" name="Freeform: Shape 673">
              <a:extLst>
                <a:ext uri="{FF2B5EF4-FFF2-40B4-BE49-F238E27FC236}">
                  <a16:creationId xmlns:a16="http://schemas.microsoft.com/office/drawing/2014/main" xmlns="" id="{8CEBCF07-7309-4510-92B9-006072768055}"/>
                </a:ext>
              </a:extLst>
            </p:cNvPr>
            <p:cNvSpPr/>
            <p:nvPr/>
          </p:nvSpPr>
          <p:spPr>
            <a:xfrm>
              <a:off x="2804848" y="1754752"/>
              <a:ext cx="75" cy="1843"/>
            </a:xfrm>
            <a:custGeom>
              <a:avLst/>
              <a:gdLst>
                <a:gd name="connsiteX0" fmla="*/ 44 w 75"/>
                <a:gd name="connsiteY0" fmla="*/ 1843 h 1843"/>
                <a:gd name="connsiteX1" fmla="*/ 44 w 75"/>
                <a:gd name="connsiteY1" fmla="*/ 1843 h 1843"/>
                <a:gd name="connsiteX2" fmla="*/ 44 w 75"/>
                <a:gd name="connsiteY2" fmla="*/ 1089 h 1843"/>
                <a:gd name="connsiteX3" fmla="*/ 44 w 75"/>
                <a:gd name="connsiteY3" fmla="*/ 1089 h 1843"/>
                <a:gd name="connsiteX4" fmla="*/ 44 w 75"/>
                <a:gd name="connsiteY4" fmla="*/ 0 h 1843"/>
                <a:gd name="connsiteX5" fmla="*/ 44 w 75"/>
                <a:gd name="connsiteY5" fmla="*/ 1843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 h="1843">
                  <a:moveTo>
                    <a:pt x="44" y="1843"/>
                  </a:moveTo>
                  <a:lnTo>
                    <a:pt x="44" y="1843"/>
                  </a:lnTo>
                  <a:cubicBezTo>
                    <a:pt x="86" y="1592"/>
                    <a:pt x="86" y="1341"/>
                    <a:pt x="44" y="1089"/>
                  </a:cubicBezTo>
                  <a:lnTo>
                    <a:pt x="44" y="1089"/>
                  </a:lnTo>
                  <a:cubicBezTo>
                    <a:pt x="19" y="729"/>
                    <a:pt x="19" y="360"/>
                    <a:pt x="44" y="0"/>
                  </a:cubicBezTo>
                  <a:cubicBezTo>
                    <a:pt x="-15" y="612"/>
                    <a:pt x="-15" y="1232"/>
                    <a:pt x="44" y="1843"/>
                  </a:cubicBezTo>
                  <a:close/>
                </a:path>
              </a:pathLst>
            </a:custGeom>
            <a:solidFill>
              <a:srgbClr val="37474F"/>
            </a:solidFill>
            <a:ln w="8363" cap="flat">
              <a:noFill/>
              <a:prstDash val="solid"/>
              <a:miter/>
            </a:ln>
          </p:spPr>
          <p:txBody>
            <a:bodyPr rtlCol="0" anchor="ctr"/>
            <a:lstStyle/>
            <a:p>
              <a:pPr defTabSz="914378"/>
              <a:endParaRPr lang="en-US"/>
            </a:p>
          </p:txBody>
        </p:sp>
        <p:sp>
          <p:nvSpPr>
            <p:cNvPr id="675" name="Freeform: Shape 674">
              <a:extLst>
                <a:ext uri="{FF2B5EF4-FFF2-40B4-BE49-F238E27FC236}">
                  <a16:creationId xmlns:a16="http://schemas.microsoft.com/office/drawing/2014/main" xmlns="" id="{DCF88151-6780-4B79-82D5-F4E6A01D3702}"/>
                </a:ext>
              </a:extLst>
            </p:cNvPr>
            <p:cNvSpPr/>
            <p:nvPr/>
          </p:nvSpPr>
          <p:spPr>
            <a:xfrm>
              <a:off x="2804473" y="1755339"/>
              <a:ext cx="8378" cy="586"/>
            </a:xfrm>
            <a:custGeom>
              <a:avLst/>
              <a:gdLst>
                <a:gd name="connsiteX0" fmla="*/ 0 w 8378"/>
                <a:gd name="connsiteY0" fmla="*/ 0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0"/>
                  </a:moveTo>
                  <a:lnTo>
                    <a:pt x="0" y="587"/>
                  </a:lnTo>
                  <a:cubicBezTo>
                    <a:pt x="0" y="587"/>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76" name="Freeform: Shape 675">
              <a:extLst>
                <a:ext uri="{FF2B5EF4-FFF2-40B4-BE49-F238E27FC236}">
                  <a16:creationId xmlns:a16="http://schemas.microsoft.com/office/drawing/2014/main" xmlns="" id="{0B53177E-5B82-497E-BA33-19E95DAE2BCB}"/>
                </a:ext>
              </a:extLst>
            </p:cNvPr>
            <p:cNvSpPr/>
            <p:nvPr/>
          </p:nvSpPr>
          <p:spPr>
            <a:xfrm>
              <a:off x="2803718" y="1752741"/>
              <a:ext cx="83" cy="921"/>
            </a:xfrm>
            <a:custGeom>
              <a:avLst/>
              <a:gdLst>
                <a:gd name="connsiteX0" fmla="*/ 84 w 83"/>
                <a:gd name="connsiteY0" fmla="*/ 670 h 921"/>
                <a:gd name="connsiteX1" fmla="*/ 0 w 83"/>
                <a:gd name="connsiteY1" fmla="*/ 0 h 921"/>
                <a:gd name="connsiteX2" fmla="*/ 0 w 83"/>
                <a:gd name="connsiteY2" fmla="*/ 922 h 921"/>
                <a:gd name="connsiteX3" fmla="*/ 84 w 83"/>
                <a:gd name="connsiteY3" fmla="*/ 670 h 921"/>
              </a:gdLst>
              <a:ahLst/>
              <a:cxnLst>
                <a:cxn ang="0">
                  <a:pos x="connsiteX0" y="connsiteY0"/>
                </a:cxn>
                <a:cxn ang="0">
                  <a:pos x="connsiteX1" y="connsiteY1"/>
                </a:cxn>
                <a:cxn ang="0">
                  <a:pos x="connsiteX2" y="connsiteY2"/>
                </a:cxn>
                <a:cxn ang="0">
                  <a:pos x="connsiteX3" y="connsiteY3"/>
                </a:cxn>
              </a:cxnLst>
              <a:rect l="l" t="t" r="r" b="b"/>
              <a:pathLst>
                <a:path w="83" h="921">
                  <a:moveTo>
                    <a:pt x="84" y="670"/>
                  </a:moveTo>
                  <a:lnTo>
                    <a:pt x="0" y="0"/>
                  </a:lnTo>
                  <a:lnTo>
                    <a:pt x="0" y="922"/>
                  </a:lnTo>
                  <a:lnTo>
                    <a:pt x="84" y="670"/>
                  </a:lnTo>
                  <a:close/>
                </a:path>
              </a:pathLst>
            </a:custGeom>
            <a:solidFill>
              <a:srgbClr val="37474F"/>
            </a:solidFill>
            <a:ln w="8363" cap="flat">
              <a:noFill/>
              <a:prstDash val="solid"/>
              <a:miter/>
            </a:ln>
          </p:spPr>
          <p:txBody>
            <a:bodyPr rtlCol="0" anchor="ctr"/>
            <a:lstStyle/>
            <a:p>
              <a:pPr defTabSz="914378"/>
              <a:endParaRPr lang="en-US"/>
            </a:p>
          </p:txBody>
        </p:sp>
        <p:sp>
          <p:nvSpPr>
            <p:cNvPr id="677" name="Freeform: Shape 676">
              <a:extLst>
                <a:ext uri="{FF2B5EF4-FFF2-40B4-BE49-F238E27FC236}">
                  <a16:creationId xmlns:a16="http://schemas.microsoft.com/office/drawing/2014/main" xmlns="" id="{E35C8984-667A-4EB5-9A48-C48DFA2440E3}"/>
                </a:ext>
              </a:extLst>
            </p:cNvPr>
            <p:cNvSpPr/>
            <p:nvPr/>
          </p:nvSpPr>
          <p:spPr>
            <a:xfrm>
              <a:off x="2803551" y="1752909"/>
              <a:ext cx="83" cy="586"/>
            </a:xfrm>
            <a:custGeom>
              <a:avLst/>
              <a:gdLst>
                <a:gd name="connsiteX0" fmla="*/ 84 w 83"/>
                <a:gd name="connsiteY0" fmla="*/ 586 h 586"/>
                <a:gd name="connsiteX1" fmla="*/ 84 w 83"/>
                <a:gd name="connsiteY1" fmla="*/ 0 h 586"/>
                <a:gd name="connsiteX2" fmla="*/ 0 w 83"/>
                <a:gd name="connsiteY2" fmla="*/ 419 h 586"/>
                <a:gd name="connsiteX3" fmla="*/ 84 w 83"/>
                <a:gd name="connsiteY3" fmla="*/ 586 h 586"/>
              </a:gdLst>
              <a:ahLst/>
              <a:cxnLst>
                <a:cxn ang="0">
                  <a:pos x="connsiteX0" y="connsiteY0"/>
                </a:cxn>
                <a:cxn ang="0">
                  <a:pos x="connsiteX1" y="connsiteY1"/>
                </a:cxn>
                <a:cxn ang="0">
                  <a:pos x="connsiteX2" y="connsiteY2"/>
                </a:cxn>
                <a:cxn ang="0">
                  <a:pos x="connsiteX3" y="connsiteY3"/>
                </a:cxn>
              </a:cxnLst>
              <a:rect l="l" t="t" r="r" b="b"/>
              <a:pathLst>
                <a:path w="83" h="586">
                  <a:moveTo>
                    <a:pt x="84" y="586"/>
                  </a:moveTo>
                  <a:lnTo>
                    <a:pt x="84" y="0"/>
                  </a:lnTo>
                  <a:lnTo>
                    <a:pt x="0" y="419"/>
                  </a:lnTo>
                  <a:lnTo>
                    <a:pt x="84" y="586"/>
                  </a:lnTo>
                  <a:close/>
                </a:path>
              </a:pathLst>
            </a:custGeom>
            <a:solidFill>
              <a:srgbClr val="37474F"/>
            </a:solidFill>
            <a:ln w="8363" cap="flat">
              <a:noFill/>
              <a:prstDash val="solid"/>
              <a:miter/>
            </a:ln>
          </p:spPr>
          <p:txBody>
            <a:bodyPr rtlCol="0" anchor="ctr"/>
            <a:lstStyle/>
            <a:p>
              <a:pPr defTabSz="914378"/>
              <a:endParaRPr lang="en-US"/>
            </a:p>
          </p:txBody>
        </p:sp>
        <p:sp>
          <p:nvSpPr>
            <p:cNvPr id="678" name="Freeform: Shape 677">
              <a:extLst>
                <a:ext uri="{FF2B5EF4-FFF2-40B4-BE49-F238E27FC236}">
                  <a16:creationId xmlns:a16="http://schemas.microsoft.com/office/drawing/2014/main" xmlns="" id="{9ED703DD-E2C0-4468-A488-DF51EB7EAF0D}"/>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9" name="Freeform: Shape 678">
              <a:extLst>
                <a:ext uri="{FF2B5EF4-FFF2-40B4-BE49-F238E27FC236}">
                  <a16:creationId xmlns:a16="http://schemas.microsoft.com/office/drawing/2014/main" xmlns="" id="{E3E35F59-7CF0-428D-9677-223C35C9F001}"/>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0" name="Freeform: Shape 679">
              <a:extLst>
                <a:ext uri="{FF2B5EF4-FFF2-40B4-BE49-F238E27FC236}">
                  <a16:creationId xmlns:a16="http://schemas.microsoft.com/office/drawing/2014/main" xmlns="" id="{C83BD71F-A99F-427D-99FB-F7669C1DDD88}"/>
                </a:ext>
              </a:extLst>
            </p:cNvPr>
            <p:cNvSpPr/>
            <p:nvPr/>
          </p:nvSpPr>
          <p:spPr>
            <a:xfrm>
              <a:off x="2800032" y="1752827"/>
              <a:ext cx="8378" cy="919"/>
            </a:xfrm>
            <a:custGeom>
              <a:avLst/>
              <a:gdLst>
                <a:gd name="connsiteX0" fmla="*/ 0 w 8378"/>
                <a:gd name="connsiteY0" fmla="*/ 920 h 919"/>
                <a:gd name="connsiteX1" fmla="*/ 0 w 8378"/>
                <a:gd name="connsiteY1" fmla="*/ 249 h 919"/>
                <a:gd name="connsiteX2" fmla="*/ 0 w 8378"/>
                <a:gd name="connsiteY2" fmla="*/ 836 h 919"/>
                <a:gd name="connsiteX3" fmla="*/ 0 w 8378"/>
                <a:gd name="connsiteY3" fmla="*/ 920 h 919"/>
              </a:gdLst>
              <a:ahLst/>
              <a:cxnLst>
                <a:cxn ang="0">
                  <a:pos x="connsiteX0" y="connsiteY0"/>
                </a:cxn>
                <a:cxn ang="0">
                  <a:pos x="connsiteX1" y="connsiteY1"/>
                </a:cxn>
                <a:cxn ang="0">
                  <a:pos x="connsiteX2" y="connsiteY2"/>
                </a:cxn>
                <a:cxn ang="0">
                  <a:pos x="connsiteX3" y="connsiteY3"/>
                </a:cxn>
              </a:cxnLst>
              <a:rect l="l" t="t" r="r" b="b"/>
              <a:pathLst>
                <a:path w="8378" h="919">
                  <a:moveTo>
                    <a:pt x="0" y="920"/>
                  </a:moveTo>
                  <a:cubicBezTo>
                    <a:pt x="0" y="417"/>
                    <a:pt x="0" y="-421"/>
                    <a:pt x="0" y="249"/>
                  </a:cubicBezTo>
                  <a:lnTo>
                    <a:pt x="0" y="836"/>
                  </a:lnTo>
                  <a:cubicBezTo>
                    <a:pt x="0" y="836"/>
                    <a:pt x="0" y="836"/>
                    <a:pt x="0" y="920"/>
                  </a:cubicBezTo>
                  <a:close/>
                </a:path>
              </a:pathLst>
            </a:custGeom>
            <a:solidFill>
              <a:srgbClr val="37474F"/>
            </a:solidFill>
            <a:ln w="8363" cap="flat">
              <a:noFill/>
              <a:prstDash val="solid"/>
              <a:miter/>
            </a:ln>
          </p:spPr>
          <p:txBody>
            <a:bodyPr rtlCol="0" anchor="ctr"/>
            <a:lstStyle/>
            <a:p>
              <a:pPr defTabSz="914378"/>
              <a:endParaRPr lang="en-US"/>
            </a:p>
          </p:txBody>
        </p:sp>
        <p:sp>
          <p:nvSpPr>
            <p:cNvPr id="681" name="Freeform: Shape 680">
              <a:extLst>
                <a:ext uri="{FF2B5EF4-FFF2-40B4-BE49-F238E27FC236}">
                  <a16:creationId xmlns:a16="http://schemas.microsoft.com/office/drawing/2014/main" xmlns="" id="{0D451605-F9EC-4410-B7C6-3EDB4A856C29}"/>
                </a:ext>
              </a:extLst>
            </p:cNvPr>
            <p:cNvSpPr/>
            <p:nvPr/>
          </p:nvSpPr>
          <p:spPr>
            <a:xfrm>
              <a:off x="2797770" y="17576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2" name="Freeform: Shape 681">
              <a:extLst>
                <a:ext uri="{FF2B5EF4-FFF2-40B4-BE49-F238E27FC236}">
                  <a16:creationId xmlns:a16="http://schemas.microsoft.com/office/drawing/2014/main" xmlns="" id="{6084E161-5C2B-4C7F-A0C6-DA316D100A73}"/>
                </a:ext>
              </a:extLst>
            </p:cNvPr>
            <p:cNvSpPr/>
            <p:nvPr/>
          </p:nvSpPr>
          <p:spPr>
            <a:xfrm>
              <a:off x="2797937"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3" name="Freeform: Shape 682">
              <a:extLst>
                <a:ext uri="{FF2B5EF4-FFF2-40B4-BE49-F238E27FC236}">
                  <a16:creationId xmlns:a16="http://schemas.microsoft.com/office/drawing/2014/main" xmlns="" id="{7676774D-68F0-4911-84C7-BD99708D8346}"/>
                </a:ext>
              </a:extLst>
            </p:cNvPr>
            <p:cNvSpPr/>
            <p:nvPr/>
          </p:nvSpPr>
          <p:spPr>
            <a:xfrm>
              <a:off x="2794502" y="1761874"/>
              <a:ext cx="8378" cy="670"/>
            </a:xfrm>
            <a:custGeom>
              <a:avLst/>
              <a:gdLst>
                <a:gd name="connsiteX0" fmla="*/ 0 w 8378"/>
                <a:gd name="connsiteY0" fmla="*/ 0 h 670"/>
                <a:gd name="connsiteX1" fmla="*/ 0 w 8378"/>
                <a:gd name="connsiteY1" fmla="*/ 670 h 670"/>
                <a:gd name="connsiteX2" fmla="*/ 0 w 8378"/>
                <a:gd name="connsiteY2" fmla="*/ 0 h 670"/>
              </a:gdLst>
              <a:ahLst/>
              <a:cxnLst>
                <a:cxn ang="0">
                  <a:pos x="connsiteX0" y="connsiteY0"/>
                </a:cxn>
                <a:cxn ang="0">
                  <a:pos x="connsiteX1" y="connsiteY1"/>
                </a:cxn>
                <a:cxn ang="0">
                  <a:pos x="connsiteX2" y="connsiteY2"/>
                </a:cxn>
              </a:cxnLst>
              <a:rect l="l" t="t" r="r" b="b"/>
              <a:pathLst>
                <a:path w="8378" h="670">
                  <a:moveTo>
                    <a:pt x="0" y="0"/>
                  </a:moveTo>
                  <a:lnTo>
                    <a:pt x="0" y="670"/>
                  </a:lnTo>
                  <a:cubicBezTo>
                    <a:pt x="0" y="670"/>
                    <a:pt x="0"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84" name="Freeform: Shape 683">
              <a:extLst>
                <a:ext uri="{FF2B5EF4-FFF2-40B4-BE49-F238E27FC236}">
                  <a16:creationId xmlns:a16="http://schemas.microsoft.com/office/drawing/2014/main" xmlns="" id="{42C65E6A-A2CC-4BF2-88ED-3E77AA74A193}"/>
                </a:ext>
              </a:extLst>
            </p:cNvPr>
            <p:cNvSpPr/>
            <p:nvPr/>
          </p:nvSpPr>
          <p:spPr>
            <a:xfrm>
              <a:off x="2802126" y="1753412"/>
              <a:ext cx="12" cy="629"/>
            </a:xfrm>
            <a:custGeom>
              <a:avLst/>
              <a:gdLst>
                <a:gd name="connsiteX0" fmla="*/ 0 w 12"/>
                <a:gd name="connsiteY0" fmla="*/ 419 h 629"/>
                <a:gd name="connsiteX1" fmla="*/ 0 w 12"/>
                <a:gd name="connsiteY1" fmla="*/ 0 h 629"/>
                <a:gd name="connsiteX2" fmla="*/ 0 w 12"/>
                <a:gd name="connsiteY2" fmla="*/ 419 h 629"/>
              </a:gdLst>
              <a:ahLst/>
              <a:cxnLst>
                <a:cxn ang="0">
                  <a:pos x="connsiteX0" y="connsiteY0"/>
                </a:cxn>
                <a:cxn ang="0">
                  <a:pos x="connsiteX1" y="connsiteY1"/>
                </a:cxn>
                <a:cxn ang="0">
                  <a:pos x="connsiteX2" y="connsiteY2"/>
                </a:cxn>
              </a:cxnLst>
              <a:rect l="l" t="t" r="r" b="b"/>
              <a:pathLst>
                <a:path w="12" h="629">
                  <a:moveTo>
                    <a:pt x="0" y="419"/>
                  </a:moveTo>
                  <a:cubicBezTo>
                    <a:pt x="17" y="277"/>
                    <a:pt x="17" y="142"/>
                    <a:pt x="0" y="0"/>
                  </a:cubicBezTo>
                  <a:cubicBezTo>
                    <a:pt x="0" y="419"/>
                    <a:pt x="0" y="922"/>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685" name="Freeform: Shape 684">
              <a:extLst>
                <a:ext uri="{FF2B5EF4-FFF2-40B4-BE49-F238E27FC236}">
                  <a16:creationId xmlns:a16="http://schemas.microsoft.com/office/drawing/2014/main" xmlns="" id="{F87FF59A-3690-45B8-96C0-14C2838FC10D}"/>
                </a:ext>
              </a:extLst>
            </p:cNvPr>
            <p:cNvSpPr/>
            <p:nvPr/>
          </p:nvSpPr>
          <p:spPr>
            <a:xfrm>
              <a:off x="2795675" y="175433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6" name="Freeform: Shape 685">
              <a:extLst>
                <a:ext uri="{FF2B5EF4-FFF2-40B4-BE49-F238E27FC236}">
                  <a16:creationId xmlns:a16="http://schemas.microsoft.com/office/drawing/2014/main" xmlns="" id="{A02E6983-9864-43EF-9AD1-1CBF307F9AD3}"/>
                </a:ext>
              </a:extLst>
            </p:cNvPr>
            <p:cNvSpPr/>
            <p:nvPr/>
          </p:nvSpPr>
          <p:spPr>
            <a:xfrm>
              <a:off x="2801875" y="1753272"/>
              <a:ext cx="37" cy="223"/>
            </a:xfrm>
            <a:custGeom>
              <a:avLst/>
              <a:gdLst>
                <a:gd name="connsiteX0" fmla="*/ 0 w 37"/>
                <a:gd name="connsiteY0" fmla="*/ 223 h 223"/>
                <a:gd name="connsiteX1" fmla="*/ 0 w 37"/>
                <a:gd name="connsiteY1" fmla="*/ 223 h 223"/>
                <a:gd name="connsiteX2" fmla="*/ 0 w 37"/>
                <a:gd name="connsiteY2" fmla="*/ 223 h 223"/>
                <a:gd name="connsiteX3" fmla="*/ 0 w 37"/>
                <a:gd name="connsiteY3" fmla="*/ 223 h 223"/>
              </a:gdLst>
              <a:ahLst/>
              <a:cxnLst>
                <a:cxn ang="0">
                  <a:pos x="connsiteX0" y="connsiteY0"/>
                </a:cxn>
                <a:cxn ang="0">
                  <a:pos x="connsiteX1" y="connsiteY1"/>
                </a:cxn>
                <a:cxn ang="0">
                  <a:pos x="connsiteX2" y="connsiteY2"/>
                </a:cxn>
                <a:cxn ang="0">
                  <a:pos x="connsiteX3" y="connsiteY3"/>
                </a:cxn>
              </a:cxnLst>
              <a:rect l="l" t="t" r="r" b="b"/>
              <a:pathLst>
                <a:path w="37" h="223">
                  <a:moveTo>
                    <a:pt x="0" y="223"/>
                  </a:moveTo>
                  <a:lnTo>
                    <a:pt x="0" y="223"/>
                  </a:lnTo>
                  <a:cubicBezTo>
                    <a:pt x="0" y="223"/>
                    <a:pt x="0" y="223"/>
                    <a:pt x="0" y="223"/>
                  </a:cubicBezTo>
                  <a:cubicBezTo>
                    <a:pt x="0" y="223"/>
                    <a:pt x="84" y="-279"/>
                    <a:pt x="0" y="223"/>
                  </a:cubicBezTo>
                  <a:close/>
                </a:path>
              </a:pathLst>
            </a:custGeom>
            <a:solidFill>
              <a:srgbClr val="37474F"/>
            </a:solidFill>
            <a:ln w="8363" cap="flat">
              <a:noFill/>
              <a:prstDash val="solid"/>
              <a:miter/>
            </a:ln>
          </p:spPr>
          <p:txBody>
            <a:bodyPr rtlCol="0" anchor="ctr"/>
            <a:lstStyle/>
            <a:p>
              <a:pPr defTabSz="914378"/>
              <a:endParaRPr lang="en-US"/>
            </a:p>
          </p:txBody>
        </p:sp>
        <p:sp>
          <p:nvSpPr>
            <p:cNvPr id="687" name="Freeform: Shape 686">
              <a:extLst>
                <a:ext uri="{FF2B5EF4-FFF2-40B4-BE49-F238E27FC236}">
                  <a16:creationId xmlns:a16="http://schemas.microsoft.com/office/drawing/2014/main" xmlns="" id="{B8115325-9A5A-4689-96A6-35FC756AD54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88" name="Freeform: Shape 687">
              <a:extLst>
                <a:ext uri="{FF2B5EF4-FFF2-40B4-BE49-F238E27FC236}">
                  <a16:creationId xmlns:a16="http://schemas.microsoft.com/office/drawing/2014/main" xmlns="" id="{DCDC7ACB-D449-4FC5-B808-487DE2E7689D}"/>
                </a:ext>
              </a:extLst>
            </p:cNvPr>
            <p:cNvSpPr/>
            <p:nvPr/>
          </p:nvSpPr>
          <p:spPr>
            <a:xfrm>
              <a:off x="2788134" y="175525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9" name="Freeform: Shape 688">
              <a:extLst>
                <a:ext uri="{FF2B5EF4-FFF2-40B4-BE49-F238E27FC236}">
                  <a16:creationId xmlns:a16="http://schemas.microsoft.com/office/drawing/2014/main" xmlns="" id="{7B1EE20A-B3A0-4FE8-9121-6D1ED0618AF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90" name="Freeform: Shape 689">
              <a:extLst>
                <a:ext uri="{FF2B5EF4-FFF2-40B4-BE49-F238E27FC236}">
                  <a16:creationId xmlns:a16="http://schemas.microsoft.com/office/drawing/2014/main" xmlns="" id="{04571166-0241-4B2D-B579-688794FAED27}"/>
                </a:ext>
              </a:extLst>
            </p:cNvPr>
            <p:cNvSpPr/>
            <p:nvPr/>
          </p:nvSpPr>
          <p:spPr>
            <a:xfrm>
              <a:off x="2803300" y="175575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1" name="Freeform: Shape 690">
              <a:extLst>
                <a:ext uri="{FF2B5EF4-FFF2-40B4-BE49-F238E27FC236}">
                  <a16:creationId xmlns:a16="http://schemas.microsoft.com/office/drawing/2014/main" xmlns="" id="{6F642231-9617-44FC-B05E-C960C492C27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92" name="Freeform: Shape 691">
              <a:extLst>
                <a:ext uri="{FF2B5EF4-FFF2-40B4-BE49-F238E27FC236}">
                  <a16:creationId xmlns:a16="http://schemas.microsoft.com/office/drawing/2014/main" xmlns="" id="{91EEEE66-EFB4-4D37-ADB6-6EF0AC1A107A}"/>
                </a:ext>
              </a:extLst>
            </p:cNvPr>
            <p:cNvSpPr/>
            <p:nvPr/>
          </p:nvSpPr>
          <p:spPr>
            <a:xfrm>
              <a:off x="2803132"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3" name="Freeform: Shape 692">
              <a:extLst>
                <a:ext uri="{FF2B5EF4-FFF2-40B4-BE49-F238E27FC236}">
                  <a16:creationId xmlns:a16="http://schemas.microsoft.com/office/drawing/2014/main" xmlns="" id="{59F7B2F5-30BF-43FA-9D21-9A154944F056}"/>
                </a:ext>
              </a:extLst>
            </p:cNvPr>
            <p:cNvSpPr/>
            <p:nvPr/>
          </p:nvSpPr>
          <p:spPr>
            <a:xfrm>
              <a:off x="2803048" y="1753207"/>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94" name="Freeform: Shape 693">
              <a:extLst>
                <a:ext uri="{FF2B5EF4-FFF2-40B4-BE49-F238E27FC236}">
                  <a16:creationId xmlns:a16="http://schemas.microsoft.com/office/drawing/2014/main" xmlns="" id="{644C70B4-DF28-4A58-84C8-366496549FCA}"/>
                </a:ext>
              </a:extLst>
            </p:cNvPr>
            <p:cNvSpPr/>
            <p:nvPr/>
          </p:nvSpPr>
          <p:spPr>
            <a:xfrm>
              <a:off x="2802964" y="1753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5" name="Freeform: Shape 694">
              <a:extLst>
                <a:ext uri="{FF2B5EF4-FFF2-40B4-BE49-F238E27FC236}">
                  <a16:creationId xmlns:a16="http://schemas.microsoft.com/office/drawing/2014/main" xmlns="" id="{E7E63181-4A07-420E-A953-97E2E4B5AE37}"/>
                </a:ext>
              </a:extLst>
            </p:cNvPr>
            <p:cNvSpPr/>
            <p:nvPr/>
          </p:nvSpPr>
          <p:spPr>
            <a:xfrm>
              <a:off x="2792239" y="17597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6" name="Freeform: Shape 695">
              <a:extLst>
                <a:ext uri="{FF2B5EF4-FFF2-40B4-BE49-F238E27FC236}">
                  <a16:creationId xmlns:a16="http://schemas.microsoft.com/office/drawing/2014/main" xmlns="" id="{B0E89CDE-C59F-454E-AE94-424B62F4E504}"/>
                </a:ext>
              </a:extLst>
            </p:cNvPr>
            <p:cNvSpPr/>
            <p:nvPr/>
          </p:nvSpPr>
          <p:spPr>
            <a:xfrm>
              <a:off x="2799613" y="1760366"/>
              <a:ext cx="8378" cy="83"/>
            </a:xfrm>
            <a:custGeom>
              <a:avLst/>
              <a:gdLst>
                <a:gd name="connsiteX0" fmla="*/ 0 w 8378"/>
                <a:gd name="connsiteY0" fmla="*/ 84 h 83"/>
                <a:gd name="connsiteX1" fmla="*/ 0 w 8378"/>
                <a:gd name="connsiteY1" fmla="*/ 0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0"/>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697" name="Freeform: Shape 696">
              <a:extLst>
                <a:ext uri="{FF2B5EF4-FFF2-40B4-BE49-F238E27FC236}">
                  <a16:creationId xmlns:a16="http://schemas.microsoft.com/office/drawing/2014/main" xmlns="" id="{699FE4D9-D2D9-418D-80F0-C8CE1400F262}"/>
                </a:ext>
              </a:extLst>
            </p:cNvPr>
            <p:cNvSpPr/>
            <p:nvPr/>
          </p:nvSpPr>
          <p:spPr>
            <a:xfrm>
              <a:off x="2799529" y="1758523"/>
              <a:ext cx="8378" cy="2346"/>
            </a:xfrm>
            <a:custGeom>
              <a:avLst/>
              <a:gdLst>
                <a:gd name="connsiteX0" fmla="*/ 0 w 8378"/>
                <a:gd name="connsiteY0" fmla="*/ 2346 h 2346"/>
                <a:gd name="connsiteX1" fmla="*/ 0 w 8378"/>
                <a:gd name="connsiteY1" fmla="*/ 1843 h 2346"/>
                <a:gd name="connsiteX2" fmla="*/ 0 w 8378"/>
                <a:gd name="connsiteY2" fmla="*/ 0 h 2346"/>
              </a:gdLst>
              <a:ahLst/>
              <a:cxnLst>
                <a:cxn ang="0">
                  <a:pos x="connsiteX0" y="connsiteY0"/>
                </a:cxn>
                <a:cxn ang="0">
                  <a:pos x="connsiteX1" y="connsiteY1"/>
                </a:cxn>
                <a:cxn ang="0">
                  <a:pos x="connsiteX2" y="connsiteY2"/>
                </a:cxn>
              </a:cxnLst>
              <a:rect l="l" t="t" r="r" b="b"/>
              <a:pathLst>
                <a:path w="8378" h="2346">
                  <a:moveTo>
                    <a:pt x="0" y="2346"/>
                  </a:moveTo>
                  <a:cubicBezTo>
                    <a:pt x="0" y="1592"/>
                    <a:pt x="0" y="1676"/>
                    <a:pt x="0" y="1843"/>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8" name="Freeform: Shape 697">
              <a:extLst>
                <a:ext uri="{FF2B5EF4-FFF2-40B4-BE49-F238E27FC236}">
                  <a16:creationId xmlns:a16="http://schemas.microsoft.com/office/drawing/2014/main" xmlns="" id="{C570839A-81D6-4E7F-B9A1-852F0145B789}"/>
                </a:ext>
              </a:extLst>
            </p:cNvPr>
            <p:cNvSpPr/>
            <p:nvPr/>
          </p:nvSpPr>
          <p:spPr>
            <a:xfrm>
              <a:off x="2790229" y="1751963"/>
              <a:ext cx="12903" cy="11335"/>
            </a:xfrm>
            <a:custGeom>
              <a:avLst/>
              <a:gdLst>
                <a:gd name="connsiteX0" fmla="*/ 5446 w 12903"/>
                <a:gd name="connsiteY0" fmla="*/ 9409 h 11335"/>
                <a:gd name="connsiteX1" fmla="*/ 5446 w 12903"/>
                <a:gd name="connsiteY1" fmla="*/ 9911 h 11335"/>
                <a:gd name="connsiteX2" fmla="*/ 5446 w 12903"/>
                <a:gd name="connsiteY2" fmla="*/ 11336 h 11335"/>
                <a:gd name="connsiteX3" fmla="*/ 5446 w 12903"/>
                <a:gd name="connsiteY3" fmla="*/ 9157 h 11335"/>
                <a:gd name="connsiteX4" fmla="*/ 5446 w 12903"/>
                <a:gd name="connsiteY4" fmla="*/ 9576 h 11335"/>
                <a:gd name="connsiteX5" fmla="*/ 5446 w 12903"/>
                <a:gd name="connsiteY5" fmla="*/ 9576 h 11335"/>
                <a:gd name="connsiteX6" fmla="*/ 5446 w 12903"/>
                <a:gd name="connsiteY6" fmla="*/ 8403 h 11335"/>
                <a:gd name="connsiteX7" fmla="*/ 5446 w 12903"/>
                <a:gd name="connsiteY7" fmla="*/ 9073 h 11335"/>
                <a:gd name="connsiteX8" fmla="*/ 5446 w 12903"/>
                <a:gd name="connsiteY8" fmla="*/ 8571 h 11335"/>
                <a:gd name="connsiteX9" fmla="*/ 5446 w 12903"/>
                <a:gd name="connsiteY9" fmla="*/ 8571 h 11335"/>
                <a:gd name="connsiteX10" fmla="*/ 5446 w 12903"/>
                <a:gd name="connsiteY10" fmla="*/ 8571 h 11335"/>
                <a:gd name="connsiteX11" fmla="*/ 5446 w 12903"/>
                <a:gd name="connsiteY11" fmla="*/ 8571 h 11335"/>
                <a:gd name="connsiteX12" fmla="*/ 5446 w 12903"/>
                <a:gd name="connsiteY12" fmla="*/ 7565 h 11335"/>
                <a:gd name="connsiteX13" fmla="*/ 5446 w 12903"/>
                <a:gd name="connsiteY13" fmla="*/ 7565 h 11335"/>
                <a:gd name="connsiteX14" fmla="*/ 5446 w 12903"/>
                <a:gd name="connsiteY14" fmla="*/ 8487 h 11335"/>
                <a:gd name="connsiteX15" fmla="*/ 5446 w 12903"/>
                <a:gd name="connsiteY15" fmla="*/ 9157 h 11335"/>
                <a:gd name="connsiteX16" fmla="*/ 5446 w 12903"/>
                <a:gd name="connsiteY16" fmla="*/ 9157 h 11335"/>
                <a:gd name="connsiteX17" fmla="*/ 5446 w 12903"/>
                <a:gd name="connsiteY17" fmla="*/ 10582 h 11335"/>
                <a:gd name="connsiteX18" fmla="*/ 5446 w 12903"/>
                <a:gd name="connsiteY18" fmla="*/ 8319 h 11335"/>
                <a:gd name="connsiteX19" fmla="*/ 5446 w 12903"/>
                <a:gd name="connsiteY19" fmla="*/ 8319 h 11335"/>
                <a:gd name="connsiteX20" fmla="*/ 5446 w 12903"/>
                <a:gd name="connsiteY20" fmla="*/ 8822 h 11335"/>
                <a:gd name="connsiteX21" fmla="*/ 5446 w 12903"/>
                <a:gd name="connsiteY21" fmla="*/ 8822 h 11335"/>
                <a:gd name="connsiteX22" fmla="*/ 5446 w 12903"/>
                <a:gd name="connsiteY22" fmla="*/ 10247 h 11335"/>
                <a:gd name="connsiteX23" fmla="*/ 5446 w 12903"/>
                <a:gd name="connsiteY23" fmla="*/ 8906 h 11335"/>
                <a:gd name="connsiteX24" fmla="*/ 5446 w 12903"/>
                <a:gd name="connsiteY24" fmla="*/ 8319 h 11335"/>
                <a:gd name="connsiteX25" fmla="*/ 5446 w 12903"/>
                <a:gd name="connsiteY25" fmla="*/ 9157 h 11335"/>
                <a:gd name="connsiteX26" fmla="*/ 5446 w 12903"/>
                <a:gd name="connsiteY26" fmla="*/ 9157 h 11335"/>
                <a:gd name="connsiteX27" fmla="*/ 5446 w 12903"/>
                <a:gd name="connsiteY27" fmla="*/ 7900 h 11335"/>
                <a:gd name="connsiteX28" fmla="*/ 5446 w 12903"/>
                <a:gd name="connsiteY28" fmla="*/ 7900 h 11335"/>
                <a:gd name="connsiteX29" fmla="*/ 5446 w 12903"/>
                <a:gd name="connsiteY29" fmla="*/ 8822 h 11335"/>
                <a:gd name="connsiteX30" fmla="*/ 5446 w 12903"/>
                <a:gd name="connsiteY30" fmla="*/ 7230 h 11335"/>
                <a:gd name="connsiteX31" fmla="*/ 5446 w 12903"/>
                <a:gd name="connsiteY31" fmla="*/ 7900 h 11335"/>
                <a:gd name="connsiteX32" fmla="*/ 5446 w 12903"/>
                <a:gd name="connsiteY32" fmla="*/ 5638 h 11335"/>
                <a:gd name="connsiteX33" fmla="*/ 5446 w 12903"/>
                <a:gd name="connsiteY33" fmla="*/ 4884 h 11335"/>
                <a:gd name="connsiteX34" fmla="*/ 5446 w 12903"/>
                <a:gd name="connsiteY34" fmla="*/ 4381 h 11335"/>
                <a:gd name="connsiteX35" fmla="*/ 5446 w 12903"/>
                <a:gd name="connsiteY35" fmla="*/ 5219 h 11335"/>
                <a:gd name="connsiteX36" fmla="*/ 5446 w 12903"/>
                <a:gd name="connsiteY36" fmla="*/ 5219 h 11335"/>
                <a:gd name="connsiteX37" fmla="*/ 5446 w 12903"/>
                <a:gd name="connsiteY37" fmla="*/ 6644 h 11335"/>
                <a:gd name="connsiteX38" fmla="*/ 5446 w 12903"/>
                <a:gd name="connsiteY38" fmla="*/ 7817 h 11335"/>
                <a:gd name="connsiteX39" fmla="*/ 5446 w 12903"/>
                <a:gd name="connsiteY39" fmla="*/ 7817 h 11335"/>
                <a:gd name="connsiteX40" fmla="*/ 5446 w 12903"/>
                <a:gd name="connsiteY40" fmla="*/ 8487 h 11335"/>
                <a:gd name="connsiteX41" fmla="*/ 5446 w 12903"/>
                <a:gd name="connsiteY41" fmla="*/ 9157 h 11335"/>
                <a:gd name="connsiteX42" fmla="*/ 5446 w 12903"/>
                <a:gd name="connsiteY42" fmla="*/ 6057 h 11335"/>
                <a:gd name="connsiteX43" fmla="*/ 5446 w 12903"/>
                <a:gd name="connsiteY43" fmla="*/ 8236 h 11335"/>
                <a:gd name="connsiteX44" fmla="*/ 5446 w 12903"/>
                <a:gd name="connsiteY44" fmla="*/ 8236 h 11335"/>
                <a:gd name="connsiteX45" fmla="*/ 5446 w 12903"/>
                <a:gd name="connsiteY45" fmla="*/ 8906 h 11335"/>
                <a:gd name="connsiteX46" fmla="*/ 5446 w 12903"/>
                <a:gd name="connsiteY46" fmla="*/ 7984 h 11335"/>
                <a:gd name="connsiteX47" fmla="*/ 5446 w 12903"/>
                <a:gd name="connsiteY47" fmla="*/ 8906 h 11335"/>
                <a:gd name="connsiteX48" fmla="*/ 5446 w 12903"/>
                <a:gd name="connsiteY48" fmla="*/ 7481 h 11335"/>
                <a:gd name="connsiteX49" fmla="*/ 5446 w 12903"/>
                <a:gd name="connsiteY49" fmla="*/ 8319 h 11335"/>
                <a:gd name="connsiteX50" fmla="*/ 5446 w 12903"/>
                <a:gd name="connsiteY50" fmla="*/ 7565 h 11335"/>
                <a:gd name="connsiteX51" fmla="*/ 5446 w 12903"/>
                <a:gd name="connsiteY51" fmla="*/ 7565 h 11335"/>
                <a:gd name="connsiteX52" fmla="*/ 5446 w 12903"/>
                <a:gd name="connsiteY52" fmla="*/ 7565 h 11335"/>
                <a:gd name="connsiteX53" fmla="*/ 5446 w 12903"/>
                <a:gd name="connsiteY53" fmla="*/ 7565 h 11335"/>
                <a:gd name="connsiteX54" fmla="*/ 5865 w 12903"/>
                <a:gd name="connsiteY54" fmla="*/ 6308 h 11335"/>
                <a:gd name="connsiteX55" fmla="*/ 5865 w 12903"/>
                <a:gd name="connsiteY55" fmla="*/ 3878 h 11335"/>
                <a:gd name="connsiteX56" fmla="*/ 5865 w 12903"/>
                <a:gd name="connsiteY56" fmla="*/ 8068 h 11335"/>
                <a:gd name="connsiteX57" fmla="*/ 5865 w 12903"/>
                <a:gd name="connsiteY57" fmla="*/ 8068 h 11335"/>
                <a:gd name="connsiteX58" fmla="*/ 5865 w 12903"/>
                <a:gd name="connsiteY58" fmla="*/ 6476 h 11335"/>
                <a:gd name="connsiteX59" fmla="*/ 5865 w 12903"/>
                <a:gd name="connsiteY59" fmla="*/ 8068 h 11335"/>
                <a:gd name="connsiteX60" fmla="*/ 5865 w 12903"/>
                <a:gd name="connsiteY60" fmla="*/ 6225 h 11335"/>
                <a:gd name="connsiteX61" fmla="*/ 5865 w 12903"/>
                <a:gd name="connsiteY61" fmla="*/ 8068 h 11335"/>
                <a:gd name="connsiteX62" fmla="*/ 5865 w 12903"/>
                <a:gd name="connsiteY62" fmla="*/ 6392 h 11335"/>
                <a:gd name="connsiteX63" fmla="*/ 5865 w 12903"/>
                <a:gd name="connsiteY63" fmla="*/ 8319 h 11335"/>
                <a:gd name="connsiteX64" fmla="*/ 5865 w 12903"/>
                <a:gd name="connsiteY64" fmla="*/ 8319 h 11335"/>
                <a:gd name="connsiteX65" fmla="*/ 5865 w 12903"/>
                <a:gd name="connsiteY65" fmla="*/ 7900 h 11335"/>
                <a:gd name="connsiteX66" fmla="*/ 5865 w 12903"/>
                <a:gd name="connsiteY66" fmla="*/ 5722 h 11335"/>
                <a:gd name="connsiteX67" fmla="*/ 5865 w 12903"/>
                <a:gd name="connsiteY67" fmla="*/ 7984 h 11335"/>
                <a:gd name="connsiteX68" fmla="*/ 5865 w 12903"/>
                <a:gd name="connsiteY68" fmla="*/ 3292 h 11335"/>
                <a:gd name="connsiteX69" fmla="*/ 5865 w 12903"/>
                <a:gd name="connsiteY69" fmla="*/ 3292 h 11335"/>
                <a:gd name="connsiteX70" fmla="*/ 5865 w 12903"/>
                <a:gd name="connsiteY70" fmla="*/ 8319 h 11335"/>
                <a:gd name="connsiteX71" fmla="*/ 5865 w 12903"/>
                <a:gd name="connsiteY71" fmla="*/ 8822 h 11335"/>
                <a:gd name="connsiteX72" fmla="*/ 5865 w 12903"/>
                <a:gd name="connsiteY72" fmla="*/ 9492 h 11335"/>
                <a:gd name="connsiteX73" fmla="*/ 5865 w 12903"/>
                <a:gd name="connsiteY73" fmla="*/ 9492 h 11335"/>
                <a:gd name="connsiteX74" fmla="*/ 5865 w 12903"/>
                <a:gd name="connsiteY74" fmla="*/ 7649 h 11335"/>
                <a:gd name="connsiteX75" fmla="*/ 5865 w 12903"/>
                <a:gd name="connsiteY75" fmla="*/ 8654 h 11335"/>
                <a:gd name="connsiteX76" fmla="*/ 5865 w 12903"/>
                <a:gd name="connsiteY76" fmla="*/ 6057 h 11335"/>
                <a:gd name="connsiteX77" fmla="*/ 5865 w 12903"/>
                <a:gd name="connsiteY77" fmla="*/ 8152 h 11335"/>
                <a:gd name="connsiteX78" fmla="*/ 5865 w 12903"/>
                <a:gd name="connsiteY78" fmla="*/ 7733 h 11335"/>
                <a:gd name="connsiteX79" fmla="*/ 5865 w 12903"/>
                <a:gd name="connsiteY79" fmla="*/ 8236 h 11335"/>
                <a:gd name="connsiteX80" fmla="*/ 5865 w 12903"/>
                <a:gd name="connsiteY80" fmla="*/ 8236 h 11335"/>
                <a:gd name="connsiteX81" fmla="*/ 5865 w 12903"/>
                <a:gd name="connsiteY81" fmla="*/ 8906 h 11335"/>
                <a:gd name="connsiteX82" fmla="*/ 5865 w 12903"/>
                <a:gd name="connsiteY82" fmla="*/ 3460 h 11335"/>
                <a:gd name="connsiteX83" fmla="*/ 5865 w 12903"/>
                <a:gd name="connsiteY83" fmla="*/ 5052 h 11335"/>
                <a:gd name="connsiteX84" fmla="*/ 5865 w 12903"/>
                <a:gd name="connsiteY84" fmla="*/ 7900 h 11335"/>
                <a:gd name="connsiteX85" fmla="*/ 5865 w 12903"/>
                <a:gd name="connsiteY85" fmla="*/ 7230 h 11335"/>
                <a:gd name="connsiteX86" fmla="*/ 5865 w 12903"/>
                <a:gd name="connsiteY86" fmla="*/ 7900 h 11335"/>
                <a:gd name="connsiteX87" fmla="*/ 5865 w 12903"/>
                <a:gd name="connsiteY87" fmla="*/ 7062 h 11335"/>
                <a:gd name="connsiteX88" fmla="*/ 5865 w 12903"/>
                <a:gd name="connsiteY88" fmla="*/ 7062 h 11335"/>
                <a:gd name="connsiteX89" fmla="*/ 5865 w 12903"/>
                <a:gd name="connsiteY89" fmla="*/ 4549 h 11335"/>
                <a:gd name="connsiteX90" fmla="*/ 5865 w 12903"/>
                <a:gd name="connsiteY90" fmla="*/ 5303 h 11335"/>
                <a:gd name="connsiteX91" fmla="*/ 5865 w 12903"/>
                <a:gd name="connsiteY91" fmla="*/ 5806 h 11335"/>
                <a:gd name="connsiteX92" fmla="*/ 5865 w 12903"/>
                <a:gd name="connsiteY92" fmla="*/ 6811 h 11335"/>
                <a:gd name="connsiteX93" fmla="*/ 5865 w 12903"/>
                <a:gd name="connsiteY93" fmla="*/ 6225 h 11335"/>
                <a:gd name="connsiteX94" fmla="*/ 5865 w 12903"/>
                <a:gd name="connsiteY94" fmla="*/ 7398 h 11335"/>
                <a:gd name="connsiteX95" fmla="*/ 5865 w 12903"/>
                <a:gd name="connsiteY95" fmla="*/ 6225 h 11335"/>
                <a:gd name="connsiteX96" fmla="*/ 5865 w 12903"/>
                <a:gd name="connsiteY96" fmla="*/ 6225 h 11335"/>
                <a:gd name="connsiteX97" fmla="*/ 5865 w 12903"/>
                <a:gd name="connsiteY97" fmla="*/ 3124 h 11335"/>
                <a:gd name="connsiteX98" fmla="*/ 5865 w 12903"/>
                <a:gd name="connsiteY98" fmla="*/ 3711 h 11335"/>
                <a:gd name="connsiteX99" fmla="*/ 5865 w 12903"/>
                <a:gd name="connsiteY99" fmla="*/ 2454 h 11335"/>
                <a:gd name="connsiteX100" fmla="*/ 5865 w 12903"/>
                <a:gd name="connsiteY100" fmla="*/ 4549 h 11335"/>
                <a:gd name="connsiteX101" fmla="*/ 5865 w 12903"/>
                <a:gd name="connsiteY101" fmla="*/ 4549 h 11335"/>
                <a:gd name="connsiteX102" fmla="*/ 5865 w 12903"/>
                <a:gd name="connsiteY102" fmla="*/ 4549 h 11335"/>
                <a:gd name="connsiteX103" fmla="*/ 5865 w 12903"/>
                <a:gd name="connsiteY103" fmla="*/ 4549 h 11335"/>
                <a:gd name="connsiteX104" fmla="*/ 6452 w 12903"/>
                <a:gd name="connsiteY104" fmla="*/ 5303 h 11335"/>
                <a:gd name="connsiteX105" fmla="*/ 6452 w 12903"/>
                <a:gd name="connsiteY105" fmla="*/ 4465 h 11335"/>
                <a:gd name="connsiteX106" fmla="*/ 6452 w 12903"/>
                <a:gd name="connsiteY106" fmla="*/ 4465 h 11335"/>
                <a:gd name="connsiteX107" fmla="*/ 6452 w 12903"/>
                <a:gd name="connsiteY107" fmla="*/ 3292 h 11335"/>
                <a:gd name="connsiteX108" fmla="*/ 6452 w 12903"/>
                <a:gd name="connsiteY108" fmla="*/ 2454 h 11335"/>
                <a:gd name="connsiteX109" fmla="*/ 6452 w 12903"/>
                <a:gd name="connsiteY109" fmla="*/ 3376 h 11335"/>
                <a:gd name="connsiteX110" fmla="*/ 6452 w 12903"/>
                <a:gd name="connsiteY110" fmla="*/ 3376 h 11335"/>
                <a:gd name="connsiteX111" fmla="*/ 6452 w 12903"/>
                <a:gd name="connsiteY111" fmla="*/ 3376 h 11335"/>
                <a:gd name="connsiteX112" fmla="*/ 6452 w 12903"/>
                <a:gd name="connsiteY112" fmla="*/ 2789 h 11335"/>
                <a:gd name="connsiteX113" fmla="*/ 6452 w 12903"/>
                <a:gd name="connsiteY113" fmla="*/ 1700 h 11335"/>
                <a:gd name="connsiteX114" fmla="*/ 6452 w 12903"/>
                <a:gd name="connsiteY114" fmla="*/ 695 h 11335"/>
                <a:gd name="connsiteX115" fmla="*/ 6452 w 12903"/>
                <a:gd name="connsiteY115" fmla="*/ 2035 h 11335"/>
                <a:gd name="connsiteX116" fmla="*/ 6452 w 12903"/>
                <a:gd name="connsiteY116" fmla="*/ 527 h 11335"/>
                <a:gd name="connsiteX117" fmla="*/ 6452 w 12903"/>
                <a:gd name="connsiteY117" fmla="*/ 946 h 11335"/>
                <a:gd name="connsiteX118" fmla="*/ 6452 w 12903"/>
                <a:gd name="connsiteY118" fmla="*/ 946 h 11335"/>
                <a:gd name="connsiteX119" fmla="*/ 6452 w 12903"/>
                <a:gd name="connsiteY119" fmla="*/ 946 h 11335"/>
                <a:gd name="connsiteX120" fmla="*/ 6452 w 12903"/>
                <a:gd name="connsiteY120" fmla="*/ 1449 h 11335"/>
                <a:gd name="connsiteX121" fmla="*/ 6452 w 12903"/>
                <a:gd name="connsiteY121" fmla="*/ 2454 h 11335"/>
                <a:gd name="connsiteX122" fmla="*/ 6452 w 12903"/>
                <a:gd name="connsiteY122" fmla="*/ 1784 h 11335"/>
                <a:gd name="connsiteX123" fmla="*/ 6452 w 12903"/>
                <a:gd name="connsiteY123" fmla="*/ 2287 h 11335"/>
                <a:gd name="connsiteX124" fmla="*/ 6452 w 12903"/>
                <a:gd name="connsiteY124" fmla="*/ 862 h 11335"/>
                <a:gd name="connsiteX125" fmla="*/ 6452 w 12903"/>
                <a:gd name="connsiteY125" fmla="*/ 862 h 11335"/>
                <a:gd name="connsiteX126" fmla="*/ 6452 w 12903"/>
                <a:gd name="connsiteY126" fmla="*/ 862 h 11335"/>
                <a:gd name="connsiteX127" fmla="*/ 6452 w 12903"/>
                <a:gd name="connsiteY127" fmla="*/ 862 h 11335"/>
                <a:gd name="connsiteX128" fmla="*/ 6452 w 12903"/>
                <a:gd name="connsiteY128" fmla="*/ 1281 h 11335"/>
                <a:gd name="connsiteX129" fmla="*/ 6452 w 12903"/>
                <a:gd name="connsiteY129" fmla="*/ 1281 h 11335"/>
                <a:gd name="connsiteX130" fmla="*/ 6033 w 12903"/>
                <a:gd name="connsiteY130" fmla="*/ 1281 h 11335"/>
                <a:gd name="connsiteX131" fmla="*/ 6033 w 12903"/>
                <a:gd name="connsiteY131" fmla="*/ 1281 h 11335"/>
                <a:gd name="connsiteX132" fmla="*/ 6033 w 12903"/>
                <a:gd name="connsiteY132" fmla="*/ 695 h 11335"/>
                <a:gd name="connsiteX133" fmla="*/ 6033 w 12903"/>
                <a:gd name="connsiteY133" fmla="*/ 695 h 11335"/>
                <a:gd name="connsiteX134" fmla="*/ 5614 w 12903"/>
                <a:gd name="connsiteY134" fmla="*/ 108 h 11335"/>
                <a:gd name="connsiteX135" fmla="*/ 5614 w 12903"/>
                <a:gd name="connsiteY135" fmla="*/ 862 h 11335"/>
                <a:gd name="connsiteX136" fmla="*/ 5614 w 12903"/>
                <a:gd name="connsiteY136" fmla="*/ 1365 h 11335"/>
                <a:gd name="connsiteX137" fmla="*/ 5614 w 12903"/>
                <a:gd name="connsiteY137" fmla="*/ 2035 h 11335"/>
                <a:gd name="connsiteX138" fmla="*/ 5614 w 12903"/>
                <a:gd name="connsiteY138" fmla="*/ 2035 h 11335"/>
                <a:gd name="connsiteX139" fmla="*/ 5614 w 12903"/>
                <a:gd name="connsiteY139" fmla="*/ 2035 h 11335"/>
                <a:gd name="connsiteX140" fmla="*/ 5111 w 12903"/>
                <a:gd name="connsiteY140" fmla="*/ 2035 h 11335"/>
                <a:gd name="connsiteX141" fmla="*/ 5111 w 12903"/>
                <a:gd name="connsiteY141" fmla="*/ 2035 h 11335"/>
                <a:gd name="connsiteX142" fmla="*/ 5111 w 12903"/>
                <a:gd name="connsiteY142" fmla="*/ 2035 h 11335"/>
                <a:gd name="connsiteX143" fmla="*/ 5111 w 12903"/>
                <a:gd name="connsiteY143" fmla="*/ 2035 h 11335"/>
                <a:gd name="connsiteX144" fmla="*/ 5111 w 12903"/>
                <a:gd name="connsiteY144" fmla="*/ 2035 h 11335"/>
                <a:gd name="connsiteX145" fmla="*/ 5111 w 12903"/>
                <a:gd name="connsiteY145" fmla="*/ 1281 h 11335"/>
                <a:gd name="connsiteX146" fmla="*/ 5111 w 12903"/>
                <a:gd name="connsiteY146" fmla="*/ 1281 h 11335"/>
                <a:gd name="connsiteX147" fmla="*/ 5111 w 12903"/>
                <a:gd name="connsiteY147" fmla="*/ 2203 h 11335"/>
                <a:gd name="connsiteX148" fmla="*/ 5111 w 12903"/>
                <a:gd name="connsiteY148" fmla="*/ 2622 h 11335"/>
                <a:gd name="connsiteX149" fmla="*/ 5111 w 12903"/>
                <a:gd name="connsiteY149" fmla="*/ 1784 h 11335"/>
                <a:gd name="connsiteX150" fmla="*/ 5111 w 12903"/>
                <a:gd name="connsiteY150" fmla="*/ 3460 h 11335"/>
                <a:gd name="connsiteX151" fmla="*/ 5111 w 12903"/>
                <a:gd name="connsiteY151" fmla="*/ 3460 h 11335"/>
                <a:gd name="connsiteX152" fmla="*/ 5111 w 12903"/>
                <a:gd name="connsiteY152" fmla="*/ 3460 h 11335"/>
                <a:gd name="connsiteX153" fmla="*/ 5111 w 12903"/>
                <a:gd name="connsiteY153" fmla="*/ 3460 h 11335"/>
                <a:gd name="connsiteX154" fmla="*/ 5111 w 12903"/>
                <a:gd name="connsiteY154" fmla="*/ 1868 h 11335"/>
                <a:gd name="connsiteX155" fmla="*/ 5111 w 12903"/>
                <a:gd name="connsiteY155" fmla="*/ 3376 h 11335"/>
                <a:gd name="connsiteX156" fmla="*/ 5111 w 12903"/>
                <a:gd name="connsiteY156" fmla="*/ 2789 h 11335"/>
                <a:gd name="connsiteX157" fmla="*/ 5111 w 12903"/>
                <a:gd name="connsiteY157" fmla="*/ 2789 h 11335"/>
                <a:gd name="connsiteX158" fmla="*/ 4357 w 12903"/>
                <a:gd name="connsiteY158" fmla="*/ 1616 h 11335"/>
                <a:gd name="connsiteX159" fmla="*/ 4357 w 12903"/>
                <a:gd name="connsiteY159" fmla="*/ 2203 h 11335"/>
                <a:gd name="connsiteX160" fmla="*/ 4357 w 12903"/>
                <a:gd name="connsiteY160" fmla="*/ 1197 h 11335"/>
                <a:gd name="connsiteX161" fmla="*/ 4357 w 12903"/>
                <a:gd name="connsiteY161" fmla="*/ 1700 h 11335"/>
                <a:gd name="connsiteX162" fmla="*/ 4357 w 12903"/>
                <a:gd name="connsiteY162" fmla="*/ 862 h 11335"/>
                <a:gd name="connsiteX163" fmla="*/ 4357 w 12903"/>
                <a:gd name="connsiteY163" fmla="*/ 862 h 11335"/>
                <a:gd name="connsiteX164" fmla="*/ 4357 w 12903"/>
                <a:gd name="connsiteY164" fmla="*/ 359 h 11335"/>
                <a:gd name="connsiteX165" fmla="*/ 4357 w 12903"/>
                <a:gd name="connsiteY165" fmla="*/ 2873 h 11335"/>
                <a:gd name="connsiteX166" fmla="*/ 4357 w 12903"/>
                <a:gd name="connsiteY166" fmla="*/ 2873 h 11335"/>
                <a:gd name="connsiteX167" fmla="*/ 4357 w 12903"/>
                <a:gd name="connsiteY167" fmla="*/ 1951 h 11335"/>
                <a:gd name="connsiteX168" fmla="*/ 4357 w 12903"/>
                <a:gd name="connsiteY168" fmla="*/ 1951 h 11335"/>
                <a:gd name="connsiteX169" fmla="*/ 4357 w 12903"/>
                <a:gd name="connsiteY169" fmla="*/ 1951 h 11335"/>
                <a:gd name="connsiteX170" fmla="*/ 4357 w 12903"/>
                <a:gd name="connsiteY170" fmla="*/ 1951 h 11335"/>
                <a:gd name="connsiteX171" fmla="*/ 4357 w 12903"/>
                <a:gd name="connsiteY171" fmla="*/ 1951 h 11335"/>
                <a:gd name="connsiteX172" fmla="*/ 4357 w 12903"/>
                <a:gd name="connsiteY172" fmla="*/ 2370 h 11335"/>
                <a:gd name="connsiteX173" fmla="*/ 4357 w 12903"/>
                <a:gd name="connsiteY173" fmla="*/ 2370 h 11335"/>
                <a:gd name="connsiteX174" fmla="*/ 4357 w 12903"/>
                <a:gd name="connsiteY174" fmla="*/ 1868 h 11335"/>
                <a:gd name="connsiteX175" fmla="*/ 4357 w 12903"/>
                <a:gd name="connsiteY175" fmla="*/ 2538 h 11335"/>
                <a:gd name="connsiteX176" fmla="*/ 4357 w 12903"/>
                <a:gd name="connsiteY176" fmla="*/ 2538 h 11335"/>
                <a:gd name="connsiteX177" fmla="*/ 4357 w 12903"/>
                <a:gd name="connsiteY177" fmla="*/ 2538 h 11335"/>
                <a:gd name="connsiteX178" fmla="*/ 4357 w 12903"/>
                <a:gd name="connsiteY178" fmla="*/ 276 h 11335"/>
                <a:gd name="connsiteX179" fmla="*/ 4357 w 12903"/>
                <a:gd name="connsiteY179" fmla="*/ 276 h 11335"/>
                <a:gd name="connsiteX180" fmla="*/ 4357 w 12903"/>
                <a:gd name="connsiteY180" fmla="*/ 1449 h 11335"/>
                <a:gd name="connsiteX181" fmla="*/ 4357 w 12903"/>
                <a:gd name="connsiteY181" fmla="*/ 108 h 11335"/>
                <a:gd name="connsiteX182" fmla="*/ 4357 w 12903"/>
                <a:gd name="connsiteY182" fmla="*/ 778 h 11335"/>
                <a:gd name="connsiteX183" fmla="*/ 4357 w 12903"/>
                <a:gd name="connsiteY183" fmla="*/ 1784 h 11335"/>
                <a:gd name="connsiteX184" fmla="*/ 4357 w 12903"/>
                <a:gd name="connsiteY184" fmla="*/ 1784 h 11335"/>
                <a:gd name="connsiteX185" fmla="*/ 4357 w 12903"/>
                <a:gd name="connsiteY185" fmla="*/ 1784 h 11335"/>
                <a:gd name="connsiteX186" fmla="*/ 4357 w 12903"/>
                <a:gd name="connsiteY186" fmla="*/ 2957 h 11335"/>
                <a:gd name="connsiteX187" fmla="*/ 4357 w 12903"/>
                <a:gd name="connsiteY187" fmla="*/ 1951 h 11335"/>
                <a:gd name="connsiteX188" fmla="*/ 4357 w 12903"/>
                <a:gd name="connsiteY188" fmla="*/ 1951 h 11335"/>
                <a:gd name="connsiteX189" fmla="*/ 4357 w 12903"/>
                <a:gd name="connsiteY189" fmla="*/ 1951 h 11335"/>
                <a:gd name="connsiteX190" fmla="*/ 4357 w 12903"/>
                <a:gd name="connsiteY190" fmla="*/ 2873 h 11335"/>
                <a:gd name="connsiteX191" fmla="*/ 4357 w 12903"/>
                <a:gd name="connsiteY191" fmla="*/ 2370 h 11335"/>
                <a:gd name="connsiteX192" fmla="*/ 4357 w 12903"/>
                <a:gd name="connsiteY192" fmla="*/ 3124 h 11335"/>
                <a:gd name="connsiteX193" fmla="*/ 4357 w 12903"/>
                <a:gd name="connsiteY193" fmla="*/ 2454 h 11335"/>
                <a:gd name="connsiteX194" fmla="*/ 3938 w 12903"/>
                <a:gd name="connsiteY194" fmla="*/ 2454 h 11335"/>
                <a:gd name="connsiteX195" fmla="*/ 3938 w 12903"/>
                <a:gd name="connsiteY195" fmla="*/ 2454 h 11335"/>
                <a:gd name="connsiteX196" fmla="*/ 3435 w 12903"/>
                <a:gd name="connsiteY196" fmla="*/ 3041 h 11335"/>
                <a:gd name="connsiteX197" fmla="*/ 3435 w 12903"/>
                <a:gd name="connsiteY197" fmla="*/ 3711 h 11335"/>
                <a:gd name="connsiteX198" fmla="*/ 3435 w 12903"/>
                <a:gd name="connsiteY198" fmla="*/ 5303 h 11335"/>
                <a:gd name="connsiteX199" fmla="*/ 3435 w 12903"/>
                <a:gd name="connsiteY199" fmla="*/ 4381 h 11335"/>
                <a:gd name="connsiteX200" fmla="*/ 3435 w 12903"/>
                <a:gd name="connsiteY200" fmla="*/ 4381 h 11335"/>
                <a:gd name="connsiteX201" fmla="*/ 3435 w 12903"/>
                <a:gd name="connsiteY201" fmla="*/ 2957 h 11335"/>
                <a:gd name="connsiteX202" fmla="*/ 2514 w 12903"/>
                <a:gd name="connsiteY202" fmla="*/ 2203 h 11335"/>
                <a:gd name="connsiteX203" fmla="*/ 2514 w 12903"/>
                <a:gd name="connsiteY203" fmla="*/ 3292 h 11335"/>
                <a:gd name="connsiteX204" fmla="*/ 2514 w 12903"/>
                <a:gd name="connsiteY204" fmla="*/ 3292 h 11335"/>
                <a:gd name="connsiteX205" fmla="*/ 2514 w 12903"/>
                <a:gd name="connsiteY205" fmla="*/ 2538 h 11335"/>
                <a:gd name="connsiteX206" fmla="*/ 2514 w 12903"/>
                <a:gd name="connsiteY206" fmla="*/ 3292 h 11335"/>
                <a:gd name="connsiteX207" fmla="*/ 2514 w 12903"/>
                <a:gd name="connsiteY207" fmla="*/ 2035 h 11335"/>
                <a:gd name="connsiteX208" fmla="*/ 2514 w 12903"/>
                <a:gd name="connsiteY208" fmla="*/ 2035 h 11335"/>
                <a:gd name="connsiteX209" fmla="*/ 2514 w 12903"/>
                <a:gd name="connsiteY209" fmla="*/ 2873 h 11335"/>
                <a:gd name="connsiteX210" fmla="*/ 2514 w 12903"/>
                <a:gd name="connsiteY210" fmla="*/ 2203 h 11335"/>
                <a:gd name="connsiteX211" fmla="*/ 2514 w 12903"/>
                <a:gd name="connsiteY211" fmla="*/ 2203 h 11335"/>
                <a:gd name="connsiteX212" fmla="*/ 2514 w 12903"/>
                <a:gd name="connsiteY212" fmla="*/ 3041 h 11335"/>
                <a:gd name="connsiteX213" fmla="*/ 2514 w 12903"/>
                <a:gd name="connsiteY213" fmla="*/ 3962 h 11335"/>
                <a:gd name="connsiteX214" fmla="*/ 1927 w 12903"/>
                <a:gd name="connsiteY214" fmla="*/ 2957 h 11335"/>
                <a:gd name="connsiteX215" fmla="*/ 1927 w 12903"/>
                <a:gd name="connsiteY215" fmla="*/ 3543 h 11335"/>
                <a:gd name="connsiteX216" fmla="*/ 1927 w 12903"/>
                <a:gd name="connsiteY216" fmla="*/ 4549 h 11335"/>
                <a:gd name="connsiteX217" fmla="*/ 1927 w 12903"/>
                <a:gd name="connsiteY217" fmla="*/ 2287 h 11335"/>
                <a:gd name="connsiteX218" fmla="*/ 1927 w 12903"/>
                <a:gd name="connsiteY218" fmla="*/ 3795 h 11335"/>
                <a:gd name="connsiteX219" fmla="*/ 1927 w 12903"/>
                <a:gd name="connsiteY219" fmla="*/ 2622 h 11335"/>
                <a:gd name="connsiteX220" fmla="*/ 1341 w 12903"/>
                <a:gd name="connsiteY220" fmla="*/ 2622 h 11335"/>
                <a:gd name="connsiteX221" fmla="*/ 1341 w 12903"/>
                <a:gd name="connsiteY221" fmla="*/ 3627 h 11335"/>
                <a:gd name="connsiteX222" fmla="*/ 1341 w 12903"/>
                <a:gd name="connsiteY222" fmla="*/ 2370 h 11335"/>
                <a:gd name="connsiteX223" fmla="*/ 1341 w 12903"/>
                <a:gd name="connsiteY223" fmla="*/ 2957 h 11335"/>
                <a:gd name="connsiteX224" fmla="*/ 1341 w 12903"/>
                <a:gd name="connsiteY224" fmla="*/ 3543 h 11335"/>
                <a:gd name="connsiteX225" fmla="*/ 0 w 12903"/>
                <a:gd name="connsiteY225" fmla="*/ 2287 h 11335"/>
                <a:gd name="connsiteX226" fmla="*/ 0 w 12903"/>
                <a:gd name="connsiteY226" fmla="*/ 2873 h 11335"/>
                <a:gd name="connsiteX227" fmla="*/ 0 w 12903"/>
                <a:gd name="connsiteY227" fmla="*/ 3878 h 11335"/>
                <a:gd name="connsiteX228" fmla="*/ 0 w 12903"/>
                <a:gd name="connsiteY228" fmla="*/ 2873 h 11335"/>
                <a:gd name="connsiteX229" fmla="*/ 0 w 12903"/>
                <a:gd name="connsiteY229" fmla="*/ 3878 h 11335"/>
                <a:gd name="connsiteX230" fmla="*/ 0 w 12903"/>
                <a:gd name="connsiteY230" fmla="*/ 3878 h 11335"/>
                <a:gd name="connsiteX231" fmla="*/ 0 w 12903"/>
                <a:gd name="connsiteY231" fmla="*/ 7733 h 11335"/>
                <a:gd name="connsiteX232" fmla="*/ 0 w 12903"/>
                <a:gd name="connsiteY232" fmla="*/ 7733 h 11335"/>
                <a:gd name="connsiteX233" fmla="*/ 0 w 12903"/>
                <a:gd name="connsiteY233" fmla="*/ 8487 h 11335"/>
                <a:gd name="connsiteX234" fmla="*/ 0 w 12903"/>
                <a:gd name="connsiteY234" fmla="*/ 7984 h 11335"/>
                <a:gd name="connsiteX235" fmla="*/ 0 w 12903"/>
                <a:gd name="connsiteY235" fmla="*/ 7984 h 11335"/>
                <a:gd name="connsiteX236" fmla="*/ 587 w 12903"/>
                <a:gd name="connsiteY236" fmla="*/ 8822 h 11335"/>
                <a:gd name="connsiteX237" fmla="*/ 587 w 12903"/>
                <a:gd name="connsiteY237" fmla="*/ 8152 h 11335"/>
                <a:gd name="connsiteX238" fmla="*/ 587 w 12903"/>
                <a:gd name="connsiteY238" fmla="*/ 8571 h 11335"/>
                <a:gd name="connsiteX239" fmla="*/ 587 w 12903"/>
                <a:gd name="connsiteY239" fmla="*/ 7398 h 11335"/>
                <a:gd name="connsiteX240" fmla="*/ 1089 w 12903"/>
                <a:gd name="connsiteY240" fmla="*/ 8990 h 11335"/>
                <a:gd name="connsiteX241" fmla="*/ 1089 w 12903"/>
                <a:gd name="connsiteY241" fmla="*/ 8152 h 11335"/>
                <a:gd name="connsiteX242" fmla="*/ 1089 w 12903"/>
                <a:gd name="connsiteY242" fmla="*/ 8152 h 11335"/>
                <a:gd name="connsiteX243" fmla="*/ 1089 w 12903"/>
                <a:gd name="connsiteY243" fmla="*/ 9157 h 11335"/>
                <a:gd name="connsiteX244" fmla="*/ 1089 w 12903"/>
                <a:gd name="connsiteY244" fmla="*/ 9157 h 11335"/>
                <a:gd name="connsiteX245" fmla="*/ 1089 w 12903"/>
                <a:gd name="connsiteY245" fmla="*/ 9157 h 11335"/>
                <a:gd name="connsiteX246" fmla="*/ 1089 w 12903"/>
                <a:gd name="connsiteY246" fmla="*/ 9157 h 11335"/>
                <a:gd name="connsiteX247" fmla="*/ 1759 w 12903"/>
                <a:gd name="connsiteY247" fmla="*/ 8403 h 11335"/>
                <a:gd name="connsiteX248" fmla="*/ 1759 w 12903"/>
                <a:gd name="connsiteY248" fmla="*/ 8403 h 11335"/>
                <a:gd name="connsiteX249" fmla="*/ 1759 w 12903"/>
                <a:gd name="connsiteY249" fmla="*/ 8403 h 11335"/>
                <a:gd name="connsiteX250" fmla="*/ 1759 w 12903"/>
                <a:gd name="connsiteY250" fmla="*/ 8403 h 11335"/>
                <a:gd name="connsiteX251" fmla="*/ 1759 w 12903"/>
                <a:gd name="connsiteY251" fmla="*/ 7900 h 11335"/>
                <a:gd name="connsiteX252" fmla="*/ 1759 w 12903"/>
                <a:gd name="connsiteY252" fmla="*/ 9073 h 11335"/>
                <a:gd name="connsiteX253" fmla="*/ 1759 w 12903"/>
                <a:gd name="connsiteY253" fmla="*/ 7398 h 11335"/>
                <a:gd name="connsiteX254" fmla="*/ 1759 w 12903"/>
                <a:gd name="connsiteY254" fmla="*/ 7900 h 11335"/>
                <a:gd name="connsiteX255" fmla="*/ 1759 w 12903"/>
                <a:gd name="connsiteY255" fmla="*/ 6979 h 11335"/>
                <a:gd name="connsiteX256" fmla="*/ 1759 w 12903"/>
                <a:gd name="connsiteY256" fmla="*/ 8487 h 11335"/>
                <a:gd name="connsiteX257" fmla="*/ 1759 w 12903"/>
                <a:gd name="connsiteY257" fmla="*/ 8990 h 11335"/>
                <a:gd name="connsiteX258" fmla="*/ 1759 w 12903"/>
                <a:gd name="connsiteY258" fmla="*/ 7817 h 11335"/>
                <a:gd name="connsiteX259" fmla="*/ 1759 w 12903"/>
                <a:gd name="connsiteY259" fmla="*/ 6811 h 11335"/>
                <a:gd name="connsiteX260" fmla="*/ 1759 w 12903"/>
                <a:gd name="connsiteY260" fmla="*/ 8738 h 11335"/>
                <a:gd name="connsiteX261" fmla="*/ 1759 w 12903"/>
                <a:gd name="connsiteY261" fmla="*/ 8738 h 11335"/>
                <a:gd name="connsiteX262" fmla="*/ 1759 w 12903"/>
                <a:gd name="connsiteY262" fmla="*/ 8738 h 11335"/>
                <a:gd name="connsiteX263" fmla="*/ 1759 w 12903"/>
                <a:gd name="connsiteY263" fmla="*/ 7649 h 11335"/>
                <a:gd name="connsiteX264" fmla="*/ 1759 w 12903"/>
                <a:gd name="connsiteY264" fmla="*/ 7649 h 11335"/>
                <a:gd name="connsiteX265" fmla="*/ 1759 w 12903"/>
                <a:gd name="connsiteY265" fmla="*/ 6644 h 11335"/>
                <a:gd name="connsiteX266" fmla="*/ 1759 w 12903"/>
                <a:gd name="connsiteY266" fmla="*/ 7398 h 11335"/>
                <a:gd name="connsiteX267" fmla="*/ 1759 w 12903"/>
                <a:gd name="connsiteY267" fmla="*/ 7398 h 11335"/>
                <a:gd name="connsiteX268" fmla="*/ 1759 w 12903"/>
                <a:gd name="connsiteY268" fmla="*/ 8571 h 11335"/>
                <a:gd name="connsiteX269" fmla="*/ 1759 w 12903"/>
                <a:gd name="connsiteY269" fmla="*/ 8990 h 11335"/>
                <a:gd name="connsiteX270" fmla="*/ 1759 w 12903"/>
                <a:gd name="connsiteY270" fmla="*/ 7900 h 11335"/>
                <a:gd name="connsiteX271" fmla="*/ 1759 w 12903"/>
                <a:gd name="connsiteY271" fmla="*/ 8654 h 11335"/>
                <a:gd name="connsiteX272" fmla="*/ 1759 w 12903"/>
                <a:gd name="connsiteY272" fmla="*/ 8654 h 11335"/>
                <a:gd name="connsiteX273" fmla="*/ 1759 w 12903"/>
                <a:gd name="connsiteY273" fmla="*/ 9492 h 11335"/>
                <a:gd name="connsiteX274" fmla="*/ 1759 w 12903"/>
                <a:gd name="connsiteY274" fmla="*/ 9492 h 11335"/>
                <a:gd name="connsiteX275" fmla="*/ 1759 w 12903"/>
                <a:gd name="connsiteY275" fmla="*/ 8152 h 11335"/>
                <a:gd name="connsiteX276" fmla="*/ 2178 w 12903"/>
                <a:gd name="connsiteY276" fmla="*/ 9660 h 11335"/>
                <a:gd name="connsiteX277" fmla="*/ 2178 w 12903"/>
                <a:gd name="connsiteY277" fmla="*/ 8906 h 11335"/>
                <a:gd name="connsiteX278" fmla="*/ 2178 w 12903"/>
                <a:gd name="connsiteY278" fmla="*/ 9660 h 11335"/>
                <a:gd name="connsiteX279" fmla="*/ 2178 w 12903"/>
                <a:gd name="connsiteY279" fmla="*/ 8571 h 11335"/>
                <a:gd name="connsiteX280" fmla="*/ 2178 w 12903"/>
                <a:gd name="connsiteY280" fmla="*/ 7900 h 11335"/>
                <a:gd name="connsiteX281" fmla="*/ 2178 w 12903"/>
                <a:gd name="connsiteY281" fmla="*/ 8654 h 11335"/>
                <a:gd name="connsiteX282" fmla="*/ 2178 w 12903"/>
                <a:gd name="connsiteY282" fmla="*/ 7649 h 11335"/>
                <a:gd name="connsiteX283" fmla="*/ 2178 w 12903"/>
                <a:gd name="connsiteY283" fmla="*/ 9241 h 11335"/>
                <a:gd name="connsiteX284" fmla="*/ 2178 w 12903"/>
                <a:gd name="connsiteY284" fmla="*/ 9241 h 11335"/>
                <a:gd name="connsiteX285" fmla="*/ 2178 w 12903"/>
                <a:gd name="connsiteY285" fmla="*/ 7900 h 11335"/>
                <a:gd name="connsiteX286" fmla="*/ 2178 w 12903"/>
                <a:gd name="connsiteY286" fmla="*/ 8487 h 11335"/>
                <a:gd name="connsiteX287" fmla="*/ 2178 w 12903"/>
                <a:gd name="connsiteY287" fmla="*/ 8487 h 11335"/>
                <a:gd name="connsiteX288" fmla="*/ 2178 w 12903"/>
                <a:gd name="connsiteY288" fmla="*/ 9157 h 11335"/>
                <a:gd name="connsiteX289" fmla="*/ 2178 w 12903"/>
                <a:gd name="connsiteY289" fmla="*/ 9157 h 11335"/>
                <a:gd name="connsiteX290" fmla="*/ 2178 w 12903"/>
                <a:gd name="connsiteY290" fmla="*/ 9157 h 11335"/>
                <a:gd name="connsiteX291" fmla="*/ 2178 w 12903"/>
                <a:gd name="connsiteY291" fmla="*/ 8152 h 11335"/>
                <a:gd name="connsiteX292" fmla="*/ 2178 w 12903"/>
                <a:gd name="connsiteY292" fmla="*/ 8822 h 11335"/>
                <a:gd name="connsiteX293" fmla="*/ 2178 w 12903"/>
                <a:gd name="connsiteY293" fmla="*/ 8319 h 11335"/>
                <a:gd name="connsiteX294" fmla="*/ 2178 w 12903"/>
                <a:gd name="connsiteY294" fmla="*/ 9828 h 11335"/>
                <a:gd name="connsiteX295" fmla="*/ 2178 w 12903"/>
                <a:gd name="connsiteY295" fmla="*/ 9157 h 11335"/>
                <a:gd name="connsiteX296" fmla="*/ 2178 w 12903"/>
                <a:gd name="connsiteY296" fmla="*/ 10079 h 11335"/>
                <a:gd name="connsiteX297" fmla="*/ 2178 w 12903"/>
                <a:gd name="connsiteY297" fmla="*/ 9325 h 11335"/>
                <a:gd name="connsiteX298" fmla="*/ 2178 w 12903"/>
                <a:gd name="connsiteY298" fmla="*/ 9325 h 11335"/>
                <a:gd name="connsiteX299" fmla="*/ 2178 w 12903"/>
                <a:gd name="connsiteY299" fmla="*/ 9325 h 11335"/>
                <a:gd name="connsiteX300" fmla="*/ 2178 w 12903"/>
                <a:gd name="connsiteY300" fmla="*/ 10330 h 11335"/>
                <a:gd name="connsiteX301" fmla="*/ 2178 w 12903"/>
                <a:gd name="connsiteY301" fmla="*/ 8654 h 11335"/>
                <a:gd name="connsiteX302" fmla="*/ 2178 w 12903"/>
                <a:gd name="connsiteY302" fmla="*/ 9828 h 11335"/>
                <a:gd name="connsiteX303" fmla="*/ 2178 w 12903"/>
                <a:gd name="connsiteY303" fmla="*/ 9073 h 11335"/>
                <a:gd name="connsiteX304" fmla="*/ 6536 w 12903"/>
                <a:gd name="connsiteY304" fmla="*/ 8822 h 11335"/>
                <a:gd name="connsiteX305" fmla="*/ 6536 w 12903"/>
                <a:gd name="connsiteY305" fmla="*/ 8822 h 11335"/>
                <a:gd name="connsiteX306" fmla="*/ 6116 w 12903"/>
                <a:gd name="connsiteY306" fmla="*/ 8822 h 11335"/>
                <a:gd name="connsiteX307" fmla="*/ 8211 w 12903"/>
                <a:gd name="connsiteY307" fmla="*/ 7062 h 11335"/>
                <a:gd name="connsiteX308" fmla="*/ 8211 w 12903"/>
                <a:gd name="connsiteY308" fmla="*/ 7062 h 11335"/>
                <a:gd name="connsiteX309" fmla="*/ 7792 w 12903"/>
                <a:gd name="connsiteY309" fmla="*/ 7062 h 11335"/>
                <a:gd name="connsiteX310" fmla="*/ 12904 w 12903"/>
                <a:gd name="connsiteY310" fmla="*/ 1868 h 11335"/>
                <a:gd name="connsiteX311" fmla="*/ 12904 w 12903"/>
                <a:gd name="connsiteY311" fmla="*/ 1868 h 11335"/>
                <a:gd name="connsiteX312" fmla="*/ 12484 w 12903"/>
                <a:gd name="connsiteY312" fmla="*/ 1868 h 11335"/>
                <a:gd name="connsiteX313" fmla="*/ 12904 w 12903"/>
                <a:gd name="connsiteY313" fmla="*/ 1868 h 11335"/>
                <a:gd name="connsiteX314" fmla="*/ 12904 w 12903"/>
                <a:gd name="connsiteY314" fmla="*/ 1868 h 11335"/>
                <a:gd name="connsiteX315" fmla="*/ 12652 w 12903"/>
                <a:gd name="connsiteY315" fmla="*/ 2203 h 11335"/>
                <a:gd name="connsiteX316" fmla="*/ 1676 w 12903"/>
                <a:gd name="connsiteY316" fmla="*/ 2705 h 11335"/>
                <a:gd name="connsiteX317" fmla="*/ 1676 w 12903"/>
                <a:gd name="connsiteY317" fmla="*/ 2705 h 1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12903" h="11335">
                  <a:moveTo>
                    <a:pt x="5446" y="9409"/>
                  </a:moveTo>
                  <a:lnTo>
                    <a:pt x="5446" y="9911"/>
                  </a:lnTo>
                  <a:cubicBezTo>
                    <a:pt x="5446" y="10917"/>
                    <a:pt x="5446" y="10582"/>
                    <a:pt x="5446" y="11336"/>
                  </a:cubicBezTo>
                  <a:cubicBezTo>
                    <a:pt x="5446" y="9409"/>
                    <a:pt x="5446" y="11336"/>
                    <a:pt x="5446" y="9157"/>
                  </a:cubicBezTo>
                  <a:lnTo>
                    <a:pt x="5446" y="9576"/>
                  </a:lnTo>
                  <a:lnTo>
                    <a:pt x="5446" y="9576"/>
                  </a:lnTo>
                  <a:cubicBezTo>
                    <a:pt x="5446" y="10498"/>
                    <a:pt x="5446" y="8152"/>
                    <a:pt x="5446" y="8403"/>
                  </a:cubicBezTo>
                  <a:cubicBezTo>
                    <a:pt x="5530" y="8621"/>
                    <a:pt x="5530" y="8856"/>
                    <a:pt x="5446" y="9073"/>
                  </a:cubicBezTo>
                  <a:lnTo>
                    <a:pt x="5446" y="8571"/>
                  </a:lnTo>
                  <a:cubicBezTo>
                    <a:pt x="5446" y="8571"/>
                    <a:pt x="5446" y="8571"/>
                    <a:pt x="5446" y="8571"/>
                  </a:cubicBezTo>
                  <a:lnTo>
                    <a:pt x="5446" y="8571"/>
                  </a:lnTo>
                  <a:lnTo>
                    <a:pt x="5446" y="8571"/>
                  </a:lnTo>
                  <a:cubicBezTo>
                    <a:pt x="5446" y="8571"/>
                    <a:pt x="5446" y="7733"/>
                    <a:pt x="5446" y="7565"/>
                  </a:cubicBezTo>
                  <a:lnTo>
                    <a:pt x="5446" y="7565"/>
                  </a:lnTo>
                  <a:cubicBezTo>
                    <a:pt x="5446" y="8068"/>
                    <a:pt x="5446" y="8571"/>
                    <a:pt x="5446" y="8487"/>
                  </a:cubicBezTo>
                  <a:cubicBezTo>
                    <a:pt x="5446" y="10498"/>
                    <a:pt x="5446" y="7984"/>
                    <a:pt x="5446" y="9157"/>
                  </a:cubicBezTo>
                  <a:lnTo>
                    <a:pt x="5446" y="9157"/>
                  </a:lnTo>
                  <a:cubicBezTo>
                    <a:pt x="5413" y="9635"/>
                    <a:pt x="5413" y="10104"/>
                    <a:pt x="5446" y="10582"/>
                  </a:cubicBezTo>
                  <a:cubicBezTo>
                    <a:pt x="5404" y="9828"/>
                    <a:pt x="5404" y="9073"/>
                    <a:pt x="5446" y="8319"/>
                  </a:cubicBezTo>
                  <a:cubicBezTo>
                    <a:pt x="5446" y="8319"/>
                    <a:pt x="5446" y="8319"/>
                    <a:pt x="5446" y="8319"/>
                  </a:cubicBezTo>
                  <a:cubicBezTo>
                    <a:pt x="5446" y="8319"/>
                    <a:pt x="5446" y="8906"/>
                    <a:pt x="5446" y="8822"/>
                  </a:cubicBezTo>
                  <a:lnTo>
                    <a:pt x="5446" y="8822"/>
                  </a:lnTo>
                  <a:cubicBezTo>
                    <a:pt x="5522" y="9291"/>
                    <a:pt x="5522" y="9777"/>
                    <a:pt x="5446" y="10247"/>
                  </a:cubicBezTo>
                  <a:cubicBezTo>
                    <a:pt x="5446" y="10247"/>
                    <a:pt x="5446" y="9157"/>
                    <a:pt x="5446" y="8906"/>
                  </a:cubicBezTo>
                  <a:cubicBezTo>
                    <a:pt x="5446" y="8654"/>
                    <a:pt x="5446" y="8906"/>
                    <a:pt x="5446" y="8319"/>
                  </a:cubicBezTo>
                  <a:cubicBezTo>
                    <a:pt x="5446" y="7733"/>
                    <a:pt x="5446" y="8906"/>
                    <a:pt x="5446" y="9157"/>
                  </a:cubicBezTo>
                  <a:lnTo>
                    <a:pt x="5446" y="9157"/>
                  </a:lnTo>
                  <a:cubicBezTo>
                    <a:pt x="5446" y="9157"/>
                    <a:pt x="5446" y="8152"/>
                    <a:pt x="5446" y="7900"/>
                  </a:cubicBezTo>
                  <a:cubicBezTo>
                    <a:pt x="5446" y="7649"/>
                    <a:pt x="5446" y="9409"/>
                    <a:pt x="5446" y="7900"/>
                  </a:cubicBezTo>
                  <a:lnTo>
                    <a:pt x="5446" y="8822"/>
                  </a:lnTo>
                  <a:cubicBezTo>
                    <a:pt x="5505" y="8294"/>
                    <a:pt x="5505" y="7758"/>
                    <a:pt x="5446" y="7230"/>
                  </a:cubicBezTo>
                  <a:lnTo>
                    <a:pt x="5446" y="7900"/>
                  </a:lnTo>
                  <a:cubicBezTo>
                    <a:pt x="5362" y="7146"/>
                    <a:pt x="5362" y="6392"/>
                    <a:pt x="5446" y="5638"/>
                  </a:cubicBezTo>
                  <a:cubicBezTo>
                    <a:pt x="5505" y="5387"/>
                    <a:pt x="5505" y="5135"/>
                    <a:pt x="5446" y="4884"/>
                  </a:cubicBezTo>
                  <a:lnTo>
                    <a:pt x="5446" y="4381"/>
                  </a:lnTo>
                  <a:cubicBezTo>
                    <a:pt x="5513" y="4658"/>
                    <a:pt x="5513" y="4943"/>
                    <a:pt x="5446" y="5219"/>
                  </a:cubicBezTo>
                  <a:lnTo>
                    <a:pt x="5446" y="5219"/>
                  </a:lnTo>
                  <a:cubicBezTo>
                    <a:pt x="5497" y="5697"/>
                    <a:pt x="5497" y="6166"/>
                    <a:pt x="5446" y="6644"/>
                  </a:cubicBezTo>
                  <a:lnTo>
                    <a:pt x="5446" y="7817"/>
                  </a:lnTo>
                  <a:lnTo>
                    <a:pt x="5446" y="7817"/>
                  </a:lnTo>
                  <a:lnTo>
                    <a:pt x="5446" y="8487"/>
                  </a:lnTo>
                  <a:lnTo>
                    <a:pt x="5446" y="9157"/>
                  </a:lnTo>
                  <a:cubicBezTo>
                    <a:pt x="5379" y="8127"/>
                    <a:pt x="5379" y="7088"/>
                    <a:pt x="5446" y="6057"/>
                  </a:cubicBezTo>
                  <a:cubicBezTo>
                    <a:pt x="5446" y="6895"/>
                    <a:pt x="5446" y="7314"/>
                    <a:pt x="5446" y="8236"/>
                  </a:cubicBezTo>
                  <a:cubicBezTo>
                    <a:pt x="5446" y="7314"/>
                    <a:pt x="5446" y="8654"/>
                    <a:pt x="5446" y="8236"/>
                  </a:cubicBezTo>
                  <a:cubicBezTo>
                    <a:pt x="5497" y="8453"/>
                    <a:pt x="5497" y="8688"/>
                    <a:pt x="5446" y="8906"/>
                  </a:cubicBezTo>
                  <a:lnTo>
                    <a:pt x="5446" y="7984"/>
                  </a:lnTo>
                  <a:cubicBezTo>
                    <a:pt x="5379" y="8286"/>
                    <a:pt x="5379" y="8604"/>
                    <a:pt x="5446" y="8906"/>
                  </a:cubicBezTo>
                  <a:cubicBezTo>
                    <a:pt x="5446" y="7398"/>
                    <a:pt x="5446" y="7900"/>
                    <a:pt x="5446" y="7481"/>
                  </a:cubicBezTo>
                  <a:cubicBezTo>
                    <a:pt x="5446" y="7062"/>
                    <a:pt x="5446" y="8403"/>
                    <a:pt x="5446" y="8319"/>
                  </a:cubicBezTo>
                  <a:cubicBezTo>
                    <a:pt x="5446" y="8236"/>
                    <a:pt x="5446" y="6560"/>
                    <a:pt x="5446" y="7565"/>
                  </a:cubicBezTo>
                  <a:lnTo>
                    <a:pt x="5446" y="7565"/>
                  </a:lnTo>
                  <a:cubicBezTo>
                    <a:pt x="5446" y="7565"/>
                    <a:pt x="5446" y="7565"/>
                    <a:pt x="5446" y="7565"/>
                  </a:cubicBezTo>
                  <a:lnTo>
                    <a:pt x="5446" y="7565"/>
                  </a:lnTo>
                  <a:cubicBezTo>
                    <a:pt x="5446" y="7565"/>
                    <a:pt x="5865" y="7565"/>
                    <a:pt x="5865" y="6308"/>
                  </a:cubicBezTo>
                  <a:lnTo>
                    <a:pt x="5865" y="3878"/>
                  </a:lnTo>
                  <a:cubicBezTo>
                    <a:pt x="5865" y="4884"/>
                    <a:pt x="5865" y="7481"/>
                    <a:pt x="5865" y="8068"/>
                  </a:cubicBezTo>
                  <a:cubicBezTo>
                    <a:pt x="5865" y="8654"/>
                    <a:pt x="5865" y="8068"/>
                    <a:pt x="5865" y="8068"/>
                  </a:cubicBezTo>
                  <a:lnTo>
                    <a:pt x="5865" y="6476"/>
                  </a:lnTo>
                  <a:cubicBezTo>
                    <a:pt x="5865" y="7649"/>
                    <a:pt x="5865" y="7062"/>
                    <a:pt x="5865" y="8068"/>
                  </a:cubicBezTo>
                  <a:cubicBezTo>
                    <a:pt x="5823" y="7456"/>
                    <a:pt x="5823" y="6836"/>
                    <a:pt x="5865" y="6225"/>
                  </a:cubicBezTo>
                  <a:cubicBezTo>
                    <a:pt x="5865" y="6225"/>
                    <a:pt x="5865" y="7900"/>
                    <a:pt x="5865" y="8068"/>
                  </a:cubicBezTo>
                  <a:lnTo>
                    <a:pt x="5865" y="6392"/>
                  </a:lnTo>
                  <a:cubicBezTo>
                    <a:pt x="5832" y="7037"/>
                    <a:pt x="5832" y="7674"/>
                    <a:pt x="5865" y="8319"/>
                  </a:cubicBezTo>
                  <a:cubicBezTo>
                    <a:pt x="5865" y="8319"/>
                    <a:pt x="5865" y="8319"/>
                    <a:pt x="5865" y="8319"/>
                  </a:cubicBezTo>
                  <a:lnTo>
                    <a:pt x="5865" y="7900"/>
                  </a:lnTo>
                  <a:cubicBezTo>
                    <a:pt x="5865" y="7900"/>
                    <a:pt x="5865" y="5638"/>
                    <a:pt x="5865" y="5722"/>
                  </a:cubicBezTo>
                  <a:cubicBezTo>
                    <a:pt x="5781" y="6476"/>
                    <a:pt x="5781" y="7230"/>
                    <a:pt x="5865" y="7984"/>
                  </a:cubicBezTo>
                  <a:cubicBezTo>
                    <a:pt x="5865" y="7146"/>
                    <a:pt x="5865" y="3962"/>
                    <a:pt x="5865" y="3292"/>
                  </a:cubicBezTo>
                  <a:lnTo>
                    <a:pt x="5865" y="3292"/>
                  </a:lnTo>
                  <a:cubicBezTo>
                    <a:pt x="5865" y="4549"/>
                    <a:pt x="5865" y="7230"/>
                    <a:pt x="5865" y="8319"/>
                  </a:cubicBezTo>
                  <a:cubicBezTo>
                    <a:pt x="5865" y="9409"/>
                    <a:pt x="5865" y="8822"/>
                    <a:pt x="5865" y="8822"/>
                  </a:cubicBezTo>
                  <a:cubicBezTo>
                    <a:pt x="5865" y="8822"/>
                    <a:pt x="5865" y="9492"/>
                    <a:pt x="5865" y="9492"/>
                  </a:cubicBezTo>
                  <a:lnTo>
                    <a:pt x="5865" y="9492"/>
                  </a:lnTo>
                  <a:cubicBezTo>
                    <a:pt x="5865" y="8487"/>
                    <a:pt x="5865" y="8487"/>
                    <a:pt x="5865" y="7649"/>
                  </a:cubicBezTo>
                  <a:lnTo>
                    <a:pt x="5865" y="8654"/>
                  </a:lnTo>
                  <a:cubicBezTo>
                    <a:pt x="5865" y="7733"/>
                    <a:pt x="5865" y="5889"/>
                    <a:pt x="5865" y="6057"/>
                  </a:cubicBezTo>
                  <a:cubicBezTo>
                    <a:pt x="5907" y="6752"/>
                    <a:pt x="5907" y="7456"/>
                    <a:pt x="5865" y="8152"/>
                  </a:cubicBezTo>
                  <a:cubicBezTo>
                    <a:pt x="5865" y="8152"/>
                    <a:pt x="5865" y="7481"/>
                    <a:pt x="5865" y="7733"/>
                  </a:cubicBezTo>
                  <a:lnTo>
                    <a:pt x="5865" y="8236"/>
                  </a:lnTo>
                  <a:cubicBezTo>
                    <a:pt x="5865" y="8236"/>
                    <a:pt x="5865" y="6895"/>
                    <a:pt x="5865" y="8236"/>
                  </a:cubicBezTo>
                  <a:cubicBezTo>
                    <a:pt x="5865" y="9576"/>
                    <a:pt x="5865" y="9492"/>
                    <a:pt x="5865" y="8906"/>
                  </a:cubicBezTo>
                  <a:cubicBezTo>
                    <a:pt x="5865" y="8319"/>
                    <a:pt x="5865" y="4297"/>
                    <a:pt x="5865" y="3460"/>
                  </a:cubicBezTo>
                  <a:cubicBezTo>
                    <a:pt x="5915" y="3987"/>
                    <a:pt x="5915" y="4524"/>
                    <a:pt x="5865" y="5052"/>
                  </a:cubicBezTo>
                  <a:cubicBezTo>
                    <a:pt x="5865" y="5973"/>
                    <a:pt x="5865" y="7146"/>
                    <a:pt x="5865" y="7900"/>
                  </a:cubicBezTo>
                  <a:lnTo>
                    <a:pt x="5865" y="7230"/>
                  </a:lnTo>
                  <a:cubicBezTo>
                    <a:pt x="5890" y="7456"/>
                    <a:pt x="5890" y="7674"/>
                    <a:pt x="5865" y="7900"/>
                  </a:cubicBezTo>
                  <a:cubicBezTo>
                    <a:pt x="5865" y="6895"/>
                    <a:pt x="5865" y="7900"/>
                    <a:pt x="5865" y="7062"/>
                  </a:cubicBezTo>
                  <a:cubicBezTo>
                    <a:pt x="5865" y="6225"/>
                    <a:pt x="5865" y="7062"/>
                    <a:pt x="5865" y="7062"/>
                  </a:cubicBezTo>
                  <a:lnTo>
                    <a:pt x="5865" y="4549"/>
                  </a:lnTo>
                  <a:cubicBezTo>
                    <a:pt x="5899" y="4800"/>
                    <a:pt x="5899" y="5052"/>
                    <a:pt x="5865" y="5303"/>
                  </a:cubicBezTo>
                  <a:cubicBezTo>
                    <a:pt x="5865" y="5303"/>
                    <a:pt x="5865" y="5806"/>
                    <a:pt x="5865" y="5806"/>
                  </a:cubicBezTo>
                  <a:cubicBezTo>
                    <a:pt x="5865" y="5806"/>
                    <a:pt x="5865" y="6392"/>
                    <a:pt x="5865" y="6811"/>
                  </a:cubicBezTo>
                  <a:cubicBezTo>
                    <a:pt x="5865" y="7230"/>
                    <a:pt x="5865" y="6308"/>
                    <a:pt x="5865" y="6225"/>
                  </a:cubicBezTo>
                  <a:cubicBezTo>
                    <a:pt x="5865" y="6141"/>
                    <a:pt x="5865" y="6225"/>
                    <a:pt x="5865" y="7398"/>
                  </a:cubicBezTo>
                  <a:cubicBezTo>
                    <a:pt x="5865" y="6811"/>
                    <a:pt x="5865" y="6644"/>
                    <a:pt x="5865" y="6225"/>
                  </a:cubicBezTo>
                  <a:cubicBezTo>
                    <a:pt x="5865" y="5806"/>
                    <a:pt x="5865" y="6225"/>
                    <a:pt x="5865" y="6225"/>
                  </a:cubicBezTo>
                  <a:cubicBezTo>
                    <a:pt x="5773" y="5194"/>
                    <a:pt x="5773" y="4155"/>
                    <a:pt x="5865" y="3124"/>
                  </a:cubicBezTo>
                  <a:cubicBezTo>
                    <a:pt x="5865" y="3124"/>
                    <a:pt x="5865" y="3878"/>
                    <a:pt x="5865" y="3711"/>
                  </a:cubicBezTo>
                  <a:cubicBezTo>
                    <a:pt x="5865" y="3543"/>
                    <a:pt x="5865" y="1532"/>
                    <a:pt x="5865" y="2454"/>
                  </a:cubicBezTo>
                  <a:cubicBezTo>
                    <a:pt x="5907" y="3150"/>
                    <a:pt x="5907" y="3853"/>
                    <a:pt x="5865" y="4549"/>
                  </a:cubicBezTo>
                  <a:cubicBezTo>
                    <a:pt x="5865" y="4549"/>
                    <a:pt x="5865" y="4046"/>
                    <a:pt x="5865" y="4549"/>
                  </a:cubicBezTo>
                  <a:lnTo>
                    <a:pt x="5865" y="4549"/>
                  </a:lnTo>
                  <a:cubicBezTo>
                    <a:pt x="5865" y="4549"/>
                    <a:pt x="5865" y="5052"/>
                    <a:pt x="5865" y="4549"/>
                  </a:cubicBezTo>
                  <a:cubicBezTo>
                    <a:pt x="5865" y="4046"/>
                    <a:pt x="6284" y="4549"/>
                    <a:pt x="6452" y="5303"/>
                  </a:cubicBezTo>
                  <a:cubicBezTo>
                    <a:pt x="6494" y="5026"/>
                    <a:pt x="6494" y="4742"/>
                    <a:pt x="6452" y="4465"/>
                  </a:cubicBezTo>
                  <a:lnTo>
                    <a:pt x="6452" y="4465"/>
                  </a:lnTo>
                  <a:cubicBezTo>
                    <a:pt x="6494" y="4071"/>
                    <a:pt x="6494" y="3686"/>
                    <a:pt x="6452" y="3292"/>
                  </a:cubicBezTo>
                  <a:cubicBezTo>
                    <a:pt x="6452" y="2873"/>
                    <a:pt x="6452" y="2119"/>
                    <a:pt x="6452" y="2454"/>
                  </a:cubicBezTo>
                  <a:lnTo>
                    <a:pt x="6452" y="3376"/>
                  </a:lnTo>
                  <a:cubicBezTo>
                    <a:pt x="6452" y="3376"/>
                    <a:pt x="6452" y="2873"/>
                    <a:pt x="6452" y="3376"/>
                  </a:cubicBezTo>
                  <a:cubicBezTo>
                    <a:pt x="6452" y="3878"/>
                    <a:pt x="6452" y="4633"/>
                    <a:pt x="6452" y="3376"/>
                  </a:cubicBezTo>
                  <a:lnTo>
                    <a:pt x="6452" y="2789"/>
                  </a:lnTo>
                  <a:cubicBezTo>
                    <a:pt x="6452" y="2370"/>
                    <a:pt x="6452" y="1365"/>
                    <a:pt x="6452" y="1700"/>
                  </a:cubicBezTo>
                  <a:lnTo>
                    <a:pt x="6452" y="695"/>
                  </a:lnTo>
                  <a:cubicBezTo>
                    <a:pt x="6452" y="2035"/>
                    <a:pt x="6452" y="695"/>
                    <a:pt x="6452" y="2035"/>
                  </a:cubicBezTo>
                  <a:cubicBezTo>
                    <a:pt x="6502" y="1532"/>
                    <a:pt x="6502" y="1030"/>
                    <a:pt x="6452" y="527"/>
                  </a:cubicBezTo>
                  <a:cubicBezTo>
                    <a:pt x="6452" y="527"/>
                    <a:pt x="6452" y="1114"/>
                    <a:pt x="6452" y="946"/>
                  </a:cubicBezTo>
                  <a:lnTo>
                    <a:pt x="6452" y="946"/>
                  </a:lnTo>
                  <a:lnTo>
                    <a:pt x="6452" y="946"/>
                  </a:lnTo>
                  <a:lnTo>
                    <a:pt x="6452" y="1449"/>
                  </a:lnTo>
                  <a:cubicBezTo>
                    <a:pt x="6452" y="2119"/>
                    <a:pt x="6452" y="2119"/>
                    <a:pt x="6452" y="2454"/>
                  </a:cubicBezTo>
                  <a:cubicBezTo>
                    <a:pt x="6452" y="2789"/>
                    <a:pt x="6452" y="2454"/>
                    <a:pt x="6452" y="1784"/>
                  </a:cubicBezTo>
                  <a:lnTo>
                    <a:pt x="6452" y="2287"/>
                  </a:lnTo>
                  <a:cubicBezTo>
                    <a:pt x="6376" y="1817"/>
                    <a:pt x="6376" y="1331"/>
                    <a:pt x="6452" y="862"/>
                  </a:cubicBezTo>
                  <a:lnTo>
                    <a:pt x="6452" y="862"/>
                  </a:lnTo>
                  <a:cubicBezTo>
                    <a:pt x="6452" y="862"/>
                    <a:pt x="6452" y="359"/>
                    <a:pt x="6452" y="862"/>
                  </a:cubicBezTo>
                  <a:cubicBezTo>
                    <a:pt x="6452" y="1365"/>
                    <a:pt x="6452" y="1532"/>
                    <a:pt x="6452" y="862"/>
                  </a:cubicBezTo>
                  <a:lnTo>
                    <a:pt x="6452" y="1281"/>
                  </a:lnTo>
                  <a:lnTo>
                    <a:pt x="6452" y="1281"/>
                  </a:lnTo>
                  <a:cubicBezTo>
                    <a:pt x="6452" y="1281"/>
                    <a:pt x="6452" y="2370"/>
                    <a:pt x="6033" y="1281"/>
                  </a:cubicBezTo>
                  <a:cubicBezTo>
                    <a:pt x="6033" y="1281"/>
                    <a:pt x="6033" y="1281"/>
                    <a:pt x="6033" y="1281"/>
                  </a:cubicBezTo>
                  <a:lnTo>
                    <a:pt x="6033" y="695"/>
                  </a:lnTo>
                  <a:cubicBezTo>
                    <a:pt x="6033" y="695"/>
                    <a:pt x="6033" y="108"/>
                    <a:pt x="6033" y="695"/>
                  </a:cubicBezTo>
                  <a:cubicBezTo>
                    <a:pt x="6033" y="-814"/>
                    <a:pt x="6033" y="695"/>
                    <a:pt x="5614" y="108"/>
                  </a:cubicBezTo>
                  <a:lnTo>
                    <a:pt x="5614" y="862"/>
                  </a:lnTo>
                  <a:cubicBezTo>
                    <a:pt x="5614" y="862"/>
                    <a:pt x="5614" y="862"/>
                    <a:pt x="5614" y="1365"/>
                  </a:cubicBezTo>
                  <a:lnTo>
                    <a:pt x="5614" y="2035"/>
                  </a:lnTo>
                  <a:cubicBezTo>
                    <a:pt x="5614" y="2538"/>
                    <a:pt x="5614" y="1532"/>
                    <a:pt x="5614" y="2035"/>
                  </a:cubicBezTo>
                  <a:cubicBezTo>
                    <a:pt x="5614" y="2538"/>
                    <a:pt x="5614" y="2035"/>
                    <a:pt x="5614" y="2035"/>
                  </a:cubicBezTo>
                  <a:cubicBezTo>
                    <a:pt x="5614" y="527"/>
                    <a:pt x="5614" y="3124"/>
                    <a:pt x="5111" y="2035"/>
                  </a:cubicBezTo>
                  <a:cubicBezTo>
                    <a:pt x="5111" y="2035"/>
                    <a:pt x="5111" y="2035"/>
                    <a:pt x="5111" y="2035"/>
                  </a:cubicBezTo>
                  <a:lnTo>
                    <a:pt x="5111" y="2035"/>
                  </a:lnTo>
                  <a:lnTo>
                    <a:pt x="5111" y="2035"/>
                  </a:lnTo>
                  <a:cubicBezTo>
                    <a:pt x="5111" y="2035"/>
                    <a:pt x="5111" y="2035"/>
                    <a:pt x="5111" y="2035"/>
                  </a:cubicBezTo>
                  <a:lnTo>
                    <a:pt x="5111" y="1281"/>
                  </a:lnTo>
                  <a:lnTo>
                    <a:pt x="5111" y="1281"/>
                  </a:lnTo>
                  <a:cubicBezTo>
                    <a:pt x="5111" y="1281"/>
                    <a:pt x="5111" y="1281"/>
                    <a:pt x="5111" y="2203"/>
                  </a:cubicBezTo>
                  <a:cubicBezTo>
                    <a:pt x="5103" y="2345"/>
                    <a:pt x="5103" y="2479"/>
                    <a:pt x="5111" y="2622"/>
                  </a:cubicBezTo>
                  <a:cubicBezTo>
                    <a:pt x="5111" y="1449"/>
                    <a:pt x="5111" y="2622"/>
                    <a:pt x="5111" y="1784"/>
                  </a:cubicBezTo>
                  <a:cubicBezTo>
                    <a:pt x="5044" y="2337"/>
                    <a:pt x="5044" y="2907"/>
                    <a:pt x="5111" y="3460"/>
                  </a:cubicBezTo>
                  <a:cubicBezTo>
                    <a:pt x="5111" y="3460"/>
                    <a:pt x="5111" y="3460"/>
                    <a:pt x="5111" y="3460"/>
                  </a:cubicBezTo>
                  <a:cubicBezTo>
                    <a:pt x="5111" y="3460"/>
                    <a:pt x="5111" y="3460"/>
                    <a:pt x="5111" y="3460"/>
                  </a:cubicBezTo>
                  <a:lnTo>
                    <a:pt x="5111" y="3460"/>
                  </a:lnTo>
                  <a:cubicBezTo>
                    <a:pt x="5019" y="2932"/>
                    <a:pt x="5019" y="2396"/>
                    <a:pt x="5111" y="1868"/>
                  </a:cubicBezTo>
                  <a:cubicBezTo>
                    <a:pt x="5111" y="2957"/>
                    <a:pt x="5111" y="1868"/>
                    <a:pt x="5111" y="3376"/>
                  </a:cubicBezTo>
                  <a:lnTo>
                    <a:pt x="5111" y="2789"/>
                  </a:lnTo>
                  <a:cubicBezTo>
                    <a:pt x="5111" y="2789"/>
                    <a:pt x="5111" y="3627"/>
                    <a:pt x="5111" y="2789"/>
                  </a:cubicBezTo>
                  <a:cubicBezTo>
                    <a:pt x="5111" y="1951"/>
                    <a:pt x="5111" y="2789"/>
                    <a:pt x="4357" y="1616"/>
                  </a:cubicBezTo>
                  <a:cubicBezTo>
                    <a:pt x="4357" y="3376"/>
                    <a:pt x="4357" y="862"/>
                    <a:pt x="4357" y="2203"/>
                  </a:cubicBezTo>
                  <a:cubicBezTo>
                    <a:pt x="4357" y="2203"/>
                    <a:pt x="4357" y="1532"/>
                    <a:pt x="4357" y="1197"/>
                  </a:cubicBezTo>
                  <a:cubicBezTo>
                    <a:pt x="4357" y="862"/>
                    <a:pt x="4357" y="611"/>
                    <a:pt x="4357" y="1700"/>
                  </a:cubicBezTo>
                  <a:lnTo>
                    <a:pt x="4357" y="862"/>
                  </a:lnTo>
                  <a:lnTo>
                    <a:pt x="4357" y="862"/>
                  </a:lnTo>
                  <a:cubicBezTo>
                    <a:pt x="4357" y="862"/>
                    <a:pt x="4357" y="862"/>
                    <a:pt x="4357" y="359"/>
                  </a:cubicBezTo>
                  <a:cubicBezTo>
                    <a:pt x="4240" y="1197"/>
                    <a:pt x="4240" y="2035"/>
                    <a:pt x="4357" y="2873"/>
                  </a:cubicBezTo>
                  <a:cubicBezTo>
                    <a:pt x="4357" y="2287"/>
                    <a:pt x="4357" y="2370"/>
                    <a:pt x="4357" y="2873"/>
                  </a:cubicBezTo>
                  <a:cubicBezTo>
                    <a:pt x="4357" y="2454"/>
                    <a:pt x="4357" y="2035"/>
                    <a:pt x="4357" y="1951"/>
                  </a:cubicBezTo>
                  <a:cubicBezTo>
                    <a:pt x="4357" y="1868"/>
                    <a:pt x="4357" y="1365"/>
                    <a:pt x="4357" y="1951"/>
                  </a:cubicBezTo>
                  <a:cubicBezTo>
                    <a:pt x="4357" y="2538"/>
                    <a:pt x="4357" y="1951"/>
                    <a:pt x="4357" y="1951"/>
                  </a:cubicBezTo>
                  <a:cubicBezTo>
                    <a:pt x="4357" y="1951"/>
                    <a:pt x="4357" y="1951"/>
                    <a:pt x="4357" y="1951"/>
                  </a:cubicBezTo>
                  <a:lnTo>
                    <a:pt x="4357" y="1951"/>
                  </a:lnTo>
                  <a:cubicBezTo>
                    <a:pt x="4357" y="3124"/>
                    <a:pt x="4357" y="1951"/>
                    <a:pt x="4357" y="2370"/>
                  </a:cubicBezTo>
                  <a:lnTo>
                    <a:pt x="4357" y="2370"/>
                  </a:lnTo>
                  <a:cubicBezTo>
                    <a:pt x="4357" y="1616"/>
                    <a:pt x="4357" y="2789"/>
                    <a:pt x="4357" y="1868"/>
                  </a:cubicBezTo>
                  <a:lnTo>
                    <a:pt x="4357" y="2538"/>
                  </a:lnTo>
                  <a:cubicBezTo>
                    <a:pt x="4357" y="4130"/>
                    <a:pt x="4357" y="1700"/>
                    <a:pt x="4357" y="2538"/>
                  </a:cubicBezTo>
                  <a:lnTo>
                    <a:pt x="4357" y="2538"/>
                  </a:lnTo>
                  <a:cubicBezTo>
                    <a:pt x="4357" y="3041"/>
                    <a:pt x="4357" y="443"/>
                    <a:pt x="4357" y="276"/>
                  </a:cubicBezTo>
                  <a:lnTo>
                    <a:pt x="4357" y="276"/>
                  </a:lnTo>
                  <a:cubicBezTo>
                    <a:pt x="4357" y="-562"/>
                    <a:pt x="4357" y="1197"/>
                    <a:pt x="4357" y="1449"/>
                  </a:cubicBezTo>
                  <a:cubicBezTo>
                    <a:pt x="4416" y="1005"/>
                    <a:pt x="4416" y="552"/>
                    <a:pt x="4357" y="108"/>
                  </a:cubicBezTo>
                  <a:cubicBezTo>
                    <a:pt x="4357" y="-311"/>
                    <a:pt x="4357" y="1700"/>
                    <a:pt x="4357" y="778"/>
                  </a:cubicBezTo>
                  <a:cubicBezTo>
                    <a:pt x="4399" y="1114"/>
                    <a:pt x="4399" y="1449"/>
                    <a:pt x="4357" y="1784"/>
                  </a:cubicBezTo>
                  <a:cubicBezTo>
                    <a:pt x="4357" y="1784"/>
                    <a:pt x="4357" y="359"/>
                    <a:pt x="4357" y="1784"/>
                  </a:cubicBezTo>
                  <a:lnTo>
                    <a:pt x="4357" y="1784"/>
                  </a:lnTo>
                  <a:cubicBezTo>
                    <a:pt x="4332" y="2178"/>
                    <a:pt x="4332" y="2563"/>
                    <a:pt x="4357" y="2957"/>
                  </a:cubicBezTo>
                  <a:cubicBezTo>
                    <a:pt x="4357" y="527"/>
                    <a:pt x="4357" y="4214"/>
                    <a:pt x="4357" y="1951"/>
                  </a:cubicBezTo>
                  <a:lnTo>
                    <a:pt x="4357" y="1951"/>
                  </a:lnTo>
                  <a:lnTo>
                    <a:pt x="4357" y="1951"/>
                  </a:lnTo>
                  <a:cubicBezTo>
                    <a:pt x="4357" y="1951"/>
                    <a:pt x="4357" y="1951"/>
                    <a:pt x="4357" y="2873"/>
                  </a:cubicBezTo>
                  <a:lnTo>
                    <a:pt x="4357" y="2370"/>
                  </a:lnTo>
                  <a:cubicBezTo>
                    <a:pt x="4357" y="1951"/>
                    <a:pt x="4357" y="2370"/>
                    <a:pt x="4357" y="3124"/>
                  </a:cubicBezTo>
                  <a:lnTo>
                    <a:pt x="4357" y="2454"/>
                  </a:lnTo>
                  <a:cubicBezTo>
                    <a:pt x="4357" y="2873"/>
                    <a:pt x="4357" y="1281"/>
                    <a:pt x="3938" y="2454"/>
                  </a:cubicBezTo>
                  <a:lnTo>
                    <a:pt x="3938" y="2454"/>
                  </a:lnTo>
                  <a:cubicBezTo>
                    <a:pt x="3938" y="3292"/>
                    <a:pt x="3352" y="443"/>
                    <a:pt x="3435" y="3041"/>
                  </a:cubicBezTo>
                  <a:lnTo>
                    <a:pt x="3435" y="3711"/>
                  </a:lnTo>
                  <a:cubicBezTo>
                    <a:pt x="3435" y="3711"/>
                    <a:pt x="3435" y="4884"/>
                    <a:pt x="3435" y="5303"/>
                  </a:cubicBezTo>
                  <a:cubicBezTo>
                    <a:pt x="3435" y="5722"/>
                    <a:pt x="3435" y="4549"/>
                    <a:pt x="3435" y="4381"/>
                  </a:cubicBezTo>
                  <a:lnTo>
                    <a:pt x="3435" y="4381"/>
                  </a:lnTo>
                  <a:cubicBezTo>
                    <a:pt x="3435" y="2957"/>
                    <a:pt x="3435" y="3878"/>
                    <a:pt x="3435" y="2957"/>
                  </a:cubicBezTo>
                  <a:cubicBezTo>
                    <a:pt x="3435" y="2035"/>
                    <a:pt x="2765" y="2287"/>
                    <a:pt x="2514" y="2203"/>
                  </a:cubicBezTo>
                  <a:lnTo>
                    <a:pt x="2514" y="3292"/>
                  </a:lnTo>
                  <a:lnTo>
                    <a:pt x="2514" y="3292"/>
                  </a:lnTo>
                  <a:cubicBezTo>
                    <a:pt x="2514" y="3292"/>
                    <a:pt x="2514" y="2454"/>
                    <a:pt x="2514" y="2538"/>
                  </a:cubicBezTo>
                  <a:cubicBezTo>
                    <a:pt x="2514" y="2622"/>
                    <a:pt x="2514" y="3041"/>
                    <a:pt x="2514" y="3292"/>
                  </a:cubicBezTo>
                  <a:cubicBezTo>
                    <a:pt x="2422" y="2881"/>
                    <a:pt x="2422" y="2446"/>
                    <a:pt x="2514" y="2035"/>
                  </a:cubicBezTo>
                  <a:lnTo>
                    <a:pt x="2514" y="2035"/>
                  </a:lnTo>
                  <a:cubicBezTo>
                    <a:pt x="2514" y="2454"/>
                    <a:pt x="2514" y="2957"/>
                    <a:pt x="2514" y="2873"/>
                  </a:cubicBezTo>
                  <a:cubicBezTo>
                    <a:pt x="2480" y="2647"/>
                    <a:pt x="2480" y="2429"/>
                    <a:pt x="2514" y="2203"/>
                  </a:cubicBezTo>
                  <a:lnTo>
                    <a:pt x="2514" y="2203"/>
                  </a:lnTo>
                  <a:lnTo>
                    <a:pt x="2514" y="3041"/>
                  </a:lnTo>
                  <a:cubicBezTo>
                    <a:pt x="2455" y="3342"/>
                    <a:pt x="2455" y="3661"/>
                    <a:pt x="2514" y="3962"/>
                  </a:cubicBezTo>
                  <a:cubicBezTo>
                    <a:pt x="2514" y="2454"/>
                    <a:pt x="2011" y="3376"/>
                    <a:pt x="1927" y="2957"/>
                  </a:cubicBezTo>
                  <a:cubicBezTo>
                    <a:pt x="1843" y="2538"/>
                    <a:pt x="1927" y="3543"/>
                    <a:pt x="1927" y="3543"/>
                  </a:cubicBezTo>
                  <a:cubicBezTo>
                    <a:pt x="1927" y="3543"/>
                    <a:pt x="1927" y="4633"/>
                    <a:pt x="1927" y="4549"/>
                  </a:cubicBezTo>
                  <a:cubicBezTo>
                    <a:pt x="1927" y="2538"/>
                    <a:pt x="1927" y="3711"/>
                    <a:pt x="1927" y="2287"/>
                  </a:cubicBezTo>
                  <a:cubicBezTo>
                    <a:pt x="1927" y="3208"/>
                    <a:pt x="1927" y="2287"/>
                    <a:pt x="1927" y="3795"/>
                  </a:cubicBezTo>
                  <a:cubicBezTo>
                    <a:pt x="1952" y="3401"/>
                    <a:pt x="1952" y="3015"/>
                    <a:pt x="1927" y="2622"/>
                  </a:cubicBezTo>
                  <a:cubicBezTo>
                    <a:pt x="1927" y="3376"/>
                    <a:pt x="1508" y="2622"/>
                    <a:pt x="1341" y="2622"/>
                  </a:cubicBezTo>
                  <a:cubicBezTo>
                    <a:pt x="1383" y="2957"/>
                    <a:pt x="1383" y="3292"/>
                    <a:pt x="1341" y="3627"/>
                  </a:cubicBezTo>
                  <a:lnTo>
                    <a:pt x="1341" y="2370"/>
                  </a:lnTo>
                  <a:cubicBezTo>
                    <a:pt x="1341" y="2370"/>
                    <a:pt x="1341" y="3878"/>
                    <a:pt x="1341" y="2957"/>
                  </a:cubicBezTo>
                  <a:cubicBezTo>
                    <a:pt x="1374" y="3150"/>
                    <a:pt x="1374" y="3351"/>
                    <a:pt x="1341" y="3543"/>
                  </a:cubicBezTo>
                  <a:cubicBezTo>
                    <a:pt x="838" y="2370"/>
                    <a:pt x="503" y="4633"/>
                    <a:pt x="0" y="2287"/>
                  </a:cubicBezTo>
                  <a:cubicBezTo>
                    <a:pt x="0" y="2789"/>
                    <a:pt x="0" y="2873"/>
                    <a:pt x="0" y="2873"/>
                  </a:cubicBezTo>
                  <a:cubicBezTo>
                    <a:pt x="50" y="3208"/>
                    <a:pt x="50" y="3543"/>
                    <a:pt x="0" y="3878"/>
                  </a:cubicBezTo>
                  <a:lnTo>
                    <a:pt x="0" y="2873"/>
                  </a:lnTo>
                  <a:cubicBezTo>
                    <a:pt x="0" y="3878"/>
                    <a:pt x="0" y="2873"/>
                    <a:pt x="0" y="3878"/>
                  </a:cubicBezTo>
                  <a:lnTo>
                    <a:pt x="0" y="3878"/>
                  </a:lnTo>
                  <a:cubicBezTo>
                    <a:pt x="0" y="4968"/>
                    <a:pt x="0" y="6308"/>
                    <a:pt x="0" y="7733"/>
                  </a:cubicBezTo>
                  <a:cubicBezTo>
                    <a:pt x="0" y="6476"/>
                    <a:pt x="0" y="9576"/>
                    <a:pt x="0" y="7733"/>
                  </a:cubicBezTo>
                  <a:cubicBezTo>
                    <a:pt x="0" y="7733"/>
                    <a:pt x="0" y="8152"/>
                    <a:pt x="0" y="8487"/>
                  </a:cubicBezTo>
                  <a:cubicBezTo>
                    <a:pt x="0" y="8822"/>
                    <a:pt x="0" y="7733"/>
                    <a:pt x="0" y="7984"/>
                  </a:cubicBezTo>
                  <a:lnTo>
                    <a:pt x="0" y="7984"/>
                  </a:lnTo>
                  <a:cubicBezTo>
                    <a:pt x="0" y="7984"/>
                    <a:pt x="0" y="7984"/>
                    <a:pt x="587" y="8822"/>
                  </a:cubicBezTo>
                  <a:lnTo>
                    <a:pt x="587" y="8152"/>
                  </a:lnTo>
                  <a:cubicBezTo>
                    <a:pt x="595" y="8294"/>
                    <a:pt x="595" y="8428"/>
                    <a:pt x="587" y="8571"/>
                  </a:cubicBezTo>
                  <a:cubicBezTo>
                    <a:pt x="587" y="7565"/>
                    <a:pt x="587" y="8571"/>
                    <a:pt x="587" y="7398"/>
                  </a:cubicBezTo>
                  <a:cubicBezTo>
                    <a:pt x="587" y="8822"/>
                    <a:pt x="587" y="7398"/>
                    <a:pt x="1089" y="8990"/>
                  </a:cubicBezTo>
                  <a:cubicBezTo>
                    <a:pt x="1089" y="8990"/>
                    <a:pt x="1089" y="8152"/>
                    <a:pt x="1089" y="8152"/>
                  </a:cubicBezTo>
                  <a:lnTo>
                    <a:pt x="1089" y="8152"/>
                  </a:lnTo>
                  <a:cubicBezTo>
                    <a:pt x="1089" y="8152"/>
                    <a:pt x="1089" y="8738"/>
                    <a:pt x="1089" y="9157"/>
                  </a:cubicBezTo>
                  <a:lnTo>
                    <a:pt x="1089" y="9157"/>
                  </a:lnTo>
                  <a:cubicBezTo>
                    <a:pt x="1089" y="9744"/>
                    <a:pt x="1089" y="9157"/>
                    <a:pt x="1089" y="9157"/>
                  </a:cubicBezTo>
                  <a:lnTo>
                    <a:pt x="1089" y="9157"/>
                  </a:lnTo>
                  <a:cubicBezTo>
                    <a:pt x="1089" y="8738"/>
                    <a:pt x="1592" y="9157"/>
                    <a:pt x="1759" y="8403"/>
                  </a:cubicBezTo>
                  <a:lnTo>
                    <a:pt x="1759" y="8403"/>
                  </a:lnTo>
                  <a:cubicBezTo>
                    <a:pt x="1759" y="7817"/>
                    <a:pt x="1759" y="8403"/>
                    <a:pt x="1759" y="8403"/>
                  </a:cubicBezTo>
                  <a:lnTo>
                    <a:pt x="1759" y="8403"/>
                  </a:lnTo>
                  <a:cubicBezTo>
                    <a:pt x="1759" y="8403"/>
                    <a:pt x="1759" y="7900"/>
                    <a:pt x="1759" y="7900"/>
                  </a:cubicBezTo>
                  <a:cubicBezTo>
                    <a:pt x="1718" y="8294"/>
                    <a:pt x="1718" y="8680"/>
                    <a:pt x="1759" y="9073"/>
                  </a:cubicBezTo>
                  <a:cubicBezTo>
                    <a:pt x="1759" y="8403"/>
                    <a:pt x="1759" y="8571"/>
                    <a:pt x="1759" y="7398"/>
                  </a:cubicBezTo>
                  <a:lnTo>
                    <a:pt x="1759" y="7900"/>
                  </a:lnTo>
                  <a:cubicBezTo>
                    <a:pt x="1701" y="7599"/>
                    <a:pt x="1701" y="7280"/>
                    <a:pt x="1759" y="6979"/>
                  </a:cubicBezTo>
                  <a:cubicBezTo>
                    <a:pt x="1759" y="7481"/>
                    <a:pt x="1759" y="7817"/>
                    <a:pt x="1759" y="8487"/>
                  </a:cubicBezTo>
                  <a:cubicBezTo>
                    <a:pt x="1759" y="9157"/>
                    <a:pt x="1759" y="7230"/>
                    <a:pt x="1759" y="8990"/>
                  </a:cubicBezTo>
                  <a:cubicBezTo>
                    <a:pt x="1759" y="7481"/>
                    <a:pt x="1759" y="8152"/>
                    <a:pt x="1759" y="7817"/>
                  </a:cubicBezTo>
                  <a:cubicBezTo>
                    <a:pt x="1759" y="7481"/>
                    <a:pt x="1759" y="6727"/>
                    <a:pt x="1759" y="6811"/>
                  </a:cubicBezTo>
                  <a:cubicBezTo>
                    <a:pt x="1759" y="6895"/>
                    <a:pt x="1759" y="8738"/>
                    <a:pt x="1759" y="8738"/>
                  </a:cubicBezTo>
                  <a:lnTo>
                    <a:pt x="1759" y="8738"/>
                  </a:lnTo>
                  <a:cubicBezTo>
                    <a:pt x="1759" y="9157"/>
                    <a:pt x="1759" y="8236"/>
                    <a:pt x="1759" y="8738"/>
                  </a:cubicBezTo>
                  <a:cubicBezTo>
                    <a:pt x="1759" y="7817"/>
                    <a:pt x="1759" y="8738"/>
                    <a:pt x="1759" y="7649"/>
                  </a:cubicBezTo>
                  <a:lnTo>
                    <a:pt x="1759" y="7649"/>
                  </a:lnTo>
                  <a:cubicBezTo>
                    <a:pt x="1759" y="7649"/>
                    <a:pt x="1759" y="5973"/>
                    <a:pt x="1759" y="6644"/>
                  </a:cubicBezTo>
                  <a:lnTo>
                    <a:pt x="1759" y="7398"/>
                  </a:lnTo>
                  <a:cubicBezTo>
                    <a:pt x="1759" y="7398"/>
                    <a:pt x="1759" y="7398"/>
                    <a:pt x="1759" y="7398"/>
                  </a:cubicBezTo>
                  <a:cubicBezTo>
                    <a:pt x="1759" y="7398"/>
                    <a:pt x="1759" y="7398"/>
                    <a:pt x="1759" y="8571"/>
                  </a:cubicBezTo>
                  <a:cubicBezTo>
                    <a:pt x="1759" y="9744"/>
                    <a:pt x="1759" y="7733"/>
                    <a:pt x="1759" y="8990"/>
                  </a:cubicBezTo>
                  <a:cubicBezTo>
                    <a:pt x="1759" y="7398"/>
                    <a:pt x="1759" y="8990"/>
                    <a:pt x="1759" y="7900"/>
                  </a:cubicBezTo>
                  <a:lnTo>
                    <a:pt x="1759" y="8654"/>
                  </a:lnTo>
                  <a:cubicBezTo>
                    <a:pt x="1759" y="8654"/>
                    <a:pt x="1759" y="8152"/>
                    <a:pt x="1759" y="8654"/>
                  </a:cubicBezTo>
                  <a:lnTo>
                    <a:pt x="1759" y="9492"/>
                  </a:lnTo>
                  <a:cubicBezTo>
                    <a:pt x="1759" y="8738"/>
                    <a:pt x="1759" y="10163"/>
                    <a:pt x="1759" y="9492"/>
                  </a:cubicBezTo>
                  <a:cubicBezTo>
                    <a:pt x="1759" y="8822"/>
                    <a:pt x="1759" y="8654"/>
                    <a:pt x="1759" y="8152"/>
                  </a:cubicBezTo>
                  <a:cubicBezTo>
                    <a:pt x="1759" y="7649"/>
                    <a:pt x="1759" y="9995"/>
                    <a:pt x="2178" y="9660"/>
                  </a:cubicBezTo>
                  <a:cubicBezTo>
                    <a:pt x="2597" y="9325"/>
                    <a:pt x="2178" y="9241"/>
                    <a:pt x="2178" y="8906"/>
                  </a:cubicBezTo>
                  <a:cubicBezTo>
                    <a:pt x="2237" y="9157"/>
                    <a:pt x="2237" y="9409"/>
                    <a:pt x="2178" y="9660"/>
                  </a:cubicBezTo>
                  <a:cubicBezTo>
                    <a:pt x="2178" y="9660"/>
                    <a:pt x="2178" y="8990"/>
                    <a:pt x="2178" y="8571"/>
                  </a:cubicBezTo>
                  <a:cubicBezTo>
                    <a:pt x="2178" y="9409"/>
                    <a:pt x="2178" y="8571"/>
                    <a:pt x="2178" y="7900"/>
                  </a:cubicBezTo>
                  <a:lnTo>
                    <a:pt x="2178" y="8654"/>
                  </a:lnTo>
                  <a:cubicBezTo>
                    <a:pt x="2178" y="8654"/>
                    <a:pt x="2178" y="7146"/>
                    <a:pt x="2178" y="7649"/>
                  </a:cubicBezTo>
                  <a:lnTo>
                    <a:pt x="2178" y="9241"/>
                  </a:lnTo>
                  <a:cubicBezTo>
                    <a:pt x="2178" y="8571"/>
                    <a:pt x="2178" y="8738"/>
                    <a:pt x="2178" y="9241"/>
                  </a:cubicBezTo>
                  <a:cubicBezTo>
                    <a:pt x="2086" y="8797"/>
                    <a:pt x="2086" y="8344"/>
                    <a:pt x="2178" y="7900"/>
                  </a:cubicBezTo>
                  <a:cubicBezTo>
                    <a:pt x="2178" y="8319"/>
                    <a:pt x="2178" y="8571"/>
                    <a:pt x="2178" y="8487"/>
                  </a:cubicBezTo>
                  <a:cubicBezTo>
                    <a:pt x="2178" y="8403"/>
                    <a:pt x="2178" y="9492"/>
                    <a:pt x="2178" y="8487"/>
                  </a:cubicBezTo>
                  <a:lnTo>
                    <a:pt x="2178" y="9157"/>
                  </a:lnTo>
                  <a:cubicBezTo>
                    <a:pt x="2178" y="9660"/>
                    <a:pt x="2178" y="9157"/>
                    <a:pt x="2178" y="9157"/>
                  </a:cubicBezTo>
                  <a:lnTo>
                    <a:pt x="2178" y="9157"/>
                  </a:lnTo>
                  <a:lnTo>
                    <a:pt x="2178" y="8152"/>
                  </a:lnTo>
                  <a:cubicBezTo>
                    <a:pt x="2220" y="8370"/>
                    <a:pt x="2220" y="8604"/>
                    <a:pt x="2178" y="8822"/>
                  </a:cubicBezTo>
                  <a:lnTo>
                    <a:pt x="2178" y="8319"/>
                  </a:lnTo>
                  <a:cubicBezTo>
                    <a:pt x="2262" y="8822"/>
                    <a:pt x="2262" y="9325"/>
                    <a:pt x="2178" y="9828"/>
                  </a:cubicBezTo>
                  <a:lnTo>
                    <a:pt x="2178" y="9157"/>
                  </a:lnTo>
                  <a:cubicBezTo>
                    <a:pt x="2178" y="9157"/>
                    <a:pt x="2178" y="9828"/>
                    <a:pt x="2178" y="10079"/>
                  </a:cubicBezTo>
                  <a:cubicBezTo>
                    <a:pt x="2178" y="10330"/>
                    <a:pt x="2178" y="8906"/>
                    <a:pt x="2178" y="9325"/>
                  </a:cubicBezTo>
                  <a:lnTo>
                    <a:pt x="2178" y="9325"/>
                  </a:lnTo>
                  <a:cubicBezTo>
                    <a:pt x="2178" y="9325"/>
                    <a:pt x="2178" y="10163"/>
                    <a:pt x="2178" y="9325"/>
                  </a:cubicBezTo>
                  <a:lnTo>
                    <a:pt x="2178" y="10330"/>
                  </a:lnTo>
                  <a:cubicBezTo>
                    <a:pt x="2178" y="10330"/>
                    <a:pt x="2178" y="9073"/>
                    <a:pt x="2178" y="8654"/>
                  </a:cubicBezTo>
                  <a:cubicBezTo>
                    <a:pt x="2178" y="8236"/>
                    <a:pt x="2178" y="9576"/>
                    <a:pt x="2178" y="9828"/>
                  </a:cubicBezTo>
                  <a:cubicBezTo>
                    <a:pt x="2178" y="10079"/>
                    <a:pt x="2178" y="8236"/>
                    <a:pt x="2178" y="9073"/>
                  </a:cubicBezTo>
                  <a:close/>
                  <a:moveTo>
                    <a:pt x="6536" y="8822"/>
                  </a:moveTo>
                  <a:cubicBezTo>
                    <a:pt x="6536" y="8822"/>
                    <a:pt x="6536" y="9492"/>
                    <a:pt x="6536" y="8822"/>
                  </a:cubicBezTo>
                  <a:cubicBezTo>
                    <a:pt x="6536" y="8152"/>
                    <a:pt x="6116" y="8654"/>
                    <a:pt x="6116" y="8822"/>
                  </a:cubicBezTo>
                  <a:close/>
                  <a:moveTo>
                    <a:pt x="8211" y="7062"/>
                  </a:moveTo>
                  <a:cubicBezTo>
                    <a:pt x="8211" y="7062"/>
                    <a:pt x="8211" y="7062"/>
                    <a:pt x="8211" y="7062"/>
                  </a:cubicBezTo>
                  <a:cubicBezTo>
                    <a:pt x="8211" y="7062"/>
                    <a:pt x="7792" y="6895"/>
                    <a:pt x="7792" y="7062"/>
                  </a:cubicBezTo>
                  <a:close/>
                  <a:moveTo>
                    <a:pt x="12904" y="1868"/>
                  </a:moveTo>
                  <a:lnTo>
                    <a:pt x="12904" y="1868"/>
                  </a:lnTo>
                  <a:cubicBezTo>
                    <a:pt x="12904" y="1868"/>
                    <a:pt x="12484" y="1784"/>
                    <a:pt x="12484" y="1868"/>
                  </a:cubicBezTo>
                  <a:close/>
                  <a:moveTo>
                    <a:pt x="12904" y="1868"/>
                  </a:moveTo>
                  <a:lnTo>
                    <a:pt x="12904" y="1868"/>
                  </a:lnTo>
                  <a:cubicBezTo>
                    <a:pt x="12904" y="1868"/>
                    <a:pt x="12568" y="2370"/>
                    <a:pt x="12652" y="2203"/>
                  </a:cubicBezTo>
                  <a:close/>
                  <a:moveTo>
                    <a:pt x="1676" y="2705"/>
                  </a:moveTo>
                  <a:lnTo>
                    <a:pt x="1676" y="2705"/>
                  </a:lnTo>
                  <a:close/>
                </a:path>
              </a:pathLst>
            </a:custGeom>
            <a:solidFill>
              <a:srgbClr val="37474F"/>
            </a:solidFill>
            <a:ln w="8363" cap="flat">
              <a:noFill/>
              <a:prstDash val="solid"/>
              <a:miter/>
            </a:ln>
          </p:spPr>
          <p:txBody>
            <a:bodyPr rtlCol="0" anchor="ctr"/>
            <a:lstStyle/>
            <a:p>
              <a:pPr defTabSz="914378"/>
              <a:endParaRPr lang="en-US"/>
            </a:p>
          </p:txBody>
        </p:sp>
        <p:sp>
          <p:nvSpPr>
            <p:cNvPr id="699" name="Freeform: Shape 698">
              <a:extLst>
                <a:ext uri="{FF2B5EF4-FFF2-40B4-BE49-F238E27FC236}">
                  <a16:creationId xmlns:a16="http://schemas.microsoft.com/office/drawing/2014/main" xmlns="" id="{7E8E4DA2-664D-43AF-90C4-A56AE14C2931}"/>
                </a:ext>
              </a:extLst>
            </p:cNvPr>
            <p:cNvSpPr/>
            <p:nvPr/>
          </p:nvSpPr>
          <p:spPr>
            <a:xfrm>
              <a:off x="2797937" y="17600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00" name="Freeform: Shape 699">
              <a:extLst>
                <a:ext uri="{FF2B5EF4-FFF2-40B4-BE49-F238E27FC236}">
                  <a16:creationId xmlns:a16="http://schemas.microsoft.com/office/drawing/2014/main" xmlns="" id="{690B9600-867A-4F2D-B6CB-BB8328FDA6D5}"/>
                </a:ext>
              </a:extLst>
            </p:cNvPr>
            <p:cNvSpPr/>
            <p:nvPr/>
          </p:nvSpPr>
          <p:spPr>
            <a:xfrm>
              <a:off x="2794502" y="1761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01" name="Freeform: Shape 700">
              <a:extLst>
                <a:ext uri="{FF2B5EF4-FFF2-40B4-BE49-F238E27FC236}">
                  <a16:creationId xmlns:a16="http://schemas.microsoft.com/office/drawing/2014/main" xmlns="" id="{18BB06C6-028E-46E3-8A42-3407F2343300}"/>
                </a:ext>
              </a:extLst>
            </p:cNvPr>
            <p:cNvSpPr/>
            <p:nvPr/>
          </p:nvSpPr>
          <p:spPr>
            <a:xfrm>
              <a:off x="2801540"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02" name="Freeform: Shape 701">
              <a:extLst>
                <a:ext uri="{FF2B5EF4-FFF2-40B4-BE49-F238E27FC236}">
                  <a16:creationId xmlns:a16="http://schemas.microsoft.com/office/drawing/2014/main" xmlns="" id="{811AB4F5-937E-48D0-AD52-F0058F64B146}"/>
                </a:ext>
              </a:extLst>
            </p:cNvPr>
            <p:cNvSpPr/>
            <p:nvPr/>
          </p:nvSpPr>
          <p:spPr>
            <a:xfrm>
              <a:off x="2803281" y="1752909"/>
              <a:ext cx="18" cy="418"/>
            </a:xfrm>
            <a:custGeom>
              <a:avLst/>
              <a:gdLst>
                <a:gd name="connsiteX0" fmla="*/ 19 w 18"/>
                <a:gd name="connsiteY0" fmla="*/ 0 h 418"/>
                <a:gd name="connsiteX1" fmla="*/ 19 w 18"/>
                <a:gd name="connsiteY1" fmla="*/ 419 h 418"/>
                <a:gd name="connsiteX2" fmla="*/ 19 w 18"/>
                <a:gd name="connsiteY2" fmla="*/ 0 h 418"/>
              </a:gdLst>
              <a:ahLst/>
              <a:cxnLst>
                <a:cxn ang="0">
                  <a:pos x="connsiteX0" y="connsiteY0"/>
                </a:cxn>
                <a:cxn ang="0">
                  <a:pos x="connsiteX1" y="connsiteY1"/>
                </a:cxn>
                <a:cxn ang="0">
                  <a:pos x="connsiteX2" y="connsiteY2"/>
                </a:cxn>
              </a:cxnLst>
              <a:rect l="l" t="t" r="r" b="b"/>
              <a:pathLst>
                <a:path w="18" h="418">
                  <a:moveTo>
                    <a:pt x="19" y="0"/>
                  </a:moveTo>
                  <a:lnTo>
                    <a:pt x="19" y="419"/>
                  </a:lnTo>
                  <a:cubicBezTo>
                    <a:pt x="-6" y="277"/>
                    <a:pt x="-6" y="142"/>
                    <a:pt x="19" y="0"/>
                  </a:cubicBezTo>
                  <a:close/>
                </a:path>
              </a:pathLst>
            </a:custGeom>
            <a:solidFill>
              <a:srgbClr val="37474F"/>
            </a:solidFill>
            <a:ln w="8363" cap="flat">
              <a:noFill/>
              <a:prstDash val="solid"/>
              <a:miter/>
            </a:ln>
          </p:spPr>
          <p:txBody>
            <a:bodyPr rtlCol="0" anchor="ctr"/>
            <a:lstStyle/>
            <a:p>
              <a:pPr defTabSz="914378"/>
              <a:endParaRPr lang="en-US"/>
            </a:p>
          </p:txBody>
        </p:sp>
        <p:sp>
          <p:nvSpPr>
            <p:cNvPr id="703" name="Freeform: Shape 702">
              <a:extLst>
                <a:ext uri="{FF2B5EF4-FFF2-40B4-BE49-F238E27FC236}">
                  <a16:creationId xmlns:a16="http://schemas.microsoft.com/office/drawing/2014/main" xmlns="" id="{3CAA1203-6F5D-4FE6-9715-C92D79F29C9D}"/>
                </a:ext>
              </a:extLst>
            </p:cNvPr>
            <p:cNvSpPr/>
            <p:nvPr/>
          </p:nvSpPr>
          <p:spPr>
            <a:xfrm>
              <a:off x="2804054" y="1757601"/>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04" name="Freeform: Shape 703">
              <a:extLst>
                <a:ext uri="{FF2B5EF4-FFF2-40B4-BE49-F238E27FC236}">
                  <a16:creationId xmlns:a16="http://schemas.microsoft.com/office/drawing/2014/main" xmlns="" id="{7BF87B79-636E-4D2D-84DF-B5A9B60A10E7}"/>
                </a:ext>
              </a:extLst>
            </p:cNvPr>
            <p:cNvSpPr/>
            <p:nvPr/>
          </p:nvSpPr>
          <p:spPr>
            <a:xfrm>
              <a:off x="2803551" y="1754965"/>
              <a:ext cx="8378" cy="669"/>
            </a:xfrm>
            <a:custGeom>
              <a:avLst/>
              <a:gdLst>
                <a:gd name="connsiteX0" fmla="*/ 0 w 8378"/>
                <a:gd name="connsiteY0" fmla="*/ 290 h 669"/>
                <a:gd name="connsiteX1" fmla="*/ 0 w 8378"/>
                <a:gd name="connsiteY1" fmla="*/ 290 h 669"/>
                <a:gd name="connsiteX2" fmla="*/ 0 w 8378"/>
                <a:gd name="connsiteY2" fmla="*/ 290 h 669"/>
                <a:gd name="connsiteX3" fmla="*/ 0 w 8378"/>
                <a:gd name="connsiteY3" fmla="*/ 290 h 669"/>
              </a:gdLst>
              <a:ahLst/>
              <a:cxnLst>
                <a:cxn ang="0">
                  <a:pos x="connsiteX0" y="connsiteY0"/>
                </a:cxn>
                <a:cxn ang="0">
                  <a:pos x="connsiteX1" y="connsiteY1"/>
                </a:cxn>
                <a:cxn ang="0">
                  <a:pos x="connsiteX2" y="connsiteY2"/>
                </a:cxn>
                <a:cxn ang="0">
                  <a:pos x="connsiteX3" y="connsiteY3"/>
                </a:cxn>
              </a:cxnLst>
              <a:rect l="l" t="t" r="r" b="b"/>
              <a:pathLst>
                <a:path w="8378" h="669">
                  <a:moveTo>
                    <a:pt x="0" y="290"/>
                  </a:moveTo>
                  <a:cubicBezTo>
                    <a:pt x="0" y="877"/>
                    <a:pt x="0" y="709"/>
                    <a:pt x="0" y="290"/>
                  </a:cubicBezTo>
                  <a:lnTo>
                    <a:pt x="0" y="290"/>
                  </a:lnTo>
                  <a:cubicBezTo>
                    <a:pt x="0" y="-212"/>
                    <a:pt x="0" y="39"/>
                    <a:pt x="0" y="290"/>
                  </a:cubicBezTo>
                  <a:close/>
                </a:path>
              </a:pathLst>
            </a:custGeom>
            <a:solidFill>
              <a:srgbClr val="37474F"/>
            </a:solidFill>
            <a:ln w="8363" cap="flat">
              <a:noFill/>
              <a:prstDash val="solid"/>
              <a:miter/>
            </a:ln>
          </p:spPr>
          <p:txBody>
            <a:bodyPr rtlCol="0" anchor="ctr"/>
            <a:lstStyle/>
            <a:p>
              <a:pPr defTabSz="914378"/>
              <a:endParaRPr lang="en-US"/>
            </a:p>
          </p:txBody>
        </p:sp>
        <p:sp>
          <p:nvSpPr>
            <p:cNvPr id="705" name="Freeform: Shape 704">
              <a:extLst>
                <a:ext uri="{FF2B5EF4-FFF2-40B4-BE49-F238E27FC236}">
                  <a16:creationId xmlns:a16="http://schemas.microsoft.com/office/drawing/2014/main" xmlns="" id="{B54139D1-BC99-49F4-B202-5429A7C15331}"/>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706" name="Freeform: Shape 705">
              <a:extLst>
                <a:ext uri="{FF2B5EF4-FFF2-40B4-BE49-F238E27FC236}">
                  <a16:creationId xmlns:a16="http://schemas.microsoft.com/office/drawing/2014/main" xmlns="" id="{AE254FF5-BA2E-4521-A2A0-AD508DA6FC16}"/>
                </a:ext>
              </a:extLst>
            </p:cNvPr>
            <p:cNvSpPr/>
            <p:nvPr/>
          </p:nvSpPr>
          <p:spPr>
            <a:xfrm>
              <a:off x="2802927" y="1753046"/>
              <a:ext cx="37" cy="768"/>
            </a:xfrm>
            <a:custGeom>
              <a:avLst/>
              <a:gdLst>
                <a:gd name="connsiteX0" fmla="*/ 37 w 37"/>
                <a:gd name="connsiteY0" fmla="*/ 700 h 768"/>
                <a:gd name="connsiteX1" fmla="*/ 37 w 37"/>
                <a:gd name="connsiteY1" fmla="*/ 198 h 768"/>
                <a:gd name="connsiteX2" fmla="*/ 37 w 37"/>
                <a:gd name="connsiteY2" fmla="*/ 700 h 768"/>
              </a:gdLst>
              <a:ahLst/>
              <a:cxnLst>
                <a:cxn ang="0">
                  <a:pos x="connsiteX0" y="connsiteY0"/>
                </a:cxn>
                <a:cxn ang="0">
                  <a:pos x="connsiteX1" y="connsiteY1"/>
                </a:cxn>
                <a:cxn ang="0">
                  <a:pos x="connsiteX2" y="connsiteY2"/>
                </a:cxn>
              </a:cxnLst>
              <a:rect l="l" t="t" r="r" b="b"/>
              <a:pathLst>
                <a:path w="37" h="768">
                  <a:moveTo>
                    <a:pt x="37" y="700"/>
                  </a:moveTo>
                  <a:lnTo>
                    <a:pt x="37" y="198"/>
                  </a:lnTo>
                  <a:cubicBezTo>
                    <a:pt x="37" y="-556"/>
                    <a:pt x="-47" y="1119"/>
                    <a:pt x="37" y="700"/>
                  </a:cubicBezTo>
                  <a:close/>
                </a:path>
              </a:pathLst>
            </a:custGeom>
            <a:solidFill>
              <a:srgbClr val="37474F"/>
            </a:solidFill>
            <a:ln w="8363" cap="flat">
              <a:noFill/>
              <a:prstDash val="solid"/>
              <a:miter/>
            </a:ln>
          </p:spPr>
          <p:txBody>
            <a:bodyPr rtlCol="0" anchor="ctr"/>
            <a:lstStyle/>
            <a:p>
              <a:pPr defTabSz="914378"/>
              <a:endParaRPr lang="en-US"/>
            </a:p>
          </p:txBody>
        </p:sp>
        <p:sp>
          <p:nvSpPr>
            <p:cNvPr id="707" name="Freeform: Shape 706">
              <a:extLst>
                <a:ext uri="{FF2B5EF4-FFF2-40B4-BE49-F238E27FC236}">
                  <a16:creationId xmlns:a16="http://schemas.microsoft.com/office/drawing/2014/main" xmlns="" id="{51713934-AD8F-4BAB-BF0D-6CB5F0A719CA}"/>
                </a:ext>
              </a:extLst>
            </p:cNvPr>
            <p:cNvSpPr/>
            <p:nvPr/>
          </p:nvSpPr>
          <p:spPr>
            <a:xfrm>
              <a:off x="2803635" y="1756512"/>
              <a:ext cx="8378" cy="754"/>
            </a:xfrm>
            <a:custGeom>
              <a:avLst/>
              <a:gdLst>
                <a:gd name="connsiteX0" fmla="*/ 0 w 8378"/>
                <a:gd name="connsiteY0" fmla="*/ 754 h 754"/>
                <a:gd name="connsiteX1" fmla="*/ 0 w 8378"/>
                <a:gd name="connsiteY1" fmla="*/ 0 h 754"/>
                <a:gd name="connsiteX2" fmla="*/ 0 w 8378"/>
                <a:gd name="connsiteY2" fmla="*/ 587 h 754"/>
                <a:gd name="connsiteX3" fmla="*/ 0 w 8378"/>
                <a:gd name="connsiteY3" fmla="*/ 754 h 754"/>
              </a:gdLst>
              <a:ahLst/>
              <a:cxnLst>
                <a:cxn ang="0">
                  <a:pos x="connsiteX0" y="connsiteY0"/>
                </a:cxn>
                <a:cxn ang="0">
                  <a:pos x="connsiteX1" y="connsiteY1"/>
                </a:cxn>
                <a:cxn ang="0">
                  <a:pos x="connsiteX2" y="connsiteY2"/>
                </a:cxn>
                <a:cxn ang="0">
                  <a:pos x="connsiteX3" y="connsiteY3"/>
                </a:cxn>
              </a:cxnLst>
              <a:rect l="l" t="t" r="r" b="b"/>
              <a:pathLst>
                <a:path w="8378" h="754">
                  <a:moveTo>
                    <a:pt x="0" y="754"/>
                  </a:moveTo>
                  <a:lnTo>
                    <a:pt x="0" y="0"/>
                  </a:lnTo>
                  <a:lnTo>
                    <a:pt x="0" y="587"/>
                  </a:lnTo>
                  <a:lnTo>
                    <a:pt x="0" y="754"/>
                  </a:lnTo>
                  <a:close/>
                </a:path>
              </a:pathLst>
            </a:custGeom>
            <a:solidFill>
              <a:srgbClr val="37474F"/>
            </a:solidFill>
            <a:ln w="8363" cap="flat">
              <a:noFill/>
              <a:prstDash val="solid"/>
              <a:miter/>
            </a:ln>
          </p:spPr>
          <p:txBody>
            <a:bodyPr rtlCol="0" anchor="ctr"/>
            <a:lstStyle/>
            <a:p>
              <a:pPr defTabSz="914378"/>
              <a:endParaRPr lang="en-US"/>
            </a:p>
          </p:txBody>
        </p:sp>
        <p:sp>
          <p:nvSpPr>
            <p:cNvPr id="708" name="Freeform: Shape 707">
              <a:extLst>
                <a:ext uri="{FF2B5EF4-FFF2-40B4-BE49-F238E27FC236}">
                  <a16:creationId xmlns:a16="http://schemas.microsoft.com/office/drawing/2014/main" xmlns="" id="{5D62D0F9-79F5-4A26-B4B3-46FDDB61A69F}"/>
                </a:ext>
              </a:extLst>
            </p:cNvPr>
            <p:cNvSpPr/>
            <p:nvPr/>
          </p:nvSpPr>
          <p:spPr>
            <a:xfrm>
              <a:off x="2803216" y="1756605"/>
              <a:ext cx="8378" cy="74"/>
            </a:xfrm>
            <a:custGeom>
              <a:avLst/>
              <a:gdLst>
                <a:gd name="connsiteX0" fmla="*/ 0 w 8378"/>
                <a:gd name="connsiteY0" fmla="*/ 74 h 74"/>
                <a:gd name="connsiteX1" fmla="*/ 0 w 8378"/>
                <a:gd name="connsiteY1" fmla="*/ 74 h 74"/>
                <a:gd name="connsiteX2" fmla="*/ 0 w 8378"/>
                <a:gd name="connsiteY2" fmla="*/ 74 h 74"/>
                <a:gd name="connsiteX3" fmla="*/ 0 w 8378"/>
                <a:gd name="connsiteY3" fmla="*/ 74 h 74"/>
              </a:gdLst>
              <a:ahLst/>
              <a:cxnLst>
                <a:cxn ang="0">
                  <a:pos x="connsiteX0" y="connsiteY0"/>
                </a:cxn>
                <a:cxn ang="0">
                  <a:pos x="connsiteX1" y="connsiteY1"/>
                </a:cxn>
                <a:cxn ang="0">
                  <a:pos x="connsiteX2" y="connsiteY2"/>
                </a:cxn>
                <a:cxn ang="0">
                  <a:pos x="connsiteX3" y="connsiteY3"/>
                </a:cxn>
              </a:cxnLst>
              <a:rect l="l" t="t" r="r" b="b"/>
              <a:pathLst>
                <a:path w="8378" h="74">
                  <a:moveTo>
                    <a:pt x="0" y="74"/>
                  </a:moveTo>
                  <a:lnTo>
                    <a:pt x="0" y="74"/>
                  </a:lnTo>
                  <a:cubicBezTo>
                    <a:pt x="0" y="74"/>
                    <a:pt x="0" y="74"/>
                    <a:pt x="0" y="74"/>
                  </a:cubicBez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709" name="Freeform: Shape 708">
              <a:extLst>
                <a:ext uri="{FF2B5EF4-FFF2-40B4-BE49-F238E27FC236}">
                  <a16:creationId xmlns:a16="http://schemas.microsoft.com/office/drawing/2014/main" xmlns="" id="{1B94DC32-A677-423C-843D-1C689EB35AFB}"/>
                </a:ext>
              </a:extLst>
            </p:cNvPr>
            <p:cNvSpPr/>
            <p:nvPr/>
          </p:nvSpPr>
          <p:spPr>
            <a:xfrm>
              <a:off x="2803384" y="17566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10" name="Freeform: Shape 709">
              <a:extLst>
                <a:ext uri="{FF2B5EF4-FFF2-40B4-BE49-F238E27FC236}">
                  <a16:creationId xmlns:a16="http://schemas.microsoft.com/office/drawing/2014/main" xmlns="" id="{6638CB3D-C7C0-4A17-A520-75B0D6412B58}"/>
                </a:ext>
              </a:extLst>
            </p:cNvPr>
            <p:cNvSpPr/>
            <p:nvPr/>
          </p:nvSpPr>
          <p:spPr>
            <a:xfrm>
              <a:off x="2803467" y="1757266"/>
              <a:ext cx="83" cy="167"/>
            </a:xfrm>
            <a:custGeom>
              <a:avLst/>
              <a:gdLst>
                <a:gd name="connsiteX0" fmla="*/ 84 w 83"/>
                <a:gd name="connsiteY0" fmla="*/ 167 h 167"/>
                <a:gd name="connsiteX1" fmla="*/ 84 w 83"/>
                <a:gd name="connsiteY1" fmla="*/ 84 h 167"/>
                <a:gd name="connsiteX2" fmla="*/ 0 w 83"/>
                <a:gd name="connsiteY2" fmla="*/ 0 h 167"/>
                <a:gd name="connsiteX3" fmla="*/ 84 w 83"/>
                <a:gd name="connsiteY3" fmla="*/ 167 h 167"/>
              </a:gdLst>
              <a:ahLst/>
              <a:cxnLst>
                <a:cxn ang="0">
                  <a:pos x="connsiteX0" y="connsiteY0"/>
                </a:cxn>
                <a:cxn ang="0">
                  <a:pos x="connsiteX1" y="connsiteY1"/>
                </a:cxn>
                <a:cxn ang="0">
                  <a:pos x="connsiteX2" y="connsiteY2"/>
                </a:cxn>
                <a:cxn ang="0">
                  <a:pos x="connsiteX3" y="connsiteY3"/>
                </a:cxn>
              </a:cxnLst>
              <a:rect l="l" t="t" r="r" b="b"/>
              <a:pathLst>
                <a:path w="83" h="167">
                  <a:moveTo>
                    <a:pt x="84" y="167"/>
                  </a:moveTo>
                  <a:lnTo>
                    <a:pt x="84" y="84"/>
                  </a:lnTo>
                  <a:lnTo>
                    <a:pt x="0" y="0"/>
                  </a:lnTo>
                  <a:lnTo>
                    <a:pt x="84" y="167"/>
                  </a:lnTo>
                  <a:close/>
                </a:path>
              </a:pathLst>
            </a:custGeom>
            <a:solidFill>
              <a:srgbClr val="37474F"/>
            </a:solidFill>
            <a:ln w="8363" cap="flat">
              <a:noFill/>
              <a:prstDash val="solid"/>
              <a:miter/>
            </a:ln>
          </p:spPr>
          <p:txBody>
            <a:bodyPr rtlCol="0" anchor="ctr"/>
            <a:lstStyle/>
            <a:p>
              <a:pPr defTabSz="914378"/>
              <a:endParaRPr lang="en-US"/>
            </a:p>
          </p:txBody>
        </p:sp>
        <p:sp>
          <p:nvSpPr>
            <p:cNvPr id="711" name="Freeform: Shape 710">
              <a:extLst>
                <a:ext uri="{FF2B5EF4-FFF2-40B4-BE49-F238E27FC236}">
                  <a16:creationId xmlns:a16="http://schemas.microsoft.com/office/drawing/2014/main" xmlns="" id="{1EE8505A-5BE9-423C-BA88-5A22AD832CC6}"/>
                </a:ext>
              </a:extLst>
            </p:cNvPr>
            <p:cNvSpPr/>
            <p:nvPr/>
          </p:nvSpPr>
          <p:spPr>
            <a:xfrm>
              <a:off x="2802462" y="1756596"/>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12" name="Freeform: Shape 711">
              <a:extLst>
                <a:ext uri="{FF2B5EF4-FFF2-40B4-BE49-F238E27FC236}">
                  <a16:creationId xmlns:a16="http://schemas.microsoft.com/office/drawing/2014/main" xmlns="" id="{42484FB2-40E5-4F87-BAC2-F1B2DE79A6A1}"/>
                </a:ext>
              </a:extLst>
            </p:cNvPr>
            <p:cNvSpPr/>
            <p:nvPr/>
          </p:nvSpPr>
          <p:spPr>
            <a:xfrm>
              <a:off x="2802797" y="1758020"/>
              <a:ext cx="8378" cy="586"/>
            </a:xfrm>
            <a:custGeom>
              <a:avLst/>
              <a:gdLst>
                <a:gd name="connsiteX0" fmla="*/ 0 w 8378"/>
                <a:gd name="connsiteY0" fmla="*/ 586 h 586"/>
                <a:gd name="connsiteX1" fmla="*/ 0 w 8378"/>
                <a:gd name="connsiteY1" fmla="*/ 0 h 586"/>
                <a:gd name="connsiteX2" fmla="*/ 0 w 8378"/>
                <a:gd name="connsiteY2" fmla="*/ 586 h 586"/>
              </a:gdLst>
              <a:ahLst/>
              <a:cxnLst>
                <a:cxn ang="0">
                  <a:pos x="connsiteX0" y="connsiteY0"/>
                </a:cxn>
                <a:cxn ang="0">
                  <a:pos x="connsiteX1" y="connsiteY1"/>
                </a:cxn>
                <a:cxn ang="0">
                  <a:pos x="connsiteX2" y="connsiteY2"/>
                </a:cxn>
              </a:cxnLst>
              <a:rect l="l" t="t" r="r" b="b"/>
              <a:pathLst>
                <a:path w="8378" h="586">
                  <a:moveTo>
                    <a:pt x="0" y="586"/>
                  </a:moveTo>
                  <a:cubicBezTo>
                    <a:pt x="0" y="586"/>
                    <a:pt x="0" y="586"/>
                    <a:pt x="0" y="0"/>
                  </a:cubicBezTo>
                  <a:lnTo>
                    <a:pt x="0" y="586"/>
                  </a:lnTo>
                  <a:close/>
                </a:path>
              </a:pathLst>
            </a:custGeom>
            <a:solidFill>
              <a:srgbClr val="37474F"/>
            </a:solidFill>
            <a:ln w="8363" cap="flat">
              <a:noFill/>
              <a:prstDash val="solid"/>
              <a:miter/>
            </a:ln>
          </p:spPr>
          <p:txBody>
            <a:bodyPr rtlCol="0" anchor="ctr"/>
            <a:lstStyle/>
            <a:p>
              <a:pPr defTabSz="914378"/>
              <a:endParaRPr lang="en-US"/>
            </a:p>
          </p:txBody>
        </p:sp>
        <p:sp>
          <p:nvSpPr>
            <p:cNvPr id="713" name="Freeform: Shape 712">
              <a:extLst>
                <a:ext uri="{FF2B5EF4-FFF2-40B4-BE49-F238E27FC236}">
                  <a16:creationId xmlns:a16="http://schemas.microsoft.com/office/drawing/2014/main" xmlns="" id="{903F8839-340E-4A2F-BB3D-E8092997A6E0}"/>
                </a:ext>
              </a:extLst>
            </p:cNvPr>
            <p:cNvSpPr/>
            <p:nvPr/>
          </p:nvSpPr>
          <p:spPr>
            <a:xfrm>
              <a:off x="2802546" y="1758858"/>
              <a:ext cx="37" cy="676"/>
            </a:xfrm>
            <a:custGeom>
              <a:avLst/>
              <a:gdLst>
                <a:gd name="connsiteX0" fmla="*/ 0 w 37"/>
                <a:gd name="connsiteY0" fmla="*/ 0 h 676"/>
                <a:gd name="connsiteX1" fmla="*/ 0 w 37"/>
                <a:gd name="connsiteY1" fmla="*/ 670 h 676"/>
                <a:gd name="connsiteX2" fmla="*/ 0 w 37"/>
                <a:gd name="connsiteY2" fmla="*/ 0 h 676"/>
              </a:gdLst>
              <a:ahLst/>
              <a:cxnLst>
                <a:cxn ang="0">
                  <a:pos x="connsiteX0" y="connsiteY0"/>
                </a:cxn>
                <a:cxn ang="0">
                  <a:pos x="connsiteX1" y="connsiteY1"/>
                </a:cxn>
                <a:cxn ang="0">
                  <a:pos x="connsiteX2" y="connsiteY2"/>
                </a:cxn>
              </a:cxnLst>
              <a:rect l="l" t="t" r="r" b="b"/>
              <a:pathLst>
                <a:path w="37" h="676">
                  <a:moveTo>
                    <a:pt x="0" y="0"/>
                  </a:moveTo>
                  <a:cubicBezTo>
                    <a:pt x="0" y="0"/>
                    <a:pt x="0" y="754"/>
                    <a:pt x="0" y="670"/>
                  </a:cubicBezTo>
                  <a:cubicBezTo>
                    <a:pt x="0" y="587"/>
                    <a:pt x="84"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14" name="Freeform: Shape 713">
              <a:extLst>
                <a:ext uri="{FF2B5EF4-FFF2-40B4-BE49-F238E27FC236}">
                  <a16:creationId xmlns:a16="http://schemas.microsoft.com/office/drawing/2014/main" xmlns="" id="{905FE121-8C35-428D-BEAB-04E7A46FC141}"/>
                </a:ext>
              </a:extLst>
            </p:cNvPr>
            <p:cNvSpPr/>
            <p:nvPr/>
          </p:nvSpPr>
          <p:spPr>
            <a:xfrm>
              <a:off x="2801205" y="1756260"/>
              <a:ext cx="83" cy="1508"/>
            </a:xfrm>
            <a:custGeom>
              <a:avLst/>
              <a:gdLst>
                <a:gd name="connsiteX0" fmla="*/ 84 w 83"/>
                <a:gd name="connsiteY0" fmla="*/ 1508 h 1508"/>
                <a:gd name="connsiteX1" fmla="*/ 84 w 83"/>
                <a:gd name="connsiteY1" fmla="*/ 1508 h 1508"/>
                <a:gd name="connsiteX2" fmla="*/ 0 w 83"/>
                <a:gd name="connsiteY2" fmla="*/ 0 h 1508"/>
                <a:gd name="connsiteX3" fmla="*/ 84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84" y="1508"/>
                  </a:moveTo>
                  <a:lnTo>
                    <a:pt x="84" y="1508"/>
                  </a:lnTo>
                  <a:lnTo>
                    <a:pt x="0" y="0"/>
                  </a:lnTo>
                  <a:lnTo>
                    <a:pt x="84" y="1508"/>
                  </a:lnTo>
                  <a:close/>
                </a:path>
              </a:pathLst>
            </a:custGeom>
            <a:solidFill>
              <a:srgbClr val="37474F"/>
            </a:solidFill>
            <a:ln w="8363" cap="flat">
              <a:noFill/>
              <a:prstDash val="solid"/>
              <a:miter/>
            </a:ln>
          </p:spPr>
          <p:txBody>
            <a:bodyPr rtlCol="0" anchor="ctr"/>
            <a:lstStyle/>
            <a:p>
              <a:pPr defTabSz="914378"/>
              <a:endParaRPr lang="en-US"/>
            </a:p>
          </p:txBody>
        </p:sp>
        <p:sp>
          <p:nvSpPr>
            <p:cNvPr id="715" name="Freeform: Shape 714">
              <a:extLst>
                <a:ext uri="{FF2B5EF4-FFF2-40B4-BE49-F238E27FC236}">
                  <a16:creationId xmlns:a16="http://schemas.microsoft.com/office/drawing/2014/main" xmlns="" id="{17A17926-CAD6-4881-A256-5D2015619274}"/>
                </a:ext>
              </a:extLst>
            </p:cNvPr>
            <p:cNvSpPr/>
            <p:nvPr/>
          </p:nvSpPr>
          <p:spPr>
            <a:xfrm>
              <a:off x="2800329" y="1760198"/>
              <a:ext cx="37" cy="1173"/>
            </a:xfrm>
            <a:custGeom>
              <a:avLst/>
              <a:gdLst>
                <a:gd name="connsiteX0" fmla="*/ 38 w 37"/>
                <a:gd name="connsiteY0" fmla="*/ 1173 h 1173"/>
                <a:gd name="connsiteX1" fmla="*/ 38 w 37"/>
                <a:gd name="connsiteY1" fmla="*/ 670 h 1173"/>
                <a:gd name="connsiteX2" fmla="*/ 38 w 37"/>
                <a:gd name="connsiteY2" fmla="*/ 0 h 1173"/>
                <a:gd name="connsiteX3" fmla="*/ 38 w 37"/>
                <a:gd name="connsiteY3" fmla="*/ 1173 h 1173"/>
              </a:gdLst>
              <a:ahLst/>
              <a:cxnLst>
                <a:cxn ang="0">
                  <a:pos x="connsiteX0" y="connsiteY0"/>
                </a:cxn>
                <a:cxn ang="0">
                  <a:pos x="connsiteX1" y="connsiteY1"/>
                </a:cxn>
                <a:cxn ang="0">
                  <a:pos x="connsiteX2" y="connsiteY2"/>
                </a:cxn>
                <a:cxn ang="0">
                  <a:pos x="connsiteX3" y="connsiteY3"/>
                </a:cxn>
              </a:cxnLst>
              <a:rect l="l" t="t" r="r" b="b"/>
              <a:pathLst>
                <a:path w="37" h="1173">
                  <a:moveTo>
                    <a:pt x="38" y="1173"/>
                  </a:moveTo>
                  <a:cubicBezTo>
                    <a:pt x="38" y="1173"/>
                    <a:pt x="38" y="251"/>
                    <a:pt x="38" y="670"/>
                  </a:cubicBezTo>
                  <a:cubicBezTo>
                    <a:pt x="38" y="1089"/>
                    <a:pt x="38" y="670"/>
                    <a:pt x="38" y="0"/>
                  </a:cubicBezTo>
                  <a:cubicBezTo>
                    <a:pt x="-13" y="385"/>
                    <a:pt x="-13" y="788"/>
                    <a:pt x="38" y="1173"/>
                  </a:cubicBezTo>
                  <a:close/>
                </a:path>
              </a:pathLst>
            </a:custGeom>
            <a:solidFill>
              <a:srgbClr val="37474F"/>
            </a:solidFill>
            <a:ln w="8363" cap="flat">
              <a:noFill/>
              <a:prstDash val="solid"/>
              <a:miter/>
            </a:ln>
          </p:spPr>
          <p:txBody>
            <a:bodyPr rtlCol="0" anchor="ctr"/>
            <a:lstStyle/>
            <a:p>
              <a:pPr defTabSz="914378"/>
              <a:endParaRPr lang="en-US"/>
            </a:p>
          </p:txBody>
        </p:sp>
        <p:sp>
          <p:nvSpPr>
            <p:cNvPr id="716" name="Freeform: Shape 715">
              <a:extLst>
                <a:ext uri="{FF2B5EF4-FFF2-40B4-BE49-F238E27FC236}">
                  <a16:creationId xmlns:a16="http://schemas.microsoft.com/office/drawing/2014/main" xmlns="" id="{DCC90C32-E2DC-4BC5-BEF2-9AA92B0612E6}"/>
                </a:ext>
              </a:extLst>
            </p:cNvPr>
            <p:cNvSpPr/>
            <p:nvPr/>
          </p:nvSpPr>
          <p:spPr>
            <a:xfrm>
              <a:off x="2800367" y="17601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17" name="Freeform: Shape 716">
              <a:extLst>
                <a:ext uri="{FF2B5EF4-FFF2-40B4-BE49-F238E27FC236}">
                  <a16:creationId xmlns:a16="http://schemas.microsoft.com/office/drawing/2014/main" xmlns="" id="{AA3EEB49-F0BF-45DC-8C81-25A2A85959DF}"/>
                </a:ext>
              </a:extLst>
            </p:cNvPr>
            <p:cNvSpPr/>
            <p:nvPr/>
          </p:nvSpPr>
          <p:spPr>
            <a:xfrm>
              <a:off x="2787715" y="1754166"/>
              <a:ext cx="83" cy="502"/>
            </a:xfrm>
            <a:custGeom>
              <a:avLst/>
              <a:gdLst>
                <a:gd name="connsiteX0" fmla="*/ 84 w 83"/>
                <a:gd name="connsiteY0" fmla="*/ 251 h 502"/>
                <a:gd name="connsiteX1" fmla="*/ 0 w 83"/>
                <a:gd name="connsiteY1" fmla="*/ 0 h 502"/>
                <a:gd name="connsiteX2" fmla="*/ 84 w 83"/>
                <a:gd name="connsiteY2" fmla="*/ 503 h 502"/>
                <a:gd name="connsiteX3" fmla="*/ 84 w 83"/>
                <a:gd name="connsiteY3" fmla="*/ 251 h 502"/>
              </a:gdLst>
              <a:ahLst/>
              <a:cxnLst>
                <a:cxn ang="0">
                  <a:pos x="connsiteX0" y="connsiteY0"/>
                </a:cxn>
                <a:cxn ang="0">
                  <a:pos x="connsiteX1" y="connsiteY1"/>
                </a:cxn>
                <a:cxn ang="0">
                  <a:pos x="connsiteX2" y="connsiteY2"/>
                </a:cxn>
                <a:cxn ang="0">
                  <a:pos x="connsiteX3" y="connsiteY3"/>
                </a:cxn>
              </a:cxnLst>
              <a:rect l="l" t="t" r="r" b="b"/>
              <a:pathLst>
                <a:path w="83" h="502">
                  <a:moveTo>
                    <a:pt x="84" y="251"/>
                  </a:moveTo>
                  <a:lnTo>
                    <a:pt x="0" y="0"/>
                  </a:lnTo>
                  <a:lnTo>
                    <a:pt x="84" y="503"/>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718" name="Freeform: Shape 717">
              <a:extLst>
                <a:ext uri="{FF2B5EF4-FFF2-40B4-BE49-F238E27FC236}">
                  <a16:creationId xmlns:a16="http://schemas.microsoft.com/office/drawing/2014/main" xmlns="" id="{2A0A0385-F073-4C2A-B09D-2E943364B998}"/>
                </a:ext>
              </a:extLst>
            </p:cNvPr>
            <p:cNvSpPr/>
            <p:nvPr/>
          </p:nvSpPr>
          <p:spPr>
            <a:xfrm>
              <a:off x="2787761" y="1755432"/>
              <a:ext cx="37" cy="74"/>
            </a:xfrm>
            <a:custGeom>
              <a:avLst/>
              <a:gdLst>
                <a:gd name="connsiteX0" fmla="*/ 37 w 37"/>
                <a:gd name="connsiteY0" fmla="*/ 74 h 74"/>
                <a:gd name="connsiteX1" fmla="*/ 37 w 37"/>
                <a:gd name="connsiteY1" fmla="*/ 74 h 74"/>
                <a:gd name="connsiteX2" fmla="*/ 37 w 37"/>
                <a:gd name="connsiteY2" fmla="*/ 74 h 74"/>
              </a:gdLst>
              <a:ahLst/>
              <a:cxnLst>
                <a:cxn ang="0">
                  <a:pos x="connsiteX0" y="connsiteY0"/>
                </a:cxn>
                <a:cxn ang="0">
                  <a:pos x="connsiteX1" y="connsiteY1"/>
                </a:cxn>
                <a:cxn ang="0">
                  <a:pos x="connsiteX2" y="connsiteY2"/>
                </a:cxn>
              </a:cxnLst>
              <a:rect l="l" t="t" r="r" b="b"/>
              <a:pathLst>
                <a:path w="37" h="74">
                  <a:moveTo>
                    <a:pt x="37" y="74"/>
                  </a:moveTo>
                  <a:lnTo>
                    <a:pt x="37" y="74"/>
                  </a:lnTo>
                  <a:cubicBezTo>
                    <a:pt x="37" y="74"/>
                    <a:pt x="-47" y="-93"/>
                    <a:pt x="37" y="74"/>
                  </a:cubicBezTo>
                  <a:close/>
                </a:path>
              </a:pathLst>
            </a:custGeom>
            <a:solidFill>
              <a:srgbClr val="37474F"/>
            </a:solidFill>
            <a:ln w="8363" cap="flat">
              <a:noFill/>
              <a:prstDash val="solid"/>
              <a:miter/>
            </a:ln>
          </p:spPr>
          <p:txBody>
            <a:bodyPr rtlCol="0" anchor="ctr"/>
            <a:lstStyle/>
            <a:p>
              <a:pPr defTabSz="914378"/>
              <a:endParaRPr lang="en-US"/>
            </a:p>
          </p:txBody>
        </p:sp>
        <p:sp>
          <p:nvSpPr>
            <p:cNvPr id="719" name="Freeform: Shape 718">
              <a:extLst>
                <a:ext uri="{FF2B5EF4-FFF2-40B4-BE49-F238E27FC236}">
                  <a16:creationId xmlns:a16="http://schemas.microsoft.com/office/drawing/2014/main" xmlns="" id="{A26A03B7-F9FD-4B86-9A77-DF33196E3D5E}"/>
                </a:ext>
              </a:extLst>
            </p:cNvPr>
            <p:cNvSpPr/>
            <p:nvPr/>
          </p:nvSpPr>
          <p:spPr>
            <a:xfrm>
              <a:off x="2796680" y="17627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20" name="Freeform: Shape 719">
              <a:extLst>
                <a:ext uri="{FF2B5EF4-FFF2-40B4-BE49-F238E27FC236}">
                  <a16:creationId xmlns:a16="http://schemas.microsoft.com/office/drawing/2014/main" xmlns="" id="{1ABB845F-F468-4DB0-A228-2EE4AE1AF616}"/>
                </a:ext>
              </a:extLst>
            </p:cNvPr>
            <p:cNvSpPr/>
            <p:nvPr/>
          </p:nvSpPr>
          <p:spPr>
            <a:xfrm>
              <a:off x="2795675" y="1761204"/>
              <a:ext cx="83" cy="837"/>
            </a:xfrm>
            <a:custGeom>
              <a:avLst/>
              <a:gdLst>
                <a:gd name="connsiteX0" fmla="*/ 84 w 83"/>
                <a:gd name="connsiteY0" fmla="*/ 838 h 837"/>
                <a:gd name="connsiteX1" fmla="*/ 84 w 83"/>
                <a:gd name="connsiteY1" fmla="*/ 838 h 837"/>
                <a:gd name="connsiteX2" fmla="*/ 0 w 83"/>
                <a:gd name="connsiteY2" fmla="*/ 0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838"/>
                  </a:lnTo>
                  <a:lnTo>
                    <a:pt x="0" y="0"/>
                  </a:lnTo>
                  <a:lnTo>
                    <a:pt x="84" y="838"/>
                  </a:lnTo>
                  <a:close/>
                </a:path>
              </a:pathLst>
            </a:custGeom>
            <a:solidFill>
              <a:srgbClr val="37474F"/>
            </a:solidFill>
            <a:ln w="8363" cap="flat">
              <a:noFill/>
              <a:prstDash val="solid"/>
              <a:miter/>
            </a:ln>
          </p:spPr>
          <p:txBody>
            <a:bodyPr rtlCol="0" anchor="ctr"/>
            <a:lstStyle/>
            <a:p>
              <a:pPr defTabSz="914378"/>
              <a:endParaRPr lang="en-US"/>
            </a:p>
          </p:txBody>
        </p:sp>
        <p:sp>
          <p:nvSpPr>
            <p:cNvPr id="721" name="Freeform: Shape 720">
              <a:extLst>
                <a:ext uri="{FF2B5EF4-FFF2-40B4-BE49-F238E27FC236}">
                  <a16:creationId xmlns:a16="http://schemas.microsoft.com/office/drawing/2014/main" xmlns="" id="{A3B6D2A5-81A1-486F-A633-C585BE02FB62}"/>
                </a:ext>
              </a:extLst>
            </p:cNvPr>
            <p:cNvSpPr/>
            <p:nvPr/>
          </p:nvSpPr>
          <p:spPr>
            <a:xfrm>
              <a:off x="2795051" y="1762731"/>
              <a:ext cx="37" cy="484"/>
            </a:xfrm>
            <a:custGeom>
              <a:avLst/>
              <a:gdLst>
                <a:gd name="connsiteX0" fmla="*/ 37 w 37"/>
                <a:gd name="connsiteY0" fmla="*/ 484 h 484"/>
                <a:gd name="connsiteX1" fmla="*/ 37 w 37"/>
                <a:gd name="connsiteY1" fmla="*/ 484 h 484"/>
                <a:gd name="connsiteX2" fmla="*/ 37 w 37"/>
                <a:gd name="connsiteY2" fmla="*/ 484 h 484"/>
              </a:gdLst>
              <a:ahLst/>
              <a:cxnLst>
                <a:cxn ang="0">
                  <a:pos x="connsiteX0" y="connsiteY0"/>
                </a:cxn>
                <a:cxn ang="0">
                  <a:pos x="connsiteX1" y="connsiteY1"/>
                </a:cxn>
                <a:cxn ang="0">
                  <a:pos x="connsiteX2" y="connsiteY2"/>
                </a:cxn>
              </a:cxnLst>
              <a:rect l="l" t="t" r="r" b="b"/>
              <a:pathLst>
                <a:path w="37" h="484">
                  <a:moveTo>
                    <a:pt x="37" y="484"/>
                  </a:moveTo>
                  <a:cubicBezTo>
                    <a:pt x="37" y="484"/>
                    <a:pt x="37" y="484"/>
                    <a:pt x="37" y="484"/>
                  </a:cubicBezTo>
                  <a:cubicBezTo>
                    <a:pt x="37" y="484"/>
                    <a:pt x="-46" y="-605"/>
                    <a:pt x="37" y="484"/>
                  </a:cubicBezTo>
                  <a:close/>
                </a:path>
              </a:pathLst>
            </a:custGeom>
            <a:solidFill>
              <a:srgbClr val="37474F"/>
            </a:solidFill>
            <a:ln w="8363" cap="flat">
              <a:noFill/>
              <a:prstDash val="solid"/>
              <a:miter/>
            </a:ln>
          </p:spPr>
          <p:txBody>
            <a:bodyPr rtlCol="0" anchor="ctr"/>
            <a:lstStyle/>
            <a:p>
              <a:pPr defTabSz="914378"/>
              <a:endParaRPr lang="en-US"/>
            </a:p>
          </p:txBody>
        </p:sp>
        <p:sp>
          <p:nvSpPr>
            <p:cNvPr id="722" name="Freeform: Shape 721">
              <a:extLst>
                <a:ext uri="{FF2B5EF4-FFF2-40B4-BE49-F238E27FC236}">
                  <a16:creationId xmlns:a16="http://schemas.microsoft.com/office/drawing/2014/main" xmlns="" id="{4011452A-368A-42D3-8BE1-729EB8DD8F80}"/>
                </a:ext>
              </a:extLst>
            </p:cNvPr>
            <p:cNvSpPr/>
            <p:nvPr/>
          </p:nvSpPr>
          <p:spPr>
            <a:xfrm>
              <a:off x="2620724" y="2090746"/>
              <a:ext cx="52116" cy="71220"/>
            </a:xfrm>
            <a:custGeom>
              <a:avLst/>
              <a:gdLst>
                <a:gd name="connsiteX0" fmla="*/ 52117 w 52116"/>
                <a:gd name="connsiteY0" fmla="*/ 66109 h 71220"/>
                <a:gd name="connsiteX1" fmla="*/ 48430 w 52116"/>
                <a:gd name="connsiteY1" fmla="*/ 67785 h 71220"/>
                <a:gd name="connsiteX2" fmla="*/ 45414 w 52116"/>
                <a:gd name="connsiteY2" fmla="*/ 69712 h 71220"/>
                <a:gd name="connsiteX3" fmla="*/ 45414 w 52116"/>
                <a:gd name="connsiteY3" fmla="*/ 70802 h 71220"/>
                <a:gd name="connsiteX4" fmla="*/ 44576 w 52116"/>
                <a:gd name="connsiteY4" fmla="*/ 70048 h 71220"/>
                <a:gd name="connsiteX5" fmla="*/ 43654 w 52116"/>
                <a:gd name="connsiteY5" fmla="*/ 70048 h 71220"/>
                <a:gd name="connsiteX6" fmla="*/ 42481 w 52116"/>
                <a:gd name="connsiteY6" fmla="*/ 71221 h 71220"/>
                <a:gd name="connsiteX7" fmla="*/ 41392 w 52116"/>
                <a:gd name="connsiteY7" fmla="*/ 71221 h 71220"/>
                <a:gd name="connsiteX8" fmla="*/ 39716 w 52116"/>
                <a:gd name="connsiteY8" fmla="*/ 70048 h 71220"/>
                <a:gd name="connsiteX9" fmla="*/ 38375 w 52116"/>
                <a:gd name="connsiteY9" fmla="*/ 68623 h 71220"/>
                <a:gd name="connsiteX10" fmla="*/ 37705 w 52116"/>
                <a:gd name="connsiteY10" fmla="*/ 68623 h 71220"/>
                <a:gd name="connsiteX11" fmla="*/ 37705 w 52116"/>
                <a:gd name="connsiteY11" fmla="*/ 67869 h 71220"/>
                <a:gd name="connsiteX12" fmla="*/ 37118 w 52116"/>
                <a:gd name="connsiteY12" fmla="*/ 66361 h 71220"/>
                <a:gd name="connsiteX13" fmla="*/ 36281 w 52116"/>
                <a:gd name="connsiteY13" fmla="*/ 66361 h 71220"/>
                <a:gd name="connsiteX14" fmla="*/ 35359 w 52116"/>
                <a:gd name="connsiteY14" fmla="*/ 66361 h 71220"/>
                <a:gd name="connsiteX15" fmla="*/ 34354 w 52116"/>
                <a:gd name="connsiteY15" fmla="*/ 65104 h 71220"/>
                <a:gd name="connsiteX16" fmla="*/ 34354 w 52116"/>
                <a:gd name="connsiteY16" fmla="*/ 63763 h 71220"/>
                <a:gd name="connsiteX17" fmla="*/ 31505 w 52116"/>
                <a:gd name="connsiteY17" fmla="*/ 59071 h 71220"/>
                <a:gd name="connsiteX18" fmla="*/ 31086 w 52116"/>
                <a:gd name="connsiteY18" fmla="*/ 59574 h 71220"/>
                <a:gd name="connsiteX19" fmla="*/ 31086 w 52116"/>
                <a:gd name="connsiteY19" fmla="*/ 60160 h 71220"/>
                <a:gd name="connsiteX20" fmla="*/ 31086 w 52116"/>
                <a:gd name="connsiteY20" fmla="*/ 60915 h 71220"/>
                <a:gd name="connsiteX21" fmla="*/ 31086 w 52116"/>
                <a:gd name="connsiteY21" fmla="*/ 61585 h 71220"/>
                <a:gd name="connsiteX22" fmla="*/ 30248 w 52116"/>
                <a:gd name="connsiteY22" fmla="*/ 58987 h 71220"/>
                <a:gd name="connsiteX23" fmla="*/ 28405 w 52116"/>
                <a:gd name="connsiteY23" fmla="*/ 56893 h 71220"/>
                <a:gd name="connsiteX24" fmla="*/ 27902 w 52116"/>
                <a:gd name="connsiteY24" fmla="*/ 55636 h 71220"/>
                <a:gd name="connsiteX25" fmla="*/ 27148 w 52116"/>
                <a:gd name="connsiteY25" fmla="*/ 54379 h 71220"/>
                <a:gd name="connsiteX26" fmla="*/ 27734 w 52116"/>
                <a:gd name="connsiteY26" fmla="*/ 53709 h 71220"/>
                <a:gd name="connsiteX27" fmla="*/ 27734 w 52116"/>
                <a:gd name="connsiteY27" fmla="*/ 54379 h 71220"/>
                <a:gd name="connsiteX28" fmla="*/ 27734 w 52116"/>
                <a:gd name="connsiteY28" fmla="*/ 55217 h 71220"/>
                <a:gd name="connsiteX29" fmla="*/ 28656 w 52116"/>
                <a:gd name="connsiteY29" fmla="*/ 55720 h 71220"/>
                <a:gd name="connsiteX30" fmla="*/ 29242 w 52116"/>
                <a:gd name="connsiteY30" fmla="*/ 54379 h 71220"/>
                <a:gd name="connsiteX31" fmla="*/ 29997 w 52116"/>
                <a:gd name="connsiteY31" fmla="*/ 52871 h 71220"/>
                <a:gd name="connsiteX32" fmla="*/ 29326 w 52116"/>
                <a:gd name="connsiteY32" fmla="*/ 51782 h 71220"/>
                <a:gd name="connsiteX33" fmla="*/ 27650 w 52116"/>
                <a:gd name="connsiteY33" fmla="*/ 50860 h 71220"/>
                <a:gd name="connsiteX34" fmla="*/ 25807 w 52116"/>
                <a:gd name="connsiteY34" fmla="*/ 51614 h 71220"/>
                <a:gd name="connsiteX35" fmla="*/ 25807 w 52116"/>
                <a:gd name="connsiteY35" fmla="*/ 51111 h 71220"/>
                <a:gd name="connsiteX36" fmla="*/ 23629 w 52116"/>
                <a:gd name="connsiteY36" fmla="*/ 51111 h 71220"/>
                <a:gd name="connsiteX37" fmla="*/ 23629 w 52116"/>
                <a:gd name="connsiteY37" fmla="*/ 51111 h 71220"/>
                <a:gd name="connsiteX38" fmla="*/ 23629 w 52116"/>
                <a:gd name="connsiteY38" fmla="*/ 51111 h 71220"/>
                <a:gd name="connsiteX39" fmla="*/ 22372 w 52116"/>
                <a:gd name="connsiteY39" fmla="*/ 49603 h 71220"/>
                <a:gd name="connsiteX40" fmla="*/ 21031 w 52116"/>
                <a:gd name="connsiteY40" fmla="*/ 48430 h 71220"/>
                <a:gd name="connsiteX41" fmla="*/ 19523 w 52116"/>
                <a:gd name="connsiteY41" fmla="*/ 49268 h 71220"/>
                <a:gd name="connsiteX42" fmla="*/ 17847 w 52116"/>
                <a:gd name="connsiteY42" fmla="*/ 51028 h 71220"/>
                <a:gd name="connsiteX43" fmla="*/ 17847 w 52116"/>
                <a:gd name="connsiteY43" fmla="*/ 51865 h 71220"/>
                <a:gd name="connsiteX44" fmla="*/ 17847 w 52116"/>
                <a:gd name="connsiteY44" fmla="*/ 52368 h 71220"/>
                <a:gd name="connsiteX45" fmla="*/ 17093 w 52116"/>
                <a:gd name="connsiteY45" fmla="*/ 53709 h 71220"/>
                <a:gd name="connsiteX46" fmla="*/ 16339 w 52116"/>
                <a:gd name="connsiteY46" fmla="*/ 55803 h 71220"/>
                <a:gd name="connsiteX47" fmla="*/ 14747 w 52116"/>
                <a:gd name="connsiteY47" fmla="*/ 58401 h 71220"/>
                <a:gd name="connsiteX48" fmla="*/ 12820 w 52116"/>
                <a:gd name="connsiteY48" fmla="*/ 61166 h 71220"/>
                <a:gd name="connsiteX49" fmla="*/ 13574 w 52116"/>
                <a:gd name="connsiteY49" fmla="*/ 62339 h 71220"/>
                <a:gd name="connsiteX50" fmla="*/ 12736 w 52116"/>
                <a:gd name="connsiteY50" fmla="*/ 64518 h 71220"/>
                <a:gd name="connsiteX51" fmla="*/ 11814 w 52116"/>
                <a:gd name="connsiteY51" fmla="*/ 66277 h 71220"/>
                <a:gd name="connsiteX52" fmla="*/ 10976 w 52116"/>
                <a:gd name="connsiteY52" fmla="*/ 66277 h 71220"/>
                <a:gd name="connsiteX53" fmla="*/ 9468 w 52116"/>
                <a:gd name="connsiteY53" fmla="*/ 67701 h 71220"/>
                <a:gd name="connsiteX54" fmla="*/ 7876 w 52116"/>
                <a:gd name="connsiteY54" fmla="*/ 69545 h 71220"/>
                <a:gd name="connsiteX55" fmla="*/ 7457 w 52116"/>
                <a:gd name="connsiteY55" fmla="*/ 67115 h 71220"/>
                <a:gd name="connsiteX56" fmla="*/ 5195 w 52116"/>
                <a:gd name="connsiteY56" fmla="*/ 68958 h 71220"/>
                <a:gd name="connsiteX57" fmla="*/ 5195 w 52116"/>
                <a:gd name="connsiteY57" fmla="*/ 69712 h 71220"/>
                <a:gd name="connsiteX58" fmla="*/ 5195 w 52116"/>
                <a:gd name="connsiteY58" fmla="*/ 70550 h 71220"/>
                <a:gd name="connsiteX59" fmla="*/ 4273 w 52116"/>
                <a:gd name="connsiteY59" fmla="*/ 70550 h 71220"/>
                <a:gd name="connsiteX60" fmla="*/ 4692 w 52116"/>
                <a:gd name="connsiteY60" fmla="*/ 69377 h 71220"/>
                <a:gd name="connsiteX61" fmla="*/ 3268 w 52116"/>
                <a:gd name="connsiteY61" fmla="*/ 68791 h 71220"/>
                <a:gd name="connsiteX62" fmla="*/ 2597 w 52116"/>
                <a:gd name="connsiteY62" fmla="*/ 69545 h 71220"/>
                <a:gd name="connsiteX63" fmla="*/ 1676 w 52116"/>
                <a:gd name="connsiteY63" fmla="*/ 69545 h 71220"/>
                <a:gd name="connsiteX64" fmla="*/ 1676 w 52116"/>
                <a:gd name="connsiteY64" fmla="*/ 67366 h 71220"/>
                <a:gd name="connsiteX65" fmla="*/ 2179 w 52116"/>
                <a:gd name="connsiteY65" fmla="*/ 67366 h 71220"/>
                <a:gd name="connsiteX66" fmla="*/ 3100 w 52116"/>
                <a:gd name="connsiteY66" fmla="*/ 66109 h 71220"/>
                <a:gd name="connsiteX67" fmla="*/ 4106 w 52116"/>
                <a:gd name="connsiteY67" fmla="*/ 63931 h 71220"/>
                <a:gd name="connsiteX68" fmla="*/ 3519 w 52116"/>
                <a:gd name="connsiteY68" fmla="*/ 63931 h 71220"/>
                <a:gd name="connsiteX69" fmla="*/ 2765 w 52116"/>
                <a:gd name="connsiteY69" fmla="*/ 64434 h 71220"/>
                <a:gd name="connsiteX70" fmla="*/ 2011 w 52116"/>
                <a:gd name="connsiteY70" fmla="*/ 64434 h 71220"/>
                <a:gd name="connsiteX71" fmla="*/ 2597 w 52116"/>
                <a:gd name="connsiteY71" fmla="*/ 63596 h 71220"/>
                <a:gd name="connsiteX72" fmla="*/ 3435 w 52116"/>
                <a:gd name="connsiteY72" fmla="*/ 62926 h 71220"/>
                <a:gd name="connsiteX73" fmla="*/ 4106 w 52116"/>
                <a:gd name="connsiteY73" fmla="*/ 63596 h 71220"/>
                <a:gd name="connsiteX74" fmla="*/ 5195 w 52116"/>
                <a:gd name="connsiteY74" fmla="*/ 61501 h 71220"/>
                <a:gd name="connsiteX75" fmla="*/ 5195 w 52116"/>
                <a:gd name="connsiteY75" fmla="*/ 59071 h 71220"/>
                <a:gd name="connsiteX76" fmla="*/ 5865 w 52116"/>
                <a:gd name="connsiteY76" fmla="*/ 56893 h 71220"/>
                <a:gd name="connsiteX77" fmla="*/ 7038 w 52116"/>
                <a:gd name="connsiteY77" fmla="*/ 55049 h 71220"/>
                <a:gd name="connsiteX78" fmla="*/ 7709 w 52116"/>
                <a:gd name="connsiteY78" fmla="*/ 55049 h 71220"/>
                <a:gd name="connsiteX79" fmla="*/ 8547 w 52116"/>
                <a:gd name="connsiteY79" fmla="*/ 54211 h 71220"/>
                <a:gd name="connsiteX80" fmla="*/ 8044 w 52116"/>
                <a:gd name="connsiteY80" fmla="*/ 52871 h 71220"/>
                <a:gd name="connsiteX81" fmla="*/ 8463 w 52116"/>
                <a:gd name="connsiteY81" fmla="*/ 52033 h 71220"/>
                <a:gd name="connsiteX82" fmla="*/ 9133 w 52116"/>
                <a:gd name="connsiteY82" fmla="*/ 51446 h 71220"/>
                <a:gd name="connsiteX83" fmla="*/ 9133 w 52116"/>
                <a:gd name="connsiteY83" fmla="*/ 50273 h 71220"/>
                <a:gd name="connsiteX84" fmla="*/ 9971 w 52116"/>
                <a:gd name="connsiteY84" fmla="*/ 50273 h 71220"/>
                <a:gd name="connsiteX85" fmla="*/ 9971 w 52116"/>
                <a:gd name="connsiteY85" fmla="*/ 48011 h 71220"/>
                <a:gd name="connsiteX86" fmla="*/ 10725 w 52116"/>
                <a:gd name="connsiteY86" fmla="*/ 48011 h 71220"/>
                <a:gd name="connsiteX87" fmla="*/ 11814 w 52116"/>
                <a:gd name="connsiteY87" fmla="*/ 47089 h 71220"/>
                <a:gd name="connsiteX88" fmla="*/ 11814 w 52116"/>
                <a:gd name="connsiteY88" fmla="*/ 45916 h 71220"/>
                <a:gd name="connsiteX89" fmla="*/ 11814 w 52116"/>
                <a:gd name="connsiteY89" fmla="*/ 44492 h 71220"/>
                <a:gd name="connsiteX90" fmla="*/ 11814 w 52116"/>
                <a:gd name="connsiteY90" fmla="*/ 43235 h 71220"/>
                <a:gd name="connsiteX91" fmla="*/ 12736 w 52116"/>
                <a:gd name="connsiteY91" fmla="*/ 43235 h 71220"/>
                <a:gd name="connsiteX92" fmla="*/ 12736 w 52116"/>
                <a:gd name="connsiteY92" fmla="*/ 43235 h 71220"/>
                <a:gd name="connsiteX93" fmla="*/ 12736 w 52116"/>
                <a:gd name="connsiteY93" fmla="*/ 42146 h 71220"/>
                <a:gd name="connsiteX94" fmla="*/ 14244 w 52116"/>
                <a:gd name="connsiteY94" fmla="*/ 42146 h 71220"/>
                <a:gd name="connsiteX95" fmla="*/ 14244 w 52116"/>
                <a:gd name="connsiteY95" fmla="*/ 41727 h 71220"/>
                <a:gd name="connsiteX96" fmla="*/ 13406 w 52116"/>
                <a:gd name="connsiteY96" fmla="*/ 40889 h 71220"/>
                <a:gd name="connsiteX97" fmla="*/ 13406 w 52116"/>
                <a:gd name="connsiteY97" fmla="*/ 40135 h 71220"/>
                <a:gd name="connsiteX98" fmla="*/ 13406 w 52116"/>
                <a:gd name="connsiteY98" fmla="*/ 40135 h 71220"/>
                <a:gd name="connsiteX99" fmla="*/ 15334 w 52116"/>
                <a:gd name="connsiteY99" fmla="*/ 41811 h 71220"/>
                <a:gd name="connsiteX100" fmla="*/ 15752 w 52116"/>
                <a:gd name="connsiteY100" fmla="*/ 40303 h 71220"/>
                <a:gd name="connsiteX101" fmla="*/ 15752 w 52116"/>
                <a:gd name="connsiteY101" fmla="*/ 38794 h 71220"/>
                <a:gd name="connsiteX102" fmla="*/ 14579 w 52116"/>
                <a:gd name="connsiteY102" fmla="*/ 38292 h 71220"/>
                <a:gd name="connsiteX103" fmla="*/ 13993 w 52116"/>
                <a:gd name="connsiteY103" fmla="*/ 38292 h 71220"/>
                <a:gd name="connsiteX104" fmla="*/ 11395 w 52116"/>
                <a:gd name="connsiteY104" fmla="*/ 33264 h 71220"/>
                <a:gd name="connsiteX105" fmla="*/ 8630 w 52116"/>
                <a:gd name="connsiteY105" fmla="*/ 27986 h 71220"/>
                <a:gd name="connsiteX106" fmla="*/ 6955 w 52116"/>
                <a:gd name="connsiteY106" fmla="*/ 25556 h 71220"/>
                <a:gd name="connsiteX107" fmla="*/ 4189 w 52116"/>
                <a:gd name="connsiteY107" fmla="*/ 18936 h 71220"/>
                <a:gd name="connsiteX108" fmla="*/ 2849 w 52116"/>
                <a:gd name="connsiteY108" fmla="*/ 16758 h 71220"/>
                <a:gd name="connsiteX109" fmla="*/ 1257 w 52116"/>
                <a:gd name="connsiteY109" fmla="*/ 14663 h 71220"/>
                <a:gd name="connsiteX110" fmla="*/ 1257 w 52116"/>
                <a:gd name="connsiteY110" fmla="*/ 14077 h 71220"/>
                <a:gd name="connsiteX111" fmla="*/ 1257 w 52116"/>
                <a:gd name="connsiteY111" fmla="*/ 13490 h 71220"/>
                <a:gd name="connsiteX112" fmla="*/ 0 w 52116"/>
                <a:gd name="connsiteY112" fmla="*/ 12233 h 71220"/>
                <a:gd name="connsiteX113" fmla="*/ 2095 w 52116"/>
                <a:gd name="connsiteY113" fmla="*/ 12233 h 71220"/>
                <a:gd name="connsiteX114" fmla="*/ 3352 w 52116"/>
                <a:gd name="connsiteY114" fmla="*/ 12233 h 71220"/>
                <a:gd name="connsiteX115" fmla="*/ 4860 w 52116"/>
                <a:gd name="connsiteY115" fmla="*/ 12233 h 71220"/>
                <a:gd name="connsiteX116" fmla="*/ 6117 w 52116"/>
                <a:gd name="connsiteY116" fmla="*/ 13323 h 71220"/>
                <a:gd name="connsiteX117" fmla="*/ 7122 w 52116"/>
                <a:gd name="connsiteY117" fmla="*/ 13323 h 71220"/>
                <a:gd name="connsiteX118" fmla="*/ 8211 w 52116"/>
                <a:gd name="connsiteY118" fmla="*/ 12904 h 71220"/>
                <a:gd name="connsiteX119" fmla="*/ 9301 w 52116"/>
                <a:gd name="connsiteY119" fmla="*/ 11647 h 71220"/>
                <a:gd name="connsiteX120" fmla="*/ 9301 w 52116"/>
                <a:gd name="connsiteY120" fmla="*/ 11647 h 71220"/>
                <a:gd name="connsiteX121" fmla="*/ 9971 w 52116"/>
                <a:gd name="connsiteY121" fmla="*/ 11647 h 71220"/>
                <a:gd name="connsiteX122" fmla="*/ 9971 w 52116"/>
                <a:gd name="connsiteY122" fmla="*/ 12485 h 71220"/>
                <a:gd name="connsiteX123" fmla="*/ 9971 w 52116"/>
                <a:gd name="connsiteY123" fmla="*/ 13323 h 71220"/>
                <a:gd name="connsiteX124" fmla="*/ 11060 w 52116"/>
                <a:gd name="connsiteY124" fmla="*/ 14244 h 71220"/>
                <a:gd name="connsiteX125" fmla="*/ 11563 w 52116"/>
                <a:gd name="connsiteY125" fmla="*/ 14244 h 71220"/>
                <a:gd name="connsiteX126" fmla="*/ 11563 w 52116"/>
                <a:gd name="connsiteY126" fmla="*/ 14244 h 71220"/>
                <a:gd name="connsiteX127" fmla="*/ 12317 w 52116"/>
                <a:gd name="connsiteY127" fmla="*/ 14244 h 71220"/>
                <a:gd name="connsiteX128" fmla="*/ 13155 w 52116"/>
                <a:gd name="connsiteY128" fmla="*/ 15836 h 71220"/>
                <a:gd name="connsiteX129" fmla="*/ 13155 w 52116"/>
                <a:gd name="connsiteY129" fmla="*/ 16339 h 71220"/>
                <a:gd name="connsiteX130" fmla="*/ 12652 w 52116"/>
                <a:gd name="connsiteY130" fmla="*/ 15585 h 71220"/>
                <a:gd name="connsiteX131" fmla="*/ 11898 w 52116"/>
                <a:gd name="connsiteY131" fmla="*/ 14831 h 71220"/>
                <a:gd name="connsiteX132" fmla="*/ 13239 w 52116"/>
                <a:gd name="connsiteY132" fmla="*/ 17428 h 71220"/>
                <a:gd name="connsiteX133" fmla="*/ 16255 w 52116"/>
                <a:gd name="connsiteY133" fmla="*/ 19104 h 71220"/>
                <a:gd name="connsiteX134" fmla="*/ 15166 w 52116"/>
                <a:gd name="connsiteY134" fmla="*/ 19104 h 71220"/>
                <a:gd name="connsiteX135" fmla="*/ 14496 w 52116"/>
                <a:gd name="connsiteY135" fmla="*/ 20361 h 71220"/>
                <a:gd name="connsiteX136" fmla="*/ 15836 w 52116"/>
                <a:gd name="connsiteY136" fmla="*/ 21953 h 71220"/>
                <a:gd name="connsiteX137" fmla="*/ 18601 w 52116"/>
                <a:gd name="connsiteY137" fmla="*/ 24215 h 71220"/>
                <a:gd name="connsiteX138" fmla="*/ 21282 w 52116"/>
                <a:gd name="connsiteY138" fmla="*/ 25807 h 71220"/>
                <a:gd name="connsiteX139" fmla="*/ 22372 w 52116"/>
                <a:gd name="connsiteY139" fmla="*/ 23629 h 71220"/>
                <a:gd name="connsiteX140" fmla="*/ 23210 w 52116"/>
                <a:gd name="connsiteY140" fmla="*/ 20361 h 71220"/>
                <a:gd name="connsiteX141" fmla="*/ 24969 w 52116"/>
                <a:gd name="connsiteY141" fmla="*/ 18685 h 71220"/>
                <a:gd name="connsiteX142" fmla="*/ 26645 w 52116"/>
                <a:gd name="connsiteY142" fmla="*/ 17428 h 71220"/>
                <a:gd name="connsiteX143" fmla="*/ 26645 w 52116"/>
                <a:gd name="connsiteY143" fmla="*/ 16925 h 71220"/>
                <a:gd name="connsiteX144" fmla="*/ 26142 w 52116"/>
                <a:gd name="connsiteY144" fmla="*/ 16171 h 71220"/>
                <a:gd name="connsiteX145" fmla="*/ 26142 w 52116"/>
                <a:gd name="connsiteY145" fmla="*/ 14998 h 71220"/>
                <a:gd name="connsiteX146" fmla="*/ 26142 w 52116"/>
                <a:gd name="connsiteY146" fmla="*/ 13239 h 71220"/>
                <a:gd name="connsiteX147" fmla="*/ 27315 w 52116"/>
                <a:gd name="connsiteY147" fmla="*/ 11982 h 71220"/>
                <a:gd name="connsiteX148" fmla="*/ 29410 w 52116"/>
                <a:gd name="connsiteY148" fmla="*/ 8295 h 71220"/>
                <a:gd name="connsiteX149" fmla="*/ 29410 w 52116"/>
                <a:gd name="connsiteY149" fmla="*/ 7457 h 71220"/>
                <a:gd name="connsiteX150" fmla="*/ 29410 w 52116"/>
                <a:gd name="connsiteY150" fmla="*/ 7457 h 71220"/>
                <a:gd name="connsiteX151" fmla="*/ 29913 w 52116"/>
                <a:gd name="connsiteY151" fmla="*/ 8211 h 71220"/>
                <a:gd name="connsiteX152" fmla="*/ 30918 w 52116"/>
                <a:gd name="connsiteY152" fmla="*/ 8211 h 71220"/>
                <a:gd name="connsiteX153" fmla="*/ 31589 w 52116"/>
                <a:gd name="connsiteY153" fmla="*/ 4944 h 71220"/>
                <a:gd name="connsiteX154" fmla="*/ 32343 w 52116"/>
                <a:gd name="connsiteY154" fmla="*/ 4944 h 71220"/>
                <a:gd name="connsiteX155" fmla="*/ 33348 w 52116"/>
                <a:gd name="connsiteY155" fmla="*/ 4189 h 71220"/>
                <a:gd name="connsiteX156" fmla="*/ 34437 w 52116"/>
                <a:gd name="connsiteY156" fmla="*/ 3268 h 71220"/>
                <a:gd name="connsiteX157" fmla="*/ 34437 w 52116"/>
                <a:gd name="connsiteY157" fmla="*/ 3771 h 71220"/>
                <a:gd name="connsiteX158" fmla="*/ 34018 w 52116"/>
                <a:gd name="connsiteY158" fmla="*/ 4525 h 71220"/>
                <a:gd name="connsiteX159" fmla="*/ 33599 w 52116"/>
                <a:gd name="connsiteY159" fmla="*/ 5698 h 71220"/>
                <a:gd name="connsiteX160" fmla="*/ 35359 w 52116"/>
                <a:gd name="connsiteY160" fmla="*/ 6200 h 71220"/>
                <a:gd name="connsiteX161" fmla="*/ 36029 w 52116"/>
                <a:gd name="connsiteY161" fmla="*/ 5195 h 71220"/>
                <a:gd name="connsiteX162" fmla="*/ 36029 w 52116"/>
                <a:gd name="connsiteY162" fmla="*/ 3938 h 71220"/>
                <a:gd name="connsiteX163" fmla="*/ 36029 w 52116"/>
                <a:gd name="connsiteY163" fmla="*/ 3100 h 71220"/>
                <a:gd name="connsiteX164" fmla="*/ 37538 w 52116"/>
                <a:gd name="connsiteY164" fmla="*/ 1592 h 71220"/>
                <a:gd name="connsiteX165" fmla="*/ 39465 w 52116"/>
                <a:gd name="connsiteY165" fmla="*/ 0 h 71220"/>
                <a:gd name="connsiteX166" fmla="*/ 39465 w 52116"/>
                <a:gd name="connsiteY166" fmla="*/ 754 h 71220"/>
                <a:gd name="connsiteX167" fmla="*/ 38543 w 52116"/>
                <a:gd name="connsiteY167" fmla="*/ 1173 h 71220"/>
                <a:gd name="connsiteX168" fmla="*/ 37956 w 52116"/>
                <a:gd name="connsiteY168" fmla="*/ 1676 h 71220"/>
                <a:gd name="connsiteX169" fmla="*/ 38878 w 52116"/>
                <a:gd name="connsiteY169" fmla="*/ 2179 h 71220"/>
                <a:gd name="connsiteX170" fmla="*/ 38878 w 52116"/>
                <a:gd name="connsiteY170" fmla="*/ 3184 h 71220"/>
                <a:gd name="connsiteX171" fmla="*/ 38878 w 52116"/>
                <a:gd name="connsiteY171" fmla="*/ 4525 h 71220"/>
                <a:gd name="connsiteX172" fmla="*/ 38459 w 52116"/>
                <a:gd name="connsiteY172" fmla="*/ 5027 h 71220"/>
                <a:gd name="connsiteX173" fmla="*/ 38459 w 52116"/>
                <a:gd name="connsiteY173" fmla="*/ 5027 h 71220"/>
                <a:gd name="connsiteX174" fmla="*/ 38040 w 52116"/>
                <a:gd name="connsiteY174" fmla="*/ 4022 h 71220"/>
                <a:gd name="connsiteX175" fmla="*/ 37370 w 52116"/>
                <a:gd name="connsiteY175" fmla="*/ 3268 h 71220"/>
                <a:gd name="connsiteX176" fmla="*/ 37370 w 52116"/>
                <a:gd name="connsiteY176" fmla="*/ 4022 h 71220"/>
                <a:gd name="connsiteX177" fmla="*/ 37370 w 52116"/>
                <a:gd name="connsiteY177" fmla="*/ 4776 h 71220"/>
                <a:gd name="connsiteX178" fmla="*/ 38208 w 52116"/>
                <a:gd name="connsiteY178" fmla="*/ 5698 h 71220"/>
                <a:gd name="connsiteX179" fmla="*/ 35862 w 52116"/>
                <a:gd name="connsiteY179" fmla="*/ 10976 h 71220"/>
                <a:gd name="connsiteX180" fmla="*/ 34772 w 52116"/>
                <a:gd name="connsiteY180" fmla="*/ 10976 h 71220"/>
                <a:gd name="connsiteX181" fmla="*/ 34102 w 52116"/>
                <a:gd name="connsiteY181" fmla="*/ 11395 h 71220"/>
                <a:gd name="connsiteX182" fmla="*/ 34689 w 52116"/>
                <a:gd name="connsiteY182" fmla="*/ 12652 h 71220"/>
                <a:gd name="connsiteX183" fmla="*/ 33599 w 52116"/>
                <a:gd name="connsiteY183" fmla="*/ 14663 h 71220"/>
                <a:gd name="connsiteX184" fmla="*/ 32510 w 52116"/>
                <a:gd name="connsiteY184" fmla="*/ 17009 h 71220"/>
                <a:gd name="connsiteX185" fmla="*/ 30080 w 52116"/>
                <a:gd name="connsiteY185" fmla="*/ 21115 h 71220"/>
                <a:gd name="connsiteX186" fmla="*/ 28153 w 52116"/>
                <a:gd name="connsiteY186" fmla="*/ 25221 h 71220"/>
                <a:gd name="connsiteX187" fmla="*/ 26980 w 52116"/>
                <a:gd name="connsiteY187" fmla="*/ 24634 h 71220"/>
                <a:gd name="connsiteX188" fmla="*/ 25723 w 52116"/>
                <a:gd name="connsiteY188" fmla="*/ 29996 h 71220"/>
                <a:gd name="connsiteX189" fmla="*/ 24215 w 52116"/>
                <a:gd name="connsiteY189" fmla="*/ 34354 h 71220"/>
                <a:gd name="connsiteX190" fmla="*/ 25975 w 52116"/>
                <a:gd name="connsiteY190" fmla="*/ 35527 h 71220"/>
                <a:gd name="connsiteX191" fmla="*/ 27567 w 52116"/>
                <a:gd name="connsiteY191" fmla="*/ 36951 h 71220"/>
                <a:gd name="connsiteX192" fmla="*/ 28237 w 52116"/>
                <a:gd name="connsiteY192" fmla="*/ 39381 h 71220"/>
                <a:gd name="connsiteX193" fmla="*/ 29326 w 52116"/>
                <a:gd name="connsiteY193" fmla="*/ 40973 h 71220"/>
                <a:gd name="connsiteX194" fmla="*/ 29997 w 52116"/>
                <a:gd name="connsiteY194" fmla="*/ 40973 h 71220"/>
                <a:gd name="connsiteX195" fmla="*/ 28991 w 52116"/>
                <a:gd name="connsiteY195" fmla="*/ 42565 h 71220"/>
                <a:gd name="connsiteX196" fmla="*/ 29410 w 52116"/>
                <a:gd name="connsiteY196" fmla="*/ 43486 h 71220"/>
                <a:gd name="connsiteX197" fmla="*/ 30248 w 52116"/>
                <a:gd name="connsiteY197" fmla="*/ 44157 h 71220"/>
                <a:gd name="connsiteX198" fmla="*/ 30834 w 52116"/>
                <a:gd name="connsiteY198" fmla="*/ 42313 h 71220"/>
                <a:gd name="connsiteX199" fmla="*/ 31589 w 52116"/>
                <a:gd name="connsiteY199" fmla="*/ 43905 h 71220"/>
                <a:gd name="connsiteX200" fmla="*/ 33264 w 52116"/>
                <a:gd name="connsiteY200" fmla="*/ 45162 h 71220"/>
                <a:gd name="connsiteX201" fmla="*/ 34940 w 52116"/>
                <a:gd name="connsiteY201" fmla="*/ 48095 h 71220"/>
                <a:gd name="connsiteX202" fmla="*/ 37454 w 52116"/>
                <a:gd name="connsiteY202" fmla="*/ 50860 h 71220"/>
                <a:gd name="connsiteX203" fmla="*/ 37454 w 52116"/>
                <a:gd name="connsiteY203" fmla="*/ 51698 h 71220"/>
                <a:gd name="connsiteX204" fmla="*/ 39632 w 52116"/>
                <a:gd name="connsiteY204" fmla="*/ 54211 h 71220"/>
                <a:gd name="connsiteX205" fmla="*/ 41643 w 52116"/>
                <a:gd name="connsiteY205" fmla="*/ 57395 h 71220"/>
                <a:gd name="connsiteX206" fmla="*/ 43486 w 52116"/>
                <a:gd name="connsiteY206" fmla="*/ 58736 h 71220"/>
                <a:gd name="connsiteX207" fmla="*/ 44743 w 52116"/>
                <a:gd name="connsiteY207" fmla="*/ 60412 h 71220"/>
                <a:gd name="connsiteX208" fmla="*/ 44743 w 52116"/>
                <a:gd name="connsiteY208" fmla="*/ 61501 h 71220"/>
                <a:gd name="connsiteX209" fmla="*/ 47006 w 52116"/>
                <a:gd name="connsiteY209" fmla="*/ 63261 h 71220"/>
                <a:gd name="connsiteX210" fmla="*/ 49268 w 52116"/>
                <a:gd name="connsiteY210" fmla="*/ 65523 h 71220"/>
                <a:gd name="connsiteX211" fmla="*/ 7373 w 52116"/>
                <a:gd name="connsiteY211" fmla="*/ 69042 h 71220"/>
                <a:gd name="connsiteX212" fmla="*/ 7373 w 52116"/>
                <a:gd name="connsiteY212" fmla="*/ 69042 h 71220"/>
                <a:gd name="connsiteX213" fmla="*/ 7373 w 52116"/>
                <a:gd name="connsiteY213" fmla="*/ 69042 h 71220"/>
                <a:gd name="connsiteX214" fmla="*/ 8630 w 52116"/>
                <a:gd name="connsiteY214" fmla="*/ 57144 h 71220"/>
                <a:gd name="connsiteX215" fmla="*/ 7625 w 52116"/>
                <a:gd name="connsiteY215" fmla="*/ 57144 h 71220"/>
                <a:gd name="connsiteX216" fmla="*/ 7625 w 52116"/>
                <a:gd name="connsiteY216" fmla="*/ 57647 h 71220"/>
                <a:gd name="connsiteX217" fmla="*/ 8882 w 52116"/>
                <a:gd name="connsiteY217" fmla="*/ 57312 h 71220"/>
                <a:gd name="connsiteX218" fmla="*/ 10641 w 52116"/>
                <a:gd name="connsiteY218" fmla="*/ 64266 h 71220"/>
                <a:gd name="connsiteX219" fmla="*/ 10641 w 52116"/>
                <a:gd name="connsiteY219" fmla="*/ 63763 h 71220"/>
                <a:gd name="connsiteX220" fmla="*/ 10138 w 52116"/>
                <a:gd name="connsiteY220" fmla="*/ 63763 h 71220"/>
                <a:gd name="connsiteX221" fmla="*/ 10138 w 52116"/>
                <a:gd name="connsiteY221" fmla="*/ 64266 h 71220"/>
                <a:gd name="connsiteX222" fmla="*/ 10641 w 52116"/>
                <a:gd name="connsiteY222" fmla="*/ 54128 h 71220"/>
                <a:gd name="connsiteX223" fmla="*/ 10222 w 52116"/>
                <a:gd name="connsiteY223" fmla="*/ 53625 h 71220"/>
                <a:gd name="connsiteX224" fmla="*/ 10222 w 52116"/>
                <a:gd name="connsiteY224" fmla="*/ 54463 h 71220"/>
                <a:gd name="connsiteX225" fmla="*/ 12233 w 52116"/>
                <a:gd name="connsiteY225" fmla="*/ 14244 h 71220"/>
                <a:gd name="connsiteX226" fmla="*/ 11730 w 52116"/>
                <a:gd name="connsiteY226" fmla="*/ 14914 h 71220"/>
                <a:gd name="connsiteX227" fmla="*/ 11689 w 52116"/>
                <a:gd name="connsiteY227" fmla="*/ 15627 h 71220"/>
                <a:gd name="connsiteX228" fmla="*/ 11730 w 52116"/>
                <a:gd name="connsiteY228" fmla="*/ 15669 h 71220"/>
                <a:gd name="connsiteX229" fmla="*/ 11730 w 52116"/>
                <a:gd name="connsiteY229" fmla="*/ 14663 h 71220"/>
                <a:gd name="connsiteX230" fmla="*/ 11730 w 52116"/>
                <a:gd name="connsiteY230" fmla="*/ 14663 h 71220"/>
                <a:gd name="connsiteX231" fmla="*/ 12652 w 52116"/>
                <a:gd name="connsiteY231" fmla="*/ 14412 h 71220"/>
                <a:gd name="connsiteX232" fmla="*/ 17009 w 52116"/>
                <a:gd name="connsiteY232" fmla="*/ 51195 h 71220"/>
                <a:gd name="connsiteX233" fmla="*/ 17009 w 52116"/>
                <a:gd name="connsiteY233" fmla="*/ 51195 h 71220"/>
                <a:gd name="connsiteX234" fmla="*/ 16339 w 52116"/>
                <a:gd name="connsiteY234" fmla="*/ 51195 h 71220"/>
                <a:gd name="connsiteX235" fmla="*/ 16339 w 52116"/>
                <a:gd name="connsiteY235" fmla="*/ 51195 h 71220"/>
                <a:gd name="connsiteX236" fmla="*/ 15501 w 52116"/>
                <a:gd name="connsiteY236" fmla="*/ 17679 h 71220"/>
                <a:gd name="connsiteX237" fmla="*/ 14998 w 52116"/>
                <a:gd name="connsiteY237" fmla="*/ 17177 h 71220"/>
                <a:gd name="connsiteX238" fmla="*/ 15417 w 52116"/>
                <a:gd name="connsiteY238" fmla="*/ 18098 h 71220"/>
                <a:gd name="connsiteX239" fmla="*/ 18685 w 52116"/>
                <a:gd name="connsiteY239" fmla="*/ 26058 h 71220"/>
                <a:gd name="connsiteX240" fmla="*/ 17344 w 52116"/>
                <a:gd name="connsiteY240" fmla="*/ 25556 h 71220"/>
                <a:gd name="connsiteX241" fmla="*/ 16255 w 52116"/>
                <a:gd name="connsiteY241" fmla="*/ 26142 h 71220"/>
                <a:gd name="connsiteX242" fmla="*/ 17260 w 52116"/>
                <a:gd name="connsiteY242" fmla="*/ 26645 h 71220"/>
                <a:gd name="connsiteX243" fmla="*/ 18434 w 52116"/>
                <a:gd name="connsiteY243" fmla="*/ 26645 h 71220"/>
                <a:gd name="connsiteX244" fmla="*/ 18182 w 52116"/>
                <a:gd name="connsiteY244" fmla="*/ 29326 h 71220"/>
                <a:gd name="connsiteX245" fmla="*/ 18182 w 52116"/>
                <a:gd name="connsiteY245" fmla="*/ 29326 h 71220"/>
                <a:gd name="connsiteX246" fmla="*/ 17512 w 52116"/>
                <a:gd name="connsiteY246" fmla="*/ 29326 h 71220"/>
                <a:gd name="connsiteX247" fmla="*/ 17512 w 52116"/>
                <a:gd name="connsiteY247" fmla="*/ 29326 h 71220"/>
                <a:gd name="connsiteX248" fmla="*/ 21282 w 52116"/>
                <a:gd name="connsiteY248" fmla="*/ 24718 h 71220"/>
                <a:gd name="connsiteX249" fmla="*/ 21282 w 52116"/>
                <a:gd name="connsiteY249" fmla="*/ 23964 h 71220"/>
                <a:gd name="connsiteX250" fmla="*/ 20612 w 52116"/>
                <a:gd name="connsiteY250" fmla="*/ 23377 h 71220"/>
                <a:gd name="connsiteX251" fmla="*/ 20612 w 52116"/>
                <a:gd name="connsiteY251" fmla="*/ 24131 h 71220"/>
                <a:gd name="connsiteX252" fmla="*/ 20612 w 52116"/>
                <a:gd name="connsiteY252" fmla="*/ 25053 h 71220"/>
                <a:gd name="connsiteX253" fmla="*/ 20612 w 52116"/>
                <a:gd name="connsiteY253" fmla="*/ 25975 h 71220"/>
                <a:gd name="connsiteX254" fmla="*/ 21366 w 52116"/>
                <a:gd name="connsiteY254" fmla="*/ 25975 h 71220"/>
                <a:gd name="connsiteX255" fmla="*/ 21701 w 52116"/>
                <a:gd name="connsiteY255" fmla="*/ 24634 h 71220"/>
                <a:gd name="connsiteX256" fmla="*/ 24634 w 52116"/>
                <a:gd name="connsiteY256" fmla="*/ 26142 h 71220"/>
                <a:gd name="connsiteX257" fmla="*/ 24634 w 52116"/>
                <a:gd name="connsiteY257" fmla="*/ 25640 h 71220"/>
                <a:gd name="connsiteX258" fmla="*/ 24131 w 52116"/>
                <a:gd name="connsiteY258" fmla="*/ 25640 h 71220"/>
                <a:gd name="connsiteX259" fmla="*/ 23210 w 52116"/>
                <a:gd name="connsiteY259" fmla="*/ 26310 h 71220"/>
                <a:gd name="connsiteX260" fmla="*/ 25388 w 52116"/>
                <a:gd name="connsiteY260" fmla="*/ 54966 h 71220"/>
                <a:gd name="connsiteX261" fmla="*/ 24131 w 52116"/>
                <a:gd name="connsiteY261" fmla="*/ 53541 h 71220"/>
                <a:gd name="connsiteX262" fmla="*/ 24131 w 52116"/>
                <a:gd name="connsiteY262" fmla="*/ 52871 h 71220"/>
                <a:gd name="connsiteX263" fmla="*/ 25807 w 52116"/>
                <a:gd name="connsiteY263" fmla="*/ 47257 h 71220"/>
                <a:gd name="connsiteX264" fmla="*/ 25137 w 52116"/>
                <a:gd name="connsiteY264" fmla="*/ 47257 h 71220"/>
                <a:gd name="connsiteX265" fmla="*/ 24299 w 52116"/>
                <a:gd name="connsiteY265" fmla="*/ 47760 h 71220"/>
                <a:gd name="connsiteX266" fmla="*/ 23880 w 52116"/>
                <a:gd name="connsiteY266" fmla="*/ 48681 h 71220"/>
                <a:gd name="connsiteX267" fmla="*/ 25053 w 52116"/>
                <a:gd name="connsiteY267" fmla="*/ 48681 h 71220"/>
                <a:gd name="connsiteX268" fmla="*/ 25639 w 52116"/>
                <a:gd name="connsiteY268" fmla="*/ 48095 h 71220"/>
                <a:gd name="connsiteX269" fmla="*/ 26226 w 52116"/>
                <a:gd name="connsiteY269" fmla="*/ 47173 h 71220"/>
                <a:gd name="connsiteX270" fmla="*/ 30332 w 52116"/>
                <a:gd name="connsiteY270" fmla="*/ 48765 h 71220"/>
                <a:gd name="connsiteX271" fmla="*/ 30332 w 52116"/>
                <a:gd name="connsiteY271" fmla="*/ 48765 h 71220"/>
                <a:gd name="connsiteX272" fmla="*/ 29159 w 52116"/>
                <a:gd name="connsiteY272" fmla="*/ 48765 h 71220"/>
                <a:gd name="connsiteX273" fmla="*/ 29159 w 52116"/>
                <a:gd name="connsiteY273" fmla="*/ 48765 h 71220"/>
                <a:gd name="connsiteX274" fmla="*/ 30332 w 52116"/>
                <a:gd name="connsiteY274" fmla="*/ 11731 h 71220"/>
                <a:gd name="connsiteX275" fmla="*/ 30332 w 52116"/>
                <a:gd name="connsiteY275" fmla="*/ 11731 h 71220"/>
                <a:gd name="connsiteX276" fmla="*/ 29829 w 52116"/>
                <a:gd name="connsiteY276" fmla="*/ 11731 h 71220"/>
                <a:gd name="connsiteX277" fmla="*/ 29829 w 52116"/>
                <a:gd name="connsiteY277" fmla="*/ 11731 h 71220"/>
                <a:gd name="connsiteX278" fmla="*/ 33767 w 52116"/>
                <a:gd name="connsiteY278" fmla="*/ 57647 h 71220"/>
                <a:gd name="connsiteX279" fmla="*/ 33767 w 52116"/>
                <a:gd name="connsiteY279" fmla="*/ 56474 h 71220"/>
                <a:gd name="connsiteX280" fmla="*/ 33097 w 52116"/>
                <a:gd name="connsiteY280" fmla="*/ 55552 h 71220"/>
                <a:gd name="connsiteX281" fmla="*/ 32343 w 52116"/>
                <a:gd name="connsiteY281" fmla="*/ 55552 h 71220"/>
                <a:gd name="connsiteX282" fmla="*/ 33264 w 52116"/>
                <a:gd name="connsiteY282" fmla="*/ 56893 h 71220"/>
                <a:gd name="connsiteX283" fmla="*/ 34102 w 52116"/>
                <a:gd name="connsiteY283" fmla="*/ 57563 h 71220"/>
                <a:gd name="connsiteX284" fmla="*/ 34521 w 52116"/>
                <a:gd name="connsiteY284" fmla="*/ 46754 h 71220"/>
                <a:gd name="connsiteX285" fmla="*/ 34521 w 52116"/>
                <a:gd name="connsiteY285" fmla="*/ 46754 h 71220"/>
                <a:gd name="connsiteX286" fmla="*/ 33851 w 52116"/>
                <a:gd name="connsiteY286" fmla="*/ 46754 h 71220"/>
                <a:gd name="connsiteX287" fmla="*/ 33851 w 52116"/>
                <a:gd name="connsiteY287" fmla="*/ 47425 h 71220"/>
                <a:gd name="connsiteX288" fmla="*/ 35778 w 52116"/>
                <a:gd name="connsiteY288" fmla="*/ 53122 h 71220"/>
                <a:gd name="connsiteX289" fmla="*/ 35359 w 52116"/>
                <a:gd name="connsiteY289" fmla="*/ 53122 h 71220"/>
                <a:gd name="connsiteX290" fmla="*/ 35359 w 52116"/>
                <a:gd name="connsiteY290" fmla="*/ 54128 h 71220"/>
                <a:gd name="connsiteX291" fmla="*/ 36113 w 52116"/>
                <a:gd name="connsiteY291" fmla="*/ 53038 h 71220"/>
                <a:gd name="connsiteX292" fmla="*/ 37705 w 52116"/>
                <a:gd name="connsiteY292" fmla="*/ 55803 h 71220"/>
                <a:gd name="connsiteX293" fmla="*/ 36951 w 52116"/>
                <a:gd name="connsiteY293" fmla="*/ 55803 h 71220"/>
                <a:gd name="connsiteX294" fmla="*/ 36951 w 52116"/>
                <a:gd name="connsiteY294" fmla="*/ 56641 h 71220"/>
                <a:gd name="connsiteX295" fmla="*/ 36951 w 52116"/>
                <a:gd name="connsiteY295" fmla="*/ 56641 h 71220"/>
                <a:gd name="connsiteX296" fmla="*/ 38040 w 52116"/>
                <a:gd name="connsiteY296" fmla="*/ 55720 h 71220"/>
                <a:gd name="connsiteX297" fmla="*/ 40554 w 52116"/>
                <a:gd name="connsiteY297" fmla="*/ 68539 h 71220"/>
                <a:gd name="connsiteX298" fmla="*/ 40554 w 52116"/>
                <a:gd name="connsiteY298" fmla="*/ 67869 h 71220"/>
                <a:gd name="connsiteX299" fmla="*/ 39716 w 52116"/>
                <a:gd name="connsiteY299" fmla="*/ 67869 h 71220"/>
                <a:gd name="connsiteX300" fmla="*/ 39046 w 52116"/>
                <a:gd name="connsiteY300" fmla="*/ 67869 h 71220"/>
                <a:gd name="connsiteX301" fmla="*/ 40302 w 52116"/>
                <a:gd name="connsiteY301" fmla="*/ 68707 h 71220"/>
                <a:gd name="connsiteX302" fmla="*/ 41392 w 52116"/>
                <a:gd name="connsiteY302" fmla="*/ 64099 h 71220"/>
                <a:gd name="connsiteX303" fmla="*/ 40470 w 52116"/>
                <a:gd name="connsiteY303" fmla="*/ 63512 h 71220"/>
                <a:gd name="connsiteX304" fmla="*/ 39800 w 52116"/>
                <a:gd name="connsiteY304" fmla="*/ 63512 h 71220"/>
                <a:gd name="connsiteX305" fmla="*/ 38962 w 52116"/>
                <a:gd name="connsiteY305" fmla="*/ 64350 h 71220"/>
                <a:gd name="connsiteX306" fmla="*/ 38962 w 52116"/>
                <a:gd name="connsiteY306" fmla="*/ 64936 h 71220"/>
                <a:gd name="connsiteX307" fmla="*/ 39632 w 52116"/>
                <a:gd name="connsiteY307" fmla="*/ 64936 h 71220"/>
                <a:gd name="connsiteX308" fmla="*/ 39632 w 52116"/>
                <a:gd name="connsiteY308" fmla="*/ 64936 h 71220"/>
                <a:gd name="connsiteX309" fmla="*/ 40554 w 52116"/>
                <a:gd name="connsiteY309" fmla="*/ 64936 h 71220"/>
                <a:gd name="connsiteX310" fmla="*/ 41727 w 52116"/>
                <a:gd name="connsiteY310" fmla="*/ 64015 h 71220"/>
                <a:gd name="connsiteX311" fmla="*/ 41978 w 52116"/>
                <a:gd name="connsiteY311" fmla="*/ 60160 h 71220"/>
                <a:gd name="connsiteX312" fmla="*/ 41978 w 52116"/>
                <a:gd name="connsiteY312" fmla="*/ 59574 h 71220"/>
                <a:gd name="connsiteX313" fmla="*/ 41978 w 52116"/>
                <a:gd name="connsiteY313" fmla="*/ 59071 h 71220"/>
                <a:gd name="connsiteX314" fmla="*/ 41476 w 52116"/>
                <a:gd name="connsiteY314" fmla="*/ 60244 h 71220"/>
                <a:gd name="connsiteX315" fmla="*/ 42732 w 52116"/>
                <a:gd name="connsiteY315" fmla="*/ 63009 h 71220"/>
                <a:gd name="connsiteX316" fmla="*/ 42732 w 52116"/>
                <a:gd name="connsiteY316" fmla="*/ 62590 h 71220"/>
                <a:gd name="connsiteX317" fmla="*/ 42062 w 52116"/>
                <a:gd name="connsiteY317" fmla="*/ 62590 h 71220"/>
                <a:gd name="connsiteX318" fmla="*/ 42062 w 52116"/>
                <a:gd name="connsiteY318" fmla="*/ 63428 h 71220"/>
                <a:gd name="connsiteX319" fmla="*/ 48346 w 52116"/>
                <a:gd name="connsiteY319" fmla="*/ 69964 h 71220"/>
                <a:gd name="connsiteX320" fmla="*/ 48346 w 52116"/>
                <a:gd name="connsiteY320" fmla="*/ 70718 h 71220"/>
                <a:gd name="connsiteX321" fmla="*/ 48346 w 52116"/>
                <a:gd name="connsiteY321" fmla="*/ 71137 h 71220"/>
                <a:gd name="connsiteX322" fmla="*/ 48346 w 52116"/>
                <a:gd name="connsiteY322" fmla="*/ 71137 h 71220"/>
                <a:gd name="connsiteX323" fmla="*/ 47927 w 52116"/>
                <a:gd name="connsiteY323" fmla="*/ 70718 h 71220"/>
                <a:gd name="connsiteX324" fmla="*/ 47927 w 52116"/>
                <a:gd name="connsiteY324" fmla="*/ 70131 h 71220"/>
                <a:gd name="connsiteX325" fmla="*/ 48681 w 52116"/>
                <a:gd name="connsiteY325" fmla="*/ 69880 h 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52116" h="71220">
                  <a:moveTo>
                    <a:pt x="52117" y="66109"/>
                  </a:moveTo>
                  <a:lnTo>
                    <a:pt x="48430" y="67785"/>
                  </a:lnTo>
                  <a:cubicBezTo>
                    <a:pt x="47366" y="68338"/>
                    <a:pt x="46361" y="68983"/>
                    <a:pt x="45414" y="69712"/>
                  </a:cubicBezTo>
                  <a:lnTo>
                    <a:pt x="45414" y="70802"/>
                  </a:lnTo>
                  <a:lnTo>
                    <a:pt x="44576" y="70048"/>
                  </a:lnTo>
                  <a:cubicBezTo>
                    <a:pt x="44576" y="70048"/>
                    <a:pt x="44073" y="70048"/>
                    <a:pt x="43654" y="70048"/>
                  </a:cubicBezTo>
                  <a:cubicBezTo>
                    <a:pt x="43553" y="70651"/>
                    <a:pt x="43084" y="71120"/>
                    <a:pt x="42481" y="71221"/>
                  </a:cubicBezTo>
                  <a:lnTo>
                    <a:pt x="41392" y="71221"/>
                  </a:lnTo>
                  <a:cubicBezTo>
                    <a:pt x="40638" y="71221"/>
                    <a:pt x="40051" y="71221"/>
                    <a:pt x="39716" y="70048"/>
                  </a:cubicBezTo>
                  <a:cubicBezTo>
                    <a:pt x="39381" y="68874"/>
                    <a:pt x="38962" y="68539"/>
                    <a:pt x="38375" y="68623"/>
                  </a:cubicBezTo>
                  <a:lnTo>
                    <a:pt x="37705" y="68623"/>
                  </a:lnTo>
                  <a:lnTo>
                    <a:pt x="37705" y="67869"/>
                  </a:lnTo>
                  <a:cubicBezTo>
                    <a:pt x="37705" y="67031"/>
                    <a:pt x="37705" y="66528"/>
                    <a:pt x="37118" y="66361"/>
                  </a:cubicBezTo>
                  <a:lnTo>
                    <a:pt x="36281" y="66361"/>
                  </a:lnTo>
                  <a:cubicBezTo>
                    <a:pt x="35979" y="66436"/>
                    <a:pt x="35661" y="66436"/>
                    <a:pt x="35359" y="66361"/>
                  </a:cubicBezTo>
                  <a:cubicBezTo>
                    <a:pt x="34898" y="66059"/>
                    <a:pt x="34546" y="65615"/>
                    <a:pt x="34354" y="65104"/>
                  </a:cubicBezTo>
                  <a:lnTo>
                    <a:pt x="34354" y="63763"/>
                  </a:lnTo>
                  <a:cubicBezTo>
                    <a:pt x="34379" y="61786"/>
                    <a:pt x="33273" y="59968"/>
                    <a:pt x="31505" y="59071"/>
                  </a:cubicBezTo>
                  <a:cubicBezTo>
                    <a:pt x="31262" y="59113"/>
                    <a:pt x="31086" y="59323"/>
                    <a:pt x="31086" y="59574"/>
                  </a:cubicBezTo>
                  <a:lnTo>
                    <a:pt x="31086" y="60160"/>
                  </a:lnTo>
                  <a:lnTo>
                    <a:pt x="31086" y="60915"/>
                  </a:lnTo>
                  <a:cubicBezTo>
                    <a:pt x="31178" y="61124"/>
                    <a:pt x="31178" y="61367"/>
                    <a:pt x="31086" y="61585"/>
                  </a:cubicBezTo>
                  <a:cubicBezTo>
                    <a:pt x="30600" y="60797"/>
                    <a:pt x="30306" y="59909"/>
                    <a:pt x="30248" y="58987"/>
                  </a:cubicBezTo>
                  <a:cubicBezTo>
                    <a:pt x="30248" y="57563"/>
                    <a:pt x="29577" y="56893"/>
                    <a:pt x="28405" y="56893"/>
                  </a:cubicBezTo>
                  <a:cubicBezTo>
                    <a:pt x="28405" y="56893"/>
                    <a:pt x="28237" y="56474"/>
                    <a:pt x="27902" y="55636"/>
                  </a:cubicBezTo>
                  <a:cubicBezTo>
                    <a:pt x="27533" y="55301"/>
                    <a:pt x="27273" y="54865"/>
                    <a:pt x="27148" y="54379"/>
                  </a:cubicBezTo>
                  <a:cubicBezTo>
                    <a:pt x="27298" y="54119"/>
                    <a:pt x="27500" y="53893"/>
                    <a:pt x="27734" y="53709"/>
                  </a:cubicBezTo>
                  <a:lnTo>
                    <a:pt x="27734" y="54379"/>
                  </a:lnTo>
                  <a:lnTo>
                    <a:pt x="27734" y="55217"/>
                  </a:lnTo>
                  <a:cubicBezTo>
                    <a:pt x="27734" y="55217"/>
                    <a:pt x="27734" y="55720"/>
                    <a:pt x="28656" y="55720"/>
                  </a:cubicBezTo>
                  <a:cubicBezTo>
                    <a:pt x="28714" y="55225"/>
                    <a:pt x="28916" y="54756"/>
                    <a:pt x="29242" y="54379"/>
                  </a:cubicBezTo>
                  <a:cubicBezTo>
                    <a:pt x="29577" y="53927"/>
                    <a:pt x="29837" y="53415"/>
                    <a:pt x="29997" y="52871"/>
                  </a:cubicBezTo>
                  <a:cubicBezTo>
                    <a:pt x="29955" y="52418"/>
                    <a:pt x="29711" y="52016"/>
                    <a:pt x="29326" y="51782"/>
                  </a:cubicBezTo>
                  <a:cubicBezTo>
                    <a:pt x="28957" y="51212"/>
                    <a:pt x="28329" y="50868"/>
                    <a:pt x="27650" y="50860"/>
                  </a:cubicBezTo>
                  <a:cubicBezTo>
                    <a:pt x="26980" y="50952"/>
                    <a:pt x="26343" y="51212"/>
                    <a:pt x="25807" y="51614"/>
                  </a:cubicBezTo>
                  <a:lnTo>
                    <a:pt x="25807" y="51111"/>
                  </a:lnTo>
                  <a:lnTo>
                    <a:pt x="23629" y="51111"/>
                  </a:lnTo>
                  <a:lnTo>
                    <a:pt x="23629" y="51111"/>
                  </a:lnTo>
                  <a:lnTo>
                    <a:pt x="23629" y="51111"/>
                  </a:lnTo>
                  <a:cubicBezTo>
                    <a:pt x="23629" y="50609"/>
                    <a:pt x="23210" y="50190"/>
                    <a:pt x="22372" y="49603"/>
                  </a:cubicBezTo>
                  <a:cubicBezTo>
                    <a:pt x="21861" y="49293"/>
                    <a:pt x="21408" y="48899"/>
                    <a:pt x="21031" y="48430"/>
                  </a:cubicBezTo>
                  <a:cubicBezTo>
                    <a:pt x="20428" y="48472"/>
                    <a:pt x="19875" y="48774"/>
                    <a:pt x="19523" y="49268"/>
                  </a:cubicBezTo>
                  <a:lnTo>
                    <a:pt x="17847" y="51028"/>
                  </a:lnTo>
                  <a:cubicBezTo>
                    <a:pt x="17939" y="51296"/>
                    <a:pt x="17939" y="51597"/>
                    <a:pt x="17847" y="51865"/>
                  </a:cubicBezTo>
                  <a:cubicBezTo>
                    <a:pt x="17814" y="52033"/>
                    <a:pt x="17814" y="52201"/>
                    <a:pt x="17847" y="52368"/>
                  </a:cubicBezTo>
                  <a:cubicBezTo>
                    <a:pt x="17646" y="52837"/>
                    <a:pt x="17386" y="53290"/>
                    <a:pt x="17093" y="53709"/>
                  </a:cubicBezTo>
                  <a:cubicBezTo>
                    <a:pt x="16674" y="54337"/>
                    <a:pt x="16414" y="55049"/>
                    <a:pt x="16339" y="55803"/>
                  </a:cubicBezTo>
                  <a:cubicBezTo>
                    <a:pt x="15518" y="56457"/>
                    <a:pt x="14956" y="57379"/>
                    <a:pt x="14747" y="58401"/>
                  </a:cubicBezTo>
                  <a:cubicBezTo>
                    <a:pt x="14521" y="59549"/>
                    <a:pt x="13825" y="60554"/>
                    <a:pt x="12820" y="61166"/>
                  </a:cubicBezTo>
                  <a:cubicBezTo>
                    <a:pt x="13322" y="61585"/>
                    <a:pt x="13574" y="61920"/>
                    <a:pt x="13574" y="62339"/>
                  </a:cubicBezTo>
                  <a:cubicBezTo>
                    <a:pt x="13440" y="63110"/>
                    <a:pt x="13155" y="63856"/>
                    <a:pt x="12736" y="64518"/>
                  </a:cubicBezTo>
                  <a:lnTo>
                    <a:pt x="11814" y="66277"/>
                  </a:lnTo>
                  <a:lnTo>
                    <a:pt x="10976" y="66277"/>
                  </a:lnTo>
                  <a:cubicBezTo>
                    <a:pt x="10474" y="66277"/>
                    <a:pt x="9887" y="66780"/>
                    <a:pt x="9468" y="67701"/>
                  </a:cubicBezTo>
                  <a:cubicBezTo>
                    <a:pt x="9217" y="68514"/>
                    <a:pt x="8639" y="69185"/>
                    <a:pt x="7876" y="69545"/>
                  </a:cubicBezTo>
                  <a:lnTo>
                    <a:pt x="7457" y="67115"/>
                  </a:lnTo>
                  <a:cubicBezTo>
                    <a:pt x="5865" y="67115"/>
                    <a:pt x="5111" y="67534"/>
                    <a:pt x="5195" y="68958"/>
                  </a:cubicBezTo>
                  <a:lnTo>
                    <a:pt x="5195" y="69712"/>
                  </a:lnTo>
                  <a:cubicBezTo>
                    <a:pt x="5296" y="69981"/>
                    <a:pt x="5296" y="70282"/>
                    <a:pt x="5195" y="70550"/>
                  </a:cubicBezTo>
                  <a:cubicBezTo>
                    <a:pt x="4902" y="70701"/>
                    <a:pt x="4558" y="70701"/>
                    <a:pt x="4273" y="70550"/>
                  </a:cubicBezTo>
                  <a:cubicBezTo>
                    <a:pt x="4776" y="70048"/>
                    <a:pt x="4944" y="69712"/>
                    <a:pt x="4692" y="69377"/>
                  </a:cubicBezTo>
                  <a:cubicBezTo>
                    <a:pt x="4357" y="68933"/>
                    <a:pt x="3813" y="68707"/>
                    <a:pt x="3268" y="68791"/>
                  </a:cubicBezTo>
                  <a:lnTo>
                    <a:pt x="2597" y="69545"/>
                  </a:lnTo>
                  <a:cubicBezTo>
                    <a:pt x="2296" y="69637"/>
                    <a:pt x="1977" y="69637"/>
                    <a:pt x="1676" y="69545"/>
                  </a:cubicBezTo>
                  <a:lnTo>
                    <a:pt x="1676" y="67366"/>
                  </a:lnTo>
                  <a:cubicBezTo>
                    <a:pt x="1835" y="67459"/>
                    <a:pt x="2019" y="67459"/>
                    <a:pt x="2179" y="67366"/>
                  </a:cubicBezTo>
                  <a:cubicBezTo>
                    <a:pt x="2162" y="66788"/>
                    <a:pt x="2539" y="66260"/>
                    <a:pt x="3100" y="66109"/>
                  </a:cubicBezTo>
                  <a:cubicBezTo>
                    <a:pt x="3603" y="66109"/>
                    <a:pt x="4022" y="65188"/>
                    <a:pt x="4106" y="63931"/>
                  </a:cubicBezTo>
                  <a:lnTo>
                    <a:pt x="3519" y="63931"/>
                  </a:lnTo>
                  <a:lnTo>
                    <a:pt x="2765" y="64434"/>
                  </a:lnTo>
                  <a:lnTo>
                    <a:pt x="2011" y="64434"/>
                  </a:lnTo>
                  <a:cubicBezTo>
                    <a:pt x="1994" y="64057"/>
                    <a:pt x="2237" y="63713"/>
                    <a:pt x="2597" y="63596"/>
                  </a:cubicBezTo>
                  <a:lnTo>
                    <a:pt x="3435" y="62926"/>
                  </a:lnTo>
                  <a:lnTo>
                    <a:pt x="4106" y="63596"/>
                  </a:lnTo>
                  <a:cubicBezTo>
                    <a:pt x="4944" y="63596"/>
                    <a:pt x="5279" y="62674"/>
                    <a:pt x="5195" y="61501"/>
                  </a:cubicBezTo>
                  <a:lnTo>
                    <a:pt x="5195" y="59071"/>
                  </a:lnTo>
                  <a:cubicBezTo>
                    <a:pt x="5555" y="58393"/>
                    <a:pt x="5781" y="57655"/>
                    <a:pt x="5865" y="56893"/>
                  </a:cubicBezTo>
                  <a:cubicBezTo>
                    <a:pt x="5865" y="55720"/>
                    <a:pt x="6452" y="55133"/>
                    <a:pt x="7038" y="55049"/>
                  </a:cubicBezTo>
                  <a:lnTo>
                    <a:pt x="7709" y="55049"/>
                  </a:lnTo>
                  <a:cubicBezTo>
                    <a:pt x="8295" y="55049"/>
                    <a:pt x="8547" y="54630"/>
                    <a:pt x="8547" y="54211"/>
                  </a:cubicBezTo>
                  <a:lnTo>
                    <a:pt x="8044" y="52871"/>
                  </a:lnTo>
                  <a:cubicBezTo>
                    <a:pt x="8077" y="52552"/>
                    <a:pt x="8228" y="52251"/>
                    <a:pt x="8463" y="52033"/>
                  </a:cubicBezTo>
                  <a:cubicBezTo>
                    <a:pt x="8463" y="52033"/>
                    <a:pt x="8965" y="52033"/>
                    <a:pt x="9133" y="51446"/>
                  </a:cubicBezTo>
                  <a:lnTo>
                    <a:pt x="9133" y="50273"/>
                  </a:lnTo>
                  <a:lnTo>
                    <a:pt x="9971" y="50273"/>
                  </a:lnTo>
                  <a:lnTo>
                    <a:pt x="9971" y="48011"/>
                  </a:lnTo>
                  <a:cubicBezTo>
                    <a:pt x="9971" y="48011"/>
                    <a:pt x="10557" y="48011"/>
                    <a:pt x="10725" y="48011"/>
                  </a:cubicBezTo>
                  <a:cubicBezTo>
                    <a:pt x="11219" y="47902"/>
                    <a:pt x="11630" y="47559"/>
                    <a:pt x="11814" y="47089"/>
                  </a:cubicBezTo>
                  <a:lnTo>
                    <a:pt x="11814" y="45916"/>
                  </a:lnTo>
                  <a:lnTo>
                    <a:pt x="11814" y="44492"/>
                  </a:lnTo>
                  <a:cubicBezTo>
                    <a:pt x="11689" y="44081"/>
                    <a:pt x="11689" y="43646"/>
                    <a:pt x="11814" y="43235"/>
                  </a:cubicBezTo>
                  <a:lnTo>
                    <a:pt x="12736" y="43235"/>
                  </a:lnTo>
                  <a:lnTo>
                    <a:pt x="12736" y="43235"/>
                  </a:lnTo>
                  <a:cubicBezTo>
                    <a:pt x="12619" y="42883"/>
                    <a:pt x="12619" y="42498"/>
                    <a:pt x="12736" y="42146"/>
                  </a:cubicBezTo>
                  <a:cubicBezTo>
                    <a:pt x="13213" y="41920"/>
                    <a:pt x="13767" y="41920"/>
                    <a:pt x="14244" y="42146"/>
                  </a:cubicBezTo>
                  <a:lnTo>
                    <a:pt x="14244" y="41727"/>
                  </a:lnTo>
                  <a:cubicBezTo>
                    <a:pt x="13742" y="41727"/>
                    <a:pt x="13490" y="41727"/>
                    <a:pt x="13406" y="40889"/>
                  </a:cubicBezTo>
                  <a:cubicBezTo>
                    <a:pt x="13348" y="40638"/>
                    <a:pt x="13348" y="40386"/>
                    <a:pt x="13406" y="40135"/>
                  </a:cubicBezTo>
                  <a:lnTo>
                    <a:pt x="13406" y="40135"/>
                  </a:lnTo>
                  <a:lnTo>
                    <a:pt x="15334" y="41811"/>
                  </a:lnTo>
                  <a:cubicBezTo>
                    <a:pt x="15560" y="41333"/>
                    <a:pt x="15702" y="40822"/>
                    <a:pt x="15752" y="40303"/>
                  </a:cubicBezTo>
                  <a:cubicBezTo>
                    <a:pt x="15618" y="39808"/>
                    <a:pt x="15618" y="39289"/>
                    <a:pt x="15752" y="38794"/>
                  </a:cubicBezTo>
                  <a:cubicBezTo>
                    <a:pt x="15752" y="38794"/>
                    <a:pt x="15250" y="38292"/>
                    <a:pt x="14579" y="38292"/>
                  </a:cubicBezTo>
                  <a:lnTo>
                    <a:pt x="13993" y="38292"/>
                  </a:lnTo>
                  <a:cubicBezTo>
                    <a:pt x="13331" y="36515"/>
                    <a:pt x="12459" y="34831"/>
                    <a:pt x="11395" y="33264"/>
                  </a:cubicBezTo>
                  <a:cubicBezTo>
                    <a:pt x="10348" y="31572"/>
                    <a:pt x="9426" y="29812"/>
                    <a:pt x="8630" y="27986"/>
                  </a:cubicBezTo>
                  <a:cubicBezTo>
                    <a:pt x="8027" y="27206"/>
                    <a:pt x="7466" y="26394"/>
                    <a:pt x="6955" y="25556"/>
                  </a:cubicBezTo>
                  <a:lnTo>
                    <a:pt x="4189" y="18936"/>
                  </a:lnTo>
                  <a:cubicBezTo>
                    <a:pt x="3603" y="18308"/>
                    <a:pt x="3151" y="17562"/>
                    <a:pt x="2849" y="16758"/>
                  </a:cubicBezTo>
                  <a:cubicBezTo>
                    <a:pt x="2681" y="15845"/>
                    <a:pt x="2086" y="15074"/>
                    <a:pt x="1257" y="14663"/>
                  </a:cubicBezTo>
                  <a:cubicBezTo>
                    <a:pt x="1307" y="14470"/>
                    <a:pt x="1307" y="14269"/>
                    <a:pt x="1257" y="14077"/>
                  </a:cubicBezTo>
                  <a:lnTo>
                    <a:pt x="1257" y="13490"/>
                  </a:lnTo>
                  <a:lnTo>
                    <a:pt x="0" y="12233"/>
                  </a:lnTo>
                  <a:lnTo>
                    <a:pt x="2095" y="12233"/>
                  </a:lnTo>
                  <a:lnTo>
                    <a:pt x="3352" y="12233"/>
                  </a:lnTo>
                  <a:lnTo>
                    <a:pt x="4860" y="12233"/>
                  </a:lnTo>
                  <a:cubicBezTo>
                    <a:pt x="5379" y="12468"/>
                    <a:pt x="5815" y="12845"/>
                    <a:pt x="6117" y="13323"/>
                  </a:cubicBezTo>
                  <a:lnTo>
                    <a:pt x="7122" y="13323"/>
                  </a:lnTo>
                  <a:cubicBezTo>
                    <a:pt x="7524" y="13306"/>
                    <a:pt x="7901" y="13155"/>
                    <a:pt x="8211" y="12904"/>
                  </a:cubicBezTo>
                  <a:lnTo>
                    <a:pt x="9301" y="11647"/>
                  </a:lnTo>
                  <a:lnTo>
                    <a:pt x="9301" y="11647"/>
                  </a:lnTo>
                  <a:lnTo>
                    <a:pt x="9971" y="11647"/>
                  </a:lnTo>
                  <a:cubicBezTo>
                    <a:pt x="9937" y="11923"/>
                    <a:pt x="9937" y="12208"/>
                    <a:pt x="9971" y="12485"/>
                  </a:cubicBezTo>
                  <a:cubicBezTo>
                    <a:pt x="9971" y="12485"/>
                    <a:pt x="9971" y="12904"/>
                    <a:pt x="9971" y="13323"/>
                  </a:cubicBezTo>
                  <a:cubicBezTo>
                    <a:pt x="10214" y="13750"/>
                    <a:pt x="10599" y="14077"/>
                    <a:pt x="11060" y="14244"/>
                  </a:cubicBezTo>
                  <a:cubicBezTo>
                    <a:pt x="11219" y="14169"/>
                    <a:pt x="11404" y="14169"/>
                    <a:pt x="11563" y="14244"/>
                  </a:cubicBezTo>
                  <a:lnTo>
                    <a:pt x="11563" y="14244"/>
                  </a:lnTo>
                  <a:cubicBezTo>
                    <a:pt x="11798" y="14127"/>
                    <a:pt x="12082" y="14127"/>
                    <a:pt x="12317" y="14244"/>
                  </a:cubicBezTo>
                  <a:lnTo>
                    <a:pt x="13155" y="15836"/>
                  </a:lnTo>
                  <a:lnTo>
                    <a:pt x="13155" y="16339"/>
                  </a:lnTo>
                  <a:lnTo>
                    <a:pt x="12652" y="15585"/>
                  </a:lnTo>
                  <a:cubicBezTo>
                    <a:pt x="12552" y="15216"/>
                    <a:pt x="12267" y="14931"/>
                    <a:pt x="11898" y="14831"/>
                  </a:cubicBezTo>
                  <a:cubicBezTo>
                    <a:pt x="11747" y="15895"/>
                    <a:pt x="12283" y="16934"/>
                    <a:pt x="13239" y="17428"/>
                  </a:cubicBezTo>
                  <a:lnTo>
                    <a:pt x="16255" y="19104"/>
                  </a:lnTo>
                  <a:cubicBezTo>
                    <a:pt x="16255" y="19104"/>
                    <a:pt x="15585" y="19104"/>
                    <a:pt x="15166" y="19104"/>
                  </a:cubicBezTo>
                  <a:cubicBezTo>
                    <a:pt x="14755" y="19397"/>
                    <a:pt x="14512" y="19858"/>
                    <a:pt x="14496" y="20361"/>
                  </a:cubicBezTo>
                  <a:cubicBezTo>
                    <a:pt x="14805" y="20989"/>
                    <a:pt x="15266" y="21542"/>
                    <a:pt x="15836" y="21953"/>
                  </a:cubicBezTo>
                  <a:lnTo>
                    <a:pt x="18601" y="24215"/>
                  </a:lnTo>
                  <a:cubicBezTo>
                    <a:pt x="19406" y="24877"/>
                    <a:pt x="20311" y="25413"/>
                    <a:pt x="21282" y="25807"/>
                  </a:cubicBezTo>
                  <a:lnTo>
                    <a:pt x="22372" y="23629"/>
                  </a:lnTo>
                  <a:cubicBezTo>
                    <a:pt x="22891" y="22615"/>
                    <a:pt x="23176" y="21500"/>
                    <a:pt x="23210" y="20361"/>
                  </a:cubicBezTo>
                  <a:cubicBezTo>
                    <a:pt x="23210" y="19774"/>
                    <a:pt x="23880" y="19188"/>
                    <a:pt x="24969" y="18685"/>
                  </a:cubicBezTo>
                  <a:cubicBezTo>
                    <a:pt x="26058" y="18182"/>
                    <a:pt x="26561" y="17763"/>
                    <a:pt x="26645" y="17428"/>
                  </a:cubicBezTo>
                  <a:cubicBezTo>
                    <a:pt x="26611" y="17261"/>
                    <a:pt x="26611" y="17093"/>
                    <a:pt x="26645" y="16925"/>
                  </a:cubicBezTo>
                  <a:lnTo>
                    <a:pt x="26142" y="16171"/>
                  </a:lnTo>
                  <a:lnTo>
                    <a:pt x="26142" y="14998"/>
                  </a:lnTo>
                  <a:cubicBezTo>
                    <a:pt x="26033" y="14420"/>
                    <a:pt x="26033" y="13817"/>
                    <a:pt x="26142" y="13239"/>
                  </a:cubicBezTo>
                  <a:cubicBezTo>
                    <a:pt x="26410" y="12719"/>
                    <a:pt x="26821" y="12292"/>
                    <a:pt x="27315" y="11982"/>
                  </a:cubicBezTo>
                  <a:cubicBezTo>
                    <a:pt x="27659" y="10583"/>
                    <a:pt x="28379" y="9301"/>
                    <a:pt x="29410" y="8295"/>
                  </a:cubicBezTo>
                  <a:lnTo>
                    <a:pt x="29410" y="7457"/>
                  </a:lnTo>
                  <a:lnTo>
                    <a:pt x="29410" y="7457"/>
                  </a:lnTo>
                  <a:lnTo>
                    <a:pt x="29913" y="8211"/>
                  </a:lnTo>
                  <a:cubicBezTo>
                    <a:pt x="29913" y="8630"/>
                    <a:pt x="30415" y="8714"/>
                    <a:pt x="30918" y="8211"/>
                  </a:cubicBezTo>
                  <a:lnTo>
                    <a:pt x="31589" y="4944"/>
                  </a:lnTo>
                  <a:cubicBezTo>
                    <a:pt x="31831" y="5019"/>
                    <a:pt x="32099" y="5019"/>
                    <a:pt x="32343" y="4944"/>
                  </a:cubicBezTo>
                  <a:lnTo>
                    <a:pt x="33348" y="4189"/>
                  </a:lnTo>
                  <a:cubicBezTo>
                    <a:pt x="33851" y="3603"/>
                    <a:pt x="34186" y="3268"/>
                    <a:pt x="34437" y="3268"/>
                  </a:cubicBezTo>
                  <a:lnTo>
                    <a:pt x="34437" y="3771"/>
                  </a:lnTo>
                  <a:cubicBezTo>
                    <a:pt x="34328" y="4039"/>
                    <a:pt x="34186" y="4290"/>
                    <a:pt x="34018" y="4525"/>
                  </a:cubicBezTo>
                  <a:lnTo>
                    <a:pt x="33599" y="5698"/>
                  </a:lnTo>
                  <a:cubicBezTo>
                    <a:pt x="33599" y="5698"/>
                    <a:pt x="34186" y="6284"/>
                    <a:pt x="35359" y="6200"/>
                  </a:cubicBezTo>
                  <a:lnTo>
                    <a:pt x="36029" y="5195"/>
                  </a:lnTo>
                  <a:cubicBezTo>
                    <a:pt x="36146" y="4784"/>
                    <a:pt x="36146" y="4349"/>
                    <a:pt x="36029" y="3938"/>
                  </a:cubicBezTo>
                  <a:cubicBezTo>
                    <a:pt x="36138" y="3670"/>
                    <a:pt x="36138" y="3368"/>
                    <a:pt x="36029" y="3100"/>
                  </a:cubicBezTo>
                  <a:lnTo>
                    <a:pt x="37538" y="1592"/>
                  </a:lnTo>
                  <a:cubicBezTo>
                    <a:pt x="38007" y="880"/>
                    <a:pt x="38677" y="318"/>
                    <a:pt x="39465" y="0"/>
                  </a:cubicBezTo>
                  <a:lnTo>
                    <a:pt x="39465" y="754"/>
                  </a:lnTo>
                  <a:cubicBezTo>
                    <a:pt x="39465" y="754"/>
                    <a:pt x="38878" y="754"/>
                    <a:pt x="38543" y="1173"/>
                  </a:cubicBezTo>
                  <a:lnTo>
                    <a:pt x="37956" y="1676"/>
                  </a:lnTo>
                  <a:cubicBezTo>
                    <a:pt x="38342" y="1634"/>
                    <a:pt x="38702" y="1835"/>
                    <a:pt x="38878" y="2179"/>
                  </a:cubicBezTo>
                  <a:lnTo>
                    <a:pt x="38878" y="3184"/>
                  </a:lnTo>
                  <a:lnTo>
                    <a:pt x="38878" y="4525"/>
                  </a:lnTo>
                  <a:lnTo>
                    <a:pt x="38459" y="5027"/>
                  </a:lnTo>
                  <a:lnTo>
                    <a:pt x="38459" y="5027"/>
                  </a:lnTo>
                  <a:cubicBezTo>
                    <a:pt x="38459" y="5027"/>
                    <a:pt x="38459" y="5027"/>
                    <a:pt x="38040" y="4022"/>
                  </a:cubicBezTo>
                  <a:cubicBezTo>
                    <a:pt x="38040" y="3636"/>
                    <a:pt x="37755" y="3310"/>
                    <a:pt x="37370" y="3268"/>
                  </a:cubicBezTo>
                  <a:lnTo>
                    <a:pt x="37370" y="4022"/>
                  </a:lnTo>
                  <a:cubicBezTo>
                    <a:pt x="37311" y="4273"/>
                    <a:pt x="37311" y="4525"/>
                    <a:pt x="37370" y="4776"/>
                  </a:cubicBezTo>
                  <a:lnTo>
                    <a:pt x="38208" y="5698"/>
                  </a:lnTo>
                  <a:lnTo>
                    <a:pt x="35862" y="10976"/>
                  </a:lnTo>
                  <a:lnTo>
                    <a:pt x="34772" y="10976"/>
                  </a:lnTo>
                  <a:cubicBezTo>
                    <a:pt x="34496" y="10993"/>
                    <a:pt x="34245" y="11152"/>
                    <a:pt x="34102" y="11395"/>
                  </a:cubicBezTo>
                  <a:cubicBezTo>
                    <a:pt x="34395" y="11764"/>
                    <a:pt x="34596" y="12191"/>
                    <a:pt x="34689" y="12652"/>
                  </a:cubicBezTo>
                  <a:cubicBezTo>
                    <a:pt x="34689" y="13155"/>
                    <a:pt x="34689" y="13825"/>
                    <a:pt x="33599" y="14663"/>
                  </a:cubicBezTo>
                  <a:cubicBezTo>
                    <a:pt x="33013" y="15325"/>
                    <a:pt x="32636" y="16138"/>
                    <a:pt x="32510" y="17009"/>
                  </a:cubicBezTo>
                  <a:cubicBezTo>
                    <a:pt x="31454" y="18216"/>
                    <a:pt x="30633" y="19607"/>
                    <a:pt x="30080" y="21115"/>
                  </a:cubicBezTo>
                  <a:cubicBezTo>
                    <a:pt x="29552" y="22531"/>
                    <a:pt x="28907" y="23905"/>
                    <a:pt x="28153" y="25221"/>
                  </a:cubicBezTo>
                  <a:cubicBezTo>
                    <a:pt x="27734" y="24634"/>
                    <a:pt x="27315" y="24466"/>
                    <a:pt x="26980" y="24634"/>
                  </a:cubicBezTo>
                  <a:cubicBezTo>
                    <a:pt x="26930" y="26486"/>
                    <a:pt x="26502" y="28312"/>
                    <a:pt x="25723" y="29996"/>
                  </a:cubicBezTo>
                  <a:cubicBezTo>
                    <a:pt x="25078" y="31396"/>
                    <a:pt x="24575" y="32854"/>
                    <a:pt x="24215" y="34354"/>
                  </a:cubicBezTo>
                  <a:lnTo>
                    <a:pt x="25975" y="35527"/>
                  </a:lnTo>
                  <a:cubicBezTo>
                    <a:pt x="26628" y="35845"/>
                    <a:pt x="27181" y="36339"/>
                    <a:pt x="27567" y="36951"/>
                  </a:cubicBezTo>
                  <a:lnTo>
                    <a:pt x="28237" y="39381"/>
                  </a:lnTo>
                  <a:cubicBezTo>
                    <a:pt x="28413" y="40018"/>
                    <a:pt x="28790" y="40579"/>
                    <a:pt x="29326" y="40973"/>
                  </a:cubicBezTo>
                  <a:lnTo>
                    <a:pt x="29997" y="40973"/>
                  </a:lnTo>
                  <a:cubicBezTo>
                    <a:pt x="29335" y="41207"/>
                    <a:pt x="28916" y="41861"/>
                    <a:pt x="28991" y="42565"/>
                  </a:cubicBezTo>
                  <a:cubicBezTo>
                    <a:pt x="29041" y="42908"/>
                    <a:pt x="29184" y="43227"/>
                    <a:pt x="29410" y="43486"/>
                  </a:cubicBezTo>
                  <a:lnTo>
                    <a:pt x="30248" y="44157"/>
                  </a:lnTo>
                  <a:cubicBezTo>
                    <a:pt x="30667" y="44157"/>
                    <a:pt x="30918" y="43403"/>
                    <a:pt x="30834" y="42313"/>
                  </a:cubicBezTo>
                  <a:lnTo>
                    <a:pt x="31589" y="43905"/>
                  </a:lnTo>
                  <a:cubicBezTo>
                    <a:pt x="31806" y="44651"/>
                    <a:pt x="32493" y="45154"/>
                    <a:pt x="33264" y="45162"/>
                  </a:cubicBezTo>
                  <a:cubicBezTo>
                    <a:pt x="33616" y="46243"/>
                    <a:pt x="34186" y="47240"/>
                    <a:pt x="34940" y="48095"/>
                  </a:cubicBezTo>
                  <a:lnTo>
                    <a:pt x="37454" y="50860"/>
                  </a:lnTo>
                  <a:lnTo>
                    <a:pt x="37454" y="51698"/>
                  </a:lnTo>
                  <a:cubicBezTo>
                    <a:pt x="37454" y="52284"/>
                    <a:pt x="38208" y="53122"/>
                    <a:pt x="39632" y="54211"/>
                  </a:cubicBezTo>
                  <a:cubicBezTo>
                    <a:pt x="40780" y="54882"/>
                    <a:pt x="41526" y="56072"/>
                    <a:pt x="41643" y="57395"/>
                  </a:cubicBezTo>
                  <a:cubicBezTo>
                    <a:pt x="42381" y="57638"/>
                    <a:pt x="43026" y="58108"/>
                    <a:pt x="43486" y="58736"/>
                  </a:cubicBezTo>
                  <a:lnTo>
                    <a:pt x="44743" y="60412"/>
                  </a:lnTo>
                  <a:lnTo>
                    <a:pt x="44743" y="61501"/>
                  </a:lnTo>
                  <a:cubicBezTo>
                    <a:pt x="44743" y="62171"/>
                    <a:pt x="45497" y="62758"/>
                    <a:pt x="47006" y="63261"/>
                  </a:cubicBezTo>
                  <a:cubicBezTo>
                    <a:pt x="48514" y="63763"/>
                    <a:pt x="49268" y="64518"/>
                    <a:pt x="49268" y="65523"/>
                  </a:cubicBezTo>
                  <a:close/>
                  <a:moveTo>
                    <a:pt x="7373" y="69042"/>
                  </a:moveTo>
                  <a:lnTo>
                    <a:pt x="7373" y="69042"/>
                  </a:lnTo>
                  <a:lnTo>
                    <a:pt x="7373" y="69042"/>
                  </a:lnTo>
                  <a:close/>
                  <a:moveTo>
                    <a:pt x="8630" y="57144"/>
                  </a:moveTo>
                  <a:lnTo>
                    <a:pt x="7625" y="57144"/>
                  </a:lnTo>
                  <a:lnTo>
                    <a:pt x="7625" y="57647"/>
                  </a:lnTo>
                  <a:cubicBezTo>
                    <a:pt x="8069" y="57823"/>
                    <a:pt x="8580" y="57689"/>
                    <a:pt x="8882" y="57312"/>
                  </a:cubicBezTo>
                  <a:close/>
                  <a:moveTo>
                    <a:pt x="10641" y="64266"/>
                  </a:moveTo>
                  <a:lnTo>
                    <a:pt x="10641" y="63763"/>
                  </a:lnTo>
                  <a:lnTo>
                    <a:pt x="10138" y="63763"/>
                  </a:lnTo>
                  <a:lnTo>
                    <a:pt x="10138" y="64266"/>
                  </a:lnTo>
                  <a:close/>
                  <a:moveTo>
                    <a:pt x="10641" y="54128"/>
                  </a:moveTo>
                  <a:lnTo>
                    <a:pt x="10222" y="53625"/>
                  </a:lnTo>
                  <a:lnTo>
                    <a:pt x="10222" y="54463"/>
                  </a:lnTo>
                  <a:close/>
                  <a:moveTo>
                    <a:pt x="12233" y="14244"/>
                  </a:moveTo>
                  <a:lnTo>
                    <a:pt x="11730" y="14914"/>
                  </a:lnTo>
                  <a:cubicBezTo>
                    <a:pt x="11521" y="15099"/>
                    <a:pt x="11504" y="15417"/>
                    <a:pt x="11689" y="15627"/>
                  </a:cubicBezTo>
                  <a:cubicBezTo>
                    <a:pt x="11697" y="15643"/>
                    <a:pt x="11714" y="15652"/>
                    <a:pt x="11730" y="15669"/>
                  </a:cubicBezTo>
                  <a:lnTo>
                    <a:pt x="11730" y="14663"/>
                  </a:lnTo>
                  <a:cubicBezTo>
                    <a:pt x="11730" y="14663"/>
                    <a:pt x="11730" y="14663"/>
                    <a:pt x="11730" y="14663"/>
                  </a:cubicBezTo>
                  <a:lnTo>
                    <a:pt x="12652" y="14412"/>
                  </a:lnTo>
                  <a:close/>
                  <a:moveTo>
                    <a:pt x="17009" y="51195"/>
                  </a:moveTo>
                  <a:lnTo>
                    <a:pt x="17009" y="51195"/>
                  </a:lnTo>
                  <a:lnTo>
                    <a:pt x="16339" y="51195"/>
                  </a:lnTo>
                  <a:lnTo>
                    <a:pt x="16339" y="51195"/>
                  </a:lnTo>
                  <a:close/>
                  <a:moveTo>
                    <a:pt x="15501" y="17679"/>
                  </a:moveTo>
                  <a:lnTo>
                    <a:pt x="14998" y="17177"/>
                  </a:lnTo>
                  <a:lnTo>
                    <a:pt x="15417" y="18098"/>
                  </a:lnTo>
                  <a:close/>
                  <a:moveTo>
                    <a:pt x="18685" y="26058"/>
                  </a:moveTo>
                  <a:cubicBezTo>
                    <a:pt x="18350" y="25673"/>
                    <a:pt x="17847" y="25489"/>
                    <a:pt x="17344" y="25556"/>
                  </a:cubicBezTo>
                  <a:cubicBezTo>
                    <a:pt x="16892" y="25505"/>
                    <a:pt x="16464" y="25740"/>
                    <a:pt x="16255" y="26142"/>
                  </a:cubicBezTo>
                  <a:cubicBezTo>
                    <a:pt x="16255" y="26142"/>
                    <a:pt x="16758" y="26645"/>
                    <a:pt x="17260" y="26645"/>
                  </a:cubicBezTo>
                  <a:cubicBezTo>
                    <a:pt x="17638" y="26503"/>
                    <a:pt x="18056" y="26503"/>
                    <a:pt x="18434" y="26645"/>
                  </a:cubicBezTo>
                  <a:close/>
                  <a:moveTo>
                    <a:pt x="18182" y="29326"/>
                  </a:moveTo>
                  <a:lnTo>
                    <a:pt x="18182" y="29326"/>
                  </a:lnTo>
                  <a:lnTo>
                    <a:pt x="17512" y="29326"/>
                  </a:lnTo>
                  <a:lnTo>
                    <a:pt x="17512" y="29326"/>
                  </a:lnTo>
                  <a:close/>
                  <a:moveTo>
                    <a:pt x="21282" y="24718"/>
                  </a:moveTo>
                  <a:lnTo>
                    <a:pt x="21282" y="23964"/>
                  </a:lnTo>
                  <a:cubicBezTo>
                    <a:pt x="21282" y="23545"/>
                    <a:pt x="21282" y="23377"/>
                    <a:pt x="20612" y="23377"/>
                  </a:cubicBezTo>
                  <a:cubicBezTo>
                    <a:pt x="20553" y="23629"/>
                    <a:pt x="20553" y="23880"/>
                    <a:pt x="20612" y="24131"/>
                  </a:cubicBezTo>
                  <a:lnTo>
                    <a:pt x="20612" y="25053"/>
                  </a:lnTo>
                  <a:cubicBezTo>
                    <a:pt x="20763" y="25346"/>
                    <a:pt x="20763" y="25681"/>
                    <a:pt x="20612" y="25975"/>
                  </a:cubicBezTo>
                  <a:cubicBezTo>
                    <a:pt x="20612" y="25975"/>
                    <a:pt x="21199" y="25975"/>
                    <a:pt x="21366" y="25975"/>
                  </a:cubicBezTo>
                  <a:cubicBezTo>
                    <a:pt x="21576" y="25556"/>
                    <a:pt x="21685" y="25103"/>
                    <a:pt x="21701" y="24634"/>
                  </a:cubicBezTo>
                  <a:close/>
                  <a:moveTo>
                    <a:pt x="24634" y="26142"/>
                  </a:moveTo>
                  <a:lnTo>
                    <a:pt x="24634" y="25640"/>
                  </a:lnTo>
                  <a:lnTo>
                    <a:pt x="24131" y="25640"/>
                  </a:lnTo>
                  <a:cubicBezTo>
                    <a:pt x="23712" y="25648"/>
                    <a:pt x="23352" y="25916"/>
                    <a:pt x="23210" y="26310"/>
                  </a:cubicBezTo>
                  <a:close/>
                  <a:moveTo>
                    <a:pt x="25388" y="54966"/>
                  </a:moveTo>
                  <a:cubicBezTo>
                    <a:pt x="24726" y="54781"/>
                    <a:pt x="24232" y="54220"/>
                    <a:pt x="24131" y="53541"/>
                  </a:cubicBezTo>
                  <a:cubicBezTo>
                    <a:pt x="24131" y="53541"/>
                    <a:pt x="24131" y="52955"/>
                    <a:pt x="24131" y="52871"/>
                  </a:cubicBezTo>
                  <a:close/>
                  <a:moveTo>
                    <a:pt x="25807" y="47257"/>
                  </a:moveTo>
                  <a:lnTo>
                    <a:pt x="25137" y="47257"/>
                  </a:lnTo>
                  <a:cubicBezTo>
                    <a:pt x="24801" y="47291"/>
                    <a:pt x="24492" y="47475"/>
                    <a:pt x="24299" y="47760"/>
                  </a:cubicBezTo>
                  <a:cubicBezTo>
                    <a:pt x="24056" y="48011"/>
                    <a:pt x="23905" y="48338"/>
                    <a:pt x="23880" y="48681"/>
                  </a:cubicBezTo>
                  <a:lnTo>
                    <a:pt x="25053" y="48681"/>
                  </a:lnTo>
                  <a:lnTo>
                    <a:pt x="25639" y="48095"/>
                  </a:lnTo>
                  <a:cubicBezTo>
                    <a:pt x="25941" y="47869"/>
                    <a:pt x="26142" y="47542"/>
                    <a:pt x="26226" y="47173"/>
                  </a:cubicBezTo>
                  <a:close/>
                  <a:moveTo>
                    <a:pt x="30332" y="48765"/>
                  </a:moveTo>
                  <a:lnTo>
                    <a:pt x="30332" y="48765"/>
                  </a:lnTo>
                  <a:lnTo>
                    <a:pt x="29159" y="48765"/>
                  </a:lnTo>
                  <a:lnTo>
                    <a:pt x="29159" y="48765"/>
                  </a:lnTo>
                  <a:close/>
                  <a:moveTo>
                    <a:pt x="30332" y="11731"/>
                  </a:moveTo>
                  <a:lnTo>
                    <a:pt x="30332" y="11731"/>
                  </a:lnTo>
                  <a:lnTo>
                    <a:pt x="29829" y="11731"/>
                  </a:lnTo>
                  <a:lnTo>
                    <a:pt x="29829" y="11731"/>
                  </a:lnTo>
                  <a:close/>
                  <a:moveTo>
                    <a:pt x="33767" y="57647"/>
                  </a:moveTo>
                  <a:lnTo>
                    <a:pt x="33767" y="56474"/>
                  </a:lnTo>
                  <a:cubicBezTo>
                    <a:pt x="33767" y="55887"/>
                    <a:pt x="33767" y="55636"/>
                    <a:pt x="33097" y="55552"/>
                  </a:cubicBezTo>
                  <a:lnTo>
                    <a:pt x="32343" y="55552"/>
                  </a:lnTo>
                  <a:lnTo>
                    <a:pt x="33264" y="56893"/>
                  </a:lnTo>
                  <a:cubicBezTo>
                    <a:pt x="33449" y="57220"/>
                    <a:pt x="33750" y="57454"/>
                    <a:pt x="34102" y="57563"/>
                  </a:cubicBezTo>
                  <a:close/>
                  <a:moveTo>
                    <a:pt x="34521" y="46754"/>
                  </a:moveTo>
                  <a:lnTo>
                    <a:pt x="34521" y="46754"/>
                  </a:lnTo>
                  <a:cubicBezTo>
                    <a:pt x="34521" y="46754"/>
                    <a:pt x="34521" y="46754"/>
                    <a:pt x="33851" y="46754"/>
                  </a:cubicBezTo>
                  <a:lnTo>
                    <a:pt x="33851" y="47425"/>
                  </a:lnTo>
                  <a:close/>
                  <a:moveTo>
                    <a:pt x="35778" y="53122"/>
                  </a:moveTo>
                  <a:lnTo>
                    <a:pt x="35359" y="53122"/>
                  </a:lnTo>
                  <a:lnTo>
                    <a:pt x="35359" y="54128"/>
                  </a:lnTo>
                  <a:cubicBezTo>
                    <a:pt x="35359" y="54128"/>
                    <a:pt x="36029" y="53625"/>
                    <a:pt x="36113" y="53038"/>
                  </a:cubicBezTo>
                  <a:close/>
                  <a:moveTo>
                    <a:pt x="37705" y="55803"/>
                  </a:moveTo>
                  <a:lnTo>
                    <a:pt x="36951" y="55803"/>
                  </a:lnTo>
                  <a:lnTo>
                    <a:pt x="36951" y="56641"/>
                  </a:lnTo>
                  <a:lnTo>
                    <a:pt x="36951" y="56641"/>
                  </a:lnTo>
                  <a:cubicBezTo>
                    <a:pt x="36951" y="56641"/>
                    <a:pt x="38040" y="56222"/>
                    <a:pt x="38040" y="55720"/>
                  </a:cubicBezTo>
                  <a:close/>
                  <a:moveTo>
                    <a:pt x="40554" y="68539"/>
                  </a:moveTo>
                  <a:cubicBezTo>
                    <a:pt x="40554" y="68539"/>
                    <a:pt x="40554" y="68120"/>
                    <a:pt x="40554" y="67869"/>
                  </a:cubicBezTo>
                  <a:lnTo>
                    <a:pt x="39716" y="67869"/>
                  </a:lnTo>
                  <a:lnTo>
                    <a:pt x="39046" y="67869"/>
                  </a:lnTo>
                  <a:cubicBezTo>
                    <a:pt x="39205" y="68414"/>
                    <a:pt x="39733" y="68774"/>
                    <a:pt x="40302" y="68707"/>
                  </a:cubicBezTo>
                  <a:close/>
                  <a:moveTo>
                    <a:pt x="41392" y="64099"/>
                  </a:moveTo>
                  <a:cubicBezTo>
                    <a:pt x="41249" y="63722"/>
                    <a:pt x="40872" y="63487"/>
                    <a:pt x="40470" y="63512"/>
                  </a:cubicBezTo>
                  <a:lnTo>
                    <a:pt x="39800" y="63512"/>
                  </a:lnTo>
                  <a:lnTo>
                    <a:pt x="38962" y="64350"/>
                  </a:lnTo>
                  <a:cubicBezTo>
                    <a:pt x="38962" y="64350"/>
                    <a:pt x="38962" y="64853"/>
                    <a:pt x="38962" y="64936"/>
                  </a:cubicBezTo>
                  <a:cubicBezTo>
                    <a:pt x="39180" y="64844"/>
                    <a:pt x="39414" y="64844"/>
                    <a:pt x="39632" y="64936"/>
                  </a:cubicBezTo>
                  <a:lnTo>
                    <a:pt x="39632" y="64936"/>
                  </a:lnTo>
                  <a:cubicBezTo>
                    <a:pt x="39934" y="64886"/>
                    <a:pt x="40252" y="64886"/>
                    <a:pt x="40554" y="64936"/>
                  </a:cubicBezTo>
                  <a:cubicBezTo>
                    <a:pt x="40554" y="64936"/>
                    <a:pt x="41727" y="64518"/>
                    <a:pt x="41727" y="64015"/>
                  </a:cubicBezTo>
                  <a:close/>
                  <a:moveTo>
                    <a:pt x="41978" y="60160"/>
                  </a:moveTo>
                  <a:lnTo>
                    <a:pt x="41978" y="59574"/>
                  </a:lnTo>
                  <a:cubicBezTo>
                    <a:pt x="42054" y="59415"/>
                    <a:pt x="42054" y="59230"/>
                    <a:pt x="41978" y="59071"/>
                  </a:cubicBezTo>
                  <a:lnTo>
                    <a:pt x="41476" y="60244"/>
                  </a:lnTo>
                  <a:close/>
                  <a:moveTo>
                    <a:pt x="42732" y="63009"/>
                  </a:moveTo>
                  <a:lnTo>
                    <a:pt x="42732" y="62590"/>
                  </a:lnTo>
                  <a:lnTo>
                    <a:pt x="42062" y="62590"/>
                  </a:lnTo>
                  <a:lnTo>
                    <a:pt x="42062" y="63428"/>
                  </a:lnTo>
                  <a:close/>
                  <a:moveTo>
                    <a:pt x="48346" y="69964"/>
                  </a:moveTo>
                  <a:lnTo>
                    <a:pt x="48346" y="70718"/>
                  </a:lnTo>
                  <a:cubicBezTo>
                    <a:pt x="48380" y="70852"/>
                    <a:pt x="48380" y="71003"/>
                    <a:pt x="48346" y="71137"/>
                  </a:cubicBezTo>
                  <a:lnTo>
                    <a:pt x="48346" y="71137"/>
                  </a:lnTo>
                  <a:lnTo>
                    <a:pt x="47927" y="70718"/>
                  </a:lnTo>
                  <a:lnTo>
                    <a:pt x="47927" y="70131"/>
                  </a:lnTo>
                  <a:cubicBezTo>
                    <a:pt x="47927" y="70131"/>
                    <a:pt x="48430" y="69629"/>
                    <a:pt x="48681" y="69880"/>
                  </a:cubicBezTo>
                  <a:close/>
                </a:path>
              </a:pathLst>
            </a:custGeom>
            <a:solidFill>
              <a:srgbClr val="37474F"/>
            </a:solidFill>
            <a:ln w="8363" cap="flat">
              <a:noFill/>
              <a:prstDash val="solid"/>
              <a:miter/>
            </a:ln>
          </p:spPr>
          <p:txBody>
            <a:bodyPr rtlCol="0" anchor="ctr"/>
            <a:lstStyle/>
            <a:p>
              <a:pPr defTabSz="914378"/>
              <a:endParaRPr lang="en-US"/>
            </a:p>
          </p:txBody>
        </p:sp>
        <p:sp>
          <p:nvSpPr>
            <p:cNvPr id="723" name="Freeform: Shape 722">
              <a:extLst>
                <a:ext uri="{FF2B5EF4-FFF2-40B4-BE49-F238E27FC236}">
                  <a16:creationId xmlns:a16="http://schemas.microsoft.com/office/drawing/2014/main" xmlns="" id="{49C5C2C0-DBEF-4104-AD17-579B2F061035}"/>
                </a:ext>
              </a:extLst>
            </p:cNvPr>
            <p:cNvSpPr/>
            <p:nvPr/>
          </p:nvSpPr>
          <p:spPr>
            <a:xfrm>
              <a:off x="2822320" y="1859823"/>
              <a:ext cx="51949" cy="72142"/>
            </a:xfrm>
            <a:custGeom>
              <a:avLst/>
              <a:gdLst>
                <a:gd name="connsiteX0" fmla="*/ 51949 w 51949"/>
                <a:gd name="connsiteY0" fmla="*/ 66864 h 72142"/>
                <a:gd name="connsiteX1" fmla="*/ 48179 w 51949"/>
                <a:gd name="connsiteY1" fmla="*/ 68623 h 72142"/>
                <a:gd name="connsiteX2" fmla="*/ 45162 w 51949"/>
                <a:gd name="connsiteY2" fmla="*/ 70550 h 72142"/>
                <a:gd name="connsiteX3" fmla="*/ 45162 w 51949"/>
                <a:gd name="connsiteY3" fmla="*/ 71640 h 72142"/>
                <a:gd name="connsiteX4" fmla="*/ 44324 w 51949"/>
                <a:gd name="connsiteY4" fmla="*/ 70885 h 72142"/>
                <a:gd name="connsiteX5" fmla="*/ 43403 w 51949"/>
                <a:gd name="connsiteY5" fmla="*/ 70885 h 72142"/>
                <a:gd name="connsiteX6" fmla="*/ 42230 w 51949"/>
                <a:gd name="connsiteY6" fmla="*/ 72142 h 72142"/>
                <a:gd name="connsiteX7" fmla="*/ 41140 w 51949"/>
                <a:gd name="connsiteY7" fmla="*/ 72142 h 72142"/>
                <a:gd name="connsiteX8" fmla="*/ 39381 w 51949"/>
                <a:gd name="connsiteY8" fmla="*/ 70969 h 72142"/>
                <a:gd name="connsiteX9" fmla="*/ 38124 w 51949"/>
                <a:gd name="connsiteY9" fmla="*/ 69461 h 72142"/>
                <a:gd name="connsiteX10" fmla="*/ 37370 w 51949"/>
                <a:gd name="connsiteY10" fmla="*/ 69461 h 72142"/>
                <a:gd name="connsiteX11" fmla="*/ 37370 w 51949"/>
                <a:gd name="connsiteY11" fmla="*/ 68707 h 72142"/>
                <a:gd name="connsiteX12" fmla="*/ 36783 w 51949"/>
                <a:gd name="connsiteY12" fmla="*/ 67199 h 72142"/>
                <a:gd name="connsiteX13" fmla="*/ 36029 w 51949"/>
                <a:gd name="connsiteY13" fmla="*/ 67199 h 72142"/>
                <a:gd name="connsiteX14" fmla="*/ 35108 w 51949"/>
                <a:gd name="connsiteY14" fmla="*/ 67199 h 72142"/>
                <a:gd name="connsiteX15" fmla="*/ 34102 w 51949"/>
                <a:gd name="connsiteY15" fmla="*/ 65942 h 72142"/>
                <a:gd name="connsiteX16" fmla="*/ 34102 w 51949"/>
                <a:gd name="connsiteY16" fmla="*/ 65355 h 72142"/>
                <a:gd name="connsiteX17" fmla="*/ 31253 w 51949"/>
                <a:gd name="connsiteY17" fmla="*/ 60663 h 72142"/>
                <a:gd name="connsiteX18" fmla="*/ 30834 w 51949"/>
                <a:gd name="connsiteY18" fmla="*/ 61166 h 72142"/>
                <a:gd name="connsiteX19" fmla="*/ 30834 w 51949"/>
                <a:gd name="connsiteY19" fmla="*/ 61753 h 72142"/>
                <a:gd name="connsiteX20" fmla="*/ 30834 w 51949"/>
                <a:gd name="connsiteY20" fmla="*/ 62423 h 72142"/>
                <a:gd name="connsiteX21" fmla="*/ 30834 w 51949"/>
                <a:gd name="connsiteY21" fmla="*/ 63093 h 72142"/>
                <a:gd name="connsiteX22" fmla="*/ 29997 w 51949"/>
                <a:gd name="connsiteY22" fmla="*/ 60579 h 72142"/>
                <a:gd name="connsiteX23" fmla="*/ 28153 w 51949"/>
                <a:gd name="connsiteY23" fmla="*/ 58485 h 72142"/>
                <a:gd name="connsiteX24" fmla="*/ 27567 w 51949"/>
                <a:gd name="connsiteY24" fmla="*/ 57144 h 72142"/>
                <a:gd name="connsiteX25" fmla="*/ 26813 w 51949"/>
                <a:gd name="connsiteY25" fmla="*/ 55971 h 72142"/>
                <a:gd name="connsiteX26" fmla="*/ 27483 w 51949"/>
                <a:gd name="connsiteY26" fmla="*/ 55301 h 72142"/>
                <a:gd name="connsiteX27" fmla="*/ 27483 w 51949"/>
                <a:gd name="connsiteY27" fmla="*/ 55971 h 72142"/>
                <a:gd name="connsiteX28" fmla="*/ 27483 w 51949"/>
                <a:gd name="connsiteY28" fmla="*/ 56809 h 72142"/>
                <a:gd name="connsiteX29" fmla="*/ 28488 w 51949"/>
                <a:gd name="connsiteY29" fmla="*/ 57312 h 72142"/>
                <a:gd name="connsiteX30" fmla="*/ 29075 w 51949"/>
                <a:gd name="connsiteY30" fmla="*/ 55887 h 72142"/>
                <a:gd name="connsiteX31" fmla="*/ 29745 w 51949"/>
                <a:gd name="connsiteY31" fmla="*/ 54463 h 72142"/>
                <a:gd name="connsiteX32" fmla="*/ 29075 w 51949"/>
                <a:gd name="connsiteY32" fmla="*/ 53374 h 72142"/>
                <a:gd name="connsiteX33" fmla="*/ 27399 w 51949"/>
                <a:gd name="connsiteY33" fmla="*/ 52452 h 72142"/>
                <a:gd name="connsiteX34" fmla="*/ 25556 w 51949"/>
                <a:gd name="connsiteY34" fmla="*/ 53206 h 72142"/>
                <a:gd name="connsiteX35" fmla="*/ 25556 w 51949"/>
                <a:gd name="connsiteY35" fmla="*/ 52703 h 72142"/>
                <a:gd name="connsiteX36" fmla="*/ 23461 w 51949"/>
                <a:gd name="connsiteY36" fmla="*/ 52703 h 72142"/>
                <a:gd name="connsiteX37" fmla="*/ 23461 w 51949"/>
                <a:gd name="connsiteY37" fmla="*/ 51865 h 72142"/>
                <a:gd name="connsiteX38" fmla="*/ 22288 w 51949"/>
                <a:gd name="connsiteY38" fmla="*/ 50441 h 72142"/>
                <a:gd name="connsiteX39" fmla="*/ 20864 w 51949"/>
                <a:gd name="connsiteY39" fmla="*/ 49184 h 72142"/>
                <a:gd name="connsiteX40" fmla="*/ 19439 w 51949"/>
                <a:gd name="connsiteY40" fmla="*/ 50106 h 72142"/>
                <a:gd name="connsiteX41" fmla="*/ 17763 w 51949"/>
                <a:gd name="connsiteY41" fmla="*/ 51782 h 72142"/>
                <a:gd name="connsiteX42" fmla="*/ 18182 w 51949"/>
                <a:gd name="connsiteY42" fmla="*/ 52619 h 72142"/>
                <a:gd name="connsiteX43" fmla="*/ 18182 w 51949"/>
                <a:gd name="connsiteY43" fmla="*/ 53206 h 72142"/>
                <a:gd name="connsiteX44" fmla="*/ 17512 w 51949"/>
                <a:gd name="connsiteY44" fmla="*/ 54463 h 72142"/>
                <a:gd name="connsiteX45" fmla="*/ 16758 w 51949"/>
                <a:gd name="connsiteY45" fmla="*/ 56641 h 72142"/>
                <a:gd name="connsiteX46" fmla="*/ 15166 w 51949"/>
                <a:gd name="connsiteY46" fmla="*/ 59239 h 72142"/>
                <a:gd name="connsiteX47" fmla="*/ 13239 w 51949"/>
                <a:gd name="connsiteY47" fmla="*/ 62004 h 72142"/>
                <a:gd name="connsiteX48" fmla="*/ 13909 w 51949"/>
                <a:gd name="connsiteY48" fmla="*/ 63177 h 72142"/>
                <a:gd name="connsiteX49" fmla="*/ 13071 w 51949"/>
                <a:gd name="connsiteY49" fmla="*/ 65272 h 72142"/>
                <a:gd name="connsiteX50" fmla="*/ 12149 w 51949"/>
                <a:gd name="connsiteY50" fmla="*/ 67115 h 72142"/>
                <a:gd name="connsiteX51" fmla="*/ 11647 w 51949"/>
                <a:gd name="connsiteY51" fmla="*/ 67115 h 72142"/>
                <a:gd name="connsiteX52" fmla="*/ 11647 w 51949"/>
                <a:gd name="connsiteY52" fmla="*/ 67115 h 72142"/>
                <a:gd name="connsiteX53" fmla="*/ 10139 w 51949"/>
                <a:gd name="connsiteY53" fmla="*/ 68623 h 72142"/>
                <a:gd name="connsiteX54" fmla="*/ 8547 w 51949"/>
                <a:gd name="connsiteY54" fmla="*/ 70383 h 72142"/>
                <a:gd name="connsiteX55" fmla="*/ 8044 w 51949"/>
                <a:gd name="connsiteY55" fmla="*/ 67953 h 72142"/>
                <a:gd name="connsiteX56" fmla="*/ 5865 w 51949"/>
                <a:gd name="connsiteY56" fmla="*/ 69880 h 72142"/>
                <a:gd name="connsiteX57" fmla="*/ 5865 w 51949"/>
                <a:gd name="connsiteY57" fmla="*/ 70634 h 72142"/>
                <a:gd name="connsiteX58" fmla="*/ 5363 w 51949"/>
                <a:gd name="connsiteY58" fmla="*/ 71388 h 72142"/>
                <a:gd name="connsiteX59" fmla="*/ 4525 w 51949"/>
                <a:gd name="connsiteY59" fmla="*/ 71388 h 72142"/>
                <a:gd name="connsiteX60" fmla="*/ 4525 w 51949"/>
                <a:gd name="connsiteY60" fmla="*/ 70131 h 72142"/>
                <a:gd name="connsiteX61" fmla="*/ 3017 w 51949"/>
                <a:gd name="connsiteY61" fmla="*/ 69629 h 72142"/>
                <a:gd name="connsiteX62" fmla="*/ 2346 w 51949"/>
                <a:gd name="connsiteY62" fmla="*/ 70383 h 72142"/>
                <a:gd name="connsiteX63" fmla="*/ 1425 w 51949"/>
                <a:gd name="connsiteY63" fmla="*/ 70383 h 72142"/>
                <a:gd name="connsiteX64" fmla="*/ 1425 w 51949"/>
                <a:gd name="connsiteY64" fmla="*/ 68204 h 72142"/>
                <a:gd name="connsiteX65" fmla="*/ 1927 w 51949"/>
                <a:gd name="connsiteY65" fmla="*/ 67701 h 72142"/>
                <a:gd name="connsiteX66" fmla="*/ 2765 w 51949"/>
                <a:gd name="connsiteY66" fmla="*/ 66445 h 72142"/>
                <a:gd name="connsiteX67" fmla="*/ 3854 w 51949"/>
                <a:gd name="connsiteY67" fmla="*/ 64350 h 72142"/>
                <a:gd name="connsiteX68" fmla="*/ 3268 w 51949"/>
                <a:gd name="connsiteY68" fmla="*/ 64350 h 72142"/>
                <a:gd name="connsiteX69" fmla="*/ 2430 w 51949"/>
                <a:gd name="connsiteY69" fmla="*/ 64769 h 72142"/>
                <a:gd name="connsiteX70" fmla="*/ 1760 w 51949"/>
                <a:gd name="connsiteY70" fmla="*/ 64769 h 72142"/>
                <a:gd name="connsiteX71" fmla="*/ 2262 w 51949"/>
                <a:gd name="connsiteY71" fmla="*/ 63847 h 72142"/>
                <a:gd name="connsiteX72" fmla="*/ 3100 w 51949"/>
                <a:gd name="connsiteY72" fmla="*/ 63261 h 72142"/>
                <a:gd name="connsiteX73" fmla="*/ 3771 w 51949"/>
                <a:gd name="connsiteY73" fmla="*/ 63847 h 72142"/>
                <a:gd name="connsiteX74" fmla="*/ 4944 w 51949"/>
                <a:gd name="connsiteY74" fmla="*/ 61836 h 72142"/>
                <a:gd name="connsiteX75" fmla="*/ 4944 w 51949"/>
                <a:gd name="connsiteY75" fmla="*/ 60496 h 72142"/>
                <a:gd name="connsiteX76" fmla="*/ 4944 w 51949"/>
                <a:gd name="connsiteY76" fmla="*/ 59323 h 72142"/>
                <a:gd name="connsiteX77" fmla="*/ 5530 w 51949"/>
                <a:gd name="connsiteY77" fmla="*/ 57228 h 72142"/>
                <a:gd name="connsiteX78" fmla="*/ 6703 w 51949"/>
                <a:gd name="connsiteY78" fmla="*/ 55384 h 72142"/>
                <a:gd name="connsiteX79" fmla="*/ 7373 w 51949"/>
                <a:gd name="connsiteY79" fmla="*/ 55384 h 72142"/>
                <a:gd name="connsiteX80" fmla="*/ 8211 w 51949"/>
                <a:gd name="connsiteY80" fmla="*/ 54547 h 72142"/>
                <a:gd name="connsiteX81" fmla="*/ 7792 w 51949"/>
                <a:gd name="connsiteY81" fmla="*/ 53206 h 72142"/>
                <a:gd name="connsiteX82" fmla="*/ 8211 w 51949"/>
                <a:gd name="connsiteY82" fmla="*/ 52452 h 72142"/>
                <a:gd name="connsiteX83" fmla="*/ 8798 w 51949"/>
                <a:gd name="connsiteY83" fmla="*/ 51782 h 72142"/>
                <a:gd name="connsiteX84" fmla="*/ 9217 w 51949"/>
                <a:gd name="connsiteY84" fmla="*/ 50609 h 72142"/>
                <a:gd name="connsiteX85" fmla="*/ 10055 w 51949"/>
                <a:gd name="connsiteY85" fmla="*/ 51027 h 72142"/>
                <a:gd name="connsiteX86" fmla="*/ 10055 w 51949"/>
                <a:gd name="connsiteY86" fmla="*/ 48765 h 72142"/>
                <a:gd name="connsiteX87" fmla="*/ 10893 w 51949"/>
                <a:gd name="connsiteY87" fmla="*/ 48765 h 72142"/>
                <a:gd name="connsiteX88" fmla="*/ 11898 w 51949"/>
                <a:gd name="connsiteY88" fmla="*/ 47760 h 72142"/>
                <a:gd name="connsiteX89" fmla="*/ 11898 w 51949"/>
                <a:gd name="connsiteY89" fmla="*/ 46587 h 72142"/>
                <a:gd name="connsiteX90" fmla="*/ 11898 w 51949"/>
                <a:gd name="connsiteY90" fmla="*/ 45162 h 72142"/>
                <a:gd name="connsiteX91" fmla="*/ 11898 w 51949"/>
                <a:gd name="connsiteY91" fmla="*/ 43989 h 72142"/>
                <a:gd name="connsiteX92" fmla="*/ 12820 w 51949"/>
                <a:gd name="connsiteY92" fmla="*/ 43989 h 72142"/>
                <a:gd name="connsiteX93" fmla="*/ 12820 w 51949"/>
                <a:gd name="connsiteY93" fmla="*/ 43486 h 72142"/>
                <a:gd name="connsiteX94" fmla="*/ 12820 w 51949"/>
                <a:gd name="connsiteY94" fmla="*/ 43486 h 72142"/>
                <a:gd name="connsiteX95" fmla="*/ 12820 w 51949"/>
                <a:gd name="connsiteY95" fmla="*/ 42397 h 72142"/>
                <a:gd name="connsiteX96" fmla="*/ 14244 w 51949"/>
                <a:gd name="connsiteY96" fmla="*/ 41894 h 72142"/>
                <a:gd name="connsiteX97" fmla="*/ 14244 w 51949"/>
                <a:gd name="connsiteY97" fmla="*/ 41894 h 72142"/>
                <a:gd name="connsiteX98" fmla="*/ 13406 w 51949"/>
                <a:gd name="connsiteY98" fmla="*/ 40973 h 72142"/>
                <a:gd name="connsiteX99" fmla="*/ 13406 w 51949"/>
                <a:gd name="connsiteY99" fmla="*/ 40302 h 72142"/>
                <a:gd name="connsiteX100" fmla="*/ 13406 w 51949"/>
                <a:gd name="connsiteY100" fmla="*/ 39800 h 72142"/>
                <a:gd name="connsiteX101" fmla="*/ 15250 w 51949"/>
                <a:gd name="connsiteY101" fmla="*/ 41559 h 72142"/>
                <a:gd name="connsiteX102" fmla="*/ 15668 w 51949"/>
                <a:gd name="connsiteY102" fmla="*/ 39967 h 72142"/>
                <a:gd name="connsiteX103" fmla="*/ 15668 w 51949"/>
                <a:gd name="connsiteY103" fmla="*/ 38543 h 72142"/>
                <a:gd name="connsiteX104" fmla="*/ 14496 w 51949"/>
                <a:gd name="connsiteY104" fmla="*/ 38040 h 72142"/>
                <a:gd name="connsiteX105" fmla="*/ 13825 w 51949"/>
                <a:gd name="connsiteY105" fmla="*/ 38040 h 72142"/>
                <a:gd name="connsiteX106" fmla="*/ 11312 w 51949"/>
                <a:gd name="connsiteY106" fmla="*/ 32929 h 72142"/>
                <a:gd name="connsiteX107" fmla="*/ 8547 w 51949"/>
                <a:gd name="connsiteY107" fmla="*/ 27734 h 72142"/>
                <a:gd name="connsiteX108" fmla="*/ 6787 w 51949"/>
                <a:gd name="connsiteY108" fmla="*/ 25304 h 72142"/>
                <a:gd name="connsiteX109" fmla="*/ 4022 w 51949"/>
                <a:gd name="connsiteY109" fmla="*/ 18601 h 72142"/>
                <a:gd name="connsiteX110" fmla="*/ 2681 w 51949"/>
                <a:gd name="connsiteY110" fmla="*/ 16506 h 72142"/>
                <a:gd name="connsiteX111" fmla="*/ 1173 w 51949"/>
                <a:gd name="connsiteY111" fmla="*/ 14412 h 72142"/>
                <a:gd name="connsiteX112" fmla="*/ 1173 w 51949"/>
                <a:gd name="connsiteY112" fmla="*/ 13825 h 72142"/>
                <a:gd name="connsiteX113" fmla="*/ 1173 w 51949"/>
                <a:gd name="connsiteY113" fmla="*/ 13239 h 72142"/>
                <a:gd name="connsiteX114" fmla="*/ 0 w 51949"/>
                <a:gd name="connsiteY114" fmla="*/ 11982 h 72142"/>
                <a:gd name="connsiteX115" fmla="*/ 2095 w 51949"/>
                <a:gd name="connsiteY115" fmla="*/ 11982 h 72142"/>
                <a:gd name="connsiteX116" fmla="*/ 3268 w 51949"/>
                <a:gd name="connsiteY116" fmla="*/ 11982 h 72142"/>
                <a:gd name="connsiteX117" fmla="*/ 4776 w 51949"/>
                <a:gd name="connsiteY117" fmla="*/ 11982 h 72142"/>
                <a:gd name="connsiteX118" fmla="*/ 6117 w 51949"/>
                <a:gd name="connsiteY118" fmla="*/ 12987 h 72142"/>
                <a:gd name="connsiteX119" fmla="*/ 7122 w 51949"/>
                <a:gd name="connsiteY119" fmla="*/ 12987 h 72142"/>
                <a:gd name="connsiteX120" fmla="*/ 8211 w 51949"/>
                <a:gd name="connsiteY120" fmla="*/ 12568 h 72142"/>
                <a:gd name="connsiteX121" fmla="*/ 9301 w 51949"/>
                <a:gd name="connsiteY121" fmla="*/ 11395 h 72142"/>
                <a:gd name="connsiteX122" fmla="*/ 9301 w 51949"/>
                <a:gd name="connsiteY122" fmla="*/ 11395 h 72142"/>
                <a:gd name="connsiteX123" fmla="*/ 9887 w 51949"/>
                <a:gd name="connsiteY123" fmla="*/ 11395 h 72142"/>
                <a:gd name="connsiteX124" fmla="*/ 9887 w 51949"/>
                <a:gd name="connsiteY124" fmla="*/ 12149 h 72142"/>
                <a:gd name="connsiteX125" fmla="*/ 9887 w 51949"/>
                <a:gd name="connsiteY125" fmla="*/ 12987 h 72142"/>
                <a:gd name="connsiteX126" fmla="*/ 10976 w 51949"/>
                <a:gd name="connsiteY126" fmla="*/ 13909 h 72142"/>
                <a:gd name="connsiteX127" fmla="*/ 11395 w 51949"/>
                <a:gd name="connsiteY127" fmla="*/ 13909 h 72142"/>
                <a:gd name="connsiteX128" fmla="*/ 11395 w 51949"/>
                <a:gd name="connsiteY128" fmla="*/ 13909 h 72142"/>
                <a:gd name="connsiteX129" fmla="*/ 12233 w 51949"/>
                <a:gd name="connsiteY129" fmla="*/ 13909 h 72142"/>
                <a:gd name="connsiteX130" fmla="*/ 12987 w 51949"/>
                <a:gd name="connsiteY130" fmla="*/ 15417 h 72142"/>
                <a:gd name="connsiteX131" fmla="*/ 12987 w 51949"/>
                <a:gd name="connsiteY131" fmla="*/ 15082 h 72142"/>
                <a:gd name="connsiteX132" fmla="*/ 12485 w 51949"/>
                <a:gd name="connsiteY132" fmla="*/ 14412 h 72142"/>
                <a:gd name="connsiteX133" fmla="*/ 11730 w 51949"/>
                <a:gd name="connsiteY133" fmla="*/ 13658 h 72142"/>
                <a:gd name="connsiteX134" fmla="*/ 12987 w 51949"/>
                <a:gd name="connsiteY134" fmla="*/ 16255 h 72142"/>
                <a:gd name="connsiteX135" fmla="*/ 16088 w 51949"/>
                <a:gd name="connsiteY135" fmla="*/ 17931 h 72142"/>
                <a:gd name="connsiteX136" fmla="*/ 14914 w 51949"/>
                <a:gd name="connsiteY136" fmla="*/ 17931 h 72142"/>
                <a:gd name="connsiteX137" fmla="*/ 14328 w 51949"/>
                <a:gd name="connsiteY137" fmla="*/ 19188 h 72142"/>
                <a:gd name="connsiteX138" fmla="*/ 15668 w 51949"/>
                <a:gd name="connsiteY138" fmla="*/ 20780 h 72142"/>
                <a:gd name="connsiteX139" fmla="*/ 18350 w 51949"/>
                <a:gd name="connsiteY139" fmla="*/ 23042 h 72142"/>
                <a:gd name="connsiteX140" fmla="*/ 21115 w 51949"/>
                <a:gd name="connsiteY140" fmla="*/ 24634 h 72142"/>
                <a:gd name="connsiteX141" fmla="*/ 22120 w 51949"/>
                <a:gd name="connsiteY141" fmla="*/ 22372 h 72142"/>
                <a:gd name="connsiteX142" fmla="*/ 23042 w 51949"/>
                <a:gd name="connsiteY142" fmla="*/ 19188 h 72142"/>
                <a:gd name="connsiteX143" fmla="*/ 24802 w 51949"/>
                <a:gd name="connsiteY143" fmla="*/ 17512 h 72142"/>
                <a:gd name="connsiteX144" fmla="*/ 26393 w 51949"/>
                <a:gd name="connsiteY144" fmla="*/ 16171 h 72142"/>
                <a:gd name="connsiteX145" fmla="*/ 26393 w 51949"/>
                <a:gd name="connsiteY145" fmla="*/ 16171 h 72142"/>
                <a:gd name="connsiteX146" fmla="*/ 25891 w 51949"/>
                <a:gd name="connsiteY146" fmla="*/ 15333 h 72142"/>
                <a:gd name="connsiteX147" fmla="*/ 25891 w 51949"/>
                <a:gd name="connsiteY147" fmla="*/ 14244 h 72142"/>
                <a:gd name="connsiteX148" fmla="*/ 25891 w 51949"/>
                <a:gd name="connsiteY148" fmla="*/ 12485 h 72142"/>
                <a:gd name="connsiteX149" fmla="*/ 27064 w 51949"/>
                <a:gd name="connsiteY149" fmla="*/ 11228 h 72142"/>
                <a:gd name="connsiteX150" fmla="*/ 29243 w 51949"/>
                <a:gd name="connsiteY150" fmla="*/ 7457 h 72142"/>
                <a:gd name="connsiteX151" fmla="*/ 29243 w 51949"/>
                <a:gd name="connsiteY151" fmla="*/ 6703 h 72142"/>
                <a:gd name="connsiteX152" fmla="*/ 29745 w 51949"/>
                <a:gd name="connsiteY152" fmla="*/ 7457 h 72142"/>
                <a:gd name="connsiteX153" fmla="*/ 30834 w 51949"/>
                <a:gd name="connsiteY153" fmla="*/ 7457 h 72142"/>
                <a:gd name="connsiteX154" fmla="*/ 31421 w 51949"/>
                <a:gd name="connsiteY154" fmla="*/ 4189 h 72142"/>
                <a:gd name="connsiteX155" fmla="*/ 32259 w 51949"/>
                <a:gd name="connsiteY155" fmla="*/ 4608 h 72142"/>
                <a:gd name="connsiteX156" fmla="*/ 33264 w 51949"/>
                <a:gd name="connsiteY156" fmla="*/ 3770 h 72142"/>
                <a:gd name="connsiteX157" fmla="*/ 34354 w 51949"/>
                <a:gd name="connsiteY157" fmla="*/ 2849 h 72142"/>
                <a:gd name="connsiteX158" fmla="*/ 34354 w 51949"/>
                <a:gd name="connsiteY158" fmla="*/ 3435 h 72142"/>
                <a:gd name="connsiteX159" fmla="*/ 34354 w 51949"/>
                <a:gd name="connsiteY159" fmla="*/ 3854 h 72142"/>
                <a:gd name="connsiteX160" fmla="*/ 33935 w 51949"/>
                <a:gd name="connsiteY160" fmla="*/ 4608 h 72142"/>
                <a:gd name="connsiteX161" fmla="*/ 33516 w 51949"/>
                <a:gd name="connsiteY161" fmla="*/ 5781 h 72142"/>
                <a:gd name="connsiteX162" fmla="*/ 35275 w 51949"/>
                <a:gd name="connsiteY162" fmla="*/ 6284 h 72142"/>
                <a:gd name="connsiteX163" fmla="*/ 35946 w 51949"/>
                <a:gd name="connsiteY163" fmla="*/ 5279 h 72142"/>
                <a:gd name="connsiteX164" fmla="*/ 35946 w 51949"/>
                <a:gd name="connsiteY164" fmla="*/ 4022 h 72142"/>
                <a:gd name="connsiteX165" fmla="*/ 35946 w 51949"/>
                <a:gd name="connsiteY165" fmla="*/ 3184 h 72142"/>
                <a:gd name="connsiteX166" fmla="*/ 37370 w 51949"/>
                <a:gd name="connsiteY166" fmla="*/ 1592 h 72142"/>
                <a:gd name="connsiteX167" fmla="*/ 39381 w 51949"/>
                <a:gd name="connsiteY167" fmla="*/ 0 h 72142"/>
                <a:gd name="connsiteX168" fmla="*/ 39381 w 51949"/>
                <a:gd name="connsiteY168" fmla="*/ 838 h 72142"/>
                <a:gd name="connsiteX169" fmla="*/ 38459 w 51949"/>
                <a:gd name="connsiteY169" fmla="*/ 1257 h 72142"/>
                <a:gd name="connsiteX170" fmla="*/ 37956 w 51949"/>
                <a:gd name="connsiteY170" fmla="*/ 1760 h 72142"/>
                <a:gd name="connsiteX171" fmla="*/ 38794 w 51949"/>
                <a:gd name="connsiteY171" fmla="*/ 1760 h 72142"/>
                <a:gd name="connsiteX172" fmla="*/ 38794 w 51949"/>
                <a:gd name="connsiteY172" fmla="*/ 2765 h 72142"/>
                <a:gd name="connsiteX173" fmla="*/ 38794 w 51949"/>
                <a:gd name="connsiteY173" fmla="*/ 4189 h 72142"/>
                <a:gd name="connsiteX174" fmla="*/ 38375 w 51949"/>
                <a:gd name="connsiteY174" fmla="*/ 4692 h 72142"/>
                <a:gd name="connsiteX175" fmla="*/ 38375 w 51949"/>
                <a:gd name="connsiteY175" fmla="*/ 4692 h 72142"/>
                <a:gd name="connsiteX176" fmla="*/ 37956 w 51949"/>
                <a:gd name="connsiteY176" fmla="*/ 3687 h 72142"/>
                <a:gd name="connsiteX177" fmla="*/ 37286 w 51949"/>
                <a:gd name="connsiteY177" fmla="*/ 2933 h 72142"/>
                <a:gd name="connsiteX178" fmla="*/ 37286 w 51949"/>
                <a:gd name="connsiteY178" fmla="*/ 3603 h 72142"/>
                <a:gd name="connsiteX179" fmla="*/ 37286 w 51949"/>
                <a:gd name="connsiteY179" fmla="*/ 4441 h 72142"/>
                <a:gd name="connsiteX180" fmla="*/ 38124 w 51949"/>
                <a:gd name="connsiteY180" fmla="*/ 5362 h 72142"/>
                <a:gd name="connsiteX181" fmla="*/ 35778 w 51949"/>
                <a:gd name="connsiteY181" fmla="*/ 10641 h 72142"/>
                <a:gd name="connsiteX182" fmla="*/ 34689 w 51949"/>
                <a:gd name="connsiteY182" fmla="*/ 10641 h 72142"/>
                <a:gd name="connsiteX183" fmla="*/ 34018 w 51949"/>
                <a:gd name="connsiteY183" fmla="*/ 11060 h 72142"/>
                <a:gd name="connsiteX184" fmla="*/ 34689 w 51949"/>
                <a:gd name="connsiteY184" fmla="*/ 12401 h 72142"/>
                <a:gd name="connsiteX185" fmla="*/ 33516 w 51949"/>
                <a:gd name="connsiteY185" fmla="*/ 14412 h 72142"/>
                <a:gd name="connsiteX186" fmla="*/ 32510 w 51949"/>
                <a:gd name="connsiteY186" fmla="*/ 16674 h 72142"/>
                <a:gd name="connsiteX187" fmla="*/ 30080 w 51949"/>
                <a:gd name="connsiteY187" fmla="*/ 20780 h 72142"/>
                <a:gd name="connsiteX188" fmla="*/ 28153 w 51949"/>
                <a:gd name="connsiteY188" fmla="*/ 24885 h 72142"/>
                <a:gd name="connsiteX189" fmla="*/ 26980 w 51949"/>
                <a:gd name="connsiteY189" fmla="*/ 24299 h 72142"/>
                <a:gd name="connsiteX190" fmla="*/ 25723 w 51949"/>
                <a:gd name="connsiteY190" fmla="*/ 29661 h 72142"/>
                <a:gd name="connsiteX191" fmla="*/ 24131 w 51949"/>
                <a:gd name="connsiteY191" fmla="*/ 34018 h 72142"/>
                <a:gd name="connsiteX192" fmla="*/ 25891 w 51949"/>
                <a:gd name="connsiteY192" fmla="*/ 35275 h 72142"/>
                <a:gd name="connsiteX193" fmla="*/ 27567 w 51949"/>
                <a:gd name="connsiteY193" fmla="*/ 36700 h 72142"/>
                <a:gd name="connsiteX194" fmla="*/ 28153 w 51949"/>
                <a:gd name="connsiteY194" fmla="*/ 39129 h 72142"/>
                <a:gd name="connsiteX195" fmla="*/ 29243 w 51949"/>
                <a:gd name="connsiteY195" fmla="*/ 40721 h 72142"/>
                <a:gd name="connsiteX196" fmla="*/ 29913 w 51949"/>
                <a:gd name="connsiteY196" fmla="*/ 40302 h 72142"/>
                <a:gd name="connsiteX197" fmla="*/ 28991 w 51949"/>
                <a:gd name="connsiteY197" fmla="*/ 41978 h 72142"/>
                <a:gd name="connsiteX198" fmla="*/ 29410 w 51949"/>
                <a:gd name="connsiteY198" fmla="*/ 42900 h 72142"/>
                <a:gd name="connsiteX199" fmla="*/ 30248 w 51949"/>
                <a:gd name="connsiteY199" fmla="*/ 43570 h 72142"/>
                <a:gd name="connsiteX200" fmla="*/ 30751 w 51949"/>
                <a:gd name="connsiteY200" fmla="*/ 41727 h 72142"/>
                <a:gd name="connsiteX201" fmla="*/ 31589 w 51949"/>
                <a:gd name="connsiteY201" fmla="*/ 43235 h 72142"/>
                <a:gd name="connsiteX202" fmla="*/ 33264 w 51949"/>
                <a:gd name="connsiteY202" fmla="*/ 44576 h 72142"/>
                <a:gd name="connsiteX203" fmla="*/ 34940 w 51949"/>
                <a:gd name="connsiteY203" fmla="*/ 47508 h 72142"/>
                <a:gd name="connsiteX204" fmla="*/ 37454 w 51949"/>
                <a:gd name="connsiteY204" fmla="*/ 50273 h 72142"/>
                <a:gd name="connsiteX205" fmla="*/ 37454 w 51949"/>
                <a:gd name="connsiteY205" fmla="*/ 51027 h 72142"/>
                <a:gd name="connsiteX206" fmla="*/ 39632 w 51949"/>
                <a:gd name="connsiteY206" fmla="*/ 53625 h 72142"/>
                <a:gd name="connsiteX207" fmla="*/ 41727 w 51949"/>
                <a:gd name="connsiteY207" fmla="*/ 56725 h 72142"/>
                <a:gd name="connsiteX208" fmla="*/ 43486 w 51949"/>
                <a:gd name="connsiteY208" fmla="*/ 58066 h 72142"/>
                <a:gd name="connsiteX209" fmla="*/ 44827 w 51949"/>
                <a:gd name="connsiteY209" fmla="*/ 59825 h 72142"/>
                <a:gd name="connsiteX210" fmla="*/ 44827 w 51949"/>
                <a:gd name="connsiteY210" fmla="*/ 60915 h 72142"/>
                <a:gd name="connsiteX211" fmla="*/ 47006 w 51949"/>
                <a:gd name="connsiteY211" fmla="*/ 62674 h 72142"/>
                <a:gd name="connsiteX212" fmla="*/ 49268 w 51949"/>
                <a:gd name="connsiteY212" fmla="*/ 64936 h 72142"/>
                <a:gd name="connsiteX213" fmla="*/ 7457 w 51949"/>
                <a:gd name="connsiteY213" fmla="*/ 69964 h 72142"/>
                <a:gd name="connsiteX214" fmla="*/ 6871 w 51949"/>
                <a:gd name="connsiteY214" fmla="*/ 69964 h 72142"/>
                <a:gd name="connsiteX215" fmla="*/ 6871 w 51949"/>
                <a:gd name="connsiteY215" fmla="*/ 69964 h 72142"/>
                <a:gd name="connsiteX216" fmla="*/ 8630 w 51949"/>
                <a:gd name="connsiteY216" fmla="*/ 58150 h 72142"/>
                <a:gd name="connsiteX217" fmla="*/ 7709 w 51949"/>
                <a:gd name="connsiteY217" fmla="*/ 58150 h 72142"/>
                <a:gd name="connsiteX218" fmla="*/ 7709 w 51949"/>
                <a:gd name="connsiteY218" fmla="*/ 58652 h 72142"/>
                <a:gd name="connsiteX219" fmla="*/ 8630 w 51949"/>
                <a:gd name="connsiteY219" fmla="*/ 58150 h 72142"/>
                <a:gd name="connsiteX220" fmla="*/ 10641 w 51949"/>
                <a:gd name="connsiteY220" fmla="*/ 65188 h 72142"/>
                <a:gd name="connsiteX221" fmla="*/ 10641 w 51949"/>
                <a:gd name="connsiteY221" fmla="*/ 64685 h 72142"/>
                <a:gd name="connsiteX222" fmla="*/ 10139 w 51949"/>
                <a:gd name="connsiteY222" fmla="*/ 64685 h 72142"/>
                <a:gd name="connsiteX223" fmla="*/ 10139 w 51949"/>
                <a:gd name="connsiteY223" fmla="*/ 65355 h 72142"/>
                <a:gd name="connsiteX224" fmla="*/ 10641 w 51949"/>
                <a:gd name="connsiteY224" fmla="*/ 55133 h 72142"/>
                <a:gd name="connsiteX225" fmla="*/ 10222 w 51949"/>
                <a:gd name="connsiteY225" fmla="*/ 54630 h 72142"/>
                <a:gd name="connsiteX226" fmla="*/ 10222 w 51949"/>
                <a:gd name="connsiteY226" fmla="*/ 55468 h 72142"/>
                <a:gd name="connsiteX227" fmla="*/ 12233 w 51949"/>
                <a:gd name="connsiteY227" fmla="*/ 15166 h 72142"/>
                <a:gd name="connsiteX228" fmla="*/ 11814 w 51949"/>
                <a:gd name="connsiteY228" fmla="*/ 15836 h 72142"/>
                <a:gd name="connsiteX229" fmla="*/ 11814 w 51949"/>
                <a:gd name="connsiteY229" fmla="*/ 16674 h 72142"/>
                <a:gd name="connsiteX230" fmla="*/ 12233 w 51949"/>
                <a:gd name="connsiteY230" fmla="*/ 15585 h 72142"/>
                <a:gd name="connsiteX231" fmla="*/ 12401 w 51949"/>
                <a:gd name="connsiteY231" fmla="*/ 15082 h 72142"/>
                <a:gd name="connsiteX232" fmla="*/ 17093 w 51949"/>
                <a:gd name="connsiteY232" fmla="*/ 52117 h 72142"/>
                <a:gd name="connsiteX233" fmla="*/ 17093 w 51949"/>
                <a:gd name="connsiteY233" fmla="*/ 52117 h 72142"/>
                <a:gd name="connsiteX234" fmla="*/ 16339 w 51949"/>
                <a:gd name="connsiteY234" fmla="*/ 52117 h 72142"/>
                <a:gd name="connsiteX235" fmla="*/ 16339 w 51949"/>
                <a:gd name="connsiteY235" fmla="*/ 52117 h 72142"/>
                <a:gd name="connsiteX236" fmla="*/ 15501 w 51949"/>
                <a:gd name="connsiteY236" fmla="*/ 18601 h 72142"/>
                <a:gd name="connsiteX237" fmla="*/ 14998 w 51949"/>
                <a:gd name="connsiteY237" fmla="*/ 18098 h 72142"/>
                <a:gd name="connsiteX238" fmla="*/ 15417 w 51949"/>
                <a:gd name="connsiteY238" fmla="*/ 18936 h 72142"/>
                <a:gd name="connsiteX239" fmla="*/ 18685 w 51949"/>
                <a:gd name="connsiteY239" fmla="*/ 26980 h 72142"/>
                <a:gd name="connsiteX240" fmla="*/ 17344 w 51949"/>
                <a:gd name="connsiteY240" fmla="*/ 26477 h 72142"/>
                <a:gd name="connsiteX241" fmla="*/ 16255 w 51949"/>
                <a:gd name="connsiteY241" fmla="*/ 27148 h 72142"/>
                <a:gd name="connsiteX242" fmla="*/ 17260 w 51949"/>
                <a:gd name="connsiteY242" fmla="*/ 27650 h 72142"/>
                <a:gd name="connsiteX243" fmla="*/ 18434 w 51949"/>
                <a:gd name="connsiteY243" fmla="*/ 28069 h 72142"/>
                <a:gd name="connsiteX244" fmla="*/ 18266 w 51949"/>
                <a:gd name="connsiteY244" fmla="*/ 30248 h 72142"/>
                <a:gd name="connsiteX245" fmla="*/ 18266 w 51949"/>
                <a:gd name="connsiteY245" fmla="*/ 30248 h 72142"/>
                <a:gd name="connsiteX246" fmla="*/ 17680 w 51949"/>
                <a:gd name="connsiteY246" fmla="*/ 30248 h 72142"/>
                <a:gd name="connsiteX247" fmla="*/ 17680 w 51949"/>
                <a:gd name="connsiteY247" fmla="*/ 30248 h 72142"/>
                <a:gd name="connsiteX248" fmla="*/ 21282 w 51949"/>
                <a:gd name="connsiteY248" fmla="*/ 25723 h 72142"/>
                <a:gd name="connsiteX249" fmla="*/ 21282 w 51949"/>
                <a:gd name="connsiteY249" fmla="*/ 24969 h 72142"/>
                <a:gd name="connsiteX250" fmla="*/ 20612 w 51949"/>
                <a:gd name="connsiteY250" fmla="*/ 24383 h 72142"/>
                <a:gd name="connsiteX251" fmla="*/ 20612 w 51949"/>
                <a:gd name="connsiteY251" fmla="*/ 25053 h 72142"/>
                <a:gd name="connsiteX252" fmla="*/ 20612 w 51949"/>
                <a:gd name="connsiteY252" fmla="*/ 25975 h 72142"/>
                <a:gd name="connsiteX253" fmla="*/ 20612 w 51949"/>
                <a:gd name="connsiteY253" fmla="*/ 26896 h 72142"/>
                <a:gd name="connsiteX254" fmla="*/ 21324 w 51949"/>
                <a:gd name="connsiteY254" fmla="*/ 26938 h 72142"/>
                <a:gd name="connsiteX255" fmla="*/ 21366 w 51949"/>
                <a:gd name="connsiteY255" fmla="*/ 26896 h 72142"/>
                <a:gd name="connsiteX256" fmla="*/ 21450 w 51949"/>
                <a:gd name="connsiteY256" fmla="*/ 25472 h 72142"/>
                <a:gd name="connsiteX257" fmla="*/ 24634 w 51949"/>
                <a:gd name="connsiteY257" fmla="*/ 27064 h 72142"/>
                <a:gd name="connsiteX258" fmla="*/ 24634 w 51949"/>
                <a:gd name="connsiteY258" fmla="*/ 26561 h 72142"/>
                <a:gd name="connsiteX259" fmla="*/ 23629 w 51949"/>
                <a:gd name="connsiteY259" fmla="*/ 26561 h 72142"/>
                <a:gd name="connsiteX260" fmla="*/ 22707 w 51949"/>
                <a:gd name="connsiteY260" fmla="*/ 27231 h 72142"/>
                <a:gd name="connsiteX261" fmla="*/ 25472 w 51949"/>
                <a:gd name="connsiteY261" fmla="*/ 55971 h 72142"/>
                <a:gd name="connsiteX262" fmla="*/ 24131 w 51949"/>
                <a:gd name="connsiteY262" fmla="*/ 54547 h 72142"/>
                <a:gd name="connsiteX263" fmla="*/ 24131 w 51949"/>
                <a:gd name="connsiteY263" fmla="*/ 53792 h 72142"/>
                <a:gd name="connsiteX264" fmla="*/ 25891 w 51949"/>
                <a:gd name="connsiteY264" fmla="*/ 48179 h 72142"/>
                <a:gd name="connsiteX265" fmla="*/ 25221 w 51949"/>
                <a:gd name="connsiteY265" fmla="*/ 48179 h 72142"/>
                <a:gd name="connsiteX266" fmla="*/ 24383 w 51949"/>
                <a:gd name="connsiteY266" fmla="*/ 48681 h 72142"/>
                <a:gd name="connsiteX267" fmla="*/ 23964 w 51949"/>
                <a:gd name="connsiteY267" fmla="*/ 49687 h 72142"/>
                <a:gd name="connsiteX268" fmla="*/ 25137 w 51949"/>
                <a:gd name="connsiteY268" fmla="*/ 49687 h 72142"/>
                <a:gd name="connsiteX269" fmla="*/ 25639 w 51949"/>
                <a:gd name="connsiteY269" fmla="*/ 49100 h 72142"/>
                <a:gd name="connsiteX270" fmla="*/ 26176 w 51949"/>
                <a:gd name="connsiteY270" fmla="*/ 48179 h 72142"/>
                <a:gd name="connsiteX271" fmla="*/ 26058 w 51949"/>
                <a:gd name="connsiteY271" fmla="*/ 47927 h 72142"/>
                <a:gd name="connsiteX272" fmla="*/ 30332 w 51949"/>
                <a:gd name="connsiteY272" fmla="*/ 49771 h 72142"/>
                <a:gd name="connsiteX273" fmla="*/ 30332 w 51949"/>
                <a:gd name="connsiteY273" fmla="*/ 49771 h 72142"/>
                <a:gd name="connsiteX274" fmla="*/ 29159 w 51949"/>
                <a:gd name="connsiteY274" fmla="*/ 49771 h 72142"/>
                <a:gd name="connsiteX275" fmla="*/ 29159 w 51949"/>
                <a:gd name="connsiteY275" fmla="*/ 49771 h 72142"/>
                <a:gd name="connsiteX276" fmla="*/ 30332 w 51949"/>
                <a:gd name="connsiteY276" fmla="*/ 12736 h 72142"/>
                <a:gd name="connsiteX277" fmla="*/ 30332 w 51949"/>
                <a:gd name="connsiteY277" fmla="*/ 12736 h 72142"/>
                <a:gd name="connsiteX278" fmla="*/ 29829 w 51949"/>
                <a:gd name="connsiteY278" fmla="*/ 12736 h 72142"/>
                <a:gd name="connsiteX279" fmla="*/ 29829 w 51949"/>
                <a:gd name="connsiteY279" fmla="*/ 12736 h 72142"/>
                <a:gd name="connsiteX280" fmla="*/ 33767 w 51949"/>
                <a:gd name="connsiteY280" fmla="*/ 58652 h 72142"/>
                <a:gd name="connsiteX281" fmla="*/ 33767 w 51949"/>
                <a:gd name="connsiteY281" fmla="*/ 57479 h 72142"/>
                <a:gd name="connsiteX282" fmla="*/ 33013 w 51949"/>
                <a:gd name="connsiteY282" fmla="*/ 56474 h 72142"/>
                <a:gd name="connsiteX283" fmla="*/ 32343 w 51949"/>
                <a:gd name="connsiteY283" fmla="*/ 56474 h 72142"/>
                <a:gd name="connsiteX284" fmla="*/ 33181 w 51949"/>
                <a:gd name="connsiteY284" fmla="*/ 57898 h 72142"/>
                <a:gd name="connsiteX285" fmla="*/ 33935 w 51949"/>
                <a:gd name="connsiteY285" fmla="*/ 58401 h 72142"/>
                <a:gd name="connsiteX286" fmla="*/ 34521 w 51949"/>
                <a:gd name="connsiteY286" fmla="*/ 47760 h 72142"/>
                <a:gd name="connsiteX287" fmla="*/ 34521 w 51949"/>
                <a:gd name="connsiteY287" fmla="*/ 47760 h 72142"/>
                <a:gd name="connsiteX288" fmla="*/ 33851 w 51949"/>
                <a:gd name="connsiteY288" fmla="*/ 47760 h 72142"/>
                <a:gd name="connsiteX289" fmla="*/ 33851 w 51949"/>
                <a:gd name="connsiteY289" fmla="*/ 48346 h 72142"/>
                <a:gd name="connsiteX290" fmla="*/ 35694 w 51949"/>
                <a:gd name="connsiteY290" fmla="*/ 54128 h 72142"/>
                <a:gd name="connsiteX291" fmla="*/ 35694 w 51949"/>
                <a:gd name="connsiteY291" fmla="*/ 54128 h 72142"/>
                <a:gd name="connsiteX292" fmla="*/ 35694 w 51949"/>
                <a:gd name="connsiteY292" fmla="*/ 55049 h 72142"/>
                <a:gd name="connsiteX293" fmla="*/ 35862 w 51949"/>
                <a:gd name="connsiteY293" fmla="*/ 53876 h 72142"/>
                <a:gd name="connsiteX294" fmla="*/ 37621 w 51949"/>
                <a:gd name="connsiteY294" fmla="*/ 56725 h 72142"/>
                <a:gd name="connsiteX295" fmla="*/ 36951 w 51949"/>
                <a:gd name="connsiteY295" fmla="*/ 56725 h 72142"/>
                <a:gd name="connsiteX296" fmla="*/ 36951 w 51949"/>
                <a:gd name="connsiteY296" fmla="*/ 56976 h 72142"/>
                <a:gd name="connsiteX297" fmla="*/ 36951 w 51949"/>
                <a:gd name="connsiteY297" fmla="*/ 56976 h 72142"/>
                <a:gd name="connsiteX298" fmla="*/ 37789 w 51949"/>
                <a:gd name="connsiteY298" fmla="*/ 56474 h 72142"/>
                <a:gd name="connsiteX299" fmla="*/ 40554 w 51949"/>
                <a:gd name="connsiteY299" fmla="*/ 69545 h 72142"/>
                <a:gd name="connsiteX300" fmla="*/ 40554 w 51949"/>
                <a:gd name="connsiteY300" fmla="*/ 68874 h 72142"/>
                <a:gd name="connsiteX301" fmla="*/ 39632 w 51949"/>
                <a:gd name="connsiteY301" fmla="*/ 68874 h 72142"/>
                <a:gd name="connsiteX302" fmla="*/ 39046 w 51949"/>
                <a:gd name="connsiteY302" fmla="*/ 68874 h 72142"/>
                <a:gd name="connsiteX303" fmla="*/ 40302 w 51949"/>
                <a:gd name="connsiteY303" fmla="*/ 69712 h 72142"/>
                <a:gd name="connsiteX304" fmla="*/ 41308 w 51949"/>
                <a:gd name="connsiteY304" fmla="*/ 65104 h 72142"/>
                <a:gd name="connsiteX305" fmla="*/ 40386 w 51949"/>
                <a:gd name="connsiteY305" fmla="*/ 64434 h 72142"/>
                <a:gd name="connsiteX306" fmla="*/ 39800 w 51949"/>
                <a:gd name="connsiteY306" fmla="*/ 64434 h 72142"/>
                <a:gd name="connsiteX307" fmla="*/ 38878 w 51949"/>
                <a:gd name="connsiteY307" fmla="*/ 65272 h 72142"/>
                <a:gd name="connsiteX308" fmla="*/ 38878 w 51949"/>
                <a:gd name="connsiteY308" fmla="*/ 65858 h 72142"/>
                <a:gd name="connsiteX309" fmla="*/ 39548 w 51949"/>
                <a:gd name="connsiteY309" fmla="*/ 65858 h 72142"/>
                <a:gd name="connsiteX310" fmla="*/ 39548 w 51949"/>
                <a:gd name="connsiteY310" fmla="*/ 65858 h 72142"/>
                <a:gd name="connsiteX311" fmla="*/ 40554 w 51949"/>
                <a:gd name="connsiteY311" fmla="*/ 65858 h 72142"/>
                <a:gd name="connsiteX312" fmla="*/ 41476 w 51949"/>
                <a:gd name="connsiteY312" fmla="*/ 64853 h 72142"/>
                <a:gd name="connsiteX313" fmla="*/ 41894 w 51949"/>
                <a:gd name="connsiteY313" fmla="*/ 61166 h 72142"/>
                <a:gd name="connsiteX314" fmla="*/ 41894 w 51949"/>
                <a:gd name="connsiteY314" fmla="*/ 60579 h 72142"/>
                <a:gd name="connsiteX315" fmla="*/ 41894 w 51949"/>
                <a:gd name="connsiteY315" fmla="*/ 59993 h 72142"/>
                <a:gd name="connsiteX316" fmla="*/ 41476 w 51949"/>
                <a:gd name="connsiteY316" fmla="*/ 61166 h 72142"/>
                <a:gd name="connsiteX317" fmla="*/ 42732 w 51949"/>
                <a:gd name="connsiteY317" fmla="*/ 64015 h 72142"/>
                <a:gd name="connsiteX318" fmla="*/ 42732 w 51949"/>
                <a:gd name="connsiteY318" fmla="*/ 63596 h 72142"/>
                <a:gd name="connsiteX319" fmla="*/ 42062 w 51949"/>
                <a:gd name="connsiteY319" fmla="*/ 63596 h 72142"/>
                <a:gd name="connsiteX320" fmla="*/ 42062 w 51949"/>
                <a:gd name="connsiteY320" fmla="*/ 64350 h 72142"/>
                <a:gd name="connsiteX321" fmla="*/ 48346 w 51949"/>
                <a:gd name="connsiteY321" fmla="*/ 70885 h 72142"/>
                <a:gd name="connsiteX322" fmla="*/ 48346 w 51949"/>
                <a:gd name="connsiteY322" fmla="*/ 71723 h 72142"/>
                <a:gd name="connsiteX323" fmla="*/ 48346 w 51949"/>
                <a:gd name="connsiteY323" fmla="*/ 71723 h 72142"/>
                <a:gd name="connsiteX324" fmla="*/ 47927 w 51949"/>
                <a:gd name="connsiteY324" fmla="*/ 71723 h 72142"/>
                <a:gd name="connsiteX325" fmla="*/ 47508 w 51949"/>
                <a:gd name="connsiteY325" fmla="*/ 71304 h 72142"/>
                <a:gd name="connsiteX326" fmla="*/ 47508 w 51949"/>
                <a:gd name="connsiteY326" fmla="*/ 70634 h 72142"/>
                <a:gd name="connsiteX327" fmla="*/ 48371 w 51949"/>
                <a:gd name="connsiteY327" fmla="*/ 70240 h 72142"/>
                <a:gd name="connsiteX328" fmla="*/ 48765 w 51949"/>
                <a:gd name="connsiteY328" fmla="*/ 70634 h 7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51949" h="72142">
                  <a:moveTo>
                    <a:pt x="51949" y="66864"/>
                  </a:moveTo>
                  <a:lnTo>
                    <a:pt x="48179" y="68623"/>
                  </a:lnTo>
                  <a:cubicBezTo>
                    <a:pt x="47106" y="69151"/>
                    <a:pt x="46092" y="69796"/>
                    <a:pt x="45162" y="70550"/>
                  </a:cubicBezTo>
                  <a:lnTo>
                    <a:pt x="45162" y="71640"/>
                  </a:lnTo>
                  <a:lnTo>
                    <a:pt x="44324" y="70885"/>
                  </a:lnTo>
                  <a:cubicBezTo>
                    <a:pt x="44040" y="70718"/>
                    <a:pt x="43688" y="70718"/>
                    <a:pt x="43403" y="70885"/>
                  </a:cubicBezTo>
                  <a:cubicBezTo>
                    <a:pt x="43260" y="71480"/>
                    <a:pt x="42816" y="71958"/>
                    <a:pt x="42230" y="72142"/>
                  </a:cubicBezTo>
                  <a:lnTo>
                    <a:pt x="41140" y="72142"/>
                  </a:lnTo>
                  <a:cubicBezTo>
                    <a:pt x="40386" y="72142"/>
                    <a:pt x="39800" y="72142"/>
                    <a:pt x="39381" y="70969"/>
                  </a:cubicBezTo>
                  <a:cubicBezTo>
                    <a:pt x="38962" y="69796"/>
                    <a:pt x="38710" y="69461"/>
                    <a:pt x="38124" y="69461"/>
                  </a:cubicBezTo>
                  <a:lnTo>
                    <a:pt x="37370" y="69461"/>
                  </a:lnTo>
                  <a:lnTo>
                    <a:pt x="37370" y="68707"/>
                  </a:lnTo>
                  <a:cubicBezTo>
                    <a:pt x="37370" y="67869"/>
                    <a:pt x="37370" y="67366"/>
                    <a:pt x="36783" y="67199"/>
                  </a:cubicBezTo>
                  <a:lnTo>
                    <a:pt x="36029" y="67199"/>
                  </a:lnTo>
                  <a:lnTo>
                    <a:pt x="35108" y="67199"/>
                  </a:lnTo>
                  <a:cubicBezTo>
                    <a:pt x="34647" y="66897"/>
                    <a:pt x="34295" y="66453"/>
                    <a:pt x="34102" y="65942"/>
                  </a:cubicBezTo>
                  <a:lnTo>
                    <a:pt x="34102" y="65355"/>
                  </a:lnTo>
                  <a:cubicBezTo>
                    <a:pt x="34102" y="63378"/>
                    <a:pt x="33004" y="61568"/>
                    <a:pt x="31253" y="60663"/>
                  </a:cubicBezTo>
                  <a:cubicBezTo>
                    <a:pt x="31253" y="60663"/>
                    <a:pt x="30834" y="60663"/>
                    <a:pt x="30834" y="61166"/>
                  </a:cubicBezTo>
                  <a:lnTo>
                    <a:pt x="30834" y="61753"/>
                  </a:lnTo>
                  <a:lnTo>
                    <a:pt x="30834" y="62423"/>
                  </a:lnTo>
                  <a:cubicBezTo>
                    <a:pt x="30876" y="62641"/>
                    <a:pt x="30876" y="62875"/>
                    <a:pt x="30834" y="63093"/>
                  </a:cubicBezTo>
                  <a:cubicBezTo>
                    <a:pt x="30281" y="62372"/>
                    <a:pt x="29988" y="61484"/>
                    <a:pt x="29997" y="60579"/>
                  </a:cubicBezTo>
                  <a:cubicBezTo>
                    <a:pt x="29997" y="59155"/>
                    <a:pt x="29326" y="58401"/>
                    <a:pt x="28153" y="58485"/>
                  </a:cubicBezTo>
                  <a:cubicBezTo>
                    <a:pt x="28153" y="58485"/>
                    <a:pt x="28153" y="57731"/>
                    <a:pt x="27567" y="57144"/>
                  </a:cubicBezTo>
                  <a:cubicBezTo>
                    <a:pt x="27257" y="56801"/>
                    <a:pt x="26997" y="56398"/>
                    <a:pt x="26813" y="55971"/>
                  </a:cubicBezTo>
                  <a:cubicBezTo>
                    <a:pt x="26988" y="55703"/>
                    <a:pt x="27215" y="55477"/>
                    <a:pt x="27483" y="55301"/>
                  </a:cubicBezTo>
                  <a:lnTo>
                    <a:pt x="27483" y="55971"/>
                  </a:lnTo>
                  <a:lnTo>
                    <a:pt x="27483" y="56809"/>
                  </a:lnTo>
                  <a:cubicBezTo>
                    <a:pt x="27483" y="56809"/>
                    <a:pt x="27483" y="57312"/>
                    <a:pt x="28488" y="57312"/>
                  </a:cubicBezTo>
                  <a:cubicBezTo>
                    <a:pt x="28539" y="56792"/>
                    <a:pt x="28748" y="56298"/>
                    <a:pt x="29075" y="55887"/>
                  </a:cubicBezTo>
                  <a:cubicBezTo>
                    <a:pt x="29385" y="55460"/>
                    <a:pt x="29619" y="54974"/>
                    <a:pt x="29745" y="54463"/>
                  </a:cubicBezTo>
                  <a:cubicBezTo>
                    <a:pt x="29753" y="54002"/>
                    <a:pt x="29494" y="53575"/>
                    <a:pt x="29075" y="53374"/>
                  </a:cubicBezTo>
                  <a:cubicBezTo>
                    <a:pt x="28748" y="52762"/>
                    <a:pt x="28094" y="52402"/>
                    <a:pt x="27399" y="52452"/>
                  </a:cubicBezTo>
                  <a:cubicBezTo>
                    <a:pt x="26712" y="52469"/>
                    <a:pt x="26058" y="52737"/>
                    <a:pt x="25556" y="53206"/>
                  </a:cubicBezTo>
                  <a:lnTo>
                    <a:pt x="25556" y="52703"/>
                  </a:lnTo>
                  <a:lnTo>
                    <a:pt x="23461" y="52703"/>
                  </a:lnTo>
                  <a:lnTo>
                    <a:pt x="23461" y="51865"/>
                  </a:lnTo>
                  <a:cubicBezTo>
                    <a:pt x="23461" y="51446"/>
                    <a:pt x="23042" y="50944"/>
                    <a:pt x="22288" y="50441"/>
                  </a:cubicBezTo>
                  <a:cubicBezTo>
                    <a:pt x="21743" y="50106"/>
                    <a:pt x="21266" y="49678"/>
                    <a:pt x="20864" y="49184"/>
                  </a:cubicBezTo>
                  <a:cubicBezTo>
                    <a:pt x="20285" y="49285"/>
                    <a:pt x="19766" y="49620"/>
                    <a:pt x="19439" y="50106"/>
                  </a:cubicBezTo>
                  <a:lnTo>
                    <a:pt x="17763" y="51782"/>
                  </a:lnTo>
                  <a:cubicBezTo>
                    <a:pt x="17956" y="52033"/>
                    <a:pt x="18098" y="52318"/>
                    <a:pt x="18182" y="52619"/>
                  </a:cubicBezTo>
                  <a:lnTo>
                    <a:pt x="18182" y="53206"/>
                  </a:lnTo>
                  <a:cubicBezTo>
                    <a:pt x="18006" y="53650"/>
                    <a:pt x="17780" y="54069"/>
                    <a:pt x="17512" y="54463"/>
                  </a:cubicBezTo>
                  <a:cubicBezTo>
                    <a:pt x="17026" y="55083"/>
                    <a:pt x="16758" y="55854"/>
                    <a:pt x="16758" y="56641"/>
                  </a:cubicBezTo>
                  <a:cubicBezTo>
                    <a:pt x="15895" y="57253"/>
                    <a:pt x="15317" y="58191"/>
                    <a:pt x="15166" y="59239"/>
                  </a:cubicBezTo>
                  <a:cubicBezTo>
                    <a:pt x="14889" y="60370"/>
                    <a:pt x="14202" y="61350"/>
                    <a:pt x="13239" y="62004"/>
                  </a:cubicBezTo>
                  <a:cubicBezTo>
                    <a:pt x="13624" y="62272"/>
                    <a:pt x="13867" y="62708"/>
                    <a:pt x="13909" y="63177"/>
                  </a:cubicBezTo>
                  <a:cubicBezTo>
                    <a:pt x="13825" y="63939"/>
                    <a:pt x="13532" y="64660"/>
                    <a:pt x="13071" y="65272"/>
                  </a:cubicBezTo>
                  <a:lnTo>
                    <a:pt x="12149" y="67115"/>
                  </a:lnTo>
                  <a:lnTo>
                    <a:pt x="11647" y="67115"/>
                  </a:lnTo>
                  <a:lnTo>
                    <a:pt x="11647" y="67115"/>
                  </a:lnTo>
                  <a:cubicBezTo>
                    <a:pt x="11085" y="67115"/>
                    <a:pt x="10583" y="67618"/>
                    <a:pt x="10139" y="68623"/>
                  </a:cubicBezTo>
                  <a:cubicBezTo>
                    <a:pt x="9895" y="69419"/>
                    <a:pt x="9317" y="70064"/>
                    <a:pt x="8547" y="70383"/>
                  </a:cubicBezTo>
                  <a:lnTo>
                    <a:pt x="8044" y="67953"/>
                  </a:lnTo>
                  <a:cubicBezTo>
                    <a:pt x="6536" y="67953"/>
                    <a:pt x="5781" y="68372"/>
                    <a:pt x="5865" y="69880"/>
                  </a:cubicBezTo>
                  <a:lnTo>
                    <a:pt x="5865" y="70634"/>
                  </a:lnTo>
                  <a:cubicBezTo>
                    <a:pt x="5807" y="70944"/>
                    <a:pt x="5622" y="71212"/>
                    <a:pt x="5363" y="71388"/>
                  </a:cubicBezTo>
                  <a:cubicBezTo>
                    <a:pt x="5111" y="71556"/>
                    <a:pt x="4776" y="71556"/>
                    <a:pt x="4525" y="71388"/>
                  </a:cubicBezTo>
                  <a:cubicBezTo>
                    <a:pt x="5027" y="70885"/>
                    <a:pt x="5111" y="70466"/>
                    <a:pt x="4525" y="70131"/>
                  </a:cubicBezTo>
                  <a:cubicBezTo>
                    <a:pt x="3938" y="69796"/>
                    <a:pt x="3771" y="69545"/>
                    <a:pt x="3017" y="69629"/>
                  </a:cubicBezTo>
                  <a:lnTo>
                    <a:pt x="2346" y="70383"/>
                  </a:lnTo>
                  <a:cubicBezTo>
                    <a:pt x="2045" y="70458"/>
                    <a:pt x="1726" y="70458"/>
                    <a:pt x="1425" y="70383"/>
                  </a:cubicBezTo>
                  <a:lnTo>
                    <a:pt x="1425" y="68204"/>
                  </a:lnTo>
                  <a:cubicBezTo>
                    <a:pt x="1425" y="68204"/>
                    <a:pt x="1843" y="68204"/>
                    <a:pt x="1927" y="67701"/>
                  </a:cubicBezTo>
                  <a:cubicBezTo>
                    <a:pt x="2011" y="67199"/>
                    <a:pt x="1927" y="66780"/>
                    <a:pt x="2765" y="66445"/>
                  </a:cubicBezTo>
                  <a:cubicBezTo>
                    <a:pt x="3603" y="66109"/>
                    <a:pt x="3687" y="65523"/>
                    <a:pt x="3854" y="64350"/>
                  </a:cubicBezTo>
                  <a:lnTo>
                    <a:pt x="3268" y="64350"/>
                  </a:lnTo>
                  <a:lnTo>
                    <a:pt x="2430" y="64769"/>
                  </a:lnTo>
                  <a:lnTo>
                    <a:pt x="1760" y="64769"/>
                  </a:lnTo>
                  <a:cubicBezTo>
                    <a:pt x="1760" y="64392"/>
                    <a:pt x="1952" y="64048"/>
                    <a:pt x="2262" y="63847"/>
                  </a:cubicBezTo>
                  <a:lnTo>
                    <a:pt x="3100" y="63261"/>
                  </a:lnTo>
                  <a:lnTo>
                    <a:pt x="3771" y="63847"/>
                  </a:lnTo>
                  <a:cubicBezTo>
                    <a:pt x="4609" y="63847"/>
                    <a:pt x="5027" y="63009"/>
                    <a:pt x="4944" y="61836"/>
                  </a:cubicBezTo>
                  <a:lnTo>
                    <a:pt x="4944" y="60496"/>
                  </a:lnTo>
                  <a:lnTo>
                    <a:pt x="4944" y="59323"/>
                  </a:lnTo>
                  <a:cubicBezTo>
                    <a:pt x="5270" y="58669"/>
                    <a:pt x="5472" y="57957"/>
                    <a:pt x="5530" y="57228"/>
                  </a:cubicBezTo>
                  <a:cubicBezTo>
                    <a:pt x="5530" y="56055"/>
                    <a:pt x="6117" y="55384"/>
                    <a:pt x="6703" y="55384"/>
                  </a:cubicBezTo>
                  <a:lnTo>
                    <a:pt x="7373" y="55384"/>
                  </a:lnTo>
                  <a:cubicBezTo>
                    <a:pt x="7960" y="55384"/>
                    <a:pt x="8211" y="54965"/>
                    <a:pt x="8211" y="54547"/>
                  </a:cubicBezTo>
                  <a:lnTo>
                    <a:pt x="7792" y="53206"/>
                  </a:lnTo>
                  <a:cubicBezTo>
                    <a:pt x="7801" y="52904"/>
                    <a:pt x="7952" y="52619"/>
                    <a:pt x="8211" y="52452"/>
                  </a:cubicBezTo>
                  <a:cubicBezTo>
                    <a:pt x="8521" y="52360"/>
                    <a:pt x="8748" y="52100"/>
                    <a:pt x="8798" y="51782"/>
                  </a:cubicBezTo>
                  <a:lnTo>
                    <a:pt x="9217" y="50609"/>
                  </a:lnTo>
                  <a:lnTo>
                    <a:pt x="10055" y="51027"/>
                  </a:lnTo>
                  <a:lnTo>
                    <a:pt x="10055" y="48765"/>
                  </a:lnTo>
                  <a:lnTo>
                    <a:pt x="10893" y="48765"/>
                  </a:lnTo>
                  <a:cubicBezTo>
                    <a:pt x="11404" y="48673"/>
                    <a:pt x="11806" y="48271"/>
                    <a:pt x="11898" y="47760"/>
                  </a:cubicBezTo>
                  <a:lnTo>
                    <a:pt x="11898" y="46587"/>
                  </a:lnTo>
                  <a:lnTo>
                    <a:pt x="11898" y="45162"/>
                  </a:lnTo>
                  <a:cubicBezTo>
                    <a:pt x="11814" y="44777"/>
                    <a:pt x="11814" y="44375"/>
                    <a:pt x="11898" y="43989"/>
                  </a:cubicBezTo>
                  <a:lnTo>
                    <a:pt x="12820" y="43989"/>
                  </a:lnTo>
                  <a:cubicBezTo>
                    <a:pt x="12820" y="43989"/>
                    <a:pt x="12820" y="43989"/>
                    <a:pt x="12820" y="43486"/>
                  </a:cubicBezTo>
                  <a:lnTo>
                    <a:pt x="12820" y="43486"/>
                  </a:lnTo>
                  <a:cubicBezTo>
                    <a:pt x="12703" y="43135"/>
                    <a:pt x="12703" y="42749"/>
                    <a:pt x="12820" y="42397"/>
                  </a:cubicBezTo>
                  <a:cubicBezTo>
                    <a:pt x="12820" y="41978"/>
                    <a:pt x="13574" y="41894"/>
                    <a:pt x="14244" y="41894"/>
                  </a:cubicBezTo>
                  <a:lnTo>
                    <a:pt x="14244" y="41894"/>
                  </a:lnTo>
                  <a:cubicBezTo>
                    <a:pt x="13742" y="41894"/>
                    <a:pt x="13406" y="41894"/>
                    <a:pt x="13406" y="40973"/>
                  </a:cubicBezTo>
                  <a:cubicBezTo>
                    <a:pt x="13406" y="40051"/>
                    <a:pt x="13406" y="40386"/>
                    <a:pt x="13406" y="40302"/>
                  </a:cubicBezTo>
                  <a:lnTo>
                    <a:pt x="13406" y="39800"/>
                  </a:lnTo>
                  <a:lnTo>
                    <a:pt x="15250" y="41559"/>
                  </a:lnTo>
                  <a:cubicBezTo>
                    <a:pt x="15509" y="41065"/>
                    <a:pt x="15652" y="40520"/>
                    <a:pt x="15668" y="39967"/>
                  </a:cubicBezTo>
                  <a:cubicBezTo>
                    <a:pt x="15585" y="39498"/>
                    <a:pt x="15585" y="39012"/>
                    <a:pt x="15668" y="38543"/>
                  </a:cubicBezTo>
                  <a:cubicBezTo>
                    <a:pt x="15668" y="38543"/>
                    <a:pt x="15082" y="38040"/>
                    <a:pt x="14496" y="38040"/>
                  </a:cubicBezTo>
                  <a:lnTo>
                    <a:pt x="13825" y="38040"/>
                  </a:lnTo>
                  <a:cubicBezTo>
                    <a:pt x="13163" y="36255"/>
                    <a:pt x="12325" y="34546"/>
                    <a:pt x="11312" y="32929"/>
                  </a:cubicBezTo>
                  <a:cubicBezTo>
                    <a:pt x="10281" y="31253"/>
                    <a:pt x="9359" y="29519"/>
                    <a:pt x="8547" y="27734"/>
                  </a:cubicBezTo>
                  <a:cubicBezTo>
                    <a:pt x="7885" y="26980"/>
                    <a:pt x="7298" y="26167"/>
                    <a:pt x="6787" y="25304"/>
                  </a:cubicBezTo>
                  <a:lnTo>
                    <a:pt x="4022" y="18601"/>
                  </a:lnTo>
                  <a:cubicBezTo>
                    <a:pt x="3410" y="18023"/>
                    <a:pt x="2950" y="17302"/>
                    <a:pt x="2681" y="16506"/>
                  </a:cubicBezTo>
                  <a:cubicBezTo>
                    <a:pt x="2539" y="15610"/>
                    <a:pt x="1977" y="14831"/>
                    <a:pt x="1173" y="14412"/>
                  </a:cubicBezTo>
                  <a:cubicBezTo>
                    <a:pt x="1215" y="14219"/>
                    <a:pt x="1215" y="14018"/>
                    <a:pt x="1173" y="13825"/>
                  </a:cubicBezTo>
                  <a:lnTo>
                    <a:pt x="1173" y="13239"/>
                  </a:lnTo>
                  <a:lnTo>
                    <a:pt x="0" y="11982"/>
                  </a:lnTo>
                  <a:lnTo>
                    <a:pt x="2095" y="11982"/>
                  </a:lnTo>
                  <a:lnTo>
                    <a:pt x="3268" y="11982"/>
                  </a:lnTo>
                  <a:cubicBezTo>
                    <a:pt x="3762" y="11839"/>
                    <a:pt x="4282" y="11839"/>
                    <a:pt x="4776" y="11982"/>
                  </a:cubicBezTo>
                  <a:cubicBezTo>
                    <a:pt x="5287" y="12225"/>
                    <a:pt x="5740" y="12568"/>
                    <a:pt x="6117" y="12987"/>
                  </a:cubicBezTo>
                  <a:lnTo>
                    <a:pt x="7122" y="12987"/>
                  </a:lnTo>
                  <a:cubicBezTo>
                    <a:pt x="7524" y="13012"/>
                    <a:pt x="7927" y="12853"/>
                    <a:pt x="8211" y="12568"/>
                  </a:cubicBezTo>
                  <a:lnTo>
                    <a:pt x="9301" y="11395"/>
                  </a:lnTo>
                  <a:lnTo>
                    <a:pt x="9301" y="11395"/>
                  </a:lnTo>
                  <a:lnTo>
                    <a:pt x="9887" y="11395"/>
                  </a:lnTo>
                  <a:lnTo>
                    <a:pt x="9887" y="12149"/>
                  </a:lnTo>
                  <a:cubicBezTo>
                    <a:pt x="9845" y="12426"/>
                    <a:pt x="9845" y="12711"/>
                    <a:pt x="9887" y="12987"/>
                  </a:cubicBezTo>
                  <a:cubicBezTo>
                    <a:pt x="10055" y="13465"/>
                    <a:pt x="10474" y="13817"/>
                    <a:pt x="10976" y="13909"/>
                  </a:cubicBezTo>
                  <a:lnTo>
                    <a:pt x="11395" y="13909"/>
                  </a:lnTo>
                  <a:lnTo>
                    <a:pt x="11395" y="13909"/>
                  </a:lnTo>
                  <a:cubicBezTo>
                    <a:pt x="11655" y="13775"/>
                    <a:pt x="11974" y="13775"/>
                    <a:pt x="12233" y="13909"/>
                  </a:cubicBezTo>
                  <a:lnTo>
                    <a:pt x="12987" y="15417"/>
                  </a:lnTo>
                  <a:lnTo>
                    <a:pt x="12987" y="15082"/>
                  </a:lnTo>
                  <a:lnTo>
                    <a:pt x="12485" y="14412"/>
                  </a:lnTo>
                  <a:cubicBezTo>
                    <a:pt x="12384" y="14043"/>
                    <a:pt x="12099" y="13758"/>
                    <a:pt x="11730" y="13658"/>
                  </a:cubicBezTo>
                  <a:cubicBezTo>
                    <a:pt x="11588" y="14697"/>
                    <a:pt x="12082" y="15719"/>
                    <a:pt x="12987" y="16255"/>
                  </a:cubicBezTo>
                  <a:lnTo>
                    <a:pt x="16088" y="17931"/>
                  </a:lnTo>
                  <a:cubicBezTo>
                    <a:pt x="16088" y="17931"/>
                    <a:pt x="15417" y="17931"/>
                    <a:pt x="14914" y="17931"/>
                  </a:cubicBezTo>
                  <a:cubicBezTo>
                    <a:pt x="14529" y="18233"/>
                    <a:pt x="14311" y="18702"/>
                    <a:pt x="14328" y="19188"/>
                  </a:cubicBezTo>
                  <a:cubicBezTo>
                    <a:pt x="14328" y="19188"/>
                    <a:pt x="14747" y="20026"/>
                    <a:pt x="15668" y="20780"/>
                  </a:cubicBezTo>
                  <a:lnTo>
                    <a:pt x="18350" y="23042"/>
                  </a:lnTo>
                  <a:cubicBezTo>
                    <a:pt x="19221" y="23662"/>
                    <a:pt x="20143" y="24190"/>
                    <a:pt x="21115" y="24634"/>
                  </a:cubicBezTo>
                  <a:lnTo>
                    <a:pt x="22120" y="22372"/>
                  </a:lnTo>
                  <a:cubicBezTo>
                    <a:pt x="22665" y="21391"/>
                    <a:pt x="22975" y="20302"/>
                    <a:pt x="23042" y="19188"/>
                  </a:cubicBezTo>
                  <a:cubicBezTo>
                    <a:pt x="23042" y="18517"/>
                    <a:pt x="23712" y="18015"/>
                    <a:pt x="24802" y="17512"/>
                  </a:cubicBezTo>
                  <a:cubicBezTo>
                    <a:pt x="25891" y="17009"/>
                    <a:pt x="26393" y="16590"/>
                    <a:pt x="26393" y="16171"/>
                  </a:cubicBezTo>
                  <a:cubicBezTo>
                    <a:pt x="26393" y="15752"/>
                    <a:pt x="26393" y="16171"/>
                    <a:pt x="26393" y="16171"/>
                  </a:cubicBezTo>
                  <a:cubicBezTo>
                    <a:pt x="26268" y="15870"/>
                    <a:pt x="26100" y="15585"/>
                    <a:pt x="25891" y="15333"/>
                  </a:cubicBezTo>
                  <a:lnTo>
                    <a:pt x="25891" y="14244"/>
                  </a:lnTo>
                  <a:cubicBezTo>
                    <a:pt x="25748" y="13666"/>
                    <a:pt x="25748" y="13063"/>
                    <a:pt x="25891" y="12485"/>
                  </a:cubicBezTo>
                  <a:cubicBezTo>
                    <a:pt x="26159" y="11965"/>
                    <a:pt x="26570" y="11538"/>
                    <a:pt x="27064" y="11228"/>
                  </a:cubicBezTo>
                  <a:cubicBezTo>
                    <a:pt x="27416" y="9787"/>
                    <a:pt x="28170" y="8480"/>
                    <a:pt x="29243" y="7457"/>
                  </a:cubicBezTo>
                  <a:lnTo>
                    <a:pt x="29243" y="6703"/>
                  </a:lnTo>
                  <a:cubicBezTo>
                    <a:pt x="29485" y="6896"/>
                    <a:pt x="29661" y="7156"/>
                    <a:pt x="29745" y="7457"/>
                  </a:cubicBezTo>
                  <a:cubicBezTo>
                    <a:pt x="30055" y="7725"/>
                    <a:pt x="30524" y="7725"/>
                    <a:pt x="30834" y="7457"/>
                  </a:cubicBezTo>
                  <a:lnTo>
                    <a:pt x="31421" y="4189"/>
                  </a:lnTo>
                  <a:cubicBezTo>
                    <a:pt x="31656" y="4407"/>
                    <a:pt x="31940" y="4558"/>
                    <a:pt x="32259" y="4608"/>
                  </a:cubicBezTo>
                  <a:lnTo>
                    <a:pt x="33264" y="3770"/>
                  </a:lnTo>
                  <a:cubicBezTo>
                    <a:pt x="33549" y="3385"/>
                    <a:pt x="33926" y="3067"/>
                    <a:pt x="34354" y="2849"/>
                  </a:cubicBezTo>
                  <a:lnTo>
                    <a:pt x="34354" y="3435"/>
                  </a:lnTo>
                  <a:lnTo>
                    <a:pt x="34354" y="3854"/>
                  </a:lnTo>
                  <a:lnTo>
                    <a:pt x="33935" y="4608"/>
                  </a:lnTo>
                  <a:lnTo>
                    <a:pt x="33516" y="5781"/>
                  </a:lnTo>
                  <a:cubicBezTo>
                    <a:pt x="33516" y="6225"/>
                    <a:pt x="34102" y="6393"/>
                    <a:pt x="35275" y="6284"/>
                  </a:cubicBezTo>
                  <a:lnTo>
                    <a:pt x="35946" y="5279"/>
                  </a:lnTo>
                  <a:cubicBezTo>
                    <a:pt x="36080" y="4868"/>
                    <a:pt x="36080" y="4432"/>
                    <a:pt x="35946" y="4022"/>
                  </a:cubicBezTo>
                  <a:cubicBezTo>
                    <a:pt x="36038" y="3754"/>
                    <a:pt x="36038" y="3452"/>
                    <a:pt x="35946" y="3184"/>
                  </a:cubicBezTo>
                  <a:cubicBezTo>
                    <a:pt x="36499" y="2723"/>
                    <a:pt x="36976" y="2187"/>
                    <a:pt x="37370" y="1592"/>
                  </a:cubicBezTo>
                  <a:cubicBezTo>
                    <a:pt x="37906" y="913"/>
                    <a:pt x="38593" y="369"/>
                    <a:pt x="39381" y="0"/>
                  </a:cubicBezTo>
                  <a:lnTo>
                    <a:pt x="39381" y="838"/>
                  </a:lnTo>
                  <a:cubicBezTo>
                    <a:pt x="39381" y="838"/>
                    <a:pt x="38794" y="838"/>
                    <a:pt x="38459" y="1257"/>
                  </a:cubicBezTo>
                  <a:lnTo>
                    <a:pt x="37956" y="1760"/>
                  </a:lnTo>
                  <a:cubicBezTo>
                    <a:pt x="38375" y="1760"/>
                    <a:pt x="38627" y="1760"/>
                    <a:pt x="38794" y="1760"/>
                  </a:cubicBezTo>
                  <a:lnTo>
                    <a:pt x="38794" y="2765"/>
                  </a:lnTo>
                  <a:lnTo>
                    <a:pt x="38794" y="4189"/>
                  </a:lnTo>
                  <a:lnTo>
                    <a:pt x="38375" y="4692"/>
                  </a:lnTo>
                  <a:lnTo>
                    <a:pt x="38375" y="4692"/>
                  </a:lnTo>
                  <a:cubicBezTo>
                    <a:pt x="38375" y="4692"/>
                    <a:pt x="38375" y="4692"/>
                    <a:pt x="37956" y="3687"/>
                  </a:cubicBezTo>
                  <a:cubicBezTo>
                    <a:pt x="37956" y="3301"/>
                    <a:pt x="37672" y="2974"/>
                    <a:pt x="37286" y="2933"/>
                  </a:cubicBezTo>
                  <a:lnTo>
                    <a:pt x="37286" y="3603"/>
                  </a:lnTo>
                  <a:cubicBezTo>
                    <a:pt x="37219" y="3879"/>
                    <a:pt x="37219" y="4164"/>
                    <a:pt x="37286" y="4441"/>
                  </a:cubicBezTo>
                  <a:lnTo>
                    <a:pt x="38124" y="5362"/>
                  </a:lnTo>
                  <a:lnTo>
                    <a:pt x="35778" y="10641"/>
                  </a:lnTo>
                  <a:lnTo>
                    <a:pt x="34689" y="10641"/>
                  </a:lnTo>
                  <a:cubicBezTo>
                    <a:pt x="34420" y="10700"/>
                    <a:pt x="34186" y="10851"/>
                    <a:pt x="34018" y="11060"/>
                  </a:cubicBezTo>
                  <a:cubicBezTo>
                    <a:pt x="34320" y="11462"/>
                    <a:pt x="34554" y="11915"/>
                    <a:pt x="34689" y="12401"/>
                  </a:cubicBezTo>
                  <a:cubicBezTo>
                    <a:pt x="34563" y="13197"/>
                    <a:pt x="34144" y="13917"/>
                    <a:pt x="33516" y="14412"/>
                  </a:cubicBezTo>
                  <a:cubicBezTo>
                    <a:pt x="33004" y="15074"/>
                    <a:pt x="32661" y="15853"/>
                    <a:pt x="32510" y="16674"/>
                  </a:cubicBezTo>
                  <a:cubicBezTo>
                    <a:pt x="31446" y="17872"/>
                    <a:pt x="30617" y="19271"/>
                    <a:pt x="30080" y="20780"/>
                  </a:cubicBezTo>
                  <a:cubicBezTo>
                    <a:pt x="29527" y="22187"/>
                    <a:pt x="28882" y="23561"/>
                    <a:pt x="28153" y="24885"/>
                  </a:cubicBezTo>
                  <a:cubicBezTo>
                    <a:pt x="27650" y="24383"/>
                    <a:pt x="27231" y="24131"/>
                    <a:pt x="26980" y="24299"/>
                  </a:cubicBezTo>
                  <a:cubicBezTo>
                    <a:pt x="26863" y="26142"/>
                    <a:pt x="26435" y="27952"/>
                    <a:pt x="25723" y="29661"/>
                  </a:cubicBezTo>
                  <a:cubicBezTo>
                    <a:pt x="24802" y="32007"/>
                    <a:pt x="24299" y="33432"/>
                    <a:pt x="24131" y="34018"/>
                  </a:cubicBezTo>
                  <a:lnTo>
                    <a:pt x="25891" y="35275"/>
                  </a:lnTo>
                  <a:cubicBezTo>
                    <a:pt x="26570" y="35594"/>
                    <a:pt x="27148" y="36088"/>
                    <a:pt x="27567" y="36700"/>
                  </a:cubicBezTo>
                  <a:lnTo>
                    <a:pt x="28153" y="39129"/>
                  </a:lnTo>
                  <a:cubicBezTo>
                    <a:pt x="28379" y="39741"/>
                    <a:pt x="28748" y="40294"/>
                    <a:pt x="29243" y="40721"/>
                  </a:cubicBezTo>
                  <a:lnTo>
                    <a:pt x="29913" y="40302"/>
                  </a:lnTo>
                  <a:cubicBezTo>
                    <a:pt x="29217" y="40537"/>
                    <a:pt x="28823" y="41266"/>
                    <a:pt x="28991" y="41978"/>
                  </a:cubicBezTo>
                  <a:cubicBezTo>
                    <a:pt x="29025" y="42322"/>
                    <a:pt x="29167" y="42649"/>
                    <a:pt x="29410" y="42900"/>
                  </a:cubicBezTo>
                  <a:lnTo>
                    <a:pt x="30248" y="43570"/>
                  </a:lnTo>
                  <a:cubicBezTo>
                    <a:pt x="30667" y="43570"/>
                    <a:pt x="30834" y="42732"/>
                    <a:pt x="30751" y="41727"/>
                  </a:cubicBezTo>
                  <a:lnTo>
                    <a:pt x="31589" y="43235"/>
                  </a:lnTo>
                  <a:cubicBezTo>
                    <a:pt x="31781" y="44014"/>
                    <a:pt x="32468" y="44559"/>
                    <a:pt x="33264" y="44576"/>
                  </a:cubicBezTo>
                  <a:cubicBezTo>
                    <a:pt x="33591" y="45665"/>
                    <a:pt x="34169" y="46670"/>
                    <a:pt x="34940" y="47508"/>
                  </a:cubicBezTo>
                  <a:lnTo>
                    <a:pt x="37454" y="50273"/>
                  </a:lnTo>
                  <a:lnTo>
                    <a:pt x="37454" y="51027"/>
                  </a:lnTo>
                  <a:cubicBezTo>
                    <a:pt x="37454" y="51698"/>
                    <a:pt x="38208" y="52536"/>
                    <a:pt x="39632" y="53625"/>
                  </a:cubicBezTo>
                  <a:cubicBezTo>
                    <a:pt x="40822" y="54228"/>
                    <a:pt x="41610" y="55401"/>
                    <a:pt x="41727" y="56725"/>
                  </a:cubicBezTo>
                  <a:cubicBezTo>
                    <a:pt x="42431" y="56993"/>
                    <a:pt x="43042" y="57462"/>
                    <a:pt x="43486" y="58066"/>
                  </a:cubicBezTo>
                  <a:lnTo>
                    <a:pt x="44827" y="59825"/>
                  </a:lnTo>
                  <a:lnTo>
                    <a:pt x="44827" y="60915"/>
                  </a:lnTo>
                  <a:cubicBezTo>
                    <a:pt x="44827" y="61501"/>
                    <a:pt x="45581" y="62088"/>
                    <a:pt x="47006" y="62674"/>
                  </a:cubicBezTo>
                  <a:cubicBezTo>
                    <a:pt x="48430" y="63261"/>
                    <a:pt x="49268" y="63931"/>
                    <a:pt x="49268" y="64936"/>
                  </a:cubicBezTo>
                  <a:close/>
                  <a:moveTo>
                    <a:pt x="7457" y="69964"/>
                  </a:moveTo>
                  <a:lnTo>
                    <a:pt x="6871" y="69964"/>
                  </a:lnTo>
                  <a:lnTo>
                    <a:pt x="6871" y="69964"/>
                  </a:lnTo>
                  <a:close/>
                  <a:moveTo>
                    <a:pt x="8630" y="58150"/>
                  </a:moveTo>
                  <a:lnTo>
                    <a:pt x="7709" y="58150"/>
                  </a:lnTo>
                  <a:lnTo>
                    <a:pt x="7709" y="58652"/>
                  </a:lnTo>
                  <a:cubicBezTo>
                    <a:pt x="8086" y="58669"/>
                    <a:pt x="8446" y="58476"/>
                    <a:pt x="8630" y="58150"/>
                  </a:cubicBezTo>
                  <a:close/>
                  <a:moveTo>
                    <a:pt x="10641" y="65188"/>
                  </a:moveTo>
                  <a:lnTo>
                    <a:pt x="10641" y="64685"/>
                  </a:lnTo>
                  <a:lnTo>
                    <a:pt x="10139" y="64685"/>
                  </a:lnTo>
                  <a:lnTo>
                    <a:pt x="10139" y="65355"/>
                  </a:lnTo>
                  <a:close/>
                  <a:moveTo>
                    <a:pt x="10641" y="55133"/>
                  </a:moveTo>
                  <a:cubicBezTo>
                    <a:pt x="10574" y="54915"/>
                    <a:pt x="10423" y="54731"/>
                    <a:pt x="10222" y="54630"/>
                  </a:cubicBezTo>
                  <a:lnTo>
                    <a:pt x="10222" y="55468"/>
                  </a:lnTo>
                  <a:close/>
                  <a:moveTo>
                    <a:pt x="12233" y="15166"/>
                  </a:moveTo>
                  <a:lnTo>
                    <a:pt x="11814" y="15836"/>
                  </a:lnTo>
                  <a:cubicBezTo>
                    <a:pt x="11814" y="15836"/>
                    <a:pt x="11814" y="16506"/>
                    <a:pt x="11814" y="16674"/>
                  </a:cubicBezTo>
                  <a:lnTo>
                    <a:pt x="12233" y="15585"/>
                  </a:lnTo>
                  <a:lnTo>
                    <a:pt x="12401" y="15082"/>
                  </a:lnTo>
                  <a:close/>
                  <a:moveTo>
                    <a:pt x="17093" y="52117"/>
                  </a:moveTo>
                  <a:lnTo>
                    <a:pt x="17093" y="52117"/>
                  </a:lnTo>
                  <a:lnTo>
                    <a:pt x="16339" y="52117"/>
                  </a:lnTo>
                  <a:lnTo>
                    <a:pt x="16339" y="52117"/>
                  </a:lnTo>
                  <a:close/>
                  <a:moveTo>
                    <a:pt x="15501" y="18601"/>
                  </a:moveTo>
                  <a:lnTo>
                    <a:pt x="14998" y="18098"/>
                  </a:lnTo>
                  <a:lnTo>
                    <a:pt x="15417" y="18936"/>
                  </a:lnTo>
                  <a:close/>
                  <a:moveTo>
                    <a:pt x="18685" y="26980"/>
                  </a:moveTo>
                  <a:cubicBezTo>
                    <a:pt x="18685" y="26980"/>
                    <a:pt x="18098" y="26980"/>
                    <a:pt x="17344" y="26477"/>
                  </a:cubicBezTo>
                  <a:cubicBezTo>
                    <a:pt x="16884" y="26486"/>
                    <a:pt x="16473" y="26745"/>
                    <a:pt x="16255" y="27148"/>
                  </a:cubicBezTo>
                  <a:cubicBezTo>
                    <a:pt x="16456" y="27508"/>
                    <a:pt x="16850" y="27701"/>
                    <a:pt x="17260" y="27650"/>
                  </a:cubicBezTo>
                  <a:cubicBezTo>
                    <a:pt x="17847" y="27650"/>
                    <a:pt x="18182" y="27650"/>
                    <a:pt x="18434" y="28069"/>
                  </a:cubicBezTo>
                  <a:close/>
                  <a:moveTo>
                    <a:pt x="18266" y="30248"/>
                  </a:moveTo>
                  <a:lnTo>
                    <a:pt x="18266" y="30248"/>
                  </a:lnTo>
                  <a:lnTo>
                    <a:pt x="17680" y="30248"/>
                  </a:lnTo>
                  <a:lnTo>
                    <a:pt x="17680" y="30248"/>
                  </a:lnTo>
                  <a:close/>
                  <a:moveTo>
                    <a:pt x="21282" y="25723"/>
                  </a:moveTo>
                  <a:cubicBezTo>
                    <a:pt x="21249" y="25472"/>
                    <a:pt x="21249" y="25221"/>
                    <a:pt x="21282" y="24969"/>
                  </a:cubicBezTo>
                  <a:cubicBezTo>
                    <a:pt x="21282" y="24550"/>
                    <a:pt x="21282" y="24299"/>
                    <a:pt x="20612" y="24383"/>
                  </a:cubicBezTo>
                  <a:cubicBezTo>
                    <a:pt x="19942" y="24466"/>
                    <a:pt x="20612" y="24383"/>
                    <a:pt x="20612" y="25053"/>
                  </a:cubicBezTo>
                  <a:lnTo>
                    <a:pt x="20612" y="25975"/>
                  </a:lnTo>
                  <a:cubicBezTo>
                    <a:pt x="20612" y="25975"/>
                    <a:pt x="20612" y="26645"/>
                    <a:pt x="20612" y="26896"/>
                  </a:cubicBezTo>
                  <a:cubicBezTo>
                    <a:pt x="20796" y="27106"/>
                    <a:pt x="21115" y="27122"/>
                    <a:pt x="21324" y="26938"/>
                  </a:cubicBezTo>
                  <a:cubicBezTo>
                    <a:pt x="21341" y="26930"/>
                    <a:pt x="21349" y="26913"/>
                    <a:pt x="21366" y="26896"/>
                  </a:cubicBezTo>
                  <a:cubicBezTo>
                    <a:pt x="21668" y="26477"/>
                    <a:pt x="21701" y="25924"/>
                    <a:pt x="21450" y="25472"/>
                  </a:cubicBezTo>
                  <a:close/>
                  <a:moveTo>
                    <a:pt x="24634" y="27064"/>
                  </a:moveTo>
                  <a:lnTo>
                    <a:pt x="24634" y="26561"/>
                  </a:lnTo>
                  <a:lnTo>
                    <a:pt x="23629" y="26561"/>
                  </a:lnTo>
                  <a:cubicBezTo>
                    <a:pt x="23226" y="26611"/>
                    <a:pt x="22874" y="26863"/>
                    <a:pt x="22707" y="27231"/>
                  </a:cubicBezTo>
                  <a:close/>
                  <a:moveTo>
                    <a:pt x="25472" y="55971"/>
                  </a:moveTo>
                  <a:cubicBezTo>
                    <a:pt x="24634" y="55971"/>
                    <a:pt x="24215" y="55217"/>
                    <a:pt x="24131" y="54547"/>
                  </a:cubicBezTo>
                  <a:lnTo>
                    <a:pt x="24131" y="53792"/>
                  </a:lnTo>
                  <a:close/>
                  <a:moveTo>
                    <a:pt x="25891" y="48179"/>
                  </a:moveTo>
                  <a:lnTo>
                    <a:pt x="25221" y="48179"/>
                  </a:lnTo>
                  <a:cubicBezTo>
                    <a:pt x="24877" y="48187"/>
                    <a:pt x="24559" y="48380"/>
                    <a:pt x="24383" y="48681"/>
                  </a:cubicBezTo>
                  <a:cubicBezTo>
                    <a:pt x="24106" y="48941"/>
                    <a:pt x="23955" y="49310"/>
                    <a:pt x="23964" y="49687"/>
                  </a:cubicBezTo>
                  <a:lnTo>
                    <a:pt x="25137" y="49687"/>
                  </a:lnTo>
                  <a:lnTo>
                    <a:pt x="25639" y="49100"/>
                  </a:lnTo>
                  <a:cubicBezTo>
                    <a:pt x="26042" y="48991"/>
                    <a:pt x="26285" y="48581"/>
                    <a:pt x="26176" y="48179"/>
                  </a:cubicBezTo>
                  <a:cubicBezTo>
                    <a:pt x="26151" y="48086"/>
                    <a:pt x="26117" y="48003"/>
                    <a:pt x="26058" y="47927"/>
                  </a:cubicBezTo>
                  <a:close/>
                  <a:moveTo>
                    <a:pt x="30332" y="49771"/>
                  </a:moveTo>
                  <a:lnTo>
                    <a:pt x="30332" y="49771"/>
                  </a:lnTo>
                  <a:lnTo>
                    <a:pt x="29159" y="49771"/>
                  </a:lnTo>
                  <a:lnTo>
                    <a:pt x="29159" y="49771"/>
                  </a:lnTo>
                  <a:close/>
                  <a:moveTo>
                    <a:pt x="30332" y="12736"/>
                  </a:moveTo>
                  <a:lnTo>
                    <a:pt x="30332" y="12736"/>
                  </a:lnTo>
                  <a:lnTo>
                    <a:pt x="29829" y="12736"/>
                  </a:lnTo>
                  <a:lnTo>
                    <a:pt x="29829" y="12736"/>
                  </a:lnTo>
                  <a:close/>
                  <a:moveTo>
                    <a:pt x="33767" y="58652"/>
                  </a:moveTo>
                  <a:lnTo>
                    <a:pt x="33767" y="57479"/>
                  </a:lnTo>
                  <a:cubicBezTo>
                    <a:pt x="33767" y="56918"/>
                    <a:pt x="33516" y="56583"/>
                    <a:pt x="33013" y="56474"/>
                  </a:cubicBezTo>
                  <a:lnTo>
                    <a:pt x="32343" y="56474"/>
                  </a:lnTo>
                  <a:lnTo>
                    <a:pt x="33181" y="57898"/>
                  </a:lnTo>
                  <a:cubicBezTo>
                    <a:pt x="33382" y="58133"/>
                    <a:pt x="33641" y="58309"/>
                    <a:pt x="33935" y="58401"/>
                  </a:cubicBezTo>
                  <a:close/>
                  <a:moveTo>
                    <a:pt x="34521" y="47760"/>
                  </a:moveTo>
                  <a:lnTo>
                    <a:pt x="34521" y="47760"/>
                  </a:lnTo>
                  <a:cubicBezTo>
                    <a:pt x="34521" y="47760"/>
                    <a:pt x="34521" y="47760"/>
                    <a:pt x="33851" y="47760"/>
                  </a:cubicBezTo>
                  <a:lnTo>
                    <a:pt x="33851" y="48346"/>
                  </a:lnTo>
                  <a:close/>
                  <a:moveTo>
                    <a:pt x="35694" y="54128"/>
                  </a:moveTo>
                  <a:lnTo>
                    <a:pt x="35694" y="54128"/>
                  </a:lnTo>
                  <a:lnTo>
                    <a:pt x="35694" y="55049"/>
                  </a:lnTo>
                  <a:cubicBezTo>
                    <a:pt x="35694" y="55049"/>
                    <a:pt x="35862" y="54463"/>
                    <a:pt x="35862" y="53876"/>
                  </a:cubicBezTo>
                  <a:close/>
                  <a:moveTo>
                    <a:pt x="37621" y="56725"/>
                  </a:moveTo>
                  <a:lnTo>
                    <a:pt x="36951" y="56725"/>
                  </a:lnTo>
                  <a:lnTo>
                    <a:pt x="36951" y="56976"/>
                  </a:lnTo>
                  <a:lnTo>
                    <a:pt x="36951" y="56976"/>
                  </a:lnTo>
                  <a:cubicBezTo>
                    <a:pt x="36951" y="56976"/>
                    <a:pt x="37789" y="56976"/>
                    <a:pt x="37789" y="56474"/>
                  </a:cubicBezTo>
                  <a:close/>
                  <a:moveTo>
                    <a:pt x="40554" y="69545"/>
                  </a:moveTo>
                  <a:cubicBezTo>
                    <a:pt x="40696" y="69344"/>
                    <a:pt x="40696" y="69076"/>
                    <a:pt x="40554" y="68874"/>
                  </a:cubicBezTo>
                  <a:lnTo>
                    <a:pt x="39632" y="68874"/>
                  </a:lnTo>
                  <a:lnTo>
                    <a:pt x="39046" y="68874"/>
                  </a:lnTo>
                  <a:cubicBezTo>
                    <a:pt x="39205" y="69419"/>
                    <a:pt x="39733" y="69779"/>
                    <a:pt x="40302" y="69712"/>
                  </a:cubicBezTo>
                  <a:close/>
                  <a:moveTo>
                    <a:pt x="41308" y="65104"/>
                  </a:moveTo>
                  <a:cubicBezTo>
                    <a:pt x="41191" y="64693"/>
                    <a:pt x="40814" y="64417"/>
                    <a:pt x="40386" y="64434"/>
                  </a:cubicBezTo>
                  <a:lnTo>
                    <a:pt x="39800" y="64434"/>
                  </a:lnTo>
                  <a:lnTo>
                    <a:pt x="38878" y="65272"/>
                  </a:lnTo>
                  <a:cubicBezTo>
                    <a:pt x="38878" y="65272"/>
                    <a:pt x="38878" y="65774"/>
                    <a:pt x="38878" y="65858"/>
                  </a:cubicBezTo>
                  <a:lnTo>
                    <a:pt x="39548" y="65858"/>
                  </a:lnTo>
                  <a:lnTo>
                    <a:pt x="39548" y="65858"/>
                  </a:lnTo>
                  <a:cubicBezTo>
                    <a:pt x="39884" y="65808"/>
                    <a:pt x="40219" y="65808"/>
                    <a:pt x="40554" y="65858"/>
                  </a:cubicBezTo>
                  <a:cubicBezTo>
                    <a:pt x="40554" y="65858"/>
                    <a:pt x="41559" y="65355"/>
                    <a:pt x="41476" y="64853"/>
                  </a:cubicBezTo>
                  <a:close/>
                  <a:moveTo>
                    <a:pt x="41894" y="61166"/>
                  </a:moveTo>
                  <a:lnTo>
                    <a:pt x="41894" y="60579"/>
                  </a:lnTo>
                  <a:cubicBezTo>
                    <a:pt x="41961" y="60387"/>
                    <a:pt x="41961" y="60186"/>
                    <a:pt x="41894" y="59993"/>
                  </a:cubicBezTo>
                  <a:lnTo>
                    <a:pt x="41476" y="61166"/>
                  </a:lnTo>
                  <a:close/>
                  <a:moveTo>
                    <a:pt x="42732" y="64015"/>
                  </a:moveTo>
                  <a:lnTo>
                    <a:pt x="42732" y="63596"/>
                  </a:lnTo>
                  <a:lnTo>
                    <a:pt x="42062" y="63596"/>
                  </a:lnTo>
                  <a:lnTo>
                    <a:pt x="42062" y="64350"/>
                  </a:lnTo>
                  <a:close/>
                  <a:moveTo>
                    <a:pt x="48346" y="70885"/>
                  </a:moveTo>
                  <a:lnTo>
                    <a:pt x="48346" y="71723"/>
                  </a:lnTo>
                  <a:lnTo>
                    <a:pt x="48346" y="71723"/>
                  </a:lnTo>
                  <a:lnTo>
                    <a:pt x="47927" y="71723"/>
                  </a:lnTo>
                  <a:lnTo>
                    <a:pt x="47508" y="71304"/>
                  </a:lnTo>
                  <a:lnTo>
                    <a:pt x="47508" y="70634"/>
                  </a:lnTo>
                  <a:cubicBezTo>
                    <a:pt x="47634" y="70291"/>
                    <a:pt x="48020" y="70106"/>
                    <a:pt x="48371" y="70240"/>
                  </a:cubicBezTo>
                  <a:cubicBezTo>
                    <a:pt x="48556" y="70307"/>
                    <a:pt x="48698" y="70450"/>
                    <a:pt x="48765" y="70634"/>
                  </a:cubicBezTo>
                  <a:close/>
                </a:path>
              </a:pathLst>
            </a:custGeom>
            <a:solidFill>
              <a:srgbClr val="37474F"/>
            </a:solidFill>
            <a:ln w="8363" cap="flat">
              <a:noFill/>
              <a:prstDash val="solid"/>
              <a:miter/>
            </a:ln>
          </p:spPr>
          <p:txBody>
            <a:bodyPr rtlCol="0" anchor="ctr"/>
            <a:lstStyle/>
            <a:p>
              <a:pPr defTabSz="914378"/>
              <a:endParaRPr lang="en-US"/>
            </a:p>
          </p:txBody>
        </p:sp>
        <p:sp>
          <p:nvSpPr>
            <p:cNvPr id="724" name="Freeform: Shape 723">
              <a:extLst>
                <a:ext uri="{FF2B5EF4-FFF2-40B4-BE49-F238E27FC236}">
                  <a16:creationId xmlns:a16="http://schemas.microsoft.com/office/drawing/2014/main" xmlns="" id="{0B6ACC24-EF32-4C87-BC0F-553321ACE853}"/>
                </a:ext>
              </a:extLst>
            </p:cNvPr>
            <p:cNvSpPr/>
            <p:nvPr/>
          </p:nvSpPr>
          <p:spPr>
            <a:xfrm>
              <a:off x="2787296" y="2041562"/>
              <a:ext cx="856" cy="186"/>
            </a:xfrm>
            <a:custGeom>
              <a:avLst/>
              <a:gdLst>
                <a:gd name="connsiteX0" fmla="*/ 0 w 856"/>
                <a:gd name="connsiteY0" fmla="*/ 0 h 186"/>
                <a:gd name="connsiteX1" fmla="*/ 838 w 856"/>
                <a:gd name="connsiteY1" fmla="*/ 0 h 186"/>
                <a:gd name="connsiteX2" fmla="*/ 0 w 856"/>
                <a:gd name="connsiteY2" fmla="*/ 0 h 186"/>
              </a:gdLst>
              <a:ahLst/>
              <a:cxnLst>
                <a:cxn ang="0">
                  <a:pos x="connsiteX0" y="connsiteY0"/>
                </a:cxn>
                <a:cxn ang="0">
                  <a:pos x="connsiteX1" y="connsiteY1"/>
                </a:cxn>
                <a:cxn ang="0">
                  <a:pos x="connsiteX2" y="connsiteY2"/>
                </a:cxn>
              </a:cxnLst>
              <a:rect l="l" t="t" r="r" b="b"/>
              <a:pathLst>
                <a:path w="856" h="186">
                  <a:moveTo>
                    <a:pt x="0" y="0"/>
                  </a:moveTo>
                  <a:cubicBezTo>
                    <a:pt x="0" y="419"/>
                    <a:pt x="670" y="0"/>
                    <a:pt x="838" y="0"/>
                  </a:cubicBezTo>
                  <a:cubicBezTo>
                    <a:pt x="1005" y="0"/>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25" name="Freeform: Shape 724">
              <a:extLst>
                <a:ext uri="{FF2B5EF4-FFF2-40B4-BE49-F238E27FC236}">
                  <a16:creationId xmlns:a16="http://schemas.microsoft.com/office/drawing/2014/main" xmlns="" id="{3AECF853-19B0-43E2-AF88-FDA359C33300}"/>
                </a:ext>
              </a:extLst>
            </p:cNvPr>
            <p:cNvSpPr/>
            <p:nvPr/>
          </p:nvSpPr>
          <p:spPr>
            <a:xfrm>
              <a:off x="2778247" y="2035445"/>
              <a:ext cx="1508" cy="586"/>
            </a:xfrm>
            <a:custGeom>
              <a:avLst/>
              <a:gdLst>
                <a:gd name="connsiteX0" fmla="*/ 1173 w 1508"/>
                <a:gd name="connsiteY0" fmla="*/ 586 h 586"/>
                <a:gd name="connsiteX1" fmla="*/ 1508 w 1508"/>
                <a:gd name="connsiteY1" fmla="*/ 503 h 586"/>
                <a:gd name="connsiteX2" fmla="*/ 0 w 1508"/>
                <a:gd name="connsiteY2" fmla="*/ 0 h 586"/>
                <a:gd name="connsiteX3" fmla="*/ 1173 w 1508"/>
                <a:gd name="connsiteY3" fmla="*/ 586 h 586"/>
              </a:gdLst>
              <a:ahLst/>
              <a:cxnLst>
                <a:cxn ang="0">
                  <a:pos x="connsiteX0" y="connsiteY0"/>
                </a:cxn>
                <a:cxn ang="0">
                  <a:pos x="connsiteX1" y="connsiteY1"/>
                </a:cxn>
                <a:cxn ang="0">
                  <a:pos x="connsiteX2" y="connsiteY2"/>
                </a:cxn>
                <a:cxn ang="0">
                  <a:pos x="connsiteX3" y="connsiteY3"/>
                </a:cxn>
              </a:cxnLst>
              <a:rect l="l" t="t" r="r" b="b"/>
              <a:pathLst>
                <a:path w="1508" h="586">
                  <a:moveTo>
                    <a:pt x="1173" y="586"/>
                  </a:moveTo>
                  <a:lnTo>
                    <a:pt x="1508" y="503"/>
                  </a:lnTo>
                  <a:lnTo>
                    <a:pt x="0" y="0"/>
                  </a:lnTo>
                  <a:lnTo>
                    <a:pt x="1173" y="586"/>
                  </a:lnTo>
                  <a:close/>
                </a:path>
              </a:pathLst>
            </a:custGeom>
            <a:solidFill>
              <a:srgbClr val="37474F"/>
            </a:solidFill>
            <a:ln w="8363" cap="flat">
              <a:noFill/>
              <a:prstDash val="solid"/>
              <a:miter/>
            </a:ln>
          </p:spPr>
          <p:txBody>
            <a:bodyPr rtlCol="0" anchor="ctr"/>
            <a:lstStyle/>
            <a:p>
              <a:pPr defTabSz="914378"/>
              <a:endParaRPr lang="en-US"/>
            </a:p>
          </p:txBody>
        </p:sp>
        <p:sp>
          <p:nvSpPr>
            <p:cNvPr id="726" name="Freeform: Shape 725">
              <a:extLst>
                <a:ext uri="{FF2B5EF4-FFF2-40B4-BE49-F238E27FC236}">
                  <a16:creationId xmlns:a16="http://schemas.microsoft.com/office/drawing/2014/main" xmlns="" id="{9385FB18-1896-48B3-AF65-7767B2E9C498}"/>
                </a:ext>
              </a:extLst>
            </p:cNvPr>
            <p:cNvSpPr/>
            <p:nvPr/>
          </p:nvSpPr>
          <p:spPr>
            <a:xfrm>
              <a:off x="2772633" y="2029831"/>
              <a:ext cx="4608" cy="3435"/>
            </a:xfrm>
            <a:custGeom>
              <a:avLst/>
              <a:gdLst>
                <a:gd name="connsiteX0" fmla="*/ 0 w 4608"/>
                <a:gd name="connsiteY0" fmla="*/ 0 h 3435"/>
                <a:gd name="connsiteX1" fmla="*/ 3519 w 4608"/>
                <a:gd name="connsiteY1" fmla="*/ 3435 h 3435"/>
                <a:gd name="connsiteX2" fmla="*/ 3519 w 4608"/>
                <a:gd name="connsiteY2" fmla="*/ 3435 h 3435"/>
                <a:gd name="connsiteX3" fmla="*/ 4608 w 4608"/>
                <a:gd name="connsiteY3" fmla="*/ 3435 h 3435"/>
                <a:gd name="connsiteX4" fmla="*/ 0 w 4608"/>
                <a:gd name="connsiteY4" fmla="*/ 0 h 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 h="3435">
                  <a:moveTo>
                    <a:pt x="0" y="0"/>
                  </a:moveTo>
                  <a:cubicBezTo>
                    <a:pt x="0" y="1341"/>
                    <a:pt x="2597" y="2095"/>
                    <a:pt x="3519" y="3435"/>
                  </a:cubicBezTo>
                  <a:lnTo>
                    <a:pt x="3519" y="3435"/>
                  </a:lnTo>
                  <a:lnTo>
                    <a:pt x="4608" y="3435"/>
                  </a:lnTo>
                  <a:cubicBezTo>
                    <a:pt x="2966" y="2447"/>
                    <a:pt x="1425" y="129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27" name="Freeform: Shape 726">
              <a:extLst>
                <a:ext uri="{FF2B5EF4-FFF2-40B4-BE49-F238E27FC236}">
                  <a16:creationId xmlns:a16="http://schemas.microsoft.com/office/drawing/2014/main" xmlns="" id="{02500642-B0C2-4548-9FF8-9064EA6414B6}"/>
                </a:ext>
              </a:extLst>
            </p:cNvPr>
            <p:cNvSpPr/>
            <p:nvPr/>
          </p:nvSpPr>
          <p:spPr>
            <a:xfrm>
              <a:off x="2770219" y="2024888"/>
              <a:ext cx="1073" cy="837"/>
            </a:xfrm>
            <a:custGeom>
              <a:avLst/>
              <a:gdLst>
                <a:gd name="connsiteX0" fmla="*/ 320 w 1073"/>
                <a:gd name="connsiteY0" fmla="*/ 0 h 837"/>
                <a:gd name="connsiteX1" fmla="*/ 1074 w 1073"/>
                <a:gd name="connsiteY1" fmla="*/ 838 h 837"/>
                <a:gd name="connsiteX2" fmla="*/ 1074 w 1073"/>
                <a:gd name="connsiteY2" fmla="*/ 838 h 837"/>
                <a:gd name="connsiteX3" fmla="*/ 320 w 1073"/>
                <a:gd name="connsiteY3" fmla="*/ 0 h 837"/>
              </a:gdLst>
              <a:ahLst/>
              <a:cxnLst>
                <a:cxn ang="0">
                  <a:pos x="connsiteX0" y="connsiteY0"/>
                </a:cxn>
                <a:cxn ang="0">
                  <a:pos x="connsiteX1" y="connsiteY1"/>
                </a:cxn>
                <a:cxn ang="0">
                  <a:pos x="connsiteX2" y="connsiteY2"/>
                </a:cxn>
                <a:cxn ang="0">
                  <a:pos x="connsiteX3" y="connsiteY3"/>
                </a:cxn>
              </a:cxnLst>
              <a:rect l="l" t="t" r="r" b="b"/>
              <a:pathLst>
                <a:path w="1073" h="837">
                  <a:moveTo>
                    <a:pt x="320" y="0"/>
                  </a:moveTo>
                  <a:cubicBezTo>
                    <a:pt x="320" y="503"/>
                    <a:pt x="-770" y="-503"/>
                    <a:pt x="1074" y="838"/>
                  </a:cubicBezTo>
                  <a:lnTo>
                    <a:pt x="1074" y="838"/>
                  </a:lnTo>
                  <a:cubicBezTo>
                    <a:pt x="747" y="637"/>
                    <a:pt x="479" y="352"/>
                    <a:pt x="320" y="0"/>
                  </a:cubicBezTo>
                  <a:close/>
                </a:path>
              </a:pathLst>
            </a:custGeom>
            <a:solidFill>
              <a:srgbClr val="37474F"/>
            </a:solidFill>
            <a:ln w="8363" cap="flat">
              <a:noFill/>
              <a:prstDash val="solid"/>
              <a:miter/>
            </a:ln>
          </p:spPr>
          <p:txBody>
            <a:bodyPr rtlCol="0" anchor="ctr"/>
            <a:lstStyle/>
            <a:p>
              <a:pPr defTabSz="914378"/>
              <a:endParaRPr lang="en-US"/>
            </a:p>
          </p:txBody>
        </p:sp>
        <p:sp>
          <p:nvSpPr>
            <p:cNvPr id="728" name="Freeform: Shape 727">
              <a:extLst>
                <a:ext uri="{FF2B5EF4-FFF2-40B4-BE49-F238E27FC236}">
                  <a16:creationId xmlns:a16="http://schemas.microsoft.com/office/drawing/2014/main" xmlns="" id="{AC818BED-EF45-4DF7-B8DA-B4F2EED62386}"/>
                </a:ext>
              </a:extLst>
            </p:cNvPr>
            <p:cNvSpPr/>
            <p:nvPr/>
          </p:nvSpPr>
          <p:spPr>
            <a:xfrm>
              <a:off x="2771208" y="2025532"/>
              <a:ext cx="297" cy="387"/>
            </a:xfrm>
            <a:custGeom>
              <a:avLst/>
              <a:gdLst>
                <a:gd name="connsiteX0" fmla="*/ 0 w 297"/>
                <a:gd name="connsiteY0" fmla="*/ 194 h 387"/>
                <a:gd name="connsiteX1" fmla="*/ 0 w 297"/>
                <a:gd name="connsiteY1" fmla="*/ 194 h 387"/>
              </a:gdLst>
              <a:ahLst/>
              <a:cxnLst>
                <a:cxn ang="0">
                  <a:pos x="connsiteX0" y="connsiteY0"/>
                </a:cxn>
                <a:cxn ang="0">
                  <a:pos x="connsiteX1" y="connsiteY1"/>
                </a:cxn>
              </a:cxnLst>
              <a:rect l="l" t="t" r="r" b="b"/>
              <a:pathLst>
                <a:path w="297" h="387">
                  <a:moveTo>
                    <a:pt x="0" y="194"/>
                  </a:moveTo>
                  <a:cubicBezTo>
                    <a:pt x="670" y="864"/>
                    <a:pt x="0" y="-477"/>
                    <a:pt x="0" y="194"/>
                  </a:cubicBezTo>
                  <a:close/>
                </a:path>
              </a:pathLst>
            </a:custGeom>
            <a:solidFill>
              <a:srgbClr val="37474F"/>
            </a:solidFill>
            <a:ln w="8363" cap="flat">
              <a:noFill/>
              <a:prstDash val="solid"/>
              <a:miter/>
            </a:ln>
          </p:spPr>
          <p:txBody>
            <a:bodyPr rtlCol="0" anchor="ctr"/>
            <a:lstStyle/>
            <a:p>
              <a:pPr defTabSz="914378"/>
              <a:endParaRPr lang="en-US"/>
            </a:p>
          </p:txBody>
        </p:sp>
        <p:sp>
          <p:nvSpPr>
            <p:cNvPr id="729" name="Freeform: Shape 728">
              <a:extLst>
                <a:ext uri="{FF2B5EF4-FFF2-40B4-BE49-F238E27FC236}">
                  <a16:creationId xmlns:a16="http://schemas.microsoft.com/office/drawing/2014/main" xmlns="" id="{C646FF22-4724-4FF4-8E7C-696C08818A6D}"/>
                </a:ext>
              </a:extLst>
            </p:cNvPr>
            <p:cNvSpPr/>
            <p:nvPr/>
          </p:nvSpPr>
          <p:spPr>
            <a:xfrm>
              <a:off x="2767530" y="2021870"/>
              <a:ext cx="1332" cy="1425"/>
            </a:xfrm>
            <a:custGeom>
              <a:avLst/>
              <a:gdLst>
                <a:gd name="connsiteX0" fmla="*/ 159 w 1332"/>
                <a:gd name="connsiteY0" fmla="*/ 839 h 1425"/>
                <a:gd name="connsiteX1" fmla="*/ 1332 w 1332"/>
                <a:gd name="connsiteY1" fmla="*/ 1426 h 1425"/>
                <a:gd name="connsiteX2" fmla="*/ 913 w 1332"/>
                <a:gd name="connsiteY2" fmla="*/ 420 h 1425"/>
                <a:gd name="connsiteX3" fmla="*/ 159 w 1332"/>
                <a:gd name="connsiteY3" fmla="*/ 839 h 1425"/>
              </a:gdLst>
              <a:ahLst/>
              <a:cxnLst>
                <a:cxn ang="0">
                  <a:pos x="connsiteX0" y="connsiteY0"/>
                </a:cxn>
                <a:cxn ang="0">
                  <a:pos x="connsiteX1" y="connsiteY1"/>
                </a:cxn>
                <a:cxn ang="0">
                  <a:pos x="connsiteX2" y="connsiteY2"/>
                </a:cxn>
                <a:cxn ang="0">
                  <a:pos x="connsiteX3" y="connsiteY3"/>
                </a:cxn>
              </a:cxnLst>
              <a:rect l="l" t="t" r="r" b="b"/>
              <a:pathLst>
                <a:path w="1332" h="1425">
                  <a:moveTo>
                    <a:pt x="159" y="839"/>
                  </a:moveTo>
                  <a:lnTo>
                    <a:pt x="1332" y="1426"/>
                  </a:lnTo>
                  <a:cubicBezTo>
                    <a:pt x="1332" y="1007"/>
                    <a:pt x="495" y="253"/>
                    <a:pt x="913" y="420"/>
                  </a:cubicBezTo>
                  <a:cubicBezTo>
                    <a:pt x="-176" y="-334"/>
                    <a:pt x="-92" y="1"/>
                    <a:pt x="159" y="839"/>
                  </a:cubicBezTo>
                  <a:close/>
                </a:path>
              </a:pathLst>
            </a:custGeom>
            <a:solidFill>
              <a:srgbClr val="37474F"/>
            </a:solidFill>
            <a:ln w="8363" cap="flat">
              <a:noFill/>
              <a:prstDash val="solid"/>
              <a:miter/>
            </a:ln>
          </p:spPr>
          <p:txBody>
            <a:bodyPr rtlCol="0" anchor="ctr"/>
            <a:lstStyle/>
            <a:p>
              <a:pPr defTabSz="914378"/>
              <a:endParaRPr lang="en-US"/>
            </a:p>
          </p:txBody>
        </p:sp>
        <p:sp>
          <p:nvSpPr>
            <p:cNvPr id="730" name="Freeform: Shape 729">
              <a:extLst>
                <a:ext uri="{FF2B5EF4-FFF2-40B4-BE49-F238E27FC236}">
                  <a16:creationId xmlns:a16="http://schemas.microsoft.com/office/drawing/2014/main" xmlns="" id="{CB5664CB-FA77-4181-A114-92553D3E98DD}"/>
                </a:ext>
              </a:extLst>
            </p:cNvPr>
            <p:cNvSpPr/>
            <p:nvPr/>
          </p:nvSpPr>
          <p:spPr>
            <a:xfrm>
              <a:off x="2766265" y="2022458"/>
              <a:ext cx="586" cy="8378"/>
            </a:xfrm>
            <a:custGeom>
              <a:avLst/>
              <a:gdLst>
                <a:gd name="connsiteX0" fmla="*/ 0 w 586"/>
                <a:gd name="connsiteY0" fmla="*/ 0 h 8378"/>
                <a:gd name="connsiteX1" fmla="*/ 587 w 586"/>
                <a:gd name="connsiteY1" fmla="*/ 0 h 8378"/>
                <a:gd name="connsiteX2" fmla="*/ 0 w 586"/>
                <a:gd name="connsiteY2" fmla="*/ 0 h 8378"/>
              </a:gdLst>
              <a:ahLst/>
              <a:cxnLst>
                <a:cxn ang="0">
                  <a:pos x="connsiteX0" y="connsiteY0"/>
                </a:cxn>
                <a:cxn ang="0">
                  <a:pos x="connsiteX1" y="connsiteY1"/>
                </a:cxn>
                <a:cxn ang="0">
                  <a:pos x="connsiteX2" y="connsiteY2"/>
                </a:cxn>
              </a:cxnLst>
              <a:rect l="l" t="t" r="r" b="b"/>
              <a:pathLst>
                <a:path w="586" h="8378">
                  <a:moveTo>
                    <a:pt x="0" y="0"/>
                  </a:moveTo>
                  <a:lnTo>
                    <a:pt x="587" y="0"/>
                  </a:lnTo>
                  <a:cubicBezTo>
                    <a:pt x="587"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1" name="Freeform: Shape 730">
              <a:extLst>
                <a:ext uri="{FF2B5EF4-FFF2-40B4-BE49-F238E27FC236}">
                  <a16:creationId xmlns:a16="http://schemas.microsoft.com/office/drawing/2014/main" xmlns="" id="{77278272-87DA-49F1-90D4-3ABA06824511}"/>
                </a:ext>
              </a:extLst>
            </p:cNvPr>
            <p:cNvSpPr/>
            <p:nvPr/>
          </p:nvSpPr>
          <p:spPr>
            <a:xfrm>
              <a:off x="2766851" y="2022645"/>
              <a:ext cx="1256" cy="817"/>
            </a:xfrm>
            <a:custGeom>
              <a:avLst/>
              <a:gdLst>
                <a:gd name="connsiteX0" fmla="*/ 1257 w 1256"/>
                <a:gd name="connsiteY0" fmla="*/ 818 h 817"/>
                <a:gd name="connsiteX1" fmla="*/ 0 w 1256"/>
                <a:gd name="connsiteY1" fmla="*/ 148 h 817"/>
                <a:gd name="connsiteX2" fmla="*/ 587 w 1256"/>
                <a:gd name="connsiteY2" fmla="*/ 148 h 817"/>
                <a:gd name="connsiteX3" fmla="*/ 1257 w 1256"/>
                <a:gd name="connsiteY3" fmla="*/ 818 h 817"/>
              </a:gdLst>
              <a:ahLst/>
              <a:cxnLst>
                <a:cxn ang="0">
                  <a:pos x="connsiteX0" y="connsiteY0"/>
                </a:cxn>
                <a:cxn ang="0">
                  <a:pos x="connsiteX1" y="connsiteY1"/>
                </a:cxn>
                <a:cxn ang="0">
                  <a:pos x="connsiteX2" y="connsiteY2"/>
                </a:cxn>
                <a:cxn ang="0">
                  <a:pos x="connsiteX3" y="connsiteY3"/>
                </a:cxn>
              </a:cxnLst>
              <a:rect l="l" t="t" r="r" b="b"/>
              <a:pathLst>
                <a:path w="1256" h="817">
                  <a:moveTo>
                    <a:pt x="1257" y="818"/>
                  </a:moveTo>
                  <a:lnTo>
                    <a:pt x="0" y="148"/>
                  </a:lnTo>
                  <a:cubicBezTo>
                    <a:pt x="0" y="148"/>
                    <a:pt x="0" y="651"/>
                    <a:pt x="587" y="148"/>
                  </a:cubicBezTo>
                  <a:cubicBezTo>
                    <a:pt x="1173" y="-355"/>
                    <a:pt x="670" y="567"/>
                    <a:pt x="1257" y="818"/>
                  </a:cubicBezTo>
                  <a:close/>
                </a:path>
              </a:pathLst>
            </a:custGeom>
            <a:solidFill>
              <a:srgbClr val="37474F"/>
            </a:solidFill>
            <a:ln w="8363" cap="flat">
              <a:noFill/>
              <a:prstDash val="solid"/>
              <a:miter/>
            </a:ln>
          </p:spPr>
          <p:txBody>
            <a:bodyPr rtlCol="0" anchor="ctr"/>
            <a:lstStyle/>
            <a:p>
              <a:pPr defTabSz="914378"/>
              <a:endParaRPr lang="en-US"/>
            </a:p>
          </p:txBody>
        </p:sp>
        <p:sp>
          <p:nvSpPr>
            <p:cNvPr id="732" name="Freeform: Shape 731">
              <a:extLst>
                <a:ext uri="{FF2B5EF4-FFF2-40B4-BE49-F238E27FC236}">
                  <a16:creationId xmlns:a16="http://schemas.microsoft.com/office/drawing/2014/main" xmlns="" id="{3B767D5B-B4D4-437D-8FA4-EBDE506E627C}"/>
                </a:ext>
              </a:extLst>
            </p:cNvPr>
            <p:cNvSpPr/>
            <p:nvPr/>
          </p:nvSpPr>
          <p:spPr>
            <a:xfrm>
              <a:off x="2768611" y="2024133"/>
              <a:ext cx="1445" cy="1599"/>
            </a:xfrm>
            <a:custGeom>
              <a:avLst/>
              <a:gdLst>
                <a:gd name="connsiteX0" fmla="*/ 0 w 1445"/>
                <a:gd name="connsiteY0" fmla="*/ 0 h 1599"/>
                <a:gd name="connsiteX1" fmla="*/ 0 w 1445"/>
                <a:gd name="connsiteY1" fmla="*/ 754 h 1599"/>
                <a:gd name="connsiteX2" fmla="*/ 0 w 1445"/>
                <a:gd name="connsiteY2" fmla="*/ 0 h 1599"/>
              </a:gdLst>
              <a:ahLst/>
              <a:cxnLst>
                <a:cxn ang="0">
                  <a:pos x="connsiteX0" y="connsiteY0"/>
                </a:cxn>
                <a:cxn ang="0">
                  <a:pos x="connsiteX1" y="connsiteY1"/>
                </a:cxn>
                <a:cxn ang="0">
                  <a:pos x="connsiteX2" y="connsiteY2"/>
                </a:cxn>
              </a:cxnLst>
              <a:rect l="l" t="t" r="r" b="b"/>
              <a:pathLst>
                <a:path w="1445" h="1599">
                  <a:moveTo>
                    <a:pt x="0" y="0"/>
                  </a:moveTo>
                  <a:cubicBezTo>
                    <a:pt x="419" y="587"/>
                    <a:pt x="1006" y="1341"/>
                    <a:pt x="0" y="754"/>
                  </a:cubicBezTo>
                  <a:cubicBezTo>
                    <a:pt x="1927" y="2262"/>
                    <a:pt x="1927" y="159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3" name="Freeform: Shape 732">
              <a:extLst>
                <a:ext uri="{FF2B5EF4-FFF2-40B4-BE49-F238E27FC236}">
                  <a16:creationId xmlns:a16="http://schemas.microsoft.com/office/drawing/2014/main" xmlns="" id="{4022EBCA-5DE5-4DD4-AFC0-2442CEF716E3}"/>
                </a:ext>
              </a:extLst>
            </p:cNvPr>
            <p:cNvSpPr/>
            <p:nvPr/>
          </p:nvSpPr>
          <p:spPr>
            <a:xfrm>
              <a:off x="2771544" y="2030274"/>
              <a:ext cx="1340" cy="898"/>
            </a:xfrm>
            <a:custGeom>
              <a:avLst/>
              <a:gdLst>
                <a:gd name="connsiteX0" fmla="*/ 0 w 1340"/>
                <a:gd name="connsiteY0" fmla="*/ 60 h 898"/>
                <a:gd name="connsiteX1" fmla="*/ 503 w 1340"/>
                <a:gd name="connsiteY1" fmla="*/ 898 h 898"/>
                <a:gd name="connsiteX2" fmla="*/ 1341 w 1340"/>
                <a:gd name="connsiteY2" fmla="*/ 898 h 898"/>
                <a:gd name="connsiteX3" fmla="*/ 0 w 1340"/>
                <a:gd name="connsiteY3" fmla="*/ 60 h 898"/>
              </a:gdLst>
              <a:ahLst/>
              <a:cxnLst>
                <a:cxn ang="0">
                  <a:pos x="connsiteX0" y="connsiteY0"/>
                </a:cxn>
                <a:cxn ang="0">
                  <a:pos x="connsiteX1" y="connsiteY1"/>
                </a:cxn>
                <a:cxn ang="0">
                  <a:pos x="connsiteX2" y="connsiteY2"/>
                </a:cxn>
                <a:cxn ang="0">
                  <a:pos x="connsiteX3" y="connsiteY3"/>
                </a:cxn>
              </a:cxnLst>
              <a:rect l="l" t="t" r="r" b="b"/>
              <a:pathLst>
                <a:path w="1340" h="898">
                  <a:moveTo>
                    <a:pt x="0" y="60"/>
                  </a:moveTo>
                  <a:lnTo>
                    <a:pt x="503" y="898"/>
                  </a:lnTo>
                  <a:lnTo>
                    <a:pt x="1341" y="898"/>
                  </a:lnTo>
                  <a:cubicBezTo>
                    <a:pt x="1341" y="898"/>
                    <a:pt x="168" y="-275"/>
                    <a:pt x="0" y="60"/>
                  </a:cubicBezTo>
                  <a:close/>
                </a:path>
              </a:pathLst>
            </a:custGeom>
            <a:solidFill>
              <a:srgbClr val="37474F"/>
            </a:solidFill>
            <a:ln w="8363" cap="flat">
              <a:noFill/>
              <a:prstDash val="solid"/>
              <a:miter/>
            </a:ln>
          </p:spPr>
          <p:txBody>
            <a:bodyPr rtlCol="0" anchor="ctr"/>
            <a:lstStyle/>
            <a:p>
              <a:pPr defTabSz="914378"/>
              <a:endParaRPr lang="en-US"/>
            </a:p>
          </p:txBody>
        </p:sp>
        <p:sp>
          <p:nvSpPr>
            <p:cNvPr id="734" name="Freeform: Shape 733">
              <a:extLst>
                <a:ext uri="{FF2B5EF4-FFF2-40B4-BE49-F238E27FC236}">
                  <a16:creationId xmlns:a16="http://schemas.microsoft.com/office/drawing/2014/main" xmlns="" id="{F911B3FE-5828-4144-93AA-96B272B3F40F}"/>
                </a:ext>
              </a:extLst>
            </p:cNvPr>
            <p:cNvSpPr/>
            <p:nvPr/>
          </p:nvSpPr>
          <p:spPr>
            <a:xfrm>
              <a:off x="2762159" y="2017347"/>
              <a:ext cx="837" cy="1424"/>
            </a:xfrm>
            <a:custGeom>
              <a:avLst/>
              <a:gdLst>
                <a:gd name="connsiteX0" fmla="*/ 0 w 837"/>
                <a:gd name="connsiteY0" fmla="*/ 0 h 1424"/>
                <a:gd name="connsiteX1" fmla="*/ 0 w 837"/>
                <a:gd name="connsiteY1" fmla="*/ 1005 h 1424"/>
                <a:gd name="connsiteX2" fmla="*/ 838 w 837"/>
                <a:gd name="connsiteY2" fmla="*/ 1424 h 1424"/>
                <a:gd name="connsiteX3" fmla="*/ 0 w 837"/>
                <a:gd name="connsiteY3" fmla="*/ 0 h 1424"/>
              </a:gdLst>
              <a:ahLst/>
              <a:cxnLst>
                <a:cxn ang="0">
                  <a:pos x="connsiteX0" y="connsiteY0"/>
                </a:cxn>
                <a:cxn ang="0">
                  <a:pos x="connsiteX1" y="connsiteY1"/>
                </a:cxn>
                <a:cxn ang="0">
                  <a:pos x="connsiteX2" y="connsiteY2"/>
                </a:cxn>
                <a:cxn ang="0">
                  <a:pos x="connsiteX3" y="connsiteY3"/>
                </a:cxn>
              </a:cxnLst>
              <a:rect l="l" t="t" r="r" b="b"/>
              <a:pathLst>
                <a:path w="837" h="1424">
                  <a:moveTo>
                    <a:pt x="0" y="0"/>
                  </a:moveTo>
                  <a:cubicBezTo>
                    <a:pt x="0" y="0"/>
                    <a:pt x="0" y="754"/>
                    <a:pt x="0" y="1005"/>
                  </a:cubicBezTo>
                  <a:lnTo>
                    <a:pt x="838" y="1424"/>
                  </a:lnTo>
                  <a:cubicBezTo>
                    <a:pt x="419" y="587"/>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5" name="Freeform: Shape 734">
              <a:extLst>
                <a:ext uri="{FF2B5EF4-FFF2-40B4-BE49-F238E27FC236}">
                  <a16:creationId xmlns:a16="http://schemas.microsoft.com/office/drawing/2014/main" xmlns="" id="{43A73940-E37E-4202-A7C6-71CE9A00ED70}"/>
                </a:ext>
              </a:extLst>
            </p:cNvPr>
            <p:cNvSpPr/>
            <p:nvPr/>
          </p:nvSpPr>
          <p:spPr>
            <a:xfrm>
              <a:off x="2760819" y="2017263"/>
              <a:ext cx="1340" cy="813"/>
            </a:xfrm>
            <a:custGeom>
              <a:avLst/>
              <a:gdLst>
                <a:gd name="connsiteX0" fmla="*/ 1341 w 1340"/>
                <a:gd name="connsiteY0" fmla="*/ 670 h 813"/>
                <a:gd name="connsiteX1" fmla="*/ 0 w 1340"/>
                <a:gd name="connsiteY1" fmla="*/ 0 h 813"/>
                <a:gd name="connsiteX2" fmla="*/ 1341 w 1340"/>
                <a:gd name="connsiteY2" fmla="*/ 670 h 813"/>
              </a:gdLst>
              <a:ahLst/>
              <a:cxnLst>
                <a:cxn ang="0">
                  <a:pos x="connsiteX0" y="connsiteY0"/>
                </a:cxn>
                <a:cxn ang="0">
                  <a:pos x="connsiteX1" y="connsiteY1"/>
                </a:cxn>
                <a:cxn ang="0">
                  <a:pos x="connsiteX2" y="connsiteY2"/>
                </a:cxn>
              </a:cxnLst>
              <a:rect l="l" t="t" r="r" b="b"/>
              <a:pathLst>
                <a:path w="1340" h="813">
                  <a:moveTo>
                    <a:pt x="1341" y="670"/>
                  </a:moveTo>
                  <a:lnTo>
                    <a:pt x="0" y="0"/>
                  </a:lnTo>
                  <a:cubicBezTo>
                    <a:pt x="754" y="922"/>
                    <a:pt x="1341" y="922"/>
                    <a:pt x="1341" y="670"/>
                  </a:cubicBezTo>
                  <a:close/>
                </a:path>
              </a:pathLst>
            </a:custGeom>
            <a:solidFill>
              <a:srgbClr val="37474F"/>
            </a:solidFill>
            <a:ln w="8363" cap="flat">
              <a:noFill/>
              <a:prstDash val="solid"/>
              <a:miter/>
            </a:ln>
          </p:spPr>
          <p:txBody>
            <a:bodyPr rtlCol="0" anchor="ctr"/>
            <a:lstStyle/>
            <a:p>
              <a:pPr defTabSz="914378"/>
              <a:endParaRPr lang="en-US"/>
            </a:p>
          </p:txBody>
        </p:sp>
        <p:sp>
          <p:nvSpPr>
            <p:cNvPr id="736" name="Freeform: Shape 735">
              <a:extLst>
                <a:ext uri="{FF2B5EF4-FFF2-40B4-BE49-F238E27FC236}">
                  <a16:creationId xmlns:a16="http://schemas.microsoft.com/office/drawing/2014/main" xmlns="" id="{E562C28E-5E58-469F-94B4-0CC01CDE4810}"/>
                </a:ext>
              </a:extLst>
            </p:cNvPr>
            <p:cNvSpPr/>
            <p:nvPr/>
          </p:nvSpPr>
          <p:spPr>
            <a:xfrm>
              <a:off x="2765008" y="2022877"/>
              <a:ext cx="2597" cy="1256"/>
            </a:xfrm>
            <a:custGeom>
              <a:avLst/>
              <a:gdLst>
                <a:gd name="connsiteX0" fmla="*/ 335 w 2597"/>
                <a:gd name="connsiteY0" fmla="*/ 251 h 1256"/>
                <a:gd name="connsiteX1" fmla="*/ 2597 w 2597"/>
                <a:gd name="connsiteY1" fmla="*/ 1257 h 1256"/>
                <a:gd name="connsiteX2" fmla="*/ 0 w 2597"/>
                <a:gd name="connsiteY2" fmla="*/ 0 h 1256"/>
                <a:gd name="connsiteX3" fmla="*/ 335 w 2597"/>
                <a:gd name="connsiteY3" fmla="*/ 251 h 1256"/>
              </a:gdLst>
              <a:ahLst/>
              <a:cxnLst>
                <a:cxn ang="0">
                  <a:pos x="connsiteX0" y="connsiteY0"/>
                </a:cxn>
                <a:cxn ang="0">
                  <a:pos x="connsiteX1" y="connsiteY1"/>
                </a:cxn>
                <a:cxn ang="0">
                  <a:pos x="connsiteX2" y="connsiteY2"/>
                </a:cxn>
                <a:cxn ang="0">
                  <a:pos x="connsiteX3" y="connsiteY3"/>
                </a:cxn>
              </a:cxnLst>
              <a:rect l="l" t="t" r="r" b="b"/>
              <a:pathLst>
                <a:path w="2597" h="1256">
                  <a:moveTo>
                    <a:pt x="335" y="251"/>
                  </a:moveTo>
                  <a:lnTo>
                    <a:pt x="2597" y="1257"/>
                  </a:lnTo>
                  <a:lnTo>
                    <a:pt x="0" y="0"/>
                  </a:lnTo>
                  <a:lnTo>
                    <a:pt x="335" y="251"/>
                  </a:lnTo>
                  <a:close/>
                </a:path>
              </a:pathLst>
            </a:custGeom>
            <a:solidFill>
              <a:srgbClr val="37474F"/>
            </a:solidFill>
            <a:ln w="8363" cap="flat">
              <a:noFill/>
              <a:prstDash val="solid"/>
              <a:miter/>
            </a:ln>
          </p:spPr>
          <p:txBody>
            <a:bodyPr rtlCol="0" anchor="ctr"/>
            <a:lstStyle/>
            <a:p>
              <a:pPr defTabSz="914378"/>
              <a:endParaRPr lang="en-US"/>
            </a:p>
          </p:txBody>
        </p:sp>
        <p:sp>
          <p:nvSpPr>
            <p:cNvPr id="737" name="Freeform: Shape 736">
              <a:extLst>
                <a:ext uri="{FF2B5EF4-FFF2-40B4-BE49-F238E27FC236}">
                  <a16:creationId xmlns:a16="http://schemas.microsoft.com/office/drawing/2014/main" xmlns="" id="{53FADC2F-86DB-4F0B-B956-A1A7982FC5A2}"/>
                </a:ext>
              </a:extLst>
            </p:cNvPr>
            <p:cNvSpPr/>
            <p:nvPr/>
          </p:nvSpPr>
          <p:spPr>
            <a:xfrm>
              <a:off x="2757551" y="2013073"/>
              <a:ext cx="1592" cy="418"/>
            </a:xfrm>
            <a:custGeom>
              <a:avLst/>
              <a:gdLst>
                <a:gd name="connsiteX0" fmla="*/ 670 w 1592"/>
                <a:gd name="connsiteY0" fmla="*/ 251 h 418"/>
                <a:gd name="connsiteX1" fmla="*/ 1592 w 1592"/>
                <a:gd name="connsiteY1" fmla="*/ 419 h 418"/>
                <a:gd name="connsiteX2" fmla="*/ 0 w 1592"/>
                <a:gd name="connsiteY2" fmla="*/ 0 h 418"/>
                <a:gd name="connsiteX3" fmla="*/ 670 w 1592"/>
                <a:gd name="connsiteY3" fmla="*/ 251 h 418"/>
              </a:gdLst>
              <a:ahLst/>
              <a:cxnLst>
                <a:cxn ang="0">
                  <a:pos x="connsiteX0" y="connsiteY0"/>
                </a:cxn>
                <a:cxn ang="0">
                  <a:pos x="connsiteX1" y="connsiteY1"/>
                </a:cxn>
                <a:cxn ang="0">
                  <a:pos x="connsiteX2" y="connsiteY2"/>
                </a:cxn>
                <a:cxn ang="0">
                  <a:pos x="connsiteX3" y="connsiteY3"/>
                </a:cxn>
              </a:cxnLst>
              <a:rect l="l" t="t" r="r" b="b"/>
              <a:pathLst>
                <a:path w="1592" h="418">
                  <a:moveTo>
                    <a:pt x="670" y="251"/>
                  </a:moveTo>
                  <a:lnTo>
                    <a:pt x="1592" y="419"/>
                  </a:lnTo>
                  <a:lnTo>
                    <a:pt x="0" y="0"/>
                  </a:lnTo>
                  <a:lnTo>
                    <a:pt x="670" y="251"/>
                  </a:lnTo>
                  <a:close/>
                </a:path>
              </a:pathLst>
            </a:custGeom>
            <a:solidFill>
              <a:srgbClr val="37474F"/>
            </a:solidFill>
            <a:ln w="8363" cap="flat">
              <a:noFill/>
              <a:prstDash val="solid"/>
              <a:miter/>
            </a:ln>
          </p:spPr>
          <p:txBody>
            <a:bodyPr rtlCol="0" anchor="ctr"/>
            <a:lstStyle/>
            <a:p>
              <a:pPr defTabSz="914378"/>
              <a:endParaRPr lang="en-US"/>
            </a:p>
          </p:txBody>
        </p:sp>
        <p:sp>
          <p:nvSpPr>
            <p:cNvPr id="738" name="Freeform: Shape 737">
              <a:extLst>
                <a:ext uri="{FF2B5EF4-FFF2-40B4-BE49-F238E27FC236}">
                  <a16:creationId xmlns:a16="http://schemas.microsoft.com/office/drawing/2014/main" xmlns="" id="{E675B92D-F9E6-4858-B16E-239ADA2B2BD3}"/>
                </a:ext>
              </a:extLst>
            </p:cNvPr>
            <p:cNvSpPr/>
            <p:nvPr/>
          </p:nvSpPr>
          <p:spPr>
            <a:xfrm>
              <a:off x="2753780" y="2008968"/>
              <a:ext cx="2262" cy="2010"/>
            </a:xfrm>
            <a:custGeom>
              <a:avLst/>
              <a:gdLst>
                <a:gd name="connsiteX0" fmla="*/ 1676 w 2262"/>
                <a:gd name="connsiteY0" fmla="*/ 2011 h 2010"/>
                <a:gd name="connsiteX1" fmla="*/ 2262 w 2262"/>
                <a:gd name="connsiteY1" fmla="*/ 1173 h 2010"/>
                <a:gd name="connsiteX2" fmla="*/ 0 w 2262"/>
                <a:gd name="connsiteY2" fmla="*/ 0 h 2010"/>
                <a:gd name="connsiteX3" fmla="*/ 1676 w 2262"/>
                <a:gd name="connsiteY3" fmla="*/ 2011 h 2010"/>
              </a:gdLst>
              <a:ahLst/>
              <a:cxnLst>
                <a:cxn ang="0">
                  <a:pos x="connsiteX0" y="connsiteY0"/>
                </a:cxn>
                <a:cxn ang="0">
                  <a:pos x="connsiteX1" y="connsiteY1"/>
                </a:cxn>
                <a:cxn ang="0">
                  <a:pos x="connsiteX2" y="connsiteY2"/>
                </a:cxn>
                <a:cxn ang="0">
                  <a:pos x="connsiteX3" y="connsiteY3"/>
                </a:cxn>
              </a:cxnLst>
              <a:rect l="l" t="t" r="r" b="b"/>
              <a:pathLst>
                <a:path w="2262" h="2010">
                  <a:moveTo>
                    <a:pt x="1676" y="2011"/>
                  </a:moveTo>
                  <a:cubicBezTo>
                    <a:pt x="2430" y="2011"/>
                    <a:pt x="1676" y="922"/>
                    <a:pt x="2262" y="1173"/>
                  </a:cubicBezTo>
                  <a:cubicBezTo>
                    <a:pt x="1567" y="679"/>
                    <a:pt x="804" y="285"/>
                    <a:pt x="0" y="0"/>
                  </a:cubicBezTo>
                  <a:cubicBezTo>
                    <a:pt x="712" y="528"/>
                    <a:pt x="1290" y="1215"/>
                    <a:pt x="1676" y="2011"/>
                  </a:cubicBezTo>
                  <a:close/>
                </a:path>
              </a:pathLst>
            </a:custGeom>
            <a:solidFill>
              <a:srgbClr val="37474F"/>
            </a:solidFill>
            <a:ln w="8363" cap="flat">
              <a:noFill/>
              <a:prstDash val="solid"/>
              <a:miter/>
            </a:ln>
          </p:spPr>
          <p:txBody>
            <a:bodyPr rtlCol="0" anchor="ctr"/>
            <a:lstStyle/>
            <a:p>
              <a:pPr defTabSz="914378"/>
              <a:endParaRPr lang="en-US"/>
            </a:p>
          </p:txBody>
        </p:sp>
        <p:sp>
          <p:nvSpPr>
            <p:cNvPr id="739" name="Freeform: Shape 738">
              <a:extLst>
                <a:ext uri="{FF2B5EF4-FFF2-40B4-BE49-F238E27FC236}">
                  <a16:creationId xmlns:a16="http://schemas.microsoft.com/office/drawing/2014/main" xmlns="" id="{32DA1FF8-768D-4C34-B1A3-67D866B92867}"/>
                </a:ext>
              </a:extLst>
            </p:cNvPr>
            <p:cNvSpPr/>
            <p:nvPr/>
          </p:nvSpPr>
          <p:spPr>
            <a:xfrm>
              <a:off x="2752356" y="2008465"/>
              <a:ext cx="1257" cy="502"/>
            </a:xfrm>
            <a:custGeom>
              <a:avLst/>
              <a:gdLst>
                <a:gd name="connsiteX0" fmla="*/ 0 w 1257"/>
                <a:gd name="connsiteY0" fmla="*/ 0 h 502"/>
                <a:gd name="connsiteX1" fmla="*/ 1257 w 1257"/>
                <a:gd name="connsiteY1" fmla="*/ 503 h 502"/>
              </a:gdLst>
              <a:ahLst/>
              <a:cxnLst>
                <a:cxn ang="0">
                  <a:pos x="connsiteX0" y="connsiteY0"/>
                </a:cxn>
                <a:cxn ang="0">
                  <a:pos x="connsiteX1" y="connsiteY1"/>
                </a:cxn>
              </a:cxnLst>
              <a:rect l="l" t="t" r="r" b="b"/>
              <a:pathLst>
                <a:path w="1257" h="502">
                  <a:moveTo>
                    <a:pt x="0" y="0"/>
                  </a:moveTo>
                  <a:cubicBezTo>
                    <a:pt x="394" y="235"/>
                    <a:pt x="813" y="402"/>
                    <a:pt x="1257" y="503"/>
                  </a:cubicBezTo>
                  <a:close/>
                </a:path>
              </a:pathLst>
            </a:custGeom>
            <a:solidFill>
              <a:srgbClr val="37474F"/>
            </a:solidFill>
            <a:ln w="8363" cap="flat">
              <a:noFill/>
              <a:prstDash val="solid"/>
              <a:miter/>
            </a:ln>
          </p:spPr>
          <p:txBody>
            <a:bodyPr rtlCol="0" anchor="ctr"/>
            <a:lstStyle/>
            <a:p>
              <a:pPr defTabSz="914378"/>
              <a:endParaRPr lang="en-US"/>
            </a:p>
          </p:txBody>
        </p:sp>
        <p:sp>
          <p:nvSpPr>
            <p:cNvPr id="740" name="Freeform: Shape 739">
              <a:extLst>
                <a:ext uri="{FF2B5EF4-FFF2-40B4-BE49-F238E27FC236}">
                  <a16:creationId xmlns:a16="http://schemas.microsoft.com/office/drawing/2014/main" xmlns="" id="{F6E64959-997A-467D-969A-89666DAEFAC8}"/>
                </a:ext>
              </a:extLst>
            </p:cNvPr>
            <p:cNvSpPr/>
            <p:nvPr/>
          </p:nvSpPr>
          <p:spPr>
            <a:xfrm>
              <a:off x="2758556" y="2014330"/>
              <a:ext cx="425" cy="1256"/>
            </a:xfrm>
            <a:custGeom>
              <a:avLst/>
              <a:gdLst>
                <a:gd name="connsiteX0" fmla="*/ 419 w 425"/>
                <a:gd name="connsiteY0" fmla="*/ 1257 h 1256"/>
                <a:gd name="connsiteX1" fmla="*/ 0 w 425"/>
                <a:gd name="connsiteY1" fmla="*/ 0 h 1256"/>
                <a:gd name="connsiteX2" fmla="*/ 0 w 425"/>
                <a:gd name="connsiteY2" fmla="*/ 838 h 1256"/>
              </a:gdLst>
              <a:ahLst/>
              <a:cxnLst>
                <a:cxn ang="0">
                  <a:pos x="connsiteX0" y="connsiteY0"/>
                </a:cxn>
                <a:cxn ang="0">
                  <a:pos x="connsiteX1" y="connsiteY1"/>
                </a:cxn>
                <a:cxn ang="0">
                  <a:pos x="connsiteX2" y="connsiteY2"/>
                </a:cxn>
              </a:cxnLst>
              <a:rect l="l" t="t" r="r" b="b"/>
              <a:pathLst>
                <a:path w="425" h="1256">
                  <a:moveTo>
                    <a:pt x="419" y="1257"/>
                  </a:moveTo>
                  <a:cubicBezTo>
                    <a:pt x="461" y="796"/>
                    <a:pt x="310" y="344"/>
                    <a:pt x="0" y="0"/>
                  </a:cubicBez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741" name="Freeform: Shape 740">
              <a:extLst>
                <a:ext uri="{FF2B5EF4-FFF2-40B4-BE49-F238E27FC236}">
                  <a16:creationId xmlns:a16="http://schemas.microsoft.com/office/drawing/2014/main" xmlns="" id="{28F5844A-0767-4650-A261-769AC149613C}"/>
                </a:ext>
              </a:extLst>
            </p:cNvPr>
            <p:cNvSpPr/>
            <p:nvPr/>
          </p:nvSpPr>
          <p:spPr>
            <a:xfrm>
              <a:off x="2757718" y="2014498"/>
              <a:ext cx="837" cy="754"/>
            </a:xfrm>
            <a:custGeom>
              <a:avLst/>
              <a:gdLst>
                <a:gd name="connsiteX0" fmla="*/ 838 w 837"/>
                <a:gd name="connsiteY0" fmla="*/ 754 h 754"/>
                <a:gd name="connsiteX1" fmla="*/ 838 w 837"/>
                <a:gd name="connsiteY1" fmla="*/ 754 h 754"/>
                <a:gd name="connsiteX2" fmla="*/ 0 w 837"/>
                <a:gd name="connsiteY2" fmla="*/ 0 h 754"/>
              </a:gdLst>
              <a:ahLst/>
              <a:cxnLst>
                <a:cxn ang="0">
                  <a:pos x="connsiteX0" y="connsiteY0"/>
                </a:cxn>
                <a:cxn ang="0">
                  <a:pos x="connsiteX1" y="connsiteY1"/>
                </a:cxn>
                <a:cxn ang="0">
                  <a:pos x="connsiteX2" y="connsiteY2"/>
                </a:cxn>
              </a:cxnLst>
              <a:rect l="l" t="t" r="r" b="b"/>
              <a:pathLst>
                <a:path w="837" h="754">
                  <a:moveTo>
                    <a:pt x="838" y="754"/>
                  </a:moveTo>
                  <a:lnTo>
                    <a:pt x="838" y="754"/>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2" name="Freeform: Shape 741">
              <a:extLst>
                <a:ext uri="{FF2B5EF4-FFF2-40B4-BE49-F238E27FC236}">
                  <a16:creationId xmlns:a16="http://schemas.microsoft.com/office/drawing/2014/main" xmlns="" id="{886BDE08-0129-44D7-9C58-848CED7D5D3A}"/>
                </a:ext>
              </a:extLst>
            </p:cNvPr>
            <p:cNvSpPr/>
            <p:nvPr/>
          </p:nvSpPr>
          <p:spPr>
            <a:xfrm>
              <a:off x="2759022" y="2015671"/>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743" name="Freeform: Shape 742">
              <a:extLst>
                <a:ext uri="{FF2B5EF4-FFF2-40B4-BE49-F238E27FC236}">
                  <a16:creationId xmlns:a16="http://schemas.microsoft.com/office/drawing/2014/main" xmlns="" id="{A8CC3029-47FD-4442-95A3-852897E07F16}"/>
                </a:ext>
              </a:extLst>
            </p:cNvPr>
            <p:cNvSpPr/>
            <p:nvPr/>
          </p:nvSpPr>
          <p:spPr>
            <a:xfrm>
              <a:off x="2761211" y="2019674"/>
              <a:ext cx="1786" cy="675"/>
            </a:xfrm>
            <a:custGeom>
              <a:avLst/>
              <a:gdLst>
                <a:gd name="connsiteX0" fmla="*/ 1787 w 1786"/>
                <a:gd name="connsiteY0" fmla="*/ 521 h 675"/>
                <a:gd name="connsiteX1" fmla="*/ 278 w 1786"/>
                <a:gd name="connsiteY1" fmla="*/ 521 h 675"/>
                <a:gd name="connsiteX2" fmla="*/ 1787 w 1786"/>
                <a:gd name="connsiteY2" fmla="*/ 521 h 675"/>
              </a:gdLst>
              <a:ahLst/>
              <a:cxnLst>
                <a:cxn ang="0">
                  <a:pos x="connsiteX0" y="connsiteY0"/>
                </a:cxn>
                <a:cxn ang="0">
                  <a:pos x="connsiteX1" y="connsiteY1"/>
                </a:cxn>
                <a:cxn ang="0">
                  <a:pos x="connsiteX2" y="connsiteY2"/>
                </a:cxn>
              </a:cxnLst>
              <a:rect l="l" t="t" r="r" b="b"/>
              <a:pathLst>
                <a:path w="1786" h="675">
                  <a:moveTo>
                    <a:pt x="1787" y="521"/>
                  </a:moveTo>
                  <a:cubicBezTo>
                    <a:pt x="949" y="521"/>
                    <a:pt x="-643" y="-652"/>
                    <a:pt x="278" y="521"/>
                  </a:cubicBezTo>
                  <a:cubicBezTo>
                    <a:pt x="949" y="1024"/>
                    <a:pt x="949" y="102"/>
                    <a:pt x="1787" y="521"/>
                  </a:cubicBezTo>
                  <a:close/>
                </a:path>
              </a:pathLst>
            </a:custGeom>
            <a:solidFill>
              <a:srgbClr val="37474F"/>
            </a:solidFill>
            <a:ln w="8363" cap="flat">
              <a:noFill/>
              <a:prstDash val="solid"/>
              <a:miter/>
            </a:ln>
          </p:spPr>
          <p:txBody>
            <a:bodyPr rtlCol="0" anchor="ctr"/>
            <a:lstStyle/>
            <a:p>
              <a:pPr defTabSz="914378"/>
              <a:endParaRPr lang="en-US"/>
            </a:p>
          </p:txBody>
        </p:sp>
        <p:sp>
          <p:nvSpPr>
            <p:cNvPr id="744" name="Freeform: Shape 743">
              <a:extLst>
                <a:ext uri="{FF2B5EF4-FFF2-40B4-BE49-F238E27FC236}">
                  <a16:creationId xmlns:a16="http://schemas.microsoft.com/office/drawing/2014/main" xmlns="" id="{3FE84F99-3979-4FA1-B1EA-A7BDBD23AD1C}"/>
                </a:ext>
              </a:extLst>
            </p:cNvPr>
            <p:cNvSpPr/>
            <p:nvPr/>
          </p:nvSpPr>
          <p:spPr>
            <a:xfrm>
              <a:off x="2759059" y="2016760"/>
              <a:ext cx="1508" cy="1089"/>
            </a:xfrm>
            <a:custGeom>
              <a:avLst/>
              <a:gdLst>
                <a:gd name="connsiteX0" fmla="*/ 0 w 1508"/>
                <a:gd name="connsiteY0" fmla="*/ 0 h 1089"/>
                <a:gd name="connsiteX1" fmla="*/ 1005 w 1508"/>
                <a:gd name="connsiteY1" fmla="*/ 1089 h 1089"/>
                <a:gd name="connsiteX2" fmla="*/ 1508 w 1508"/>
                <a:gd name="connsiteY2" fmla="*/ 1089 h 1089"/>
              </a:gdLst>
              <a:ahLst/>
              <a:cxnLst>
                <a:cxn ang="0">
                  <a:pos x="connsiteX0" y="connsiteY0"/>
                </a:cxn>
                <a:cxn ang="0">
                  <a:pos x="connsiteX1" y="connsiteY1"/>
                </a:cxn>
                <a:cxn ang="0">
                  <a:pos x="connsiteX2" y="connsiteY2"/>
                </a:cxn>
              </a:cxnLst>
              <a:rect l="l" t="t" r="r" b="b"/>
              <a:pathLst>
                <a:path w="1508" h="1089">
                  <a:moveTo>
                    <a:pt x="0" y="0"/>
                  </a:moveTo>
                  <a:lnTo>
                    <a:pt x="1005" y="1089"/>
                  </a:lnTo>
                  <a:cubicBezTo>
                    <a:pt x="1005" y="1089"/>
                    <a:pt x="1005" y="587"/>
                    <a:pt x="1508" y="1089"/>
                  </a:cubicBezTo>
                  <a:close/>
                </a:path>
              </a:pathLst>
            </a:custGeom>
            <a:solidFill>
              <a:srgbClr val="37474F"/>
            </a:solidFill>
            <a:ln w="8363" cap="flat">
              <a:noFill/>
              <a:prstDash val="solid"/>
              <a:miter/>
            </a:ln>
          </p:spPr>
          <p:txBody>
            <a:bodyPr rtlCol="0" anchor="ctr"/>
            <a:lstStyle/>
            <a:p>
              <a:pPr defTabSz="914378"/>
              <a:endParaRPr lang="en-US"/>
            </a:p>
          </p:txBody>
        </p:sp>
        <p:sp>
          <p:nvSpPr>
            <p:cNvPr id="745" name="Freeform: Shape 744">
              <a:extLst>
                <a:ext uri="{FF2B5EF4-FFF2-40B4-BE49-F238E27FC236}">
                  <a16:creationId xmlns:a16="http://schemas.microsoft.com/office/drawing/2014/main" xmlns="" id="{E9856768-449B-442B-A7B7-953C26F4364C}"/>
                </a:ext>
              </a:extLst>
            </p:cNvPr>
            <p:cNvSpPr/>
            <p:nvPr/>
          </p:nvSpPr>
          <p:spPr>
            <a:xfrm>
              <a:off x="2758389" y="2016341"/>
              <a:ext cx="670" cy="418"/>
            </a:xfrm>
            <a:custGeom>
              <a:avLst/>
              <a:gdLst>
                <a:gd name="connsiteX0" fmla="*/ 0 w 670"/>
                <a:gd name="connsiteY0" fmla="*/ 0 h 418"/>
                <a:gd name="connsiteX1" fmla="*/ 670 w 670"/>
                <a:gd name="connsiteY1" fmla="*/ 419 h 418"/>
                <a:gd name="connsiteX2" fmla="*/ 251 w 670"/>
                <a:gd name="connsiteY2" fmla="*/ 0 h 418"/>
                <a:gd name="connsiteX3" fmla="*/ 0 w 670"/>
                <a:gd name="connsiteY3" fmla="*/ 0 h 418"/>
              </a:gdLst>
              <a:ahLst/>
              <a:cxnLst>
                <a:cxn ang="0">
                  <a:pos x="connsiteX0" y="connsiteY0"/>
                </a:cxn>
                <a:cxn ang="0">
                  <a:pos x="connsiteX1" y="connsiteY1"/>
                </a:cxn>
                <a:cxn ang="0">
                  <a:pos x="connsiteX2" y="connsiteY2"/>
                </a:cxn>
                <a:cxn ang="0">
                  <a:pos x="connsiteX3" y="connsiteY3"/>
                </a:cxn>
              </a:cxnLst>
              <a:rect l="l" t="t" r="r" b="b"/>
              <a:pathLst>
                <a:path w="670" h="418">
                  <a:moveTo>
                    <a:pt x="0" y="0"/>
                  </a:moveTo>
                  <a:lnTo>
                    <a:pt x="670" y="419"/>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6" name="Freeform: Shape 745">
              <a:extLst>
                <a:ext uri="{FF2B5EF4-FFF2-40B4-BE49-F238E27FC236}">
                  <a16:creationId xmlns:a16="http://schemas.microsoft.com/office/drawing/2014/main" xmlns="" id="{D80176D1-31B2-42F3-92DC-E9C4F5827347}"/>
                </a:ext>
              </a:extLst>
            </p:cNvPr>
            <p:cNvSpPr/>
            <p:nvPr/>
          </p:nvSpPr>
          <p:spPr>
            <a:xfrm>
              <a:off x="2751937" y="2009470"/>
              <a:ext cx="2178" cy="1843"/>
            </a:xfrm>
            <a:custGeom>
              <a:avLst/>
              <a:gdLst>
                <a:gd name="connsiteX0" fmla="*/ 1843 w 2178"/>
                <a:gd name="connsiteY0" fmla="*/ 1173 h 1843"/>
                <a:gd name="connsiteX1" fmla="*/ 0 w 2178"/>
                <a:gd name="connsiteY1" fmla="*/ 0 h 1843"/>
                <a:gd name="connsiteX2" fmla="*/ 1843 w 2178"/>
                <a:gd name="connsiteY2" fmla="*/ 1843 h 1843"/>
                <a:gd name="connsiteX3" fmla="*/ 1843 w 2178"/>
                <a:gd name="connsiteY3" fmla="*/ 1173 h 1843"/>
              </a:gdLst>
              <a:ahLst/>
              <a:cxnLst>
                <a:cxn ang="0">
                  <a:pos x="connsiteX0" y="connsiteY0"/>
                </a:cxn>
                <a:cxn ang="0">
                  <a:pos x="connsiteX1" y="connsiteY1"/>
                </a:cxn>
                <a:cxn ang="0">
                  <a:pos x="connsiteX2" y="connsiteY2"/>
                </a:cxn>
                <a:cxn ang="0">
                  <a:pos x="connsiteX3" y="connsiteY3"/>
                </a:cxn>
              </a:cxnLst>
              <a:rect l="l" t="t" r="r" b="b"/>
              <a:pathLst>
                <a:path w="2178" h="1843">
                  <a:moveTo>
                    <a:pt x="1843" y="1173"/>
                  </a:moveTo>
                  <a:cubicBezTo>
                    <a:pt x="1173" y="871"/>
                    <a:pt x="553" y="478"/>
                    <a:pt x="0" y="0"/>
                  </a:cubicBezTo>
                  <a:cubicBezTo>
                    <a:pt x="553" y="679"/>
                    <a:pt x="1165" y="1290"/>
                    <a:pt x="1843" y="1843"/>
                  </a:cubicBezTo>
                  <a:cubicBezTo>
                    <a:pt x="1843" y="1843"/>
                    <a:pt x="2597" y="1760"/>
                    <a:pt x="1843" y="1173"/>
                  </a:cubicBezTo>
                  <a:close/>
                </a:path>
              </a:pathLst>
            </a:custGeom>
            <a:solidFill>
              <a:srgbClr val="37474F"/>
            </a:solidFill>
            <a:ln w="8363" cap="flat">
              <a:noFill/>
              <a:prstDash val="solid"/>
              <a:miter/>
            </a:ln>
          </p:spPr>
          <p:txBody>
            <a:bodyPr rtlCol="0" anchor="ctr"/>
            <a:lstStyle/>
            <a:p>
              <a:pPr defTabSz="914378"/>
              <a:endParaRPr lang="en-US"/>
            </a:p>
          </p:txBody>
        </p:sp>
        <p:sp>
          <p:nvSpPr>
            <p:cNvPr id="747" name="Freeform: Shape 746">
              <a:extLst>
                <a:ext uri="{FF2B5EF4-FFF2-40B4-BE49-F238E27FC236}">
                  <a16:creationId xmlns:a16="http://schemas.microsoft.com/office/drawing/2014/main" xmlns="" id="{9270AB10-7869-44BA-9DCE-CF3ABEC88445}"/>
                </a:ext>
              </a:extLst>
            </p:cNvPr>
            <p:cNvSpPr/>
            <p:nvPr/>
          </p:nvSpPr>
          <p:spPr>
            <a:xfrm>
              <a:off x="2756089" y="2012906"/>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748" name="Freeform: Shape 747">
              <a:extLst>
                <a:ext uri="{FF2B5EF4-FFF2-40B4-BE49-F238E27FC236}">
                  <a16:creationId xmlns:a16="http://schemas.microsoft.com/office/drawing/2014/main" xmlns="" id="{5CB93453-F569-4E4A-B075-D54622C1373F}"/>
                </a:ext>
              </a:extLst>
            </p:cNvPr>
            <p:cNvSpPr/>
            <p:nvPr/>
          </p:nvSpPr>
          <p:spPr>
            <a:xfrm>
              <a:off x="2746239" y="200419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9" name="Freeform: Shape 748">
              <a:extLst>
                <a:ext uri="{FF2B5EF4-FFF2-40B4-BE49-F238E27FC236}">
                  <a16:creationId xmlns:a16="http://schemas.microsoft.com/office/drawing/2014/main" xmlns="" id="{DFD93390-A0F9-49F8-ACE6-D6E0721A03C6}"/>
                </a:ext>
              </a:extLst>
            </p:cNvPr>
            <p:cNvSpPr/>
            <p:nvPr/>
          </p:nvSpPr>
          <p:spPr>
            <a:xfrm>
              <a:off x="2753780" y="2011314"/>
              <a:ext cx="1173" cy="1005"/>
            </a:xfrm>
            <a:custGeom>
              <a:avLst/>
              <a:gdLst>
                <a:gd name="connsiteX0" fmla="*/ 0 w 1173"/>
                <a:gd name="connsiteY0" fmla="*/ 168 h 1005"/>
                <a:gd name="connsiteX1" fmla="*/ 1173 w 1173"/>
                <a:gd name="connsiteY1" fmla="*/ 1005 h 1005"/>
                <a:gd name="connsiteX2" fmla="*/ 0 w 1173"/>
                <a:gd name="connsiteY2" fmla="*/ 0 h 1005"/>
                <a:gd name="connsiteX3" fmla="*/ 0 w 1173"/>
                <a:gd name="connsiteY3" fmla="*/ 168 h 1005"/>
              </a:gdLst>
              <a:ahLst/>
              <a:cxnLst>
                <a:cxn ang="0">
                  <a:pos x="connsiteX0" y="connsiteY0"/>
                </a:cxn>
                <a:cxn ang="0">
                  <a:pos x="connsiteX1" y="connsiteY1"/>
                </a:cxn>
                <a:cxn ang="0">
                  <a:pos x="connsiteX2" y="connsiteY2"/>
                </a:cxn>
                <a:cxn ang="0">
                  <a:pos x="connsiteX3" y="connsiteY3"/>
                </a:cxn>
              </a:cxnLst>
              <a:rect l="l" t="t" r="r" b="b"/>
              <a:pathLst>
                <a:path w="1173" h="1005">
                  <a:moveTo>
                    <a:pt x="0" y="168"/>
                  </a:moveTo>
                  <a:cubicBezTo>
                    <a:pt x="276" y="578"/>
                    <a:pt x="696" y="871"/>
                    <a:pt x="1173" y="1005"/>
                  </a:cubicBezTo>
                  <a:cubicBezTo>
                    <a:pt x="746" y="712"/>
                    <a:pt x="352" y="377"/>
                    <a:pt x="0" y="0"/>
                  </a:cubicBezTo>
                  <a:cubicBezTo>
                    <a:pt x="0" y="0"/>
                    <a:pt x="0" y="84"/>
                    <a:pt x="0" y="168"/>
                  </a:cubicBezTo>
                  <a:close/>
                </a:path>
              </a:pathLst>
            </a:custGeom>
            <a:solidFill>
              <a:srgbClr val="37474F"/>
            </a:solidFill>
            <a:ln w="8363" cap="flat">
              <a:noFill/>
              <a:prstDash val="solid"/>
              <a:miter/>
            </a:ln>
          </p:spPr>
          <p:txBody>
            <a:bodyPr rtlCol="0" anchor="ctr"/>
            <a:lstStyle/>
            <a:p>
              <a:pPr defTabSz="914378"/>
              <a:endParaRPr lang="en-US"/>
            </a:p>
          </p:txBody>
        </p:sp>
        <p:sp>
          <p:nvSpPr>
            <p:cNvPr id="750" name="Freeform: Shape 749">
              <a:extLst>
                <a:ext uri="{FF2B5EF4-FFF2-40B4-BE49-F238E27FC236}">
                  <a16:creationId xmlns:a16="http://schemas.microsoft.com/office/drawing/2014/main" xmlns="" id="{5111E76C-2F02-43EA-92F3-E96C65CD79D5}"/>
                </a:ext>
              </a:extLst>
            </p:cNvPr>
            <p:cNvSpPr/>
            <p:nvPr/>
          </p:nvSpPr>
          <p:spPr>
            <a:xfrm>
              <a:off x="2750512" y="2007208"/>
              <a:ext cx="586" cy="1005"/>
            </a:xfrm>
            <a:custGeom>
              <a:avLst/>
              <a:gdLst>
                <a:gd name="connsiteX0" fmla="*/ 0 w 586"/>
                <a:gd name="connsiteY0" fmla="*/ 0 h 1005"/>
                <a:gd name="connsiteX1" fmla="*/ 587 w 586"/>
                <a:gd name="connsiteY1" fmla="*/ 1006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0" y="0"/>
                  </a:moveTo>
                  <a:lnTo>
                    <a:pt x="587" y="1006"/>
                  </a:lnTo>
                  <a:cubicBezTo>
                    <a:pt x="587" y="1006"/>
                    <a:pt x="252"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51" name="Freeform: Shape 750">
              <a:extLst>
                <a:ext uri="{FF2B5EF4-FFF2-40B4-BE49-F238E27FC236}">
                  <a16:creationId xmlns:a16="http://schemas.microsoft.com/office/drawing/2014/main" xmlns="" id="{0F3ACDE2-B61A-4A6B-B0D6-9ACCDFAFAF3D}"/>
                </a:ext>
              </a:extLst>
            </p:cNvPr>
            <p:cNvSpPr/>
            <p:nvPr/>
          </p:nvSpPr>
          <p:spPr>
            <a:xfrm>
              <a:off x="2755959" y="2012496"/>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752" name="Freeform: Shape 751">
              <a:extLst>
                <a:ext uri="{FF2B5EF4-FFF2-40B4-BE49-F238E27FC236}">
                  <a16:creationId xmlns:a16="http://schemas.microsoft.com/office/drawing/2014/main" xmlns="" id="{57A90181-1C40-4604-8332-643F1BB11A67}"/>
                </a:ext>
              </a:extLst>
            </p:cNvPr>
            <p:cNvSpPr/>
            <p:nvPr/>
          </p:nvSpPr>
          <p:spPr>
            <a:xfrm>
              <a:off x="2755037" y="2012571"/>
              <a:ext cx="921" cy="502"/>
            </a:xfrm>
            <a:custGeom>
              <a:avLst/>
              <a:gdLst>
                <a:gd name="connsiteX0" fmla="*/ 922 w 921"/>
                <a:gd name="connsiteY0" fmla="*/ 0 h 502"/>
                <a:gd name="connsiteX1" fmla="*/ 0 w 921"/>
                <a:gd name="connsiteY1" fmla="*/ 0 h 502"/>
                <a:gd name="connsiteX2" fmla="*/ 922 w 921"/>
                <a:gd name="connsiteY2" fmla="*/ 503 h 502"/>
              </a:gdLst>
              <a:ahLst/>
              <a:cxnLst>
                <a:cxn ang="0">
                  <a:pos x="connsiteX0" y="connsiteY0"/>
                </a:cxn>
                <a:cxn ang="0">
                  <a:pos x="connsiteX1" y="connsiteY1"/>
                </a:cxn>
                <a:cxn ang="0">
                  <a:pos x="connsiteX2" y="connsiteY2"/>
                </a:cxn>
              </a:cxnLst>
              <a:rect l="l" t="t" r="r" b="b"/>
              <a:pathLst>
                <a:path w="921" h="502">
                  <a:moveTo>
                    <a:pt x="922" y="0"/>
                  </a:moveTo>
                  <a:lnTo>
                    <a:pt x="0" y="0"/>
                  </a:lnTo>
                  <a:lnTo>
                    <a:pt x="922" y="503"/>
                  </a:lnTo>
                  <a:close/>
                </a:path>
              </a:pathLst>
            </a:custGeom>
            <a:solidFill>
              <a:srgbClr val="37474F"/>
            </a:solidFill>
            <a:ln w="8363" cap="flat">
              <a:noFill/>
              <a:prstDash val="solid"/>
              <a:miter/>
            </a:ln>
          </p:spPr>
          <p:txBody>
            <a:bodyPr rtlCol="0" anchor="ctr"/>
            <a:lstStyle/>
            <a:p>
              <a:pPr defTabSz="914378"/>
              <a:endParaRPr lang="en-US"/>
            </a:p>
          </p:txBody>
        </p:sp>
        <p:sp>
          <p:nvSpPr>
            <p:cNvPr id="753" name="Freeform: Shape 752">
              <a:extLst>
                <a:ext uri="{FF2B5EF4-FFF2-40B4-BE49-F238E27FC236}">
                  <a16:creationId xmlns:a16="http://schemas.microsoft.com/office/drawing/2014/main" xmlns="" id="{A8F84816-68C4-45FA-894E-72A2466B4755}"/>
                </a:ext>
              </a:extLst>
            </p:cNvPr>
            <p:cNvSpPr/>
            <p:nvPr/>
          </p:nvSpPr>
          <p:spPr>
            <a:xfrm>
              <a:off x="2740709" y="2004353"/>
              <a:ext cx="5545" cy="3570"/>
            </a:xfrm>
            <a:custGeom>
              <a:avLst/>
              <a:gdLst>
                <a:gd name="connsiteX0" fmla="*/ 1005 w 5545"/>
                <a:gd name="connsiteY0" fmla="*/ 1179 h 3570"/>
                <a:gd name="connsiteX1" fmla="*/ 3771 w 5545"/>
                <a:gd name="connsiteY1" fmla="*/ 3023 h 3570"/>
                <a:gd name="connsiteX2" fmla="*/ 5530 w 5545"/>
                <a:gd name="connsiteY2" fmla="*/ 6 h 3570"/>
                <a:gd name="connsiteX3" fmla="*/ 3854 w 5545"/>
                <a:gd name="connsiteY3" fmla="*/ 6 h 3570"/>
                <a:gd name="connsiteX4" fmla="*/ 4441 w 5545"/>
                <a:gd name="connsiteY4" fmla="*/ 2352 h 3570"/>
                <a:gd name="connsiteX5" fmla="*/ 2933 w 5545"/>
                <a:gd name="connsiteY5" fmla="*/ 257 h 3570"/>
                <a:gd name="connsiteX6" fmla="*/ 0 w 5545"/>
                <a:gd name="connsiteY6" fmla="*/ 257 h 3570"/>
                <a:gd name="connsiteX7" fmla="*/ 1508 w 5545"/>
                <a:gd name="connsiteY7" fmla="*/ 1095 h 3570"/>
                <a:gd name="connsiteX8" fmla="*/ 1005 w 5545"/>
                <a:gd name="connsiteY8" fmla="*/ 1179 h 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5" h="3570">
                  <a:moveTo>
                    <a:pt x="1005" y="1179"/>
                  </a:moveTo>
                  <a:cubicBezTo>
                    <a:pt x="1508" y="1179"/>
                    <a:pt x="3100" y="1179"/>
                    <a:pt x="3771" y="3023"/>
                  </a:cubicBezTo>
                  <a:cubicBezTo>
                    <a:pt x="4441" y="4866"/>
                    <a:pt x="5698" y="1598"/>
                    <a:pt x="5530" y="6"/>
                  </a:cubicBezTo>
                  <a:cubicBezTo>
                    <a:pt x="5530" y="6"/>
                    <a:pt x="5111" y="6"/>
                    <a:pt x="3854" y="6"/>
                  </a:cubicBezTo>
                  <a:cubicBezTo>
                    <a:pt x="3854" y="593"/>
                    <a:pt x="5781" y="2771"/>
                    <a:pt x="4441" y="2352"/>
                  </a:cubicBezTo>
                  <a:cubicBezTo>
                    <a:pt x="3100" y="1933"/>
                    <a:pt x="3435" y="1095"/>
                    <a:pt x="2933" y="257"/>
                  </a:cubicBezTo>
                  <a:cubicBezTo>
                    <a:pt x="2933" y="1263"/>
                    <a:pt x="335" y="-664"/>
                    <a:pt x="0" y="257"/>
                  </a:cubicBezTo>
                  <a:lnTo>
                    <a:pt x="1508" y="1095"/>
                  </a:lnTo>
                  <a:cubicBezTo>
                    <a:pt x="1508" y="1095"/>
                    <a:pt x="754" y="760"/>
                    <a:pt x="1005" y="1179"/>
                  </a:cubicBezTo>
                  <a:close/>
                </a:path>
              </a:pathLst>
            </a:custGeom>
            <a:solidFill>
              <a:srgbClr val="37474F"/>
            </a:solidFill>
            <a:ln w="8363" cap="flat">
              <a:noFill/>
              <a:prstDash val="solid"/>
              <a:miter/>
            </a:ln>
          </p:spPr>
          <p:txBody>
            <a:bodyPr rtlCol="0" anchor="ctr"/>
            <a:lstStyle/>
            <a:p>
              <a:pPr defTabSz="914378"/>
              <a:endParaRPr lang="en-US"/>
            </a:p>
          </p:txBody>
        </p:sp>
        <p:sp>
          <p:nvSpPr>
            <p:cNvPr id="754" name="Freeform: Shape 753">
              <a:extLst>
                <a:ext uri="{FF2B5EF4-FFF2-40B4-BE49-F238E27FC236}">
                  <a16:creationId xmlns:a16="http://schemas.microsoft.com/office/drawing/2014/main" xmlns="" id="{77AC5267-7758-4805-AE15-4DC4B60BBCD5}"/>
                </a:ext>
              </a:extLst>
            </p:cNvPr>
            <p:cNvSpPr/>
            <p:nvPr/>
          </p:nvSpPr>
          <p:spPr>
            <a:xfrm>
              <a:off x="2746323" y="2004276"/>
              <a:ext cx="2429" cy="2094"/>
            </a:xfrm>
            <a:custGeom>
              <a:avLst/>
              <a:gdLst>
                <a:gd name="connsiteX0" fmla="*/ 1927 w 2429"/>
                <a:gd name="connsiteY0" fmla="*/ 2011 h 2094"/>
                <a:gd name="connsiteX1" fmla="*/ 2430 w 2429"/>
                <a:gd name="connsiteY1" fmla="*/ 2011 h 2094"/>
                <a:gd name="connsiteX2" fmla="*/ 1425 w 2429"/>
                <a:gd name="connsiteY2" fmla="*/ 0 h 2094"/>
                <a:gd name="connsiteX3" fmla="*/ 0 w 2429"/>
                <a:gd name="connsiteY3" fmla="*/ 0 h 2094"/>
                <a:gd name="connsiteX4" fmla="*/ 2179 w 2429"/>
                <a:gd name="connsiteY4" fmla="*/ 2095 h 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 h="2094">
                  <a:moveTo>
                    <a:pt x="1927" y="2011"/>
                  </a:moveTo>
                  <a:lnTo>
                    <a:pt x="2430" y="2011"/>
                  </a:lnTo>
                  <a:cubicBezTo>
                    <a:pt x="1961" y="1416"/>
                    <a:pt x="1617" y="729"/>
                    <a:pt x="1425" y="0"/>
                  </a:cubicBezTo>
                  <a:cubicBezTo>
                    <a:pt x="503" y="0"/>
                    <a:pt x="168" y="0"/>
                    <a:pt x="0" y="0"/>
                  </a:cubicBezTo>
                  <a:lnTo>
                    <a:pt x="2179" y="2095"/>
                  </a:lnTo>
                  <a:close/>
                </a:path>
              </a:pathLst>
            </a:custGeom>
            <a:solidFill>
              <a:srgbClr val="37474F"/>
            </a:solidFill>
            <a:ln w="8363" cap="flat">
              <a:noFill/>
              <a:prstDash val="solid"/>
              <a:miter/>
            </a:ln>
          </p:spPr>
          <p:txBody>
            <a:bodyPr rtlCol="0" anchor="ctr"/>
            <a:lstStyle/>
            <a:p>
              <a:pPr defTabSz="914378"/>
              <a:endParaRPr lang="en-US"/>
            </a:p>
          </p:txBody>
        </p:sp>
        <p:sp>
          <p:nvSpPr>
            <p:cNvPr id="755" name="Freeform: Shape 754">
              <a:extLst>
                <a:ext uri="{FF2B5EF4-FFF2-40B4-BE49-F238E27FC236}">
                  <a16:creationId xmlns:a16="http://schemas.microsoft.com/office/drawing/2014/main" xmlns="" id="{3809653D-EAE2-49B1-A56A-3B62C3C1B0C9}"/>
                </a:ext>
              </a:extLst>
            </p:cNvPr>
            <p:cNvSpPr/>
            <p:nvPr/>
          </p:nvSpPr>
          <p:spPr>
            <a:xfrm>
              <a:off x="2748669" y="2006538"/>
              <a:ext cx="3351" cy="3351"/>
            </a:xfrm>
            <a:custGeom>
              <a:avLst/>
              <a:gdLst>
                <a:gd name="connsiteX0" fmla="*/ 2095 w 3351"/>
                <a:gd name="connsiteY0" fmla="*/ 1927 h 3351"/>
                <a:gd name="connsiteX1" fmla="*/ 251 w 3351"/>
                <a:gd name="connsiteY1" fmla="*/ 2430 h 3351"/>
                <a:gd name="connsiteX2" fmla="*/ 2514 w 3351"/>
                <a:gd name="connsiteY2" fmla="*/ 3352 h 3351"/>
                <a:gd name="connsiteX3" fmla="*/ 2095 w 3351"/>
                <a:gd name="connsiteY3" fmla="*/ 2011 h 3351"/>
                <a:gd name="connsiteX4" fmla="*/ 3352 w 3351"/>
                <a:gd name="connsiteY4" fmla="*/ 2933 h 3351"/>
                <a:gd name="connsiteX5" fmla="*/ 2430 w 3351"/>
                <a:gd name="connsiteY5" fmla="*/ 1676 h 3351"/>
                <a:gd name="connsiteX6" fmla="*/ 2430 w 3351"/>
                <a:gd name="connsiteY6" fmla="*/ 1676 h 3351"/>
                <a:gd name="connsiteX7" fmla="*/ 2430 w 3351"/>
                <a:gd name="connsiteY7" fmla="*/ 1676 h 3351"/>
                <a:gd name="connsiteX8" fmla="*/ 2430 w 3351"/>
                <a:gd name="connsiteY8" fmla="*/ 1676 h 3351"/>
                <a:gd name="connsiteX9" fmla="*/ 2430 w 3351"/>
                <a:gd name="connsiteY9" fmla="*/ 1676 h 3351"/>
                <a:gd name="connsiteX10" fmla="*/ 2430 w 3351"/>
                <a:gd name="connsiteY10" fmla="*/ 1676 h 3351"/>
                <a:gd name="connsiteX11" fmla="*/ 0 w 3351"/>
                <a:gd name="connsiteY11" fmla="*/ 0 h 3351"/>
                <a:gd name="connsiteX12" fmla="*/ 2095 w 3351"/>
                <a:gd name="connsiteY12" fmla="*/ 1927 h 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1" h="3351">
                  <a:moveTo>
                    <a:pt x="2095" y="1927"/>
                  </a:moveTo>
                  <a:cubicBezTo>
                    <a:pt x="1340" y="1927"/>
                    <a:pt x="84" y="1341"/>
                    <a:pt x="251" y="2430"/>
                  </a:cubicBezTo>
                  <a:cubicBezTo>
                    <a:pt x="419" y="3519"/>
                    <a:pt x="1592" y="2849"/>
                    <a:pt x="2514" y="3352"/>
                  </a:cubicBezTo>
                  <a:cubicBezTo>
                    <a:pt x="335" y="1592"/>
                    <a:pt x="3435" y="3352"/>
                    <a:pt x="2095" y="2011"/>
                  </a:cubicBezTo>
                  <a:cubicBezTo>
                    <a:pt x="2564" y="2245"/>
                    <a:pt x="2983" y="2564"/>
                    <a:pt x="3352" y="2933"/>
                  </a:cubicBezTo>
                  <a:lnTo>
                    <a:pt x="2430" y="1676"/>
                  </a:lnTo>
                  <a:lnTo>
                    <a:pt x="2430" y="1676"/>
                  </a:lnTo>
                  <a:cubicBezTo>
                    <a:pt x="2430" y="1676"/>
                    <a:pt x="2430" y="1676"/>
                    <a:pt x="2430" y="1676"/>
                  </a:cubicBezTo>
                  <a:lnTo>
                    <a:pt x="2430" y="1676"/>
                  </a:lnTo>
                  <a:cubicBezTo>
                    <a:pt x="1927" y="1005"/>
                    <a:pt x="2430" y="1676"/>
                    <a:pt x="2430" y="1676"/>
                  </a:cubicBezTo>
                  <a:lnTo>
                    <a:pt x="2430" y="1676"/>
                  </a:lnTo>
                  <a:lnTo>
                    <a:pt x="0" y="0"/>
                  </a:lnTo>
                  <a:cubicBezTo>
                    <a:pt x="637" y="704"/>
                    <a:pt x="1340" y="1349"/>
                    <a:pt x="2095" y="1927"/>
                  </a:cubicBezTo>
                  <a:close/>
                </a:path>
              </a:pathLst>
            </a:custGeom>
            <a:solidFill>
              <a:srgbClr val="37474F"/>
            </a:solidFill>
            <a:ln w="8363" cap="flat">
              <a:noFill/>
              <a:prstDash val="solid"/>
              <a:miter/>
            </a:ln>
          </p:spPr>
          <p:txBody>
            <a:bodyPr rtlCol="0" anchor="ctr"/>
            <a:lstStyle/>
            <a:p>
              <a:pPr defTabSz="914378"/>
              <a:endParaRPr lang="en-US"/>
            </a:p>
          </p:txBody>
        </p:sp>
        <p:sp>
          <p:nvSpPr>
            <p:cNvPr id="756" name="Freeform: Shape 755">
              <a:extLst>
                <a:ext uri="{FF2B5EF4-FFF2-40B4-BE49-F238E27FC236}">
                  <a16:creationId xmlns:a16="http://schemas.microsoft.com/office/drawing/2014/main" xmlns="" id="{CF61B2C4-3821-4CFF-88E0-C26EFC026658}"/>
                </a:ext>
              </a:extLst>
            </p:cNvPr>
            <p:cNvSpPr/>
            <p:nvPr/>
          </p:nvSpPr>
          <p:spPr>
            <a:xfrm>
              <a:off x="2759283" y="2020419"/>
              <a:ext cx="111" cy="111"/>
            </a:xfrm>
            <a:custGeom>
              <a:avLst/>
              <a:gdLst>
                <a:gd name="connsiteX0" fmla="*/ 112 w 111"/>
                <a:gd name="connsiteY0" fmla="*/ 112 h 111"/>
                <a:gd name="connsiteX1" fmla="*/ 112 w 111"/>
                <a:gd name="connsiteY1" fmla="*/ 112 h 111"/>
                <a:gd name="connsiteX2" fmla="*/ 112 w 111"/>
                <a:gd name="connsiteY2" fmla="*/ 112 h 111"/>
              </a:gdLst>
              <a:ahLst/>
              <a:cxnLst>
                <a:cxn ang="0">
                  <a:pos x="connsiteX0" y="connsiteY0"/>
                </a:cxn>
                <a:cxn ang="0">
                  <a:pos x="connsiteX1" y="connsiteY1"/>
                </a:cxn>
                <a:cxn ang="0">
                  <a:pos x="connsiteX2" y="connsiteY2"/>
                </a:cxn>
              </a:cxnLst>
              <a:rect l="l" t="t" r="r" b="b"/>
              <a:pathLst>
                <a:path w="111" h="111">
                  <a:moveTo>
                    <a:pt x="112" y="112"/>
                  </a:moveTo>
                  <a:lnTo>
                    <a:pt x="112" y="112"/>
                  </a:lnTo>
                  <a:cubicBezTo>
                    <a:pt x="112" y="112"/>
                    <a:pt x="-140" y="-140"/>
                    <a:pt x="112" y="112"/>
                  </a:cubicBezTo>
                  <a:close/>
                </a:path>
              </a:pathLst>
            </a:custGeom>
            <a:solidFill>
              <a:srgbClr val="37474F"/>
            </a:solidFill>
            <a:ln w="8363" cap="flat">
              <a:noFill/>
              <a:prstDash val="solid"/>
              <a:miter/>
            </a:ln>
          </p:spPr>
          <p:txBody>
            <a:bodyPr rtlCol="0" anchor="ctr"/>
            <a:lstStyle/>
            <a:p>
              <a:pPr defTabSz="914378"/>
              <a:endParaRPr lang="en-US"/>
            </a:p>
          </p:txBody>
        </p:sp>
        <p:sp>
          <p:nvSpPr>
            <p:cNvPr id="757" name="Freeform: Shape 756">
              <a:extLst>
                <a:ext uri="{FF2B5EF4-FFF2-40B4-BE49-F238E27FC236}">
                  <a16:creationId xmlns:a16="http://schemas.microsoft.com/office/drawing/2014/main" xmlns="" id="{3841165B-9E87-4CDE-BA8F-5A159E341CCF}"/>
                </a:ext>
              </a:extLst>
            </p:cNvPr>
            <p:cNvSpPr/>
            <p:nvPr/>
          </p:nvSpPr>
          <p:spPr>
            <a:xfrm>
              <a:off x="2758808" y="2017430"/>
              <a:ext cx="1822" cy="3290"/>
            </a:xfrm>
            <a:custGeom>
              <a:avLst/>
              <a:gdLst>
                <a:gd name="connsiteX0" fmla="*/ 0 w 1822"/>
                <a:gd name="connsiteY0" fmla="*/ 2011 h 3290"/>
                <a:gd name="connsiteX1" fmla="*/ 1005 w 1822"/>
                <a:gd name="connsiteY1" fmla="*/ 2514 h 3290"/>
                <a:gd name="connsiteX2" fmla="*/ 1005 w 1822"/>
                <a:gd name="connsiteY2" fmla="*/ 2933 h 3290"/>
                <a:gd name="connsiteX3" fmla="*/ 1592 w 1822"/>
                <a:gd name="connsiteY3" fmla="*/ 2514 h 3290"/>
                <a:gd name="connsiteX4" fmla="*/ 1592 w 1822"/>
                <a:gd name="connsiteY4" fmla="*/ 2514 h 3290"/>
                <a:gd name="connsiteX5" fmla="*/ 503 w 1822"/>
                <a:gd name="connsiteY5" fmla="*/ 0 h 3290"/>
                <a:gd name="connsiteX6" fmla="*/ 0 w 1822"/>
                <a:gd name="connsiteY6" fmla="*/ 2011 h 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 h="3290">
                  <a:moveTo>
                    <a:pt x="0" y="2011"/>
                  </a:moveTo>
                  <a:cubicBezTo>
                    <a:pt x="377" y="2061"/>
                    <a:pt x="737" y="2237"/>
                    <a:pt x="1005" y="2514"/>
                  </a:cubicBezTo>
                  <a:cubicBezTo>
                    <a:pt x="1005" y="3100"/>
                    <a:pt x="1005" y="2514"/>
                    <a:pt x="1005" y="2933"/>
                  </a:cubicBezTo>
                  <a:cubicBezTo>
                    <a:pt x="1005" y="3352"/>
                    <a:pt x="2346" y="3603"/>
                    <a:pt x="1592" y="2514"/>
                  </a:cubicBezTo>
                  <a:lnTo>
                    <a:pt x="1592" y="2514"/>
                  </a:lnTo>
                  <a:cubicBezTo>
                    <a:pt x="838" y="1592"/>
                    <a:pt x="251" y="0"/>
                    <a:pt x="503" y="0"/>
                  </a:cubicBezTo>
                  <a:cubicBezTo>
                    <a:pt x="176" y="620"/>
                    <a:pt x="0" y="1307"/>
                    <a:pt x="0" y="2011"/>
                  </a:cubicBezTo>
                  <a:close/>
                </a:path>
              </a:pathLst>
            </a:custGeom>
            <a:solidFill>
              <a:srgbClr val="37474F"/>
            </a:solidFill>
            <a:ln w="8363" cap="flat">
              <a:noFill/>
              <a:prstDash val="solid"/>
              <a:miter/>
            </a:ln>
          </p:spPr>
          <p:txBody>
            <a:bodyPr rtlCol="0" anchor="ctr"/>
            <a:lstStyle/>
            <a:p>
              <a:pPr defTabSz="914378"/>
              <a:endParaRPr lang="en-US"/>
            </a:p>
          </p:txBody>
        </p:sp>
        <p:sp>
          <p:nvSpPr>
            <p:cNvPr id="758" name="Freeform: Shape 757">
              <a:extLst>
                <a:ext uri="{FF2B5EF4-FFF2-40B4-BE49-F238E27FC236}">
                  <a16:creationId xmlns:a16="http://schemas.microsoft.com/office/drawing/2014/main" xmlns="" id="{0FF52B2A-F9A8-4B30-9292-AAEAC64C5ECF}"/>
                </a:ext>
              </a:extLst>
            </p:cNvPr>
            <p:cNvSpPr/>
            <p:nvPr/>
          </p:nvSpPr>
          <p:spPr>
            <a:xfrm>
              <a:off x="2752607" y="2012654"/>
              <a:ext cx="2011" cy="1600"/>
            </a:xfrm>
            <a:custGeom>
              <a:avLst/>
              <a:gdLst>
                <a:gd name="connsiteX0" fmla="*/ 2011 w 2011"/>
                <a:gd name="connsiteY0" fmla="*/ 1341 h 1600"/>
                <a:gd name="connsiteX1" fmla="*/ 0 w 2011"/>
                <a:gd name="connsiteY1" fmla="*/ 0 h 1600"/>
                <a:gd name="connsiteX2" fmla="*/ 587 w 2011"/>
                <a:gd name="connsiteY2" fmla="*/ 1257 h 1600"/>
                <a:gd name="connsiteX3" fmla="*/ 587 w 2011"/>
                <a:gd name="connsiteY3" fmla="*/ 1257 h 1600"/>
                <a:gd name="connsiteX4" fmla="*/ 2011 w 2011"/>
                <a:gd name="connsiteY4" fmla="*/ 1341 h 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 h="1600">
                  <a:moveTo>
                    <a:pt x="2011" y="1341"/>
                  </a:moveTo>
                  <a:lnTo>
                    <a:pt x="0" y="0"/>
                  </a:lnTo>
                  <a:lnTo>
                    <a:pt x="587" y="1257"/>
                  </a:lnTo>
                  <a:lnTo>
                    <a:pt x="587" y="1257"/>
                  </a:lnTo>
                  <a:cubicBezTo>
                    <a:pt x="1676" y="1927"/>
                    <a:pt x="1760" y="1424"/>
                    <a:pt x="2011" y="1341"/>
                  </a:cubicBezTo>
                  <a:close/>
                </a:path>
              </a:pathLst>
            </a:custGeom>
            <a:solidFill>
              <a:srgbClr val="37474F"/>
            </a:solidFill>
            <a:ln w="8363" cap="flat">
              <a:noFill/>
              <a:prstDash val="solid"/>
              <a:miter/>
            </a:ln>
          </p:spPr>
          <p:txBody>
            <a:bodyPr rtlCol="0" anchor="ctr"/>
            <a:lstStyle/>
            <a:p>
              <a:pPr defTabSz="914378"/>
              <a:endParaRPr lang="en-US"/>
            </a:p>
          </p:txBody>
        </p:sp>
        <p:sp>
          <p:nvSpPr>
            <p:cNvPr id="759" name="Freeform: Shape 758">
              <a:extLst>
                <a:ext uri="{FF2B5EF4-FFF2-40B4-BE49-F238E27FC236}">
                  <a16:creationId xmlns:a16="http://schemas.microsoft.com/office/drawing/2014/main" xmlns="" id="{BEB952AB-96EB-41FC-987B-5CAA155A1909}"/>
                </a:ext>
              </a:extLst>
            </p:cNvPr>
            <p:cNvSpPr/>
            <p:nvPr/>
          </p:nvSpPr>
          <p:spPr>
            <a:xfrm>
              <a:off x="2745234" y="2003270"/>
              <a:ext cx="1675" cy="502"/>
            </a:xfrm>
            <a:custGeom>
              <a:avLst/>
              <a:gdLst>
                <a:gd name="connsiteX0" fmla="*/ 1005 w 1675"/>
                <a:gd name="connsiteY0" fmla="*/ 503 h 502"/>
                <a:gd name="connsiteX1" fmla="*/ 1676 w 1675"/>
                <a:gd name="connsiteY1" fmla="*/ 167 h 502"/>
                <a:gd name="connsiteX2" fmla="*/ 0 w 1675"/>
                <a:gd name="connsiteY2" fmla="*/ 0 h 502"/>
                <a:gd name="connsiteX3" fmla="*/ 1005 w 1675"/>
                <a:gd name="connsiteY3" fmla="*/ 503 h 502"/>
              </a:gdLst>
              <a:ahLst/>
              <a:cxnLst>
                <a:cxn ang="0">
                  <a:pos x="connsiteX0" y="connsiteY0"/>
                </a:cxn>
                <a:cxn ang="0">
                  <a:pos x="connsiteX1" y="connsiteY1"/>
                </a:cxn>
                <a:cxn ang="0">
                  <a:pos x="connsiteX2" y="connsiteY2"/>
                </a:cxn>
                <a:cxn ang="0">
                  <a:pos x="connsiteX3" y="connsiteY3"/>
                </a:cxn>
              </a:cxnLst>
              <a:rect l="l" t="t" r="r" b="b"/>
              <a:pathLst>
                <a:path w="1675" h="502">
                  <a:moveTo>
                    <a:pt x="1005" y="503"/>
                  </a:moveTo>
                  <a:lnTo>
                    <a:pt x="1676" y="167"/>
                  </a:lnTo>
                  <a:lnTo>
                    <a:pt x="0" y="0"/>
                  </a:lnTo>
                  <a:lnTo>
                    <a:pt x="1005" y="503"/>
                  </a:lnTo>
                  <a:close/>
                </a:path>
              </a:pathLst>
            </a:custGeom>
            <a:solidFill>
              <a:srgbClr val="37474F"/>
            </a:solidFill>
            <a:ln w="8363" cap="flat">
              <a:noFill/>
              <a:prstDash val="solid"/>
              <a:miter/>
            </a:ln>
          </p:spPr>
          <p:txBody>
            <a:bodyPr rtlCol="0" anchor="ctr"/>
            <a:lstStyle/>
            <a:p>
              <a:pPr defTabSz="914378"/>
              <a:endParaRPr lang="en-US"/>
            </a:p>
          </p:txBody>
        </p:sp>
        <p:sp>
          <p:nvSpPr>
            <p:cNvPr id="760" name="Freeform: Shape 759">
              <a:extLst>
                <a:ext uri="{FF2B5EF4-FFF2-40B4-BE49-F238E27FC236}">
                  <a16:creationId xmlns:a16="http://schemas.microsoft.com/office/drawing/2014/main" xmlns="" id="{13A834B2-8AAE-4D62-AD3D-777BD31F3ACF}"/>
                </a:ext>
              </a:extLst>
            </p:cNvPr>
            <p:cNvSpPr/>
            <p:nvPr/>
          </p:nvSpPr>
          <p:spPr>
            <a:xfrm>
              <a:off x="2743474" y="2001092"/>
              <a:ext cx="837" cy="586"/>
            </a:xfrm>
            <a:custGeom>
              <a:avLst/>
              <a:gdLst>
                <a:gd name="connsiteX0" fmla="*/ 335 w 837"/>
                <a:gd name="connsiteY0" fmla="*/ 587 h 586"/>
                <a:gd name="connsiteX1" fmla="*/ 838 w 837"/>
                <a:gd name="connsiteY1" fmla="*/ 251 h 586"/>
                <a:gd name="connsiteX2" fmla="*/ 0 w 837"/>
                <a:gd name="connsiteY2" fmla="*/ 0 h 586"/>
                <a:gd name="connsiteX3" fmla="*/ 335 w 837"/>
                <a:gd name="connsiteY3" fmla="*/ 587 h 586"/>
              </a:gdLst>
              <a:ahLst/>
              <a:cxnLst>
                <a:cxn ang="0">
                  <a:pos x="connsiteX0" y="connsiteY0"/>
                </a:cxn>
                <a:cxn ang="0">
                  <a:pos x="connsiteX1" y="connsiteY1"/>
                </a:cxn>
                <a:cxn ang="0">
                  <a:pos x="connsiteX2" y="connsiteY2"/>
                </a:cxn>
                <a:cxn ang="0">
                  <a:pos x="connsiteX3" y="connsiteY3"/>
                </a:cxn>
              </a:cxnLst>
              <a:rect l="l" t="t" r="r" b="b"/>
              <a:pathLst>
                <a:path w="837" h="586">
                  <a:moveTo>
                    <a:pt x="335" y="587"/>
                  </a:moveTo>
                  <a:lnTo>
                    <a:pt x="838" y="251"/>
                  </a:lnTo>
                  <a:lnTo>
                    <a:pt x="0" y="0"/>
                  </a:lnTo>
                  <a:lnTo>
                    <a:pt x="335" y="587"/>
                  </a:lnTo>
                  <a:close/>
                </a:path>
              </a:pathLst>
            </a:custGeom>
            <a:solidFill>
              <a:srgbClr val="37474F"/>
            </a:solidFill>
            <a:ln w="8363" cap="flat">
              <a:noFill/>
              <a:prstDash val="solid"/>
              <a:miter/>
            </a:ln>
          </p:spPr>
          <p:txBody>
            <a:bodyPr rtlCol="0" anchor="ctr"/>
            <a:lstStyle/>
            <a:p>
              <a:pPr defTabSz="914378"/>
              <a:endParaRPr lang="en-US"/>
            </a:p>
          </p:txBody>
        </p:sp>
        <p:sp>
          <p:nvSpPr>
            <p:cNvPr id="761" name="Freeform: Shape 760">
              <a:extLst>
                <a:ext uri="{FF2B5EF4-FFF2-40B4-BE49-F238E27FC236}">
                  <a16:creationId xmlns:a16="http://schemas.microsoft.com/office/drawing/2014/main" xmlns="" id="{BE5B7ACB-FF62-4905-B949-4AAB69BE5A54}"/>
                </a:ext>
              </a:extLst>
            </p:cNvPr>
            <p:cNvSpPr/>
            <p:nvPr/>
          </p:nvSpPr>
          <p:spPr>
            <a:xfrm>
              <a:off x="2607485" y="1888731"/>
              <a:ext cx="670" cy="8378"/>
            </a:xfrm>
            <a:custGeom>
              <a:avLst/>
              <a:gdLst>
                <a:gd name="connsiteX0" fmla="*/ 670 w 670"/>
                <a:gd name="connsiteY0" fmla="*/ 0 h 8378"/>
                <a:gd name="connsiteX1" fmla="*/ 0 w 670"/>
                <a:gd name="connsiteY1" fmla="*/ 0 h 8378"/>
              </a:gdLst>
              <a:ahLst/>
              <a:cxnLst>
                <a:cxn ang="0">
                  <a:pos x="connsiteX0" y="connsiteY0"/>
                </a:cxn>
                <a:cxn ang="0">
                  <a:pos x="connsiteX1" y="connsiteY1"/>
                </a:cxn>
              </a:cxnLst>
              <a:rect l="l" t="t" r="r" b="b"/>
              <a:pathLst>
                <a:path w="670" h="8378">
                  <a:moveTo>
                    <a:pt x="67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62" name="Freeform: Shape 761">
              <a:extLst>
                <a:ext uri="{FF2B5EF4-FFF2-40B4-BE49-F238E27FC236}">
                  <a16:creationId xmlns:a16="http://schemas.microsoft.com/office/drawing/2014/main" xmlns="" id="{44535C2D-2429-4206-92CA-93E5A76B0510}"/>
                </a:ext>
              </a:extLst>
            </p:cNvPr>
            <p:cNvSpPr/>
            <p:nvPr/>
          </p:nvSpPr>
          <p:spPr>
            <a:xfrm>
              <a:off x="2611851" y="1891943"/>
              <a:ext cx="74" cy="223"/>
            </a:xfrm>
            <a:custGeom>
              <a:avLst/>
              <a:gdLst>
                <a:gd name="connsiteX0" fmla="*/ 75 w 74"/>
                <a:gd name="connsiteY0" fmla="*/ 223 h 223"/>
                <a:gd name="connsiteX1" fmla="*/ 75 w 74"/>
                <a:gd name="connsiteY1" fmla="*/ 223 h 223"/>
                <a:gd name="connsiteX2" fmla="*/ 75 w 74"/>
                <a:gd name="connsiteY2" fmla="*/ 223 h 223"/>
              </a:gdLst>
              <a:ahLst/>
              <a:cxnLst>
                <a:cxn ang="0">
                  <a:pos x="connsiteX0" y="connsiteY0"/>
                </a:cxn>
                <a:cxn ang="0">
                  <a:pos x="connsiteX1" y="connsiteY1"/>
                </a:cxn>
                <a:cxn ang="0">
                  <a:pos x="connsiteX2" y="connsiteY2"/>
                </a:cxn>
              </a:cxnLst>
              <a:rect l="l" t="t" r="r" b="b"/>
              <a:pathLst>
                <a:path w="74" h="223">
                  <a:moveTo>
                    <a:pt x="75" y="223"/>
                  </a:moveTo>
                  <a:lnTo>
                    <a:pt x="75" y="223"/>
                  </a:lnTo>
                  <a:cubicBezTo>
                    <a:pt x="75" y="223"/>
                    <a:pt x="-93" y="-279"/>
                    <a:pt x="75" y="223"/>
                  </a:cubicBezTo>
                  <a:close/>
                </a:path>
              </a:pathLst>
            </a:custGeom>
            <a:solidFill>
              <a:srgbClr val="37474F"/>
            </a:solidFill>
            <a:ln w="8363" cap="flat">
              <a:noFill/>
              <a:prstDash val="solid"/>
              <a:miter/>
            </a:ln>
          </p:spPr>
          <p:txBody>
            <a:bodyPr rtlCol="0" anchor="ctr"/>
            <a:lstStyle/>
            <a:p>
              <a:pPr defTabSz="914378"/>
              <a:endParaRPr lang="en-US"/>
            </a:p>
          </p:txBody>
        </p:sp>
        <p:sp>
          <p:nvSpPr>
            <p:cNvPr id="763" name="Freeform: Shape 762">
              <a:extLst>
                <a:ext uri="{FF2B5EF4-FFF2-40B4-BE49-F238E27FC236}">
                  <a16:creationId xmlns:a16="http://schemas.microsoft.com/office/drawing/2014/main" xmlns="" id="{26F19588-7F75-4267-A868-EAE76AD990DF}"/>
                </a:ext>
              </a:extLst>
            </p:cNvPr>
            <p:cNvSpPr/>
            <p:nvPr/>
          </p:nvSpPr>
          <p:spPr>
            <a:xfrm>
              <a:off x="2685744" y="1948279"/>
              <a:ext cx="1005" cy="2035"/>
            </a:xfrm>
            <a:custGeom>
              <a:avLst/>
              <a:gdLst>
                <a:gd name="connsiteX0" fmla="*/ 1005 w 1005"/>
                <a:gd name="connsiteY0" fmla="*/ 2036 h 2035"/>
                <a:gd name="connsiteX1" fmla="*/ 0 w 1005"/>
                <a:gd name="connsiteY1" fmla="*/ 109 h 2035"/>
                <a:gd name="connsiteX2" fmla="*/ 0 w 1005"/>
                <a:gd name="connsiteY2" fmla="*/ 863 h 2035"/>
                <a:gd name="connsiteX3" fmla="*/ 1005 w 1005"/>
                <a:gd name="connsiteY3" fmla="*/ 2036 h 2035"/>
              </a:gdLst>
              <a:ahLst/>
              <a:cxnLst>
                <a:cxn ang="0">
                  <a:pos x="connsiteX0" y="connsiteY0"/>
                </a:cxn>
                <a:cxn ang="0">
                  <a:pos x="connsiteX1" y="connsiteY1"/>
                </a:cxn>
                <a:cxn ang="0">
                  <a:pos x="connsiteX2" y="connsiteY2"/>
                </a:cxn>
                <a:cxn ang="0">
                  <a:pos x="connsiteX3" y="connsiteY3"/>
                </a:cxn>
              </a:cxnLst>
              <a:rect l="l" t="t" r="r" b="b"/>
              <a:pathLst>
                <a:path w="1005" h="2035">
                  <a:moveTo>
                    <a:pt x="1005" y="2036"/>
                  </a:moveTo>
                  <a:cubicBezTo>
                    <a:pt x="587" y="947"/>
                    <a:pt x="335" y="-394"/>
                    <a:pt x="0" y="109"/>
                  </a:cubicBezTo>
                  <a:lnTo>
                    <a:pt x="0" y="863"/>
                  </a:lnTo>
                  <a:cubicBezTo>
                    <a:pt x="427" y="1165"/>
                    <a:pt x="771" y="1567"/>
                    <a:pt x="1005" y="2036"/>
                  </a:cubicBezTo>
                  <a:close/>
                </a:path>
              </a:pathLst>
            </a:custGeom>
            <a:solidFill>
              <a:srgbClr val="37474F"/>
            </a:solidFill>
            <a:ln w="8363" cap="flat">
              <a:noFill/>
              <a:prstDash val="solid"/>
              <a:miter/>
            </a:ln>
          </p:spPr>
          <p:txBody>
            <a:bodyPr rtlCol="0" anchor="ctr"/>
            <a:lstStyle/>
            <a:p>
              <a:pPr defTabSz="914378"/>
              <a:endParaRPr lang="en-US"/>
            </a:p>
          </p:txBody>
        </p:sp>
        <p:sp>
          <p:nvSpPr>
            <p:cNvPr id="764" name="Freeform: Shape 763">
              <a:extLst>
                <a:ext uri="{FF2B5EF4-FFF2-40B4-BE49-F238E27FC236}">
                  <a16:creationId xmlns:a16="http://schemas.microsoft.com/office/drawing/2014/main" xmlns="" id="{B1F519E3-A78E-4F97-8723-F582CC0F1D2A}"/>
                </a:ext>
              </a:extLst>
            </p:cNvPr>
            <p:cNvSpPr/>
            <p:nvPr/>
          </p:nvSpPr>
          <p:spPr>
            <a:xfrm>
              <a:off x="2645274" y="1917805"/>
              <a:ext cx="921" cy="8378"/>
            </a:xfrm>
            <a:custGeom>
              <a:avLst/>
              <a:gdLst>
                <a:gd name="connsiteX0" fmla="*/ 0 w 921"/>
                <a:gd name="connsiteY0" fmla="*/ 0 h 8378"/>
                <a:gd name="connsiteX1" fmla="*/ 0 w 921"/>
                <a:gd name="connsiteY1" fmla="*/ 0 h 8378"/>
                <a:gd name="connsiteX2" fmla="*/ 922 w 921"/>
                <a:gd name="connsiteY2" fmla="*/ 0 h 8378"/>
              </a:gdLst>
              <a:ahLst/>
              <a:cxnLst>
                <a:cxn ang="0">
                  <a:pos x="connsiteX0" y="connsiteY0"/>
                </a:cxn>
                <a:cxn ang="0">
                  <a:pos x="connsiteX1" y="connsiteY1"/>
                </a:cxn>
                <a:cxn ang="0">
                  <a:pos x="connsiteX2" y="connsiteY2"/>
                </a:cxn>
              </a:cxnLst>
              <a:rect l="l" t="t" r="r" b="b"/>
              <a:pathLst>
                <a:path w="921" h="8378">
                  <a:moveTo>
                    <a:pt x="0" y="0"/>
                  </a:moveTo>
                  <a:lnTo>
                    <a:pt x="0" y="0"/>
                  </a:lnTo>
                  <a:lnTo>
                    <a:pt x="922" y="0"/>
                  </a:lnTo>
                  <a:close/>
                </a:path>
              </a:pathLst>
            </a:custGeom>
            <a:solidFill>
              <a:srgbClr val="37474F"/>
            </a:solidFill>
            <a:ln w="8363" cap="flat">
              <a:noFill/>
              <a:prstDash val="solid"/>
              <a:miter/>
            </a:ln>
          </p:spPr>
          <p:txBody>
            <a:bodyPr rtlCol="0" anchor="ctr"/>
            <a:lstStyle/>
            <a:p>
              <a:pPr defTabSz="914378"/>
              <a:endParaRPr lang="en-US"/>
            </a:p>
          </p:txBody>
        </p:sp>
        <p:sp>
          <p:nvSpPr>
            <p:cNvPr id="765" name="Freeform: Shape 764">
              <a:extLst>
                <a:ext uri="{FF2B5EF4-FFF2-40B4-BE49-F238E27FC236}">
                  <a16:creationId xmlns:a16="http://schemas.microsoft.com/office/drawing/2014/main" xmlns="" id="{743D8E6C-9F1B-4253-B4FE-DA8C5F55A68B}"/>
                </a:ext>
              </a:extLst>
            </p:cNvPr>
            <p:cNvSpPr/>
            <p:nvPr/>
          </p:nvSpPr>
          <p:spPr>
            <a:xfrm>
              <a:off x="2642257" y="1918057"/>
              <a:ext cx="754" cy="1173"/>
            </a:xfrm>
            <a:custGeom>
              <a:avLst/>
              <a:gdLst>
                <a:gd name="connsiteX0" fmla="*/ 754 w 754"/>
                <a:gd name="connsiteY0" fmla="*/ 1173 h 1173"/>
                <a:gd name="connsiteX1" fmla="*/ 0 w 754"/>
                <a:gd name="connsiteY1" fmla="*/ 0 h 1173"/>
                <a:gd name="connsiteX2" fmla="*/ 754 w 754"/>
                <a:gd name="connsiteY2" fmla="*/ 1173 h 1173"/>
              </a:gdLst>
              <a:ahLst/>
              <a:cxnLst>
                <a:cxn ang="0">
                  <a:pos x="connsiteX0" y="connsiteY0"/>
                </a:cxn>
                <a:cxn ang="0">
                  <a:pos x="connsiteX1" y="connsiteY1"/>
                </a:cxn>
                <a:cxn ang="0">
                  <a:pos x="connsiteX2" y="connsiteY2"/>
                </a:cxn>
              </a:cxnLst>
              <a:rect l="l" t="t" r="r" b="b"/>
              <a:pathLst>
                <a:path w="754" h="1173">
                  <a:moveTo>
                    <a:pt x="754" y="1173"/>
                  </a:moveTo>
                  <a:lnTo>
                    <a:pt x="0" y="0"/>
                  </a:lnTo>
                  <a:cubicBezTo>
                    <a:pt x="201" y="419"/>
                    <a:pt x="452" y="821"/>
                    <a:pt x="754" y="1173"/>
                  </a:cubicBezTo>
                  <a:close/>
                </a:path>
              </a:pathLst>
            </a:custGeom>
            <a:solidFill>
              <a:srgbClr val="37474F"/>
            </a:solidFill>
            <a:ln w="8363" cap="flat">
              <a:noFill/>
              <a:prstDash val="solid"/>
              <a:miter/>
            </a:ln>
          </p:spPr>
          <p:txBody>
            <a:bodyPr rtlCol="0" anchor="ctr"/>
            <a:lstStyle/>
            <a:p>
              <a:pPr defTabSz="914378"/>
              <a:endParaRPr lang="en-US"/>
            </a:p>
          </p:txBody>
        </p:sp>
        <p:sp>
          <p:nvSpPr>
            <p:cNvPr id="766" name="Freeform: Shape 765">
              <a:extLst>
                <a:ext uri="{FF2B5EF4-FFF2-40B4-BE49-F238E27FC236}">
                  <a16:creationId xmlns:a16="http://schemas.microsoft.com/office/drawing/2014/main" xmlns="" id="{1A24DE32-647E-4035-A2DF-55535B13EDF8}"/>
                </a:ext>
              </a:extLst>
            </p:cNvPr>
            <p:cNvSpPr/>
            <p:nvPr/>
          </p:nvSpPr>
          <p:spPr>
            <a:xfrm>
              <a:off x="2586203" y="1870465"/>
              <a:ext cx="754" cy="375"/>
            </a:xfrm>
            <a:custGeom>
              <a:avLst/>
              <a:gdLst>
                <a:gd name="connsiteX0" fmla="*/ 754 w 754"/>
                <a:gd name="connsiteY0" fmla="*/ 0 h 375"/>
                <a:gd name="connsiteX1" fmla="*/ 0 w 754"/>
                <a:gd name="connsiteY1" fmla="*/ 0 h 375"/>
                <a:gd name="connsiteX2" fmla="*/ 754 w 754"/>
                <a:gd name="connsiteY2" fmla="*/ 0 h 375"/>
              </a:gdLst>
              <a:ahLst/>
              <a:cxnLst>
                <a:cxn ang="0">
                  <a:pos x="connsiteX0" y="connsiteY0"/>
                </a:cxn>
                <a:cxn ang="0">
                  <a:pos x="connsiteX1" y="connsiteY1"/>
                </a:cxn>
                <a:cxn ang="0">
                  <a:pos x="connsiteX2" y="connsiteY2"/>
                </a:cxn>
              </a:cxnLst>
              <a:rect l="l" t="t" r="r" b="b"/>
              <a:pathLst>
                <a:path w="754" h="375">
                  <a:moveTo>
                    <a:pt x="754" y="0"/>
                  </a:moveTo>
                  <a:lnTo>
                    <a:pt x="0" y="0"/>
                  </a:lnTo>
                  <a:cubicBezTo>
                    <a:pt x="670" y="754"/>
                    <a:pt x="503" y="168"/>
                    <a:pt x="754" y="0"/>
                  </a:cubicBezTo>
                  <a:close/>
                </a:path>
              </a:pathLst>
            </a:custGeom>
            <a:solidFill>
              <a:srgbClr val="37474F"/>
            </a:solidFill>
            <a:ln w="8363" cap="flat">
              <a:noFill/>
              <a:prstDash val="solid"/>
              <a:miter/>
            </a:ln>
          </p:spPr>
          <p:txBody>
            <a:bodyPr rtlCol="0" anchor="ctr"/>
            <a:lstStyle/>
            <a:p>
              <a:pPr defTabSz="914378"/>
              <a:endParaRPr lang="en-US"/>
            </a:p>
          </p:txBody>
        </p:sp>
        <p:sp>
          <p:nvSpPr>
            <p:cNvPr id="767" name="Freeform: Shape 766">
              <a:extLst>
                <a:ext uri="{FF2B5EF4-FFF2-40B4-BE49-F238E27FC236}">
                  <a16:creationId xmlns:a16="http://schemas.microsoft.com/office/drawing/2014/main" xmlns="" id="{5C73160C-E531-4BCA-926C-B5EEC7F832F1}"/>
                </a:ext>
              </a:extLst>
            </p:cNvPr>
            <p:cNvSpPr/>
            <p:nvPr/>
          </p:nvSpPr>
          <p:spPr>
            <a:xfrm>
              <a:off x="2718840" y="1978636"/>
              <a:ext cx="1424" cy="1798"/>
            </a:xfrm>
            <a:custGeom>
              <a:avLst/>
              <a:gdLst>
                <a:gd name="connsiteX0" fmla="*/ 1425 w 1424"/>
                <a:gd name="connsiteY0" fmla="*/ 1759 h 1798"/>
                <a:gd name="connsiteX1" fmla="*/ 0 w 1424"/>
                <a:gd name="connsiteY1" fmla="*/ 0 h 1798"/>
                <a:gd name="connsiteX2" fmla="*/ 1425 w 1424"/>
                <a:gd name="connsiteY2" fmla="*/ 1759 h 1798"/>
              </a:gdLst>
              <a:ahLst/>
              <a:cxnLst>
                <a:cxn ang="0">
                  <a:pos x="connsiteX0" y="connsiteY0"/>
                </a:cxn>
                <a:cxn ang="0">
                  <a:pos x="connsiteX1" y="connsiteY1"/>
                </a:cxn>
                <a:cxn ang="0">
                  <a:pos x="connsiteX2" y="connsiteY2"/>
                </a:cxn>
              </a:cxnLst>
              <a:rect l="l" t="t" r="r" b="b"/>
              <a:pathLst>
                <a:path w="1424" h="1798">
                  <a:moveTo>
                    <a:pt x="1425" y="1759"/>
                  </a:moveTo>
                  <a:cubicBezTo>
                    <a:pt x="1031" y="1114"/>
                    <a:pt x="553" y="519"/>
                    <a:pt x="0" y="0"/>
                  </a:cubicBezTo>
                  <a:cubicBezTo>
                    <a:pt x="251" y="1005"/>
                    <a:pt x="503" y="2011"/>
                    <a:pt x="1425" y="1759"/>
                  </a:cubicBezTo>
                  <a:close/>
                </a:path>
              </a:pathLst>
            </a:custGeom>
            <a:solidFill>
              <a:srgbClr val="37474F"/>
            </a:solidFill>
            <a:ln w="8363" cap="flat">
              <a:noFill/>
              <a:prstDash val="solid"/>
              <a:miter/>
            </a:ln>
          </p:spPr>
          <p:txBody>
            <a:bodyPr rtlCol="0" anchor="ctr"/>
            <a:lstStyle/>
            <a:p>
              <a:pPr defTabSz="914378"/>
              <a:endParaRPr lang="en-US"/>
            </a:p>
          </p:txBody>
        </p:sp>
        <p:sp>
          <p:nvSpPr>
            <p:cNvPr id="768" name="Freeform: Shape 767">
              <a:extLst>
                <a:ext uri="{FF2B5EF4-FFF2-40B4-BE49-F238E27FC236}">
                  <a16:creationId xmlns:a16="http://schemas.microsoft.com/office/drawing/2014/main" xmlns="" id="{8B012910-B5CD-44D8-98DC-2E366AC7FD24}"/>
                </a:ext>
              </a:extLst>
            </p:cNvPr>
            <p:cNvSpPr/>
            <p:nvPr/>
          </p:nvSpPr>
          <p:spPr>
            <a:xfrm>
              <a:off x="2613511" y="1885044"/>
              <a:ext cx="676" cy="74"/>
            </a:xfrm>
            <a:custGeom>
              <a:avLst/>
              <a:gdLst>
                <a:gd name="connsiteX0" fmla="*/ 677 w 676"/>
                <a:gd name="connsiteY0" fmla="*/ 0 h 74"/>
                <a:gd name="connsiteX1" fmla="*/ 7 w 676"/>
                <a:gd name="connsiteY1" fmla="*/ 0 h 74"/>
                <a:gd name="connsiteX2" fmla="*/ 677 w 676"/>
                <a:gd name="connsiteY2" fmla="*/ 0 h 74"/>
              </a:gdLst>
              <a:ahLst/>
              <a:cxnLst>
                <a:cxn ang="0">
                  <a:pos x="connsiteX0" y="connsiteY0"/>
                </a:cxn>
                <a:cxn ang="0">
                  <a:pos x="connsiteX1" y="connsiteY1"/>
                </a:cxn>
                <a:cxn ang="0">
                  <a:pos x="connsiteX2" y="connsiteY2"/>
                </a:cxn>
              </a:cxnLst>
              <a:rect l="l" t="t" r="r" b="b"/>
              <a:pathLst>
                <a:path w="676" h="74">
                  <a:moveTo>
                    <a:pt x="677" y="0"/>
                  </a:moveTo>
                  <a:cubicBezTo>
                    <a:pt x="677" y="0"/>
                    <a:pt x="90" y="0"/>
                    <a:pt x="7" y="0"/>
                  </a:cubicBezTo>
                  <a:cubicBezTo>
                    <a:pt x="-77" y="0"/>
                    <a:pt x="677" y="167"/>
                    <a:pt x="677" y="0"/>
                  </a:cubicBezTo>
                  <a:close/>
                </a:path>
              </a:pathLst>
            </a:custGeom>
            <a:solidFill>
              <a:srgbClr val="37474F"/>
            </a:solidFill>
            <a:ln w="8363" cap="flat">
              <a:noFill/>
              <a:prstDash val="solid"/>
              <a:miter/>
            </a:ln>
          </p:spPr>
          <p:txBody>
            <a:bodyPr rtlCol="0" anchor="ctr"/>
            <a:lstStyle/>
            <a:p>
              <a:pPr defTabSz="914378"/>
              <a:endParaRPr lang="en-US"/>
            </a:p>
          </p:txBody>
        </p:sp>
        <p:sp>
          <p:nvSpPr>
            <p:cNvPr id="769" name="Freeform: Shape 768">
              <a:extLst>
                <a:ext uri="{FF2B5EF4-FFF2-40B4-BE49-F238E27FC236}">
                  <a16:creationId xmlns:a16="http://schemas.microsoft.com/office/drawing/2014/main" xmlns="" id="{F3CC3427-0414-469D-9EB4-4805858A3E3F}"/>
                </a:ext>
              </a:extLst>
            </p:cNvPr>
            <p:cNvSpPr/>
            <p:nvPr/>
          </p:nvSpPr>
          <p:spPr>
            <a:xfrm>
              <a:off x="2716662" y="1976960"/>
              <a:ext cx="1592" cy="1256"/>
            </a:xfrm>
            <a:custGeom>
              <a:avLst/>
              <a:gdLst>
                <a:gd name="connsiteX0" fmla="*/ 0 w 1592"/>
                <a:gd name="connsiteY0" fmla="*/ 0 h 1256"/>
                <a:gd name="connsiteX1" fmla="*/ 0 w 1592"/>
                <a:gd name="connsiteY1" fmla="*/ 0 h 1256"/>
                <a:gd name="connsiteX2" fmla="*/ 1592 w 1592"/>
                <a:gd name="connsiteY2" fmla="*/ 1257 h 1256"/>
                <a:gd name="connsiteX3" fmla="*/ 0 w 1592"/>
                <a:gd name="connsiteY3" fmla="*/ 0 h 1256"/>
              </a:gdLst>
              <a:ahLst/>
              <a:cxnLst>
                <a:cxn ang="0">
                  <a:pos x="connsiteX0" y="connsiteY0"/>
                </a:cxn>
                <a:cxn ang="0">
                  <a:pos x="connsiteX1" y="connsiteY1"/>
                </a:cxn>
                <a:cxn ang="0">
                  <a:pos x="connsiteX2" y="connsiteY2"/>
                </a:cxn>
                <a:cxn ang="0">
                  <a:pos x="connsiteX3" y="connsiteY3"/>
                </a:cxn>
              </a:cxnLst>
              <a:rect l="l" t="t" r="r" b="b"/>
              <a:pathLst>
                <a:path w="1592" h="1256">
                  <a:moveTo>
                    <a:pt x="0" y="0"/>
                  </a:moveTo>
                  <a:lnTo>
                    <a:pt x="0" y="0"/>
                  </a:lnTo>
                  <a:cubicBezTo>
                    <a:pt x="587" y="335"/>
                    <a:pt x="1123" y="763"/>
                    <a:pt x="1592" y="1257"/>
                  </a:cubicBezTo>
                  <a:cubicBezTo>
                    <a:pt x="1232" y="654"/>
                    <a:pt x="670" y="21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0" name="Freeform: Shape 769">
              <a:extLst>
                <a:ext uri="{FF2B5EF4-FFF2-40B4-BE49-F238E27FC236}">
                  <a16:creationId xmlns:a16="http://schemas.microsoft.com/office/drawing/2014/main" xmlns="" id="{78BB71FA-0093-44BD-9D7D-89DBF162C76E}"/>
                </a:ext>
              </a:extLst>
            </p:cNvPr>
            <p:cNvSpPr/>
            <p:nvPr/>
          </p:nvSpPr>
          <p:spPr>
            <a:xfrm>
              <a:off x="2512096" y="1802056"/>
              <a:ext cx="37" cy="37"/>
            </a:xfrm>
            <a:custGeom>
              <a:avLst/>
              <a:gdLst>
                <a:gd name="connsiteX0" fmla="*/ 37 w 37"/>
                <a:gd name="connsiteY0" fmla="*/ 37 h 37"/>
                <a:gd name="connsiteX1" fmla="*/ 37 w 37"/>
                <a:gd name="connsiteY1" fmla="*/ 37 h 37"/>
                <a:gd name="connsiteX2" fmla="*/ 37 w 37"/>
                <a:gd name="connsiteY2" fmla="*/ 37 h 37"/>
              </a:gdLst>
              <a:ahLst/>
              <a:cxnLst>
                <a:cxn ang="0">
                  <a:pos x="connsiteX0" y="connsiteY0"/>
                </a:cxn>
                <a:cxn ang="0">
                  <a:pos x="connsiteX1" y="connsiteY1"/>
                </a:cxn>
                <a:cxn ang="0">
                  <a:pos x="connsiteX2" y="connsiteY2"/>
                </a:cxn>
              </a:cxnLst>
              <a:rect l="l" t="t" r="r" b="b"/>
              <a:pathLst>
                <a:path w="37" h="37">
                  <a:moveTo>
                    <a:pt x="37" y="37"/>
                  </a:moveTo>
                  <a:lnTo>
                    <a:pt x="37" y="37"/>
                  </a:lnTo>
                  <a:cubicBezTo>
                    <a:pt x="37" y="37"/>
                    <a:pt x="-47" y="-47"/>
                    <a:pt x="37" y="37"/>
                  </a:cubicBezTo>
                  <a:close/>
                </a:path>
              </a:pathLst>
            </a:custGeom>
            <a:solidFill>
              <a:srgbClr val="37474F"/>
            </a:solidFill>
            <a:ln w="8363" cap="flat">
              <a:noFill/>
              <a:prstDash val="solid"/>
              <a:miter/>
            </a:ln>
          </p:spPr>
          <p:txBody>
            <a:bodyPr rtlCol="0" anchor="ctr"/>
            <a:lstStyle/>
            <a:p>
              <a:pPr defTabSz="914378"/>
              <a:endParaRPr lang="en-US"/>
            </a:p>
          </p:txBody>
        </p:sp>
        <p:sp>
          <p:nvSpPr>
            <p:cNvPr id="771" name="Freeform: Shape 770">
              <a:extLst>
                <a:ext uri="{FF2B5EF4-FFF2-40B4-BE49-F238E27FC236}">
                  <a16:creationId xmlns:a16="http://schemas.microsoft.com/office/drawing/2014/main" xmlns="" id="{3F21BE68-43D0-443E-B820-FD8C002C49D1}"/>
                </a:ext>
              </a:extLst>
            </p:cNvPr>
            <p:cNvSpPr/>
            <p:nvPr/>
          </p:nvSpPr>
          <p:spPr>
            <a:xfrm>
              <a:off x="2494537" y="1777459"/>
              <a:ext cx="921" cy="837"/>
            </a:xfrm>
            <a:custGeom>
              <a:avLst/>
              <a:gdLst>
                <a:gd name="connsiteX0" fmla="*/ 0 w 921"/>
                <a:gd name="connsiteY0" fmla="*/ 0 h 837"/>
                <a:gd name="connsiteX1" fmla="*/ 922 w 921"/>
                <a:gd name="connsiteY1" fmla="*/ 838 h 837"/>
                <a:gd name="connsiteX2" fmla="*/ 0 w 921"/>
                <a:gd name="connsiteY2" fmla="*/ 0 h 837"/>
              </a:gdLst>
              <a:ahLst/>
              <a:cxnLst>
                <a:cxn ang="0">
                  <a:pos x="connsiteX0" y="connsiteY0"/>
                </a:cxn>
                <a:cxn ang="0">
                  <a:pos x="connsiteX1" y="connsiteY1"/>
                </a:cxn>
                <a:cxn ang="0">
                  <a:pos x="connsiteX2" y="connsiteY2"/>
                </a:cxn>
              </a:cxnLst>
              <a:rect l="l" t="t" r="r" b="b"/>
              <a:pathLst>
                <a:path w="921" h="837">
                  <a:moveTo>
                    <a:pt x="0" y="0"/>
                  </a:moveTo>
                  <a:lnTo>
                    <a:pt x="922" y="838"/>
                  </a:lnTo>
                  <a:cubicBezTo>
                    <a:pt x="922" y="838"/>
                    <a:pt x="587"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2" name="Freeform: Shape 771">
              <a:extLst>
                <a:ext uri="{FF2B5EF4-FFF2-40B4-BE49-F238E27FC236}">
                  <a16:creationId xmlns:a16="http://schemas.microsoft.com/office/drawing/2014/main" xmlns="" id="{EC10D45F-E976-4AEF-85F2-1277C08D2F1F}"/>
                </a:ext>
              </a:extLst>
            </p:cNvPr>
            <p:cNvSpPr/>
            <p:nvPr/>
          </p:nvSpPr>
          <p:spPr>
            <a:xfrm>
              <a:off x="2734677" y="1993048"/>
              <a:ext cx="223" cy="186"/>
            </a:xfrm>
            <a:custGeom>
              <a:avLst/>
              <a:gdLst>
                <a:gd name="connsiteX0" fmla="*/ 0 w 223"/>
                <a:gd name="connsiteY0" fmla="*/ 0 h 186"/>
                <a:gd name="connsiteX1" fmla="*/ 0 w 223"/>
                <a:gd name="connsiteY1" fmla="*/ 0 h 186"/>
              </a:gdLst>
              <a:ahLst/>
              <a:cxnLst>
                <a:cxn ang="0">
                  <a:pos x="connsiteX0" y="connsiteY0"/>
                </a:cxn>
                <a:cxn ang="0">
                  <a:pos x="connsiteX1" y="connsiteY1"/>
                </a:cxn>
              </a:cxnLst>
              <a:rect l="l" t="t" r="r" b="b"/>
              <a:pathLst>
                <a:path w="223" h="186">
                  <a:moveTo>
                    <a:pt x="0" y="0"/>
                  </a:moveTo>
                  <a:cubicBezTo>
                    <a:pt x="503" y="419"/>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3" name="Freeform: Shape 772">
              <a:extLst>
                <a:ext uri="{FF2B5EF4-FFF2-40B4-BE49-F238E27FC236}">
                  <a16:creationId xmlns:a16="http://schemas.microsoft.com/office/drawing/2014/main" xmlns="" id="{2CD170EE-297A-4936-B5C8-E3FD62FDE8AA}"/>
                </a:ext>
              </a:extLst>
            </p:cNvPr>
            <p:cNvSpPr/>
            <p:nvPr/>
          </p:nvSpPr>
          <p:spPr>
            <a:xfrm>
              <a:off x="2735431" y="1997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74" name="Freeform: Shape 773">
              <a:extLst>
                <a:ext uri="{FF2B5EF4-FFF2-40B4-BE49-F238E27FC236}">
                  <a16:creationId xmlns:a16="http://schemas.microsoft.com/office/drawing/2014/main" xmlns="" id="{A93CEC3D-5A34-47DC-A309-5A4809D9EDBB}"/>
                </a:ext>
              </a:extLst>
            </p:cNvPr>
            <p:cNvSpPr/>
            <p:nvPr/>
          </p:nvSpPr>
          <p:spPr>
            <a:xfrm>
              <a:off x="2709121" y="197545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5" name="Freeform: Shape 774">
              <a:extLst>
                <a:ext uri="{FF2B5EF4-FFF2-40B4-BE49-F238E27FC236}">
                  <a16:creationId xmlns:a16="http://schemas.microsoft.com/office/drawing/2014/main" xmlns="" id="{8E86E690-7192-4FD1-A5BA-C6389CF87C9B}"/>
                </a:ext>
              </a:extLst>
            </p:cNvPr>
            <p:cNvSpPr/>
            <p:nvPr/>
          </p:nvSpPr>
          <p:spPr>
            <a:xfrm>
              <a:off x="2734760" y="1993215"/>
              <a:ext cx="502" cy="754"/>
            </a:xfrm>
            <a:custGeom>
              <a:avLst/>
              <a:gdLst>
                <a:gd name="connsiteX0" fmla="*/ 503 w 502"/>
                <a:gd name="connsiteY0" fmla="*/ 754 h 754"/>
                <a:gd name="connsiteX1" fmla="*/ 0 w 502"/>
                <a:gd name="connsiteY1" fmla="*/ 0 h 754"/>
                <a:gd name="connsiteX2" fmla="*/ 503 w 502"/>
                <a:gd name="connsiteY2" fmla="*/ 754 h 754"/>
              </a:gdLst>
              <a:ahLst/>
              <a:cxnLst>
                <a:cxn ang="0">
                  <a:pos x="connsiteX0" y="connsiteY0"/>
                </a:cxn>
                <a:cxn ang="0">
                  <a:pos x="connsiteX1" y="connsiteY1"/>
                </a:cxn>
                <a:cxn ang="0">
                  <a:pos x="connsiteX2" y="connsiteY2"/>
                </a:cxn>
              </a:cxnLst>
              <a:rect l="l" t="t" r="r" b="b"/>
              <a:pathLst>
                <a:path w="502" h="754">
                  <a:moveTo>
                    <a:pt x="503" y="754"/>
                  </a:moveTo>
                  <a:lnTo>
                    <a:pt x="0" y="0"/>
                  </a:lnTo>
                  <a:cubicBezTo>
                    <a:pt x="117" y="285"/>
                    <a:pt x="285" y="536"/>
                    <a:pt x="503" y="754"/>
                  </a:cubicBezTo>
                  <a:close/>
                </a:path>
              </a:pathLst>
            </a:custGeom>
            <a:solidFill>
              <a:srgbClr val="37474F"/>
            </a:solidFill>
            <a:ln w="8363" cap="flat">
              <a:noFill/>
              <a:prstDash val="solid"/>
              <a:miter/>
            </a:ln>
          </p:spPr>
          <p:txBody>
            <a:bodyPr rtlCol="0" anchor="ctr"/>
            <a:lstStyle/>
            <a:p>
              <a:pPr defTabSz="914378"/>
              <a:endParaRPr lang="en-US"/>
            </a:p>
          </p:txBody>
        </p:sp>
        <p:sp>
          <p:nvSpPr>
            <p:cNvPr id="776" name="Freeform: Shape 775">
              <a:extLst>
                <a:ext uri="{FF2B5EF4-FFF2-40B4-BE49-F238E27FC236}">
                  <a16:creationId xmlns:a16="http://schemas.microsoft.com/office/drawing/2014/main" xmlns="" id="{7D03200B-46C3-47C1-BF10-696D87232768}"/>
                </a:ext>
              </a:extLst>
            </p:cNvPr>
            <p:cNvSpPr/>
            <p:nvPr/>
          </p:nvSpPr>
          <p:spPr>
            <a:xfrm>
              <a:off x="2735347" y="1993634"/>
              <a:ext cx="608" cy="578"/>
            </a:xfrm>
            <a:custGeom>
              <a:avLst/>
              <a:gdLst>
                <a:gd name="connsiteX0" fmla="*/ 0 w 608"/>
                <a:gd name="connsiteY0" fmla="*/ 0 h 578"/>
                <a:gd name="connsiteX1" fmla="*/ 419 w 608"/>
                <a:gd name="connsiteY1" fmla="*/ 419 h 578"/>
                <a:gd name="connsiteX2" fmla="*/ 0 w 608"/>
                <a:gd name="connsiteY2" fmla="*/ 0 h 578"/>
              </a:gdLst>
              <a:ahLst/>
              <a:cxnLst>
                <a:cxn ang="0">
                  <a:pos x="connsiteX0" y="connsiteY0"/>
                </a:cxn>
                <a:cxn ang="0">
                  <a:pos x="connsiteX1" y="connsiteY1"/>
                </a:cxn>
                <a:cxn ang="0">
                  <a:pos x="connsiteX2" y="connsiteY2"/>
                </a:cxn>
              </a:cxnLst>
              <a:rect l="l" t="t" r="r" b="b"/>
              <a:pathLst>
                <a:path w="608" h="578">
                  <a:moveTo>
                    <a:pt x="0" y="0"/>
                  </a:moveTo>
                  <a:cubicBezTo>
                    <a:pt x="0" y="0"/>
                    <a:pt x="0" y="0"/>
                    <a:pt x="419" y="419"/>
                  </a:cubicBezTo>
                  <a:cubicBezTo>
                    <a:pt x="838" y="838"/>
                    <a:pt x="503"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7" name="Freeform: Shape 776">
              <a:extLst>
                <a:ext uri="{FF2B5EF4-FFF2-40B4-BE49-F238E27FC236}">
                  <a16:creationId xmlns:a16="http://schemas.microsoft.com/office/drawing/2014/main" xmlns="" id="{C552AA24-C91A-436A-8834-91B9A599EF4C}"/>
                </a:ext>
              </a:extLst>
            </p:cNvPr>
            <p:cNvSpPr/>
            <p:nvPr/>
          </p:nvSpPr>
          <p:spPr>
            <a:xfrm>
              <a:off x="2734006" y="1992210"/>
              <a:ext cx="754" cy="754"/>
            </a:xfrm>
            <a:custGeom>
              <a:avLst/>
              <a:gdLst>
                <a:gd name="connsiteX0" fmla="*/ 0 w 754"/>
                <a:gd name="connsiteY0" fmla="*/ 0 h 754"/>
                <a:gd name="connsiteX1" fmla="*/ 754 w 754"/>
                <a:gd name="connsiteY1" fmla="*/ 754 h 754"/>
                <a:gd name="connsiteX2" fmla="*/ 754 w 754"/>
                <a:gd name="connsiteY2" fmla="*/ 754 h 754"/>
              </a:gdLst>
              <a:ahLst/>
              <a:cxnLst>
                <a:cxn ang="0">
                  <a:pos x="connsiteX0" y="connsiteY0"/>
                </a:cxn>
                <a:cxn ang="0">
                  <a:pos x="connsiteX1" y="connsiteY1"/>
                </a:cxn>
                <a:cxn ang="0">
                  <a:pos x="connsiteX2" y="connsiteY2"/>
                </a:cxn>
              </a:cxnLst>
              <a:rect l="l" t="t" r="r" b="b"/>
              <a:pathLst>
                <a:path w="754" h="754">
                  <a:moveTo>
                    <a:pt x="0" y="0"/>
                  </a:moveTo>
                  <a:lnTo>
                    <a:pt x="754" y="754"/>
                  </a:lnTo>
                  <a:lnTo>
                    <a:pt x="754" y="754"/>
                  </a:lnTo>
                  <a:close/>
                </a:path>
              </a:pathLst>
            </a:custGeom>
            <a:solidFill>
              <a:srgbClr val="37474F"/>
            </a:solidFill>
            <a:ln w="8363" cap="flat">
              <a:noFill/>
              <a:prstDash val="solid"/>
              <a:miter/>
            </a:ln>
          </p:spPr>
          <p:txBody>
            <a:bodyPr rtlCol="0" anchor="ctr"/>
            <a:lstStyle/>
            <a:p>
              <a:pPr defTabSz="914378"/>
              <a:endParaRPr lang="en-US"/>
            </a:p>
          </p:txBody>
        </p:sp>
        <p:sp>
          <p:nvSpPr>
            <p:cNvPr id="778" name="Freeform: Shape 777">
              <a:extLst>
                <a:ext uri="{FF2B5EF4-FFF2-40B4-BE49-F238E27FC236}">
                  <a16:creationId xmlns:a16="http://schemas.microsoft.com/office/drawing/2014/main" xmlns="" id="{FEA79E1B-925D-47B7-89FF-56E0C08C0D43}"/>
                </a:ext>
              </a:extLst>
            </p:cNvPr>
            <p:cNvSpPr/>
            <p:nvPr/>
          </p:nvSpPr>
          <p:spPr>
            <a:xfrm>
              <a:off x="2553063" y="1837007"/>
              <a:ext cx="545" cy="193"/>
            </a:xfrm>
            <a:custGeom>
              <a:avLst/>
              <a:gdLst>
                <a:gd name="connsiteX0" fmla="*/ 545 w 545"/>
                <a:gd name="connsiteY0" fmla="*/ 193 h 193"/>
                <a:gd name="connsiteX1" fmla="*/ 545 w 545"/>
                <a:gd name="connsiteY1" fmla="*/ 193 h 193"/>
                <a:gd name="connsiteX2" fmla="*/ 545 w 545"/>
                <a:gd name="connsiteY2" fmla="*/ 193 h 193"/>
              </a:gdLst>
              <a:ahLst/>
              <a:cxnLst>
                <a:cxn ang="0">
                  <a:pos x="connsiteX0" y="connsiteY0"/>
                </a:cxn>
                <a:cxn ang="0">
                  <a:pos x="connsiteX1" y="connsiteY1"/>
                </a:cxn>
                <a:cxn ang="0">
                  <a:pos x="connsiteX2" y="connsiteY2"/>
                </a:cxn>
              </a:cxnLst>
              <a:rect l="l" t="t" r="r" b="b"/>
              <a:pathLst>
                <a:path w="545" h="193">
                  <a:moveTo>
                    <a:pt x="545" y="193"/>
                  </a:moveTo>
                  <a:lnTo>
                    <a:pt x="545" y="193"/>
                  </a:lnTo>
                  <a:cubicBezTo>
                    <a:pt x="-376" y="-142"/>
                    <a:pt x="42" y="26"/>
                    <a:pt x="545" y="193"/>
                  </a:cubicBezTo>
                  <a:close/>
                </a:path>
              </a:pathLst>
            </a:custGeom>
            <a:solidFill>
              <a:srgbClr val="37474F"/>
            </a:solidFill>
            <a:ln w="8363" cap="flat">
              <a:noFill/>
              <a:prstDash val="solid"/>
              <a:miter/>
            </a:ln>
          </p:spPr>
          <p:txBody>
            <a:bodyPr rtlCol="0" anchor="ctr"/>
            <a:lstStyle/>
            <a:p>
              <a:pPr defTabSz="914378"/>
              <a:endParaRPr lang="en-US"/>
            </a:p>
          </p:txBody>
        </p:sp>
        <p:sp>
          <p:nvSpPr>
            <p:cNvPr id="779" name="Freeform: Shape 778">
              <a:extLst>
                <a:ext uri="{FF2B5EF4-FFF2-40B4-BE49-F238E27FC236}">
                  <a16:creationId xmlns:a16="http://schemas.microsoft.com/office/drawing/2014/main" xmlns="" id="{725D173F-6A85-45E4-9639-0B30D9FF2189}"/>
                </a:ext>
              </a:extLst>
            </p:cNvPr>
            <p:cNvSpPr/>
            <p:nvPr/>
          </p:nvSpPr>
          <p:spPr>
            <a:xfrm>
              <a:off x="2669573" y="1943529"/>
              <a:ext cx="83" cy="83"/>
            </a:xfrm>
            <a:custGeom>
              <a:avLst/>
              <a:gdLst>
                <a:gd name="connsiteX0" fmla="*/ 0 w 83"/>
                <a:gd name="connsiteY0" fmla="*/ 84 h 83"/>
                <a:gd name="connsiteX1" fmla="*/ 84 w 83"/>
                <a:gd name="connsiteY1" fmla="*/ 84 h 83"/>
                <a:gd name="connsiteX2" fmla="*/ 84 w 83"/>
                <a:gd name="connsiteY2" fmla="*/ 0 h 83"/>
                <a:gd name="connsiteX3" fmla="*/ 0 w 83"/>
                <a:gd name="connsiteY3" fmla="*/ 84 h 83"/>
              </a:gdLst>
              <a:ahLst/>
              <a:cxnLst>
                <a:cxn ang="0">
                  <a:pos x="connsiteX0" y="connsiteY0"/>
                </a:cxn>
                <a:cxn ang="0">
                  <a:pos x="connsiteX1" y="connsiteY1"/>
                </a:cxn>
                <a:cxn ang="0">
                  <a:pos x="connsiteX2" y="connsiteY2"/>
                </a:cxn>
                <a:cxn ang="0">
                  <a:pos x="connsiteX3" y="connsiteY3"/>
                </a:cxn>
              </a:cxnLst>
              <a:rect l="l" t="t" r="r" b="b"/>
              <a:pathLst>
                <a:path w="83" h="83">
                  <a:moveTo>
                    <a:pt x="0" y="84"/>
                  </a:moveTo>
                  <a:lnTo>
                    <a:pt x="84" y="84"/>
                  </a:lnTo>
                  <a:lnTo>
                    <a:pt x="84"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780" name="Freeform: Shape 779">
              <a:extLst>
                <a:ext uri="{FF2B5EF4-FFF2-40B4-BE49-F238E27FC236}">
                  <a16:creationId xmlns:a16="http://schemas.microsoft.com/office/drawing/2014/main" xmlns="" id="{B6D04198-CD4D-4EB5-A019-26BA1AAD3F57}"/>
                </a:ext>
              </a:extLst>
            </p:cNvPr>
            <p:cNvSpPr/>
            <p:nvPr/>
          </p:nvSpPr>
          <p:spPr>
            <a:xfrm>
              <a:off x="2667562" y="1941937"/>
              <a:ext cx="2429" cy="1592"/>
            </a:xfrm>
            <a:custGeom>
              <a:avLst/>
              <a:gdLst>
                <a:gd name="connsiteX0" fmla="*/ 0 w 2429"/>
                <a:gd name="connsiteY0" fmla="*/ 419 h 1592"/>
                <a:gd name="connsiteX1" fmla="*/ 2095 w 2429"/>
                <a:gd name="connsiteY1" fmla="*/ 1592 h 1592"/>
                <a:gd name="connsiteX2" fmla="*/ 2430 w 2429"/>
                <a:gd name="connsiteY2" fmla="*/ 0 h 1592"/>
              </a:gdLst>
              <a:ahLst/>
              <a:cxnLst>
                <a:cxn ang="0">
                  <a:pos x="connsiteX0" y="connsiteY0"/>
                </a:cxn>
                <a:cxn ang="0">
                  <a:pos x="connsiteX1" y="connsiteY1"/>
                </a:cxn>
                <a:cxn ang="0">
                  <a:pos x="connsiteX2" y="connsiteY2"/>
                </a:cxn>
              </a:cxnLst>
              <a:rect l="l" t="t" r="r" b="b"/>
              <a:pathLst>
                <a:path w="2429" h="1592">
                  <a:moveTo>
                    <a:pt x="0" y="419"/>
                  </a:moveTo>
                  <a:cubicBezTo>
                    <a:pt x="863" y="394"/>
                    <a:pt x="1667" y="846"/>
                    <a:pt x="2095" y="1592"/>
                  </a:cubicBezTo>
                  <a:lnTo>
                    <a:pt x="2430" y="0"/>
                  </a:lnTo>
                  <a:close/>
                </a:path>
              </a:pathLst>
            </a:custGeom>
            <a:solidFill>
              <a:srgbClr val="37474F"/>
            </a:solidFill>
            <a:ln w="8363" cap="flat">
              <a:noFill/>
              <a:prstDash val="solid"/>
              <a:miter/>
            </a:ln>
          </p:spPr>
          <p:txBody>
            <a:bodyPr rtlCol="0" anchor="ctr"/>
            <a:lstStyle/>
            <a:p>
              <a:pPr defTabSz="914378"/>
              <a:endParaRPr lang="en-US"/>
            </a:p>
          </p:txBody>
        </p:sp>
        <p:sp>
          <p:nvSpPr>
            <p:cNvPr id="781" name="Freeform: Shape 780">
              <a:extLst>
                <a:ext uri="{FF2B5EF4-FFF2-40B4-BE49-F238E27FC236}">
                  <a16:creationId xmlns:a16="http://schemas.microsoft.com/office/drawing/2014/main" xmlns="" id="{9ECF5BC7-3382-4059-ACE4-33733545EC47}"/>
                </a:ext>
              </a:extLst>
            </p:cNvPr>
            <p:cNvSpPr/>
            <p:nvPr/>
          </p:nvSpPr>
          <p:spPr>
            <a:xfrm>
              <a:off x="2487416" y="1774482"/>
              <a:ext cx="256393" cy="226274"/>
            </a:xfrm>
            <a:custGeom>
              <a:avLst/>
              <a:gdLst>
                <a:gd name="connsiteX0" fmla="*/ 111523 w 256393"/>
                <a:gd name="connsiteY0" fmla="*/ 106121 h 226274"/>
                <a:gd name="connsiteX1" fmla="*/ 112361 w 256393"/>
                <a:gd name="connsiteY1" fmla="*/ 107713 h 226274"/>
                <a:gd name="connsiteX2" fmla="*/ 110015 w 256393"/>
                <a:gd name="connsiteY2" fmla="*/ 107713 h 226274"/>
                <a:gd name="connsiteX3" fmla="*/ 116466 w 256393"/>
                <a:gd name="connsiteY3" fmla="*/ 110646 h 226274"/>
                <a:gd name="connsiteX4" fmla="*/ 117053 w 256393"/>
                <a:gd name="connsiteY4" fmla="*/ 111651 h 226274"/>
                <a:gd name="connsiteX5" fmla="*/ 116466 w 256393"/>
                <a:gd name="connsiteY5" fmla="*/ 111232 h 226274"/>
                <a:gd name="connsiteX6" fmla="*/ 120488 w 256393"/>
                <a:gd name="connsiteY6" fmla="*/ 113327 h 226274"/>
                <a:gd name="connsiteX7" fmla="*/ 120488 w 256393"/>
                <a:gd name="connsiteY7" fmla="*/ 114500 h 226274"/>
                <a:gd name="connsiteX8" fmla="*/ 122416 w 256393"/>
                <a:gd name="connsiteY8" fmla="*/ 115589 h 226274"/>
                <a:gd name="connsiteX9" fmla="*/ 122416 w 256393"/>
                <a:gd name="connsiteY9" fmla="*/ 115589 h 226274"/>
                <a:gd name="connsiteX10" fmla="*/ 124929 w 256393"/>
                <a:gd name="connsiteY10" fmla="*/ 117684 h 226274"/>
                <a:gd name="connsiteX11" fmla="*/ 124929 w 256393"/>
                <a:gd name="connsiteY11" fmla="*/ 117684 h 226274"/>
                <a:gd name="connsiteX12" fmla="*/ 127192 w 256393"/>
                <a:gd name="connsiteY12" fmla="*/ 118271 h 226274"/>
                <a:gd name="connsiteX13" fmla="*/ 126689 w 256393"/>
                <a:gd name="connsiteY13" fmla="*/ 118271 h 226274"/>
                <a:gd name="connsiteX14" fmla="*/ 128365 w 256393"/>
                <a:gd name="connsiteY14" fmla="*/ 119108 h 226274"/>
                <a:gd name="connsiteX15" fmla="*/ 126270 w 256393"/>
                <a:gd name="connsiteY15" fmla="*/ 118438 h 226274"/>
                <a:gd name="connsiteX16" fmla="*/ 129621 w 256393"/>
                <a:gd name="connsiteY16" fmla="*/ 122376 h 226274"/>
                <a:gd name="connsiteX17" fmla="*/ 128197 w 256393"/>
                <a:gd name="connsiteY17" fmla="*/ 121454 h 226274"/>
                <a:gd name="connsiteX18" fmla="*/ 130459 w 256393"/>
                <a:gd name="connsiteY18" fmla="*/ 125393 h 226274"/>
                <a:gd name="connsiteX19" fmla="*/ 130459 w 256393"/>
                <a:gd name="connsiteY19" fmla="*/ 122460 h 226274"/>
                <a:gd name="connsiteX20" fmla="*/ 132386 w 256393"/>
                <a:gd name="connsiteY20" fmla="*/ 123884 h 226274"/>
                <a:gd name="connsiteX21" fmla="*/ 133727 w 256393"/>
                <a:gd name="connsiteY21" fmla="*/ 125812 h 226274"/>
                <a:gd name="connsiteX22" fmla="*/ 133057 w 256393"/>
                <a:gd name="connsiteY22" fmla="*/ 126482 h 226274"/>
                <a:gd name="connsiteX23" fmla="*/ 135403 w 256393"/>
                <a:gd name="connsiteY23" fmla="*/ 126985 h 226274"/>
                <a:gd name="connsiteX24" fmla="*/ 136157 w 256393"/>
                <a:gd name="connsiteY24" fmla="*/ 129582 h 226274"/>
                <a:gd name="connsiteX25" fmla="*/ 137917 w 256393"/>
                <a:gd name="connsiteY25" fmla="*/ 129582 h 226274"/>
                <a:gd name="connsiteX26" fmla="*/ 142776 w 256393"/>
                <a:gd name="connsiteY26" fmla="*/ 133185 h 226274"/>
                <a:gd name="connsiteX27" fmla="*/ 142776 w 256393"/>
                <a:gd name="connsiteY27" fmla="*/ 134023 h 226274"/>
                <a:gd name="connsiteX28" fmla="*/ 144201 w 256393"/>
                <a:gd name="connsiteY28" fmla="*/ 134023 h 226274"/>
                <a:gd name="connsiteX29" fmla="*/ 144201 w 256393"/>
                <a:gd name="connsiteY29" fmla="*/ 134442 h 226274"/>
                <a:gd name="connsiteX30" fmla="*/ 146295 w 256393"/>
                <a:gd name="connsiteY30" fmla="*/ 134442 h 226274"/>
                <a:gd name="connsiteX31" fmla="*/ 150234 w 256393"/>
                <a:gd name="connsiteY31" fmla="*/ 138464 h 226274"/>
                <a:gd name="connsiteX32" fmla="*/ 149563 w 256393"/>
                <a:gd name="connsiteY32" fmla="*/ 139050 h 226274"/>
                <a:gd name="connsiteX33" fmla="*/ 154255 w 256393"/>
                <a:gd name="connsiteY33" fmla="*/ 141145 h 226274"/>
                <a:gd name="connsiteX34" fmla="*/ 155345 w 256393"/>
                <a:gd name="connsiteY34" fmla="*/ 142988 h 226274"/>
                <a:gd name="connsiteX35" fmla="*/ 158361 w 256393"/>
                <a:gd name="connsiteY35" fmla="*/ 142988 h 226274"/>
                <a:gd name="connsiteX36" fmla="*/ 157439 w 256393"/>
                <a:gd name="connsiteY36" fmla="*/ 142318 h 226274"/>
                <a:gd name="connsiteX37" fmla="*/ 159785 w 256393"/>
                <a:gd name="connsiteY37" fmla="*/ 143742 h 226274"/>
                <a:gd name="connsiteX38" fmla="*/ 158864 w 256393"/>
                <a:gd name="connsiteY38" fmla="*/ 143742 h 226274"/>
                <a:gd name="connsiteX39" fmla="*/ 159450 w 256393"/>
                <a:gd name="connsiteY39" fmla="*/ 143742 h 226274"/>
                <a:gd name="connsiteX40" fmla="*/ 158277 w 256393"/>
                <a:gd name="connsiteY40" fmla="*/ 144664 h 226274"/>
                <a:gd name="connsiteX41" fmla="*/ 158277 w 256393"/>
                <a:gd name="connsiteY41" fmla="*/ 143575 h 226274"/>
                <a:gd name="connsiteX42" fmla="*/ 156266 w 256393"/>
                <a:gd name="connsiteY42" fmla="*/ 144161 h 226274"/>
                <a:gd name="connsiteX43" fmla="*/ 157104 w 256393"/>
                <a:gd name="connsiteY43" fmla="*/ 144161 h 226274"/>
                <a:gd name="connsiteX44" fmla="*/ 156685 w 256393"/>
                <a:gd name="connsiteY44" fmla="*/ 144161 h 226274"/>
                <a:gd name="connsiteX45" fmla="*/ 157523 w 256393"/>
                <a:gd name="connsiteY45" fmla="*/ 144161 h 226274"/>
                <a:gd name="connsiteX46" fmla="*/ 157523 w 256393"/>
                <a:gd name="connsiteY46" fmla="*/ 145418 h 226274"/>
                <a:gd name="connsiteX47" fmla="*/ 157942 w 256393"/>
                <a:gd name="connsiteY47" fmla="*/ 145418 h 226274"/>
                <a:gd name="connsiteX48" fmla="*/ 160037 w 256393"/>
                <a:gd name="connsiteY48" fmla="*/ 148267 h 226274"/>
                <a:gd name="connsiteX49" fmla="*/ 168416 w 256393"/>
                <a:gd name="connsiteY49" fmla="*/ 151786 h 226274"/>
                <a:gd name="connsiteX50" fmla="*/ 166740 w 256393"/>
                <a:gd name="connsiteY50" fmla="*/ 153211 h 226274"/>
                <a:gd name="connsiteX51" fmla="*/ 162802 w 256393"/>
                <a:gd name="connsiteY51" fmla="*/ 149943 h 226274"/>
                <a:gd name="connsiteX52" fmla="*/ 162802 w 256393"/>
                <a:gd name="connsiteY52" fmla="*/ 150781 h 226274"/>
                <a:gd name="connsiteX53" fmla="*/ 166070 w 256393"/>
                <a:gd name="connsiteY53" fmla="*/ 152624 h 226274"/>
                <a:gd name="connsiteX54" fmla="*/ 166824 w 256393"/>
                <a:gd name="connsiteY54" fmla="*/ 154384 h 226274"/>
                <a:gd name="connsiteX55" fmla="*/ 170846 w 256393"/>
                <a:gd name="connsiteY55" fmla="*/ 156227 h 226274"/>
                <a:gd name="connsiteX56" fmla="*/ 168751 w 256393"/>
                <a:gd name="connsiteY56" fmla="*/ 155473 h 226274"/>
                <a:gd name="connsiteX57" fmla="*/ 172689 w 256393"/>
                <a:gd name="connsiteY57" fmla="*/ 157903 h 226274"/>
                <a:gd name="connsiteX58" fmla="*/ 171851 w 256393"/>
                <a:gd name="connsiteY58" fmla="*/ 157484 h 226274"/>
                <a:gd name="connsiteX59" fmla="*/ 173862 w 256393"/>
                <a:gd name="connsiteY59" fmla="*/ 159746 h 226274"/>
                <a:gd name="connsiteX60" fmla="*/ 173862 w 256393"/>
                <a:gd name="connsiteY60" fmla="*/ 159746 h 226274"/>
                <a:gd name="connsiteX61" fmla="*/ 181654 w 256393"/>
                <a:gd name="connsiteY61" fmla="*/ 165192 h 226274"/>
                <a:gd name="connsiteX62" fmla="*/ 180062 w 256393"/>
                <a:gd name="connsiteY62" fmla="*/ 166114 h 226274"/>
                <a:gd name="connsiteX63" fmla="*/ 186765 w 256393"/>
                <a:gd name="connsiteY63" fmla="*/ 166114 h 226274"/>
                <a:gd name="connsiteX64" fmla="*/ 183079 w 256393"/>
                <a:gd name="connsiteY64" fmla="*/ 168460 h 226274"/>
                <a:gd name="connsiteX65" fmla="*/ 185425 w 256393"/>
                <a:gd name="connsiteY65" fmla="*/ 170471 h 226274"/>
                <a:gd name="connsiteX66" fmla="*/ 186095 w 256393"/>
                <a:gd name="connsiteY66" fmla="*/ 168879 h 226274"/>
                <a:gd name="connsiteX67" fmla="*/ 187603 w 256393"/>
                <a:gd name="connsiteY67" fmla="*/ 172398 h 226274"/>
                <a:gd name="connsiteX68" fmla="*/ 189698 w 256393"/>
                <a:gd name="connsiteY68" fmla="*/ 171895 h 226274"/>
                <a:gd name="connsiteX69" fmla="*/ 188274 w 256393"/>
                <a:gd name="connsiteY69" fmla="*/ 172985 h 226274"/>
                <a:gd name="connsiteX70" fmla="*/ 191458 w 256393"/>
                <a:gd name="connsiteY70" fmla="*/ 173655 h 226274"/>
                <a:gd name="connsiteX71" fmla="*/ 190536 w 256393"/>
                <a:gd name="connsiteY71" fmla="*/ 175415 h 226274"/>
                <a:gd name="connsiteX72" fmla="*/ 193050 w 256393"/>
                <a:gd name="connsiteY72" fmla="*/ 177426 h 226274"/>
                <a:gd name="connsiteX73" fmla="*/ 192379 w 256393"/>
                <a:gd name="connsiteY73" fmla="*/ 176336 h 226274"/>
                <a:gd name="connsiteX74" fmla="*/ 198580 w 256393"/>
                <a:gd name="connsiteY74" fmla="*/ 178934 h 226274"/>
                <a:gd name="connsiteX75" fmla="*/ 197490 w 256393"/>
                <a:gd name="connsiteY75" fmla="*/ 181112 h 226274"/>
                <a:gd name="connsiteX76" fmla="*/ 205199 w 256393"/>
                <a:gd name="connsiteY76" fmla="*/ 181615 h 226274"/>
                <a:gd name="connsiteX77" fmla="*/ 205199 w 256393"/>
                <a:gd name="connsiteY77" fmla="*/ 182369 h 226274"/>
                <a:gd name="connsiteX78" fmla="*/ 207210 w 256393"/>
                <a:gd name="connsiteY78" fmla="*/ 183374 h 226274"/>
                <a:gd name="connsiteX79" fmla="*/ 198831 w 256393"/>
                <a:gd name="connsiteY79" fmla="*/ 182285 h 226274"/>
                <a:gd name="connsiteX80" fmla="*/ 200004 w 256393"/>
                <a:gd name="connsiteY80" fmla="*/ 184129 h 226274"/>
                <a:gd name="connsiteX81" fmla="*/ 198412 w 256393"/>
                <a:gd name="connsiteY81" fmla="*/ 183626 h 226274"/>
                <a:gd name="connsiteX82" fmla="*/ 201345 w 256393"/>
                <a:gd name="connsiteY82" fmla="*/ 186642 h 226274"/>
                <a:gd name="connsiteX83" fmla="*/ 204780 w 256393"/>
                <a:gd name="connsiteY83" fmla="*/ 187313 h 226274"/>
                <a:gd name="connsiteX84" fmla="*/ 200758 w 256393"/>
                <a:gd name="connsiteY84" fmla="*/ 185050 h 226274"/>
                <a:gd name="connsiteX85" fmla="*/ 206623 w 256393"/>
                <a:gd name="connsiteY85" fmla="*/ 186810 h 226274"/>
                <a:gd name="connsiteX86" fmla="*/ 204864 w 256393"/>
                <a:gd name="connsiteY86" fmla="*/ 188067 h 226274"/>
                <a:gd name="connsiteX87" fmla="*/ 207377 w 256393"/>
                <a:gd name="connsiteY87" fmla="*/ 189826 h 226274"/>
                <a:gd name="connsiteX88" fmla="*/ 206121 w 256393"/>
                <a:gd name="connsiteY88" fmla="*/ 189407 h 226274"/>
                <a:gd name="connsiteX89" fmla="*/ 209807 w 256393"/>
                <a:gd name="connsiteY89" fmla="*/ 192172 h 226274"/>
                <a:gd name="connsiteX90" fmla="*/ 210981 w 256393"/>
                <a:gd name="connsiteY90" fmla="*/ 194183 h 226274"/>
                <a:gd name="connsiteX91" fmla="*/ 214164 w 256393"/>
                <a:gd name="connsiteY91" fmla="*/ 189743 h 226274"/>
                <a:gd name="connsiteX92" fmla="*/ 216259 w 256393"/>
                <a:gd name="connsiteY92" fmla="*/ 193848 h 226274"/>
                <a:gd name="connsiteX93" fmla="*/ 213829 w 256393"/>
                <a:gd name="connsiteY93" fmla="*/ 195524 h 226274"/>
                <a:gd name="connsiteX94" fmla="*/ 215002 w 256393"/>
                <a:gd name="connsiteY94" fmla="*/ 195524 h 226274"/>
                <a:gd name="connsiteX95" fmla="*/ 215421 w 256393"/>
                <a:gd name="connsiteY95" fmla="*/ 196864 h 226274"/>
                <a:gd name="connsiteX96" fmla="*/ 216510 w 256393"/>
                <a:gd name="connsiteY96" fmla="*/ 196864 h 226274"/>
                <a:gd name="connsiteX97" fmla="*/ 218940 w 256393"/>
                <a:gd name="connsiteY97" fmla="*/ 199294 h 226274"/>
                <a:gd name="connsiteX98" fmla="*/ 222962 w 256393"/>
                <a:gd name="connsiteY98" fmla="*/ 199294 h 226274"/>
                <a:gd name="connsiteX99" fmla="*/ 222962 w 256393"/>
                <a:gd name="connsiteY99" fmla="*/ 200132 h 226274"/>
                <a:gd name="connsiteX100" fmla="*/ 228241 w 256393"/>
                <a:gd name="connsiteY100" fmla="*/ 205662 h 226274"/>
                <a:gd name="connsiteX101" fmla="*/ 228241 w 256393"/>
                <a:gd name="connsiteY101" fmla="*/ 207087 h 226274"/>
                <a:gd name="connsiteX102" fmla="*/ 229833 w 256393"/>
                <a:gd name="connsiteY102" fmla="*/ 207841 h 226274"/>
                <a:gd name="connsiteX103" fmla="*/ 228576 w 256393"/>
                <a:gd name="connsiteY103" fmla="*/ 208260 h 226274"/>
                <a:gd name="connsiteX104" fmla="*/ 232011 w 256393"/>
                <a:gd name="connsiteY104" fmla="*/ 209768 h 226274"/>
                <a:gd name="connsiteX105" fmla="*/ 228744 w 256393"/>
                <a:gd name="connsiteY105" fmla="*/ 207087 h 226274"/>
                <a:gd name="connsiteX106" fmla="*/ 234693 w 256393"/>
                <a:gd name="connsiteY106" fmla="*/ 208344 h 226274"/>
                <a:gd name="connsiteX107" fmla="*/ 235363 w 256393"/>
                <a:gd name="connsiteY107" fmla="*/ 209768 h 226274"/>
                <a:gd name="connsiteX108" fmla="*/ 241898 w 256393"/>
                <a:gd name="connsiteY108" fmla="*/ 213958 h 226274"/>
                <a:gd name="connsiteX109" fmla="*/ 240725 w 256393"/>
                <a:gd name="connsiteY109" fmla="*/ 215801 h 226274"/>
                <a:gd name="connsiteX110" fmla="*/ 237877 w 256393"/>
                <a:gd name="connsiteY110" fmla="*/ 212533 h 226274"/>
                <a:gd name="connsiteX111" fmla="*/ 238798 w 256393"/>
                <a:gd name="connsiteY111" fmla="*/ 213874 h 226274"/>
                <a:gd name="connsiteX112" fmla="*/ 236704 w 256393"/>
                <a:gd name="connsiteY112" fmla="*/ 212282 h 226274"/>
                <a:gd name="connsiteX113" fmla="*/ 244412 w 256393"/>
                <a:gd name="connsiteY113" fmla="*/ 220661 h 226274"/>
                <a:gd name="connsiteX114" fmla="*/ 245836 w 256393"/>
                <a:gd name="connsiteY114" fmla="*/ 220661 h 226274"/>
                <a:gd name="connsiteX115" fmla="*/ 244999 w 256393"/>
                <a:gd name="connsiteY115" fmla="*/ 219990 h 226274"/>
                <a:gd name="connsiteX116" fmla="*/ 246256 w 256393"/>
                <a:gd name="connsiteY116" fmla="*/ 219990 h 226274"/>
                <a:gd name="connsiteX117" fmla="*/ 250696 w 256393"/>
                <a:gd name="connsiteY117" fmla="*/ 222839 h 226274"/>
                <a:gd name="connsiteX118" fmla="*/ 250696 w 256393"/>
                <a:gd name="connsiteY118" fmla="*/ 223761 h 226274"/>
                <a:gd name="connsiteX119" fmla="*/ 249440 w 256393"/>
                <a:gd name="connsiteY119" fmla="*/ 222336 h 226274"/>
                <a:gd name="connsiteX120" fmla="*/ 252456 w 256393"/>
                <a:gd name="connsiteY120" fmla="*/ 225101 h 226274"/>
                <a:gd name="connsiteX121" fmla="*/ 251786 w 256393"/>
                <a:gd name="connsiteY121" fmla="*/ 223677 h 226274"/>
                <a:gd name="connsiteX122" fmla="*/ 256394 w 256393"/>
                <a:gd name="connsiteY122" fmla="*/ 226274 h 226274"/>
                <a:gd name="connsiteX123" fmla="*/ 255724 w 256393"/>
                <a:gd name="connsiteY123" fmla="*/ 224431 h 226274"/>
                <a:gd name="connsiteX124" fmla="*/ 252707 w 256393"/>
                <a:gd name="connsiteY124" fmla="*/ 223426 h 226274"/>
                <a:gd name="connsiteX125" fmla="*/ 250696 w 256393"/>
                <a:gd name="connsiteY125" fmla="*/ 219571 h 226274"/>
                <a:gd name="connsiteX126" fmla="*/ 249775 w 256393"/>
                <a:gd name="connsiteY126" fmla="*/ 219571 h 226274"/>
                <a:gd name="connsiteX127" fmla="*/ 249272 w 256393"/>
                <a:gd name="connsiteY127" fmla="*/ 219571 h 226274"/>
                <a:gd name="connsiteX128" fmla="*/ 249272 w 256393"/>
                <a:gd name="connsiteY128" fmla="*/ 220493 h 226274"/>
                <a:gd name="connsiteX129" fmla="*/ 245585 w 256393"/>
                <a:gd name="connsiteY129" fmla="*/ 218482 h 226274"/>
                <a:gd name="connsiteX130" fmla="*/ 245585 w 256393"/>
                <a:gd name="connsiteY130" fmla="*/ 217896 h 226274"/>
                <a:gd name="connsiteX131" fmla="*/ 244328 w 256393"/>
                <a:gd name="connsiteY131" fmla="*/ 217477 h 226274"/>
                <a:gd name="connsiteX132" fmla="*/ 245082 w 256393"/>
                <a:gd name="connsiteY132" fmla="*/ 216220 h 226274"/>
                <a:gd name="connsiteX133" fmla="*/ 243658 w 256393"/>
                <a:gd name="connsiteY133" fmla="*/ 214879 h 226274"/>
                <a:gd name="connsiteX134" fmla="*/ 241061 w 256393"/>
                <a:gd name="connsiteY134" fmla="*/ 212198 h 226274"/>
                <a:gd name="connsiteX135" fmla="*/ 239804 w 256393"/>
                <a:gd name="connsiteY135" fmla="*/ 211360 h 226274"/>
                <a:gd name="connsiteX136" fmla="*/ 237206 w 256393"/>
                <a:gd name="connsiteY136" fmla="*/ 209600 h 226274"/>
                <a:gd name="connsiteX137" fmla="*/ 237206 w 256393"/>
                <a:gd name="connsiteY137" fmla="*/ 209600 h 226274"/>
                <a:gd name="connsiteX138" fmla="*/ 230084 w 256393"/>
                <a:gd name="connsiteY138" fmla="*/ 203065 h 226274"/>
                <a:gd name="connsiteX139" fmla="*/ 227152 w 256393"/>
                <a:gd name="connsiteY139" fmla="*/ 200635 h 226274"/>
                <a:gd name="connsiteX140" fmla="*/ 227152 w 256393"/>
                <a:gd name="connsiteY140" fmla="*/ 199965 h 226274"/>
                <a:gd name="connsiteX141" fmla="*/ 223800 w 256393"/>
                <a:gd name="connsiteY141" fmla="*/ 197032 h 226274"/>
                <a:gd name="connsiteX142" fmla="*/ 217767 w 256393"/>
                <a:gd name="connsiteY142" fmla="*/ 190748 h 226274"/>
                <a:gd name="connsiteX143" fmla="*/ 217181 w 256393"/>
                <a:gd name="connsiteY143" fmla="*/ 191251 h 226274"/>
                <a:gd name="connsiteX144" fmla="*/ 213159 w 256393"/>
                <a:gd name="connsiteY144" fmla="*/ 188234 h 226274"/>
                <a:gd name="connsiteX145" fmla="*/ 213159 w 256393"/>
                <a:gd name="connsiteY145" fmla="*/ 188737 h 226274"/>
                <a:gd name="connsiteX146" fmla="*/ 208215 w 256393"/>
                <a:gd name="connsiteY146" fmla="*/ 183793 h 226274"/>
                <a:gd name="connsiteX147" fmla="*/ 209221 w 256393"/>
                <a:gd name="connsiteY147" fmla="*/ 184631 h 226274"/>
                <a:gd name="connsiteX148" fmla="*/ 202015 w 256393"/>
                <a:gd name="connsiteY148" fmla="*/ 178180 h 226274"/>
                <a:gd name="connsiteX149" fmla="*/ 200758 w 256393"/>
                <a:gd name="connsiteY149" fmla="*/ 177007 h 226274"/>
                <a:gd name="connsiteX150" fmla="*/ 200758 w 256393"/>
                <a:gd name="connsiteY150" fmla="*/ 177007 h 226274"/>
                <a:gd name="connsiteX151" fmla="*/ 200758 w 256393"/>
                <a:gd name="connsiteY151" fmla="*/ 177007 h 226274"/>
                <a:gd name="connsiteX152" fmla="*/ 199334 w 256393"/>
                <a:gd name="connsiteY152" fmla="*/ 175834 h 226274"/>
                <a:gd name="connsiteX153" fmla="*/ 199753 w 256393"/>
                <a:gd name="connsiteY153" fmla="*/ 176671 h 226274"/>
                <a:gd name="connsiteX154" fmla="*/ 197909 w 256393"/>
                <a:gd name="connsiteY154" fmla="*/ 175415 h 226274"/>
                <a:gd name="connsiteX155" fmla="*/ 197909 w 256393"/>
                <a:gd name="connsiteY155" fmla="*/ 174660 h 226274"/>
                <a:gd name="connsiteX156" fmla="*/ 197909 w 256393"/>
                <a:gd name="connsiteY156" fmla="*/ 174660 h 226274"/>
                <a:gd name="connsiteX157" fmla="*/ 197155 w 256393"/>
                <a:gd name="connsiteY157" fmla="*/ 175163 h 226274"/>
                <a:gd name="connsiteX158" fmla="*/ 196066 w 256393"/>
                <a:gd name="connsiteY158" fmla="*/ 175163 h 226274"/>
                <a:gd name="connsiteX159" fmla="*/ 194306 w 256393"/>
                <a:gd name="connsiteY159" fmla="*/ 172482 h 226274"/>
                <a:gd name="connsiteX160" fmla="*/ 189782 w 256393"/>
                <a:gd name="connsiteY160" fmla="*/ 170639 h 226274"/>
                <a:gd name="connsiteX161" fmla="*/ 189782 w 256393"/>
                <a:gd name="connsiteY161" fmla="*/ 170639 h 226274"/>
                <a:gd name="connsiteX162" fmla="*/ 187771 w 256393"/>
                <a:gd name="connsiteY162" fmla="*/ 168963 h 226274"/>
                <a:gd name="connsiteX163" fmla="*/ 187771 w 256393"/>
                <a:gd name="connsiteY163" fmla="*/ 168041 h 226274"/>
                <a:gd name="connsiteX164" fmla="*/ 185425 w 256393"/>
                <a:gd name="connsiteY164" fmla="*/ 167538 h 226274"/>
                <a:gd name="connsiteX165" fmla="*/ 186095 w 256393"/>
                <a:gd name="connsiteY165" fmla="*/ 166030 h 226274"/>
                <a:gd name="connsiteX166" fmla="*/ 181487 w 256393"/>
                <a:gd name="connsiteY166" fmla="*/ 163852 h 226274"/>
                <a:gd name="connsiteX167" fmla="*/ 181989 w 256393"/>
                <a:gd name="connsiteY167" fmla="*/ 163852 h 226274"/>
                <a:gd name="connsiteX168" fmla="*/ 179643 w 256393"/>
                <a:gd name="connsiteY168" fmla="*/ 162176 h 226274"/>
                <a:gd name="connsiteX169" fmla="*/ 169337 w 256393"/>
                <a:gd name="connsiteY169" fmla="*/ 151200 h 226274"/>
                <a:gd name="connsiteX170" fmla="*/ 166991 w 256393"/>
                <a:gd name="connsiteY170" fmla="*/ 149859 h 226274"/>
                <a:gd name="connsiteX171" fmla="*/ 167578 w 256393"/>
                <a:gd name="connsiteY171" fmla="*/ 149021 h 226274"/>
                <a:gd name="connsiteX172" fmla="*/ 162969 w 256393"/>
                <a:gd name="connsiteY172" fmla="*/ 145502 h 226274"/>
                <a:gd name="connsiteX173" fmla="*/ 163723 w 256393"/>
                <a:gd name="connsiteY173" fmla="*/ 145083 h 226274"/>
                <a:gd name="connsiteX174" fmla="*/ 162886 w 256393"/>
                <a:gd name="connsiteY174" fmla="*/ 144496 h 226274"/>
                <a:gd name="connsiteX175" fmla="*/ 163807 w 256393"/>
                <a:gd name="connsiteY175" fmla="*/ 144496 h 226274"/>
                <a:gd name="connsiteX176" fmla="*/ 159785 w 256393"/>
                <a:gd name="connsiteY176" fmla="*/ 144496 h 226274"/>
                <a:gd name="connsiteX177" fmla="*/ 157355 w 256393"/>
                <a:gd name="connsiteY177" fmla="*/ 142737 h 226274"/>
                <a:gd name="connsiteX178" fmla="*/ 158277 w 256393"/>
                <a:gd name="connsiteY178" fmla="*/ 142318 h 226274"/>
                <a:gd name="connsiteX179" fmla="*/ 153753 w 256393"/>
                <a:gd name="connsiteY179" fmla="*/ 138715 h 226274"/>
                <a:gd name="connsiteX180" fmla="*/ 152580 w 256393"/>
                <a:gd name="connsiteY180" fmla="*/ 137710 h 226274"/>
                <a:gd name="connsiteX181" fmla="*/ 149396 w 256393"/>
                <a:gd name="connsiteY181" fmla="*/ 134693 h 226274"/>
                <a:gd name="connsiteX182" fmla="*/ 149396 w 256393"/>
                <a:gd name="connsiteY182" fmla="*/ 135196 h 226274"/>
                <a:gd name="connsiteX183" fmla="*/ 146630 w 256393"/>
                <a:gd name="connsiteY183" fmla="*/ 133269 h 226274"/>
                <a:gd name="connsiteX184" fmla="*/ 146630 w 256393"/>
                <a:gd name="connsiteY184" fmla="*/ 133269 h 226274"/>
                <a:gd name="connsiteX185" fmla="*/ 143028 w 256393"/>
                <a:gd name="connsiteY185" fmla="*/ 129247 h 226274"/>
                <a:gd name="connsiteX186" fmla="*/ 143028 w 256393"/>
                <a:gd name="connsiteY186" fmla="*/ 129917 h 226274"/>
                <a:gd name="connsiteX187" fmla="*/ 139090 w 256393"/>
                <a:gd name="connsiteY187" fmla="*/ 125979 h 226274"/>
                <a:gd name="connsiteX188" fmla="*/ 139090 w 256393"/>
                <a:gd name="connsiteY188" fmla="*/ 126817 h 226274"/>
                <a:gd name="connsiteX189" fmla="*/ 137246 w 256393"/>
                <a:gd name="connsiteY189" fmla="*/ 122125 h 226274"/>
                <a:gd name="connsiteX190" fmla="*/ 138084 w 256393"/>
                <a:gd name="connsiteY190" fmla="*/ 122125 h 226274"/>
                <a:gd name="connsiteX191" fmla="*/ 135235 w 256393"/>
                <a:gd name="connsiteY191" fmla="*/ 121119 h 226274"/>
                <a:gd name="connsiteX192" fmla="*/ 135235 w 256393"/>
                <a:gd name="connsiteY192" fmla="*/ 119444 h 226274"/>
                <a:gd name="connsiteX193" fmla="*/ 129873 w 256393"/>
                <a:gd name="connsiteY193" fmla="*/ 115506 h 226274"/>
                <a:gd name="connsiteX194" fmla="*/ 129035 w 256393"/>
                <a:gd name="connsiteY194" fmla="*/ 116176 h 226274"/>
                <a:gd name="connsiteX195" fmla="*/ 124762 w 256393"/>
                <a:gd name="connsiteY195" fmla="*/ 111986 h 226274"/>
                <a:gd name="connsiteX196" fmla="*/ 124762 w 256393"/>
                <a:gd name="connsiteY196" fmla="*/ 111567 h 226274"/>
                <a:gd name="connsiteX197" fmla="*/ 120321 w 256393"/>
                <a:gd name="connsiteY197" fmla="*/ 109138 h 226274"/>
                <a:gd name="connsiteX198" fmla="*/ 115210 w 256393"/>
                <a:gd name="connsiteY198" fmla="*/ 103105 h 226274"/>
                <a:gd name="connsiteX199" fmla="*/ 112193 w 256393"/>
                <a:gd name="connsiteY199" fmla="*/ 100507 h 226274"/>
                <a:gd name="connsiteX200" fmla="*/ 112193 w 256393"/>
                <a:gd name="connsiteY200" fmla="*/ 100507 h 226274"/>
                <a:gd name="connsiteX201" fmla="*/ 108423 w 256393"/>
                <a:gd name="connsiteY201" fmla="*/ 98329 h 226274"/>
                <a:gd name="connsiteX202" fmla="*/ 108423 w 256393"/>
                <a:gd name="connsiteY202" fmla="*/ 97910 h 226274"/>
                <a:gd name="connsiteX203" fmla="*/ 102641 w 256393"/>
                <a:gd name="connsiteY203" fmla="*/ 93720 h 226274"/>
                <a:gd name="connsiteX204" fmla="*/ 102641 w 256393"/>
                <a:gd name="connsiteY204" fmla="*/ 92966 h 226274"/>
                <a:gd name="connsiteX205" fmla="*/ 96273 w 256393"/>
                <a:gd name="connsiteY205" fmla="*/ 86850 h 226274"/>
                <a:gd name="connsiteX206" fmla="*/ 96776 w 256393"/>
                <a:gd name="connsiteY206" fmla="*/ 86850 h 226274"/>
                <a:gd name="connsiteX207" fmla="*/ 88397 w 256393"/>
                <a:gd name="connsiteY207" fmla="*/ 79895 h 226274"/>
                <a:gd name="connsiteX208" fmla="*/ 85967 w 256393"/>
                <a:gd name="connsiteY208" fmla="*/ 78555 h 226274"/>
                <a:gd name="connsiteX209" fmla="*/ 85967 w 256393"/>
                <a:gd name="connsiteY209" fmla="*/ 80398 h 226274"/>
                <a:gd name="connsiteX210" fmla="*/ 85213 w 256393"/>
                <a:gd name="connsiteY210" fmla="*/ 78471 h 226274"/>
                <a:gd name="connsiteX211" fmla="*/ 85213 w 256393"/>
                <a:gd name="connsiteY211" fmla="*/ 78471 h 226274"/>
                <a:gd name="connsiteX212" fmla="*/ 83119 w 256393"/>
                <a:gd name="connsiteY212" fmla="*/ 74617 h 226274"/>
                <a:gd name="connsiteX213" fmla="*/ 68958 w 256393"/>
                <a:gd name="connsiteY213" fmla="*/ 60875 h 226274"/>
                <a:gd name="connsiteX214" fmla="*/ 68958 w 256393"/>
                <a:gd name="connsiteY214" fmla="*/ 62132 h 226274"/>
                <a:gd name="connsiteX215" fmla="*/ 67366 w 256393"/>
                <a:gd name="connsiteY215" fmla="*/ 60624 h 226274"/>
                <a:gd name="connsiteX216" fmla="*/ 68539 w 256393"/>
                <a:gd name="connsiteY216" fmla="*/ 60624 h 226274"/>
                <a:gd name="connsiteX217" fmla="*/ 66026 w 256393"/>
                <a:gd name="connsiteY217" fmla="*/ 59367 h 226274"/>
                <a:gd name="connsiteX218" fmla="*/ 67031 w 256393"/>
                <a:gd name="connsiteY218" fmla="*/ 58613 h 226274"/>
                <a:gd name="connsiteX219" fmla="*/ 66026 w 256393"/>
                <a:gd name="connsiteY219" fmla="*/ 57775 h 226274"/>
                <a:gd name="connsiteX220" fmla="*/ 66026 w 256393"/>
                <a:gd name="connsiteY220" fmla="*/ 57775 h 226274"/>
                <a:gd name="connsiteX221" fmla="*/ 63177 w 256393"/>
                <a:gd name="connsiteY221" fmla="*/ 56351 h 226274"/>
                <a:gd name="connsiteX222" fmla="*/ 63177 w 256393"/>
                <a:gd name="connsiteY222" fmla="*/ 55094 h 226274"/>
                <a:gd name="connsiteX223" fmla="*/ 62674 w 256393"/>
                <a:gd name="connsiteY223" fmla="*/ 54591 h 226274"/>
                <a:gd name="connsiteX224" fmla="*/ 60663 w 256393"/>
                <a:gd name="connsiteY224" fmla="*/ 52664 h 226274"/>
                <a:gd name="connsiteX225" fmla="*/ 60663 w 256393"/>
                <a:gd name="connsiteY225" fmla="*/ 54005 h 226274"/>
                <a:gd name="connsiteX226" fmla="*/ 59071 w 256393"/>
                <a:gd name="connsiteY226" fmla="*/ 54005 h 226274"/>
                <a:gd name="connsiteX227" fmla="*/ 51195 w 256393"/>
                <a:gd name="connsiteY227" fmla="*/ 45626 h 226274"/>
                <a:gd name="connsiteX228" fmla="*/ 46754 w 256393"/>
                <a:gd name="connsiteY228" fmla="*/ 42274 h 226274"/>
                <a:gd name="connsiteX229" fmla="*/ 45330 w 256393"/>
                <a:gd name="connsiteY229" fmla="*/ 42274 h 226274"/>
                <a:gd name="connsiteX230" fmla="*/ 43319 w 256393"/>
                <a:gd name="connsiteY230" fmla="*/ 37414 h 226274"/>
                <a:gd name="connsiteX231" fmla="*/ 39967 w 256393"/>
                <a:gd name="connsiteY231" fmla="*/ 36493 h 226274"/>
                <a:gd name="connsiteX232" fmla="*/ 39967 w 256393"/>
                <a:gd name="connsiteY232" fmla="*/ 34733 h 226274"/>
                <a:gd name="connsiteX233" fmla="*/ 30918 w 256393"/>
                <a:gd name="connsiteY233" fmla="*/ 26354 h 226274"/>
                <a:gd name="connsiteX234" fmla="*/ 29996 w 256393"/>
                <a:gd name="connsiteY234" fmla="*/ 26941 h 226274"/>
                <a:gd name="connsiteX235" fmla="*/ 29159 w 256393"/>
                <a:gd name="connsiteY235" fmla="*/ 24427 h 226274"/>
                <a:gd name="connsiteX236" fmla="*/ 26896 w 256393"/>
                <a:gd name="connsiteY236" fmla="*/ 23254 h 226274"/>
                <a:gd name="connsiteX237" fmla="*/ 26477 w 256393"/>
                <a:gd name="connsiteY237" fmla="*/ 23673 h 226274"/>
                <a:gd name="connsiteX238" fmla="*/ 7541 w 256393"/>
                <a:gd name="connsiteY238" fmla="*/ 4737 h 226274"/>
                <a:gd name="connsiteX239" fmla="*/ 6703 w 256393"/>
                <a:gd name="connsiteY239" fmla="*/ 4737 h 226274"/>
                <a:gd name="connsiteX240" fmla="*/ 6117 w 256393"/>
                <a:gd name="connsiteY240" fmla="*/ 5491 h 226274"/>
                <a:gd name="connsiteX241" fmla="*/ 4022 w 256393"/>
                <a:gd name="connsiteY241" fmla="*/ 2307 h 226274"/>
                <a:gd name="connsiteX242" fmla="*/ 167 w 256393"/>
                <a:gd name="connsiteY242" fmla="*/ 44 h 226274"/>
                <a:gd name="connsiteX243" fmla="*/ 1089 w 256393"/>
                <a:gd name="connsiteY243" fmla="*/ 715 h 226274"/>
                <a:gd name="connsiteX244" fmla="*/ 0 w 256393"/>
                <a:gd name="connsiteY244" fmla="*/ 4904 h 226274"/>
                <a:gd name="connsiteX245" fmla="*/ 5530 w 256393"/>
                <a:gd name="connsiteY245" fmla="*/ 10015 h 226274"/>
                <a:gd name="connsiteX246" fmla="*/ 4860 w 256393"/>
                <a:gd name="connsiteY246" fmla="*/ 10434 h 226274"/>
                <a:gd name="connsiteX247" fmla="*/ 7541 w 256393"/>
                <a:gd name="connsiteY247" fmla="*/ 12278 h 226274"/>
                <a:gd name="connsiteX248" fmla="*/ 7541 w 256393"/>
                <a:gd name="connsiteY248" fmla="*/ 12278 h 226274"/>
                <a:gd name="connsiteX249" fmla="*/ 15920 w 256393"/>
                <a:gd name="connsiteY249" fmla="*/ 20656 h 226274"/>
                <a:gd name="connsiteX250" fmla="*/ 15920 w 256393"/>
                <a:gd name="connsiteY250" fmla="*/ 19902 h 226274"/>
                <a:gd name="connsiteX251" fmla="*/ 16925 w 256393"/>
                <a:gd name="connsiteY251" fmla="*/ 21494 h 226274"/>
                <a:gd name="connsiteX252" fmla="*/ 16339 w 256393"/>
                <a:gd name="connsiteY252" fmla="*/ 19316 h 226274"/>
                <a:gd name="connsiteX253" fmla="*/ 21785 w 256393"/>
                <a:gd name="connsiteY253" fmla="*/ 26438 h 226274"/>
                <a:gd name="connsiteX254" fmla="*/ 23209 w 256393"/>
                <a:gd name="connsiteY254" fmla="*/ 26438 h 226274"/>
                <a:gd name="connsiteX255" fmla="*/ 23209 w 256393"/>
                <a:gd name="connsiteY255" fmla="*/ 27108 h 226274"/>
                <a:gd name="connsiteX256" fmla="*/ 23964 w 256393"/>
                <a:gd name="connsiteY256" fmla="*/ 27108 h 226274"/>
                <a:gd name="connsiteX257" fmla="*/ 24550 w 256393"/>
                <a:gd name="connsiteY257" fmla="*/ 29035 h 226274"/>
                <a:gd name="connsiteX258" fmla="*/ 23628 w 256393"/>
                <a:gd name="connsiteY258" fmla="*/ 28449 h 226274"/>
                <a:gd name="connsiteX259" fmla="*/ 27064 w 256393"/>
                <a:gd name="connsiteY259" fmla="*/ 31465 h 226274"/>
                <a:gd name="connsiteX260" fmla="*/ 26058 w 256393"/>
                <a:gd name="connsiteY260" fmla="*/ 30208 h 226274"/>
                <a:gd name="connsiteX261" fmla="*/ 37537 w 256393"/>
                <a:gd name="connsiteY261" fmla="*/ 39593 h 226274"/>
                <a:gd name="connsiteX262" fmla="*/ 37537 w 256393"/>
                <a:gd name="connsiteY262" fmla="*/ 39593 h 226274"/>
                <a:gd name="connsiteX263" fmla="*/ 42313 w 256393"/>
                <a:gd name="connsiteY263" fmla="*/ 43950 h 226274"/>
                <a:gd name="connsiteX264" fmla="*/ 42313 w 256393"/>
                <a:gd name="connsiteY264" fmla="*/ 43950 h 226274"/>
                <a:gd name="connsiteX265" fmla="*/ 44743 w 256393"/>
                <a:gd name="connsiteY265" fmla="*/ 45458 h 226274"/>
                <a:gd name="connsiteX266" fmla="*/ 44743 w 256393"/>
                <a:gd name="connsiteY266" fmla="*/ 46715 h 226274"/>
                <a:gd name="connsiteX267" fmla="*/ 49100 w 256393"/>
                <a:gd name="connsiteY267" fmla="*/ 48307 h 226274"/>
                <a:gd name="connsiteX268" fmla="*/ 49100 w 256393"/>
                <a:gd name="connsiteY268" fmla="*/ 49145 h 226274"/>
                <a:gd name="connsiteX269" fmla="*/ 51782 w 256393"/>
                <a:gd name="connsiteY269" fmla="*/ 50318 h 226274"/>
                <a:gd name="connsiteX270" fmla="*/ 50357 w 256393"/>
                <a:gd name="connsiteY270" fmla="*/ 51072 h 226274"/>
                <a:gd name="connsiteX271" fmla="*/ 55719 w 256393"/>
                <a:gd name="connsiteY271" fmla="*/ 56602 h 226274"/>
                <a:gd name="connsiteX272" fmla="*/ 54714 w 256393"/>
                <a:gd name="connsiteY272" fmla="*/ 54088 h 226274"/>
                <a:gd name="connsiteX273" fmla="*/ 57395 w 256393"/>
                <a:gd name="connsiteY273" fmla="*/ 55261 h 226274"/>
                <a:gd name="connsiteX274" fmla="*/ 60077 w 256393"/>
                <a:gd name="connsiteY274" fmla="*/ 60205 h 226274"/>
                <a:gd name="connsiteX275" fmla="*/ 59490 w 256393"/>
                <a:gd name="connsiteY275" fmla="*/ 60205 h 226274"/>
                <a:gd name="connsiteX276" fmla="*/ 62255 w 256393"/>
                <a:gd name="connsiteY276" fmla="*/ 62802 h 226274"/>
                <a:gd name="connsiteX277" fmla="*/ 64601 w 256393"/>
                <a:gd name="connsiteY277" fmla="*/ 63389 h 226274"/>
                <a:gd name="connsiteX278" fmla="*/ 62255 w 256393"/>
                <a:gd name="connsiteY278" fmla="*/ 61629 h 226274"/>
                <a:gd name="connsiteX279" fmla="*/ 67282 w 256393"/>
                <a:gd name="connsiteY279" fmla="*/ 64897 h 226274"/>
                <a:gd name="connsiteX280" fmla="*/ 65690 w 256393"/>
                <a:gd name="connsiteY280" fmla="*/ 64311 h 226274"/>
                <a:gd name="connsiteX281" fmla="*/ 67366 w 256393"/>
                <a:gd name="connsiteY281" fmla="*/ 65986 h 226274"/>
                <a:gd name="connsiteX282" fmla="*/ 62590 w 256393"/>
                <a:gd name="connsiteY282" fmla="*/ 63305 h 226274"/>
                <a:gd name="connsiteX283" fmla="*/ 64182 w 256393"/>
                <a:gd name="connsiteY283" fmla="*/ 65232 h 226274"/>
                <a:gd name="connsiteX284" fmla="*/ 68791 w 256393"/>
                <a:gd name="connsiteY284" fmla="*/ 68081 h 226274"/>
                <a:gd name="connsiteX285" fmla="*/ 68204 w 256393"/>
                <a:gd name="connsiteY285" fmla="*/ 68500 h 226274"/>
                <a:gd name="connsiteX286" fmla="*/ 69712 w 256393"/>
                <a:gd name="connsiteY286" fmla="*/ 69254 h 226274"/>
                <a:gd name="connsiteX287" fmla="*/ 68288 w 256393"/>
                <a:gd name="connsiteY287" fmla="*/ 69254 h 226274"/>
                <a:gd name="connsiteX288" fmla="*/ 71807 w 256393"/>
                <a:gd name="connsiteY288" fmla="*/ 72857 h 226274"/>
                <a:gd name="connsiteX289" fmla="*/ 71053 w 256393"/>
                <a:gd name="connsiteY289" fmla="*/ 70343 h 226274"/>
                <a:gd name="connsiteX290" fmla="*/ 75494 w 256393"/>
                <a:gd name="connsiteY290" fmla="*/ 76292 h 226274"/>
                <a:gd name="connsiteX291" fmla="*/ 74907 w 256393"/>
                <a:gd name="connsiteY291" fmla="*/ 74784 h 226274"/>
                <a:gd name="connsiteX292" fmla="*/ 76415 w 256393"/>
                <a:gd name="connsiteY292" fmla="*/ 77214 h 226274"/>
                <a:gd name="connsiteX293" fmla="*/ 77840 w 256393"/>
                <a:gd name="connsiteY293" fmla="*/ 77214 h 226274"/>
                <a:gd name="connsiteX294" fmla="*/ 80437 w 256393"/>
                <a:gd name="connsiteY294" fmla="*/ 78722 h 226274"/>
                <a:gd name="connsiteX295" fmla="*/ 79935 w 256393"/>
                <a:gd name="connsiteY295" fmla="*/ 79225 h 226274"/>
                <a:gd name="connsiteX296" fmla="*/ 83705 w 256393"/>
                <a:gd name="connsiteY296" fmla="*/ 81403 h 226274"/>
                <a:gd name="connsiteX297" fmla="*/ 82029 w 256393"/>
                <a:gd name="connsiteY297" fmla="*/ 81403 h 226274"/>
                <a:gd name="connsiteX298" fmla="*/ 83454 w 256393"/>
                <a:gd name="connsiteY298" fmla="*/ 82325 h 226274"/>
                <a:gd name="connsiteX299" fmla="*/ 82699 w 256393"/>
                <a:gd name="connsiteY299" fmla="*/ 82325 h 226274"/>
                <a:gd name="connsiteX300" fmla="*/ 85967 w 256393"/>
                <a:gd name="connsiteY300" fmla="*/ 85090 h 226274"/>
                <a:gd name="connsiteX301" fmla="*/ 88230 w 256393"/>
                <a:gd name="connsiteY301" fmla="*/ 85090 h 226274"/>
                <a:gd name="connsiteX302" fmla="*/ 89068 w 256393"/>
                <a:gd name="connsiteY302" fmla="*/ 86598 h 226274"/>
                <a:gd name="connsiteX303" fmla="*/ 87308 w 256393"/>
                <a:gd name="connsiteY303" fmla="*/ 85509 h 226274"/>
                <a:gd name="connsiteX304" fmla="*/ 86386 w 256393"/>
                <a:gd name="connsiteY304" fmla="*/ 85509 h 226274"/>
                <a:gd name="connsiteX305" fmla="*/ 89151 w 256393"/>
                <a:gd name="connsiteY305" fmla="*/ 88107 h 226274"/>
                <a:gd name="connsiteX306" fmla="*/ 88565 w 256393"/>
                <a:gd name="connsiteY306" fmla="*/ 87436 h 226274"/>
                <a:gd name="connsiteX307" fmla="*/ 91749 w 256393"/>
                <a:gd name="connsiteY307" fmla="*/ 88861 h 226274"/>
                <a:gd name="connsiteX308" fmla="*/ 91078 w 256393"/>
                <a:gd name="connsiteY308" fmla="*/ 88861 h 226274"/>
                <a:gd name="connsiteX309" fmla="*/ 92922 w 256393"/>
                <a:gd name="connsiteY309" fmla="*/ 89950 h 226274"/>
                <a:gd name="connsiteX310" fmla="*/ 90743 w 256393"/>
                <a:gd name="connsiteY310" fmla="*/ 89950 h 226274"/>
                <a:gd name="connsiteX311" fmla="*/ 93508 w 256393"/>
                <a:gd name="connsiteY311" fmla="*/ 91626 h 226274"/>
                <a:gd name="connsiteX312" fmla="*/ 93508 w 256393"/>
                <a:gd name="connsiteY312" fmla="*/ 93050 h 226274"/>
                <a:gd name="connsiteX313" fmla="*/ 98871 w 256393"/>
                <a:gd name="connsiteY313" fmla="*/ 96988 h 226274"/>
                <a:gd name="connsiteX314" fmla="*/ 99709 w 256393"/>
                <a:gd name="connsiteY314" fmla="*/ 96988 h 226274"/>
                <a:gd name="connsiteX315" fmla="*/ 104652 w 256393"/>
                <a:gd name="connsiteY315" fmla="*/ 101513 h 226274"/>
                <a:gd name="connsiteX316" fmla="*/ 105071 w 256393"/>
                <a:gd name="connsiteY316" fmla="*/ 103272 h 226274"/>
                <a:gd name="connsiteX317" fmla="*/ 107166 w 256393"/>
                <a:gd name="connsiteY317" fmla="*/ 103272 h 226274"/>
                <a:gd name="connsiteX318" fmla="*/ 107669 w 256393"/>
                <a:gd name="connsiteY318" fmla="*/ 105283 h 226274"/>
                <a:gd name="connsiteX319" fmla="*/ 112277 w 256393"/>
                <a:gd name="connsiteY319" fmla="*/ 108383 h 226274"/>
                <a:gd name="connsiteX320" fmla="*/ 111523 w 256393"/>
                <a:gd name="connsiteY320" fmla="*/ 106121 h 226274"/>
                <a:gd name="connsiteX321" fmla="*/ 130375 w 256393"/>
                <a:gd name="connsiteY321" fmla="*/ 122879 h 226274"/>
                <a:gd name="connsiteX322" fmla="*/ 128951 w 256393"/>
                <a:gd name="connsiteY322" fmla="*/ 121873 h 226274"/>
                <a:gd name="connsiteX323" fmla="*/ 130375 w 256393"/>
                <a:gd name="connsiteY323" fmla="*/ 122544 h 226274"/>
                <a:gd name="connsiteX324" fmla="*/ 159702 w 256393"/>
                <a:gd name="connsiteY324" fmla="*/ 147094 h 226274"/>
                <a:gd name="connsiteX325" fmla="*/ 158612 w 256393"/>
                <a:gd name="connsiteY325" fmla="*/ 146005 h 226274"/>
                <a:gd name="connsiteX326" fmla="*/ 159702 w 256393"/>
                <a:gd name="connsiteY326" fmla="*/ 146759 h 226274"/>
                <a:gd name="connsiteX327" fmla="*/ 242988 w 256393"/>
                <a:gd name="connsiteY327" fmla="*/ 215885 h 226274"/>
                <a:gd name="connsiteX328" fmla="*/ 242988 w 256393"/>
                <a:gd name="connsiteY328" fmla="*/ 215885 h 226274"/>
                <a:gd name="connsiteX329" fmla="*/ 241982 w 256393"/>
                <a:gd name="connsiteY329" fmla="*/ 215214 h 226274"/>
                <a:gd name="connsiteX330" fmla="*/ 242988 w 256393"/>
                <a:gd name="connsiteY330" fmla="*/ 215885 h 226274"/>
                <a:gd name="connsiteX331" fmla="*/ 64098 w 256393"/>
                <a:gd name="connsiteY331" fmla="*/ 54507 h 226274"/>
                <a:gd name="connsiteX332" fmla="*/ 64098 w 256393"/>
                <a:gd name="connsiteY332" fmla="*/ 54507 h 226274"/>
                <a:gd name="connsiteX333" fmla="*/ 64098 w 256393"/>
                <a:gd name="connsiteY333" fmla="*/ 54507 h 22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256393" h="226274">
                  <a:moveTo>
                    <a:pt x="111523" y="106121"/>
                  </a:moveTo>
                  <a:lnTo>
                    <a:pt x="112361" y="107713"/>
                  </a:lnTo>
                  <a:cubicBezTo>
                    <a:pt x="110266" y="107043"/>
                    <a:pt x="109428" y="105786"/>
                    <a:pt x="110015" y="107713"/>
                  </a:cubicBezTo>
                  <a:cubicBezTo>
                    <a:pt x="111523" y="106373"/>
                    <a:pt x="114958" y="111903"/>
                    <a:pt x="116466" y="110646"/>
                  </a:cubicBezTo>
                  <a:lnTo>
                    <a:pt x="117053" y="111651"/>
                  </a:lnTo>
                  <a:lnTo>
                    <a:pt x="116466" y="111232"/>
                  </a:lnTo>
                  <a:cubicBezTo>
                    <a:pt x="117388" y="113411"/>
                    <a:pt x="118645" y="111232"/>
                    <a:pt x="120488" y="113327"/>
                  </a:cubicBezTo>
                  <a:cubicBezTo>
                    <a:pt x="121075" y="114081"/>
                    <a:pt x="121410" y="114751"/>
                    <a:pt x="120488" y="114500"/>
                  </a:cubicBezTo>
                  <a:lnTo>
                    <a:pt x="122416" y="115589"/>
                  </a:lnTo>
                  <a:cubicBezTo>
                    <a:pt x="122416" y="116008"/>
                    <a:pt x="122416" y="116176"/>
                    <a:pt x="122416" y="115589"/>
                  </a:cubicBezTo>
                  <a:lnTo>
                    <a:pt x="124929" y="117684"/>
                  </a:lnTo>
                  <a:lnTo>
                    <a:pt x="124929" y="117684"/>
                  </a:lnTo>
                  <a:lnTo>
                    <a:pt x="127192" y="118271"/>
                  </a:lnTo>
                  <a:cubicBezTo>
                    <a:pt x="127610" y="119025"/>
                    <a:pt x="126689" y="118271"/>
                    <a:pt x="126689" y="118271"/>
                  </a:cubicBezTo>
                  <a:lnTo>
                    <a:pt x="128365" y="119108"/>
                  </a:lnTo>
                  <a:cubicBezTo>
                    <a:pt x="128365" y="119946"/>
                    <a:pt x="127108" y="119108"/>
                    <a:pt x="126270" y="118438"/>
                  </a:cubicBezTo>
                  <a:cubicBezTo>
                    <a:pt x="126270" y="121036"/>
                    <a:pt x="127694" y="119108"/>
                    <a:pt x="129621" y="122376"/>
                  </a:cubicBezTo>
                  <a:lnTo>
                    <a:pt x="128197" y="121454"/>
                  </a:lnTo>
                  <a:cubicBezTo>
                    <a:pt x="128197" y="122963"/>
                    <a:pt x="129538" y="123633"/>
                    <a:pt x="130459" y="125393"/>
                  </a:cubicBezTo>
                  <a:cubicBezTo>
                    <a:pt x="130459" y="124806"/>
                    <a:pt x="128783" y="121538"/>
                    <a:pt x="130459" y="122460"/>
                  </a:cubicBezTo>
                  <a:cubicBezTo>
                    <a:pt x="130928" y="123139"/>
                    <a:pt x="131607" y="123641"/>
                    <a:pt x="132386" y="123884"/>
                  </a:cubicBezTo>
                  <a:cubicBezTo>
                    <a:pt x="131884" y="124387"/>
                    <a:pt x="132805" y="124974"/>
                    <a:pt x="133727" y="125812"/>
                  </a:cubicBezTo>
                  <a:lnTo>
                    <a:pt x="133057" y="126482"/>
                  </a:lnTo>
                  <a:cubicBezTo>
                    <a:pt x="134313" y="127236"/>
                    <a:pt x="134481" y="126482"/>
                    <a:pt x="135403" y="126985"/>
                  </a:cubicBezTo>
                  <a:cubicBezTo>
                    <a:pt x="136140" y="127630"/>
                    <a:pt x="136434" y="128644"/>
                    <a:pt x="136157" y="129582"/>
                  </a:cubicBezTo>
                  <a:cubicBezTo>
                    <a:pt x="137917" y="131342"/>
                    <a:pt x="135654" y="127571"/>
                    <a:pt x="137917" y="129582"/>
                  </a:cubicBezTo>
                  <a:cubicBezTo>
                    <a:pt x="139274" y="131107"/>
                    <a:pt x="140924" y="132330"/>
                    <a:pt x="142776" y="133185"/>
                  </a:cubicBezTo>
                  <a:cubicBezTo>
                    <a:pt x="143698" y="134442"/>
                    <a:pt x="142190" y="133185"/>
                    <a:pt x="142776" y="134023"/>
                  </a:cubicBezTo>
                  <a:lnTo>
                    <a:pt x="144201" y="134023"/>
                  </a:lnTo>
                  <a:cubicBezTo>
                    <a:pt x="144201" y="134023"/>
                    <a:pt x="144201" y="134023"/>
                    <a:pt x="144201" y="134442"/>
                  </a:cubicBezTo>
                  <a:cubicBezTo>
                    <a:pt x="144201" y="134861"/>
                    <a:pt x="144871" y="133771"/>
                    <a:pt x="146295" y="134442"/>
                  </a:cubicBezTo>
                  <a:cubicBezTo>
                    <a:pt x="147385" y="133939"/>
                    <a:pt x="147887" y="137877"/>
                    <a:pt x="150234" y="138464"/>
                  </a:cubicBezTo>
                  <a:cubicBezTo>
                    <a:pt x="150234" y="138966"/>
                    <a:pt x="149731" y="138464"/>
                    <a:pt x="149563" y="139050"/>
                  </a:cubicBezTo>
                  <a:cubicBezTo>
                    <a:pt x="151029" y="139947"/>
                    <a:pt x="152605" y="140651"/>
                    <a:pt x="154255" y="141145"/>
                  </a:cubicBezTo>
                  <a:lnTo>
                    <a:pt x="155345" y="142988"/>
                  </a:lnTo>
                  <a:cubicBezTo>
                    <a:pt x="154674" y="141480"/>
                    <a:pt x="156685" y="142150"/>
                    <a:pt x="158361" y="142988"/>
                  </a:cubicBezTo>
                  <a:cubicBezTo>
                    <a:pt x="158068" y="142745"/>
                    <a:pt x="157766" y="142519"/>
                    <a:pt x="157439" y="142318"/>
                  </a:cubicBezTo>
                  <a:lnTo>
                    <a:pt x="159785" y="143742"/>
                  </a:lnTo>
                  <a:cubicBezTo>
                    <a:pt x="159785" y="143742"/>
                    <a:pt x="159785" y="143742"/>
                    <a:pt x="158864" y="143742"/>
                  </a:cubicBezTo>
                  <a:lnTo>
                    <a:pt x="159450" y="143742"/>
                  </a:lnTo>
                  <a:cubicBezTo>
                    <a:pt x="159869" y="144664"/>
                    <a:pt x="159450" y="144748"/>
                    <a:pt x="158277" y="144664"/>
                  </a:cubicBezTo>
                  <a:cubicBezTo>
                    <a:pt x="158311" y="144304"/>
                    <a:pt x="158311" y="143935"/>
                    <a:pt x="158277" y="143575"/>
                  </a:cubicBezTo>
                  <a:cubicBezTo>
                    <a:pt x="157439" y="143575"/>
                    <a:pt x="156601" y="143575"/>
                    <a:pt x="156266" y="144161"/>
                  </a:cubicBezTo>
                  <a:cubicBezTo>
                    <a:pt x="156543" y="144111"/>
                    <a:pt x="156828" y="144111"/>
                    <a:pt x="157104" y="144161"/>
                  </a:cubicBezTo>
                  <a:cubicBezTo>
                    <a:pt x="157104" y="144161"/>
                    <a:pt x="156685" y="144161"/>
                    <a:pt x="156685" y="144161"/>
                  </a:cubicBezTo>
                  <a:cubicBezTo>
                    <a:pt x="156685" y="144161"/>
                    <a:pt x="156685" y="144161"/>
                    <a:pt x="157523" y="144161"/>
                  </a:cubicBezTo>
                  <a:lnTo>
                    <a:pt x="157523" y="145418"/>
                  </a:lnTo>
                  <a:lnTo>
                    <a:pt x="157942" y="145418"/>
                  </a:lnTo>
                  <a:lnTo>
                    <a:pt x="160037" y="148267"/>
                  </a:lnTo>
                  <a:cubicBezTo>
                    <a:pt x="163028" y="148912"/>
                    <a:pt x="165869" y="150102"/>
                    <a:pt x="168416" y="151786"/>
                  </a:cubicBezTo>
                  <a:cubicBezTo>
                    <a:pt x="167159" y="151786"/>
                    <a:pt x="167410" y="152540"/>
                    <a:pt x="166740" y="153211"/>
                  </a:cubicBezTo>
                  <a:cubicBezTo>
                    <a:pt x="166740" y="151786"/>
                    <a:pt x="164226" y="151451"/>
                    <a:pt x="162802" y="149943"/>
                  </a:cubicBezTo>
                  <a:cubicBezTo>
                    <a:pt x="163556" y="150697"/>
                    <a:pt x="162802" y="150864"/>
                    <a:pt x="162802" y="150781"/>
                  </a:cubicBezTo>
                  <a:lnTo>
                    <a:pt x="166070" y="152624"/>
                  </a:lnTo>
                  <a:cubicBezTo>
                    <a:pt x="165483" y="153127"/>
                    <a:pt x="166070" y="153546"/>
                    <a:pt x="166824" y="154384"/>
                  </a:cubicBezTo>
                  <a:cubicBezTo>
                    <a:pt x="167243" y="152875"/>
                    <a:pt x="169505" y="155557"/>
                    <a:pt x="170846" y="156227"/>
                  </a:cubicBezTo>
                  <a:cubicBezTo>
                    <a:pt x="170846" y="156646"/>
                    <a:pt x="170008" y="156730"/>
                    <a:pt x="168751" y="155473"/>
                  </a:cubicBezTo>
                  <a:cubicBezTo>
                    <a:pt x="169505" y="157651"/>
                    <a:pt x="171851" y="155892"/>
                    <a:pt x="172689" y="157903"/>
                  </a:cubicBezTo>
                  <a:cubicBezTo>
                    <a:pt x="172689" y="157903"/>
                    <a:pt x="172186" y="157400"/>
                    <a:pt x="171851" y="157484"/>
                  </a:cubicBezTo>
                  <a:cubicBezTo>
                    <a:pt x="172940" y="157484"/>
                    <a:pt x="174616" y="159830"/>
                    <a:pt x="173862" y="159746"/>
                  </a:cubicBezTo>
                  <a:lnTo>
                    <a:pt x="173862" y="159746"/>
                  </a:lnTo>
                  <a:cubicBezTo>
                    <a:pt x="175957" y="161841"/>
                    <a:pt x="180481" y="165779"/>
                    <a:pt x="181654" y="165192"/>
                  </a:cubicBezTo>
                  <a:cubicBezTo>
                    <a:pt x="181160" y="165553"/>
                    <a:pt x="180624" y="165863"/>
                    <a:pt x="180062" y="166114"/>
                  </a:cubicBezTo>
                  <a:lnTo>
                    <a:pt x="186765" y="166114"/>
                  </a:lnTo>
                  <a:cubicBezTo>
                    <a:pt x="185760" y="166533"/>
                    <a:pt x="185341" y="169633"/>
                    <a:pt x="183079" y="168460"/>
                  </a:cubicBezTo>
                  <a:cubicBezTo>
                    <a:pt x="183665" y="169332"/>
                    <a:pt x="184478" y="170019"/>
                    <a:pt x="185425" y="170471"/>
                  </a:cubicBezTo>
                  <a:cubicBezTo>
                    <a:pt x="185425" y="170052"/>
                    <a:pt x="185425" y="168544"/>
                    <a:pt x="186095" y="168879"/>
                  </a:cubicBezTo>
                  <a:cubicBezTo>
                    <a:pt x="186598" y="170974"/>
                    <a:pt x="186598" y="170220"/>
                    <a:pt x="187603" y="172398"/>
                  </a:cubicBezTo>
                  <a:cubicBezTo>
                    <a:pt x="187184" y="171812"/>
                    <a:pt x="188944" y="171057"/>
                    <a:pt x="189698" y="171895"/>
                  </a:cubicBezTo>
                  <a:cubicBezTo>
                    <a:pt x="190452" y="172733"/>
                    <a:pt x="188693" y="173152"/>
                    <a:pt x="188274" y="172985"/>
                  </a:cubicBezTo>
                  <a:lnTo>
                    <a:pt x="191458" y="173655"/>
                  </a:lnTo>
                  <a:cubicBezTo>
                    <a:pt x="190703" y="173655"/>
                    <a:pt x="190368" y="174660"/>
                    <a:pt x="190536" y="175415"/>
                  </a:cubicBezTo>
                  <a:cubicBezTo>
                    <a:pt x="190703" y="176169"/>
                    <a:pt x="192379" y="177090"/>
                    <a:pt x="193050" y="177426"/>
                  </a:cubicBezTo>
                  <a:lnTo>
                    <a:pt x="192379" y="176336"/>
                  </a:lnTo>
                  <a:cubicBezTo>
                    <a:pt x="194558" y="178682"/>
                    <a:pt x="196317" y="176755"/>
                    <a:pt x="198580" y="178934"/>
                  </a:cubicBezTo>
                  <a:cubicBezTo>
                    <a:pt x="198077" y="178934"/>
                    <a:pt x="196485" y="179855"/>
                    <a:pt x="197490" y="181112"/>
                  </a:cubicBezTo>
                  <a:cubicBezTo>
                    <a:pt x="200054" y="180559"/>
                    <a:pt x="202727" y="180735"/>
                    <a:pt x="205199" y="181615"/>
                  </a:cubicBezTo>
                  <a:lnTo>
                    <a:pt x="205199" y="182369"/>
                  </a:lnTo>
                  <a:lnTo>
                    <a:pt x="207210" y="183374"/>
                  </a:lnTo>
                  <a:cubicBezTo>
                    <a:pt x="204386" y="183341"/>
                    <a:pt x="201571" y="182981"/>
                    <a:pt x="198831" y="182285"/>
                  </a:cubicBezTo>
                  <a:cubicBezTo>
                    <a:pt x="199418" y="183374"/>
                    <a:pt x="198831" y="182956"/>
                    <a:pt x="200004" y="184129"/>
                  </a:cubicBezTo>
                  <a:cubicBezTo>
                    <a:pt x="201177" y="185302"/>
                    <a:pt x="198831" y="184129"/>
                    <a:pt x="198412" y="183626"/>
                  </a:cubicBezTo>
                  <a:lnTo>
                    <a:pt x="201345" y="186642"/>
                  </a:lnTo>
                  <a:cubicBezTo>
                    <a:pt x="201847" y="185804"/>
                    <a:pt x="204361" y="188067"/>
                    <a:pt x="204780" y="187313"/>
                  </a:cubicBezTo>
                  <a:lnTo>
                    <a:pt x="200758" y="185050"/>
                  </a:lnTo>
                  <a:cubicBezTo>
                    <a:pt x="201261" y="184212"/>
                    <a:pt x="204529" y="185050"/>
                    <a:pt x="206623" y="186810"/>
                  </a:cubicBezTo>
                  <a:cubicBezTo>
                    <a:pt x="206623" y="187648"/>
                    <a:pt x="205031" y="187815"/>
                    <a:pt x="204864" y="188067"/>
                  </a:cubicBezTo>
                  <a:cubicBezTo>
                    <a:pt x="205844" y="188410"/>
                    <a:pt x="206716" y="189022"/>
                    <a:pt x="207377" y="189826"/>
                  </a:cubicBezTo>
                  <a:lnTo>
                    <a:pt x="206121" y="189407"/>
                  </a:lnTo>
                  <a:cubicBezTo>
                    <a:pt x="207126" y="190748"/>
                    <a:pt x="208969" y="190161"/>
                    <a:pt x="209807" y="192172"/>
                  </a:cubicBezTo>
                  <a:cubicBezTo>
                    <a:pt x="210310" y="192675"/>
                    <a:pt x="210478" y="194518"/>
                    <a:pt x="210981" y="194183"/>
                  </a:cubicBezTo>
                  <a:cubicBezTo>
                    <a:pt x="211232" y="192265"/>
                    <a:pt x="212430" y="190597"/>
                    <a:pt x="214164" y="189743"/>
                  </a:cubicBezTo>
                  <a:cubicBezTo>
                    <a:pt x="215019" y="191024"/>
                    <a:pt x="215714" y="192407"/>
                    <a:pt x="216259" y="193848"/>
                  </a:cubicBezTo>
                  <a:cubicBezTo>
                    <a:pt x="216259" y="195273"/>
                    <a:pt x="213662" y="194267"/>
                    <a:pt x="213829" y="195524"/>
                  </a:cubicBezTo>
                  <a:cubicBezTo>
                    <a:pt x="213829" y="195524"/>
                    <a:pt x="214751" y="195524"/>
                    <a:pt x="215002" y="195524"/>
                  </a:cubicBezTo>
                  <a:cubicBezTo>
                    <a:pt x="215254" y="195524"/>
                    <a:pt x="214248" y="195943"/>
                    <a:pt x="215421" y="196864"/>
                  </a:cubicBezTo>
                  <a:cubicBezTo>
                    <a:pt x="216343" y="196278"/>
                    <a:pt x="217684" y="199043"/>
                    <a:pt x="216510" y="196864"/>
                  </a:cubicBezTo>
                  <a:cubicBezTo>
                    <a:pt x="217851" y="197702"/>
                    <a:pt x="217600" y="198121"/>
                    <a:pt x="218940" y="199294"/>
                  </a:cubicBezTo>
                  <a:cubicBezTo>
                    <a:pt x="218940" y="198457"/>
                    <a:pt x="221622" y="198708"/>
                    <a:pt x="222962" y="199294"/>
                  </a:cubicBezTo>
                  <a:cubicBezTo>
                    <a:pt x="222962" y="199294"/>
                    <a:pt x="222962" y="199881"/>
                    <a:pt x="222962" y="200132"/>
                  </a:cubicBezTo>
                  <a:cubicBezTo>
                    <a:pt x="225141" y="202227"/>
                    <a:pt x="226062" y="203735"/>
                    <a:pt x="228241" y="205662"/>
                  </a:cubicBezTo>
                  <a:cubicBezTo>
                    <a:pt x="228241" y="205662"/>
                    <a:pt x="229163" y="207171"/>
                    <a:pt x="228241" y="207087"/>
                  </a:cubicBezTo>
                  <a:cubicBezTo>
                    <a:pt x="228827" y="207212"/>
                    <a:pt x="229372" y="207464"/>
                    <a:pt x="229833" y="207841"/>
                  </a:cubicBezTo>
                  <a:cubicBezTo>
                    <a:pt x="230587" y="209684"/>
                    <a:pt x="228241" y="206584"/>
                    <a:pt x="228576" y="208260"/>
                  </a:cubicBezTo>
                  <a:cubicBezTo>
                    <a:pt x="228995" y="208260"/>
                    <a:pt x="230838" y="209181"/>
                    <a:pt x="232011" y="209768"/>
                  </a:cubicBezTo>
                  <a:cubicBezTo>
                    <a:pt x="232011" y="208846"/>
                    <a:pt x="229917" y="207673"/>
                    <a:pt x="228744" y="207087"/>
                  </a:cubicBezTo>
                  <a:cubicBezTo>
                    <a:pt x="229581" y="206165"/>
                    <a:pt x="232095" y="207087"/>
                    <a:pt x="234693" y="208344"/>
                  </a:cubicBezTo>
                  <a:cubicBezTo>
                    <a:pt x="237290" y="209600"/>
                    <a:pt x="234693" y="209600"/>
                    <a:pt x="235363" y="209768"/>
                  </a:cubicBezTo>
                  <a:cubicBezTo>
                    <a:pt x="238631" y="212952"/>
                    <a:pt x="239720" y="210773"/>
                    <a:pt x="241898" y="213958"/>
                  </a:cubicBezTo>
                  <a:cubicBezTo>
                    <a:pt x="242485" y="215550"/>
                    <a:pt x="240893" y="215131"/>
                    <a:pt x="240725" y="215801"/>
                  </a:cubicBezTo>
                  <a:cubicBezTo>
                    <a:pt x="239050" y="214712"/>
                    <a:pt x="238882" y="213371"/>
                    <a:pt x="237877" y="212533"/>
                  </a:cubicBezTo>
                  <a:lnTo>
                    <a:pt x="238798" y="213874"/>
                  </a:lnTo>
                  <a:cubicBezTo>
                    <a:pt x="237935" y="213597"/>
                    <a:pt x="237198" y="213036"/>
                    <a:pt x="236704" y="212282"/>
                  </a:cubicBezTo>
                  <a:cubicBezTo>
                    <a:pt x="237123" y="213706"/>
                    <a:pt x="242234" y="217560"/>
                    <a:pt x="244412" y="220661"/>
                  </a:cubicBezTo>
                  <a:cubicBezTo>
                    <a:pt x="245082" y="220661"/>
                    <a:pt x="246004" y="221415"/>
                    <a:pt x="245836" y="220661"/>
                  </a:cubicBezTo>
                  <a:lnTo>
                    <a:pt x="244999" y="219990"/>
                  </a:lnTo>
                  <a:cubicBezTo>
                    <a:pt x="244999" y="218901"/>
                    <a:pt x="247094" y="220744"/>
                    <a:pt x="246256" y="219990"/>
                  </a:cubicBezTo>
                  <a:cubicBezTo>
                    <a:pt x="247965" y="220518"/>
                    <a:pt x="249507" y="221498"/>
                    <a:pt x="250696" y="222839"/>
                  </a:cubicBezTo>
                  <a:lnTo>
                    <a:pt x="250696" y="223761"/>
                  </a:lnTo>
                  <a:cubicBezTo>
                    <a:pt x="250696" y="223761"/>
                    <a:pt x="250026" y="222504"/>
                    <a:pt x="249440" y="222336"/>
                  </a:cubicBezTo>
                  <a:cubicBezTo>
                    <a:pt x="250361" y="222336"/>
                    <a:pt x="250948" y="225353"/>
                    <a:pt x="252456" y="225101"/>
                  </a:cubicBezTo>
                  <a:lnTo>
                    <a:pt x="251786" y="223677"/>
                  </a:lnTo>
                  <a:cubicBezTo>
                    <a:pt x="253495" y="224188"/>
                    <a:pt x="255070" y="225076"/>
                    <a:pt x="256394" y="226274"/>
                  </a:cubicBezTo>
                  <a:cubicBezTo>
                    <a:pt x="256394" y="225101"/>
                    <a:pt x="255975" y="226274"/>
                    <a:pt x="255724" y="224431"/>
                  </a:cubicBezTo>
                  <a:cubicBezTo>
                    <a:pt x="255724" y="226191"/>
                    <a:pt x="252288" y="221247"/>
                    <a:pt x="252707" y="223426"/>
                  </a:cubicBezTo>
                  <a:cubicBezTo>
                    <a:pt x="252707" y="221666"/>
                    <a:pt x="251367" y="221498"/>
                    <a:pt x="250696" y="219571"/>
                  </a:cubicBezTo>
                  <a:cubicBezTo>
                    <a:pt x="250696" y="219571"/>
                    <a:pt x="250696" y="220409"/>
                    <a:pt x="249775" y="219571"/>
                  </a:cubicBezTo>
                  <a:lnTo>
                    <a:pt x="249272" y="219571"/>
                  </a:lnTo>
                  <a:cubicBezTo>
                    <a:pt x="249364" y="219873"/>
                    <a:pt x="249364" y="220191"/>
                    <a:pt x="249272" y="220493"/>
                  </a:cubicBezTo>
                  <a:cubicBezTo>
                    <a:pt x="248183" y="220493"/>
                    <a:pt x="246423" y="218817"/>
                    <a:pt x="245585" y="218482"/>
                  </a:cubicBezTo>
                  <a:cubicBezTo>
                    <a:pt x="244747" y="218147"/>
                    <a:pt x="246088" y="218482"/>
                    <a:pt x="245585" y="217896"/>
                  </a:cubicBezTo>
                  <a:lnTo>
                    <a:pt x="244328" y="217477"/>
                  </a:lnTo>
                  <a:cubicBezTo>
                    <a:pt x="244328" y="216890"/>
                    <a:pt x="243239" y="215047"/>
                    <a:pt x="245082" y="216220"/>
                  </a:cubicBezTo>
                  <a:lnTo>
                    <a:pt x="243658" y="214879"/>
                  </a:lnTo>
                  <a:cubicBezTo>
                    <a:pt x="243063" y="213756"/>
                    <a:pt x="242167" y="212826"/>
                    <a:pt x="241061" y="212198"/>
                  </a:cubicBezTo>
                  <a:cubicBezTo>
                    <a:pt x="240474" y="211444"/>
                    <a:pt x="238882" y="211192"/>
                    <a:pt x="239804" y="211360"/>
                  </a:cubicBezTo>
                  <a:lnTo>
                    <a:pt x="237206" y="209600"/>
                  </a:lnTo>
                  <a:lnTo>
                    <a:pt x="237206" y="209600"/>
                  </a:lnTo>
                  <a:cubicBezTo>
                    <a:pt x="234944" y="207506"/>
                    <a:pt x="231844" y="206249"/>
                    <a:pt x="230084" y="203065"/>
                  </a:cubicBezTo>
                  <a:cubicBezTo>
                    <a:pt x="228978" y="202420"/>
                    <a:pt x="227990" y="201599"/>
                    <a:pt x="227152" y="200635"/>
                  </a:cubicBezTo>
                  <a:lnTo>
                    <a:pt x="227152" y="199965"/>
                  </a:lnTo>
                  <a:cubicBezTo>
                    <a:pt x="225979" y="199294"/>
                    <a:pt x="224554" y="196948"/>
                    <a:pt x="223800" y="197032"/>
                  </a:cubicBezTo>
                  <a:cubicBezTo>
                    <a:pt x="223800" y="194937"/>
                    <a:pt x="219276" y="192508"/>
                    <a:pt x="217767" y="190748"/>
                  </a:cubicBezTo>
                  <a:lnTo>
                    <a:pt x="217181" y="191251"/>
                  </a:lnTo>
                  <a:cubicBezTo>
                    <a:pt x="215949" y="190103"/>
                    <a:pt x="214600" y="189097"/>
                    <a:pt x="213159" y="188234"/>
                  </a:cubicBezTo>
                  <a:lnTo>
                    <a:pt x="213159" y="188737"/>
                  </a:lnTo>
                  <a:cubicBezTo>
                    <a:pt x="211483" y="188067"/>
                    <a:pt x="210226" y="185553"/>
                    <a:pt x="208215" y="183793"/>
                  </a:cubicBezTo>
                  <a:cubicBezTo>
                    <a:pt x="208215" y="183793"/>
                    <a:pt x="208969" y="183793"/>
                    <a:pt x="209221" y="184631"/>
                  </a:cubicBezTo>
                  <a:cubicBezTo>
                    <a:pt x="207797" y="181364"/>
                    <a:pt x="203439" y="180945"/>
                    <a:pt x="202015" y="178180"/>
                  </a:cubicBezTo>
                  <a:cubicBezTo>
                    <a:pt x="201487" y="177928"/>
                    <a:pt x="201043" y="177518"/>
                    <a:pt x="200758" y="177007"/>
                  </a:cubicBezTo>
                  <a:lnTo>
                    <a:pt x="200758" y="177007"/>
                  </a:lnTo>
                  <a:lnTo>
                    <a:pt x="200758" y="177007"/>
                  </a:lnTo>
                  <a:lnTo>
                    <a:pt x="199334" y="175834"/>
                  </a:lnTo>
                  <a:cubicBezTo>
                    <a:pt x="199443" y="176127"/>
                    <a:pt x="199577" y="176412"/>
                    <a:pt x="199753" y="176671"/>
                  </a:cubicBezTo>
                  <a:cubicBezTo>
                    <a:pt x="199174" y="176202"/>
                    <a:pt x="198555" y="175783"/>
                    <a:pt x="197909" y="175415"/>
                  </a:cubicBezTo>
                  <a:lnTo>
                    <a:pt x="197909" y="174660"/>
                  </a:lnTo>
                  <a:lnTo>
                    <a:pt x="197909" y="174660"/>
                  </a:lnTo>
                  <a:cubicBezTo>
                    <a:pt x="197490" y="173906"/>
                    <a:pt x="197155" y="174660"/>
                    <a:pt x="197155" y="175163"/>
                  </a:cubicBezTo>
                  <a:lnTo>
                    <a:pt x="196066" y="175163"/>
                  </a:lnTo>
                  <a:cubicBezTo>
                    <a:pt x="196066" y="173906"/>
                    <a:pt x="194139" y="173990"/>
                    <a:pt x="194306" y="172482"/>
                  </a:cubicBezTo>
                  <a:cubicBezTo>
                    <a:pt x="193468" y="172482"/>
                    <a:pt x="190955" y="170052"/>
                    <a:pt x="189782" y="170639"/>
                  </a:cubicBezTo>
                  <a:cubicBezTo>
                    <a:pt x="188609" y="171225"/>
                    <a:pt x="189782" y="170639"/>
                    <a:pt x="189782" y="170639"/>
                  </a:cubicBezTo>
                  <a:cubicBezTo>
                    <a:pt x="189279" y="169910"/>
                    <a:pt x="188584" y="169323"/>
                    <a:pt x="187771" y="168963"/>
                  </a:cubicBezTo>
                  <a:lnTo>
                    <a:pt x="187771" y="168041"/>
                  </a:lnTo>
                  <a:lnTo>
                    <a:pt x="185425" y="167538"/>
                  </a:lnTo>
                  <a:cubicBezTo>
                    <a:pt x="184922" y="166282"/>
                    <a:pt x="184755" y="165779"/>
                    <a:pt x="186095" y="166030"/>
                  </a:cubicBezTo>
                  <a:cubicBezTo>
                    <a:pt x="183246" y="164857"/>
                    <a:pt x="184084" y="164773"/>
                    <a:pt x="181487" y="163852"/>
                  </a:cubicBezTo>
                  <a:lnTo>
                    <a:pt x="181989" y="163852"/>
                  </a:lnTo>
                  <a:cubicBezTo>
                    <a:pt x="181319" y="163265"/>
                    <a:pt x="179727" y="162846"/>
                    <a:pt x="179643" y="162176"/>
                  </a:cubicBezTo>
                  <a:cubicBezTo>
                    <a:pt x="178889" y="159997"/>
                    <a:pt x="172438" y="155389"/>
                    <a:pt x="169337" y="151200"/>
                  </a:cubicBezTo>
                  <a:cubicBezTo>
                    <a:pt x="168918" y="153127"/>
                    <a:pt x="168080" y="149021"/>
                    <a:pt x="166991" y="149859"/>
                  </a:cubicBezTo>
                  <a:cubicBezTo>
                    <a:pt x="166991" y="149356"/>
                    <a:pt x="166991" y="148770"/>
                    <a:pt x="167578" y="149021"/>
                  </a:cubicBezTo>
                  <a:cubicBezTo>
                    <a:pt x="165315" y="147597"/>
                    <a:pt x="165064" y="145921"/>
                    <a:pt x="162969" y="145502"/>
                  </a:cubicBezTo>
                  <a:cubicBezTo>
                    <a:pt x="162969" y="144999"/>
                    <a:pt x="163807" y="145502"/>
                    <a:pt x="163723" y="145083"/>
                  </a:cubicBezTo>
                  <a:cubicBezTo>
                    <a:pt x="163640" y="144664"/>
                    <a:pt x="162886" y="145083"/>
                    <a:pt x="162886" y="144496"/>
                  </a:cubicBezTo>
                  <a:cubicBezTo>
                    <a:pt x="162886" y="143910"/>
                    <a:pt x="163388" y="144496"/>
                    <a:pt x="163807" y="144496"/>
                  </a:cubicBezTo>
                  <a:cubicBezTo>
                    <a:pt x="161796" y="142821"/>
                    <a:pt x="160707" y="143491"/>
                    <a:pt x="159785" y="144496"/>
                  </a:cubicBezTo>
                  <a:cubicBezTo>
                    <a:pt x="159509" y="143399"/>
                    <a:pt x="158487" y="142662"/>
                    <a:pt x="157355" y="142737"/>
                  </a:cubicBezTo>
                  <a:cubicBezTo>
                    <a:pt x="157355" y="142150"/>
                    <a:pt x="156937" y="141313"/>
                    <a:pt x="158277" y="142318"/>
                  </a:cubicBezTo>
                  <a:cubicBezTo>
                    <a:pt x="157607" y="141648"/>
                    <a:pt x="154423" y="138045"/>
                    <a:pt x="153753" y="138715"/>
                  </a:cubicBezTo>
                  <a:cubicBezTo>
                    <a:pt x="153082" y="139385"/>
                    <a:pt x="152831" y="137793"/>
                    <a:pt x="152580" y="137710"/>
                  </a:cubicBezTo>
                  <a:cubicBezTo>
                    <a:pt x="151582" y="136637"/>
                    <a:pt x="150518" y="135632"/>
                    <a:pt x="149396" y="134693"/>
                  </a:cubicBezTo>
                  <a:lnTo>
                    <a:pt x="149396" y="135196"/>
                  </a:lnTo>
                  <a:cubicBezTo>
                    <a:pt x="147971" y="135196"/>
                    <a:pt x="147887" y="134274"/>
                    <a:pt x="146630" y="133269"/>
                  </a:cubicBezTo>
                  <a:lnTo>
                    <a:pt x="146630" y="133269"/>
                  </a:lnTo>
                  <a:cubicBezTo>
                    <a:pt x="144368" y="130085"/>
                    <a:pt x="145122" y="132431"/>
                    <a:pt x="143028" y="129247"/>
                  </a:cubicBezTo>
                  <a:lnTo>
                    <a:pt x="143028" y="129917"/>
                  </a:lnTo>
                  <a:cubicBezTo>
                    <a:pt x="141687" y="130839"/>
                    <a:pt x="141100" y="126985"/>
                    <a:pt x="139090" y="125979"/>
                  </a:cubicBezTo>
                  <a:lnTo>
                    <a:pt x="139090" y="126817"/>
                  </a:lnTo>
                  <a:cubicBezTo>
                    <a:pt x="137917" y="126398"/>
                    <a:pt x="138000" y="123046"/>
                    <a:pt x="137246" y="122125"/>
                  </a:cubicBezTo>
                  <a:cubicBezTo>
                    <a:pt x="136492" y="121203"/>
                    <a:pt x="137749" y="122125"/>
                    <a:pt x="138084" y="122125"/>
                  </a:cubicBezTo>
                  <a:cubicBezTo>
                    <a:pt x="136325" y="119360"/>
                    <a:pt x="137162" y="122125"/>
                    <a:pt x="135235" y="121119"/>
                  </a:cubicBezTo>
                  <a:cubicBezTo>
                    <a:pt x="135235" y="120533"/>
                    <a:pt x="136492" y="120617"/>
                    <a:pt x="135235" y="119444"/>
                  </a:cubicBezTo>
                  <a:cubicBezTo>
                    <a:pt x="133979" y="118271"/>
                    <a:pt x="130794" y="117600"/>
                    <a:pt x="129873" y="115506"/>
                  </a:cubicBezTo>
                  <a:cubicBezTo>
                    <a:pt x="129873" y="116092"/>
                    <a:pt x="129873" y="116679"/>
                    <a:pt x="129035" y="116176"/>
                  </a:cubicBezTo>
                  <a:cubicBezTo>
                    <a:pt x="128197" y="115673"/>
                    <a:pt x="126689" y="112070"/>
                    <a:pt x="124762" y="111986"/>
                  </a:cubicBezTo>
                  <a:cubicBezTo>
                    <a:pt x="124762" y="111986"/>
                    <a:pt x="124762" y="111986"/>
                    <a:pt x="124762" y="111567"/>
                  </a:cubicBezTo>
                  <a:cubicBezTo>
                    <a:pt x="124762" y="111148"/>
                    <a:pt x="121326" y="109138"/>
                    <a:pt x="120321" y="109138"/>
                  </a:cubicBezTo>
                  <a:cubicBezTo>
                    <a:pt x="121075" y="106540"/>
                    <a:pt x="113701" y="104697"/>
                    <a:pt x="115210" y="103105"/>
                  </a:cubicBezTo>
                  <a:lnTo>
                    <a:pt x="112193" y="100507"/>
                  </a:lnTo>
                  <a:lnTo>
                    <a:pt x="112193" y="100507"/>
                  </a:lnTo>
                  <a:cubicBezTo>
                    <a:pt x="111221" y="99376"/>
                    <a:pt x="109889" y="98605"/>
                    <a:pt x="108423" y="98329"/>
                  </a:cubicBezTo>
                  <a:cubicBezTo>
                    <a:pt x="108423" y="97826"/>
                    <a:pt x="108423" y="98329"/>
                    <a:pt x="108423" y="97910"/>
                  </a:cubicBezTo>
                  <a:cubicBezTo>
                    <a:pt x="107007" y="95916"/>
                    <a:pt x="104979" y="94441"/>
                    <a:pt x="102641" y="93720"/>
                  </a:cubicBezTo>
                  <a:lnTo>
                    <a:pt x="102641" y="92966"/>
                  </a:lnTo>
                  <a:cubicBezTo>
                    <a:pt x="101803" y="92966"/>
                    <a:pt x="99541" y="88609"/>
                    <a:pt x="96273" y="86850"/>
                  </a:cubicBezTo>
                  <a:cubicBezTo>
                    <a:pt x="96441" y="86799"/>
                    <a:pt x="96608" y="86799"/>
                    <a:pt x="96776" y="86850"/>
                  </a:cubicBezTo>
                  <a:cubicBezTo>
                    <a:pt x="93257" y="84839"/>
                    <a:pt x="90995" y="78471"/>
                    <a:pt x="88397" y="79895"/>
                  </a:cubicBezTo>
                  <a:lnTo>
                    <a:pt x="85967" y="78555"/>
                  </a:lnTo>
                  <a:cubicBezTo>
                    <a:pt x="88397" y="81068"/>
                    <a:pt x="84878" y="79141"/>
                    <a:pt x="85967" y="80398"/>
                  </a:cubicBezTo>
                  <a:cubicBezTo>
                    <a:pt x="84794" y="79560"/>
                    <a:pt x="83873" y="77465"/>
                    <a:pt x="85213" y="78471"/>
                  </a:cubicBezTo>
                  <a:lnTo>
                    <a:pt x="85213" y="78471"/>
                  </a:lnTo>
                  <a:cubicBezTo>
                    <a:pt x="86638" y="77884"/>
                    <a:pt x="82365" y="75287"/>
                    <a:pt x="83119" y="74617"/>
                  </a:cubicBezTo>
                  <a:cubicBezTo>
                    <a:pt x="78007" y="70092"/>
                    <a:pt x="73650" y="65148"/>
                    <a:pt x="68958" y="60875"/>
                  </a:cubicBezTo>
                  <a:lnTo>
                    <a:pt x="68958" y="62132"/>
                  </a:lnTo>
                  <a:lnTo>
                    <a:pt x="67366" y="60624"/>
                  </a:lnTo>
                  <a:cubicBezTo>
                    <a:pt x="67366" y="60037"/>
                    <a:pt x="67366" y="59451"/>
                    <a:pt x="68539" y="60624"/>
                  </a:cubicBezTo>
                  <a:cubicBezTo>
                    <a:pt x="68539" y="59618"/>
                    <a:pt x="66193" y="59283"/>
                    <a:pt x="66026" y="59367"/>
                  </a:cubicBezTo>
                  <a:cubicBezTo>
                    <a:pt x="64015" y="57021"/>
                    <a:pt x="67785" y="59367"/>
                    <a:pt x="67031" y="58613"/>
                  </a:cubicBezTo>
                  <a:lnTo>
                    <a:pt x="66026" y="57775"/>
                  </a:lnTo>
                  <a:lnTo>
                    <a:pt x="66026" y="57775"/>
                  </a:lnTo>
                  <a:cubicBezTo>
                    <a:pt x="64936" y="57356"/>
                    <a:pt x="64601" y="57775"/>
                    <a:pt x="63177" y="56351"/>
                  </a:cubicBezTo>
                  <a:cubicBezTo>
                    <a:pt x="61752" y="54926"/>
                    <a:pt x="63177" y="55429"/>
                    <a:pt x="63177" y="55094"/>
                  </a:cubicBezTo>
                  <a:cubicBezTo>
                    <a:pt x="63177" y="54759"/>
                    <a:pt x="63177" y="55094"/>
                    <a:pt x="62674" y="54591"/>
                  </a:cubicBezTo>
                  <a:lnTo>
                    <a:pt x="60663" y="52664"/>
                  </a:lnTo>
                  <a:lnTo>
                    <a:pt x="60663" y="54005"/>
                  </a:lnTo>
                  <a:cubicBezTo>
                    <a:pt x="59490" y="53502"/>
                    <a:pt x="58820" y="52245"/>
                    <a:pt x="59071" y="54005"/>
                  </a:cubicBezTo>
                  <a:cubicBezTo>
                    <a:pt x="58652" y="51658"/>
                    <a:pt x="51782" y="46631"/>
                    <a:pt x="51195" y="45626"/>
                  </a:cubicBezTo>
                  <a:cubicBezTo>
                    <a:pt x="49519" y="44804"/>
                    <a:pt x="48011" y="43665"/>
                    <a:pt x="46754" y="42274"/>
                  </a:cubicBezTo>
                  <a:cubicBezTo>
                    <a:pt x="46754" y="42777"/>
                    <a:pt x="46754" y="43698"/>
                    <a:pt x="45330" y="42274"/>
                  </a:cubicBezTo>
                  <a:cubicBezTo>
                    <a:pt x="47173" y="41269"/>
                    <a:pt x="43403" y="39425"/>
                    <a:pt x="43319" y="37414"/>
                  </a:cubicBezTo>
                  <a:cubicBezTo>
                    <a:pt x="43319" y="38922"/>
                    <a:pt x="39297" y="34063"/>
                    <a:pt x="39967" y="36493"/>
                  </a:cubicBezTo>
                  <a:cubicBezTo>
                    <a:pt x="38878" y="35320"/>
                    <a:pt x="39967" y="35822"/>
                    <a:pt x="39967" y="34733"/>
                  </a:cubicBezTo>
                  <a:cubicBezTo>
                    <a:pt x="36783" y="32127"/>
                    <a:pt x="33767" y="29329"/>
                    <a:pt x="30918" y="26354"/>
                  </a:cubicBezTo>
                  <a:cubicBezTo>
                    <a:pt x="30918" y="26354"/>
                    <a:pt x="30918" y="27276"/>
                    <a:pt x="29996" y="26941"/>
                  </a:cubicBezTo>
                  <a:lnTo>
                    <a:pt x="29159" y="24427"/>
                  </a:lnTo>
                  <a:cubicBezTo>
                    <a:pt x="28404" y="23924"/>
                    <a:pt x="27483" y="25014"/>
                    <a:pt x="26896" y="23254"/>
                  </a:cubicBezTo>
                  <a:cubicBezTo>
                    <a:pt x="26896" y="23254"/>
                    <a:pt x="26896" y="24008"/>
                    <a:pt x="26477" y="23673"/>
                  </a:cubicBezTo>
                  <a:cubicBezTo>
                    <a:pt x="20863" y="16886"/>
                    <a:pt x="12484" y="12445"/>
                    <a:pt x="7541" y="4737"/>
                  </a:cubicBezTo>
                  <a:cubicBezTo>
                    <a:pt x="8044" y="5910"/>
                    <a:pt x="7541" y="5407"/>
                    <a:pt x="6703" y="4737"/>
                  </a:cubicBezTo>
                  <a:cubicBezTo>
                    <a:pt x="5865" y="4066"/>
                    <a:pt x="6703" y="5156"/>
                    <a:pt x="6117" y="5491"/>
                  </a:cubicBezTo>
                  <a:lnTo>
                    <a:pt x="4022" y="2307"/>
                  </a:lnTo>
                  <a:cubicBezTo>
                    <a:pt x="2849" y="2307"/>
                    <a:pt x="1005" y="-375"/>
                    <a:pt x="167" y="44"/>
                  </a:cubicBezTo>
                  <a:lnTo>
                    <a:pt x="1089" y="715"/>
                  </a:lnTo>
                  <a:cubicBezTo>
                    <a:pt x="-754" y="715"/>
                    <a:pt x="1089" y="4066"/>
                    <a:pt x="0" y="4904"/>
                  </a:cubicBezTo>
                  <a:cubicBezTo>
                    <a:pt x="2095" y="4904"/>
                    <a:pt x="2178" y="9429"/>
                    <a:pt x="5530" y="10015"/>
                  </a:cubicBezTo>
                  <a:cubicBezTo>
                    <a:pt x="5530" y="10686"/>
                    <a:pt x="4776" y="10015"/>
                    <a:pt x="4860" y="10434"/>
                  </a:cubicBezTo>
                  <a:cubicBezTo>
                    <a:pt x="5974" y="10635"/>
                    <a:pt x="6954" y="11306"/>
                    <a:pt x="7541" y="12278"/>
                  </a:cubicBezTo>
                  <a:lnTo>
                    <a:pt x="7541" y="12278"/>
                  </a:lnTo>
                  <a:cubicBezTo>
                    <a:pt x="10541" y="14858"/>
                    <a:pt x="13339" y="17657"/>
                    <a:pt x="15920" y="20656"/>
                  </a:cubicBezTo>
                  <a:lnTo>
                    <a:pt x="15920" y="19902"/>
                  </a:lnTo>
                  <a:cubicBezTo>
                    <a:pt x="16347" y="20372"/>
                    <a:pt x="16682" y="20908"/>
                    <a:pt x="16925" y="21494"/>
                  </a:cubicBezTo>
                  <a:cubicBezTo>
                    <a:pt x="18601" y="21494"/>
                    <a:pt x="14663" y="19400"/>
                    <a:pt x="16339" y="19316"/>
                  </a:cubicBezTo>
                  <a:cubicBezTo>
                    <a:pt x="16339" y="21327"/>
                    <a:pt x="22120" y="24595"/>
                    <a:pt x="21785" y="26438"/>
                  </a:cubicBezTo>
                  <a:cubicBezTo>
                    <a:pt x="23042" y="27527"/>
                    <a:pt x="21785" y="25516"/>
                    <a:pt x="23209" y="26438"/>
                  </a:cubicBezTo>
                  <a:lnTo>
                    <a:pt x="23209" y="27108"/>
                  </a:lnTo>
                  <a:lnTo>
                    <a:pt x="23964" y="27108"/>
                  </a:lnTo>
                  <a:cubicBezTo>
                    <a:pt x="24525" y="27577"/>
                    <a:pt x="24751" y="28332"/>
                    <a:pt x="24550" y="29035"/>
                  </a:cubicBezTo>
                  <a:cubicBezTo>
                    <a:pt x="24550" y="29035"/>
                    <a:pt x="23880" y="29035"/>
                    <a:pt x="23628" y="28449"/>
                  </a:cubicBezTo>
                  <a:cubicBezTo>
                    <a:pt x="24382" y="29790"/>
                    <a:pt x="26812" y="31046"/>
                    <a:pt x="27064" y="31465"/>
                  </a:cubicBezTo>
                  <a:lnTo>
                    <a:pt x="26058" y="30208"/>
                  </a:lnTo>
                  <a:cubicBezTo>
                    <a:pt x="29745" y="32973"/>
                    <a:pt x="33599" y="37247"/>
                    <a:pt x="37537" y="39593"/>
                  </a:cubicBezTo>
                  <a:lnTo>
                    <a:pt x="37537" y="39593"/>
                  </a:lnTo>
                  <a:cubicBezTo>
                    <a:pt x="40470" y="41436"/>
                    <a:pt x="39381" y="41688"/>
                    <a:pt x="42313" y="43950"/>
                  </a:cubicBezTo>
                  <a:lnTo>
                    <a:pt x="42313" y="43950"/>
                  </a:lnTo>
                  <a:cubicBezTo>
                    <a:pt x="43218" y="44277"/>
                    <a:pt x="44048" y="44788"/>
                    <a:pt x="44743" y="45458"/>
                  </a:cubicBezTo>
                  <a:cubicBezTo>
                    <a:pt x="43738" y="45458"/>
                    <a:pt x="45581" y="47218"/>
                    <a:pt x="44743" y="46715"/>
                  </a:cubicBezTo>
                  <a:cubicBezTo>
                    <a:pt x="47927" y="48726"/>
                    <a:pt x="46503" y="47553"/>
                    <a:pt x="49100" y="48307"/>
                  </a:cubicBezTo>
                  <a:lnTo>
                    <a:pt x="49100" y="49145"/>
                  </a:lnTo>
                  <a:cubicBezTo>
                    <a:pt x="50106" y="49187"/>
                    <a:pt x="51069" y="49606"/>
                    <a:pt x="51782" y="50318"/>
                  </a:cubicBezTo>
                  <a:cubicBezTo>
                    <a:pt x="50273" y="49647"/>
                    <a:pt x="51782" y="51742"/>
                    <a:pt x="50357" y="51072"/>
                  </a:cubicBezTo>
                  <a:cubicBezTo>
                    <a:pt x="52536" y="54591"/>
                    <a:pt x="55552" y="54088"/>
                    <a:pt x="55719" y="56602"/>
                  </a:cubicBezTo>
                  <a:cubicBezTo>
                    <a:pt x="58066" y="56602"/>
                    <a:pt x="53709" y="53669"/>
                    <a:pt x="54714" y="54088"/>
                  </a:cubicBezTo>
                  <a:cubicBezTo>
                    <a:pt x="54714" y="53167"/>
                    <a:pt x="56557" y="54088"/>
                    <a:pt x="57395" y="55261"/>
                  </a:cubicBezTo>
                  <a:cubicBezTo>
                    <a:pt x="58233" y="56434"/>
                    <a:pt x="57395" y="58110"/>
                    <a:pt x="60077" y="60205"/>
                  </a:cubicBezTo>
                  <a:cubicBezTo>
                    <a:pt x="60077" y="60205"/>
                    <a:pt x="60077" y="60205"/>
                    <a:pt x="59490" y="60205"/>
                  </a:cubicBezTo>
                  <a:cubicBezTo>
                    <a:pt x="60160" y="61294"/>
                    <a:pt x="61585" y="61378"/>
                    <a:pt x="62255" y="62802"/>
                  </a:cubicBezTo>
                  <a:cubicBezTo>
                    <a:pt x="63512" y="62802"/>
                    <a:pt x="63596" y="64143"/>
                    <a:pt x="64601" y="63389"/>
                  </a:cubicBezTo>
                  <a:lnTo>
                    <a:pt x="62255" y="61629"/>
                  </a:lnTo>
                  <a:cubicBezTo>
                    <a:pt x="63679" y="62551"/>
                    <a:pt x="65774" y="62551"/>
                    <a:pt x="67282" y="64897"/>
                  </a:cubicBezTo>
                  <a:cubicBezTo>
                    <a:pt x="66730" y="64771"/>
                    <a:pt x="66193" y="64579"/>
                    <a:pt x="65690" y="64311"/>
                  </a:cubicBezTo>
                  <a:cubicBezTo>
                    <a:pt x="65690" y="65148"/>
                    <a:pt x="66947" y="65232"/>
                    <a:pt x="67366" y="65986"/>
                  </a:cubicBezTo>
                  <a:cubicBezTo>
                    <a:pt x="66361" y="66740"/>
                    <a:pt x="64517" y="63808"/>
                    <a:pt x="62590" y="63305"/>
                  </a:cubicBezTo>
                  <a:cubicBezTo>
                    <a:pt x="62590" y="64227"/>
                    <a:pt x="65690" y="64897"/>
                    <a:pt x="64182" y="65232"/>
                  </a:cubicBezTo>
                  <a:cubicBezTo>
                    <a:pt x="66193" y="65232"/>
                    <a:pt x="66361" y="67495"/>
                    <a:pt x="68791" y="68081"/>
                  </a:cubicBezTo>
                  <a:lnTo>
                    <a:pt x="68204" y="68500"/>
                  </a:lnTo>
                  <a:cubicBezTo>
                    <a:pt x="68757" y="68626"/>
                    <a:pt x="69277" y="68885"/>
                    <a:pt x="69712" y="69254"/>
                  </a:cubicBezTo>
                  <a:lnTo>
                    <a:pt x="68288" y="69254"/>
                  </a:lnTo>
                  <a:cubicBezTo>
                    <a:pt x="70048" y="69841"/>
                    <a:pt x="70299" y="72019"/>
                    <a:pt x="71807" y="72857"/>
                  </a:cubicBezTo>
                  <a:cubicBezTo>
                    <a:pt x="69210" y="70511"/>
                    <a:pt x="71807" y="71684"/>
                    <a:pt x="71053" y="70343"/>
                  </a:cubicBezTo>
                  <a:cubicBezTo>
                    <a:pt x="74907" y="72522"/>
                    <a:pt x="71640" y="73360"/>
                    <a:pt x="75494" y="76292"/>
                  </a:cubicBezTo>
                  <a:cubicBezTo>
                    <a:pt x="74907" y="76292"/>
                    <a:pt x="73902" y="74365"/>
                    <a:pt x="74907" y="74784"/>
                  </a:cubicBezTo>
                  <a:cubicBezTo>
                    <a:pt x="75544" y="75505"/>
                    <a:pt x="76055" y="76326"/>
                    <a:pt x="76415" y="77214"/>
                  </a:cubicBezTo>
                  <a:cubicBezTo>
                    <a:pt x="78845" y="79225"/>
                    <a:pt x="76415" y="76292"/>
                    <a:pt x="77840" y="77214"/>
                  </a:cubicBezTo>
                  <a:cubicBezTo>
                    <a:pt x="79264" y="78136"/>
                    <a:pt x="79180" y="77968"/>
                    <a:pt x="80437" y="78722"/>
                  </a:cubicBezTo>
                  <a:lnTo>
                    <a:pt x="79935" y="79225"/>
                  </a:lnTo>
                  <a:cubicBezTo>
                    <a:pt x="82365" y="81990"/>
                    <a:pt x="81694" y="78806"/>
                    <a:pt x="83705" y="81403"/>
                  </a:cubicBezTo>
                  <a:lnTo>
                    <a:pt x="82029" y="81403"/>
                  </a:lnTo>
                  <a:lnTo>
                    <a:pt x="83454" y="82325"/>
                  </a:lnTo>
                  <a:lnTo>
                    <a:pt x="82699" y="82325"/>
                  </a:lnTo>
                  <a:cubicBezTo>
                    <a:pt x="84032" y="82912"/>
                    <a:pt x="85171" y="83875"/>
                    <a:pt x="85967" y="85090"/>
                  </a:cubicBezTo>
                  <a:cubicBezTo>
                    <a:pt x="85967" y="84420"/>
                    <a:pt x="87057" y="84252"/>
                    <a:pt x="88230" y="85090"/>
                  </a:cubicBezTo>
                  <a:cubicBezTo>
                    <a:pt x="89403" y="85928"/>
                    <a:pt x="87308" y="85090"/>
                    <a:pt x="89068" y="86598"/>
                  </a:cubicBezTo>
                  <a:cubicBezTo>
                    <a:pt x="88397" y="86598"/>
                    <a:pt x="87643" y="86598"/>
                    <a:pt x="87308" y="85509"/>
                  </a:cubicBezTo>
                  <a:lnTo>
                    <a:pt x="86386" y="85509"/>
                  </a:lnTo>
                  <a:cubicBezTo>
                    <a:pt x="87132" y="86548"/>
                    <a:pt x="88071" y="87428"/>
                    <a:pt x="89151" y="88107"/>
                  </a:cubicBezTo>
                  <a:lnTo>
                    <a:pt x="88565" y="87436"/>
                  </a:lnTo>
                  <a:lnTo>
                    <a:pt x="91749" y="88861"/>
                  </a:lnTo>
                  <a:cubicBezTo>
                    <a:pt x="91749" y="89447"/>
                    <a:pt x="91749" y="89363"/>
                    <a:pt x="91078" y="88861"/>
                  </a:cubicBezTo>
                  <a:cubicBezTo>
                    <a:pt x="90408" y="88358"/>
                    <a:pt x="92168" y="89363"/>
                    <a:pt x="92922" y="89950"/>
                  </a:cubicBezTo>
                  <a:cubicBezTo>
                    <a:pt x="92293" y="90486"/>
                    <a:pt x="91372" y="90486"/>
                    <a:pt x="90743" y="89950"/>
                  </a:cubicBezTo>
                  <a:lnTo>
                    <a:pt x="93508" y="91626"/>
                  </a:lnTo>
                  <a:cubicBezTo>
                    <a:pt x="93508" y="91626"/>
                    <a:pt x="94262" y="93218"/>
                    <a:pt x="93508" y="93050"/>
                  </a:cubicBezTo>
                  <a:cubicBezTo>
                    <a:pt x="94598" y="94474"/>
                    <a:pt x="97446" y="95145"/>
                    <a:pt x="98871" y="96988"/>
                  </a:cubicBezTo>
                  <a:cubicBezTo>
                    <a:pt x="99147" y="96904"/>
                    <a:pt x="99432" y="96904"/>
                    <a:pt x="99709" y="96988"/>
                  </a:cubicBezTo>
                  <a:cubicBezTo>
                    <a:pt x="101049" y="98806"/>
                    <a:pt x="102725" y="100340"/>
                    <a:pt x="104652" y="101513"/>
                  </a:cubicBezTo>
                  <a:lnTo>
                    <a:pt x="105071" y="103272"/>
                  </a:lnTo>
                  <a:cubicBezTo>
                    <a:pt x="106663" y="104445"/>
                    <a:pt x="104401" y="100926"/>
                    <a:pt x="107166" y="103272"/>
                  </a:cubicBezTo>
                  <a:cubicBezTo>
                    <a:pt x="109931" y="105618"/>
                    <a:pt x="107166" y="104529"/>
                    <a:pt x="107669" y="105283"/>
                  </a:cubicBezTo>
                  <a:cubicBezTo>
                    <a:pt x="109562" y="105652"/>
                    <a:pt x="111221" y="106766"/>
                    <a:pt x="112277" y="108383"/>
                  </a:cubicBezTo>
                  <a:cubicBezTo>
                    <a:pt x="111950" y="107655"/>
                    <a:pt x="111699" y="106900"/>
                    <a:pt x="111523" y="106121"/>
                  </a:cubicBezTo>
                  <a:close/>
                  <a:moveTo>
                    <a:pt x="130375" y="122879"/>
                  </a:moveTo>
                  <a:cubicBezTo>
                    <a:pt x="130375" y="122879"/>
                    <a:pt x="128867" y="122376"/>
                    <a:pt x="128951" y="121873"/>
                  </a:cubicBezTo>
                  <a:cubicBezTo>
                    <a:pt x="129035" y="121371"/>
                    <a:pt x="129957" y="121873"/>
                    <a:pt x="130375" y="122544"/>
                  </a:cubicBezTo>
                  <a:close/>
                  <a:moveTo>
                    <a:pt x="159702" y="147094"/>
                  </a:moveTo>
                  <a:cubicBezTo>
                    <a:pt x="159702" y="147094"/>
                    <a:pt x="158947" y="146591"/>
                    <a:pt x="158612" y="146005"/>
                  </a:cubicBezTo>
                  <a:cubicBezTo>
                    <a:pt x="159023" y="146181"/>
                    <a:pt x="159392" y="146440"/>
                    <a:pt x="159702" y="146759"/>
                  </a:cubicBezTo>
                  <a:close/>
                  <a:moveTo>
                    <a:pt x="242988" y="215885"/>
                  </a:moveTo>
                  <a:cubicBezTo>
                    <a:pt x="242988" y="215885"/>
                    <a:pt x="242988" y="215885"/>
                    <a:pt x="242988" y="215885"/>
                  </a:cubicBezTo>
                  <a:cubicBezTo>
                    <a:pt x="242988" y="215885"/>
                    <a:pt x="242401" y="215885"/>
                    <a:pt x="241982" y="215214"/>
                  </a:cubicBezTo>
                  <a:cubicBezTo>
                    <a:pt x="241563" y="214544"/>
                    <a:pt x="242317" y="215550"/>
                    <a:pt x="242988" y="215885"/>
                  </a:cubicBezTo>
                  <a:close/>
                  <a:moveTo>
                    <a:pt x="64098" y="54507"/>
                  </a:moveTo>
                  <a:lnTo>
                    <a:pt x="64098" y="54507"/>
                  </a:lnTo>
                  <a:cubicBezTo>
                    <a:pt x="63428" y="54423"/>
                    <a:pt x="63763" y="54423"/>
                    <a:pt x="64098" y="54507"/>
                  </a:cubicBezTo>
                  <a:close/>
                </a:path>
              </a:pathLst>
            </a:custGeom>
            <a:solidFill>
              <a:srgbClr val="37474F"/>
            </a:solidFill>
            <a:ln w="8363" cap="flat">
              <a:noFill/>
              <a:prstDash val="solid"/>
              <a:miter/>
            </a:ln>
          </p:spPr>
          <p:txBody>
            <a:bodyPr rtlCol="0" anchor="ctr"/>
            <a:lstStyle/>
            <a:p>
              <a:pPr defTabSz="914378"/>
              <a:endParaRPr lang="en-US"/>
            </a:p>
          </p:txBody>
        </p:sp>
        <p:sp>
          <p:nvSpPr>
            <p:cNvPr id="782" name="Freeform: Shape 781">
              <a:extLst>
                <a:ext uri="{FF2B5EF4-FFF2-40B4-BE49-F238E27FC236}">
                  <a16:creationId xmlns:a16="http://schemas.microsoft.com/office/drawing/2014/main" xmlns="" id="{0C4549D0-09FA-4B06-B650-7E00932DB4BB}"/>
                </a:ext>
              </a:extLst>
            </p:cNvPr>
            <p:cNvSpPr/>
            <p:nvPr/>
          </p:nvSpPr>
          <p:spPr>
            <a:xfrm>
              <a:off x="2643188" y="1918727"/>
              <a:ext cx="74" cy="418"/>
            </a:xfrm>
            <a:custGeom>
              <a:avLst/>
              <a:gdLst>
                <a:gd name="connsiteX0" fmla="*/ 74 w 74"/>
                <a:gd name="connsiteY0" fmla="*/ 419 h 418"/>
                <a:gd name="connsiteX1" fmla="*/ 74 w 74"/>
                <a:gd name="connsiteY1" fmla="*/ 0 h 418"/>
                <a:gd name="connsiteX2" fmla="*/ 74 w 74"/>
                <a:gd name="connsiteY2" fmla="*/ 419 h 418"/>
              </a:gdLst>
              <a:ahLst/>
              <a:cxnLst>
                <a:cxn ang="0">
                  <a:pos x="connsiteX0" y="connsiteY0"/>
                </a:cxn>
                <a:cxn ang="0">
                  <a:pos x="connsiteX1" y="connsiteY1"/>
                </a:cxn>
                <a:cxn ang="0">
                  <a:pos x="connsiteX2" y="connsiteY2"/>
                </a:cxn>
              </a:cxnLst>
              <a:rect l="l" t="t" r="r" b="b"/>
              <a:pathLst>
                <a:path w="74" h="418">
                  <a:moveTo>
                    <a:pt x="74" y="419"/>
                  </a:moveTo>
                  <a:cubicBezTo>
                    <a:pt x="58" y="277"/>
                    <a:pt x="58" y="142"/>
                    <a:pt x="74" y="0"/>
                  </a:cubicBezTo>
                  <a:cubicBezTo>
                    <a:pt x="74" y="0"/>
                    <a:pt x="-93" y="0"/>
                    <a:pt x="74" y="419"/>
                  </a:cubicBezTo>
                  <a:close/>
                </a:path>
              </a:pathLst>
            </a:custGeom>
            <a:solidFill>
              <a:srgbClr val="37474F"/>
            </a:solidFill>
            <a:ln w="8363" cap="flat">
              <a:noFill/>
              <a:prstDash val="solid"/>
              <a:miter/>
            </a:ln>
          </p:spPr>
          <p:txBody>
            <a:bodyPr rtlCol="0" anchor="ctr"/>
            <a:lstStyle/>
            <a:p>
              <a:pPr defTabSz="914378"/>
              <a:endParaRPr lang="en-US"/>
            </a:p>
          </p:txBody>
        </p:sp>
        <p:sp>
          <p:nvSpPr>
            <p:cNvPr id="783" name="Freeform: Shape 782">
              <a:extLst>
                <a:ext uri="{FF2B5EF4-FFF2-40B4-BE49-F238E27FC236}">
                  <a16:creationId xmlns:a16="http://schemas.microsoft.com/office/drawing/2014/main" xmlns="" id="{523C038C-E633-4D97-9081-BEBAE157A8DE}"/>
                </a:ext>
              </a:extLst>
            </p:cNvPr>
            <p:cNvSpPr/>
            <p:nvPr/>
          </p:nvSpPr>
          <p:spPr>
            <a:xfrm>
              <a:off x="2587208" y="187046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84" name="Freeform: Shape 783">
              <a:extLst>
                <a:ext uri="{FF2B5EF4-FFF2-40B4-BE49-F238E27FC236}">
                  <a16:creationId xmlns:a16="http://schemas.microsoft.com/office/drawing/2014/main" xmlns="" id="{49867635-6728-4416-BDFA-A985BAE01AC0}"/>
                </a:ext>
              </a:extLst>
            </p:cNvPr>
            <p:cNvSpPr/>
            <p:nvPr/>
          </p:nvSpPr>
          <p:spPr>
            <a:xfrm>
              <a:off x="2700351" y="1970676"/>
              <a:ext cx="223" cy="837"/>
            </a:xfrm>
            <a:custGeom>
              <a:avLst/>
              <a:gdLst>
                <a:gd name="connsiteX0" fmla="*/ 223 w 223"/>
                <a:gd name="connsiteY0" fmla="*/ 838 h 837"/>
                <a:gd name="connsiteX1" fmla="*/ 223 w 223"/>
                <a:gd name="connsiteY1" fmla="*/ 0 h 837"/>
                <a:gd name="connsiteX2" fmla="*/ 223 w 223"/>
                <a:gd name="connsiteY2" fmla="*/ 838 h 837"/>
              </a:gdLst>
              <a:ahLst/>
              <a:cxnLst>
                <a:cxn ang="0">
                  <a:pos x="connsiteX0" y="connsiteY0"/>
                </a:cxn>
                <a:cxn ang="0">
                  <a:pos x="connsiteX1" y="connsiteY1"/>
                </a:cxn>
                <a:cxn ang="0">
                  <a:pos x="connsiteX2" y="connsiteY2"/>
                </a:cxn>
              </a:cxnLst>
              <a:rect l="l" t="t" r="r" b="b"/>
              <a:pathLst>
                <a:path w="223" h="837">
                  <a:moveTo>
                    <a:pt x="223" y="838"/>
                  </a:moveTo>
                  <a:cubicBezTo>
                    <a:pt x="173" y="561"/>
                    <a:pt x="173" y="277"/>
                    <a:pt x="223" y="0"/>
                  </a:cubicBezTo>
                  <a:cubicBezTo>
                    <a:pt x="223" y="0"/>
                    <a:pt x="-279" y="335"/>
                    <a:pt x="223" y="838"/>
                  </a:cubicBezTo>
                  <a:close/>
                </a:path>
              </a:pathLst>
            </a:custGeom>
            <a:solidFill>
              <a:srgbClr val="37474F"/>
            </a:solidFill>
            <a:ln w="8363" cap="flat">
              <a:noFill/>
              <a:prstDash val="solid"/>
              <a:miter/>
            </a:ln>
          </p:spPr>
          <p:txBody>
            <a:bodyPr rtlCol="0" anchor="ctr"/>
            <a:lstStyle/>
            <a:p>
              <a:pPr defTabSz="914378"/>
              <a:endParaRPr lang="en-US"/>
            </a:p>
          </p:txBody>
        </p:sp>
        <p:sp>
          <p:nvSpPr>
            <p:cNvPr id="785" name="Freeform: Shape 784">
              <a:extLst>
                <a:ext uri="{FF2B5EF4-FFF2-40B4-BE49-F238E27FC236}">
                  <a16:creationId xmlns:a16="http://schemas.microsoft.com/office/drawing/2014/main" xmlns="" id="{AB327300-E29E-471B-8301-28E83D45E3BE}"/>
                </a:ext>
              </a:extLst>
            </p:cNvPr>
            <p:cNvSpPr/>
            <p:nvPr/>
          </p:nvSpPr>
          <p:spPr>
            <a:xfrm>
              <a:off x="2738782" y="1996651"/>
              <a:ext cx="1256" cy="1005"/>
            </a:xfrm>
            <a:custGeom>
              <a:avLst/>
              <a:gdLst>
                <a:gd name="connsiteX0" fmla="*/ 1257 w 1256"/>
                <a:gd name="connsiteY0" fmla="*/ 754 h 1005"/>
                <a:gd name="connsiteX1" fmla="*/ 0 w 1256"/>
                <a:gd name="connsiteY1" fmla="*/ 0 h 1005"/>
                <a:gd name="connsiteX2" fmla="*/ 838 w 1256"/>
                <a:gd name="connsiteY2" fmla="*/ 1005 h 1005"/>
                <a:gd name="connsiteX3" fmla="*/ 1257 w 1256"/>
                <a:gd name="connsiteY3" fmla="*/ 754 h 1005"/>
              </a:gdLst>
              <a:ahLst/>
              <a:cxnLst>
                <a:cxn ang="0">
                  <a:pos x="connsiteX0" y="connsiteY0"/>
                </a:cxn>
                <a:cxn ang="0">
                  <a:pos x="connsiteX1" y="connsiteY1"/>
                </a:cxn>
                <a:cxn ang="0">
                  <a:pos x="connsiteX2" y="connsiteY2"/>
                </a:cxn>
                <a:cxn ang="0">
                  <a:pos x="connsiteX3" y="connsiteY3"/>
                </a:cxn>
              </a:cxnLst>
              <a:rect l="l" t="t" r="r" b="b"/>
              <a:pathLst>
                <a:path w="1256" h="1005">
                  <a:moveTo>
                    <a:pt x="1257" y="754"/>
                  </a:moveTo>
                  <a:lnTo>
                    <a:pt x="0" y="0"/>
                  </a:lnTo>
                  <a:cubicBezTo>
                    <a:pt x="377" y="235"/>
                    <a:pt x="670" y="587"/>
                    <a:pt x="838" y="1005"/>
                  </a:cubicBezTo>
                  <a:cubicBezTo>
                    <a:pt x="838" y="1005"/>
                    <a:pt x="838" y="503"/>
                    <a:pt x="1257" y="754"/>
                  </a:cubicBezTo>
                  <a:close/>
                </a:path>
              </a:pathLst>
            </a:custGeom>
            <a:solidFill>
              <a:srgbClr val="37474F"/>
            </a:solidFill>
            <a:ln w="8363" cap="flat">
              <a:noFill/>
              <a:prstDash val="solid"/>
              <a:miter/>
            </a:ln>
          </p:spPr>
          <p:txBody>
            <a:bodyPr rtlCol="0" anchor="ctr"/>
            <a:lstStyle/>
            <a:p>
              <a:pPr defTabSz="914378"/>
              <a:endParaRPr lang="en-US"/>
            </a:p>
          </p:txBody>
        </p:sp>
        <p:sp>
          <p:nvSpPr>
            <p:cNvPr id="786" name="Freeform: Shape 785">
              <a:extLst>
                <a:ext uri="{FF2B5EF4-FFF2-40B4-BE49-F238E27FC236}">
                  <a16:creationId xmlns:a16="http://schemas.microsoft.com/office/drawing/2014/main" xmlns="" id="{51019658-C766-44A7-ADDA-598178B7F9A4}"/>
                </a:ext>
              </a:extLst>
            </p:cNvPr>
            <p:cNvSpPr/>
            <p:nvPr/>
          </p:nvSpPr>
          <p:spPr>
            <a:xfrm>
              <a:off x="2745930" y="2008720"/>
              <a:ext cx="896" cy="666"/>
            </a:xfrm>
            <a:custGeom>
              <a:avLst/>
              <a:gdLst>
                <a:gd name="connsiteX0" fmla="*/ 393 w 896"/>
                <a:gd name="connsiteY0" fmla="*/ 247 h 666"/>
                <a:gd name="connsiteX1" fmla="*/ 896 w 896"/>
                <a:gd name="connsiteY1" fmla="*/ 666 h 666"/>
                <a:gd name="connsiteX2" fmla="*/ 896 w 896"/>
                <a:gd name="connsiteY2" fmla="*/ 666 h 666"/>
                <a:gd name="connsiteX3" fmla="*/ 393 w 896"/>
                <a:gd name="connsiteY3" fmla="*/ 247 h 666"/>
              </a:gdLst>
              <a:ahLst/>
              <a:cxnLst>
                <a:cxn ang="0">
                  <a:pos x="connsiteX0" y="connsiteY0"/>
                </a:cxn>
                <a:cxn ang="0">
                  <a:pos x="connsiteX1" y="connsiteY1"/>
                </a:cxn>
                <a:cxn ang="0">
                  <a:pos x="connsiteX2" y="connsiteY2"/>
                </a:cxn>
                <a:cxn ang="0">
                  <a:pos x="connsiteX3" y="connsiteY3"/>
                </a:cxn>
              </a:cxnLst>
              <a:rect l="l" t="t" r="r" b="b"/>
              <a:pathLst>
                <a:path w="896" h="666">
                  <a:moveTo>
                    <a:pt x="393" y="247"/>
                  </a:moveTo>
                  <a:lnTo>
                    <a:pt x="896" y="666"/>
                  </a:lnTo>
                  <a:lnTo>
                    <a:pt x="896" y="666"/>
                  </a:lnTo>
                  <a:cubicBezTo>
                    <a:pt x="393" y="247"/>
                    <a:pt x="-528" y="-339"/>
                    <a:pt x="393" y="247"/>
                  </a:cubicBezTo>
                  <a:close/>
                </a:path>
              </a:pathLst>
            </a:custGeom>
            <a:solidFill>
              <a:srgbClr val="37474F"/>
            </a:solidFill>
            <a:ln w="8363" cap="flat">
              <a:noFill/>
              <a:prstDash val="solid"/>
              <a:miter/>
            </a:ln>
          </p:spPr>
          <p:txBody>
            <a:bodyPr rtlCol="0" anchor="ctr"/>
            <a:lstStyle/>
            <a:p>
              <a:pPr defTabSz="914378"/>
              <a:endParaRPr lang="en-US"/>
            </a:p>
          </p:txBody>
        </p:sp>
        <p:sp>
          <p:nvSpPr>
            <p:cNvPr id="787" name="Freeform: Shape 786">
              <a:extLst>
                <a:ext uri="{FF2B5EF4-FFF2-40B4-BE49-F238E27FC236}">
                  <a16:creationId xmlns:a16="http://schemas.microsoft.com/office/drawing/2014/main" xmlns="" id="{FEA251CE-41CC-46A8-B8A9-215CA3F6C4AB}"/>
                </a:ext>
              </a:extLst>
            </p:cNvPr>
            <p:cNvSpPr/>
            <p:nvPr/>
          </p:nvSpPr>
          <p:spPr>
            <a:xfrm>
              <a:off x="2739369" y="2000086"/>
              <a:ext cx="1557" cy="1592"/>
            </a:xfrm>
            <a:custGeom>
              <a:avLst/>
              <a:gdLst>
                <a:gd name="connsiteX0" fmla="*/ 0 w 1557"/>
                <a:gd name="connsiteY0" fmla="*/ 0 h 1592"/>
                <a:gd name="connsiteX1" fmla="*/ 1341 w 1557"/>
                <a:gd name="connsiteY1" fmla="*/ 1592 h 1592"/>
                <a:gd name="connsiteX2" fmla="*/ 1341 w 1557"/>
                <a:gd name="connsiteY2" fmla="*/ 1592 h 1592"/>
                <a:gd name="connsiteX3" fmla="*/ 0 w 1557"/>
                <a:gd name="connsiteY3" fmla="*/ 0 h 1592"/>
              </a:gdLst>
              <a:ahLst/>
              <a:cxnLst>
                <a:cxn ang="0">
                  <a:pos x="connsiteX0" y="connsiteY0"/>
                </a:cxn>
                <a:cxn ang="0">
                  <a:pos x="connsiteX1" y="connsiteY1"/>
                </a:cxn>
                <a:cxn ang="0">
                  <a:pos x="connsiteX2" y="connsiteY2"/>
                </a:cxn>
                <a:cxn ang="0">
                  <a:pos x="connsiteX3" y="connsiteY3"/>
                </a:cxn>
              </a:cxnLst>
              <a:rect l="l" t="t" r="r" b="b"/>
              <a:pathLst>
                <a:path w="1557" h="1592">
                  <a:moveTo>
                    <a:pt x="0" y="0"/>
                  </a:moveTo>
                  <a:cubicBezTo>
                    <a:pt x="0" y="503"/>
                    <a:pt x="503" y="1005"/>
                    <a:pt x="1341" y="1592"/>
                  </a:cubicBezTo>
                  <a:lnTo>
                    <a:pt x="1341" y="1592"/>
                  </a:lnTo>
                  <a:cubicBezTo>
                    <a:pt x="2011" y="1005"/>
                    <a:pt x="1005" y="50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88" name="Freeform: Shape 787">
              <a:extLst>
                <a:ext uri="{FF2B5EF4-FFF2-40B4-BE49-F238E27FC236}">
                  <a16:creationId xmlns:a16="http://schemas.microsoft.com/office/drawing/2014/main" xmlns="" id="{7E9A4FD5-6F92-4E53-B51B-BD9C5FC598E4}"/>
                </a:ext>
              </a:extLst>
            </p:cNvPr>
            <p:cNvSpPr/>
            <p:nvPr/>
          </p:nvSpPr>
          <p:spPr>
            <a:xfrm>
              <a:off x="2740877" y="2001762"/>
              <a:ext cx="754" cy="670"/>
            </a:xfrm>
            <a:custGeom>
              <a:avLst/>
              <a:gdLst>
                <a:gd name="connsiteX0" fmla="*/ 0 w 754"/>
                <a:gd name="connsiteY0" fmla="*/ 0 h 670"/>
                <a:gd name="connsiteX1" fmla="*/ 754 w 754"/>
                <a:gd name="connsiteY1" fmla="*/ 670 h 670"/>
                <a:gd name="connsiteX2" fmla="*/ 0 w 754"/>
                <a:gd name="connsiteY2" fmla="*/ 0 h 670"/>
              </a:gdLst>
              <a:ahLst/>
              <a:cxnLst>
                <a:cxn ang="0">
                  <a:pos x="connsiteX0" y="connsiteY0"/>
                </a:cxn>
                <a:cxn ang="0">
                  <a:pos x="connsiteX1" y="connsiteY1"/>
                </a:cxn>
                <a:cxn ang="0">
                  <a:pos x="connsiteX2" y="connsiteY2"/>
                </a:cxn>
              </a:cxnLst>
              <a:rect l="l" t="t" r="r" b="b"/>
              <a:pathLst>
                <a:path w="754" h="670">
                  <a:moveTo>
                    <a:pt x="0" y="0"/>
                  </a:moveTo>
                  <a:lnTo>
                    <a:pt x="754" y="670"/>
                  </a:lnTo>
                  <a:cubicBezTo>
                    <a:pt x="754" y="670"/>
                    <a:pt x="503"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89" name="Freeform: Shape 788">
              <a:extLst>
                <a:ext uri="{FF2B5EF4-FFF2-40B4-BE49-F238E27FC236}">
                  <a16:creationId xmlns:a16="http://schemas.microsoft.com/office/drawing/2014/main" xmlns="" id="{050D680B-E50E-4618-BEEE-C5EE3FFB268A}"/>
                </a:ext>
              </a:extLst>
            </p:cNvPr>
            <p:cNvSpPr/>
            <p:nvPr/>
          </p:nvSpPr>
          <p:spPr>
            <a:xfrm>
              <a:off x="2731944" y="1991465"/>
              <a:ext cx="1559" cy="930"/>
            </a:xfrm>
            <a:custGeom>
              <a:avLst/>
              <a:gdLst>
                <a:gd name="connsiteX0" fmla="*/ 805 w 1559"/>
                <a:gd name="connsiteY0" fmla="*/ 745 h 930"/>
                <a:gd name="connsiteX1" fmla="*/ 1559 w 1559"/>
                <a:gd name="connsiteY1" fmla="*/ 745 h 930"/>
                <a:gd name="connsiteX2" fmla="*/ 805 w 1559"/>
                <a:gd name="connsiteY2" fmla="*/ 745 h 930"/>
              </a:gdLst>
              <a:ahLst/>
              <a:cxnLst>
                <a:cxn ang="0">
                  <a:pos x="connsiteX0" y="connsiteY0"/>
                </a:cxn>
                <a:cxn ang="0">
                  <a:pos x="connsiteX1" y="connsiteY1"/>
                </a:cxn>
                <a:cxn ang="0">
                  <a:pos x="connsiteX2" y="connsiteY2"/>
                </a:cxn>
              </a:cxnLst>
              <a:rect l="l" t="t" r="r" b="b"/>
              <a:pathLst>
                <a:path w="1559" h="930">
                  <a:moveTo>
                    <a:pt x="805" y="745"/>
                  </a:moveTo>
                  <a:cubicBezTo>
                    <a:pt x="805" y="1164"/>
                    <a:pt x="1559" y="745"/>
                    <a:pt x="1559" y="745"/>
                  </a:cubicBezTo>
                  <a:cubicBezTo>
                    <a:pt x="1559" y="745"/>
                    <a:pt x="-1373" y="-931"/>
                    <a:pt x="805" y="745"/>
                  </a:cubicBezTo>
                  <a:close/>
                </a:path>
              </a:pathLst>
            </a:custGeom>
            <a:solidFill>
              <a:srgbClr val="37474F"/>
            </a:solidFill>
            <a:ln w="8363" cap="flat">
              <a:noFill/>
              <a:prstDash val="solid"/>
              <a:miter/>
            </a:ln>
          </p:spPr>
          <p:txBody>
            <a:bodyPr rtlCol="0" anchor="ctr"/>
            <a:lstStyle/>
            <a:p>
              <a:pPr defTabSz="914378"/>
              <a:endParaRPr lang="en-US"/>
            </a:p>
          </p:txBody>
        </p:sp>
        <p:sp>
          <p:nvSpPr>
            <p:cNvPr id="790" name="Freeform: Shape 789">
              <a:extLst>
                <a:ext uri="{FF2B5EF4-FFF2-40B4-BE49-F238E27FC236}">
                  <a16:creationId xmlns:a16="http://schemas.microsoft.com/office/drawing/2014/main" xmlns="" id="{EDFC2302-2884-4BC6-905A-C87BC97E2934}"/>
                </a:ext>
              </a:extLst>
            </p:cNvPr>
            <p:cNvSpPr/>
            <p:nvPr/>
          </p:nvSpPr>
          <p:spPr>
            <a:xfrm>
              <a:off x="2738112" y="2001343"/>
              <a:ext cx="837" cy="754"/>
            </a:xfrm>
            <a:custGeom>
              <a:avLst/>
              <a:gdLst>
                <a:gd name="connsiteX0" fmla="*/ 587 w 837"/>
                <a:gd name="connsiteY0" fmla="*/ 754 h 754"/>
                <a:gd name="connsiteX1" fmla="*/ 838 w 837"/>
                <a:gd name="connsiteY1" fmla="*/ 0 h 754"/>
                <a:gd name="connsiteX2" fmla="*/ 0 w 837"/>
                <a:gd name="connsiteY2" fmla="*/ 0 h 754"/>
                <a:gd name="connsiteX3" fmla="*/ 587 w 837"/>
                <a:gd name="connsiteY3" fmla="*/ 754 h 754"/>
              </a:gdLst>
              <a:ahLst/>
              <a:cxnLst>
                <a:cxn ang="0">
                  <a:pos x="connsiteX0" y="connsiteY0"/>
                </a:cxn>
                <a:cxn ang="0">
                  <a:pos x="connsiteX1" y="connsiteY1"/>
                </a:cxn>
                <a:cxn ang="0">
                  <a:pos x="connsiteX2" y="connsiteY2"/>
                </a:cxn>
                <a:cxn ang="0">
                  <a:pos x="connsiteX3" y="connsiteY3"/>
                </a:cxn>
              </a:cxnLst>
              <a:rect l="l" t="t" r="r" b="b"/>
              <a:pathLst>
                <a:path w="837" h="754">
                  <a:moveTo>
                    <a:pt x="587" y="754"/>
                  </a:moveTo>
                  <a:lnTo>
                    <a:pt x="838" y="0"/>
                  </a:lnTo>
                  <a:lnTo>
                    <a:pt x="0" y="0"/>
                  </a:lnTo>
                  <a:lnTo>
                    <a:pt x="587" y="754"/>
                  </a:lnTo>
                  <a:close/>
                </a:path>
              </a:pathLst>
            </a:custGeom>
            <a:solidFill>
              <a:srgbClr val="37474F"/>
            </a:solidFill>
            <a:ln w="8363" cap="flat">
              <a:noFill/>
              <a:prstDash val="solid"/>
              <a:miter/>
            </a:ln>
          </p:spPr>
          <p:txBody>
            <a:bodyPr rtlCol="0" anchor="ctr"/>
            <a:lstStyle/>
            <a:p>
              <a:pPr defTabSz="914378"/>
              <a:endParaRPr lang="en-US"/>
            </a:p>
          </p:txBody>
        </p:sp>
        <p:sp>
          <p:nvSpPr>
            <p:cNvPr id="791" name="Freeform: Shape 790">
              <a:extLst>
                <a:ext uri="{FF2B5EF4-FFF2-40B4-BE49-F238E27FC236}">
                  <a16:creationId xmlns:a16="http://schemas.microsoft.com/office/drawing/2014/main" xmlns="" id="{F07B16B4-0F4B-4D6B-B3DF-3012C097CFD3}"/>
                </a:ext>
              </a:extLst>
            </p:cNvPr>
            <p:cNvSpPr/>
            <p:nvPr/>
          </p:nvSpPr>
          <p:spPr>
            <a:xfrm>
              <a:off x="2733168" y="1996294"/>
              <a:ext cx="1508" cy="1278"/>
            </a:xfrm>
            <a:custGeom>
              <a:avLst/>
              <a:gdLst>
                <a:gd name="connsiteX0" fmla="*/ 0 w 1508"/>
                <a:gd name="connsiteY0" fmla="*/ 22 h 1278"/>
                <a:gd name="connsiteX1" fmla="*/ 1089 w 1508"/>
                <a:gd name="connsiteY1" fmla="*/ 1279 h 1278"/>
                <a:gd name="connsiteX2" fmla="*/ 1508 w 1508"/>
                <a:gd name="connsiteY2" fmla="*/ 1279 h 1278"/>
                <a:gd name="connsiteX3" fmla="*/ 0 w 1508"/>
                <a:gd name="connsiteY3" fmla="*/ 22 h 1278"/>
              </a:gdLst>
              <a:ahLst/>
              <a:cxnLst>
                <a:cxn ang="0">
                  <a:pos x="connsiteX0" y="connsiteY0"/>
                </a:cxn>
                <a:cxn ang="0">
                  <a:pos x="connsiteX1" y="connsiteY1"/>
                </a:cxn>
                <a:cxn ang="0">
                  <a:pos x="connsiteX2" y="connsiteY2"/>
                </a:cxn>
                <a:cxn ang="0">
                  <a:pos x="connsiteX3" y="connsiteY3"/>
                </a:cxn>
              </a:cxnLst>
              <a:rect l="l" t="t" r="r" b="b"/>
              <a:pathLst>
                <a:path w="1508" h="1278">
                  <a:moveTo>
                    <a:pt x="0" y="22"/>
                  </a:moveTo>
                  <a:lnTo>
                    <a:pt x="1089" y="1279"/>
                  </a:lnTo>
                  <a:lnTo>
                    <a:pt x="1508" y="1279"/>
                  </a:lnTo>
                  <a:cubicBezTo>
                    <a:pt x="838" y="692"/>
                    <a:pt x="84" y="-146"/>
                    <a:pt x="0" y="22"/>
                  </a:cubicBezTo>
                  <a:close/>
                </a:path>
              </a:pathLst>
            </a:custGeom>
            <a:solidFill>
              <a:srgbClr val="37474F"/>
            </a:solidFill>
            <a:ln w="8363" cap="flat">
              <a:noFill/>
              <a:prstDash val="solid"/>
              <a:miter/>
            </a:ln>
          </p:spPr>
          <p:txBody>
            <a:bodyPr rtlCol="0" anchor="ctr"/>
            <a:lstStyle/>
            <a:p>
              <a:pPr defTabSz="914378"/>
              <a:endParaRPr lang="en-US"/>
            </a:p>
          </p:txBody>
        </p:sp>
        <p:sp>
          <p:nvSpPr>
            <p:cNvPr id="792" name="Freeform: Shape 791">
              <a:extLst>
                <a:ext uri="{FF2B5EF4-FFF2-40B4-BE49-F238E27FC236}">
                  <a16:creationId xmlns:a16="http://schemas.microsoft.com/office/drawing/2014/main" xmlns="" id="{05B4C154-78CF-44CE-B108-49A1B564CA3E}"/>
                </a:ext>
              </a:extLst>
            </p:cNvPr>
            <p:cNvSpPr/>
            <p:nvPr/>
          </p:nvSpPr>
          <p:spPr>
            <a:xfrm>
              <a:off x="2734677" y="1997656"/>
              <a:ext cx="1089" cy="837"/>
            </a:xfrm>
            <a:custGeom>
              <a:avLst/>
              <a:gdLst>
                <a:gd name="connsiteX0" fmla="*/ 0 w 1089"/>
                <a:gd name="connsiteY0" fmla="*/ 0 h 837"/>
                <a:gd name="connsiteX1" fmla="*/ 1089 w 1089"/>
                <a:gd name="connsiteY1" fmla="*/ 838 h 837"/>
              </a:gdLst>
              <a:ahLst/>
              <a:cxnLst>
                <a:cxn ang="0">
                  <a:pos x="connsiteX0" y="connsiteY0"/>
                </a:cxn>
                <a:cxn ang="0">
                  <a:pos x="connsiteX1" y="connsiteY1"/>
                </a:cxn>
              </a:cxnLst>
              <a:rect l="l" t="t" r="r" b="b"/>
              <a:pathLst>
                <a:path w="1089" h="837">
                  <a:moveTo>
                    <a:pt x="0" y="0"/>
                  </a:moveTo>
                  <a:cubicBezTo>
                    <a:pt x="318" y="335"/>
                    <a:pt x="679" y="620"/>
                    <a:pt x="1089" y="838"/>
                  </a:cubicBezTo>
                  <a:close/>
                </a:path>
              </a:pathLst>
            </a:custGeom>
            <a:solidFill>
              <a:srgbClr val="37474F"/>
            </a:solidFill>
            <a:ln w="8363" cap="flat">
              <a:noFill/>
              <a:prstDash val="solid"/>
              <a:miter/>
            </a:ln>
          </p:spPr>
          <p:txBody>
            <a:bodyPr rtlCol="0" anchor="ctr"/>
            <a:lstStyle/>
            <a:p>
              <a:pPr defTabSz="914378"/>
              <a:endParaRPr lang="en-US"/>
            </a:p>
          </p:txBody>
        </p:sp>
        <p:sp>
          <p:nvSpPr>
            <p:cNvPr id="793" name="Freeform: Shape 792">
              <a:extLst>
                <a:ext uri="{FF2B5EF4-FFF2-40B4-BE49-F238E27FC236}">
                  <a16:creationId xmlns:a16="http://schemas.microsoft.com/office/drawing/2014/main" xmlns="" id="{72AAD9C9-8CED-4B08-89F0-14358387C4C4}"/>
                </a:ext>
              </a:extLst>
            </p:cNvPr>
            <p:cNvSpPr/>
            <p:nvPr/>
          </p:nvSpPr>
          <p:spPr>
            <a:xfrm>
              <a:off x="2735849" y="1999583"/>
              <a:ext cx="1089" cy="1173"/>
            </a:xfrm>
            <a:custGeom>
              <a:avLst/>
              <a:gdLst>
                <a:gd name="connsiteX0" fmla="*/ 1089 w 1089"/>
                <a:gd name="connsiteY0" fmla="*/ 1173 h 1173"/>
                <a:gd name="connsiteX1" fmla="*/ 838 w 1089"/>
                <a:gd name="connsiteY1" fmla="*/ 754 h 1173"/>
                <a:gd name="connsiteX2" fmla="*/ 0 w 1089"/>
                <a:gd name="connsiteY2" fmla="*/ 0 h 1173"/>
                <a:gd name="connsiteX3" fmla="*/ 1089 w 1089"/>
                <a:gd name="connsiteY3" fmla="*/ 1173 h 1173"/>
              </a:gdLst>
              <a:ahLst/>
              <a:cxnLst>
                <a:cxn ang="0">
                  <a:pos x="connsiteX0" y="connsiteY0"/>
                </a:cxn>
                <a:cxn ang="0">
                  <a:pos x="connsiteX1" y="connsiteY1"/>
                </a:cxn>
                <a:cxn ang="0">
                  <a:pos x="connsiteX2" y="connsiteY2"/>
                </a:cxn>
                <a:cxn ang="0">
                  <a:pos x="connsiteX3" y="connsiteY3"/>
                </a:cxn>
              </a:cxnLst>
              <a:rect l="l" t="t" r="r" b="b"/>
              <a:pathLst>
                <a:path w="1089" h="1173">
                  <a:moveTo>
                    <a:pt x="1089" y="1173"/>
                  </a:moveTo>
                  <a:lnTo>
                    <a:pt x="838" y="754"/>
                  </a:lnTo>
                  <a:lnTo>
                    <a:pt x="0" y="0"/>
                  </a:lnTo>
                  <a:lnTo>
                    <a:pt x="1089" y="1173"/>
                  </a:lnTo>
                  <a:close/>
                </a:path>
              </a:pathLst>
            </a:custGeom>
            <a:solidFill>
              <a:srgbClr val="37474F"/>
            </a:solidFill>
            <a:ln w="8363" cap="flat">
              <a:noFill/>
              <a:prstDash val="solid"/>
              <a:miter/>
            </a:ln>
          </p:spPr>
          <p:txBody>
            <a:bodyPr rtlCol="0" anchor="ctr"/>
            <a:lstStyle/>
            <a:p>
              <a:pPr defTabSz="914378"/>
              <a:endParaRPr lang="en-US"/>
            </a:p>
          </p:txBody>
        </p:sp>
        <p:sp>
          <p:nvSpPr>
            <p:cNvPr id="794" name="Freeform: Shape 793">
              <a:extLst>
                <a:ext uri="{FF2B5EF4-FFF2-40B4-BE49-F238E27FC236}">
                  <a16:creationId xmlns:a16="http://schemas.microsoft.com/office/drawing/2014/main" xmlns="" id="{9B5101BB-91F1-4B3E-8F3A-2D26D16B2D31}"/>
                </a:ext>
              </a:extLst>
            </p:cNvPr>
            <p:cNvSpPr/>
            <p:nvPr/>
          </p:nvSpPr>
          <p:spPr>
            <a:xfrm>
              <a:off x="2718840" y="1983663"/>
              <a:ext cx="1424" cy="1188"/>
            </a:xfrm>
            <a:custGeom>
              <a:avLst/>
              <a:gdLst>
                <a:gd name="connsiteX0" fmla="*/ 1425 w 1424"/>
                <a:gd name="connsiteY0" fmla="*/ 1006 h 1188"/>
                <a:gd name="connsiteX1" fmla="*/ 0 w 1424"/>
                <a:gd name="connsiteY1" fmla="*/ 0 h 1188"/>
                <a:gd name="connsiteX2" fmla="*/ 503 w 1424"/>
                <a:gd name="connsiteY2" fmla="*/ 838 h 1188"/>
                <a:gd name="connsiteX3" fmla="*/ 1425 w 1424"/>
                <a:gd name="connsiteY3" fmla="*/ 1006 h 1188"/>
              </a:gdLst>
              <a:ahLst/>
              <a:cxnLst>
                <a:cxn ang="0">
                  <a:pos x="connsiteX0" y="connsiteY0"/>
                </a:cxn>
                <a:cxn ang="0">
                  <a:pos x="connsiteX1" y="connsiteY1"/>
                </a:cxn>
                <a:cxn ang="0">
                  <a:pos x="connsiteX2" y="connsiteY2"/>
                </a:cxn>
                <a:cxn ang="0">
                  <a:pos x="connsiteX3" y="connsiteY3"/>
                </a:cxn>
              </a:cxnLst>
              <a:rect l="l" t="t" r="r" b="b"/>
              <a:pathLst>
                <a:path w="1424" h="1188">
                  <a:moveTo>
                    <a:pt x="1425" y="1006"/>
                  </a:moveTo>
                  <a:lnTo>
                    <a:pt x="0" y="0"/>
                  </a:lnTo>
                  <a:cubicBezTo>
                    <a:pt x="0" y="0"/>
                    <a:pt x="0" y="503"/>
                    <a:pt x="503" y="838"/>
                  </a:cubicBezTo>
                  <a:cubicBezTo>
                    <a:pt x="1006" y="1173"/>
                    <a:pt x="1425" y="1341"/>
                    <a:pt x="1425" y="1006"/>
                  </a:cubicBezTo>
                  <a:close/>
                </a:path>
              </a:pathLst>
            </a:custGeom>
            <a:solidFill>
              <a:srgbClr val="37474F"/>
            </a:solidFill>
            <a:ln w="8363" cap="flat">
              <a:noFill/>
              <a:prstDash val="solid"/>
              <a:miter/>
            </a:ln>
          </p:spPr>
          <p:txBody>
            <a:bodyPr rtlCol="0" anchor="ctr"/>
            <a:lstStyle/>
            <a:p>
              <a:pPr defTabSz="914378"/>
              <a:endParaRPr lang="en-US"/>
            </a:p>
          </p:txBody>
        </p:sp>
        <p:sp>
          <p:nvSpPr>
            <p:cNvPr id="795" name="Freeform: Shape 794">
              <a:extLst>
                <a:ext uri="{FF2B5EF4-FFF2-40B4-BE49-F238E27FC236}">
                  <a16:creationId xmlns:a16="http://schemas.microsoft.com/office/drawing/2014/main" xmlns="" id="{87DE5FAA-472C-44A8-8171-F38E5396E409}"/>
                </a:ext>
              </a:extLst>
            </p:cNvPr>
            <p:cNvSpPr/>
            <p:nvPr/>
          </p:nvSpPr>
          <p:spPr>
            <a:xfrm>
              <a:off x="2722360" y="1988775"/>
              <a:ext cx="670" cy="921"/>
            </a:xfrm>
            <a:custGeom>
              <a:avLst/>
              <a:gdLst>
                <a:gd name="connsiteX0" fmla="*/ 670 w 670"/>
                <a:gd name="connsiteY0" fmla="*/ 922 h 921"/>
                <a:gd name="connsiteX1" fmla="*/ 670 w 670"/>
                <a:gd name="connsiteY1" fmla="*/ 0 h 921"/>
                <a:gd name="connsiteX2" fmla="*/ 0 w 670"/>
                <a:gd name="connsiteY2" fmla="*/ 670 h 921"/>
              </a:gdLst>
              <a:ahLst/>
              <a:cxnLst>
                <a:cxn ang="0">
                  <a:pos x="connsiteX0" y="connsiteY0"/>
                </a:cxn>
                <a:cxn ang="0">
                  <a:pos x="connsiteX1" y="connsiteY1"/>
                </a:cxn>
                <a:cxn ang="0">
                  <a:pos x="connsiteX2" y="connsiteY2"/>
                </a:cxn>
              </a:cxnLst>
              <a:rect l="l" t="t" r="r" b="b"/>
              <a:pathLst>
                <a:path w="670" h="921">
                  <a:moveTo>
                    <a:pt x="670" y="922"/>
                  </a:moveTo>
                  <a:cubicBezTo>
                    <a:pt x="553" y="628"/>
                    <a:pt x="553" y="293"/>
                    <a:pt x="670" y="0"/>
                  </a:cubicBez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796" name="Freeform: Shape 795">
              <a:extLst>
                <a:ext uri="{FF2B5EF4-FFF2-40B4-BE49-F238E27FC236}">
                  <a16:creationId xmlns:a16="http://schemas.microsoft.com/office/drawing/2014/main" xmlns="" id="{D9AF3AF2-086B-40B2-99C0-C71DAE3DAEE6}"/>
                </a:ext>
              </a:extLst>
            </p:cNvPr>
            <p:cNvSpPr/>
            <p:nvPr/>
          </p:nvSpPr>
          <p:spPr>
            <a:xfrm>
              <a:off x="2717818" y="1985907"/>
              <a:ext cx="1700" cy="1140"/>
            </a:xfrm>
            <a:custGeom>
              <a:avLst/>
              <a:gdLst>
                <a:gd name="connsiteX0" fmla="*/ 1274 w 1700"/>
                <a:gd name="connsiteY0" fmla="*/ 521 h 1140"/>
                <a:gd name="connsiteX1" fmla="*/ 604 w 1700"/>
                <a:gd name="connsiteY1" fmla="*/ 521 h 1140"/>
                <a:gd name="connsiteX2" fmla="*/ 1274 w 1700"/>
                <a:gd name="connsiteY2" fmla="*/ 521 h 1140"/>
              </a:gdLst>
              <a:ahLst/>
              <a:cxnLst>
                <a:cxn ang="0">
                  <a:pos x="connsiteX0" y="connsiteY0"/>
                </a:cxn>
                <a:cxn ang="0">
                  <a:pos x="connsiteX1" y="connsiteY1"/>
                </a:cxn>
                <a:cxn ang="0">
                  <a:pos x="connsiteX2" y="connsiteY2"/>
                </a:cxn>
              </a:cxnLst>
              <a:rect l="l" t="t" r="r" b="b"/>
              <a:pathLst>
                <a:path w="1700" h="1140">
                  <a:moveTo>
                    <a:pt x="1274" y="521"/>
                  </a:moveTo>
                  <a:cubicBezTo>
                    <a:pt x="1274" y="521"/>
                    <a:pt x="-1072" y="-652"/>
                    <a:pt x="604" y="521"/>
                  </a:cubicBezTo>
                  <a:cubicBezTo>
                    <a:pt x="855" y="773"/>
                    <a:pt x="2447" y="1778"/>
                    <a:pt x="1274" y="521"/>
                  </a:cubicBezTo>
                  <a:close/>
                </a:path>
              </a:pathLst>
            </a:custGeom>
            <a:solidFill>
              <a:srgbClr val="37474F"/>
            </a:solidFill>
            <a:ln w="8363" cap="flat">
              <a:noFill/>
              <a:prstDash val="solid"/>
              <a:miter/>
            </a:ln>
          </p:spPr>
          <p:txBody>
            <a:bodyPr rtlCol="0" anchor="ctr"/>
            <a:lstStyle/>
            <a:p>
              <a:pPr defTabSz="914378"/>
              <a:endParaRPr lang="en-US"/>
            </a:p>
          </p:txBody>
        </p:sp>
        <p:sp>
          <p:nvSpPr>
            <p:cNvPr id="797" name="Freeform: Shape 796">
              <a:extLst>
                <a:ext uri="{FF2B5EF4-FFF2-40B4-BE49-F238E27FC236}">
                  <a16:creationId xmlns:a16="http://schemas.microsoft.com/office/drawing/2014/main" xmlns="" id="{C9BF11E9-C6B7-4C7F-B93F-BB55AB7FC103}"/>
                </a:ext>
              </a:extLst>
            </p:cNvPr>
            <p:cNvSpPr/>
            <p:nvPr/>
          </p:nvSpPr>
          <p:spPr>
            <a:xfrm>
              <a:off x="2700239" y="1966989"/>
              <a:ext cx="1257" cy="1173"/>
            </a:xfrm>
            <a:custGeom>
              <a:avLst/>
              <a:gdLst>
                <a:gd name="connsiteX0" fmla="*/ 0 w 1257"/>
                <a:gd name="connsiteY0" fmla="*/ 838 h 1173"/>
                <a:gd name="connsiteX1" fmla="*/ 335 w 1257"/>
                <a:gd name="connsiteY1" fmla="*/ 1173 h 1173"/>
                <a:gd name="connsiteX2" fmla="*/ 1257 w 1257"/>
                <a:gd name="connsiteY2" fmla="*/ 0 h 1173"/>
                <a:gd name="connsiteX3" fmla="*/ 0 w 1257"/>
                <a:gd name="connsiteY3" fmla="*/ 838 h 1173"/>
              </a:gdLst>
              <a:ahLst/>
              <a:cxnLst>
                <a:cxn ang="0">
                  <a:pos x="connsiteX0" y="connsiteY0"/>
                </a:cxn>
                <a:cxn ang="0">
                  <a:pos x="connsiteX1" y="connsiteY1"/>
                </a:cxn>
                <a:cxn ang="0">
                  <a:pos x="connsiteX2" y="connsiteY2"/>
                </a:cxn>
                <a:cxn ang="0">
                  <a:pos x="connsiteX3" y="connsiteY3"/>
                </a:cxn>
              </a:cxnLst>
              <a:rect l="l" t="t" r="r" b="b"/>
              <a:pathLst>
                <a:path w="1257" h="1173">
                  <a:moveTo>
                    <a:pt x="0" y="838"/>
                  </a:moveTo>
                  <a:lnTo>
                    <a:pt x="335" y="1173"/>
                  </a:lnTo>
                  <a:lnTo>
                    <a:pt x="1257"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798" name="Freeform: Shape 797">
              <a:extLst>
                <a:ext uri="{FF2B5EF4-FFF2-40B4-BE49-F238E27FC236}">
                  <a16:creationId xmlns:a16="http://schemas.microsoft.com/office/drawing/2014/main" xmlns="" id="{A45762B7-94C2-46E4-B588-1CB0BA221ACD}"/>
                </a:ext>
              </a:extLst>
            </p:cNvPr>
            <p:cNvSpPr/>
            <p:nvPr/>
          </p:nvSpPr>
          <p:spPr>
            <a:xfrm>
              <a:off x="2680549" y="1954230"/>
              <a:ext cx="2234" cy="1867"/>
            </a:xfrm>
            <a:custGeom>
              <a:avLst/>
              <a:gdLst>
                <a:gd name="connsiteX0" fmla="*/ 0 w 2234"/>
                <a:gd name="connsiteY0" fmla="*/ 610 h 1867"/>
                <a:gd name="connsiteX1" fmla="*/ 2095 w 2234"/>
                <a:gd name="connsiteY1" fmla="*/ 1867 h 1867"/>
                <a:gd name="connsiteX2" fmla="*/ 2095 w 2234"/>
                <a:gd name="connsiteY2" fmla="*/ 694 h 1867"/>
                <a:gd name="connsiteX3" fmla="*/ 0 w 2234"/>
                <a:gd name="connsiteY3" fmla="*/ 610 h 1867"/>
              </a:gdLst>
              <a:ahLst/>
              <a:cxnLst>
                <a:cxn ang="0">
                  <a:pos x="connsiteX0" y="connsiteY0"/>
                </a:cxn>
                <a:cxn ang="0">
                  <a:pos x="connsiteX1" y="connsiteY1"/>
                </a:cxn>
                <a:cxn ang="0">
                  <a:pos x="connsiteX2" y="connsiteY2"/>
                </a:cxn>
                <a:cxn ang="0">
                  <a:pos x="connsiteX3" y="connsiteY3"/>
                </a:cxn>
              </a:cxnLst>
              <a:rect l="l" t="t" r="r" b="b"/>
              <a:pathLst>
                <a:path w="2234" h="1867">
                  <a:moveTo>
                    <a:pt x="0" y="610"/>
                  </a:moveTo>
                  <a:cubicBezTo>
                    <a:pt x="1341" y="2286"/>
                    <a:pt x="1005" y="610"/>
                    <a:pt x="2095" y="1867"/>
                  </a:cubicBezTo>
                  <a:cubicBezTo>
                    <a:pt x="2681" y="1867"/>
                    <a:pt x="1173" y="526"/>
                    <a:pt x="2095" y="694"/>
                  </a:cubicBezTo>
                  <a:cubicBezTo>
                    <a:pt x="586" y="107"/>
                    <a:pt x="251" y="-479"/>
                    <a:pt x="0" y="610"/>
                  </a:cubicBezTo>
                  <a:close/>
                </a:path>
              </a:pathLst>
            </a:custGeom>
            <a:solidFill>
              <a:srgbClr val="37474F"/>
            </a:solidFill>
            <a:ln w="8363" cap="flat">
              <a:noFill/>
              <a:prstDash val="solid"/>
              <a:miter/>
            </a:ln>
          </p:spPr>
          <p:txBody>
            <a:bodyPr rtlCol="0" anchor="ctr"/>
            <a:lstStyle/>
            <a:p>
              <a:pPr defTabSz="914378"/>
              <a:endParaRPr lang="en-US"/>
            </a:p>
          </p:txBody>
        </p:sp>
        <p:sp>
          <p:nvSpPr>
            <p:cNvPr id="799" name="Freeform: Shape 798">
              <a:extLst>
                <a:ext uri="{FF2B5EF4-FFF2-40B4-BE49-F238E27FC236}">
                  <a16:creationId xmlns:a16="http://schemas.microsoft.com/office/drawing/2014/main" xmlns="" id="{AE843EF6-E3B1-42F6-BA8D-9C25482454BF}"/>
                </a:ext>
              </a:extLst>
            </p:cNvPr>
            <p:cNvSpPr/>
            <p:nvPr/>
          </p:nvSpPr>
          <p:spPr>
            <a:xfrm>
              <a:off x="2682308" y="1954924"/>
              <a:ext cx="670" cy="8378"/>
            </a:xfrm>
            <a:custGeom>
              <a:avLst/>
              <a:gdLst>
                <a:gd name="connsiteX0" fmla="*/ 0 w 670"/>
                <a:gd name="connsiteY0" fmla="*/ 0 h 8378"/>
                <a:gd name="connsiteX1" fmla="*/ 670 w 670"/>
                <a:gd name="connsiteY1" fmla="*/ 0 h 8378"/>
              </a:gdLst>
              <a:ahLst/>
              <a:cxnLst>
                <a:cxn ang="0">
                  <a:pos x="connsiteX0" y="connsiteY0"/>
                </a:cxn>
                <a:cxn ang="0">
                  <a:pos x="connsiteX1" y="connsiteY1"/>
                </a:cxn>
              </a:cxnLst>
              <a:rect l="l" t="t" r="r" b="b"/>
              <a:pathLst>
                <a:path w="670" h="8378">
                  <a:moveTo>
                    <a:pt x="0" y="0"/>
                  </a:moveTo>
                  <a:lnTo>
                    <a:pt x="670" y="0"/>
                  </a:lnTo>
                  <a:close/>
                </a:path>
              </a:pathLst>
            </a:custGeom>
            <a:solidFill>
              <a:srgbClr val="37474F"/>
            </a:solidFill>
            <a:ln w="8363" cap="flat">
              <a:noFill/>
              <a:prstDash val="solid"/>
              <a:miter/>
            </a:ln>
          </p:spPr>
          <p:txBody>
            <a:bodyPr rtlCol="0" anchor="ctr"/>
            <a:lstStyle/>
            <a:p>
              <a:pPr defTabSz="914378"/>
              <a:endParaRPr lang="en-US"/>
            </a:p>
          </p:txBody>
        </p:sp>
        <p:sp>
          <p:nvSpPr>
            <p:cNvPr id="800" name="Freeform: Shape 799">
              <a:extLst>
                <a:ext uri="{FF2B5EF4-FFF2-40B4-BE49-F238E27FC236}">
                  <a16:creationId xmlns:a16="http://schemas.microsoft.com/office/drawing/2014/main" xmlns="" id="{05DDEFC0-E5A2-4285-8EB3-6A80145CD17E}"/>
                </a:ext>
              </a:extLst>
            </p:cNvPr>
            <p:cNvSpPr/>
            <p:nvPr/>
          </p:nvSpPr>
          <p:spPr>
            <a:xfrm>
              <a:off x="2490683" y="1772515"/>
              <a:ext cx="754" cy="1089"/>
            </a:xfrm>
            <a:custGeom>
              <a:avLst/>
              <a:gdLst>
                <a:gd name="connsiteX0" fmla="*/ 754 w 754"/>
                <a:gd name="connsiteY0" fmla="*/ 1089 h 1089"/>
                <a:gd name="connsiteX1" fmla="*/ 0 w 754"/>
                <a:gd name="connsiteY1" fmla="*/ 0 h 1089"/>
                <a:gd name="connsiteX2" fmla="*/ 335 w 754"/>
                <a:gd name="connsiteY2" fmla="*/ 922 h 1089"/>
                <a:gd name="connsiteX3" fmla="*/ 754 w 754"/>
                <a:gd name="connsiteY3" fmla="*/ 1089 h 1089"/>
              </a:gdLst>
              <a:ahLst/>
              <a:cxnLst>
                <a:cxn ang="0">
                  <a:pos x="connsiteX0" y="connsiteY0"/>
                </a:cxn>
                <a:cxn ang="0">
                  <a:pos x="connsiteX1" y="connsiteY1"/>
                </a:cxn>
                <a:cxn ang="0">
                  <a:pos x="connsiteX2" y="connsiteY2"/>
                </a:cxn>
                <a:cxn ang="0">
                  <a:pos x="connsiteX3" y="connsiteY3"/>
                </a:cxn>
              </a:cxnLst>
              <a:rect l="l" t="t" r="r" b="b"/>
              <a:pathLst>
                <a:path w="754" h="1089">
                  <a:moveTo>
                    <a:pt x="754" y="1089"/>
                  </a:moveTo>
                  <a:lnTo>
                    <a:pt x="0" y="0"/>
                  </a:lnTo>
                  <a:lnTo>
                    <a:pt x="335" y="922"/>
                  </a:lnTo>
                  <a:lnTo>
                    <a:pt x="754" y="1089"/>
                  </a:lnTo>
                  <a:close/>
                </a:path>
              </a:pathLst>
            </a:custGeom>
            <a:solidFill>
              <a:srgbClr val="37474F"/>
            </a:solidFill>
            <a:ln w="8363" cap="flat">
              <a:noFill/>
              <a:prstDash val="solid"/>
              <a:miter/>
            </a:ln>
          </p:spPr>
          <p:txBody>
            <a:bodyPr rtlCol="0" anchor="ctr"/>
            <a:lstStyle/>
            <a:p>
              <a:pPr defTabSz="914378"/>
              <a:endParaRPr lang="en-US"/>
            </a:p>
          </p:txBody>
        </p:sp>
        <p:sp>
          <p:nvSpPr>
            <p:cNvPr id="801" name="Freeform: Shape 800">
              <a:extLst>
                <a:ext uri="{FF2B5EF4-FFF2-40B4-BE49-F238E27FC236}">
                  <a16:creationId xmlns:a16="http://schemas.microsoft.com/office/drawing/2014/main" xmlns="" id="{BDF1B553-C2FB-4115-9202-B7AD1FFD3188}"/>
                </a:ext>
              </a:extLst>
            </p:cNvPr>
            <p:cNvSpPr/>
            <p:nvPr/>
          </p:nvSpPr>
          <p:spPr>
            <a:xfrm>
              <a:off x="2488086" y="1771761"/>
              <a:ext cx="1173" cy="921"/>
            </a:xfrm>
            <a:custGeom>
              <a:avLst/>
              <a:gdLst>
                <a:gd name="connsiteX0" fmla="*/ 754 w 1173"/>
                <a:gd name="connsiteY0" fmla="*/ 922 h 921"/>
                <a:gd name="connsiteX1" fmla="*/ 1173 w 1173"/>
                <a:gd name="connsiteY1" fmla="*/ 0 h 921"/>
                <a:gd name="connsiteX2" fmla="*/ 0 w 1173"/>
                <a:gd name="connsiteY2" fmla="*/ 0 h 921"/>
                <a:gd name="connsiteX3" fmla="*/ 754 w 1173"/>
                <a:gd name="connsiteY3" fmla="*/ 922 h 921"/>
              </a:gdLst>
              <a:ahLst/>
              <a:cxnLst>
                <a:cxn ang="0">
                  <a:pos x="connsiteX0" y="connsiteY0"/>
                </a:cxn>
                <a:cxn ang="0">
                  <a:pos x="connsiteX1" y="connsiteY1"/>
                </a:cxn>
                <a:cxn ang="0">
                  <a:pos x="connsiteX2" y="connsiteY2"/>
                </a:cxn>
                <a:cxn ang="0">
                  <a:pos x="connsiteX3" y="connsiteY3"/>
                </a:cxn>
              </a:cxnLst>
              <a:rect l="l" t="t" r="r" b="b"/>
              <a:pathLst>
                <a:path w="1173" h="921">
                  <a:moveTo>
                    <a:pt x="754" y="922"/>
                  </a:moveTo>
                  <a:lnTo>
                    <a:pt x="1173" y="0"/>
                  </a:lnTo>
                  <a:lnTo>
                    <a:pt x="0" y="0"/>
                  </a:lnTo>
                  <a:cubicBezTo>
                    <a:pt x="0" y="0"/>
                    <a:pt x="670" y="586"/>
                    <a:pt x="754" y="922"/>
                  </a:cubicBezTo>
                  <a:close/>
                </a:path>
              </a:pathLst>
            </a:custGeom>
            <a:solidFill>
              <a:srgbClr val="37474F"/>
            </a:solidFill>
            <a:ln w="8363" cap="flat">
              <a:noFill/>
              <a:prstDash val="solid"/>
              <a:miter/>
            </a:ln>
          </p:spPr>
          <p:txBody>
            <a:bodyPr rtlCol="0" anchor="ctr"/>
            <a:lstStyle/>
            <a:p>
              <a:pPr defTabSz="914378"/>
              <a:endParaRPr lang="en-US"/>
            </a:p>
          </p:txBody>
        </p:sp>
        <p:sp>
          <p:nvSpPr>
            <p:cNvPr id="802" name="Freeform: Shape 801">
              <a:extLst>
                <a:ext uri="{FF2B5EF4-FFF2-40B4-BE49-F238E27FC236}">
                  <a16:creationId xmlns:a16="http://schemas.microsoft.com/office/drawing/2014/main" xmlns="" id="{3626FC9D-3650-4744-8600-915AB5F9E6AC}"/>
                </a:ext>
              </a:extLst>
            </p:cNvPr>
            <p:cNvSpPr/>
            <p:nvPr/>
          </p:nvSpPr>
          <p:spPr>
            <a:xfrm>
              <a:off x="2619132" y="1899958"/>
              <a:ext cx="586" cy="1005"/>
            </a:xfrm>
            <a:custGeom>
              <a:avLst/>
              <a:gdLst>
                <a:gd name="connsiteX0" fmla="*/ 587 w 586"/>
                <a:gd name="connsiteY0" fmla="*/ 1005 h 1005"/>
                <a:gd name="connsiteX1" fmla="*/ 587 w 586"/>
                <a:gd name="connsiteY1" fmla="*/ 1005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5"/>
                  </a:moveTo>
                  <a:lnTo>
                    <a:pt x="587" y="1005"/>
                  </a:lnTo>
                  <a:cubicBezTo>
                    <a:pt x="587" y="1005"/>
                    <a:pt x="587"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803" name="Freeform: Shape 802">
              <a:extLst>
                <a:ext uri="{FF2B5EF4-FFF2-40B4-BE49-F238E27FC236}">
                  <a16:creationId xmlns:a16="http://schemas.microsoft.com/office/drawing/2014/main" xmlns="" id="{D0EECD86-D00D-4885-8AD8-7A5219BC136B}"/>
                </a:ext>
              </a:extLst>
            </p:cNvPr>
            <p:cNvSpPr/>
            <p:nvPr/>
          </p:nvSpPr>
          <p:spPr>
            <a:xfrm>
              <a:off x="2606312" y="1887474"/>
              <a:ext cx="335" cy="1005"/>
            </a:xfrm>
            <a:custGeom>
              <a:avLst/>
              <a:gdLst>
                <a:gd name="connsiteX0" fmla="*/ 0 w 335"/>
                <a:gd name="connsiteY0" fmla="*/ 838 h 1005"/>
                <a:gd name="connsiteX1" fmla="*/ 168 w 335"/>
                <a:gd name="connsiteY1" fmla="*/ 1005 h 1005"/>
                <a:gd name="connsiteX2" fmla="*/ 335 w 335"/>
                <a:gd name="connsiteY2" fmla="*/ 0 h 1005"/>
                <a:gd name="connsiteX3" fmla="*/ 0 w 335"/>
                <a:gd name="connsiteY3" fmla="*/ 838 h 1005"/>
              </a:gdLst>
              <a:ahLst/>
              <a:cxnLst>
                <a:cxn ang="0">
                  <a:pos x="connsiteX0" y="connsiteY0"/>
                </a:cxn>
                <a:cxn ang="0">
                  <a:pos x="connsiteX1" y="connsiteY1"/>
                </a:cxn>
                <a:cxn ang="0">
                  <a:pos x="connsiteX2" y="connsiteY2"/>
                </a:cxn>
                <a:cxn ang="0">
                  <a:pos x="connsiteX3" y="connsiteY3"/>
                </a:cxn>
              </a:cxnLst>
              <a:rect l="l" t="t" r="r" b="b"/>
              <a:pathLst>
                <a:path w="335" h="1005">
                  <a:moveTo>
                    <a:pt x="0" y="838"/>
                  </a:moveTo>
                  <a:lnTo>
                    <a:pt x="168" y="1005"/>
                  </a:lnTo>
                  <a:lnTo>
                    <a:pt x="335"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804" name="Freeform: Shape 803">
              <a:extLst>
                <a:ext uri="{FF2B5EF4-FFF2-40B4-BE49-F238E27FC236}">
                  <a16:creationId xmlns:a16="http://schemas.microsoft.com/office/drawing/2014/main" xmlns="" id="{49689AB8-6713-44D3-B5B6-F0EE4CB92172}"/>
                </a:ext>
              </a:extLst>
            </p:cNvPr>
            <p:cNvSpPr/>
            <p:nvPr/>
          </p:nvSpPr>
          <p:spPr>
            <a:xfrm>
              <a:off x="2594581" y="1878577"/>
              <a:ext cx="1592" cy="1523"/>
            </a:xfrm>
            <a:custGeom>
              <a:avLst/>
              <a:gdLst>
                <a:gd name="connsiteX0" fmla="*/ 0 w 1592"/>
                <a:gd name="connsiteY0" fmla="*/ 266 h 1523"/>
                <a:gd name="connsiteX1" fmla="*/ 1592 w 1592"/>
                <a:gd name="connsiteY1" fmla="*/ 1523 h 1523"/>
                <a:gd name="connsiteX2" fmla="*/ 0 w 1592"/>
                <a:gd name="connsiteY2" fmla="*/ 266 h 1523"/>
              </a:gdLst>
              <a:ahLst/>
              <a:cxnLst>
                <a:cxn ang="0">
                  <a:pos x="connsiteX0" y="connsiteY0"/>
                </a:cxn>
                <a:cxn ang="0">
                  <a:pos x="connsiteX1" y="connsiteY1"/>
                </a:cxn>
                <a:cxn ang="0">
                  <a:pos x="connsiteX2" y="connsiteY2"/>
                </a:cxn>
              </a:cxnLst>
              <a:rect l="l" t="t" r="r" b="b"/>
              <a:pathLst>
                <a:path w="1592" h="1523">
                  <a:moveTo>
                    <a:pt x="0" y="266"/>
                  </a:moveTo>
                  <a:cubicBezTo>
                    <a:pt x="494" y="727"/>
                    <a:pt x="1022" y="1154"/>
                    <a:pt x="1592" y="1523"/>
                  </a:cubicBezTo>
                  <a:cubicBezTo>
                    <a:pt x="0" y="769"/>
                    <a:pt x="0" y="-572"/>
                    <a:pt x="0" y="266"/>
                  </a:cubicBezTo>
                  <a:close/>
                </a:path>
              </a:pathLst>
            </a:custGeom>
            <a:solidFill>
              <a:srgbClr val="37474F"/>
            </a:solidFill>
            <a:ln w="8363" cap="flat">
              <a:noFill/>
              <a:prstDash val="solid"/>
              <a:miter/>
            </a:ln>
          </p:spPr>
          <p:txBody>
            <a:bodyPr rtlCol="0" anchor="ctr"/>
            <a:lstStyle/>
            <a:p>
              <a:pPr defTabSz="914378"/>
              <a:endParaRPr lang="en-US"/>
            </a:p>
          </p:txBody>
        </p:sp>
        <p:sp>
          <p:nvSpPr>
            <p:cNvPr id="805" name="Freeform: Shape 804">
              <a:extLst>
                <a:ext uri="{FF2B5EF4-FFF2-40B4-BE49-F238E27FC236}">
                  <a16:creationId xmlns:a16="http://schemas.microsoft.com/office/drawing/2014/main" xmlns="" id="{F3937928-E474-48DC-8C5C-E5130E261714}"/>
                </a:ext>
              </a:extLst>
            </p:cNvPr>
            <p:cNvSpPr/>
            <p:nvPr/>
          </p:nvSpPr>
          <p:spPr>
            <a:xfrm>
              <a:off x="3703627" y="1911102"/>
              <a:ext cx="195044" cy="349232"/>
            </a:xfrm>
            <a:custGeom>
              <a:avLst/>
              <a:gdLst>
                <a:gd name="connsiteX0" fmla="*/ 185325 w 195044"/>
                <a:gd name="connsiteY0" fmla="*/ 167 h 349232"/>
                <a:gd name="connsiteX1" fmla="*/ 195045 w 195044"/>
                <a:gd name="connsiteY1" fmla="*/ 194893 h 349232"/>
                <a:gd name="connsiteX2" fmla="*/ 76064 w 195044"/>
                <a:gd name="connsiteY2" fmla="*/ 349232 h 349232"/>
                <a:gd name="connsiteX3" fmla="*/ 40471 w 195044"/>
                <a:gd name="connsiteY3" fmla="*/ 75804 h 349232"/>
                <a:gd name="connsiteX4" fmla="*/ 184990 w 195044"/>
                <a:gd name="connsiteY4" fmla="*/ 0 h 34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44" h="349232">
                  <a:moveTo>
                    <a:pt x="185325" y="167"/>
                  </a:moveTo>
                  <a:lnTo>
                    <a:pt x="195045" y="194893"/>
                  </a:lnTo>
                  <a:lnTo>
                    <a:pt x="76064" y="349232"/>
                  </a:lnTo>
                  <a:cubicBezTo>
                    <a:pt x="-9266" y="283550"/>
                    <a:pt x="-25203" y="161134"/>
                    <a:pt x="40471" y="75804"/>
                  </a:cubicBezTo>
                  <a:cubicBezTo>
                    <a:pt x="75243" y="30616"/>
                    <a:pt x="128055" y="2924"/>
                    <a:pt x="184990" y="0"/>
                  </a:cubicBezTo>
                  <a:close/>
                </a:path>
              </a:pathLst>
            </a:custGeom>
            <a:solidFill>
              <a:srgbClr val="455A64"/>
            </a:solidFill>
            <a:ln w="8363" cap="flat">
              <a:noFill/>
              <a:prstDash val="solid"/>
              <a:miter/>
            </a:ln>
          </p:spPr>
          <p:txBody>
            <a:bodyPr rtlCol="0" anchor="ctr"/>
            <a:lstStyle/>
            <a:p>
              <a:pPr defTabSz="914378"/>
              <a:endParaRPr lang="en-US"/>
            </a:p>
          </p:txBody>
        </p:sp>
        <p:sp>
          <p:nvSpPr>
            <p:cNvPr id="806" name="Freeform: Shape 805">
              <a:extLst>
                <a:ext uri="{FF2B5EF4-FFF2-40B4-BE49-F238E27FC236}">
                  <a16:creationId xmlns:a16="http://schemas.microsoft.com/office/drawing/2014/main" xmlns="" id="{0BC6194A-BA81-48B6-B3C3-E40FCB0F55E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EBEBEB"/>
            </a:solidFill>
            <a:ln w="8363" cap="flat">
              <a:noFill/>
              <a:prstDash val="solid"/>
              <a:miter/>
            </a:ln>
          </p:spPr>
          <p:txBody>
            <a:bodyPr rtlCol="0" anchor="ctr"/>
            <a:lstStyle/>
            <a:p>
              <a:pPr defTabSz="914378"/>
              <a:endParaRPr lang="en-US"/>
            </a:p>
          </p:txBody>
        </p:sp>
        <p:sp>
          <p:nvSpPr>
            <p:cNvPr id="807" name="Freeform: Shape 806">
              <a:extLst>
                <a:ext uri="{FF2B5EF4-FFF2-40B4-BE49-F238E27FC236}">
                  <a16:creationId xmlns:a16="http://schemas.microsoft.com/office/drawing/2014/main" xmlns="" id="{5A043820-0ACB-4A4B-8804-86AB2DD73C5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FFC727"/>
            </a:solidFill>
            <a:ln w="8363" cap="flat">
              <a:noFill/>
              <a:prstDash val="solid"/>
              <a:miter/>
            </a:ln>
          </p:spPr>
          <p:txBody>
            <a:bodyPr rtlCol="0" anchor="ctr"/>
            <a:lstStyle/>
            <a:p>
              <a:pPr defTabSz="914378"/>
              <a:endParaRPr lang="en-US"/>
            </a:p>
          </p:txBody>
        </p:sp>
        <p:sp>
          <p:nvSpPr>
            <p:cNvPr id="808" name="Freeform: Shape 807">
              <a:extLst>
                <a:ext uri="{FF2B5EF4-FFF2-40B4-BE49-F238E27FC236}">
                  <a16:creationId xmlns:a16="http://schemas.microsoft.com/office/drawing/2014/main" xmlns="" id="{DD3C2747-7AEC-41BF-89A5-7570BA9201E4}"/>
                </a:ext>
              </a:extLst>
            </p:cNvPr>
            <p:cNvSpPr/>
            <p:nvPr/>
          </p:nvSpPr>
          <p:spPr>
            <a:xfrm>
              <a:off x="3079726" y="1678039"/>
              <a:ext cx="499459" cy="608688"/>
            </a:xfrm>
            <a:custGeom>
              <a:avLst/>
              <a:gdLst>
                <a:gd name="connsiteX0" fmla="*/ 496107 w 499459"/>
                <a:gd name="connsiteY0" fmla="*/ 214881 h 608688"/>
                <a:gd name="connsiteX1" fmla="*/ 417680 w 499459"/>
                <a:gd name="connsiteY1" fmla="*/ 479821 h 608688"/>
                <a:gd name="connsiteX2" fmla="*/ 417262 w 499459"/>
                <a:gd name="connsiteY2" fmla="*/ 566291 h 608688"/>
                <a:gd name="connsiteX3" fmla="*/ 252197 w 499459"/>
                <a:gd name="connsiteY3" fmla="*/ 608689 h 608688"/>
                <a:gd name="connsiteX4" fmla="*/ 210303 w 499459"/>
                <a:gd name="connsiteY4" fmla="*/ 533279 h 608688"/>
                <a:gd name="connsiteX5" fmla="*/ 14153 w 499459"/>
                <a:gd name="connsiteY5" fmla="*/ 338721 h 608688"/>
                <a:gd name="connsiteX6" fmla="*/ 186591 w 499459"/>
                <a:gd name="connsiteY6" fmla="*/ 8425 h 608688"/>
                <a:gd name="connsiteX7" fmla="*/ 496107 w 499459"/>
                <a:gd name="connsiteY7" fmla="*/ 214881 h 6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59" h="608688">
                  <a:moveTo>
                    <a:pt x="496107" y="214881"/>
                  </a:moveTo>
                  <a:cubicBezTo>
                    <a:pt x="518227" y="378018"/>
                    <a:pt x="423881" y="433235"/>
                    <a:pt x="417680" y="479821"/>
                  </a:cubicBezTo>
                  <a:cubicBezTo>
                    <a:pt x="415887" y="508611"/>
                    <a:pt x="415753" y="537485"/>
                    <a:pt x="417262" y="566291"/>
                  </a:cubicBezTo>
                  <a:lnTo>
                    <a:pt x="252197" y="608689"/>
                  </a:lnTo>
                  <a:cubicBezTo>
                    <a:pt x="239729" y="582748"/>
                    <a:pt x="225737" y="557569"/>
                    <a:pt x="210303" y="533279"/>
                  </a:cubicBezTo>
                  <a:cubicBezTo>
                    <a:pt x="182485" y="495406"/>
                    <a:pt x="73224" y="492390"/>
                    <a:pt x="14153" y="338721"/>
                  </a:cubicBezTo>
                  <a:cubicBezTo>
                    <a:pt x="-24725" y="238174"/>
                    <a:pt x="11388" y="53336"/>
                    <a:pt x="186591" y="8425"/>
                  </a:cubicBezTo>
                  <a:cubicBezTo>
                    <a:pt x="361793" y="-36486"/>
                    <a:pt x="481528" y="107715"/>
                    <a:pt x="496107" y="214881"/>
                  </a:cubicBezTo>
                  <a:close/>
                </a:path>
              </a:pathLst>
            </a:custGeom>
            <a:solidFill>
              <a:srgbClr val="FFC727"/>
            </a:solidFill>
            <a:ln w="8363" cap="flat">
              <a:noFill/>
              <a:prstDash val="solid"/>
              <a:miter/>
            </a:ln>
          </p:spPr>
          <p:txBody>
            <a:bodyPr rtlCol="0" anchor="ctr"/>
            <a:lstStyle/>
            <a:p>
              <a:pPr defTabSz="914378"/>
              <a:endParaRPr lang="en-US"/>
            </a:p>
          </p:txBody>
        </p:sp>
        <p:sp>
          <p:nvSpPr>
            <p:cNvPr id="809" name="Freeform: Shape 808">
              <a:extLst>
                <a:ext uri="{FF2B5EF4-FFF2-40B4-BE49-F238E27FC236}">
                  <a16:creationId xmlns:a16="http://schemas.microsoft.com/office/drawing/2014/main" xmlns="" id="{F7F46A45-0DC9-44EC-A3F1-B62E67C5E7F2}"/>
                </a:ext>
              </a:extLst>
            </p:cNvPr>
            <p:cNvSpPr/>
            <p:nvPr/>
          </p:nvSpPr>
          <p:spPr>
            <a:xfrm rot="-1496400">
              <a:off x="3313930" y="2023422"/>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defTabSz="914378"/>
              <a:endParaRPr lang="en-US"/>
            </a:p>
          </p:txBody>
        </p:sp>
        <p:sp>
          <p:nvSpPr>
            <p:cNvPr id="810" name="Freeform: Shape 809">
              <a:extLst>
                <a:ext uri="{FF2B5EF4-FFF2-40B4-BE49-F238E27FC236}">
                  <a16:creationId xmlns:a16="http://schemas.microsoft.com/office/drawing/2014/main" xmlns="" id="{6C99F87F-E9E5-4701-A691-67E81198A7D6}"/>
                </a:ext>
              </a:extLst>
            </p:cNvPr>
            <p:cNvSpPr/>
            <p:nvPr/>
          </p:nvSpPr>
          <p:spPr>
            <a:xfrm rot="-228600">
              <a:off x="3444361" y="1989830"/>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defTabSz="914378"/>
              <a:endParaRPr lang="en-US"/>
            </a:p>
          </p:txBody>
        </p:sp>
        <p:sp>
          <p:nvSpPr>
            <p:cNvPr id="811" name="Freeform: Shape 810">
              <a:extLst>
                <a:ext uri="{FF2B5EF4-FFF2-40B4-BE49-F238E27FC236}">
                  <a16:creationId xmlns:a16="http://schemas.microsoft.com/office/drawing/2014/main" xmlns="" id="{9C8B7229-F45E-4C08-BEA4-9273E511C1A6}"/>
                </a:ext>
              </a:extLst>
            </p:cNvPr>
            <p:cNvSpPr/>
            <p:nvPr/>
          </p:nvSpPr>
          <p:spPr>
            <a:xfrm>
              <a:off x="3264725" y="1986523"/>
              <a:ext cx="177548" cy="114621"/>
            </a:xfrm>
            <a:custGeom>
              <a:avLst/>
              <a:gdLst>
                <a:gd name="connsiteX0" fmla="*/ 100714 w 177548"/>
                <a:gd name="connsiteY0" fmla="*/ 114612 h 114621"/>
                <a:gd name="connsiteX1" fmla="*/ 63093 w 177548"/>
                <a:gd name="connsiteY1" fmla="*/ 94251 h 114621"/>
                <a:gd name="connsiteX2" fmla="*/ 60831 w 177548"/>
                <a:gd name="connsiteY2" fmla="*/ 91905 h 114621"/>
                <a:gd name="connsiteX3" fmla="*/ 48681 w 177548"/>
                <a:gd name="connsiteY3" fmla="*/ 103468 h 114621"/>
                <a:gd name="connsiteX4" fmla="*/ 0 w 177548"/>
                <a:gd name="connsiteY4" fmla="*/ 59228 h 114621"/>
                <a:gd name="connsiteX5" fmla="*/ 3770 w 177548"/>
                <a:gd name="connsiteY5" fmla="*/ 57468 h 114621"/>
                <a:gd name="connsiteX6" fmla="*/ 47592 w 177548"/>
                <a:gd name="connsiteY6" fmla="*/ 99362 h 114621"/>
                <a:gd name="connsiteX7" fmla="*/ 57814 w 177548"/>
                <a:gd name="connsiteY7" fmla="*/ 88554 h 114621"/>
                <a:gd name="connsiteX8" fmla="*/ 32678 w 177548"/>
                <a:gd name="connsiteY8" fmla="*/ 28393 h 114621"/>
                <a:gd name="connsiteX9" fmla="*/ 42313 w 177548"/>
                <a:gd name="connsiteY9" fmla="*/ 18841 h 114621"/>
                <a:gd name="connsiteX10" fmla="*/ 65523 w 177548"/>
                <a:gd name="connsiteY10" fmla="*/ 38280 h 114621"/>
                <a:gd name="connsiteX11" fmla="*/ 62506 w 177548"/>
                <a:gd name="connsiteY11" fmla="*/ 87716 h 114621"/>
                <a:gd name="connsiteX12" fmla="*/ 65942 w 177548"/>
                <a:gd name="connsiteY12" fmla="*/ 91319 h 114621"/>
                <a:gd name="connsiteX13" fmla="*/ 106077 w 177548"/>
                <a:gd name="connsiteY13" fmla="*/ 109752 h 114621"/>
                <a:gd name="connsiteX14" fmla="*/ 129370 w 177548"/>
                <a:gd name="connsiteY14" fmla="*/ 79421 h 114621"/>
                <a:gd name="connsiteX15" fmla="*/ 130543 w 177548"/>
                <a:gd name="connsiteY15" fmla="*/ 75064 h 114621"/>
                <a:gd name="connsiteX16" fmla="*/ 103982 w 177548"/>
                <a:gd name="connsiteY16" fmla="*/ 34678 h 114621"/>
                <a:gd name="connsiteX17" fmla="*/ 114288 w 177548"/>
                <a:gd name="connsiteY17" fmla="*/ 408 h 114621"/>
                <a:gd name="connsiteX18" fmla="*/ 126354 w 177548"/>
                <a:gd name="connsiteY18" fmla="*/ 4094 h 114621"/>
                <a:gd name="connsiteX19" fmla="*/ 135235 w 177548"/>
                <a:gd name="connsiteY19" fmla="*/ 73137 h 114621"/>
                <a:gd name="connsiteX20" fmla="*/ 153669 w 177548"/>
                <a:gd name="connsiteY20" fmla="*/ 75818 h 114621"/>
                <a:gd name="connsiteX21" fmla="*/ 173359 w 177548"/>
                <a:gd name="connsiteY21" fmla="*/ 17166 h 114621"/>
                <a:gd name="connsiteX22" fmla="*/ 177549 w 177548"/>
                <a:gd name="connsiteY22" fmla="*/ 17166 h 114621"/>
                <a:gd name="connsiteX23" fmla="*/ 154758 w 177548"/>
                <a:gd name="connsiteY23" fmla="*/ 79672 h 114621"/>
                <a:gd name="connsiteX24" fmla="*/ 134314 w 177548"/>
                <a:gd name="connsiteY24" fmla="*/ 77075 h 114621"/>
                <a:gd name="connsiteX25" fmla="*/ 133392 w 177548"/>
                <a:gd name="connsiteY25" fmla="*/ 80426 h 114621"/>
                <a:gd name="connsiteX26" fmla="*/ 107166 w 177548"/>
                <a:gd name="connsiteY26" fmla="*/ 113942 h 114621"/>
                <a:gd name="connsiteX27" fmla="*/ 100714 w 177548"/>
                <a:gd name="connsiteY27" fmla="*/ 114612 h 114621"/>
                <a:gd name="connsiteX28" fmla="*/ 46922 w 177548"/>
                <a:gd name="connsiteY28" fmla="*/ 22444 h 114621"/>
                <a:gd name="connsiteX29" fmla="*/ 43570 w 177548"/>
                <a:gd name="connsiteY29" fmla="*/ 22444 h 114621"/>
                <a:gd name="connsiteX30" fmla="*/ 36867 w 177548"/>
                <a:gd name="connsiteY30" fmla="*/ 29147 h 114621"/>
                <a:gd name="connsiteX31" fmla="*/ 59574 w 177548"/>
                <a:gd name="connsiteY31" fmla="*/ 83694 h 114621"/>
                <a:gd name="connsiteX32" fmla="*/ 61669 w 177548"/>
                <a:gd name="connsiteY32" fmla="*/ 38951 h 114621"/>
                <a:gd name="connsiteX33" fmla="*/ 46922 w 177548"/>
                <a:gd name="connsiteY33" fmla="*/ 22444 h 114621"/>
                <a:gd name="connsiteX34" fmla="*/ 117556 w 177548"/>
                <a:gd name="connsiteY34" fmla="*/ 4178 h 114621"/>
                <a:gd name="connsiteX35" fmla="*/ 115545 w 177548"/>
                <a:gd name="connsiteY35" fmla="*/ 4178 h 114621"/>
                <a:gd name="connsiteX36" fmla="*/ 108172 w 177548"/>
                <a:gd name="connsiteY36" fmla="*/ 33421 h 114621"/>
                <a:gd name="connsiteX37" fmla="*/ 131548 w 177548"/>
                <a:gd name="connsiteY37" fmla="*/ 70539 h 114621"/>
                <a:gd name="connsiteX38" fmla="*/ 123170 w 177548"/>
                <a:gd name="connsiteY38" fmla="*/ 6776 h 114621"/>
                <a:gd name="connsiteX39" fmla="*/ 117472 w 177548"/>
                <a:gd name="connsiteY39" fmla="*/ 4346 h 11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48" h="114621">
                  <a:moveTo>
                    <a:pt x="100714" y="114612"/>
                  </a:moveTo>
                  <a:cubicBezTo>
                    <a:pt x="89235" y="114612"/>
                    <a:pt x="76080" y="107574"/>
                    <a:pt x="63093" y="94251"/>
                  </a:cubicBezTo>
                  <a:lnTo>
                    <a:pt x="60831" y="91905"/>
                  </a:lnTo>
                  <a:cubicBezTo>
                    <a:pt x="58602" y="97310"/>
                    <a:pt x="54186" y="101508"/>
                    <a:pt x="48681" y="103468"/>
                  </a:cubicBezTo>
                  <a:cubicBezTo>
                    <a:pt x="23545" y="109752"/>
                    <a:pt x="922" y="61574"/>
                    <a:pt x="0" y="59228"/>
                  </a:cubicBezTo>
                  <a:lnTo>
                    <a:pt x="3770" y="57468"/>
                  </a:lnTo>
                  <a:cubicBezTo>
                    <a:pt x="3770" y="57971"/>
                    <a:pt x="26310" y="104893"/>
                    <a:pt x="47592" y="99362"/>
                  </a:cubicBezTo>
                  <a:cubicBezTo>
                    <a:pt x="52443" y="97469"/>
                    <a:pt x="56197" y="93506"/>
                    <a:pt x="57814" y="88554"/>
                  </a:cubicBezTo>
                  <a:cubicBezTo>
                    <a:pt x="41811" y="69785"/>
                    <a:pt x="28740" y="43140"/>
                    <a:pt x="32678" y="28393"/>
                  </a:cubicBezTo>
                  <a:cubicBezTo>
                    <a:pt x="33842" y="23651"/>
                    <a:pt x="37563" y="19964"/>
                    <a:pt x="42313" y="18841"/>
                  </a:cubicBezTo>
                  <a:cubicBezTo>
                    <a:pt x="53206" y="15992"/>
                    <a:pt x="61669" y="23115"/>
                    <a:pt x="65523" y="38280"/>
                  </a:cubicBezTo>
                  <a:cubicBezTo>
                    <a:pt x="69159" y="54720"/>
                    <a:pt x="68112" y="71846"/>
                    <a:pt x="62506" y="87716"/>
                  </a:cubicBezTo>
                  <a:cubicBezTo>
                    <a:pt x="63596" y="88973"/>
                    <a:pt x="64769" y="90146"/>
                    <a:pt x="65942" y="91319"/>
                  </a:cubicBezTo>
                  <a:cubicBezTo>
                    <a:pt x="74321" y="99698"/>
                    <a:pt x="90659" y="113690"/>
                    <a:pt x="106077" y="109752"/>
                  </a:cubicBezTo>
                  <a:cubicBezTo>
                    <a:pt x="116383" y="107155"/>
                    <a:pt x="124678" y="96346"/>
                    <a:pt x="129370" y="79421"/>
                  </a:cubicBezTo>
                  <a:cubicBezTo>
                    <a:pt x="129789" y="77996"/>
                    <a:pt x="130124" y="76572"/>
                    <a:pt x="130543" y="75064"/>
                  </a:cubicBezTo>
                  <a:cubicBezTo>
                    <a:pt x="117196" y="65168"/>
                    <a:pt x="107786" y="50857"/>
                    <a:pt x="103982" y="34678"/>
                  </a:cubicBezTo>
                  <a:cubicBezTo>
                    <a:pt x="99290" y="16328"/>
                    <a:pt x="103228" y="3173"/>
                    <a:pt x="114288" y="408"/>
                  </a:cubicBezTo>
                  <a:cubicBezTo>
                    <a:pt x="118687" y="-774"/>
                    <a:pt x="123371" y="659"/>
                    <a:pt x="126354" y="4094"/>
                  </a:cubicBezTo>
                  <a:cubicBezTo>
                    <a:pt x="136911" y="14903"/>
                    <a:pt x="140681" y="45989"/>
                    <a:pt x="135235" y="73137"/>
                  </a:cubicBezTo>
                  <a:cubicBezTo>
                    <a:pt x="140790" y="76413"/>
                    <a:pt x="147410" y="77368"/>
                    <a:pt x="153669" y="75818"/>
                  </a:cubicBezTo>
                  <a:cubicBezTo>
                    <a:pt x="168918" y="71880"/>
                    <a:pt x="173024" y="32248"/>
                    <a:pt x="173359" y="17166"/>
                  </a:cubicBezTo>
                  <a:lnTo>
                    <a:pt x="177549" y="17166"/>
                  </a:lnTo>
                  <a:cubicBezTo>
                    <a:pt x="177549" y="19512"/>
                    <a:pt x="176124" y="74226"/>
                    <a:pt x="154758" y="79672"/>
                  </a:cubicBezTo>
                  <a:cubicBezTo>
                    <a:pt x="147862" y="81398"/>
                    <a:pt x="140564" y="80468"/>
                    <a:pt x="134314" y="77075"/>
                  </a:cubicBezTo>
                  <a:cubicBezTo>
                    <a:pt x="134314" y="78248"/>
                    <a:pt x="133727" y="79337"/>
                    <a:pt x="133392" y="80426"/>
                  </a:cubicBezTo>
                  <a:cubicBezTo>
                    <a:pt x="129789" y="93413"/>
                    <a:pt x="122248" y="109752"/>
                    <a:pt x="107166" y="113942"/>
                  </a:cubicBezTo>
                  <a:cubicBezTo>
                    <a:pt x="105054" y="114444"/>
                    <a:pt x="102884" y="114671"/>
                    <a:pt x="100714" y="114612"/>
                  </a:cubicBezTo>
                  <a:close/>
                  <a:moveTo>
                    <a:pt x="46922" y="22444"/>
                  </a:moveTo>
                  <a:cubicBezTo>
                    <a:pt x="45807" y="22327"/>
                    <a:pt x="44684" y="22327"/>
                    <a:pt x="43570" y="22444"/>
                  </a:cubicBezTo>
                  <a:cubicBezTo>
                    <a:pt x="40227" y="23198"/>
                    <a:pt x="37621" y="25804"/>
                    <a:pt x="36867" y="29147"/>
                  </a:cubicBezTo>
                  <a:cubicBezTo>
                    <a:pt x="33599" y="40794"/>
                    <a:pt x="43905" y="64758"/>
                    <a:pt x="59574" y="83694"/>
                  </a:cubicBezTo>
                  <a:cubicBezTo>
                    <a:pt x="64199" y="69224"/>
                    <a:pt x="64928" y="53790"/>
                    <a:pt x="61669" y="38951"/>
                  </a:cubicBezTo>
                  <a:cubicBezTo>
                    <a:pt x="59993" y="32918"/>
                    <a:pt x="55887" y="22444"/>
                    <a:pt x="46922" y="22444"/>
                  </a:cubicBezTo>
                  <a:close/>
                  <a:moveTo>
                    <a:pt x="117556" y="4178"/>
                  </a:moveTo>
                  <a:cubicBezTo>
                    <a:pt x="116885" y="4094"/>
                    <a:pt x="116215" y="4094"/>
                    <a:pt x="115545" y="4178"/>
                  </a:cubicBezTo>
                  <a:cubicBezTo>
                    <a:pt x="105239" y="6776"/>
                    <a:pt x="105155" y="21606"/>
                    <a:pt x="108172" y="33421"/>
                  </a:cubicBezTo>
                  <a:cubicBezTo>
                    <a:pt x="111841" y="47958"/>
                    <a:pt x="120019" y="60954"/>
                    <a:pt x="131548" y="70539"/>
                  </a:cubicBezTo>
                  <a:cubicBezTo>
                    <a:pt x="136241" y="45402"/>
                    <a:pt x="132889" y="16411"/>
                    <a:pt x="123170" y="6776"/>
                  </a:cubicBezTo>
                  <a:cubicBezTo>
                    <a:pt x="121653" y="5268"/>
                    <a:pt x="119609" y="4396"/>
                    <a:pt x="117472" y="4346"/>
                  </a:cubicBezTo>
                  <a:close/>
                </a:path>
              </a:pathLst>
            </a:custGeom>
            <a:solidFill>
              <a:srgbClr val="FFFFFF"/>
            </a:solidFill>
            <a:ln w="8363" cap="flat">
              <a:noFill/>
              <a:prstDash val="solid"/>
              <a:miter/>
            </a:ln>
          </p:spPr>
          <p:txBody>
            <a:bodyPr rtlCol="0" anchor="ctr"/>
            <a:lstStyle/>
            <a:p>
              <a:pPr defTabSz="914378"/>
              <a:endParaRPr lang="en-US"/>
            </a:p>
          </p:txBody>
        </p:sp>
        <p:sp>
          <p:nvSpPr>
            <p:cNvPr id="812" name="Freeform: Shape 811">
              <a:extLst>
                <a:ext uri="{FF2B5EF4-FFF2-40B4-BE49-F238E27FC236}">
                  <a16:creationId xmlns:a16="http://schemas.microsoft.com/office/drawing/2014/main" xmlns="" id="{58369A09-189D-4CC7-AA85-986F43D02A2B}"/>
                </a:ext>
              </a:extLst>
            </p:cNvPr>
            <p:cNvSpPr/>
            <p:nvPr/>
          </p:nvSpPr>
          <p:spPr>
            <a:xfrm rot="-862801">
              <a:off x="3312308" y="2257542"/>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3" name="Freeform: Shape 812">
              <a:extLst>
                <a:ext uri="{FF2B5EF4-FFF2-40B4-BE49-F238E27FC236}">
                  <a16:creationId xmlns:a16="http://schemas.microsoft.com/office/drawing/2014/main" xmlns="" id="{33696756-F750-4FFF-882D-07618FD32263}"/>
                </a:ext>
              </a:extLst>
            </p:cNvPr>
            <p:cNvSpPr/>
            <p:nvPr/>
          </p:nvSpPr>
          <p:spPr>
            <a:xfrm rot="-862801">
              <a:off x="3324217" y="230399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4" name="Freeform: Shape 813">
              <a:extLst>
                <a:ext uri="{FF2B5EF4-FFF2-40B4-BE49-F238E27FC236}">
                  <a16:creationId xmlns:a16="http://schemas.microsoft.com/office/drawing/2014/main" xmlns="" id="{85E0867B-87B5-40F1-B46E-D8D8B428DC53}"/>
                </a:ext>
              </a:extLst>
            </p:cNvPr>
            <p:cNvSpPr/>
            <p:nvPr/>
          </p:nvSpPr>
          <p:spPr>
            <a:xfrm rot="-862801">
              <a:off x="3336025" y="235038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5" name="Freeform: Shape 814">
              <a:extLst>
                <a:ext uri="{FF2B5EF4-FFF2-40B4-BE49-F238E27FC236}">
                  <a16:creationId xmlns:a16="http://schemas.microsoft.com/office/drawing/2014/main" xmlns="" id="{7C7234EE-5C17-41BB-A65C-ECA21678753B}"/>
                </a:ext>
              </a:extLst>
            </p:cNvPr>
            <p:cNvSpPr/>
            <p:nvPr/>
          </p:nvSpPr>
          <p:spPr>
            <a:xfrm>
              <a:off x="3239002" y="1598905"/>
              <a:ext cx="16759" cy="59741"/>
            </a:xfrm>
            <a:custGeom>
              <a:avLst/>
              <a:gdLst>
                <a:gd name="connsiteX0" fmla="*/ 16758 w 16759"/>
                <a:gd name="connsiteY0" fmla="*/ 59742 h 59741"/>
                <a:gd name="connsiteX1" fmla="*/ 0 w 16759"/>
                <a:gd name="connsiteY1" fmla="*/ 0 h 59741"/>
                <a:gd name="connsiteX2" fmla="*/ 12317 w 16759"/>
                <a:gd name="connsiteY2" fmla="*/ 28740 h 59741"/>
                <a:gd name="connsiteX3" fmla="*/ 16758 w 16759"/>
                <a:gd name="connsiteY3" fmla="*/ 59742 h 59741"/>
              </a:gdLst>
              <a:ahLst/>
              <a:cxnLst>
                <a:cxn ang="0">
                  <a:pos x="connsiteX0" y="connsiteY0"/>
                </a:cxn>
                <a:cxn ang="0">
                  <a:pos x="connsiteX1" y="connsiteY1"/>
                </a:cxn>
                <a:cxn ang="0">
                  <a:pos x="connsiteX2" y="connsiteY2"/>
                </a:cxn>
                <a:cxn ang="0">
                  <a:pos x="connsiteX3" y="connsiteY3"/>
                </a:cxn>
              </a:cxnLst>
              <a:rect l="l" t="t" r="r" b="b"/>
              <a:pathLst>
                <a:path w="16759" h="59741">
                  <a:moveTo>
                    <a:pt x="16758" y="59742"/>
                  </a:moveTo>
                  <a:cubicBezTo>
                    <a:pt x="5949" y="41677"/>
                    <a:pt x="167" y="21048"/>
                    <a:pt x="0" y="0"/>
                  </a:cubicBezTo>
                  <a:cubicBezTo>
                    <a:pt x="5547" y="8898"/>
                    <a:pt x="9694" y="18593"/>
                    <a:pt x="12317" y="28740"/>
                  </a:cubicBezTo>
                  <a:cubicBezTo>
                    <a:pt x="15325" y="38794"/>
                    <a:pt x="16825" y="49243"/>
                    <a:pt x="16758" y="59742"/>
                  </a:cubicBezTo>
                  <a:close/>
                </a:path>
              </a:pathLst>
            </a:custGeom>
            <a:solidFill>
              <a:srgbClr val="263238"/>
            </a:solidFill>
            <a:ln w="8363" cap="flat">
              <a:noFill/>
              <a:prstDash val="solid"/>
              <a:miter/>
            </a:ln>
          </p:spPr>
          <p:txBody>
            <a:bodyPr rtlCol="0" anchor="ctr"/>
            <a:lstStyle/>
            <a:p>
              <a:pPr defTabSz="914378"/>
              <a:endParaRPr lang="en-US"/>
            </a:p>
          </p:txBody>
        </p:sp>
        <p:sp>
          <p:nvSpPr>
            <p:cNvPr id="816" name="Freeform: Shape 815">
              <a:extLst>
                <a:ext uri="{FF2B5EF4-FFF2-40B4-BE49-F238E27FC236}">
                  <a16:creationId xmlns:a16="http://schemas.microsoft.com/office/drawing/2014/main" xmlns="" id="{EE417735-80BD-4CB8-AAF3-2E66CD76128E}"/>
                </a:ext>
              </a:extLst>
            </p:cNvPr>
            <p:cNvSpPr/>
            <p:nvPr/>
          </p:nvSpPr>
          <p:spPr>
            <a:xfrm>
              <a:off x="3084160" y="1688978"/>
              <a:ext cx="44324" cy="43486"/>
            </a:xfrm>
            <a:custGeom>
              <a:avLst/>
              <a:gdLst>
                <a:gd name="connsiteX0" fmla="*/ 44324 w 44324"/>
                <a:gd name="connsiteY0" fmla="*/ 43486 h 43486"/>
                <a:gd name="connsiteX1" fmla="*/ 19188 w 44324"/>
                <a:gd name="connsiteY1" fmla="*/ 24718 h 43486"/>
                <a:gd name="connsiteX2" fmla="*/ 0 w 44324"/>
                <a:gd name="connsiteY2" fmla="*/ 0 h 43486"/>
                <a:gd name="connsiteX3" fmla="*/ 25137 w 44324"/>
                <a:gd name="connsiteY3" fmla="*/ 18769 h 43486"/>
                <a:gd name="connsiteX4" fmla="*/ 44324 w 44324"/>
                <a:gd name="connsiteY4" fmla="*/ 43486 h 4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4" h="43486">
                  <a:moveTo>
                    <a:pt x="44324" y="43486"/>
                  </a:moveTo>
                  <a:cubicBezTo>
                    <a:pt x="35057" y="38509"/>
                    <a:pt x="26586" y="32183"/>
                    <a:pt x="19188" y="24718"/>
                  </a:cubicBezTo>
                  <a:cubicBezTo>
                    <a:pt x="11621" y="17462"/>
                    <a:pt x="5153" y="9133"/>
                    <a:pt x="0" y="0"/>
                  </a:cubicBezTo>
                  <a:cubicBezTo>
                    <a:pt x="9301" y="4918"/>
                    <a:pt x="17780" y="11253"/>
                    <a:pt x="25137" y="18769"/>
                  </a:cubicBezTo>
                  <a:cubicBezTo>
                    <a:pt x="32745" y="25991"/>
                    <a:pt x="39213" y="34328"/>
                    <a:pt x="44324" y="43486"/>
                  </a:cubicBezTo>
                  <a:close/>
                </a:path>
              </a:pathLst>
            </a:custGeom>
            <a:solidFill>
              <a:srgbClr val="263238"/>
            </a:solidFill>
            <a:ln w="8363" cap="flat">
              <a:noFill/>
              <a:prstDash val="solid"/>
              <a:miter/>
            </a:ln>
          </p:spPr>
          <p:txBody>
            <a:bodyPr rtlCol="0" anchor="ctr"/>
            <a:lstStyle/>
            <a:p>
              <a:pPr defTabSz="914378"/>
              <a:endParaRPr lang="en-US"/>
            </a:p>
          </p:txBody>
        </p:sp>
        <p:sp>
          <p:nvSpPr>
            <p:cNvPr id="817" name="Freeform: Shape 816">
              <a:extLst>
                <a:ext uri="{FF2B5EF4-FFF2-40B4-BE49-F238E27FC236}">
                  <a16:creationId xmlns:a16="http://schemas.microsoft.com/office/drawing/2014/main" xmlns="" id="{6F1C837D-6271-4FAF-941A-288D4C7D82CB}"/>
                </a:ext>
              </a:extLst>
            </p:cNvPr>
            <p:cNvSpPr/>
            <p:nvPr/>
          </p:nvSpPr>
          <p:spPr>
            <a:xfrm>
              <a:off x="2994841" y="1843643"/>
              <a:ext cx="60076" cy="15602"/>
            </a:xfrm>
            <a:custGeom>
              <a:avLst/>
              <a:gdLst>
                <a:gd name="connsiteX0" fmla="*/ 60077 w 60076"/>
                <a:gd name="connsiteY0" fmla="*/ 15594 h 15602"/>
                <a:gd name="connsiteX1" fmla="*/ 0 w 60076"/>
                <a:gd name="connsiteY1" fmla="*/ 9 h 15602"/>
                <a:gd name="connsiteX2" fmla="*/ 60077 w 60076"/>
                <a:gd name="connsiteY2" fmla="*/ 15594 h 15602"/>
              </a:gdLst>
              <a:ahLst/>
              <a:cxnLst>
                <a:cxn ang="0">
                  <a:pos x="connsiteX0" y="connsiteY0"/>
                </a:cxn>
                <a:cxn ang="0">
                  <a:pos x="connsiteX1" y="connsiteY1"/>
                </a:cxn>
                <a:cxn ang="0">
                  <a:pos x="connsiteX2" y="connsiteY2"/>
                </a:cxn>
              </a:cxnLst>
              <a:rect l="l" t="t" r="r" b="b"/>
              <a:pathLst>
                <a:path w="60076" h="15602">
                  <a:moveTo>
                    <a:pt x="60077" y="15594"/>
                  </a:moveTo>
                  <a:cubicBezTo>
                    <a:pt x="39021" y="15853"/>
                    <a:pt x="18274" y="10474"/>
                    <a:pt x="0" y="9"/>
                  </a:cubicBezTo>
                  <a:cubicBezTo>
                    <a:pt x="21056" y="-251"/>
                    <a:pt x="41802" y="5128"/>
                    <a:pt x="60077" y="15594"/>
                  </a:cubicBezTo>
                  <a:close/>
                </a:path>
              </a:pathLst>
            </a:custGeom>
            <a:solidFill>
              <a:srgbClr val="263238"/>
            </a:solidFill>
            <a:ln w="8363" cap="flat">
              <a:noFill/>
              <a:prstDash val="solid"/>
              <a:miter/>
            </a:ln>
          </p:spPr>
          <p:txBody>
            <a:bodyPr rtlCol="0" anchor="ctr"/>
            <a:lstStyle/>
            <a:p>
              <a:pPr defTabSz="914378"/>
              <a:endParaRPr lang="en-US"/>
            </a:p>
          </p:txBody>
        </p:sp>
        <p:sp>
          <p:nvSpPr>
            <p:cNvPr id="818" name="Freeform: Shape 817">
              <a:extLst>
                <a:ext uri="{FF2B5EF4-FFF2-40B4-BE49-F238E27FC236}">
                  <a16:creationId xmlns:a16="http://schemas.microsoft.com/office/drawing/2014/main" xmlns="" id="{BE41CDC3-A358-45FB-B869-D1CF64CACB28}"/>
                </a:ext>
              </a:extLst>
            </p:cNvPr>
            <p:cNvSpPr/>
            <p:nvPr/>
          </p:nvSpPr>
          <p:spPr>
            <a:xfrm>
              <a:off x="2995009" y="2006203"/>
              <a:ext cx="59741" cy="16757"/>
            </a:xfrm>
            <a:custGeom>
              <a:avLst/>
              <a:gdLst>
                <a:gd name="connsiteX0" fmla="*/ 59742 w 59741"/>
                <a:gd name="connsiteY0" fmla="*/ 0 h 16757"/>
                <a:gd name="connsiteX1" fmla="*/ 0 w 59741"/>
                <a:gd name="connsiteY1" fmla="*/ 16758 h 16757"/>
                <a:gd name="connsiteX2" fmla="*/ 59742 w 59741"/>
                <a:gd name="connsiteY2" fmla="*/ 0 h 16757"/>
              </a:gdLst>
              <a:ahLst/>
              <a:cxnLst>
                <a:cxn ang="0">
                  <a:pos x="connsiteX0" y="connsiteY0"/>
                </a:cxn>
                <a:cxn ang="0">
                  <a:pos x="connsiteX1" y="connsiteY1"/>
                </a:cxn>
                <a:cxn ang="0">
                  <a:pos x="connsiteX2" y="connsiteY2"/>
                </a:cxn>
              </a:cxnLst>
              <a:rect l="l" t="t" r="r" b="b"/>
              <a:pathLst>
                <a:path w="59741" h="16757">
                  <a:moveTo>
                    <a:pt x="59742" y="0"/>
                  </a:moveTo>
                  <a:cubicBezTo>
                    <a:pt x="41719" y="10909"/>
                    <a:pt x="21064" y="16699"/>
                    <a:pt x="0" y="16758"/>
                  </a:cubicBezTo>
                  <a:cubicBezTo>
                    <a:pt x="18023" y="5848"/>
                    <a:pt x="38677" y="59"/>
                    <a:pt x="59742" y="0"/>
                  </a:cubicBezTo>
                  <a:close/>
                </a:path>
              </a:pathLst>
            </a:custGeom>
            <a:solidFill>
              <a:srgbClr val="263238"/>
            </a:solidFill>
            <a:ln w="8363" cap="flat">
              <a:noFill/>
              <a:prstDash val="solid"/>
              <a:miter/>
            </a:ln>
          </p:spPr>
          <p:txBody>
            <a:bodyPr rtlCol="0" anchor="ctr"/>
            <a:lstStyle/>
            <a:p>
              <a:pPr defTabSz="914378"/>
              <a:endParaRPr lang="en-US"/>
            </a:p>
          </p:txBody>
        </p:sp>
        <p:sp>
          <p:nvSpPr>
            <p:cNvPr id="819" name="Freeform: Shape 818">
              <a:extLst>
                <a:ext uri="{FF2B5EF4-FFF2-40B4-BE49-F238E27FC236}">
                  <a16:creationId xmlns:a16="http://schemas.microsoft.com/office/drawing/2014/main" xmlns="" id="{0DAD6C9A-F232-43FE-8ADE-F29DB1FB9FFA}"/>
                </a:ext>
              </a:extLst>
            </p:cNvPr>
            <p:cNvSpPr/>
            <p:nvPr/>
          </p:nvSpPr>
          <p:spPr>
            <a:xfrm>
              <a:off x="3084663" y="2133562"/>
              <a:ext cx="43486" cy="44324"/>
            </a:xfrm>
            <a:custGeom>
              <a:avLst/>
              <a:gdLst>
                <a:gd name="connsiteX0" fmla="*/ 43486 w 43486"/>
                <a:gd name="connsiteY0" fmla="*/ 0 h 44324"/>
                <a:gd name="connsiteX1" fmla="*/ 24718 w 43486"/>
                <a:gd name="connsiteY1" fmla="*/ 25137 h 44324"/>
                <a:gd name="connsiteX2" fmla="*/ 0 w 43486"/>
                <a:gd name="connsiteY2" fmla="*/ 44324 h 44324"/>
                <a:gd name="connsiteX3" fmla="*/ 18769 w 43486"/>
                <a:gd name="connsiteY3" fmla="*/ 19188 h 44324"/>
                <a:gd name="connsiteX4" fmla="*/ 43486 w 43486"/>
                <a:gd name="connsiteY4" fmla="*/ 0 h 4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86" h="44324">
                  <a:moveTo>
                    <a:pt x="43486" y="0"/>
                  </a:moveTo>
                  <a:cubicBezTo>
                    <a:pt x="38526" y="9276"/>
                    <a:pt x="32200" y="17747"/>
                    <a:pt x="24718" y="25137"/>
                  </a:cubicBezTo>
                  <a:cubicBezTo>
                    <a:pt x="17504" y="32753"/>
                    <a:pt x="9167" y="39222"/>
                    <a:pt x="0" y="44324"/>
                  </a:cubicBezTo>
                  <a:cubicBezTo>
                    <a:pt x="4918" y="35024"/>
                    <a:pt x="11253" y="26544"/>
                    <a:pt x="18769" y="19188"/>
                  </a:cubicBezTo>
                  <a:cubicBezTo>
                    <a:pt x="26025" y="11613"/>
                    <a:pt x="34354" y="5153"/>
                    <a:pt x="43486" y="0"/>
                  </a:cubicBezTo>
                  <a:close/>
                </a:path>
              </a:pathLst>
            </a:custGeom>
            <a:solidFill>
              <a:srgbClr val="263238"/>
            </a:solidFill>
            <a:ln w="8363" cap="flat">
              <a:noFill/>
              <a:prstDash val="solid"/>
              <a:miter/>
            </a:ln>
          </p:spPr>
          <p:txBody>
            <a:bodyPr rtlCol="0" anchor="ctr"/>
            <a:lstStyle/>
            <a:p>
              <a:pPr defTabSz="914378"/>
              <a:endParaRPr lang="en-US"/>
            </a:p>
          </p:txBody>
        </p:sp>
        <p:sp>
          <p:nvSpPr>
            <p:cNvPr id="820" name="Freeform: Shape 819">
              <a:extLst>
                <a:ext uri="{FF2B5EF4-FFF2-40B4-BE49-F238E27FC236}">
                  <a16:creationId xmlns:a16="http://schemas.microsoft.com/office/drawing/2014/main" xmlns="" id="{3A2A7851-A41A-42C3-9F0B-351F5DA3E874}"/>
                </a:ext>
              </a:extLst>
            </p:cNvPr>
            <p:cNvSpPr/>
            <p:nvPr/>
          </p:nvSpPr>
          <p:spPr>
            <a:xfrm>
              <a:off x="3603232" y="2006571"/>
              <a:ext cx="59992" cy="15684"/>
            </a:xfrm>
            <a:custGeom>
              <a:avLst/>
              <a:gdLst>
                <a:gd name="connsiteX0" fmla="*/ 0 w 59992"/>
                <a:gd name="connsiteY0" fmla="*/ 50 h 15684"/>
                <a:gd name="connsiteX1" fmla="*/ 31086 w 59992"/>
                <a:gd name="connsiteY1" fmla="*/ 3821 h 15684"/>
                <a:gd name="connsiteX2" fmla="*/ 59993 w 59992"/>
                <a:gd name="connsiteY2" fmla="*/ 15635 h 15684"/>
                <a:gd name="connsiteX3" fmla="*/ 28991 w 59992"/>
                <a:gd name="connsiteY3" fmla="*/ 11864 h 15684"/>
                <a:gd name="connsiteX4" fmla="*/ 0 w 59992"/>
                <a:gd name="connsiteY4" fmla="*/ 50 h 1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2" h="15684">
                  <a:moveTo>
                    <a:pt x="0" y="50"/>
                  </a:moveTo>
                  <a:cubicBezTo>
                    <a:pt x="10490" y="-277"/>
                    <a:pt x="20972" y="997"/>
                    <a:pt x="31086" y="3821"/>
                  </a:cubicBezTo>
                  <a:cubicBezTo>
                    <a:pt x="41266" y="6259"/>
                    <a:pt x="51019" y="10247"/>
                    <a:pt x="59993" y="15635"/>
                  </a:cubicBezTo>
                  <a:cubicBezTo>
                    <a:pt x="49527" y="15962"/>
                    <a:pt x="39071" y="14688"/>
                    <a:pt x="28991" y="11864"/>
                  </a:cubicBezTo>
                  <a:cubicBezTo>
                    <a:pt x="18786" y="9409"/>
                    <a:pt x="9016" y="5429"/>
                    <a:pt x="0" y="50"/>
                  </a:cubicBezTo>
                  <a:close/>
                </a:path>
              </a:pathLst>
            </a:custGeom>
            <a:solidFill>
              <a:srgbClr val="263238"/>
            </a:solidFill>
            <a:ln w="8363" cap="flat">
              <a:noFill/>
              <a:prstDash val="solid"/>
              <a:miter/>
            </a:ln>
          </p:spPr>
          <p:txBody>
            <a:bodyPr rtlCol="0" anchor="ctr"/>
            <a:lstStyle/>
            <a:p>
              <a:pPr defTabSz="914378"/>
              <a:endParaRPr lang="en-US"/>
            </a:p>
          </p:txBody>
        </p:sp>
        <p:sp>
          <p:nvSpPr>
            <p:cNvPr id="821" name="Freeform: Shape 820">
              <a:extLst>
                <a:ext uri="{FF2B5EF4-FFF2-40B4-BE49-F238E27FC236}">
                  <a16:creationId xmlns:a16="http://schemas.microsoft.com/office/drawing/2014/main" xmlns="" id="{1926A5D7-3D1A-4933-93F6-6D5E54C832D0}"/>
                </a:ext>
              </a:extLst>
            </p:cNvPr>
            <p:cNvSpPr/>
            <p:nvPr/>
          </p:nvSpPr>
          <p:spPr>
            <a:xfrm>
              <a:off x="3603316" y="1842898"/>
              <a:ext cx="59825" cy="16757"/>
            </a:xfrm>
            <a:custGeom>
              <a:avLst/>
              <a:gdLst>
                <a:gd name="connsiteX0" fmla="*/ 0 w 59825"/>
                <a:gd name="connsiteY0" fmla="*/ 16758 h 16757"/>
                <a:gd name="connsiteX1" fmla="*/ 59825 w 59825"/>
                <a:gd name="connsiteY1" fmla="*/ 0 h 16757"/>
                <a:gd name="connsiteX2" fmla="*/ 0 w 59825"/>
                <a:gd name="connsiteY2" fmla="*/ 16758 h 16757"/>
              </a:gdLst>
              <a:ahLst/>
              <a:cxnLst>
                <a:cxn ang="0">
                  <a:pos x="connsiteX0" y="connsiteY0"/>
                </a:cxn>
                <a:cxn ang="0">
                  <a:pos x="connsiteX1" y="connsiteY1"/>
                </a:cxn>
                <a:cxn ang="0">
                  <a:pos x="connsiteX2" y="connsiteY2"/>
                </a:cxn>
              </a:cxnLst>
              <a:rect l="l" t="t" r="r" b="b"/>
              <a:pathLst>
                <a:path w="59825" h="16757">
                  <a:moveTo>
                    <a:pt x="0" y="16758"/>
                  </a:moveTo>
                  <a:cubicBezTo>
                    <a:pt x="18056" y="5865"/>
                    <a:pt x="38735" y="67"/>
                    <a:pt x="59825" y="0"/>
                  </a:cubicBezTo>
                  <a:cubicBezTo>
                    <a:pt x="41769" y="10893"/>
                    <a:pt x="21090" y="16691"/>
                    <a:pt x="0" y="16758"/>
                  </a:cubicBezTo>
                  <a:close/>
                </a:path>
              </a:pathLst>
            </a:custGeom>
            <a:solidFill>
              <a:srgbClr val="263238"/>
            </a:solidFill>
            <a:ln w="8363" cap="flat">
              <a:noFill/>
              <a:prstDash val="solid"/>
              <a:miter/>
            </a:ln>
          </p:spPr>
          <p:txBody>
            <a:bodyPr rtlCol="0" anchor="ctr"/>
            <a:lstStyle/>
            <a:p>
              <a:pPr defTabSz="914378"/>
              <a:endParaRPr lang="en-US"/>
            </a:p>
          </p:txBody>
        </p:sp>
        <p:sp>
          <p:nvSpPr>
            <p:cNvPr id="822" name="Freeform: Shape 821">
              <a:extLst>
                <a:ext uri="{FF2B5EF4-FFF2-40B4-BE49-F238E27FC236}">
                  <a16:creationId xmlns:a16="http://schemas.microsoft.com/office/drawing/2014/main" xmlns="" id="{C9016AA6-92CA-4E68-81F6-57E6960B2BE9}"/>
                </a:ext>
              </a:extLst>
            </p:cNvPr>
            <p:cNvSpPr/>
            <p:nvPr/>
          </p:nvSpPr>
          <p:spPr>
            <a:xfrm>
              <a:off x="3529917" y="1688140"/>
              <a:ext cx="43570" cy="44324"/>
            </a:xfrm>
            <a:custGeom>
              <a:avLst/>
              <a:gdLst>
                <a:gd name="connsiteX0" fmla="*/ 0 w 43570"/>
                <a:gd name="connsiteY0" fmla="*/ 44324 h 44324"/>
                <a:gd name="connsiteX1" fmla="*/ 18853 w 43570"/>
                <a:gd name="connsiteY1" fmla="*/ 19188 h 44324"/>
                <a:gd name="connsiteX2" fmla="*/ 43570 w 43570"/>
                <a:gd name="connsiteY2" fmla="*/ 0 h 44324"/>
                <a:gd name="connsiteX3" fmla="*/ 0 w 43570"/>
                <a:gd name="connsiteY3" fmla="*/ 44157 h 44324"/>
              </a:gdLst>
              <a:ahLst/>
              <a:cxnLst>
                <a:cxn ang="0">
                  <a:pos x="connsiteX0" y="connsiteY0"/>
                </a:cxn>
                <a:cxn ang="0">
                  <a:pos x="connsiteX1" y="connsiteY1"/>
                </a:cxn>
                <a:cxn ang="0">
                  <a:pos x="connsiteX2" y="connsiteY2"/>
                </a:cxn>
                <a:cxn ang="0">
                  <a:pos x="connsiteX3" y="connsiteY3"/>
                </a:cxn>
              </a:cxnLst>
              <a:rect l="l" t="t" r="r" b="b"/>
              <a:pathLst>
                <a:path w="43570" h="44324">
                  <a:moveTo>
                    <a:pt x="0" y="44324"/>
                  </a:moveTo>
                  <a:cubicBezTo>
                    <a:pt x="4994" y="35049"/>
                    <a:pt x="11345" y="26578"/>
                    <a:pt x="18853" y="19188"/>
                  </a:cubicBezTo>
                  <a:cubicBezTo>
                    <a:pt x="26050" y="11554"/>
                    <a:pt x="34395" y="5086"/>
                    <a:pt x="43570" y="0"/>
                  </a:cubicBezTo>
                  <a:cubicBezTo>
                    <a:pt x="33340" y="18417"/>
                    <a:pt x="18274" y="33683"/>
                    <a:pt x="0" y="44157"/>
                  </a:cubicBezTo>
                  <a:close/>
                </a:path>
              </a:pathLst>
            </a:custGeom>
            <a:solidFill>
              <a:srgbClr val="263238"/>
            </a:solidFill>
            <a:ln w="8363" cap="flat">
              <a:noFill/>
              <a:prstDash val="solid"/>
              <a:miter/>
            </a:ln>
          </p:spPr>
          <p:txBody>
            <a:bodyPr rtlCol="0" anchor="ctr"/>
            <a:lstStyle/>
            <a:p>
              <a:pPr defTabSz="914378"/>
              <a:endParaRPr lang="en-US"/>
            </a:p>
          </p:txBody>
        </p:sp>
        <p:sp>
          <p:nvSpPr>
            <p:cNvPr id="823" name="Freeform: Shape 822">
              <a:extLst>
                <a:ext uri="{FF2B5EF4-FFF2-40B4-BE49-F238E27FC236}">
                  <a16:creationId xmlns:a16="http://schemas.microsoft.com/office/drawing/2014/main" xmlns="" id="{F5BBD7FF-8A91-4D2B-AF3B-9E868D5B5E09}"/>
                </a:ext>
              </a:extLst>
            </p:cNvPr>
            <p:cNvSpPr/>
            <p:nvPr/>
          </p:nvSpPr>
          <p:spPr>
            <a:xfrm>
              <a:off x="3402717" y="1598737"/>
              <a:ext cx="15651" cy="59992"/>
            </a:xfrm>
            <a:custGeom>
              <a:avLst/>
              <a:gdLst>
                <a:gd name="connsiteX0" fmla="*/ 8 w 15651"/>
                <a:gd name="connsiteY0" fmla="*/ 59993 h 59992"/>
                <a:gd name="connsiteX1" fmla="*/ 15593 w 15651"/>
                <a:gd name="connsiteY1" fmla="*/ 0 h 59992"/>
                <a:gd name="connsiteX2" fmla="*/ 11906 w 15651"/>
                <a:gd name="connsiteY2" fmla="*/ 31086 h 59992"/>
                <a:gd name="connsiteX3" fmla="*/ 8 w 15651"/>
                <a:gd name="connsiteY3" fmla="*/ 59993 h 59992"/>
              </a:gdLst>
              <a:ahLst/>
              <a:cxnLst>
                <a:cxn ang="0">
                  <a:pos x="connsiteX0" y="connsiteY0"/>
                </a:cxn>
                <a:cxn ang="0">
                  <a:pos x="connsiteX1" y="connsiteY1"/>
                </a:cxn>
                <a:cxn ang="0">
                  <a:pos x="connsiteX2" y="connsiteY2"/>
                </a:cxn>
                <a:cxn ang="0">
                  <a:pos x="connsiteX3" y="connsiteY3"/>
                </a:cxn>
              </a:cxnLst>
              <a:rect l="l" t="t" r="r" b="b"/>
              <a:pathLst>
                <a:path w="15651" h="59992">
                  <a:moveTo>
                    <a:pt x="8" y="59993"/>
                  </a:moveTo>
                  <a:cubicBezTo>
                    <a:pt x="-243" y="38962"/>
                    <a:pt x="5136" y="18249"/>
                    <a:pt x="15593" y="0"/>
                  </a:cubicBezTo>
                  <a:cubicBezTo>
                    <a:pt x="15945" y="10490"/>
                    <a:pt x="14697" y="20972"/>
                    <a:pt x="11906" y="31086"/>
                  </a:cubicBezTo>
                  <a:cubicBezTo>
                    <a:pt x="9401" y="41258"/>
                    <a:pt x="5388" y="51002"/>
                    <a:pt x="8" y="59993"/>
                  </a:cubicBezTo>
                  <a:close/>
                </a:path>
              </a:pathLst>
            </a:custGeom>
            <a:solidFill>
              <a:srgbClr val="263238"/>
            </a:solidFill>
            <a:ln w="8363" cap="flat">
              <a:noFill/>
              <a:prstDash val="solid"/>
              <a:miter/>
            </a:ln>
          </p:spPr>
          <p:txBody>
            <a:bodyPr rtlCol="0" anchor="ctr"/>
            <a:lstStyle/>
            <a:p>
              <a:pPr defTabSz="914378"/>
              <a:endParaRPr lang="en-US"/>
            </a:p>
          </p:txBody>
        </p:sp>
        <p:sp>
          <p:nvSpPr>
            <p:cNvPr id="824" name="Freeform: Shape 823">
              <a:extLst>
                <a:ext uri="{FF2B5EF4-FFF2-40B4-BE49-F238E27FC236}">
                  <a16:creationId xmlns:a16="http://schemas.microsoft.com/office/drawing/2014/main" xmlns="" id="{19709336-4CA0-4EBF-A31D-9FC6999CDCE8}"/>
                </a:ext>
              </a:extLst>
            </p:cNvPr>
            <p:cNvSpPr/>
            <p:nvPr/>
          </p:nvSpPr>
          <p:spPr>
            <a:xfrm>
              <a:off x="2807240" y="2189520"/>
              <a:ext cx="198912" cy="362529"/>
            </a:xfrm>
            <a:custGeom>
              <a:avLst/>
              <a:gdLst>
                <a:gd name="connsiteX0" fmla="*/ 156013 w 198912"/>
                <a:gd name="connsiteY0" fmla="*/ 362483 h 362529"/>
                <a:gd name="connsiteX1" fmla="*/ 26475 w 198912"/>
                <a:gd name="connsiteY1" fmla="*/ 208647 h 362529"/>
                <a:gd name="connsiteX2" fmla="*/ 32592 w 198912"/>
                <a:gd name="connsiteY2" fmla="*/ 2191 h 362529"/>
                <a:gd name="connsiteX3" fmla="*/ 172603 w 198912"/>
                <a:gd name="connsiteY3" fmla="*/ 153933 h 362529"/>
                <a:gd name="connsiteX4" fmla="*/ 198913 w 198912"/>
                <a:gd name="connsiteY4" fmla="*/ 286906 h 362529"/>
                <a:gd name="connsiteX5" fmla="*/ 166487 w 198912"/>
                <a:gd name="connsiteY5" fmla="*/ 360305 h 362529"/>
                <a:gd name="connsiteX6" fmla="*/ 156013 w 198912"/>
                <a:gd name="connsiteY6" fmla="*/ 362483 h 362529"/>
                <a:gd name="connsiteX7" fmla="*/ 43485 w 198912"/>
                <a:gd name="connsiteY7" fmla="*/ 8475 h 362529"/>
                <a:gd name="connsiteX8" fmla="*/ 35525 w 198912"/>
                <a:gd name="connsiteY8" fmla="*/ 10067 h 362529"/>
                <a:gd name="connsiteX9" fmla="*/ 34268 w 198912"/>
                <a:gd name="connsiteY9" fmla="*/ 205714 h 362529"/>
                <a:gd name="connsiteX10" fmla="*/ 163554 w 198912"/>
                <a:gd name="connsiteY10" fmla="*/ 352428 h 362529"/>
                <a:gd name="connsiteX11" fmla="*/ 190534 w 198912"/>
                <a:gd name="connsiteY11" fmla="*/ 286738 h 362529"/>
                <a:gd name="connsiteX12" fmla="*/ 164811 w 198912"/>
                <a:gd name="connsiteY12" fmla="*/ 156865 h 362529"/>
                <a:gd name="connsiteX13" fmla="*/ 43568 w 198912"/>
                <a:gd name="connsiteY13" fmla="*/ 8475 h 36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912" h="362529">
                  <a:moveTo>
                    <a:pt x="156013" y="362483"/>
                  </a:moveTo>
                  <a:cubicBezTo>
                    <a:pt x="115627" y="364494"/>
                    <a:pt x="60913" y="300731"/>
                    <a:pt x="26475" y="208647"/>
                  </a:cubicBezTo>
                  <a:cubicBezTo>
                    <a:pt x="-11062" y="108100"/>
                    <a:pt x="-8381" y="17524"/>
                    <a:pt x="32592" y="2191"/>
                  </a:cubicBezTo>
                  <a:cubicBezTo>
                    <a:pt x="73565" y="-13143"/>
                    <a:pt x="135066" y="53553"/>
                    <a:pt x="172603" y="153933"/>
                  </a:cubicBezTo>
                  <a:cubicBezTo>
                    <a:pt x="189378" y="196288"/>
                    <a:pt x="198293" y="241350"/>
                    <a:pt x="198913" y="286906"/>
                  </a:cubicBezTo>
                  <a:cubicBezTo>
                    <a:pt x="198243" y="326705"/>
                    <a:pt x="186680" y="352764"/>
                    <a:pt x="166487" y="360305"/>
                  </a:cubicBezTo>
                  <a:cubicBezTo>
                    <a:pt x="163118" y="361536"/>
                    <a:pt x="159591" y="362265"/>
                    <a:pt x="156013" y="362483"/>
                  </a:cubicBezTo>
                  <a:close/>
                  <a:moveTo>
                    <a:pt x="43485" y="8475"/>
                  </a:moveTo>
                  <a:cubicBezTo>
                    <a:pt x="40761" y="8567"/>
                    <a:pt x="38072" y="9112"/>
                    <a:pt x="35525" y="10067"/>
                  </a:cubicBezTo>
                  <a:cubicBezTo>
                    <a:pt x="166" y="23306"/>
                    <a:pt x="-421" y="112876"/>
                    <a:pt x="34268" y="205714"/>
                  </a:cubicBezTo>
                  <a:cubicBezTo>
                    <a:pt x="68956" y="298552"/>
                    <a:pt x="128195" y="365667"/>
                    <a:pt x="163554" y="352428"/>
                  </a:cubicBezTo>
                  <a:cubicBezTo>
                    <a:pt x="180312" y="346312"/>
                    <a:pt x="189947" y="322348"/>
                    <a:pt x="190534" y="286738"/>
                  </a:cubicBezTo>
                  <a:cubicBezTo>
                    <a:pt x="189897" y="242246"/>
                    <a:pt x="181183" y="198240"/>
                    <a:pt x="164811" y="156865"/>
                  </a:cubicBezTo>
                  <a:cubicBezTo>
                    <a:pt x="132636" y="70814"/>
                    <a:pt x="79346" y="6632"/>
                    <a:pt x="43568" y="8475"/>
                  </a:cubicBezTo>
                  <a:close/>
                </a:path>
              </a:pathLst>
            </a:custGeom>
            <a:solidFill>
              <a:srgbClr val="FFFFFF"/>
            </a:solidFill>
            <a:ln w="8363" cap="flat">
              <a:noFill/>
              <a:prstDash val="solid"/>
              <a:miter/>
            </a:ln>
          </p:spPr>
          <p:txBody>
            <a:bodyPr rtlCol="0" anchor="ctr"/>
            <a:lstStyle/>
            <a:p>
              <a:pPr defTabSz="914378"/>
              <a:endParaRPr lang="en-US"/>
            </a:p>
          </p:txBody>
        </p:sp>
        <p:sp>
          <p:nvSpPr>
            <p:cNvPr id="825" name="Freeform: Shape 824">
              <a:extLst>
                <a:ext uri="{FF2B5EF4-FFF2-40B4-BE49-F238E27FC236}">
                  <a16:creationId xmlns:a16="http://schemas.microsoft.com/office/drawing/2014/main" xmlns="" id="{02F76CB9-DB13-48DF-8C5D-650AB7AED1AF}"/>
                </a:ext>
              </a:extLst>
            </p:cNvPr>
            <p:cNvSpPr/>
            <p:nvPr/>
          </p:nvSpPr>
          <p:spPr>
            <a:xfrm>
              <a:off x="2770755" y="2214896"/>
              <a:ext cx="272189" cy="311988"/>
            </a:xfrm>
            <a:custGeom>
              <a:avLst/>
              <a:gdLst>
                <a:gd name="connsiteX0" fmla="*/ 43856 w 272189"/>
                <a:gd name="connsiteY0" fmla="*/ 311804 h 311988"/>
                <a:gd name="connsiteX1" fmla="*/ 14530 w 272189"/>
                <a:gd name="connsiteY1" fmla="*/ 303425 h 311988"/>
                <a:gd name="connsiteX2" fmla="*/ 7743 w 272189"/>
                <a:gd name="connsiteY2" fmla="*/ 223406 h 311988"/>
                <a:gd name="connsiteX3" fmla="*/ 177834 w 272189"/>
                <a:gd name="connsiteY3" fmla="*/ 17034 h 311988"/>
                <a:gd name="connsiteX4" fmla="*/ 257685 w 272189"/>
                <a:gd name="connsiteY4" fmla="*/ 8655 h 311988"/>
                <a:gd name="connsiteX5" fmla="*/ 264472 w 272189"/>
                <a:gd name="connsiteY5" fmla="*/ 88590 h 311988"/>
                <a:gd name="connsiteX6" fmla="*/ 196352 w 272189"/>
                <a:gd name="connsiteY6" fmla="*/ 205894 h 311988"/>
                <a:gd name="connsiteX7" fmla="*/ 43856 w 272189"/>
                <a:gd name="connsiteY7" fmla="*/ 311804 h 311988"/>
                <a:gd name="connsiteX8" fmla="*/ 228862 w 272189"/>
                <a:gd name="connsiteY8" fmla="*/ 8404 h 311988"/>
                <a:gd name="connsiteX9" fmla="*/ 181940 w 272189"/>
                <a:gd name="connsiteY9" fmla="*/ 24324 h 311988"/>
                <a:gd name="connsiteX10" fmla="*/ 15703 w 272189"/>
                <a:gd name="connsiteY10" fmla="*/ 226004 h 311988"/>
                <a:gd name="connsiteX11" fmla="*/ 19892 w 272189"/>
                <a:gd name="connsiteY11" fmla="*/ 296973 h 311988"/>
                <a:gd name="connsiteX12" fmla="*/ 189900 w 272189"/>
                <a:gd name="connsiteY12" fmla="*/ 200197 h 311988"/>
                <a:gd name="connsiteX13" fmla="*/ 256512 w 272189"/>
                <a:gd name="connsiteY13" fmla="*/ 85741 h 311988"/>
                <a:gd name="connsiteX14" fmla="*/ 252323 w 272189"/>
                <a:gd name="connsiteY14" fmla="*/ 14856 h 311988"/>
                <a:gd name="connsiteX15" fmla="*/ 228862 w 272189"/>
                <a:gd name="connsiteY15" fmla="*/ 8404 h 3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189" h="311988">
                  <a:moveTo>
                    <a:pt x="43856" y="311804"/>
                  </a:moveTo>
                  <a:cubicBezTo>
                    <a:pt x="33374" y="312792"/>
                    <a:pt x="22909" y="309801"/>
                    <a:pt x="14530" y="303425"/>
                  </a:cubicBezTo>
                  <a:cubicBezTo>
                    <a:pt x="-2228" y="289683"/>
                    <a:pt x="-4490" y="261530"/>
                    <a:pt x="7743" y="223406"/>
                  </a:cubicBezTo>
                  <a:cubicBezTo>
                    <a:pt x="40370" y="137883"/>
                    <a:pt x="100112" y="65397"/>
                    <a:pt x="177834" y="17034"/>
                  </a:cubicBezTo>
                  <a:cubicBezTo>
                    <a:pt x="212691" y="-2237"/>
                    <a:pt x="241011" y="-5337"/>
                    <a:pt x="257685" y="8655"/>
                  </a:cubicBezTo>
                  <a:cubicBezTo>
                    <a:pt x="274359" y="22648"/>
                    <a:pt x="276705" y="50550"/>
                    <a:pt x="264472" y="88590"/>
                  </a:cubicBezTo>
                  <a:cubicBezTo>
                    <a:pt x="249055" y="131490"/>
                    <a:pt x="225971" y="171239"/>
                    <a:pt x="196352" y="205894"/>
                  </a:cubicBezTo>
                  <a:cubicBezTo>
                    <a:pt x="143565" y="269574"/>
                    <a:pt x="83572" y="309793"/>
                    <a:pt x="43856" y="311804"/>
                  </a:cubicBezTo>
                  <a:close/>
                  <a:moveTo>
                    <a:pt x="228862" y="8404"/>
                  </a:moveTo>
                  <a:cubicBezTo>
                    <a:pt x="212246" y="10205"/>
                    <a:pt x="196226" y="15643"/>
                    <a:pt x="181940" y="24324"/>
                  </a:cubicBezTo>
                  <a:cubicBezTo>
                    <a:pt x="106103" y="71723"/>
                    <a:pt x="47752" y="142517"/>
                    <a:pt x="15703" y="226004"/>
                  </a:cubicBezTo>
                  <a:cubicBezTo>
                    <a:pt x="4727" y="259519"/>
                    <a:pt x="6235" y="285745"/>
                    <a:pt x="19892" y="296973"/>
                  </a:cubicBezTo>
                  <a:cubicBezTo>
                    <a:pt x="48967" y="320937"/>
                    <a:pt x="126807" y="276612"/>
                    <a:pt x="189900" y="200197"/>
                  </a:cubicBezTo>
                  <a:cubicBezTo>
                    <a:pt x="218841" y="166388"/>
                    <a:pt x="241414" y="127611"/>
                    <a:pt x="256512" y="85741"/>
                  </a:cubicBezTo>
                  <a:cubicBezTo>
                    <a:pt x="267489" y="52226"/>
                    <a:pt x="265980" y="26084"/>
                    <a:pt x="252323" y="14856"/>
                  </a:cubicBezTo>
                  <a:cubicBezTo>
                    <a:pt x="245586" y="9845"/>
                    <a:pt x="237216" y="7541"/>
                    <a:pt x="228862" y="8404"/>
                  </a:cubicBezTo>
                  <a:close/>
                </a:path>
              </a:pathLst>
            </a:custGeom>
            <a:solidFill>
              <a:srgbClr val="FFFFFF"/>
            </a:solidFill>
            <a:ln w="8363" cap="flat">
              <a:noFill/>
              <a:prstDash val="solid"/>
              <a:miter/>
            </a:ln>
          </p:spPr>
          <p:txBody>
            <a:bodyPr rtlCol="0" anchor="ctr"/>
            <a:lstStyle/>
            <a:p>
              <a:pPr defTabSz="914378"/>
              <a:endParaRPr lang="en-US"/>
            </a:p>
          </p:txBody>
        </p:sp>
        <p:sp>
          <p:nvSpPr>
            <p:cNvPr id="826" name="Freeform: Shape 825">
              <a:extLst>
                <a:ext uri="{FF2B5EF4-FFF2-40B4-BE49-F238E27FC236}">
                  <a16:creationId xmlns:a16="http://schemas.microsoft.com/office/drawing/2014/main" xmlns="" id="{76BB9B37-BCD7-415E-A22B-F13315BA231E}"/>
                </a:ext>
              </a:extLst>
            </p:cNvPr>
            <p:cNvSpPr/>
            <p:nvPr/>
          </p:nvSpPr>
          <p:spPr>
            <a:xfrm>
              <a:off x="2717859" y="2287418"/>
              <a:ext cx="377671" cy="166612"/>
            </a:xfrm>
            <a:custGeom>
              <a:avLst/>
              <a:gdLst>
                <a:gd name="connsiteX0" fmla="*/ 267849 w 377671"/>
                <a:gd name="connsiteY0" fmla="*/ 166217 h 166612"/>
                <a:gd name="connsiteX1" fmla="*/ 176100 w 377671"/>
                <a:gd name="connsiteY1" fmla="*/ 160352 h 166612"/>
                <a:gd name="connsiteX2" fmla="*/ 176100 w 377671"/>
                <a:gd name="connsiteY2" fmla="*/ 160352 h 166612"/>
                <a:gd name="connsiteX3" fmla="*/ 47819 w 377671"/>
                <a:gd name="connsiteY3" fmla="*/ 116698 h 166612"/>
                <a:gd name="connsiteX4" fmla="*/ 478 w 377671"/>
                <a:gd name="connsiteY4" fmla="*/ 51846 h 166612"/>
                <a:gd name="connsiteX5" fmla="*/ 201572 w 377671"/>
                <a:gd name="connsiteY5" fmla="*/ 6432 h 166612"/>
                <a:gd name="connsiteX6" fmla="*/ 329853 w 377671"/>
                <a:gd name="connsiteY6" fmla="*/ 50086 h 166612"/>
                <a:gd name="connsiteX7" fmla="*/ 377193 w 377671"/>
                <a:gd name="connsiteY7" fmla="*/ 114855 h 166612"/>
                <a:gd name="connsiteX8" fmla="*/ 311335 w 377671"/>
                <a:gd name="connsiteY8" fmla="*/ 160771 h 166612"/>
                <a:gd name="connsiteX9" fmla="*/ 267849 w 377671"/>
                <a:gd name="connsiteY9" fmla="*/ 166217 h 166612"/>
                <a:gd name="connsiteX10" fmla="*/ 111331 w 377671"/>
                <a:gd name="connsiteY10" fmla="*/ 9029 h 166612"/>
                <a:gd name="connsiteX11" fmla="*/ 9025 w 377671"/>
                <a:gd name="connsiteY11" fmla="*/ 53270 h 166612"/>
                <a:gd name="connsiteX12" fmla="*/ 52511 w 377671"/>
                <a:gd name="connsiteY12" fmla="*/ 109492 h 166612"/>
                <a:gd name="connsiteX13" fmla="*/ 310246 w 377671"/>
                <a:gd name="connsiteY13" fmla="*/ 152560 h 166612"/>
                <a:gd name="connsiteX14" fmla="*/ 369569 w 377671"/>
                <a:gd name="connsiteY14" fmla="*/ 113514 h 166612"/>
                <a:gd name="connsiteX15" fmla="*/ 326166 w 377671"/>
                <a:gd name="connsiteY15" fmla="*/ 57292 h 166612"/>
                <a:gd name="connsiteX16" fmla="*/ 200483 w 377671"/>
                <a:gd name="connsiteY16" fmla="*/ 14643 h 166612"/>
                <a:gd name="connsiteX17" fmla="*/ 111331 w 377671"/>
                <a:gd name="connsiteY17" fmla="*/ 9029 h 16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671" h="166612">
                  <a:moveTo>
                    <a:pt x="267849" y="166217"/>
                  </a:moveTo>
                  <a:cubicBezTo>
                    <a:pt x="237140" y="167533"/>
                    <a:pt x="206390" y="165564"/>
                    <a:pt x="176100" y="160352"/>
                  </a:cubicBezTo>
                  <a:lnTo>
                    <a:pt x="176100" y="160352"/>
                  </a:lnTo>
                  <a:cubicBezTo>
                    <a:pt x="131072" y="153599"/>
                    <a:pt x="87619" y="138818"/>
                    <a:pt x="47819" y="116698"/>
                  </a:cubicBezTo>
                  <a:cubicBezTo>
                    <a:pt x="13717" y="96170"/>
                    <a:pt x="-3124" y="73128"/>
                    <a:pt x="478" y="51846"/>
                  </a:cubicBezTo>
                  <a:cubicBezTo>
                    <a:pt x="7684" y="8694"/>
                    <a:pt x="96165" y="-11247"/>
                    <a:pt x="201572" y="6432"/>
                  </a:cubicBezTo>
                  <a:cubicBezTo>
                    <a:pt x="246625" y="13093"/>
                    <a:pt x="290087" y="27882"/>
                    <a:pt x="329853" y="50086"/>
                  </a:cubicBezTo>
                  <a:cubicBezTo>
                    <a:pt x="363955" y="70614"/>
                    <a:pt x="380796" y="93656"/>
                    <a:pt x="377193" y="114855"/>
                  </a:cubicBezTo>
                  <a:cubicBezTo>
                    <a:pt x="373590" y="136053"/>
                    <a:pt x="350213" y="152476"/>
                    <a:pt x="311335" y="160771"/>
                  </a:cubicBezTo>
                  <a:cubicBezTo>
                    <a:pt x="297007" y="163737"/>
                    <a:pt x="282462" y="165555"/>
                    <a:pt x="267849" y="166217"/>
                  </a:cubicBezTo>
                  <a:close/>
                  <a:moveTo>
                    <a:pt x="111331" y="9029"/>
                  </a:moveTo>
                  <a:cubicBezTo>
                    <a:pt x="54774" y="11878"/>
                    <a:pt x="13298" y="28050"/>
                    <a:pt x="9025" y="53270"/>
                  </a:cubicBezTo>
                  <a:cubicBezTo>
                    <a:pt x="6176" y="70614"/>
                    <a:pt x="22012" y="91143"/>
                    <a:pt x="52511" y="109492"/>
                  </a:cubicBezTo>
                  <a:cubicBezTo>
                    <a:pt x="131440" y="151538"/>
                    <a:pt x="221941" y="166653"/>
                    <a:pt x="310246" y="152560"/>
                  </a:cubicBezTo>
                  <a:cubicBezTo>
                    <a:pt x="345102" y="145103"/>
                    <a:pt x="366720" y="130859"/>
                    <a:pt x="369569" y="113514"/>
                  </a:cubicBezTo>
                  <a:cubicBezTo>
                    <a:pt x="372417" y="96170"/>
                    <a:pt x="356665" y="75642"/>
                    <a:pt x="326166" y="57292"/>
                  </a:cubicBezTo>
                  <a:cubicBezTo>
                    <a:pt x="287196" y="35590"/>
                    <a:pt x="244614" y="21137"/>
                    <a:pt x="200483" y="14643"/>
                  </a:cubicBezTo>
                  <a:cubicBezTo>
                    <a:pt x="171048" y="9641"/>
                    <a:pt x="141160" y="7756"/>
                    <a:pt x="111331" y="9029"/>
                  </a:cubicBezTo>
                  <a:close/>
                </a:path>
              </a:pathLst>
            </a:custGeom>
            <a:solidFill>
              <a:srgbClr val="FFFFFF"/>
            </a:solidFill>
            <a:ln w="8363" cap="flat">
              <a:noFill/>
              <a:prstDash val="solid"/>
              <a:miter/>
            </a:ln>
          </p:spPr>
          <p:txBody>
            <a:bodyPr rtlCol="0" anchor="ctr"/>
            <a:lstStyle/>
            <a:p>
              <a:pPr defTabSz="914378"/>
              <a:endParaRPr lang="en-US"/>
            </a:p>
          </p:txBody>
        </p:sp>
        <p:sp>
          <p:nvSpPr>
            <p:cNvPr id="827" name="Freeform: Shape 826">
              <a:extLst>
                <a:ext uri="{FF2B5EF4-FFF2-40B4-BE49-F238E27FC236}">
                  <a16:creationId xmlns:a16="http://schemas.microsoft.com/office/drawing/2014/main" xmlns="" id="{95E3886B-44C1-47D4-AF12-BE87A96D9C0E}"/>
                </a:ext>
              </a:extLst>
            </p:cNvPr>
            <p:cNvSpPr/>
            <p:nvPr/>
          </p:nvSpPr>
          <p:spPr>
            <a:xfrm>
              <a:off x="2872515" y="2336506"/>
              <a:ext cx="68725" cy="68723"/>
            </a:xfrm>
            <a:custGeom>
              <a:avLst/>
              <a:gdLst>
                <a:gd name="connsiteX0" fmla="*/ 66523 w 68725"/>
                <a:gd name="connsiteY0" fmla="*/ 22281 h 68723"/>
                <a:gd name="connsiteX1" fmla="*/ 46447 w 68725"/>
                <a:gd name="connsiteY1" fmla="*/ 66521 h 68723"/>
                <a:gd name="connsiteX2" fmla="*/ 2207 w 68725"/>
                <a:gd name="connsiteY2" fmla="*/ 46445 h 68723"/>
                <a:gd name="connsiteX3" fmla="*/ 22282 w 68725"/>
                <a:gd name="connsiteY3" fmla="*/ 2205 h 68723"/>
                <a:gd name="connsiteX4" fmla="*/ 22366 w 68725"/>
                <a:gd name="connsiteY4" fmla="*/ 2171 h 68723"/>
                <a:gd name="connsiteX5" fmla="*/ 66523 w 68725"/>
                <a:gd name="connsiteY5" fmla="*/ 22281 h 6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25" h="68723">
                  <a:moveTo>
                    <a:pt x="66523" y="22281"/>
                  </a:moveTo>
                  <a:cubicBezTo>
                    <a:pt x="73193" y="40044"/>
                    <a:pt x="64202" y="59851"/>
                    <a:pt x="46447" y="66521"/>
                  </a:cubicBezTo>
                  <a:cubicBezTo>
                    <a:pt x="28684" y="73191"/>
                    <a:pt x="8876" y="64200"/>
                    <a:pt x="2207" y="46445"/>
                  </a:cubicBezTo>
                  <a:cubicBezTo>
                    <a:pt x="-4471" y="28682"/>
                    <a:pt x="4519" y="8874"/>
                    <a:pt x="22282" y="2205"/>
                  </a:cubicBezTo>
                  <a:cubicBezTo>
                    <a:pt x="22308" y="2188"/>
                    <a:pt x="22341" y="2180"/>
                    <a:pt x="22366" y="2171"/>
                  </a:cubicBezTo>
                  <a:cubicBezTo>
                    <a:pt x="40113" y="-4440"/>
                    <a:pt x="59862" y="4551"/>
                    <a:pt x="66523" y="22281"/>
                  </a:cubicBezTo>
                  <a:close/>
                </a:path>
              </a:pathLst>
            </a:custGeom>
            <a:solidFill>
              <a:srgbClr val="FFFFFF"/>
            </a:solidFill>
            <a:ln w="8363" cap="flat">
              <a:noFill/>
              <a:prstDash val="solid"/>
              <a:miter/>
            </a:ln>
          </p:spPr>
          <p:txBody>
            <a:bodyPr rtlCol="0" anchor="ctr"/>
            <a:lstStyle/>
            <a:p>
              <a:pPr defTabSz="914378"/>
              <a:endParaRPr lang="en-US"/>
            </a:p>
          </p:txBody>
        </p:sp>
        <p:sp>
          <p:nvSpPr>
            <p:cNvPr id="828" name="Freeform: Shape 827">
              <a:extLst>
                <a:ext uri="{FF2B5EF4-FFF2-40B4-BE49-F238E27FC236}">
                  <a16:creationId xmlns:a16="http://schemas.microsoft.com/office/drawing/2014/main" xmlns="" id="{92231C91-6F05-401B-9CA4-5E65652CC5AB}"/>
                </a:ext>
              </a:extLst>
            </p:cNvPr>
            <p:cNvSpPr/>
            <p:nvPr/>
          </p:nvSpPr>
          <p:spPr>
            <a:xfrm>
              <a:off x="3458078" y="2456149"/>
              <a:ext cx="92854" cy="101803"/>
            </a:xfrm>
            <a:custGeom>
              <a:avLst/>
              <a:gdLst>
                <a:gd name="connsiteX0" fmla="*/ 56170 w 92854"/>
                <a:gd name="connsiteY0" fmla="*/ 93760 h 101803"/>
                <a:gd name="connsiteX1" fmla="*/ 55081 w 92854"/>
                <a:gd name="connsiteY1" fmla="*/ 94765 h 101803"/>
                <a:gd name="connsiteX2" fmla="*/ 54662 w 92854"/>
                <a:gd name="connsiteY2" fmla="*/ 93089 h 101803"/>
                <a:gd name="connsiteX3" fmla="*/ 53992 w 92854"/>
                <a:gd name="connsiteY3" fmla="*/ 93089 h 101803"/>
                <a:gd name="connsiteX4" fmla="*/ 53321 w 92854"/>
                <a:gd name="connsiteY4" fmla="*/ 93089 h 101803"/>
                <a:gd name="connsiteX5" fmla="*/ 52902 w 92854"/>
                <a:gd name="connsiteY5" fmla="*/ 92587 h 101803"/>
                <a:gd name="connsiteX6" fmla="*/ 52400 w 92854"/>
                <a:gd name="connsiteY6" fmla="*/ 91916 h 101803"/>
                <a:gd name="connsiteX7" fmla="*/ 51645 w 92854"/>
                <a:gd name="connsiteY7" fmla="*/ 91916 h 101803"/>
                <a:gd name="connsiteX8" fmla="*/ 50975 w 92854"/>
                <a:gd name="connsiteY8" fmla="*/ 92419 h 101803"/>
                <a:gd name="connsiteX9" fmla="*/ 50389 w 92854"/>
                <a:gd name="connsiteY9" fmla="*/ 93006 h 101803"/>
                <a:gd name="connsiteX10" fmla="*/ 49802 w 92854"/>
                <a:gd name="connsiteY10" fmla="*/ 93006 h 101803"/>
                <a:gd name="connsiteX11" fmla="*/ 49132 w 92854"/>
                <a:gd name="connsiteY11" fmla="*/ 93006 h 101803"/>
                <a:gd name="connsiteX12" fmla="*/ 49132 w 92854"/>
                <a:gd name="connsiteY12" fmla="*/ 93006 h 101803"/>
                <a:gd name="connsiteX13" fmla="*/ 49132 w 92854"/>
                <a:gd name="connsiteY13" fmla="*/ 93508 h 101803"/>
                <a:gd name="connsiteX14" fmla="*/ 49132 w 92854"/>
                <a:gd name="connsiteY14" fmla="*/ 94263 h 101803"/>
                <a:gd name="connsiteX15" fmla="*/ 49132 w 92854"/>
                <a:gd name="connsiteY15" fmla="*/ 94263 h 101803"/>
                <a:gd name="connsiteX16" fmla="*/ 49132 w 92854"/>
                <a:gd name="connsiteY16" fmla="*/ 94263 h 101803"/>
                <a:gd name="connsiteX17" fmla="*/ 49132 w 92854"/>
                <a:gd name="connsiteY17" fmla="*/ 94263 h 101803"/>
                <a:gd name="connsiteX18" fmla="*/ 47791 w 92854"/>
                <a:gd name="connsiteY18" fmla="*/ 94681 h 101803"/>
                <a:gd name="connsiteX19" fmla="*/ 46534 w 92854"/>
                <a:gd name="connsiteY19" fmla="*/ 95100 h 101803"/>
                <a:gd name="connsiteX20" fmla="*/ 44859 w 92854"/>
                <a:gd name="connsiteY20" fmla="*/ 95100 h 101803"/>
                <a:gd name="connsiteX21" fmla="*/ 43602 w 92854"/>
                <a:gd name="connsiteY21" fmla="*/ 95100 h 101803"/>
                <a:gd name="connsiteX22" fmla="*/ 41423 w 92854"/>
                <a:gd name="connsiteY22" fmla="*/ 97447 h 101803"/>
                <a:gd name="connsiteX23" fmla="*/ 39747 w 92854"/>
                <a:gd name="connsiteY23" fmla="*/ 96692 h 101803"/>
                <a:gd name="connsiteX24" fmla="*/ 40250 w 92854"/>
                <a:gd name="connsiteY24" fmla="*/ 98620 h 101803"/>
                <a:gd name="connsiteX25" fmla="*/ 36312 w 92854"/>
                <a:gd name="connsiteY25" fmla="*/ 98620 h 101803"/>
                <a:gd name="connsiteX26" fmla="*/ 35809 w 92854"/>
                <a:gd name="connsiteY26" fmla="*/ 96692 h 101803"/>
                <a:gd name="connsiteX27" fmla="*/ 35809 w 92854"/>
                <a:gd name="connsiteY27" fmla="*/ 96692 h 101803"/>
                <a:gd name="connsiteX28" fmla="*/ 35307 w 92854"/>
                <a:gd name="connsiteY28" fmla="*/ 96692 h 101803"/>
                <a:gd name="connsiteX29" fmla="*/ 34552 w 92854"/>
                <a:gd name="connsiteY29" fmla="*/ 96692 h 101803"/>
                <a:gd name="connsiteX30" fmla="*/ 33044 w 92854"/>
                <a:gd name="connsiteY30" fmla="*/ 97447 h 101803"/>
                <a:gd name="connsiteX31" fmla="*/ 32206 w 92854"/>
                <a:gd name="connsiteY31" fmla="*/ 98033 h 101803"/>
                <a:gd name="connsiteX32" fmla="*/ 32206 w 92854"/>
                <a:gd name="connsiteY32" fmla="*/ 98703 h 101803"/>
                <a:gd name="connsiteX33" fmla="*/ 32206 w 92854"/>
                <a:gd name="connsiteY33" fmla="*/ 99541 h 101803"/>
                <a:gd name="connsiteX34" fmla="*/ 32206 w 92854"/>
                <a:gd name="connsiteY34" fmla="*/ 99960 h 101803"/>
                <a:gd name="connsiteX35" fmla="*/ 32206 w 92854"/>
                <a:gd name="connsiteY35" fmla="*/ 99960 h 101803"/>
                <a:gd name="connsiteX36" fmla="*/ 31788 w 92854"/>
                <a:gd name="connsiteY36" fmla="*/ 99960 h 101803"/>
                <a:gd name="connsiteX37" fmla="*/ 30698 w 92854"/>
                <a:gd name="connsiteY37" fmla="*/ 99960 h 101803"/>
                <a:gd name="connsiteX38" fmla="*/ 30196 w 92854"/>
                <a:gd name="connsiteY38" fmla="*/ 99960 h 101803"/>
                <a:gd name="connsiteX39" fmla="*/ 29274 w 92854"/>
                <a:gd name="connsiteY39" fmla="*/ 99960 h 101803"/>
                <a:gd name="connsiteX40" fmla="*/ 28436 w 92854"/>
                <a:gd name="connsiteY40" fmla="*/ 100882 h 101803"/>
                <a:gd name="connsiteX41" fmla="*/ 27514 w 92854"/>
                <a:gd name="connsiteY41" fmla="*/ 101804 h 101803"/>
                <a:gd name="connsiteX42" fmla="*/ 26844 w 92854"/>
                <a:gd name="connsiteY42" fmla="*/ 101804 h 101803"/>
                <a:gd name="connsiteX43" fmla="*/ 26174 w 92854"/>
                <a:gd name="connsiteY43" fmla="*/ 101804 h 101803"/>
                <a:gd name="connsiteX44" fmla="*/ 24414 w 92854"/>
                <a:gd name="connsiteY44" fmla="*/ 101804 h 101803"/>
                <a:gd name="connsiteX45" fmla="*/ 22487 w 92854"/>
                <a:gd name="connsiteY45" fmla="*/ 101804 h 101803"/>
                <a:gd name="connsiteX46" fmla="*/ 22487 w 92854"/>
                <a:gd name="connsiteY46" fmla="*/ 100882 h 101803"/>
                <a:gd name="connsiteX47" fmla="*/ 22487 w 92854"/>
                <a:gd name="connsiteY47" fmla="*/ 99793 h 101803"/>
                <a:gd name="connsiteX48" fmla="*/ 22487 w 92854"/>
                <a:gd name="connsiteY48" fmla="*/ 99793 h 101803"/>
                <a:gd name="connsiteX49" fmla="*/ 22487 w 92854"/>
                <a:gd name="connsiteY49" fmla="*/ 99793 h 101803"/>
                <a:gd name="connsiteX50" fmla="*/ 22487 w 92854"/>
                <a:gd name="connsiteY50" fmla="*/ 99793 h 101803"/>
                <a:gd name="connsiteX51" fmla="*/ 22487 w 92854"/>
                <a:gd name="connsiteY51" fmla="*/ 99039 h 101803"/>
                <a:gd name="connsiteX52" fmla="*/ 22487 w 92854"/>
                <a:gd name="connsiteY52" fmla="*/ 98368 h 101803"/>
                <a:gd name="connsiteX53" fmla="*/ 21900 w 92854"/>
                <a:gd name="connsiteY53" fmla="*/ 98368 h 101803"/>
                <a:gd name="connsiteX54" fmla="*/ 21481 w 92854"/>
                <a:gd name="connsiteY54" fmla="*/ 98368 h 101803"/>
                <a:gd name="connsiteX55" fmla="*/ 20811 w 92854"/>
                <a:gd name="connsiteY55" fmla="*/ 98368 h 101803"/>
                <a:gd name="connsiteX56" fmla="*/ 19973 w 92854"/>
                <a:gd name="connsiteY56" fmla="*/ 98368 h 101803"/>
                <a:gd name="connsiteX57" fmla="*/ 19973 w 92854"/>
                <a:gd name="connsiteY57" fmla="*/ 97195 h 101803"/>
                <a:gd name="connsiteX58" fmla="*/ 19973 w 92854"/>
                <a:gd name="connsiteY58" fmla="*/ 95938 h 101803"/>
                <a:gd name="connsiteX59" fmla="*/ 19973 w 92854"/>
                <a:gd name="connsiteY59" fmla="*/ 94933 h 101803"/>
                <a:gd name="connsiteX60" fmla="*/ 19973 w 92854"/>
                <a:gd name="connsiteY60" fmla="*/ 93341 h 101803"/>
                <a:gd name="connsiteX61" fmla="*/ 19973 w 92854"/>
                <a:gd name="connsiteY61" fmla="*/ 91916 h 101803"/>
                <a:gd name="connsiteX62" fmla="*/ 19973 w 92854"/>
                <a:gd name="connsiteY62" fmla="*/ 91079 h 101803"/>
                <a:gd name="connsiteX63" fmla="*/ 19973 w 92854"/>
                <a:gd name="connsiteY63" fmla="*/ 90073 h 101803"/>
                <a:gd name="connsiteX64" fmla="*/ 19554 w 92854"/>
                <a:gd name="connsiteY64" fmla="*/ 88314 h 101803"/>
                <a:gd name="connsiteX65" fmla="*/ 19051 w 92854"/>
                <a:gd name="connsiteY65" fmla="*/ 86638 h 101803"/>
                <a:gd name="connsiteX66" fmla="*/ 19051 w 92854"/>
                <a:gd name="connsiteY66" fmla="*/ 85549 h 101803"/>
                <a:gd name="connsiteX67" fmla="*/ 19051 w 92854"/>
                <a:gd name="connsiteY67" fmla="*/ 83873 h 101803"/>
                <a:gd name="connsiteX68" fmla="*/ 19051 w 92854"/>
                <a:gd name="connsiteY68" fmla="*/ 82029 h 101803"/>
                <a:gd name="connsiteX69" fmla="*/ 19051 w 92854"/>
                <a:gd name="connsiteY69" fmla="*/ 80186 h 101803"/>
                <a:gd name="connsiteX70" fmla="*/ 18381 w 92854"/>
                <a:gd name="connsiteY70" fmla="*/ 77505 h 101803"/>
                <a:gd name="connsiteX71" fmla="*/ 18381 w 92854"/>
                <a:gd name="connsiteY71" fmla="*/ 76834 h 101803"/>
                <a:gd name="connsiteX72" fmla="*/ 18381 w 92854"/>
                <a:gd name="connsiteY72" fmla="*/ 75578 h 101803"/>
                <a:gd name="connsiteX73" fmla="*/ 17962 w 92854"/>
                <a:gd name="connsiteY73" fmla="*/ 74321 h 101803"/>
                <a:gd name="connsiteX74" fmla="*/ 17962 w 92854"/>
                <a:gd name="connsiteY74" fmla="*/ 73399 h 101803"/>
                <a:gd name="connsiteX75" fmla="*/ 17124 w 92854"/>
                <a:gd name="connsiteY75" fmla="*/ 72896 h 101803"/>
                <a:gd name="connsiteX76" fmla="*/ 16454 w 92854"/>
                <a:gd name="connsiteY76" fmla="*/ 72394 h 101803"/>
                <a:gd name="connsiteX77" fmla="*/ 16454 w 92854"/>
                <a:gd name="connsiteY77" fmla="*/ 72394 h 101803"/>
                <a:gd name="connsiteX78" fmla="*/ 16454 w 92854"/>
                <a:gd name="connsiteY78" fmla="*/ 72394 h 101803"/>
                <a:gd name="connsiteX79" fmla="*/ 16454 w 92854"/>
                <a:gd name="connsiteY79" fmla="*/ 71807 h 101803"/>
                <a:gd name="connsiteX80" fmla="*/ 16454 w 92854"/>
                <a:gd name="connsiteY80" fmla="*/ 71807 h 101803"/>
                <a:gd name="connsiteX81" fmla="*/ 16454 w 92854"/>
                <a:gd name="connsiteY81" fmla="*/ 70718 h 101803"/>
                <a:gd name="connsiteX82" fmla="*/ 16454 w 92854"/>
                <a:gd name="connsiteY82" fmla="*/ 69545 h 101803"/>
                <a:gd name="connsiteX83" fmla="*/ 16454 w 92854"/>
                <a:gd name="connsiteY83" fmla="*/ 69545 h 101803"/>
                <a:gd name="connsiteX84" fmla="*/ 16454 w 92854"/>
                <a:gd name="connsiteY84" fmla="*/ 69545 h 101803"/>
                <a:gd name="connsiteX85" fmla="*/ 15700 w 92854"/>
                <a:gd name="connsiteY85" fmla="*/ 69545 h 101803"/>
                <a:gd name="connsiteX86" fmla="*/ 14862 w 92854"/>
                <a:gd name="connsiteY86" fmla="*/ 69545 h 101803"/>
                <a:gd name="connsiteX87" fmla="*/ 14192 w 92854"/>
                <a:gd name="connsiteY87" fmla="*/ 72561 h 101803"/>
                <a:gd name="connsiteX88" fmla="*/ 14192 w 92854"/>
                <a:gd name="connsiteY88" fmla="*/ 72561 h 101803"/>
                <a:gd name="connsiteX89" fmla="*/ 13689 w 92854"/>
                <a:gd name="connsiteY89" fmla="*/ 72561 h 101803"/>
                <a:gd name="connsiteX90" fmla="*/ 13689 w 92854"/>
                <a:gd name="connsiteY90" fmla="*/ 72561 h 101803"/>
                <a:gd name="connsiteX91" fmla="*/ 13689 w 92854"/>
                <a:gd name="connsiteY91" fmla="*/ 72561 h 101803"/>
                <a:gd name="connsiteX92" fmla="*/ 12851 w 92854"/>
                <a:gd name="connsiteY92" fmla="*/ 72561 h 101803"/>
                <a:gd name="connsiteX93" fmla="*/ 12013 w 92854"/>
                <a:gd name="connsiteY93" fmla="*/ 72561 h 101803"/>
                <a:gd name="connsiteX94" fmla="*/ 12013 w 92854"/>
                <a:gd name="connsiteY94" fmla="*/ 71723 h 101803"/>
                <a:gd name="connsiteX95" fmla="*/ 12013 w 92854"/>
                <a:gd name="connsiteY95" fmla="*/ 70634 h 101803"/>
                <a:gd name="connsiteX96" fmla="*/ 12013 w 92854"/>
                <a:gd name="connsiteY96" fmla="*/ 69461 h 101803"/>
                <a:gd name="connsiteX97" fmla="*/ 12600 w 92854"/>
                <a:gd name="connsiteY97" fmla="*/ 68204 h 101803"/>
                <a:gd name="connsiteX98" fmla="*/ 12600 w 92854"/>
                <a:gd name="connsiteY98" fmla="*/ 67450 h 101803"/>
                <a:gd name="connsiteX99" fmla="*/ 13102 w 92854"/>
                <a:gd name="connsiteY99" fmla="*/ 66696 h 101803"/>
                <a:gd name="connsiteX100" fmla="*/ 13102 w 92854"/>
                <a:gd name="connsiteY100" fmla="*/ 65774 h 101803"/>
                <a:gd name="connsiteX101" fmla="*/ 13102 w 92854"/>
                <a:gd name="connsiteY101" fmla="*/ 65020 h 101803"/>
                <a:gd name="connsiteX102" fmla="*/ 13102 w 92854"/>
                <a:gd name="connsiteY102" fmla="*/ 65020 h 101803"/>
                <a:gd name="connsiteX103" fmla="*/ 13102 w 92854"/>
                <a:gd name="connsiteY103" fmla="*/ 65020 h 101803"/>
                <a:gd name="connsiteX104" fmla="*/ 11678 w 92854"/>
                <a:gd name="connsiteY104" fmla="*/ 59490 h 101803"/>
                <a:gd name="connsiteX105" fmla="*/ 11678 w 92854"/>
                <a:gd name="connsiteY105" fmla="*/ 57144 h 101803"/>
                <a:gd name="connsiteX106" fmla="*/ 11678 w 92854"/>
                <a:gd name="connsiteY106" fmla="*/ 54965 h 101803"/>
                <a:gd name="connsiteX107" fmla="*/ 11678 w 92854"/>
                <a:gd name="connsiteY107" fmla="*/ 54379 h 101803"/>
                <a:gd name="connsiteX108" fmla="*/ 10756 w 92854"/>
                <a:gd name="connsiteY108" fmla="*/ 53206 h 101803"/>
                <a:gd name="connsiteX109" fmla="*/ 9584 w 92854"/>
                <a:gd name="connsiteY109" fmla="*/ 52033 h 101803"/>
                <a:gd name="connsiteX110" fmla="*/ 9081 w 92854"/>
                <a:gd name="connsiteY110" fmla="*/ 51111 h 101803"/>
                <a:gd name="connsiteX111" fmla="*/ 8662 w 92854"/>
                <a:gd name="connsiteY111" fmla="*/ 50190 h 101803"/>
                <a:gd name="connsiteX112" fmla="*/ 8243 w 92854"/>
                <a:gd name="connsiteY112" fmla="*/ 49100 h 101803"/>
                <a:gd name="connsiteX113" fmla="*/ 7405 w 92854"/>
                <a:gd name="connsiteY113" fmla="*/ 47341 h 101803"/>
                <a:gd name="connsiteX114" fmla="*/ 6651 w 92854"/>
                <a:gd name="connsiteY114" fmla="*/ 45497 h 101803"/>
                <a:gd name="connsiteX115" fmla="*/ 6148 w 92854"/>
                <a:gd name="connsiteY115" fmla="*/ 44241 h 101803"/>
                <a:gd name="connsiteX116" fmla="*/ 6148 w 92854"/>
                <a:gd name="connsiteY116" fmla="*/ 43067 h 101803"/>
                <a:gd name="connsiteX117" fmla="*/ 6148 w 92854"/>
                <a:gd name="connsiteY117" fmla="*/ 42313 h 101803"/>
                <a:gd name="connsiteX118" fmla="*/ 6651 w 92854"/>
                <a:gd name="connsiteY118" fmla="*/ 41643 h 101803"/>
                <a:gd name="connsiteX119" fmla="*/ 7321 w 92854"/>
                <a:gd name="connsiteY119" fmla="*/ 40554 h 101803"/>
                <a:gd name="connsiteX120" fmla="*/ 7908 w 92854"/>
                <a:gd name="connsiteY120" fmla="*/ 39465 h 101803"/>
                <a:gd name="connsiteX121" fmla="*/ 7908 w 92854"/>
                <a:gd name="connsiteY121" fmla="*/ 38794 h 101803"/>
                <a:gd name="connsiteX122" fmla="*/ 7908 w 92854"/>
                <a:gd name="connsiteY122" fmla="*/ 38124 h 101803"/>
                <a:gd name="connsiteX123" fmla="*/ 7908 w 92854"/>
                <a:gd name="connsiteY123" fmla="*/ 37538 h 101803"/>
                <a:gd name="connsiteX124" fmla="*/ 9081 w 92854"/>
                <a:gd name="connsiteY124" fmla="*/ 38124 h 101803"/>
                <a:gd name="connsiteX125" fmla="*/ 10338 w 92854"/>
                <a:gd name="connsiteY125" fmla="*/ 38124 h 101803"/>
                <a:gd name="connsiteX126" fmla="*/ 10840 w 92854"/>
                <a:gd name="connsiteY126" fmla="*/ 37538 h 101803"/>
                <a:gd name="connsiteX127" fmla="*/ 11427 w 92854"/>
                <a:gd name="connsiteY127" fmla="*/ 36448 h 101803"/>
                <a:gd name="connsiteX128" fmla="*/ 11427 w 92854"/>
                <a:gd name="connsiteY128" fmla="*/ 35694 h 101803"/>
                <a:gd name="connsiteX129" fmla="*/ 11427 w 92854"/>
                <a:gd name="connsiteY129" fmla="*/ 35024 h 101803"/>
                <a:gd name="connsiteX130" fmla="*/ 11846 w 92854"/>
                <a:gd name="connsiteY130" fmla="*/ 35694 h 101803"/>
                <a:gd name="connsiteX131" fmla="*/ 12432 w 92854"/>
                <a:gd name="connsiteY131" fmla="*/ 36113 h 101803"/>
                <a:gd name="connsiteX132" fmla="*/ 13270 w 92854"/>
                <a:gd name="connsiteY132" fmla="*/ 35694 h 101803"/>
                <a:gd name="connsiteX133" fmla="*/ 13940 w 92854"/>
                <a:gd name="connsiteY133" fmla="*/ 35191 h 101803"/>
                <a:gd name="connsiteX134" fmla="*/ 13940 w 92854"/>
                <a:gd name="connsiteY134" fmla="*/ 33767 h 101803"/>
                <a:gd name="connsiteX135" fmla="*/ 13522 w 92854"/>
                <a:gd name="connsiteY135" fmla="*/ 32091 h 101803"/>
                <a:gd name="connsiteX136" fmla="*/ 12684 w 92854"/>
                <a:gd name="connsiteY136" fmla="*/ 31002 h 101803"/>
                <a:gd name="connsiteX137" fmla="*/ 11594 w 92854"/>
                <a:gd name="connsiteY137" fmla="*/ 29829 h 101803"/>
                <a:gd name="connsiteX138" fmla="*/ 11594 w 92854"/>
                <a:gd name="connsiteY138" fmla="*/ 29326 h 101803"/>
                <a:gd name="connsiteX139" fmla="*/ 11594 w 92854"/>
                <a:gd name="connsiteY139" fmla="*/ 28153 h 101803"/>
                <a:gd name="connsiteX140" fmla="*/ 11594 w 92854"/>
                <a:gd name="connsiteY140" fmla="*/ 26980 h 101803"/>
                <a:gd name="connsiteX141" fmla="*/ 11594 w 92854"/>
                <a:gd name="connsiteY141" fmla="*/ 25556 h 101803"/>
                <a:gd name="connsiteX142" fmla="*/ 11594 w 92854"/>
                <a:gd name="connsiteY142" fmla="*/ 23964 h 101803"/>
                <a:gd name="connsiteX143" fmla="*/ 12265 w 92854"/>
                <a:gd name="connsiteY143" fmla="*/ 23377 h 101803"/>
                <a:gd name="connsiteX144" fmla="*/ 12265 w 92854"/>
                <a:gd name="connsiteY144" fmla="*/ 22204 h 101803"/>
                <a:gd name="connsiteX145" fmla="*/ 12265 w 92854"/>
                <a:gd name="connsiteY145" fmla="*/ 21199 h 101803"/>
                <a:gd name="connsiteX146" fmla="*/ 13019 w 92854"/>
                <a:gd name="connsiteY146" fmla="*/ 21199 h 101803"/>
                <a:gd name="connsiteX147" fmla="*/ 13019 w 92854"/>
                <a:gd name="connsiteY147" fmla="*/ 21701 h 101803"/>
                <a:gd name="connsiteX148" fmla="*/ 13019 w 92854"/>
                <a:gd name="connsiteY148" fmla="*/ 21701 h 101803"/>
                <a:gd name="connsiteX149" fmla="*/ 13689 w 92854"/>
                <a:gd name="connsiteY149" fmla="*/ 22372 h 101803"/>
                <a:gd name="connsiteX150" fmla="*/ 13689 w 92854"/>
                <a:gd name="connsiteY150" fmla="*/ 22958 h 101803"/>
                <a:gd name="connsiteX151" fmla="*/ 15113 w 92854"/>
                <a:gd name="connsiteY151" fmla="*/ 22958 h 101803"/>
                <a:gd name="connsiteX152" fmla="*/ 16789 w 92854"/>
                <a:gd name="connsiteY152" fmla="*/ 22958 h 101803"/>
                <a:gd name="connsiteX153" fmla="*/ 16789 w 92854"/>
                <a:gd name="connsiteY153" fmla="*/ 22958 h 101803"/>
                <a:gd name="connsiteX154" fmla="*/ 17292 w 92854"/>
                <a:gd name="connsiteY154" fmla="*/ 22958 h 101803"/>
                <a:gd name="connsiteX155" fmla="*/ 17879 w 92854"/>
                <a:gd name="connsiteY155" fmla="*/ 22372 h 101803"/>
                <a:gd name="connsiteX156" fmla="*/ 18716 w 92854"/>
                <a:gd name="connsiteY156" fmla="*/ 21450 h 101803"/>
                <a:gd name="connsiteX157" fmla="*/ 19554 w 92854"/>
                <a:gd name="connsiteY157" fmla="*/ 20612 h 101803"/>
                <a:gd name="connsiteX158" fmla="*/ 19554 w 92854"/>
                <a:gd name="connsiteY158" fmla="*/ 20026 h 101803"/>
                <a:gd name="connsiteX159" fmla="*/ 20308 w 92854"/>
                <a:gd name="connsiteY159" fmla="*/ 19523 h 101803"/>
                <a:gd name="connsiteX160" fmla="*/ 20895 w 92854"/>
                <a:gd name="connsiteY160" fmla="*/ 19020 h 101803"/>
                <a:gd name="connsiteX161" fmla="*/ 21481 w 92854"/>
                <a:gd name="connsiteY161" fmla="*/ 19020 h 101803"/>
                <a:gd name="connsiteX162" fmla="*/ 22822 w 92854"/>
                <a:gd name="connsiteY162" fmla="*/ 19439 h 101803"/>
                <a:gd name="connsiteX163" fmla="*/ 23827 w 92854"/>
                <a:gd name="connsiteY163" fmla="*/ 19942 h 101803"/>
                <a:gd name="connsiteX164" fmla="*/ 24414 w 92854"/>
                <a:gd name="connsiteY164" fmla="*/ 20445 h 101803"/>
                <a:gd name="connsiteX165" fmla="*/ 25084 w 92854"/>
                <a:gd name="connsiteY165" fmla="*/ 21031 h 101803"/>
                <a:gd name="connsiteX166" fmla="*/ 25839 w 92854"/>
                <a:gd name="connsiteY166" fmla="*/ 21031 h 101803"/>
                <a:gd name="connsiteX167" fmla="*/ 26593 w 92854"/>
                <a:gd name="connsiteY167" fmla="*/ 21031 h 101803"/>
                <a:gd name="connsiteX168" fmla="*/ 27095 w 92854"/>
                <a:gd name="connsiteY168" fmla="*/ 20193 h 101803"/>
                <a:gd name="connsiteX169" fmla="*/ 27095 w 92854"/>
                <a:gd name="connsiteY169" fmla="*/ 18936 h 101803"/>
                <a:gd name="connsiteX170" fmla="*/ 27095 w 92854"/>
                <a:gd name="connsiteY170" fmla="*/ 18015 h 101803"/>
                <a:gd name="connsiteX171" fmla="*/ 27095 w 92854"/>
                <a:gd name="connsiteY171" fmla="*/ 17344 h 101803"/>
                <a:gd name="connsiteX172" fmla="*/ 27095 w 92854"/>
                <a:gd name="connsiteY172" fmla="*/ 17344 h 101803"/>
                <a:gd name="connsiteX173" fmla="*/ 24665 w 92854"/>
                <a:gd name="connsiteY173" fmla="*/ 17344 h 101803"/>
                <a:gd name="connsiteX174" fmla="*/ 26006 w 92854"/>
                <a:gd name="connsiteY174" fmla="*/ 18182 h 101803"/>
                <a:gd name="connsiteX175" fmla="*/ 27179 w 92854"/>
                <a:gd name="connsiteY175" fmla="*/ 18685 h 101803"/>
                <a:gd name="connsiteX176" fmla="*/ 27179 w 92854"/>
                <a:gd name="connsiteY176" fmla="*/ 18685 h 101803"/>
                <a:gd name="connsiteX177" fmla="*/ 27179 w 92854"/>
                <a:gd name="connsiteY177" fmla="*/ 18685 h 101803"/>
                <a:gd name="connsiteX178" fmla="*/ 27766 w 92854"/>
                <a:gd name="connsiteY178" fmla="*/ 18685 h 101803"/>
                <a:gd name="connsiteX179" fmla="*/ 28520 w 92854"/>
                <a:gd name="connsiteY179" fmla="*/ 18685 h 101803"/>
                <a:gd name="connsiteX180" fmla="*/ 29441 w 92854"/>
                <a:gd name="connsiteY180" fmla="*/ 18015 h 101803"/>
                <a:gd name="connsiteX181" fmla="*/ 30279 w 92854"/>
                <a:gd name="connsiteY181" fmla="*/ 17428 h 101803"/>
                <a:gd name="connsiteX182" fmla="*/ 30950 w 92854"/>
                <a:gd name="connsiteY182" fmla="*/ 17428 h 101803"/>
                <a:gd name="connsiteX183" fmla="*/ 31704 w 92854"/>
                <a:gd name="connsiteY183" fmla="*/ 17428 h 101803"/>
                <a:gd name="connsiteX184" fmla="*/ 31117 w 92854"/>
                <a:gd name="connsiteY184" fmla="*/ 18350 h 101803"/>
                <a:gd name="connsiteX185" fmla="*/ 30531 w 92854"/>
                <a:gd name="connsiteY185" fmla="*/ 19020 h 101803"/>
                <a:gd name="connsiteX186" fmla="*/ 30531 w 92854"/>
                <a:gd name="connsiteY186" fmla="*/ 19020 h 101803"/>
                <a:gd name="connsiteX187" fmla="*/ 30531 w 92854"/>
                <a:gd name="connsiteY187" fmla="*/ 19020 h 101803"/>
                <a:gd name="connsiteX188" fmla="*/ 33044 w 92854"/>
                <a:gd name="connsiteY188" fmla="*/ 19020 h 101803"/>
                <a:gd name="connsiteX189" fmla="*/ 33714 w 92854"/>
                <a:gd name="connsiteY189" fmla="*/ 18517 h 101803"/>
                <a:gd name="connsiteX190" fmla="*/ 34301 w 92854"/>
                <a:gd name="connsiteY190" fmla="*/ 17679 h 101803"/>
                <a:gd name="connsiteX191" fmla="*/ 34301 w 92854"/>
                <a:gd name="connsiteY191" fmla="*/ 17679 h 101803"/>
                <a:gd name="connsiteX192" fmla="*/ 34301 w 92854"/>
                <a:gd name="connsiteY192" fmla="*/ 17679 h 101803"/>
                <a:gd name="connsiteX193" fmla="*/ 34301 w 92854"/>
                <a:gd name="connsiteY193" fmla="*/ 17679 h 101803"/>
                <a:gd name="connsiteX194" fmla="*/ 34301 w 92854"/>
                <a:gd name="connsiteY194" fmla="*/ 16506 h 101803"/>
                <a:gd name="connsiteX195" fmla="*/ 34301 w 92854"/>
                <a:gd name="connsiteY195" fmla="*/ 15417 h 101803"/>
                <a:gd name="connsiteX196" fmla="*/ 34301 w 92854"/>
                <a:gd name="connsiteY196" fmla="*/ 15417 h 101803"/>
                <a:gd name="connsiteX197" fmla="*/ 34972 w 92854"/>
                <a:gd name="connsiteY197" fmla="*/ 15417 h 101803"/>
                <a:gd name="connsiteX198" fmla="*/ 35390 w 92854"/>
                <a:gd name="connsiteY198" fmla="*/ 15417 h 101803"/>
                <a:gd name="connsiteX199" fmla="*/ 36312 w 92854"/>
                <a:gd name="connsiteY199" fmla="*/ 13574 h 101803"/>
                <a:gd name="connsiteX200" fmla="*/ 37401 w 92854"/>
                <a:gd name="connsiteY200" fmla="*/ 12066 h 101803"/>
                <a:gd name="connsiteX201" fmla="*/ 37820 w 92854"/>
                <a:gd name="connsiteY201" fmla="*/ 12066 h 101803"/>
                <a:gd name="connsiteX202" fmla="*/ 38407 w 92854"/>
                <a:gd name="connsiteY202" fmla="*/ 12066 h 101803"/>
                <a:gd name="connsiteX203" fmla="*/ 38993 w 92854"/>
                <a:gd name="connsiteY203" fmla="*/ 12066 h 101803"/>
                <a:gd name="connsiteX204" fmla="*/ 39412 w 92854"/>
                <a:gd name="connsiteY204" fmla="*/ 12066 h 101803"/>
                <a:gd name="connsiteX205" fmla="*/ 40418 w 92854"/>
                <a:gd name="connsiteY205" fmla="*/ 12736 h 101803"/>
                <a:gd name="connsiteX206" fmla="*/ 41339 w 92854"/>
                <a:gd name="connsiteY206" fmla="*/ 13658 h 101803"/>
                <a:gd name="connsiteX207" fmla="*/ 42596 w 92854"/>
                <a:gd name="connsiteY207" fmla="*/ 14496 h 101803"/>
                <a:gd name="connsiteX208" fmla="*/ 43853 w 92854"/>
                <a:gd name="connsiteY208" fmla="*/ 15250 h 101803"/>
                <a:gd name="connsiteX209" fmla="*/ 43853 w 92854"/>
                <a:gd name="connsiteY209" fmla="*/ 14412 h 101803"/>
                <a:gd name="connsiteX210" fmla="*/ 43853 w 92854"/>
                <a:gd name="connsiteY210" fmla="*/ 13574 h 101803"/>
                <a:gd name="connsiteX211" fmla="*/ 43434 w 92854"/>
                <a:gd name="connsiteY211" fmla="*/ 13574 h 101803"/>
                <a:gd name="connsiteX212" fmla="*/ 42848 w 92854"/>
                <a:gd name="connsiteY212" fmla="*/ 13574 h 101803"/>
                <a:gd name="connsiteX213" fmla="*/ 42848 w 92854"/>
                <a:gd name="connsiteY213" fmla="*/ 13155 h 101803"/>
                <a:gd name="connsiteX214" fmla="*/ 42848 w 92854"/>
                <a:gd name="connsiteY214" fmla="*/ 12568 h 101803"/>
                <a:gd name="connsiteX215" fmla="*/ 43518 w 92854"/>
                <a:gd name="connsiteY215" fmla="*/ 12568 h 101803"/>
                <a:gd name="connsiteX216" fmla="*/ 44607 w 92854"/>
                <a:gd name="connsiteY216" fmla="*/ 12568 h 101803"/>
                <a:gd name="connsiteX217" fmla="*/ 46367 w 92854"/>
                <a:gd name="connsiteY217" fmla="*/ 12568 h 101803"/>
                <a:gd name="connsiteX218" fmla="*/ 47121 w 92854"/>
                <a:gd name="connsiteY218" fmla="*/ 12568 h 101803"/>
                <a:gd name="connsiteX219" fmla="*/ 47121 w 92854"/>
                <a:gd name="connsiteY219" fmla="*/ 12568 h 101803"/>
                <a:gd name="connsiteX220" fmla="*/ 47121 w 92854"/>
                <a:gd name="connsiteY220" fmla="*/ 11982 h 101803"/>
                <a:gd name="connsiteX221" fmla="*/ 49802 w 92854"/>
                <a:gd name="connsiteY221" fmla="*/ 11982 h 101803"/>
                <a:gd name="connsiteX222" fmla="*/ 53489 w 92854"/>
                <a:gd name="connsiteY222" fmla="*/ 14412 h 101803"/>
                <a:gd name="connsiteX223" fmla="*/ 57846 w 92854"/>
                <a:gd name="connsiteY223" fmla="*/ 10809 h 101803"/>
                <a:gd name="connsiteX224" fmla="*/ 60862 w 92854"/>
                <a:gd name="connsiteY224" fmla="*/ 19188 h 101803"/>
                <a:gd name="connsiteX225" fmla="*/ 58097 w 92854"/>
                <a:gd name="connsiteY225" fmla="*/ 21869 h 101803"/>
                <a:gd name="connsiteX226" fmla="*/ 58097 w 92854"/>
                <a:gd name="connsiteY226" fmla="*/ 22874 h 101803"/>
                <a:gd name="connsiteX227" fmla="*/ 57511 w 92854"/>
                <a:gd name="connsiteY227" fmla="*/ 24131 h 101803"/>
                <a:gd name="connsiteX228" fmla="*/ 57511 w 92854"/>
                <a:gd name="connsiteY228" fmla="*/ 24131 h 101803"/>
                <a:gd name="connsiteX229" fmla="*/ 56840 w 92854"/>
                <a:gd name="connsiteY229" fmla="*/ 24131 h 101803"/>
                <a:gd name="connsiteX230" fmla="*/ 56086 w 92854"/>
                <a:gd name="connsiteY230" fmla="*/ 24131 h 101803"/>
                <a:gd name="connsiteX231" fmla="*/ 55248 w 92854"/>
                <a:gd name="connsiteY231" fmla="*/ 24131 h 101803"/>
                <a:gd name="connsiteX232" fmla="*/ 54829 w 92854"/>
                <a:gd name="connsiteY232" fmla="*/ 24802 h 101803"/>
                <a:gd name="connsiteX233" fmla="*/ 54829 w 92854"/>
                <a:gd name="connsiteY233" fmla="*/ 25388 h 101803"/>
                <a:gd name="connsiteX234" fmla="*/ 54829 w 92854"/>
                <a:gd name="connsiteY234" fmla="*/ 26058 h 101803"/>
                <a:gd name="connsiteX235" fmla="*/ 54829 w 92854"/>
                <a:gd name="connsiteY235" fmla="*/ 26645 h 101803"/>
                <a:gd name="connsiteX236" fmla="*/ 54829 w 92854"/>
                <a:gd name="connsiteY236" fmla="*/ 26645 h 101803"/>
                <a:gd name="connsiteX237" fmla="*/ 54159 w 92854"/>
                <a:gd name="connsiteY237" fmla="*/ 26645 h 101803"/>
                <a:gd name="connsiteX238" fmla="*/ 53405 w 92854"/>
                <a:gd name="connsiteY238" fmla="*/ 26645 h 101803"/>
                <a:gd name="connsiteX239" fmla="*/ 52567 w 92854"/>
                <a:gd name="connsiteY239" fmla="*/ 26645 h 101803"/>
                <a:gd name="connsiteX240" fmla="*/ 51897 w 92854"/>
                <a:gd name="connsiteY240" fmla="*/ 26645 h 101803"/>
                <a:gd name="connsiteX241" fmla="*/ 51143 w 92854"/>
                <a:gd name="connsiteY241" fmla="*/ 26142 h 101803"/>
                <a:gd name="connsiteX242" fmla="*/ 50389 w 92854"/>
                <a:gd name="connsiteY242" fmla="*/ 25639 h 101803"/>
                <a:gd name="connsiteX243" fmla="*/ 48545 w 92854"/>
                <a:gd name="connsiteY243" fmla="*/ 25137 h 101803"/>
                <a:gd name="connsiteX244" fmla="*/ 47372 w 92854"/>
                <a:gd name="connsiteY244" fmla="*/ 25137 h 101803"/>
                <a:gd name="connsiteX245" fmla="*/ 46534 w 92854"/>
                <a:gd name="connsiteY245" fmla="*/ 26310 h 101803"/>
                <a:gd name="connsiteX246" fmla="*/ 45864 w 92854"/>
                <a:gd name="connsiteY246" fmla="*/ 27483 h 101803"/>
                <a:gd name="connsiteX247" fmla="*/ 45194 w 92854"/>
                <a:gd name="connsiteY247" fmla="*/ 27483 h 101803"/>
                <a:gd name="connsiteX248" fmla="*/ 44021 w 92854"/>
                <a:gd name="connsiteY248" fmla="*/ 28153 h 101803"/>
                <a:gd name="connsiteX249" fmla="*/ 42010 w 92854"/>
                <a:gd name="connsiteY249" fmla="*/ 29159 h 101803"/>
                <a:gd name="connsiteX250" fmla="*/ 39915 w 92854"/>
                <a:gd name="connsiteY250" fmla="*/ 30164 h 101803"/>
                <a:gd name="connsiteX251" fmla="*/ 38742 w 92854"/>
                <a:gd name="connsiteY251" fmla="*/ 30667 h 101803"/>
                <a:gd name="connsiteX252" fmla="*/ 36815 w 92854"/>
                <a:gd name="connsiteY252" fmla="*/ 31169 h 101803"/>
                <a:gd name="connsiteX253" fmla="*/ 36228 w 92854"/>
                <a:gd name="connsiteY253" fmla="*/ 31672 h 101803"/>
                <a:gd name="connsiteX254" fmla="*/ 35642 w 92854"/>
                <a:gd name="connsiteY254" fmla="*/ 32175 h 101803"/>
                <a:gd name="connsiteX255" fmla="*/ 34720 w 92854"/>
                <a:gd name="connsiteY255" fmla="*/ 32594 h 101803"/>
                <a:gd name="connsiteX256" fmla="*/ 33296 w 92854"/>
                <a:gd name="connsiteY256" fmla="*/ 33180 h 101803"/>
                <a:gd name="connsiteX257" fmla="*/ 31788 w 92854"/>
                <a:gd name="connsiteY257" fmla="*/ 33767 h 101803"/>
                <a:gd name="connsiteX258" fmla="*/ 30950 w 92854"/>
                <a:gd name="connsiteY258" fmla="*/ 33767 h 101803"/>
                <a:gd name="connsiteX259" fmla="*/ 30447 w 92854"/>
                <a:gd name="connsiteY259" fmla="*/ 33767 h 101803"/>
                <a:gd name="connsiteX260" fmla="*/ 29441 w 92854"/>
                <a:gd name="connsiteY260" fmla="*/ 34270 h 101803"/>
                <a:gd name="connsiteX261" fmla="*/ 28352 w 92854"/>
                <a:gd name="connsiteY261" fmla="*/ 34856 h 101803"/>
                <a:gd name="connsiteX262" fmla="*/ 27766 w 92854"/>
                <a:gd name="connsiteY262" fmla="*/ 34856 h 101803"/>
                <a:gd name="connsiteX263" fmla="*/ 26928 w 92854"/>
                <a:gd name="connsiteY263" fmla="*/ 34856 h 101803"/>
                <a:gd name="connsiteX264" fmla="*/ 25671 w 92854"/>
                <a:gd name="connsiteY264" fmla="*/ 34856 h 101803"/>
                <a:gd name="connsiteX265" fmla="*/ 24330 w 92854"/>
                <a:gd name="connsiteY265" fmla="*/ 34856 h 101803"/>
                <a:gd name="connsiteX266" fmla="*/ 23492 w 92854"/>
                <a:gd name="connsiteY266" fmla="*/ 34856 h 101803"/>
                <a:gd name="connsiteX267" fmla="*/ 22822 w 92854"/>
                <a:gd name="connsiteY267" fmla="*/ 32259 h 101803"/>
                <a:gd name="connsiteX268" fmla="*/ 22403 w 92854"/>
                <a:gd name="connsiteY268" fmla="*/ 32259 h 101803"/>
                <a:gd name="connsiteX269" fmla="*/ 22403 w 92854"/>
                <a:gd name="connsiteY269" fmla="*/ 32259 h 101803"/>
                <a:gd name="connsiteX270" fmla="*/ 22403 w 92854"/>
                <a:gd name="connsiteY270" fmla="*/ 32259 h 101803"/>
                <a:gd name="connsiteX271" fmla="*/ 21984 w 92854"/>
                <a:gd name="connsiteY271" fmla="*/ 32259 h 101803"/>
                <a:gd name="connsiteX272" fmla="*/ 22990 w 92854"/>
                <a:gd name="connsiteY272" fmla="*/ 36448 h 101803"/>
                <a:gd name="connsiteX273" fmla="*/ 21733 w 92854"/>
                <a:gd name="connsiteY273" fmla="*/ 36448 h 101803"/>
                <a:gd name="connsiteX274" fmla="*/ 20308 w 92854"/>
                <a:gd name="connsiteY274" fmla="*/ 36448 h 101803"/>
                <a:gd name="connsiteX275" fmla="*/ 19889 w 92854"/>
                <a:gd name="connsiteY275" fmla="*/ 36448 h 101803"/>
                <a:gd name="connsiteX276" fmla="*/ 19889 w 92854"/>
                <a:gd name="connsiteY276" fmla="*/ 36448 h 101803"/>
                <a:gd name="connsiteX277" fmla="*/ 19889 w 92854"/>
                <a:gd name="connsiteY277" fmla="*/ 38040 h 101803"/>
                <a:gd name="connsiteX278" fmla="*/ 11008 w 92854"/>
                <a:gd name="connsiteY278" fmla="*/ 40302 h 101803"/>
                <a:gd name="connsiteX279" fmla="*/ 10421 w 92854"/>
                <a:gd name="connsiteY279" fmla="*/ 40302 h 101803"/>
                <a:gd name="connsiteX280" fmla="*/ 10421 w 92854"/>
                <a:gd name="connsiteY280" fmla="*/ 40302 h 101803"/>
                <a:gd name="connsiteX281" fmla="*/ 10421 w 92854"/>
                <a:gd name="connsiteY281" fmla="*/ 40302 h 101803"/>
                <a:gd name="connsiteX282" fmla="*/ 10421 w 92854"/>
                <a:gd name="connsiteY282" fmla="*/ 40973 h 101803"/>
                <a:gd name="connsiteX283" fmla="*/ 10421 w 92854"/>
                <a:gd name="connsiteY283" fmla="*/ 41811 h 101803"/>
                <a:gd name="connsiteX284" fmla="*/ 10924 w 92854"/>
                <a:gd name="connsiteY284" fmla="*/ 41811 h 101803"/>
                <a:gd name="connsiteX285" fmla="*/ 10924 w 92854"/>
                <a:gd name="connsiteY285" fmla="*/ 41811 h 101803"/>
                <a:gd name="connsiteX286" fmla="*/ 12097 w 92854"/>
                <a:gd name="connsiteY286" fmla="*/ 41811 h 101803"/>
                <a:gd name="connsiteX287" fmla="*/ 13019 w 92854"/>
                <a:gd name="connsiteY287" fmla="*/ 41811 h 101803"/>
                <a:gd name="connsiteX288" fmla="*/ 13773 w 92854"/>
                <a:gd name="connsiteY288" fmla="*/ 44660 h 101803"/>
                <a:gd name="connsiteX289" fmla="*/ 13773 w 92854"/>
                <a:gd name="connsiteY289" fmla="*/ 44660 h 101803"/>
                <a:gd name="connsiteX290" fmla="*/ 14359 w 92854"/>
                <a:gd name="connsiteY290" fmla="*/ 44660 h 101803"/>
                <a:gd name="connsiteX291" fmla="*/ 15030 w 92854"/>
                <a:gd name="connsiteY291" fmla="*/ 44073 h 101803"/>
                <a:gd name="connsiteX292" fmla="*/ 15532 w 92854"/>
                <a:gd name="connsiteY292" fmla="*/ 43654 h 101803"/>
                <a:gd name="connsiteX293" fmla="*/ 16035 w 92854"/>
                <a:gd name="connsiteY293" fmla="*/ 43654 h 101803"/>
                <a:gd name="connsiteX294" fmla="*/ 16035 w 92854"/>
                <a:gd name="connsiteY294" fmla="*/ 43654 h 101803"/>
                <a:gd name="connsiteX295" fmla="*/ 16622 w 92854"/>
                <a:gd name="connsiteY295" fmla="*/ 43654 h 101803"/>
                <a:gd name="connsiteX296" fmla="*/ 16622 w 92854"/>
                <a:gd name="connsiteY296" fmla="*/ 43654 h 101803"/>
                <a:gd name="connsiteX297" fmla="*/ 17543 w 92854"/>
                <a:gd name="connsiteY297" fmla="*/ 47089 h 101803"/>
                <a:gd name="connsiteX298" fmla="*/ 18214 w 92854"/>
                <a:gd name="connsiteY298" fmla="*/ 47089 h 101803"/>
                <a:gd name="connsiteX299" fmla="*/ 18968 w 92854"/>
                <a:gd name="connsiteY299" fmla="*/ 47089 h 101803"/>
                <a:gd name="connsiteX300" fmla="*/ 18968 w 92854"/>
                <a:gd name="connsiteY300" fmla="*/ 47089 h 101803"/>
                <a:gd name="connsiteX301" fmla="*/ 18968 w 92854"/>
                <a:gd name="connsiteY301" fmla="*/ 47089 h 101803"/>
                <a:gd name="connsiteX302" fmla="*/ 18968 w 92854"/>
                <a:gd name="connsiteY302" fmla="*/ 48681 h 101803"/>
                <a:gd name="connsiteX303" fmla="*/ 18968 w 92854"/>
                <a:gd name="connsiteY303" fmla="*/ 47173 h 101803"/>
                <a:gd name="connsiteX304" fmla="*/ 19471 w 92854"/>
                <a:gd name="connsiteY304" fmla="*/ 47592 h 101803"/>
                <a:gd name="connsiteX305" fmla="*/ 20057 w 92854"/>
                <a:gd name="connsiteY305" fmla="*/ 48095 h 101803"/>
                <a:gd name="connsiteX306" fmla="*/ 20560 w 92854"/>
                <a:gd name="connsiteY306" fmla="*/ 48095 h 101803"/>
                <a:gd name="connsiteX307" fmla="*/ 20560 w 92854"/>
                <a:gd name="connsiteY307" fmla="*/ 48095 h 101803"/>
                <a:gd name="connsiteX308" fmla="*/ 20560 w 92854"/>
                <a:gd name="connsiteY308" fmla="*/ 48765 h 101803"/>
                <a:gd name="connsiteX309" fmla="*/ 19973 w 92854"/>
                <a:gd name="connsiteY309" fmla="*/ 49603 h 101803"/>
                <a:gd name="connsiteX310" fmla="*/ 19554 w 92854"/>
                <a:gd name="connsiteY310" fmla="*/ 50525 h 101803"/>
                <a:gd name="connsiteX311" fmla="*/ 20225 w 92854"/>
                <a:gd name="connsiteY311" fmla="*/ 53122 h 101803"/>
                <a:gd name="connsiteX312" fmla="*/ 19806 w 92854"/>
                <a:gd name="connsiteY312" fmla="*/ 54211 h 101803"/>
                <a:gd name="connsiteX313" fmla="*/ 19387 w 92854"/>
                <a:gd name="connsiteY313" fmla="*/ 55468 h 101803"/>
                <a:gd name="connsiteX314" fmla="*/ 19387 w 92854"/>
                <a:gd name="connsiteY314" fmla="*/ 56222 h 101803"/>
                <a:gd name="connsiteX315" fmla="*/ 19387 w 92854"/>
                <a:gd name="connsiteY315" fmla="*/ 56725 h 101803"/>
                <a:gd name="connsiteX316" fmla="*/ 20560 w 92854"/>
                <a:gd name="connsiteY316" fmla="*/ 55887 h 101803"/>
                <a:gd name="connsiteX317" fmla="*/ 21063 w 92854"/>
                <a:gd name="connsiteY317" fmla="*/ 56809 h 101803"/>
                <a:gd name="connsiteX318" fmla="*/ 21817 w 92854"/>
                <a:gd name="connsiteY318" fmla="*/ 57647 h 101803"/>
                <a:gd name="connsiteX319" fmla="*/ 22403 w 92854"/>
                <a:gd name="connsiteY319" fmla="*/ 57647 h 101803"/>
                <a:gd name="connsiteX320" fmla="*/ 23325 w 92854"/>
                <a:gd name="connsiteY320" fmla="*/ 57647 h 101803"/>
                <a:gd name="connsiteX321" fmla="*/ 24582 w 92854"/>
                <a:gd name="connsiteY321" fmla="*/ 57060 h 101803"/>
                <a:gd name="connsiteX322" fmla="*/ 25755 w 92854"/>
                <a:gd name="connsiteY322" fmla="*/ 56390 h 101803"/>
                <a:gd name="connsiteX323" fmla="*/ 25755 w 92854"/>
                <a:gd name="connsiteY323" fmla="*/ 55887 h 101803"/>
                <a:gd name="connsiteX324" fmla="*/ 25755 w 92854"/>
                <a:gd name="connsiteY324" fmla="*/ 55384 h 101803"/>
                <a:gd name="connsiteX325" fmla="*/ 25755 w 92854"/>
                <a:gd name="connsiteY325" fmla="*/ 54630 h 101803"/>
                <a:gd name="connsiteX326" fmla="*/ 25755 w 92854"/>
                <a:gd name="connsiteY326" fmla="*/ 53792 h 101803"/>
                <a:gd name="connsiteX327" fmla="*/ 25755 w 92854"/>
                <a:gd name="connsiteY327" fmla="*/ 53792 h 101803"/>
                <a:gd name="connsiteX328" fmla="*/ 26174 w 92854"/>
                <a:gd name="connsiteY328" fmla="*/ 53792 h 101803"/>
                <a:gd name="connsiteX329" fmla="*/ 28268 w 92854"/>
                <a:gd name="connsiteY329" fmla="*/ 53290 h 101803"/>
                <a:gd name="connsiteX330" fmla="*/ 28268 w 92854"/>
                <a:gd name="connsiteY330" fmla="*/ 53290 h 101803"/>
                <a:gd name="connsiteX331" fmla="*/ 28268 w 92854"/>
                <a:gd name="connsiteY331" fmla="*/ 53290 h 101803"/>
                <a:gd name="connsiteX332" fmla="*/ 29609 w 92854"/>
                <a:gd name="connsiteY332" fmla="*/ 53290 h 101803"/>
                <a:gd name="connsiteX333" fmla="*/ 30196 w 92854"/>
                <a:gd name="connsiteY333" fmla="*/ 52452 h 101803"/>
                <a:gd name="connsiteX334" fmla="*/ 30782 w 92854"/>
                <a:gd name="connsiteY334" fmla="*/ 51530 h 101803"/>
                <a:gd name="connsiteX335" fmla="*/ 30782 w 92854"/>
                <a:gd name="connsiteY335" fmla="*/ 51530 h 101803"/>
                <a:gd name="connsiteX336" fmla="*/ 30782 w 92854"/>
                <a:gd name="connsiteY336" fmla="*/ 51530 h 101803"/>
                <a:gd name="connsiteX337" fmla="*/ 31955 w 92854"/>
                <a:gd name="connsiteY337" fmla="*/ 52033 h 101803"/>
                <a:gd name="connsiteX338" fmla="*/ 33044 w 92854"/>
                <a:gd name="connsiteY338" fmla="*/ 52033 h 101803"/>
                <a:gd name="connsiteX339" fmla="*/ 33798 w 92854"/>
                <a:gd name="connsiteY339" fmla="*/ 52033 h 101803"/>
                <a:gd name="connsiteX340" fmla="*/ 34469 w 92854"/>
                <a:gd name="connsiteY340" fmla="*/ 52033 h 101803"/>
                <a:gd name="connsiteX341" fmla="*/ 35055 w 92854"/>
                <a:gd name="connsiteY341" fmla="*/ 52619 h 101803"/>
                <a:gd name="connsiteX342" fmla="*/ 35558 w 92854"/>
                <a:gd name="connsiteY342" fmla="*/ 53290 h 101803"/>
                <a:gd name="connsiteX343" fmla="*/ 41004 w 92854"/>
                <a:gd name="connsiteY343" fmla="*/ 51865 h 101803"/>
                <a:gd name="connsiteX344" fmla="*/ 41004 w 92854"/>
                <a:gd name="connsiteY344" fmla="*/ 51195 h 101803"/>
                <a:gd name="connsiteX345" fmla="*/ 41004 w 92854"/>
                <a:gd name="connsiteY345" fmla="*/ 50273 h 101803"/>
                <a:gd name="connsiteX346" fmla="*/ 40334 w 92854"/>
                <a:gd name="connsiteY346" fmla="*/ 47676 h 101803"/>
                <a:gd name="connsiteX347" fmla="*/ 40334 w 92854"/>
                <a:gd name="connsiteY347" fmla="*/ 47676 h 101803"/>
                <a:gd name="connsiteX348" fmla="*/ 40753 w 92854"/>
                <a:gd name="connsiteY348" fmla="*/ 47676 h 101803"/>
                <a:gd name="connsiteX349" fmla="*/ 42010 w 92854"/>
                <a:gd name="connsiteY349" fmla="*/ 48262 h 101803"/>
                <a:gd name="connsiteX350" fmla="*/ 43099 w 92854"/>
                <a:gd name="connsiteY350" fmla="*/ 48681 h 101803"/>
                <a:gd name="connsiteX351" fmla="*/ 43602 w 92854"/>
                <a:gd name="connsiteY351" fmla="*/ 48681 h 101803"/>
                <a:gd name="connsiteX352" fmla="*/ 44021 w 92854"/>
                <a:gd name="connsiteY352" fmla="*/ 48681 h 101803"/>
                <a:gd name="connsiteX353" fmla="*/ 44607 w 92854"/>
                <a:gd name="connsiteY353" fmla="*/ 49771 h 101803"/>
                <a:gd name="connsiteX354" fmla="*/ 45194 w 92854"/>
                <a:gd name="connsiteY354" fmla="*/ 50609 h 101803"/>
                <a:gd name="connsiteX355" fmla="*/ 45864 w 92854"/>
                <a:gd name="connsiteY355" fmla="*/ 50609 h 101803"/>
                <a:gd name="connsiteX356" fmla="*/ 46702 w 92854"/>
                <a:gd name="connsiteY356" fmla="*/ 50609 h 101803"/>
                <a:gd name="connsiteX357" fmla="*/ 46702 w 92854"/>
                <a:gd name="connsiteY357" fmla="*/ 51279 h 101803"/>
                <a:gd name="connsiteX358" fmla="*/ 46702 w 92854"/>
                <a:gd name="connsiteY358" fmla="*/ 51279 h 101803"/>
                <a:gd name="connsiteX359" fmla="*/ 46702 w 92854"/>
                <a:gd name="connsiteY359" fmla="*/ 51279 h 101803"/>
                <a:gd name="connsiteX360" fmla="*/ 46702 w 92854"/>
                <a:gd name="connsiteY360" fmla="*/ 52117 h 101803"/>
                <a:gd name="connsiteX361" fmla="*/ 46702 w 92854"/>
                <a:gd name="connsiteY361" fmla="*/ 52871 h 101803"/>
                <a:gd name="connsiteX362" fmla="*/ 46031 w 92854"/>
                <a:gd name="connsiteY362" fmla="*/ 52871 h 101803"/>
                <a:gd name="connsiteX363" fmla="*/ 45529 w 92854"/>
                <a:gd name="connsiteY363" fmla="*/ 52871 h 101803"/>
                <a:gd name="connsiteX364" fmla="*/ 45529 w 92854"/>
                <a:gd name="connsiteY364" fmla="*/ 53792 h 101803"/>
                <a:gd name="connsiteX365" fmla="*/ 45529 w 92854"/>
                <a:gd name="connsiteY365" fmla="*/ 54798 h 101803"/>
                <a:gd name="connsiteX366" fmla="*/ 46367 w 92854"/>
                <a:gd name="connsiteY366" fmla="*/ 55217 h 101803"/>
                <a:gd name="connsiteX367" fmla="*/ 47289 w 92854"/>
                <a:gd name="connsiteY367" fmla="*/ 55217 h 101803"/>
                <a:gd name="connsiteX368" fmla="*/ 46702 w 92854"/>
                <a:gd name="connsiteY368" fmla="*/ 55887 h 101803"/>
                <a:gd name="connsiteX369" fmla="*/ 46031 w 92854"/>
                <a:gd name="connsiteY369" fmla="*/ 56390 h 101803"/>
                <a:gd name="connsiteX370" fmla="*/ 45110 w 92854"/>
                <a:gd name="connsiteY370" fmla="*/ 56390 h 101803"/>
                <a:gd name="connsiteX371" fmla="*/ 44104 w 92854"/>
                <a:gd name="connsiteY371" fmla="*/ 56390 h 101803"/>
                <a:gd name="connsiteX372" fmla="*/ 43518 w 92854"/>
                <a:gd name="connsiteY372" fmla="*/ 56893 h 101803"/>
                <a:gd name="connsiteX373" fmla="*/ 42931 w 92854"/>
                <a:gd name="connsiteY373" fmla="*/ 57395 h 101803"/>
                <a:gd name="connsiteX374" fmla="*/ 40166 w 92854"/>
                <a:gd name="connsiteY374" fmla="*/ 58066 h 101803"/>
                <a:gd name="connsiteX375" fmla="*/ 38910 w 92854"/>
                <a:gd name="connsiteY375" fmla="*/ 58652 h 101803"/>
                <a:gd name="connsiteX376" fmla="*/ 37569 w 92854"/>
                <a:gd name="connsiteY376" fmla="*/ 59490 h 101803"/>
                <a:gd name="connsiteX377" fmla="*/ 36480 w 92854"/>
                <a:gd name="connsiteY377" fmla="*/ 60328 h 101803"/>
                <a:gd name="connsiteX378" fmla="*/ 34636 w 92854"/>
                <a:gd name="connsiteY378" fmla="*/ 61669 h 101803"/>
                <a:gd name="connsiteX379" fmla="*/ 32709 w 92854"/>
                <a:gd name="connsiteY379" fmla="*/ 63093 h 101803"/>
                <a:gd name="connsiteX380" fmla="*/ 31788 w 92854"/>
                <a:gd name="connsiteY380" fmla="*/ 63847 h 101803"/>
                <a:gd name="connsiteX381" fmla="*/ 30447 w 92854"/>
                <a:gd name="connsiteY381" fmla="*/ 64601 h 101803"/>
                <a:gd name="connsiteX382" fmla="*/ 29022 w 92854"/>
                <a:gd name="connsiteY382" fmla="*/ 65272 h 101803"/>
                <a:gd name="connsiteX383" fmla="*/ 27095 w 92854"/>
                <a:gd name="connsiteY383" fmla="*/ 66445 h 101803"/>
                <a:gd name="connsiteX384" fmla="*/ 25503 w 92854"/>
                <a:gd name="connsiteY384" fmla="*/ 67618 h 101803"/>
                <a:gd name="connsiteX385" fmla="*/ 24917 w 92854"/>
                <a:gd name="connsiteY385" fmla="*/ 68539 h 101803"/>
                <a:gd name="connsiteX386" fmla="*/ 24917 w 92854"/>
                <a:gd name="connsiteY386" fmla="*/ 69461 h 101803"/>
                <a:gd name="connsiteX387" fmla="*/ 24917 w 92854"/>
                <a:gd name="connsiteY387" fmla="*/ 71975 h 101803"/>
                <a:gd name="connsiteX388" fmla="*/ 24917 w 92854"/>
                <a:gd name="connsiteY388" fmla="*/ 73483 h 101803"/>
                <a:gd name="connsiteX389" fmla="*/ 24917 w 92854"/>
                <a:gd name="connsiteY389" fmla="*/ 73986 h 101803"/>
                <a:gd name="connsiteX390" fmla="*/ 24917 w 92854"/>
                <a:gd name="connsiteY390" fmla="*/ 73986 h 101803"/>
                <a:gd name="connsiteX391" fmla="*/ 24917 w 92854"/>
                <a:gd name="connsiteY391" fmla="*/ 74740 h 101803"/>
                <a:gd name="connsiteX392" fmla="*/ 24917 w 92854"/>
                <a:gd name="connsiteY392" fmla="*/ 75661 h 101803"/>
                <a:gd name="connsiteX393" fmla="*/ 24917 w 92854"/>
                <a:gd name="connsiteY393" fmla="*/ 76416 h 101803"/>
                <a:gd name="connsiteX394" fmla="*/ 24917 w 92854"/>
                <a:gd name="connsiteY394" fmla="*/ 77253 h 101803"/>
                <a:gd name="connsiteX395" fmla="*/ 25755 w 92854"/>
                <a:gd name="connsiteY395" fmla="*/ 77253 h 101803"/>
                <a:gd name="connsiteX396" fmla="*/ 26593 w 92854"/>
                <a:gd name="connsiteY396" fmla="*/ 77253 h 101803"/>
                <a:gd name="connsiteX397" fmla="*/ 29022 w 92854"/>
                <a:gd name="connsiteY397" fmla="*/ 78678 h 101803"/>
                <a:gd name="connsiteX398" fmla="*/ 33044 w 92854"/>
                <a:gd name="connsiteY398" fmla="*/ 78678 h 101803"/>
                <a:gd name="connsiteX399" fmla="*/ 33044 w 92854"/>
                <a:gd name="connsiteY399" fmla="*/ 78678 h 101803"/>
                <a:gd name="connsiteX400" fmla="*/ 33463 w 92854"/>
                <a:gd name="connsiteY400" fmla="*/ 78259 h 101803"/>
                <a:gd name="connsiteX401" fmla="*/ 33882 w 92854"/>
                <a:gd name="connsiteY401" fmla="*/ 78259 h 101803"/>
                <a:gd name="connsiteX402" fmla="*/ 34385 w 92854"/>
                <a:gd name="connsiteY402" fmla="*/ 78259 h 101803"/>
                <a:gd name="connsiteX403" fmla="*/ 35307 w 92854"/>
                <a:gd name="connsiteY403" fmla="*/ 78259 h 101803"/>
                <a:gd name="connsiteX404" fmla="*/ 37066 w 92854"/>
                <a:gd name="connsiteY404" fmla="*/ 78762 h 101803"/>
                <a:gd name="connsiteX405" fmla="*/ 38742 w 92854"/>
                <a:gd name="connsiteY405" fmla="*/ 78762 h 101803"/>
                <a:gd name="connsiteX406" fmla="*/ 39915 w 92854"/>
                <a:gd name="connsiteY406" fmla="*/ 78762 h 101803"/>
                <a:gd name="connsiteX407" fmla="*/ 40585 w 92854"/>
                <a:gd name="connsiteY407" fmla="*/ 78762 h 101803"/>
                <a:gd name="connsiteX408" fmla="*/ 41256 w 92854"/>
                <a:gd name="connsiteY408" fmla="*/ 78762 h 101803"/>
                <a:gd name="connsiteX409" fmla="*/ 42010 w 92854"/>
                <a:gd name="connsiteY409" fmla="*/ 79599 h 101803"/>
                <a:gd name="connsiteX410" fmla="*/ 42596 w 92854"/>
                <a:gd name="connsiteY410" fmla="*/ 80689 h 101803"/>
                <a:gd name="connsiteX411" fmla="*/ 42596 w 92854"/>
                <a:gd name="connsiteY411" fmla="*/ 79683 h 101803"/>
                <a:gd name="connsiteX412" fmla="*/ 43015 w 92854"/>
                <a:gd name="connsiteY412" fmla="*/ 78929 h 101803"/>
                <a:gd name="connsiteX413" fmla="*/ 44523 w 92854"/>
                <a:gd name="connsiteY413" fmla="*/ 78929 h 101803"/>
                <a:gd name="connsiteX414" fmla="*/ 45780 w 92854"/>
                <a:gd name="connsiteY414" fmla="*/ 78929 h 101803"/>
                <a:gd name="connsiteX415" fmla="*/ 45780 w 92854"/>
                <a:gd name="connsiteY415" fmla="*/ 77924 h 101803"/>
                <a:gd name="connsiteX416" fmla="*/ 44775 w 92854"/>
                <a:gd name="connsiteY416" fmla="*/ 77337 h 101803"/>
                <a:gd name="connsiteX417" fmla="*/ 43602 w 92854"/>
                <a:gd name="connsiteY417" fmla="*/ 77337 h 101803"/>
                <a:gd name="connsiteX418" fmla="*/ 42345 w 92854"/>
                <a:gd name="connsiteY418" fmla="*/ 77337 h 101803"/>
                <a:gd name="connsiteX419" fmla="*/ 42848 w 92854"/>
                <a:gd name="connsiteY419" fmla="*/ 76583 h 101803"/>
                <a:gd name="connsiteX420" fmla="*/ 43602 w 92854"/>
                <a:gd name="connsiteY420" fmla="*/ 75997 h 101803"/>
                <a:gd name="connsiteX421" fmla="*/ 44356 w 92854"/>
                <a:gd name="connsiteY421" fmla="*/ 75997 h 101803"/>
                <a:gd name="connsiteX422" fmla="*/ 45277 w 92854"/>
                <a:gd name="connsiteY422" fmla="*/ 75997 h 101803"/>
                <a:gd name="connsiteX423" fmla="*/ 45948 w 92854"/>
                <a:gd name="connsiteY423" fmla="*/ 75997 h 101803"/>
                <a:gd name="connsiteX424" fmla="*/ 46702 w 92854"/>
                <a:gd name="connsiteY424" fmla="*/ 75410 h 101803"/>
                <a:gd name="connsiteX425" fmla="*/ 47372 w 92854"/>
                <a:gd name="connsiteY425" fmla="*/ 74656 h 101803"/>
                <a:gd name="connsiteX426" fmla="*/ 48043 w 92854"/>
                <a:gd name="connsiteY426" fmla="*/ 77170 h 101803"/>
                <a:gd name="connsiteX427" fmla="*/ 48461 w 92854"/>
                <a:gd name="connsiteY427" fmla="*/ 77170 h 101803"/>
                <a:gd name="connsiteX428" fmla="*/ 49132 w 92854"/>
                <a:gd name="connsiteY428" fmla="*/ 77170 h 101803"/>
                <a:gd name="connsiteX429" fmla="*/ 49802 w 92854"/>
                <a:gd name="connsiteY429" fmla="*/ 80689 h 101803"/>
                <a:gd name="connsiteX430" fmla="*/ 50389 w 92854"/>
                <a:gd name="connsiteY430" fmla="*/ 79851 h 101803"/>
                <a:gd name="connsiteX431" fmla="*/ 51059 w 92854"/>
                <a:gd name="connsiteY431" fmla="*/ 79851 h 101803"/>
                <a:gd name="connsiteX432" fmla="*/ 51645 w 92854"/>
                <a:gd name="connsiteY432" fmla="*/ 79851 h 101803"/>
                <a:gd name="connsiteX433" fmla="*/ 52148 w 92854"/>
                <a:gd name="connsiteY433" fmla="*/ 79851 h 101803"/>
                <a:gd name="connsiteX434" fmla="*/ 52148 w 92854"/>
                <a:gd name="connsiteY434" fmla="*/ 79851 h 101803"/>
                <a:gd name="connsiteX435" fmla="*/ 52148 w 92854"/>
                <a:gd name="connsiteY435" fmla="*/ 80270 h 101803"/>
                <a:gd name="connsiteX436" fmla="*/ 52148 w 92854"/>
                <a:gd name="connsiteY436" fmla="*/ 80772 h 101803"/>
                <a:gd name="connsiteX437" fmla="*/ 52148 w 92854"/>
                <a:gd name="connsiteY437" fmla="*/ 81443 h 101803"/>
                <a:gd name="connsiteX438" fmla="*/ 52148 w 92854"/>
                <a:gd name="connsiteY438" fmla="*/ 82113 h 101803"/>
                <a:gd name="connsiteX439" fmla="*/ 52148 w 92854"/>
                <a:gd name="connsiteY439" fmla="*/ 83035 h 101803"/>
                <a:gd name="connsiteX440" fmla="*/ 52148 w 92854"/>
                <a:gd name="connsiteY440" fmla="*/ 83538 h 101803"/>
                <a:gd name="connsiteX441" fmla="*/ 52986 w 92854"/>
                <a:gd name="connsiteY441" fmla="*/ 84040 h 101803"/>
                <a:gd name="connsiteX442" fmla="*/ 53573 w 92854"/>
                <a:gd name="connsiteY442" fmla="*/ 84040 h 101803"/>
                <a:gd name="connsiteX443" fmla="*/ 53573 w 92854"/>
                <a:gd name="connsiteY443" fmla="*/ 83538 h 101803"/>
                <a:gd name="connsiteX444" fmla="*/ 53573 w 92854"/>
                <a:gd name="connsiteY444" fmla="*/ 83538 h 101803"/>
                <a:gd name="connsiteX445" fmla="*/ 53573 w 92854"/>
                <a:gd name="connsiteY445" fmla="*/ 82113 h 101803"/>
                <a:gd name="connsiteX446" fmla="*/ 53573 w 92854"/>
                <a:gd name="connsiteY446" fmla="*/ 80772 h 101803"/>
                <a:gd name="connsiteX447" fmla="*/ 54243 w 92854"/>
                <a:gd name="connsiteY447" fmla="*/ 80102 h 101803"/>
                <a:gd name="connsiteX448" fmla="*/ 54829 w 92854"/>
                <a:gd name="connsiteY448" fmla="*/ 79599 h 101803"/>
                <a:gd name="connsiteX449" fmla="*/ 54829 w 92854"/>
                <a:gd name="connsiteY449" fmla="*/ 78343 h 101803"/>
                <a:gd name="connsiteX450" fmla="*/ 54829 w 92854"/>
                <a:gd name="connsiteY450" fmla="*/ 77086 h 101803"/>
                <a:gd name="connsiteX451" fmla="*/ 60862 w 92854"/>
                <a:gd name="connsiteY451" fmla="*/ 75578 h 101803"/>
                <a:gd name="connsiteX452" fmla="*/ 61868 w 92854"/>
                <a:gd name="connsiteY452" fmla="*/ 73483 h 101803"/>
                <a:gd name="connsiteX453" fmla="*/ 67398 w 92854"/>
                <a:gd name="connsiteY453" fmla="*/ 72059 h 101803"/>
                <a:gd name="connsiteX454" fmla="*/ 67398 w 92854"/>
                <a:gd name="connsiteY454" fmla="*/ 72980 h 101803"/>
                <a:gd name="connsiteX455" fmla="*/ 68068 w 92854"/>
                <a:gd name="connsiteY455" fmla="*/ 73902 h 101803"/>
                <a:gd name="connsiteX456" fmla="*/ 69157 w 92854"/>
                <a:gd name="connsiteY456" fmla="*/ 74405 h 101803"/>
                <a:gd name="connsiteX457" fmla="*/ 70414 w 92854"/>
                <a:gd name="connsiteY457" fmla="*/ 74824 h 101803"/>
                <a:gd name="connsiteX458" fmla="*/ 71839 w 92854"/>
                <a:gd name="connsiteY458" fmla="*/ 74824 h 101803"/>
                <a:gd name="connsiteX459" fmla="*/ 71839 w 92854"/>
                <a:gd name="connsiteY459" fmla="*/ 74824 h 101803"/>
                <a:gd name="connsiteX460" fmla="*/ 72257 w 92854"/>
                <a:gd name="connsiteY460" fmla="*/ 74824 h 101803"/>
                <a:gd name="connsiteX461" fmla="*/ 72257 w 92854"/>
                <a:gd name="connsiteY461" fmla="*/ 75578 h 101803"/>
                <a:gd name="connsiteX462" fmla="*/ 72257 w 92854"/>
                <a:gd name="connsiteY462" fmla="*/ 76248 h 101803"/>
                <a:gd name="connsiteX463" fmla="*/ 74436 w 92854"/>
                <a:gd name="connsiteY463" fmla="*/ 76248 h 101803"/>
                <a:gd name="connsiteX464" fmla="*/ 75106 w 92854"/>
                <a:gd name="connsiteY464" fmla="*/ 77505 h 101803"/>
                <a:gd name="connsiteX465" fmla="*/ 75860 w 92854"/>
                <a:gd name="connsiteY465" fmla="*/ 78762 h 101803"/>
                <a:gd name="connsiteX466" fmla="*/ 76615 w 92854"/>
                <a:gd name="connsiteY466" fmla="*/ 79348 h 101803"/>
                <a:gd name="connsiteX467" fmla="*/ 77536 w 92854"/>
                <a:gd name="connsiteY467" fmla="*/ 79935 h 101803"/>
                <a:gd name="connsiteX468" fmla="*/ 78039 w 92854"/>
                <a:gd name="connsiteY468" fmla="*/ 79097 h 101803"/>
                <a:gd name="connsiteX469" fmla="*/ 77033 w 92854"/>
                <a:gd name="connsiteY469" fmla="*/ 78175 h 101803"/>
                <a:gd name="connsiteX470" fmla="*/ 76028 w 92854"/>
                <a:gd name="connsiteY470" fmla="*/ 77337 h 101803"/>
                <a:gd name="connsiteX471" fmla="*/ 76028 w 92854"/>
                <a:gd name="connsiteY471" fmla="*/ 76834 h 101803"/>
                <a:gd name="connsiteX472" fmla="*/ 76028 w 92854"/>
                <a:gd name="connsiteY472" fmla="*/ 74656 h 101803"/>
                <a:gd name="connsiteX473" fmla="*/ 76028 w 92854"/>
                <a:gd name="connsiteY473" fmla="*/ 73064 h 101803"/>
                <a:gd name="connsiteX474" fmla="*/ 76531 w 92854"/>
                <a:gd name="connsiteY474" fmla="*/ 72226 h 101803"/>
                <a:gd name="connsiteX475" fmla="*/ 77033 w 92854"/>
                <a:gd name="connsiteY475" fmla="*/ 71304 h 101803"/>
                <a:gd name="connsiteX476" fmla="*/ 77033 w 92854"/>
                <a:gd name="connsiteY476" fmla="*/ 71304 h 101803"/>
                <a:gd name="connsiteX477" fmla="*/ 77704 w 92854"/>
                <a:gd name="connsiteY477" fmla="*/ 71304 h 101803"/>
                <a:gd name="connsiteX478" fmla="*/ 77704 w 92854"/>
                <a:gd name="connsiteY478" fmla="*/ 72059 h 101803"/>
                <a:gd name="connsiteX479" fmla="*/ 77704 w 92854"/>
                <a:gd name="connsiteY479" fmla="*/ 72980 h 101803"/>
                <a:gd name="connsiteX480" fmla="*/ 77704 w 92854"/>
                <a:gd name="connsiteY480" fmla="*/ 72980 h 101803"/>
                <a:gd name="connsiteX481" fmla="*/ 77704 w 92854"/>
                <a:gd name="connsiteY481" fmla="*/ 72980 h 101803"/>
                <a:gd name="connsiteX482" fmla="*/ 78123 w 92854"/>
                <a:gd name="connsiteY482" fmla="*/ 72980 h 101803"/>
                <a:gd name="connsiteX483" fmla="*/ 78625 w 92854"/>
                <a:gd name="connsiteY483" fmla="*/ 72980 h 101803"/>
                <a:gd name="connsiteX484" fmla="*/ 79212 w 92854"/>
                <a:gd name="connsiteY484" fmla="*/ 71221 h 101803"/>
                <a:gd name="connsiteX485" fmla="*/ 79966 w 92854"/>
                <a:gd name="connsiteY485" fmla="*/ 69210 h 101803"/>
                <a:gd name="connsiteX486" fmla="*/ 80720 w 92854"/>
                <a:gd name="connsiteY486" fmla="*/ 68623 h 101803"/>
                <a:gd name="connsiteX487" fmla="*/ 80720 w 92854"/>
                <a:gd name="connsiteY487" fmla="*/ 71137 h 101803"/>
                <a:gd name="connsiteX488" fmla="*/ 81726 w 92854"/>
                <a:gd name="connsiteY488" fmla="*/ 75243 h 101803"/>
                <a:gd name="connsiteX489" fmla="*/ 82899 w 92854"/>
                <a:gd name="connsiteY489" fmla="*/ 74069 h 101803"/>
                <a:gd name="connsiteX490" fmla="*/ 83653 w 92854"/>
                <a:gd name="connsiteY490" fmla="*/ 74824 h 101803"/>
                <a:gd name="connsiteX491" fmla="*/ 83653 w 92854"/>
                <a:gd name="connsiteY491" fmla="*/ 76751 h 101803"/>
                <a:gd name="connsiteX492" fmla="*/ 82815 w 92854"/>
                <a:gd name="connsiteY492" fmla="*/ 79181 h 101803"/>
                <a:gd name="connsiteX493" fmla="*/ 82815 w 92854"/>
                <a:gd name="connsiteY493" fmla="*/ 80605 h 101803"/>
                <a:gd name="connsiteX494" fmla="*/ 82815 w 92854"/>
                <a:gd name="connsiteY494" fmla="*/ 81946 h 101803"/>
                <a:gd name="connsiteX495" fmla="*/ 82396 w 92854"/>
                <a:gd name="connsiteY495" fmla="*/ 82867 h 101803"/>
                <a:gd name="connsiteX496" fmla="*/ 81642 w 92854"/>
                <a:gd name="connsiteY496" fmla="*/ 84208 h 101803"/>
                <a:gd name="connsiteX497" fmla="*/ 80888 w 92854"/>
                <a:gd name="connsiteY497" fmla="*/ 85465 h 101803"/>
                <a:gd name="connsiteX498" fmla="*/ 80385 w 92854"/>
                <a:gd name="connsiteY498" fmla="*/ 86219 h 101803"/>
                <a:gd name="connsiteX499" fmla="*/ 80385 w 92854"/>
                <a:gd name="connsiteY499" fmla="*/ 86889 h 101803"/>
                <a:gd name="connsiteX500" fmla="*/ 81810 w 92854"/>
                <a:gd name="connsiteY500" fmla="*/ 86889 h 101803"/>
                <a:gd name="connsiteX501" fmla="*/ 81055 w 92854"/>
                <a:gd name="connsiteY501" fmla="*/ 89989 h 101803"/>
                <a:gd name="connsiteX502" fmla="*/ 75525 w 92854"/>
                <a:gd name="connsiteY502" fmla="*/ 91414 h 101803"/>
                <a:gd name="connsiteX503" fmla="*/ 74771 w 92854"/>
                <a:gd name="connsiteY503" fmla="*/ 90743 h 101803"/>
                <a:gd name="connsiteX504" fmla="*/ 73849 w 92854"/>
                <a:gd name="connsiteY504" fmla="*/ 90324 h 101803"/>
                <a:gd name="connsiteX505" fmla="*/ 71252 w 92854"/>
                <a:gd name="connsiteY505" fmla="*/ 90995 h 101803"/>
                <a:gd name="connsiteX506" fmla="*/ 70330 w 92854"/>
                <a:gd name="connsiteY506" fmla="*/ 90576 h 101803"/>
                <a:gd name="connsiteX507" fmla="*/ 69493 w 92854"/>
                <a:gd name="connsiteY507" fmla="*/ 90073 h 101803"/>
                <a:gd name="connsiteX508" fmla="*/ 68822 w 92854"/>
                <a:gd name="connsiteY508" fmla="*/ 90073 h 101803"/>
                <a:gd name="connsiteX509" fmla="*/ 69576 w 92854"/>
                <a:gd name="connsiteY509" fmla="*/ 93089 h 101803"/>
                <a:gd name="connsiteX510" fmla="*/ 68236 w 92854"/>
                <a:gd name="connsiteY510" fmla="*/ 93089 h 101803"/>
                <a:gd name="connsiteX511" fmla="*/ 66644 w 92854"/>
                <a:gd name="connsiteY511" fmla="*/ 93089 h 101803"/>
                <a:gd name="connsiteX512" fmla="*/ 64716 w 92854"/>
                <a:gd name="connsiteY512" fmla="*/ 93089 h 101803"/>
                <a:gd name="connsiteX513" fmla="*/ 62370 w 92854"/>
                <a:gd name="connsiteY513" fmla="*/ 93089 h 101803"/>
                <a:gd name="connsiteX514" fmla="*/ 61952 w 92854"/>
                <a:gd name="connsiteY514" fmla="*/ 93089 h 101803"/>
                <a:gd name="connsiteX515" fmla="*/ 61952 w 92854"/>
                <a:gd name="connsiteY515" fmla="*/ 93089 h 101803"/>
                <a:gd name="connsiteX516" fmla="*/ 61952 w 92854"/>
                <a:gd name="connsiteY516" fmla="*/ 92503 h 101803"/>
                <a:gd name="connsiteX517" fmla="*/ 61952 w 92854"/>
                <a:gd name="connsiteY517" fmla="*/ 91749 h 101803"/>
                <a:gd name="connsiteX518" fmla="*/ 60862 w 92854"/>
                <a:gd name="connsiteY518" fmla="*/ 91749 h 101803"/>
                <a:gd name="connsiteX519" fmla="*/ 60108 w 92854"/>
                <a:gd name="connsiteY519" fmla="*/ 91749 h 101803"/>
                <a:gd name="connsiteX520" fmla="*/ 59522 w 92854"/>
                <a:gd name="connsiteY520" fmla="*/ 91749 h 101803"/>
                <a:gd name="connsiteX521" fmla="*/ 59103 w 92854"/>
                <a:gd name="connsiteY521" fmla="*/ 91749 h 101803"/>
                <a:gd name="connsiteX522" fmla="*/ 58684 w 92854"/>
                <a:gd name="connsiteY522" fmla="*/ 91749 h 101803"/>
                <a:gd name="connsiteX523" fmla="*/ 58684 w 92854"/>
                <a:gd name="connsiteY523" fmla="*/ 93173 h 101803"/>
                <a:gd name="connsiteX524" fmla="*/ 58684 w 92854"/>
                <a:gd name="connsiteY524" fmla="*/ 94514 h 101803"/>
                <a:gd name="connsiteX525" fmla="*/ 58684 w 92854"/>
                <a:gd name="connsiteY525" fmla="*/ 94514 h 101803"/>
                <a:gd name="connsiteX526" fmla="*/ 58684 w 92854"/>
                <a:gd name="connsiteY526" fmla="*/ 94514 h 101803"/>
                <a:gd name="connsiteX527" fmla="*/ 57427 w 92854"/>
                <a:gd name="connsiteY527" fmla="*/ 95687 h 101803"/>
                <a:gd name="connsiteX528" fmla="*/ 56338 w 92854"/>
                <a:gd name="connsiteY528" fmla="*/ 96692 h 101803"/>
                <a:gd name="connsiteX529" fmla="*/ 55751 w 92854"/>
                <a:gd name="connsiteY529" fmla="*/ 96106 h 101803"/>
                <a:gd name="connsiteX530" fmla="*/ 55165 w 92854"/>
                <a:gd name="connsiteY530" fmla="*/ 95436 h 101803"/>
                <a:gd name="connsiteX531" fmla="*/ 55165 w 92854"/>
                <a:gd name="connsiteY531" fmla="*/ 95436 h 101803"/>
                <a:gd name="connsiteX532" fmla="*/ 55165 w 92854"/>
                <a:gd name="connsiteY532" fmla="*/ 95436 h 101803"/>
                <a:gd name="connsiteX533" fmla="*/ 54662 w 92854"/>
                <a:gd name="connsiteY533" fmla="*/ 95436 h 101803"/>
                <a:gd name="connsiteX534" fmla="*/ 31 w 92854"/>
                <a:gd name="connsiteY534" fmla="*/ 32007 h 101803"/>
                <a:gd name="connsiteX535" fmla="*/ 31 w 92854"/>
                <a:gd name="connsiteY535" fmla="*/ 30834 h 101803"/>
                <a:gd name="connsiteX536" fmla="*/ 618 w 92854"/>
                <a:gd name="connsiteY536" fmla="*/ 29745 h 101803"/>
                <a:gd name="connsiteX537" fmla="*/ 1372 w 92854"/>
                <a:gd name="connsiteY537" fmla="*/ 30918 h 101803"/>
                <a:gd name="connsiteX538" fmla="*/ 2210 w 92854"/>
                <a:gd name="connsiteY538" fmla="*/ 32259 h 101803"/>
                <a:gd name="connsiteX539" fmla="*/ 2210 w 92854"/>
                <a:gd name="connsiteY539" fmla="*/ 33013 h 101803"/>
                <a:gd name="connsiteX540" fmla="*/ 1121 w 92854"/>
                <a:gd name="connsiteY540" fmla="*/ 33013 h 101803"/>
                <a:gd name="connsiteX541" fmla="*/ 199 w 92854"/>
                <a:gd name="connsiteY541" fmla="*/ 32510 h 101803"/>
                <a:gd name="connsiteX542" fmla="*/ 31 w 92854"/>
                <a:gd name="connsiteY542" fmla="*/ 32007 h 101803"/>
                <a:gd name="connsiteX543" fmla="*/ 2797 w 92854"/>
                <a:gd name="connsiteY543" fmla="*/ 26477 h 101803"/>
                <a:gd name="connsiteX544" fmla="*/ 2797 w 92854"/>
                <a:gd name="connsiteY544" fmla="*/ 25891 h 101803"/>
                <a:gd name="connsiteX545" fmla="*/ 2797 w 92854"/>
                <a:gd name="connsiteY545" fmla="*/ 25472 h 101803"/>
                <a:gd name="connsiteX546" fmla="*/ 4305 w 92854"/>
                <a:gd name="connsiteY546" fmla="*/ 26142 h 101803"/>
                <a:gd name="connsiteX547" fmla="*/ 5897 w 92854"/>
                <a:gd name="connsiteY547" fmla="*/ 26896 h 101803"/>
                <a:gd name="connsiteX548" fmla="*/ 6567 w 92854"/>
                <a:gd name="connsiteY548" fmla="*/ 27734 h 101803"/>
                <a:gd name="connsiteX549" fmla="*/ 7070 w 92854"/>
                <a:gd name="connsiteY549" fmla="*/ 28656 h 101803"/>
                <a:gd name="connsiteX550" fmla="*/ 7070 w 92854"/>
                <a:gd name="connsiteY550" fmla="*/ 29745 h 101803"/>
                <a:gd name="connsiteX551" fmla="*/ 6567 w 92854"/>
                <a:gd name="connsiteY551" fmla="*/ 29745 h 101803"/>
                <a:gd name="connsiteX552" fmla="*/ 6567 w 92854"/>
                <a:gd name="connsiteY552" fmla="*/ 29745 h 101803"/>
                <a:gd name="connsiteX553" fmla="*/ 6567 w 92854"/>
                <a:gd name="connsiteY553" fmla="*/ 29745 h 101803"/>
                <a:gd name="connsiteX554" fmla="*/ 6148 w 92854"/>
                <a:gd name="connsiteY554" fmla="*/ 29745 h 101803"/>
                <a:gd name="connsiteX555" fmla="*/ 5562 w 92854"/>
                <a:gd name="connsiteY555" fmla="*/ 29326 h 101803"/>
                <a:gd name="connsiteX556" fmla="*/ 4891 w 92854"/>
                <a:gd name="connsiteY556" fmla="*/ 28823 h 101803"/>
                <a:gd name="connsiteX557" fmla="*/ 4137 w 92854"/>
                <a:gd name="connsiteY557" fmla="*/ 28237 h 101803"/>
                <a:gd name="connsiteX558" fmla="*/ 3383 w 92854"/>
                <a:gd name="connsiteY558" fmla="*/ 27650 h 101803"/>
                <a:gd name="connsiteX559" fmla="*/ 3383 w 92854"/>
                <a:gd name="connsiteY559" fmla="*/ 27650 h 101803"/>
                <a:gd name="connsiteX560" fmla="*/ 21398 w 92854"/>
                <a:gd name="connsiteY560" fmla="*/ 89151 h 101803"/>
                <a:gd name="connsiteX561" fmla="*/ 20895 w 92854"/>
                <a:gd name="connsiteY561" fmla="*/ 89151 h 101803"/>
                <a:gd name="connsiteX562" fmla="*/ 20476 w 92854"/>
                <a:gd name="connsiteY562" fmla="*/ 89654 h 101803"/>
                <a:gd name="connsiteX563" fmla="*/ 20979 w 92854"/>
                <a:gd name="connsiteY563" fmla="*/ 89654 h 101803"/>
                <a:gd name="connsiteX564" fmla="*/ 21398 w 92854"/>
                <a:gd name="connsiteY564" fmla="*/ 89068 h 101803"/>
                <a:gd name="connsiteX565" fmla="*/ 25336 w 92854"/>
                <a:gd name="connsiteY565" fmla="*/ 99625 h 101803"/>
                <a:gd name="connsiteX566" fmla="*/ 25336 w 92854"/>
                <a:gd name="connsiteY566" fmla="*/ 100379 h 101803"/>
                <a:gd name="connsiteX567" fmla="*/ 26006 w 92854"/>
                <a:gd name="connsiteY567" fmla="*/ 100882 h 101803"/>
                <a:gd name="connsiteX568" fmla="*/ 26006 w 92854"/>
                <a:gd name="connsiteY568" fmla="*/ 100128 h 101803"/>
                <a:gd name="connsiteX569" fmla="*/ 25336 w 92854"/>
                <a:gd name="connsiteY569" fmla="*/ 99625 h 101803"/>
                <a:gd name="connsiteX570" fmla="*/ 16287 w 92854"/>
                <a:gd name="connsiteY570" fmla="*/ 50190 h 101803"/>
                <a:gd name="connsiteX571" fmla="*/ 16287 w 92854"/>
                <a:gd name="connsiteY571" fmla="*/ 51028 h 101803"/>
                <a:gd name="connsiteX572" fmla="*/ 16957 w 92854"/>
                <a:gd name="connsiteY572" fmla="*/ 51614 h 101803"/>
                <a:gd name="connsiteX573" fmla="*/ 16957 w 92854"/>
                <a:gd name="connsiteY573" fmla="*/ 50776 h 101803"/>
                <a:gd name="connsiteX574" fmla="*/ 16287 w 92854"/>
                <a:gd name="connsiteY574" fmla="*/ 50190 h 101803"/>
                <a:gd name="connsiteX575" fmla="*/ 15532 w 92854"/>
                <a:gd name="connsiteY575" fmla="*/ 21785 h 101803"/>
                <a:gd name="connsiteX576" fmla="*/ 15532 w 92854"/>
                <a:gd name="connsiteY576" fmla="*/ 21031 h 101803"/>
                <a:gd name="connsiteX577" fmla="*/ 14778 w 92854"/>
                <a:gd name="connsiteY577" fmla="*/ 21031 h 101803"/>
                <a:gd name="connsiteX578" fmla="*/ 16119 w 92854"/>
                <a:gd name="connsiteY578" fmla="*/ 27315 h 101803"/>
                <a:gd name="connsiteX579" fmla="*/ 16119 w 92854"/>
                <a:gd name="connsiteY579" fmla="*/ 26813 h 101803"/>
                <a:gd name="connsiteX580" fmla="*/ 16119 w 92854"/>
                <a:gd name="connsiteY580" fmla="*/ 26226 h 101803"/>
                <a:gd name="connsiteX581" fmla="*/ 16119 w 92854"/>
                <a:gd name="connsiteY581" fmla="*/ 25723 h 101803"/>
                <a:gd name="connsiteX582" fmla="*/ 16119 w 92854"/>
                <a:gd name="connsiteY582" fmla="*/ 25053 h 101803"/>
                <a:gd name="connsiteX583" fmla="*/ 15700 w 92854"/>
                <a:gd name="connsiteY583" fmla="*/ 25053 h 101803"/>
                <a:gd name="connsiteX584" fmla="*/ 15197 w 92854"/>
                <a:gd name="connsiteY584" fmla="*/ 25053 h 101803"/>
                <a:gd name="connsiteX585" fmla="*/ 16119 w 92854"/>
                <a:gd name="connsiteY585" fmla="*/ 13490 h 101803"/>
                <a:gd name="connsiteX586" fmla="*/ 16119 w 92854"/>
                <a:gd name="connsiteY586" fmla="*/ 13490 h 101803"/>
                <a:gd name="connsiteX587" fmla="*/ 16119 w 92854"/>
                <a:gd name="connsiteY587" fmla="*/ 13993 h 101803"/>
                <a:gd name="connsiteX588" fmla="*/ 15532 w 92854"/>
                <a:gd name="connsiteY588" fmla="*/ 13993 h 101803"/>
                <a:gd name="connsiteX589" fmla="*/ 16287 w 92854"/>
                <a:gd name="connsiteY589" fmla="*/ 13658 h 101803"/>
                <a:gd name="connsiteX590" fmla="*/ 19303 w 92854"/>
                <a:gd name="connsiteY590" fmla="*/ 17847 h 101803"/>
                <a:gd name="connsiteX591" fmla="*/ 18775 w 92854"/>
                <a:gd name="connsiteY591" fmla="*/ 18492 h 101803"/>
                <a:gd name="connsiteX592" fmla="*/ 18800 w 92854"/>
                <a:gd name="connsiteY592" fmla="*/ 18601 h 101803"/>
                <a:gd name="connsiteX593" fmla="*/ 19638 w 92854"/>
                <a:gd name="connsiteY593" fmla="*/ 18601 h 101803"/>
                <a:gd name="connsiteX594" fmla="*/ 19638 w 92854"/>
                <a:gd name="connsiteY594" fmla="*/ 17847 h 101803"/>
                <a:gd name="connsiteX595" fmla="*/ 19554 w 92854"/>
                <a:gd name="connsiteY595" fmla="*/ 17847 h 101803"/>
                <a:gd name="connsiteX596" fmla="*/ 46702 w 92854"/>
                <a:gd name="connsiteY596" fmla="*/ 82616 h 101803"/>
                <a:gd name="connsiteX597" fmla="*/ 46693 w 92854"/>
                <a:gd name="connsiteY597" fmla="*/ 83445 h 101803"/>
                <a:gd name="connsiteX598" fmla="*/ 46702 w 92854"/>
                <a:gd name="connsiteY598" fmla="*/ 83454 h 101803"/>
                <a:gd name="connsiteX599" fmla="*/ 47372 w 92854"/>
                <a:gd name="connsiteY599" fmla="*/ 84040 h 101803"/>
                <a:gd name="connsiteX600" fmla="*/ 47372 w 92854"/>
                <a:gd name="connsiteY600" fmla="*/ 83286 h 101803"/>
                <a:gd name="connsiteX601" fmla="*/ 46953 w 92854"/>
                <a:gd name="connsiteY601" fmla="*/ 82616 h 101803"/>
                <a:gd name="connsiteX602" fmla="*/ 40920 w 92854"/>
                <a:gd name="connsiteY602" fmla="*/ 58150 h 101803"/>
                <a:gd name="connsiteX603" fmla="*/ 41758 w 92854"/>
                <a:gd name="connsiteY603" fmla="*/ 58150 h 101803"/>
                <a:gd name="connsiteX604" fmla="*/ 41758 w 92854"/>
                <a:gd name="connsiteY604" fmla="*/ 56976 h 101803"/>
                <a:gd name="connsiteX605" fmla="*/ 41004 w 92854"/>
                <a:gd name="connsiteY605" fmla="*/ 56976 h 101803"/>
                <a:gd name="connsiteX606" fmla="*/ 37904 w 92854"/>
                <a:gd name="connsiteY606" fmla="*/ 12066 h 101803"/>
                <a:gd name="connsiteX607" fmla="*/ 38323 w 92854"/>
                <a:gd name="connsiteY607" fmla="*/ 12485 h 101803"/>
                <a:gd name="connsiteX608" fmla="*/ 38826 w 92854"/>
                <a:gd name="connsiteY608" fmla="*/ 12485 h 101803"/>
                <a:gd name="connsiteX609" fmla="*/ 38826 w 92854"/>
                <a:gd name="connsiteY609" fmla="*/ 11395 h 101803"/>
                <a:gd name="connsiteX610" fmla="*/ 38826 w 92854"/>
                <a:gd name="connsiteY610" fmla="*/ 10893 h 101803"/>
                <a:gd name="connsiteX611" fmla="*/ 38826 w 92854"/>
                <a:gd name="connsiteY611" fmla="*/ 10222 h 101803"/>
                <a:gd name="connsiteX612" fmla="*/ 37988 w 92854"/>
                <a:gd name="connsiteY612" fmla="*/ 10222 h 101803"/>
                <a:gd name="connsiteX613" fmla="*/ 37988 w 92854"/>
                <a:gd name="connsiteY613" fmla="*/ 10725 h 101803"/>
                <a:gd name="connsiteX614" fmla="*/ 37988 w 92854"/>
                <a:gd name="connsiteY614" fmla="*/ 11144 h 101803"/>
                <a:gd name="connsiteX615" fmla="*/ 50472 w 92854"/>
                <a:gd name="connsiteY615" fmla="*/ 55720 h 101803"/>
                <a:gd name="connsiteX616" fmla="*/ 51310 w 92854"/>
                <a:gd name="connsiteY616" fmla="*/ 56306 h 101803"/>
                <a:gd name="connsiteX617" fmla="*/ 51319 w 92854"/>
                <a:gd name="connsiteY617" fmla="*/ 57136 h 101803"/>
                <a:gd name="connsiteX618" fmla="*/ 51310 w 92854"/>
                <a:gd name="connsiteY618" fmla="*/ 57144 h 101803"/>
                <a:gd name="connsiteX619" fmla="*/ 50556 w 92854"/>
                <a:gd name="connsiteY619" fmla="*/ 56558 h 101803"/>
                <a:gd name="connsiteX620" fmla="*/ 50724 w 92854"/>
                <a:gd name="connsiteY620" fmla="*/ 55552 h 101803"/>
                <a:gd name="connsiteX621" fmla="*/ 48713 w 92854"/>
                <a:gd name="connsiteY621" fmla="*/ 49100 h 101803"/>
                <a:gd name="connsiteX622" fmla="*/ 48713 w 92854"/>
                <a:gd name="connsiteY622" fmla="*/ 48430 h 101803"/>
                <a:gd name="connsiteX623" fmla="*/ 48713 w 92854"/>
                <a:gd name="connsiteY623" fmla="*/ 47592 h 101803"/>
                <a:gd name="connsiteX624" fmla="*/ 50472 w 92854"/>
                <a:gd name="connsiteY624" fmla="*/ 48179 h 101803"/>
                <a:gd name="connsiteX625" fmla="*/ 51897 w 92854"/>
                <a:gd name="connsiteY625" fmla="*/ 48849 h 101803"/>
                <a:gd name="connsiteX626" fmla="*/ 52735 w 92854"/>
                <a:gd name="connsiteY626" fmla="*/ 50357 h 101803"/>
                <a:gd name="connsiteX627" fmla="*/ 53405 w 92854"/>
                <a:gd name="connsiteY627" fmla="*/ 51949 h 101803"/>
                <a:gd name="connsiteX628" fmla="*/ 52400 w 92854"/>
                <a:gd name="connsiteY628" fmla="*/ 51949 h 101803"/>
                <a:gd name="connsiteX629" fmla="*/ 51227 w 92854"/>
                <a:gd name="connsiteY629" fmla="*/ 51949 h 101803"/>
                <a:gd name="connsiteX630" fmla="*/ 50724 w 92854"/>
                <a:gd name="connsiteY630" fmla="*/ 51195 h 101803"/>
                <a:gd name="connsiteX631" fmla="*/ 50305 w 92854"/>
                <a:gd name="connsiteY631" fmla="*/ 50609 h 101803"/>
                <a:gd name="connsiteX632" fmla="*/ 49886 w 92854"/>
                <a:gd name="connsiteY632" fmla="*/ 50609 h 101803"/>
                <a:gd name="connsiteX633" fmla="*/ 49383 w 92854"/>
                <a:gd name="connsiteY633" fmla="*/ 50609 h 101803"/>
                <a:gd name="connsiteX634" fmla="*/ 49383 w 92854"/>
                <a:gd name="connsiteY634" fmla="*/ 49938 h 101803"/>
                <a:gd name="connsiteX635" fmla="*/ 48964 w 92854"/>
                <a:gd name="connsiteY635" fmla="*/ 49100 h 101803"/>
                <a:gd name="connsiteX636" fmla="*/ 42680 w 92854"/>
                <a:gd name="connsiteY636" fmla="*/ 20361 h 101803"/>
                <a:gd name="connsiteX637" fmla="*/ 42680 w 92854"/>
                <a:gd name="connsiteY637" fmla="*/ 20361 h 101803"/>
                <a:gd name="connsiteX638" fmla="*/ 42680 w 92854"/>
                <a:gd name="connsiteY638" fmla="*/ 20361 h 101803"/>
                <a:gd name="connsiteX639" fmla="*/ 43183 w 92854"/>
                <a:gd name="connsiteY639" fmla="*/ 20361 h 101803"/>
                <a:gd name="connsiteX640" fmla="*/ 43183 w 92854"/>
                <a:gd name="connsiteY640" fmla="*/ 19607 h 101803"/>
                <a:gd name="connsiteX641" fmla="*/ 43183 w 92854"/>
                <a:gd name="connsiteY641" fmla="*/ 18769 h 101803"/>
                <a:gd name="connsiteX642" fmla="*/ 42345 w 92854"/>
                <a:gd name="connsiteY642" fmla="*/ 18769 h 101803"/>
                <a:gd name="connsiteX643" fmla="*/ 42345 w 92854"/>
                <a:gd name="connsiteY643" fmla="*/ 18769 h 101803"/>
                <a:gd name="connsiteX644" fmla="*/ 42345 w 92854"/>
                <a:gd name="connsiteY644" fmla="*/ 18769 h 101803"/>
                <a:gd name="connsiteX645" fmla="*/ 42345 w 92854"/>
                <a:gd name="connsiteY645" fmla="*/ 18769 h 101803"/>
                <a:gd name="connsiteX646" fmla="*/ 42345 w 92854"/>
                <a:gd name="connsiteY646" fmla="*/ 19607 h 101803"/>
                <a:gd name="connsiteX647" fmla="*/ 42680 w 92854"/>
                <a:gd name="connsiteY647" fmla="*/ 10893 h 101803"/>
                <a:gd name="connsiteX648" fmla="*/ 42680 w 92854"/>
                <a:gd name="connsiteY648" fmla="*/ 10893 h 101803"/>
                <a:gd name="connsiteX649" fmla="*/ 42680 w 92854"/>
                <a:gd name="connsiteY649" fmla="*/ 10893 h 101803"/>
                <a:gd name="connsiteX650" fmla="*/ 42680 w 92854"/>
                <a:gd name="connsiteY650" fmla="*/ 10893 h 101803"/>
                <a:gd name="connsiteX651" fmla="*/ 42848 w 92854"/>
                <a:gd name="connsiteY651" fmla="*/ 10893 h 101803"/>
                <a:gd name="connsiteX652" fmla="*/ 52316 w 92854"/>
                <a:gd name="connsiteY652" fmla="*/ 45916 h 101803"/>
                <a:gd name="connsiteX653" fmla="*/ 51729 w 92854"/>
                <a:gd name="connsiteY653" fmla="*/ 45916 h 101803"/>
                <a:gd name="connsiteX654" fmla="*/ 51729 w 92854"/>
                <a:gd name="connsiteY654" fmla="*/ 45246 h 101803"/>
                <a:gd name="connsiteX655" fmla="*/ 46031 w 92854"/>
                <a:gd name="connsiteY655" fmla="*/ 21618 h 101803"/>
                <a:gd name="connsiteX656" fmla="*/ 46811 w 92854"/>
                <a:gd name="connsiteY656" fmla="*/ 21894 h 101803"/>
                <a:gd name="connsiteX657" fmla="*/ 46869 w 92854"/>
                <a:gd name="connsiteY657" fmla="*/ 22120 h 101803"/>
                <a:gd name="connsiteX658" fmla="*/ 46367 w 92854"/>
                <a:gd name="connsiteY658" fmla="*/ 23042 h 101803"/>
                <a:gd name="connsiteX659" fmla="*/ 45864 w 92854"/>
                <a:gd name="connsiteY659" fmla="*/ 22455 h 101803"/>
                <a:gd name="connsiteX660" fmla="*/ 46199 w 92854"/>
                <a:gd name="connsiteY660" fmla="*/ 22037 h 101803"/>
                <a:gd name="connsiteX661" fmla="*/ 53908 w 92854"/>
                <a:gd name="connsiteY661" fmla="*/ 46252 h 101803"/>
                <a:gd name="connsiteX662" fmla="*/ 53908 w 92854"/>
                <a:gd name="connsiteY662" fmla="*/ 46252 h 101803"/>
                <a:gd name="connsiteX663" fmla="*/ 53908 w 92854"/>
                <a:gd name="connsiteY663" fmla="*/ 46252 h 101803"/>
                <a:gd name="connsiteX664" fmla="*/ 54075 w 92854"/>
                <a:gd name="connsiteY664" fmla="*/ 46252 h 101803"/>
                <a:gd name="connsiteX665" fmla="*/ 54746 w 92854"/>
                <a:gd name="connsiteY665" fmla="*/ 49603 h 101803"/>
                <a:gd name="connsiteX666" fmla="*/ 55165 w 92854"/>
                <a:gd name="connsiteY666" fmla="*/ 50273 h 101803"/>
                <a:gd name="connsiteX667" fmla="*/ 55165 w 92854"/>
                <a:gd name="connsiteY667" fmla="*/ 51028 h 101803"/>
                <a:gd name="connsiteX668" fmla="*/ 55165 w 92854"/>
                <a:gd name="connsiteY668" fmla="*/ 50441 h 101803"/>
                <a:gd name="connsiteX669" fmla="*/ 54913 w 92854"/>
                <a:gd name="connsiteY669" fmla="*/ 49603 h 101803"/>
                <a:gd name="connsiteX670" fmla="*/ 46367 w 92854"/>
                <a:gd name="connsiteY670" fmla="*/ 9468 h 101803"/>
                <a:gd name="connsiteX671" fmla="*/ 46367 w 92854"/>
                <a:gd name="connsiteY671" fmla="*/ 10222 h 101803"/>
                <a:gd name="connsiteX672" fmla="*/ 46869 w 92854"/>
                <a:gd name="connsiteY672" fmla="*/ 10809 h 101803"/>
                <a:gd name="connsiteX673" fmla="*/ 47381 w 92854"/>
                <a:gd name="connsiteY673" fmla="*/ 10013 h 101803"/>
                <a:gd name="connsiteX674" fmla="*/ 47372 w 92854"/>
                <a:gd name="connsiteY674" fmla="*/ 9971 h 101803"/>
                <a:gd name="connsiteX675" fmla="*/ 46702 w 92854"/>
                <a:gd name="connsiteY675" fmla="*/ 9468 h 101803"/>
                <a:gd name="connsiteX676" fmla="*/ 57259 w 92854"/>
                <a:gd name="connsiteY676" fmla="*/ 45330 h 101803"/>
                <a:gd name="connsiteX677" fmla="*/ 57678 w 92854"/>
                <a:gd name="connsiteY677" fmla="*/ 46000 h 101803"/>
                <a:gd name="connsiteX678" fmla="*/ 57678 w 92854"/>
                <a:gd name="connsiteY678" fmla="*/ 46754 h 101803"/>
                <a:gd name="connsiteX679" fmla="*/ 56840 w 92854"/>
                <a:gd name="connsiteY679" fmla="*/ 46168 h 101803"/>
                <a:gd name="connsiteX680" fmla="*/ 57310 w 92854"/>
                <a:gd name="connsiteY680" fmla="*/ 45347 h 101803"/>
                <a:gd name="connsiteX681" fmla="*/ 57594 w 92854"/>
                <a:gd name="connsiteY681" fmla="*/ 45330 h 101803"/>
                <a:gd name="connsiteX682" fmla="*/ 68990 w 92854"/>
                <a:gd name="connsiteY682" fmla="*/ 91162 h 101803"/>
                <a:gd name="connsiteX683" fmla="*/ 69660 w 92854"/>
                <a:gd name="connsiteY683" fmla="*/ 91162 h 101803"/>
                <a:gd name="connsiteX684" fmla="*/ 69241 w 92854"/>
                <a:gd name="connsiteY684" fmla="*/ 90576 h 101803"/>
                <a:gd name="connsiteX685" fmla="*/ 68655 w 92854"/>
                <a:gd name="connsiteY685" fmla="*/ 89989 h 101803"/>
                <a:gd name="connsiteX686" fmla="*/ 73766 w 92854"/>
                <a:gd name="connsiteY686" fmla="*/ 79181 h 101803"/>
                <a:gd name="connsiteX687" fmla="*/ 73766 w 92854"/>
                <a:gd name="connsiteY687" fmla="*/ 79181 h 101803"/>
                <a:gd name="connsiteX688" fmla="*/ 73766 w 92854"/>
                <a:gd name="connsiteY688" fmla="*/ 78762 h 101803"/>
                <a:gd name="connsiteX689" fmla="*/ 73766 w 92854"/>
                <a:gd name="connsiteY689" fmla="*/ 78762 h 101803"/>
                <a:gd name="connsiteX690" fmla="*/ 73766 w 92854"/>
                <a:gd name="connsiteY690" fmla="*/ 78762 h 101803"/>
                <a:gd name="connsiteX691" fmla="*/ 73766 w 92854"/>
                <a:gd name="connsiteY691" fmla="*/ 78762 h 101803"/>
                <a:gd name="connsiteX692" fmla="*/ 73766 w 92854"/>
                <a:gd name="connsiteY692" fmla="*/ 78762 h 101803"/>
                <a:gd name="connsiteX693" fmla="*/ 73012 w 92854"/>
                <a:gd name="connsiteY693" fmla="*/ 78762 h 101803"/>
                <a:gd name="connsiteX694" fmla="*/ 76112 w 92854"/>
                <a:gd name="connsiteY694" fmla="*/ 85800 h 101803"/>
                <a:gd name="connsiteX695" fmla="*/ 76112 w 92854"/>
                <a:gd name="connsiteY695" fmla="*/ 86554 h 101803"/>
                <a:gd name="connsiteX696" fmla="*/ 76782 w 92854"/>
                <a:gd name="connsiteY696" fmla="*/ 87141 h 101803"/>
                <a:gd name="connsiteX697" fmla="*/ 76791 w 92854"/>
                <a:gd name="connsiteY697" fmla="*/ 86311 h 101803"/>
                <a:gd name="connsiteX698" fmla="*/ 76782 w 92854"/>
                <a:gd name="connsiteY698" fmla="*/ 86303 h 101803"/>
                <a:gd name="connsiteX699" fmla="*/ 76447 w 92854"/>
                <a:gd name="connsiteY699" fmla="*/ 85800 h 101803"/>
                <a:gd name="connsiteX700" fmla="*/ 73849 w 92854"/>
                <a:gd name="connsiteY700" fmla="*/ 71304 h 101803"/>
                <a:gd name="connsiteX701" fmla="*/ 73849 w 92854"/>
                <a:gd name="connsiteY701" fmla="*/ 71891 h 101803"/>
                <a:gd name="connsiteX702" fmla="*/ 73179 w 92854"/>
                <a:gd name="connsiteY702" fmla="*/ 71891 h 101803"/>
                <a:gd name="connsiteX703" fmla="*/ 73179 w 92854"/>
                <a:gd name="connsiteY703" fmla="*/ 71388 h 101803"/>
                <a:gd name="connsiteX704" fmla="*/ 74185 w 92854"/>
                <a:gd name="connsiteY704" fmla="*/ 71304 h 101803"/>
                <a:gd name="connsiteX705" fmla="*/ 58768 w 92854"/>
                <a:gd name="connsiteY705" fmla="*/ 15333 h 101803"/>
                <a:gd name="connsiteX706" fmla="*/ 59940 w 92854"/>
                <a:gd name="connsiteY706" fmla="*/ 14160 h 101803"/>
                <a:gd name="connsiteX707" fmla="*/ 60862 w 92854"/>
                <a:gd name="connsiteY707" fmla="*/ 12736 h 101803"/>
                <a:gd name="connsiteX708" fmla="*/ 61281 w 92854"/>
                <a:gd name="connsiteY708" fmla="*/ 12736 h 101803"/>
                <a:gd name="connsiteX709" fmla="*/ 61281 w 92854"/>
                <a:gd name="connsiteY709" fmla="*/ 12317 h 101803"/>
                <a:gd name="connsiteX710" fmla="*/ 61281 w 92854"/>
                <a:gd name="connsiteY710" fmla="*/ 11479 h 101803"/>
                <a:gd name="connsiteX711" fmla="*/ 61281 w 92854"/>
                <a:gd name="connsiteY711" fmla="*/ 10641 h 101803"/>
                <a:gd name="connsiteX712" fmla="*/ 60192 w 92854"/>
                <a:gd name="connsiteY712" fmla="*/ 9720 h 101803"/>
                <a:gd name="connsiteX713" fmla="*/ 59438 w 92854"/>
                <a:gd name="connsiteY713" fmla="*/ 8798 h 101803"/>
                <a:gd name="connsiteX714" fmla="*/ 59019 w 92854"/>
                <a:gd name="connsiteY714" fmla="*/ 7876 h 101803"/>
                <a:gd name="connsiteX715" fmla="*/ 58265 w 92854"/>
                <a:gd name="connsiteY715" fmla="*/ 7876 h 101803"/>
                <a:gd name="connsiteX716" fmla="*/ 60695 w 92854"/>
                <a:gd name="connsiteY716" fmla="*/ 5362 h 101803"/>
                <a:gd name="connsiteX717" fmla="*/ 58348 w 92854"/>
                <a:gd name="connsiteY717" fmla="*/ 5362 h 101803"/>
                <a:gd name="connsiteX718" fmla="*/ 58935 w 92854"/>
                <a:gd name="connsiteY718" fmla="*/ 4860 h 101803"/>
                <a:gd name="connsiteX719" fmla="*/ 59605 w 92854"/>
                <a:gd name="connsiteY719" fmla="*/ 4273 h 101803"/>
                <a:gd name="connsiteX720" fmla="*/ 59605 w 92854"/>
                <a:gd name="connsiteY720" fmla="*/ 3100 h 101803"/>
                <a:gd name="connsiteX721" fmla="*/ 60108 w 92854"/>
                <a:gd name="connsiteY721" fmla="*/ 2011 h 101803"/>
                <a:gd name="connsiteX722" fmla="*/ 60108 w 92854"/>
                <a:gd name="connsiteY722" fmla="*/ 1257 h 101803"/>
                <a:gd name="connsiteX723" fmla="*/ 60108 w 92854"/>
                <a:gd name="connsiteY723" fmla="*/ 503 h 101803"/>
                <a:gd name="connsiteX724" fmla="*/ 62119 w 92854"/>
                <a:gd name="connsiteY724" fmla="*/ 0 h 101803"/>
                <a:gd name="connsiteX725" fmla="*/ 62119 w 92854"/>
                <a:gd name="connsiteY725" fmla="*/ 503 h 101803"/>
                <a:gd name="connsiteX726" fmla="*/ 62119 w 92854"/>
                <a:gd name="connsiteY726" fmla="*/ 1676 h 101803"/>
                <a:gd name="connsiteX727" fmla="*/ 62119 w 92854"/>
                <a:gd name="connsiteY727" fmla="*/ 2849 h 101803"/>
                <a:gd name="connsiteX728" fmla="*/ 63208 w 92854"/>
                <a:gd name="connsiteY728" fmla="*/ 3435 h 101803"/>
                <a:gd name="connsiteX729" fmla="*/ 63711 w 92854"/>
                <a:gd name="connsiteY729" fmla="*/ 3435 h 101803"/>
                <a:gd name="connsiteX730" fmla="*/ 63711 w 92854"/>
                <a:gd name="connsiteY730" fmla="*/ 3016 h 101803"/>
                <a:gd name="connsiteX731" fmla="*/ 63711 w 92854"/>
                <a:gd name="connsiteY731" fmla="*/ 2430 h 101803"/>
                <a:gd name="connsiteX732" fmla="*/ 63711 w 92854"/>
                <a:gd name="connsiteY732" fmla="*/ 1760 h 101803"/>
                <a:gd name="connsiteX733" fmla="*/ 63711 w 92854"/>
                <a:gd name="connsiteY733" fmla="*/ 1089 h 101803"/>
                <a:gd name="connsiteX734" fmla="*/ 64214 w 92854"/>
                <a:gd name="connsiteY734" fmla="*/ 1592 h 101803"/>
                <a:gd name="connsiteX735" fmla="*/ 64800 w 92854"/>
                <a:gd name="connsiteY735" fmla="*/ 2095 h 101803"/>
                <a:gd name="connsiteX736" fmla="*/ 65554 w 92854"/>
                <a:gd name="connsiteY736" fmla="*/ 2765 h 101803"/>
                <a:gd name="connsiteX737" fmla="*/ 66560 w 92854"/>
                <a:gd name="connsiteY737" fmla="*/ 2095 h 101803"/>
                <a:gd name="connsiteX738" fmla="*/ 67398 w 92854"/>
                <a:gd name="connsiteY738" fmla="*/ 1424 h 101803"/>
                <a:gd name="connsiteX739" fmla="*/ 67901 w 92854"/>
                <a:gd name="connsiteY739" fmla="*/ 2179 h 101803"/>
                <a:gd name="connsiteX740" fmla="*/ 68403 w 92854"/>
                <a:gd name="connsiteY740" fmla="*/ 2681 h 101803"/>
                <a:gd name="connsiteX741" fmla="*/ 69073 w 92854"/>
                <a:gd name="connsiteY741" fmla="*/ 2681 h 101803"/>
                <a:gd name="connsiteX742" fmla="*/ 69660 w 92854"/>
                <a:gd name="connsiteY742" fmla="*/ 2681 h 101803"/>
                <a:gd name="connsiteX743" fmla="*/ 70917 w 92854"/>
                <a:gd name="connsiteY743" fmla="*/ 1508 h 101803"/>
                <a:gd name="connsiteX744" fmla="*/ 72090 w 92854"/>
                <a:gd name="connsiteY744" fmla="*/ 503 h 101803"/>
                <a:gd name="connsiteX745" fmla="*/ 74436 w 92854"/>
                <a:gd name="connsiteY745" fmla="*/ 922 h 101803"/>
                <a:gd name="connsiteX746" fmla="*/ 76698 w 92854"/>
                <a:gd name="connsiteY746" fmla="*/ 1508 h 101803"/>
                <a:gd name="connsiteX747" fmla="*/ 73347 w 92854"/>
                <a:gd name="connsiteY747" fmla="*/ 2430 h 101803"/>
                <a:gd name="connsiteX748" fmla="*/ 73347 w 92854"/>
                <a:gd name="connsiteY748" fmla="*/ 3771 h 101803"/>
                <a:gd name="connsiteX749" fmla="*/ 73347 w 92854"/>
                <a:gd name="connsiteY749" fmla="*/ 5865 h 101803"/>
                <a:gd name="connsiteX750" fmla="*/ 73347 w 92854"/>
                <a:gd name="connsiteY750" fmla="*/ 7876 h 101803"/>
                <a:gd name="connsiteX751" fmla="*/ 73347 w 92854"/>
                <a:gd name="connsiteY751" fmla="*/ 9217 h 101803"/>
                <a:gd name="connsiteX752" fmla="*/ 73347 w 92854"/>
                <a:gd name="connsiteY752" fmla="*/ 10055 h 101803"/>
                <a:gd name="connsiteX753" fmla="*/ 73347 w 92854"/>
                <a:gd name="connsiteY753" fmla="*/ 10893 h 101803"/>
                <a:gd name="connsiteX754" fmla="*/ 73347 w 92854"/>
                <a:gd name="connsiteY754" fmla="*/ 10893 h 101803"/>
                <a:gd name="connsiteX755" fmla="*/ 73347 w 92854"/>
                <a:gd name="connsiteY755" fmla="*/ 10474 h 101803"/>
                <a:gd name="connsiteX756" fmla="*/ 73347 w 92854"/>
                <a:gd name="connsiteY756" fmla="*/ 9552 h 101803"/>
                <a:gd name="connsiteX757" fmla="*/ 73347 w 92854"/>
                <a:gd name="connsiteY757" fmla="*/ 8379 h 101803"/>
                <a:gd name="connsiteX758" fmla="*/ 72677 w 92854"/>
                <a:gd name="connsiteY758" fmla="*/ 7290 h 101803"/>
                <a:gd name="connsiteX759" fmla="*/ 72090 w 92854"/>
                <a:gd name="connsiteY759" fmla="*/ 6033 h 101803"/>
                <a:gd name="connsiteX760" fmla="*/ 71503 w 92854"/>
                <a:gd name="connsiteY760" fmla="*/ 5362 h 101803"/>
                <a:gd name="connsiteX761" fmla="*/ 70749 w 92854"/>
                <a:gd name="connsiteY761" fmla="*/ 4776 h 101803"/>
                <a:gd name="connsiteX762" fmla="*/ 70749 w 92854"/>
                <a:gd name="connsiteY762" fmla="*/ 4776 h 101803"/>
                <a:gd name="connsiteX763" fmla="*/ 70749 w 92854"/>
                <a:gd name="connsiteY763" fmla="*/ 5949 h 101803"/>
                <a:gd name="connsiteX764" fmla="*/ 70749 w 92854"/>
                <a:gd name="connsiteY764" fmla="*/ 7038 h 101803"/>
                <a:gd name="connsiteX765" fmla="*/ 70079 w 92854"/>
                <a:gd name="connsiteY765" fmla="*/ 8379 h 101803"/>
                <a:gd name="connsiteX766" fmla="*/ 69325 w 92854"/>
                <a:gd name="connsiteY766" fmla="*/ 9552 h 101803"/>
                <a:gd name="connsiteX767" fmla="*/ 69325 w 92854"/>
                <a:gd name="connsiteY767" fmla="*/ 10809 h 101803"/>
                <a:gd name="connsiteX768" fmla="*/ 69744 w 92854"/>
                <a:gd name="connsiteY768" fmla="*/ 12401 h 101803"/>
                <a:gd name="connsiteX769" fmla="*/ 70163 w 92854"/>
                <a:gd name="connsiteY769" fmla="*/ 12401 h 101803"/>
                <a:gd name="connsiteX770" fmla="*/ 70582 w 92854"/>
                <a:gd name="connsiteY770" fmla="*/ 12401 h 101803"/>
                <a:gd name="connsiteX771" fmla="*/ 70079 w 92854"/>
                <a:gd name="connsiteY771" fmla="*/ 13239 h 101803"/>
                <a:gd name="connsiteX772" fmla="*/ 69493 w 92854"/>
                <a:gd name="connsiteY772" fmla="*/ 14160 h 101803"/>
                <a:gd name="connsiteX773" fmla="*/ 69073 w 92854"/>
                <a:gd name="connsiteY773" fmla="*/ 14160 h 101803"/>
                <a:gd name="connsiteX774" fmla="*/ 69073 w 92854"/>
                <a:gd name="connsiteY774" fmla="*/ 14160 h 101803"/>
                <a:gd name="connsiteX775" fmla="*/ 68152 w 92854"/>
                <a:gd name="connsiteY775" fmla="*/ 13574 h 101803"/>
                <a:gd name="connsiteX776" fmla="*/ 67230 w 92854"/>
                <a:gd name="connsiteY776" fmla="*/ 13071 h 101803"/>
                <a:gd name="connsiteX777" fmla="*/ 66644 w 92854"/>
                <a:gd name="connsiteY777" fmla="*/ 13071 h 101803"/>
                <a:gd name="connsiteX778" fmla="*/ 66225 w 92854"/>
                <a:gd name="connsiteY778" fmla="*/ 13490 h 101803"/>
                <a:gd name="connsiteX779" fmla="*/ 65722 w 92854"/>
                <a:gd name="connsiteY779" fmla="*/ 14831 h 101803"/>
                <a:gd name="connsiteX780" fmla="*/ 65722 w 92854"/>
                <a:gd name="connsiteY780" fmla="*/ 16087 h 101803"/>
                <a:gd name="connsiteX781" fmla="*/ 64968 w 92854"/>
                <a:gd name="connsiteY781" fmla="*/ 16087 h 101803"/>
                <a:gd name="connsiteX782" fmla="*/ 64549 w 92854"/>
                <a:gd name="connsiteY782" fmla="*/ 16087 h 101803"/>
                <a:gd name="connsiteX783" fmla="*/ 64549 w 92854"/>
                <a:gd name="connsiteY783" fmla="*/ 16087 h 101803"/>
                <a:gd name="connsiteX784" fmla="*/ 63124 w 92854"/>
                <a:gd name="connsiteY784" fmla="*/ 16087 h 101803"/>
                <a:gd name="connsiteX785" fmla="*/ 61868 w 92854"/>
                <a:gd name="connsiteY785" fmla="*/ 16087 h 101803"/>
                <a:gd name="connsiteX786" fmla="*/ 61197 w 92854"/>
                <a:gd name="connsiteY786" fmla="*/ 16087 h 101803"/>
                <a:gd name="connsiteX787" fmla="*/ 60360 w 92854"/>
                <a:gd name="connsiteY787" fmla="*/ 16087 h 101803"/>
                <a:gd name="connsiteX788" fmla="*/ 59857 w 92854"/>
                <a:gd name="connsiteY788" fmla="*/ 16087 h 101803"/>
                <a:gd name="connsiteX789" fmla="*/ 59103 w 92854"/>
                <a:gd name="connsiteY789" fmla="*/ 15333 h 101803"/>
                <a:gd name="connsiteX790" fmla="*/ 58768 w 92854"/>
                <a:gd name="connsiteY790" fmla="*/ 8965 h 101803"/>
                <a:gd name="connsiteX791" fmla="*/ 58768 w 92854"/>
                <a:gd name="connsiteY791" fmla="*/ 9552 h 101803"/>
                <a:gd name="connsiteX792" fmla="*/ 59186 w 92854"/>
                <a:gd name="connsiteY792" fmla="*/ 9552 h 101803"/>
                <a:gd name="connsiteX793" fmla="*/ 59186 w 92854"/>
                <a:gd name="connsiteY793" fmla="*/ 9049 h 101803"/>
                <a:gd name="connsiteX794" fmla="*/ 58851 w 92854"/>
                <a:gd name="connsiteY794" fmla="*/ 8965 h 101803"/>
                <a:gd name="connsiteX795" fmla="*/ 76028 w 92854"/>
                <a:gd name="connsiteY795" fmla="*/ 70802 h 101803"/>
                <a:gd name="connsiteX796" fmla="*/ 76849 w 92854"/>
                <a:gd name="connsiteY796" fmla="*/ 71279 h 101803"/>
                <a:gd name="connsiteX797" fmla="*/ 76866 w 92854"/>
                <a:gd name="connsiteY797" fmla="*/ 71388 h 101803"/>
                <a:gd name="connsiteX798" fmla="*/ 76363 w 92854"/>
                <a:gd name="connsiteY798" fmla="*/ 72310 h 101803"/>
                <a:gd name="connsiteX799" fmla="*/ 75860 w 92854"/>
                <a:gd name="connsiteY799" fmla="*/ 71640 h 101803"/>
                <a:gd name="connsiteX800" fmla="*/ 76112 w 92854"/>
                <a:gd name="connsiteY800" fmla="*/ 70802 h 101803"/>
                <a:gd name="connsiteX801" fmla="*/ 63376 w 92854"/>
                <a:gd name="connsiteY801" fmla="*/ 9887 h 101803"/>
                <a:gd name="connsiteX802" fmla="*/ 63795 w 92854"/>
                <a:gd name="connsiteY802" fmla="*/ 9887 h 101803"/>
                <a:gd name="connsiteX803" fmla="*/ 64381 w 92854"/>
                <a:gd name="connsiteY803" fmla="*/ 9887 h 101803"/>
                <a:gd name="connsiteX804" fmla="*/ 64381 w 92854"/>
                <a:gd name="connsiteY804" fmla="*/ 8379 h 101803"/>
                <a:gd name="connsiteX805" fmla="*/ 64381 w 92854"/>
                <a:gd name="connsiteY805" fmla="*/ 6619 h 101803"/>
                <a:gd name="connsiteX806" fmla="*/ 64381 w 92854"/>
                <a:gd name="connsiteY806" fmla="*/ 6117 h 101803"/>
                <a:gd name="connsiteX807" fmla="*/ 63795 w 92854"/>
                <a:gd name="connsiteY807" fmla="*/ 6117 h 101803"/>
                <a:gd name="connsiteX808" fmla="*/ 63292 w 92854"/>
                <a:gd name="connsiteY808" fmla="*/ 6117 h 101803"/>
                <a:gd name="connsiteX809" fmla="*/ 63292 w 92854"/>
                <a:gd name="connsiteY809" fmla="*/ 7541 h 101803"/>
                <a:gd name="connsiteX810" fmla="*/ 62873 w 92854"/>
                <a:gd name="connsiteY810" fmla="*/ 9217 h 101803"/>
                <a:gd name="connsiteX811" fmla="*/ 62873 w 92854"/>
                <a:gd name="connsiteY811" fmla="*/ 9217 h 101803"/>
                <a:gd name="connsiteX812" fmla="*/ 81474 w 92854"/>
                <a:gd name="connsiteY812" fmla="*/ 76918 h 101803"/>
                <a:gd name="connsiteX813" fmla="*/ 81474 w 92854"/>
                <a:gd name="connsiteY813" fmla="*/ 76164 h 101803"/>
                <a:gd name="connsiteX814" fmla="*/ 80804 w 92854"/>
                <a:gd name="connsiteY814" fmla="*/ 75578 h 101803"/>
                <a:gd name="connsiteX815" fmla="*/ 83402 w 92854"/>
                <a:gd name="connsiteY815" fmla="*/ 76416 h 101803"/>
                <a:gd name="connsiteX816" fmla="*/ 83904 w 92854"/>
                <a:gd name="connsiteY816" fmla="*/ 75578 h 101803"/>
                <a:gd name="connsiteX817" fmla="*/ 82982 w 92854"/>
                <a:gd name="connsiteY817" fmla="*/ 76834 h 101803"/>
                <a:gd name="connsiteX818" fmla="*/ 87256 w 92854"/>
                <a:gd name="connsiteY818" fmla="*/ 82700 h 101803"/>
                <a:gd name="connsiteX819" fmla="*/ 87842 w 92854"/>
                <a:gd name="connsiteY819" fmla="*/ 83202 h 101803"/>
                <a:gd name="connsiteX820" fmla="*/ 87842 w 92854"/>
                <a:gd name="connsiteY820" fmla="*/ 83957 h 101803"/>
                <a:gd name="connsiteX821" fmla="*/ 87055 w 92854"/>
                <a:gd name="connsiteY821" fmla="*/ 83688 h 101803"/>
                <a:gd name="connsiteX822" fmla="*/ 87004 w 92854"/>
                <a:gd name="connsiteY822" fmla="*/ 83538 h 101803"/>
                <a:gd name="connsiteX823" fmla="*/ 87340 w 92854"/>
                <a:gd name="connsiteY823" fmla="*/ 83035 h 101803"/>
                <a:gd name="connsiteX824" fmla="*/ 86753 w 92854"/>
                <a:gd name="connsiteY824" fmla="*/ 69796 h 101803"/>
                <a:gd name="connsiteX825" fmla="*/ 86250 w 92854"/>
                <a:gd name="connsiteY825" fmla="*/ 69293 h 101803"/>
                <a:gd name="connsiteX826" fmla="*/ 85748 w 92854"/>
                <a:gd name="connsiteY826" fmla="*/ 68539 h 101803"/>
                <a:gd name="connsiteX827" fmla="*/ 85245 w 92854"/>
                <a:gd name="connsiteY827" fmla="*/ 67534 h 101803"/>
                <a:gd name="connsiteX828" fmla="*/ 85245 w 92854"/>
                <a:gd name="connsiteY828" fmla="*/ 66528 h 101803"/>
                <a:gd name="connsiteX829" fmla="*/ 86669 w 92854"/>
                <a:gd name="connsiteY829" fmla="*/ 66528 h 101803"/>
                <a:gd name="connsiteX830" fmla="*/ 88010 w 92854"/>
                <a:gd name="connsiteY830" fmla="*/ 66528 h 101803"/>
                <a:gd name="connsiteX831" fmla="*/ 88680 w 92854"/>
                <a:gd name="connsiteY831" fmla="*/ 66528 h 101803"/>
                <a:gd name="connsiteX832" fmla="*/ 89183 w 92854"/>
                <a:gd name="connsiteY832" fmla="*/ 66528 h 101803"/>
                <a:gd name="connsiteX833" fmla="*/ 89183 w 92854"/>
                <a:gd name="connsiteY833" fmla="*/ 68456 h 101803"/>
                <a:gd name="connsiteX834" fmla="*/ 88177 w 92854"/>
                <a:gd name="connsiteY834" fmla="*/ 69042 h 101803"/>
                <a:gd name="connsiteX835" fmla="*/ 88177 w 92854"/>
                <a:gd name="connsiteY835" fmla="*/ 69461 h 101803"/>
                <a:gd name="connsiteX836" fmla="*/ 88177 w 92854"/>
                <a:gd name="connsiteY836" fmla="*/ 69964 h 101803"/>
                <a:gd name="connsiteX837" fmla="*/ 89769 w 92854"/>
                <a:gd name="connsiteY837" fmla="*/ 70383 h 101803"/>
                <a:gd name="connsiteX838" fmla="*/ 90942 w 92854"/>
                <a:gd name="connsiteY838" fmla="*/ 70383 h 101803"/>
                <a:gd name="connsiteX839" fmla="*/ 91613 w 92854"/>
                <a:gd name="connsiteY839" fmla="*/ 70383 h 101803"/>
                <a:gd name="connsiteX840" fmla="*/ 90859 w 92854"/>
                <a:gd name="connsiteY840" fmla="*/ 71137 h 101803"/>
                <a:gd name="connsiteX841" fmla="*/ 90188 w 92854"/>
                <a:gd name="connsiteY841" fmla="*/ 71807 h 101803"/>
                <a:gd name="connsiteX842" fmla="*/ 90188 w 92854"/>
                <a:gd name="connsiteY842" fmla="*/ 71807 h 101803"/>
                <a:gd name="connsiteX843" fmla="*/ 90188 w 92854"/>
                <a:gd name="connsiteY843" fmla="*/ 72896 h 101803"/>
                <a:gd name="connsiteX844" fmla="*/ 90188 w 92854"/>
                <a:gd name="connsiteY844" fmla="*/ 73483 h 101803"/>
                <a:gd name="connsiteX845" fmla="*/ 89183 w 92854"/>
                <a:gd name="connsiteY845" fmla="*/ 73483 h 101803"/>
                <a:gd name="connsiteX846" fmla="*/ 88261 w 92854"/>
                <a:gd name="connsiteY846" fmla="*/ 73483 h 101803"/>
                <a:gd name="connsiteX847" fmla="*/ 71420 w 92854"/>
                <a:gd name="connsiteY847" fmla="*/ 7541 h 101803"/>
                <a:gd name="connsiteX848" fmla="*/ 72257 w 92854"/>
                <a:gd name="connsiteY848" fmla="*/ 8044 h 101803"/>
                <a:gd name="connsiteX849" fmla="*/ 71931 w 92854"/>
                <a:gd name="connsiteY849" fmla="*/ 8932 h 101803"/>
                <a:gd name="connsiteX850" fmla="*/ 71839 w 92854"/>
                <a:gd name="connsiteY850" fmla="*/ 8965 h 101803"/>
                <a:gd name="connsiteX851" fmla="*/ 71085 w 92854"/>
                <a:gd name="connsiteY851" fmla="*/ 8379 h 101803"/>
                <a:gd name="connsiteX852" fmla="*/ 71503 w 92854"/>
                <a:gd name="connsiteY852" fmla="*/ 7876 h 101803"/>
                <a:gd name="connsiteX853" fmla="*/ 72174 w 92854"/>
                <a:gd name="connsiteY853" fmla="*/ 5279 h 101803"/>
                <a:gd name="connsiteX854" fmla="*/ 73012 w 92854"/>
                <a:gd name="connsiteY854" fmla="*/ 5865 h 101803"/>
                <a:gd name="connsiteX855" fmla="*/ 72509 w 92854"/>
                <a:gd name="connsiteY855" fmla="*/ 6787 h 101803"/>
                <a:gd name="connsiteX856" fmla="*/ 72090 w 92854"/>
                <a:gd name="connsiteY856" fmla="*/ 6117 h 101803"/>
                <a:gd name="connsiteX857" fmla="*/ 72257 w 92854"/>
                <a:gd name="connsiteY857" fmla="*/ 5279 h 101803"/>
                <a:gd name="connsiteX858" fmla="*/ 92786 w 92854"/>
                <a:gd name="connsiteY858" fmla="*/ 62423 h 101803"/>
                <a:gd name="connsiteX859" fmla="*/ 92786 w 92854"/>
                <a:gd name="connsiteY859" fmla="*/ 62423 h 101803"/>
                <a:gd name="connsiteX860" fmla="*/ 92786 w 92854"/>
                <a:gd name="connsiteY860" fmla="*/ 62926 h 101803"/>
                <a:gd name="connsiteX861" fmla="*/ 92786 w 92854"/>
                <a:gd name="connsiteY861" fmla="*/ 63931 h 101803"/>
                <a:gd name="connsiteX862" fmla="*/ 92786 w 92854"/>
                <a:gd name="connsiteY862" fmla="*/ 64434 h 101803"/>
                <a:gd name="connsiteX863" fmla="*/ 92786 w 92854"/>
                <a:gd name="connsiteY863" fmla="*/ 64434 h 101803"/>
                <a:gd name="connsiteX864" fmla="*/ 92786 w 92854"/>
                <a:gd name="connsiteY864" fmla="*/ 65020 h 101803"/>
                <a:gd name="connsiteX865" fmla="*/ 92786 w 92854"/>
                <a:gd name="connsiteY865" fmla="*/ 66109 h 101803"/>
                <a:gd name="connsiteX866" fmla="*/ 92786 w 92854"/>
                <a:gd name="connsiteY866" fmla="*/ 67199 h 101803"/>
                <a:gd name="connsiteX867" fmla="*/ 92786 w 92854"/>
                <a:gd name="connsiteY867" fmla="*/ 67869 h 101803"/>
                <a:gd name="connsiteX868" fmla="*/ 92367 w 92854"/>
                <a:gd name="connsiteY868" fmla="*/ 68791 h 101803"/>
                <a:gd name="connsiteX869" fmla="*/ 91697 w 92854"/>
                <a:gd name="connsiteY869" fmla="*/ 69629 h 101803"/>
                <a:gd name="connsiteX870" fmla="*/ 91194 w 92854"/>
                <a:gd name="connsiteY870" fmla="*/ 68456 h 101803"/>
                <a:gd name="connsiteX871" fmla="*/ 90272 w 92854"/>
                <a:gd name="connsiteY871" fmla="*/ 66780 h 101803"/>
                <a:gd name="connsiteX872" fmla="*/ 89350 w 92854"/>
                <a:gd name="connsiteY872" fmla="*/ 65020 h 101803"/>
                <a:gd name="connsiteX873" fmla="*/ 88764 w 92854"/>
                <a:gd name="connsiteY873" fmla="*/ 64015 h 101803"/>
                <a:gd name="connsiteX874" fmla="*/ 88764 w 92854"/>
                <a:gd name="connsiteY874" fmla="*/ 63093 h 10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Lst>
              <a:rect l="l" t="t" r="r" b="b"/>
              <a:pathLst>
                <a:path w="92854" h="101803">
                  <a:moveTo>
                    <a:pt x="56170" y="93760"/>
                  </a:moveTo>
                  <a:lnTo>
                    <a:pt x="55081" y="94765"/>
                  </a:lnTo>
                  <a:lnTo>
                    <a:pt x="54662" y="93089"/>
                  </a:lnTo>
                  <a:cubicBezTo>
                    <a:pt x="54662" y="93089"/>
                    <a:pt x="54243" y="93089"/>
                    <a:pt x="53992" y="93089"/>
                  </a:cubicBezTo>
                  <a:lnTo>
                    <a:pt x="53321" y="93089"/>
                  </a:lnTo>
                  <a:cubicBezTo>
                    <a:pt x="53321" y="93089"/>
                    <a:pt x="53321" y="93089"/>
                    <a:pt x="52902" y="92587"/>
                  </a:cubicBezTo>
                  <a:cubicBezTo>
                    <a:pt x="52483" y="92084"/>
                    <a:pt x="52902" y="92000"/>
                    <a:pt x="52400" y="91916"/>
                  </a:cubicBezTo>
                  <a:lnTo>
                    <a:pt x="51645" y="91916"/>
                  </a:lnTo>
                  <a:lnTo>
                    <a:pt x="50975" y="92419"/>
                  </a:lnTo>
                  <a:cubicBezTo>
                    <a:pt x="50741" y="92570"/>
                    <a:pt x="50540" y="92771"/>
                    <a:pt x="50389" y="93006"/>
                  </a:cubicBezTo>
                  <a:lnTo>
                    <a:pt x="49802" y="93006"/>
                  </a:lnTo>
                  <a:lnTo>
                    <a:pt x="49132" y="93006"/>
                  </a:lnTo>
                  <a:cubicBezTo>
                    <a:pt x="49132" y="93006"/>
                    <a:pt x="49132" y="93006"/>
                    <a:pt x="49132" y="93006"/>
                  </a:cubicBezTo>
                  <a:lnTo>
                    <a:pt x="49132" y="93508"/>
                  </a:lnTo>
                  <a:cubicBezTo>
                    <a:pt x="49182" y="93760"/>
                    <a:pt x="49182" y="94011"/>
                    <a:pt x="49132" y="94263"/>
                  </a:cubicBezTo>
                  <a:lnTo>
                    <a:pt x="49132" y="94263"/>
                  </a:lnTo>
                  <a:lnTo>
                    <a:pt x="49132" y="94263"/>
                  </a:lnTo>
                  <a:cubicBezTo>
                    <a:pt x="49132" y="94263"/>
                    <a:pt x="49132" y="94263"/>
                    <a:pt x="49132" y="94263"/>
                  </a:cubicBezTo>
                  <a:lnTo>
                    <a:pt x="47791" y="94681"/>
                  </a:lnTo>
                  <a:lnTo>
                    <a:pt x="46534" y="95100"/>
                  </a:lnTo>
                  <a:lnTo>
                    <a:pt x="44859" y="95100"/>
                  </a:lnTo>
                  <a:lnTo>
                    <a:pt x="43602" y="95100"/>
                  </a:lnTo>
                  <a:lnTo>
                    <a:pt x="41423" y="97447"/>
                  </a:lnTo>
                  <a:lnTo>
                    <a:pt x="39747" y="96692"/>
                  </a:lnTo>
                  <a:lnTo>
                    <a:pt x="40250" y="98620"/>
                  </a:lnTo>
                  <a:lnTo>
                    <a:pt x="36312" y="98620"/>
                  </a:lnTo>
                  <a:lnTo>
                    <a:pt x="35809" y="96692"/>
                  </a:lnTo>
                  <a:lnTo>
                    <a:pt x="35809" y="96692"/>
                  </a:lnTo>
                  <a:lnTo>
                    <a:pt x="35307" y="96692"/>
                  </a:lnTo>
                  <a:lnTo>
                    <a:pt x="34552" y="96692"/>
                  </a:lnTo>
                  <a:lnTo>
                    <a:pt x="33044" y="97447"/>
                  </a:lnTo>
                  <a:cubicBezTo>
                    <a:pt x="32818" y="97715"/>
                    <a:pt x="32533" y="97916"/>
                    <a:pt x="32206" y="98033"/>
                  </a:cubicBezTo>
                  <a:cubicBezTo>
                    <a:pt x="32206" y="98033"/>
                    <a:pt x="32206" y="98033"/>
                    <a:pt x="32206" y="98703"/>
                  </a:cubicBezTo>
                  <a:cubicBezTo>
                    <a:pt x="32156" y="98980"/>
                    <a:pt x="32156" y="99265"/>
                    <a:pt x="32206" y="99541"/>
                  </a:cubicBezTo>
                  <a:cubicBezTo>
                    <a:pt x="32206" y="99541"/>
                    <a:pt x="32206" y="99541"/>
                    <a:pt x="32206" y="99960"/>
                  </a:cubicBezTo>
                  <a:lnTo>
                    <a:pt x="32206" y="99960"/>
                  </a:lnTo>
                  <a:lnTo>
                    <a:pt x="31788" y="99960"/>
                  </a:lnTo>
                  <a:lnTo>
                    <a:pt x="30698" y="99960"/>
                  </a:lnTo>
                  <a:lnTo>
                    <a:pt x="30196" y="99960"/>
                  </a:lnTo>
                  <a:lnTo>
                    <a:pt x="29274" y="99960"/>
                  </a:lnTo>
                  <a:cubicBezTo>
                    <a:pt x="28930" y="100203"/>
                    <a:pt x="28645" y="100522"/>
                    <a:pt x="28436" y="100882"/>
                  </a:cubicBezTo>
                  <a:cubicBezTo>
                    <a:pt x="28017" y="101468"/>
                    <a:pt x="27682" y="101804"/>
                    <a:pt x="27514" y="101804"/>
                  </a:cubicBezTo>
                  <a:lnTo>
                    <a:pt x="26844" y="101804"/>
                  </a:lnTo>
                  <a:lnTo>
                    <a:pt x="26174" y="101804"/>
                  </a:lnTo>
                  <a:lnTo>
                    <a:pt x="24414" y="101804"/>
                  </a:lnTo>
                  <a:lnTo>
                    <a:pt x="22487" y="101804"/>
                  </a:lnTo>
                  <a:lnTo>
                    <a:pt x="22487" y="100882"/>
                  </a:lnTo>
                  <a:lnTo>
                    <a:pt x="22487" y="99793"/>
                  </a:lnTo>
                  <a:lnTo>
                    <a:pt x="22487" y="99793"/>
                  </a:lnTo>
                  <a:lnTo>
                    <a:pt x="22487" y="99793"/>
                  </a:lnTo>
                  <a:lnTo>
                    <a:pt x="22487" y="99793"/>
                  </a:lnTo>
                  <a:lnTo>
                    <a:pt x="22487" y="99039"/>
                  </a:lnTo>
                  <a:lnTo>
                    <a:pt x="22487" y="98368"/>
                  </a:lnTo>
                  <a:lnTo>
                    <a:pt x="21900" y="98368"/>
                  </a:lnTo>
                  <a:lnTo>
                    <a:pt x="21481" y="98368"/>
                  </a:lnTo>
                  <a:lnTo>
                    <a:pt x="20811" y="98368"/>
                  </a:lnTo>
                  <a:lnTo>
                    <a:pt x="19973" y="98368"/>
                  </a:lnTo>
                  <a:lnTo>
                    <a:pt x="19973" y="97195"/>
                  </a:lnTo>
                  <a:cubicBezTo>
                    <a:pt x="19856" y="96785"/>
                    <a:pt x="19856" y="96349"/>
                    <a:pt x="19973" y="95938"/>
                  </a:cubicBezTo>
                  <a:cubicBezTo>
                    <a:pt x="19915" y="95603"/>
                    <a:pt x="19915" y="95268"/>
                    <a:pt x="19973" y="94933"/>
                  </a:cubicBezTo>
                  <a:cubicBezTo>
                    <a:pt x="20007" y="94405"/>
                    <a:pt x="20007" y="93869"/>
                    <a:pt x="19973" y="93341"/>
                  </a:cubicBezTo>
                  <a:cubicBezTo>
                    <a:pt x="19940" y="92863"/>
                    <a:pt x="19940" y="92394"/>
                    <a:pt x="19973" y="91916"/>
                  </a:cubicBezTo>
                  <a:cubicBezTo>
                    <a:pt x="19973" y="91414"/>
                    <a:pt x="19973" y="91162"/>
                    <a:pt x="19973" y="91079"/>
                  </a:cubicBezTo>
                  <a:lnTo>
                    <a:pt x="19973" y="90073"/>
                  </a:lnTo>
                  <a:lnTo>
                    <a:pt x="19554" y="88314"/>
                  </a:lnTo>
                  <a:lnTo>
                    <a:pt x="19051" y="86638"/>
                  </a:lnTo>
                  <a:lnTo>
                    <a:pt x="19051" y="85549"/>
                  </a:lnTo>
                  <a:cubicBezTo>
                    <a:pt x="19051" y="85549"/>
                    <a:pt x="19051" y="84878"/>
                    <a:pt x="19051" y="83873"/>
                  </a:cubicBezTo>
                  <a:cubicBezTo>
                    <a:pt x="19135" y="83261"/>
                    <a:pt x="19135" y="82641"/>
                    <a:pt x="19051" y="82029"/>
                  </a:cubicBezTo>
                  <a:cubicBezTo>
                    <a:pt x="19051" y="82029"/>
                    <a:pt x="19051" y="81191"/>
                    <a:pt x="19051" y="80186"/>
                  </a:cubicBezTo>
                  <a:cubicBezTo>
                    <a:pt x="19051" y="79181"/>
                    <a:pt x="18633" y="78259"/>
                    <a:pt x="18381" y="77505"/>
                  </a:cubicBezTo>
                  <a:lnTo>
                    <a:pt x="18381" y="76834"/>
                  </a:lnTo>
                  <a:cubicBezTo>
                    <a:pt x="18423" y="76416"/>
                    <a:pt x="18423" y="75997"/>
                    <a:pt x="18381" y="75578"/>
                  </a:cubicBezTo>
                  <a:cubicBezTo>
                    <a:pt x="18205" y="75175"/>
                    <a:pt x="18063" y="74748"/>
                    <a:pt x="17962" y="74321"/>
                  </a:cubicBezTo>
                  <a:lnTo>
                    <a:pt x="17962" y="73399"/>
                  </a:lnTo>
                  <a:lnTo>
                    <a:pt x="17124" y="72896"/>
                  </a:lnTo>
                  <a:lnTo>
                    <a:pt x="16454" y="72394"/>
                  </a:lnTo>
                  <a:lnTo>
                    <a:pt x="16454" y="72394"/>
                  </a:lnTo>
                  <a:cubicBezTo>
                    <a:pt x="16454" y="72394"/>
                    <a:pt x="16454" y="72394"/>
                    <a:pt x="16454" y="72394"/>
                  </a:cubicBezTo>
                  <a:cubicBezTo>
                    <a:pt x="16362" y="72209"/>
                    <a:pt x="16362" y="71992"/>
                    <a:pt x="16454" y="71807"/>
                  </a:cubicBezTo>
                  <a:lnTo>
                    <a:pt x="16454" y="71807"/>
                  </a:lnTo>
                  <a:cubicBezTo>
                    <a:pt x="16496" y="71447"/>
                    <a:pt x="16496" y="71078"/>
                    <a:pt x="16454" y="70718"/>
                  </a:cubicBezTo>
                  <a:cubicBezTo>
                    <a:pt x="16513" y="70333"/>
                    <a:pt x="16513" y="69930"/>
                    <a:pt x="16454" y="69545"/>
                  </a:cubicBezTo>
                  <a:lnTo>
                    <a:pt x="16454" y="69545"/>
                  </a:lnTo>
                  <a:lnTo>
                    <a:pt x="16454" y="69545"/>
                  </a:lnTo>
                  <a:cubicBezTo>
                    <a:pt x="16220" y="69428"/>
                    <a:pt x="15935" y="69428"/>
                    <a:pt x="15700" y="69545"/>
                  </a:cubicBezTo>
                  <a:lnTo>
                    <a:pt x="14862" y="69545"/>
                  </a:lnTo>
                  <a:lnTo>
                    <a:pt x="14192" y="72561"/>
                  </a:lnTo>
                  <a:lnTo>
                    <a:pt x="14192" y="72561"/>
                  </a:lnTo>
                  <a:lnTo>
                    <a:pt x="13689" y="72561"/>
                  </a:lnTo>
                  <a:lnTo>
                    <a:pt x="13689" y="72561"/>
                  </a:lnTo>
                  <a:lnTo>
                    <a:pt x="13689" y="72561"/>
                  </a:lnTo>
                  <a:cubicBezTo>
                    <a:pt x="13689" y="72561"/>
                    <a:pt x="13270" y="72561"/>
                    <a:pt x="12851" y="72561"/>
                  </a:cubicBezTo>
                  <a:cubicBezTo>
                    <a:pt x="12575" y="72637"/>
                    <a:pt x="12290" y="72637"/>
                    <a:pt x="12013" y="72561"/>
                  </a:cubicBezTo>
                  <a:lnTo>
                    <a:pt x="12013" y="71723"/>
                  </a:lnTo>
                  <a:lnTo>
                    <a:pt x="12013" y="70634"/>
                  </a:lnTo>
                  <a:cubicBezTo>
                    <a:pt x="11971" y="70240"/>
                    <a:pt x="11971" y="69855"/>
                    <a:pt x="12013" y="69461"/>
                  </a:cubicBezTo>
                  <a:cubicBezTo>
                    <a:pt x="12181" y="69025"/>
                    <a:pt x="12373" y="68606"/>
                    <a:pt x="12600" y="68204"/>
                  </a:cubicBezTo>
                  <a:lnTo>
                    <a:pt x="12600" y="67450"/>
                  </a:lnTo>
                  <a:cubicBezTo>
                    <a:pt x="12809" y="67232"/>
                    <a:pt x="12985" y="66973"/>
                    <a:pt x="13102" y="66696"/>
                  </a:cubicBezTo>
                  <a:cubicBezTo>
                    <a:pt x="13052" y="66394"/>
                    <a:pt x="13052" y="66076"/>
                    <a:pt x="13102" y="65774"/>
                  </a:cubicBezTo>
                  <a:cubicBezTo>
                    <a:pt x="13052" y="65523"/>
                    <a:pt x="13052" y="65272"/>
                    <a:pt x="13102" y="65020"/>
                  </a:cubicBezTo>
                  <a:cubicBezTo>
                    <a:pt x="13102" y="65020"/>
                    <a:pt x="13102" y="65020"/>
                    <a:pt x="13102" y="65020"/>
                  </a:cubicBezTo>
                  <a:lnTo>
                    <a:pt x="13102" y="65020"/>
                  </a:lnTo>
                  <a:lnTo>
                    <a:pt x="11678" y="59490"/>
                  </a:lnTo>
                  <a:cubicBezTo>
                    <a:pt x="11737" y="58711"/>
                    <a:pt x="11737" y="57923"/>
                    <a:pt x="11678" y="57144"/>
                  </a:cubicBezTo>
                  <a:cubicBezTo>
                    <a:pt x="11770" y="56424"/>
                    <a:pt x="11770" y="55686"/>
                    <a:pt x="11678" y="54965"/>
                  </a:cubicBezTo>
                  <a:lnTo>
                    <a:pt x="11678" y="54379"/>
                  </a:lnTo>
                  <a:cubicBezTo>
                    <a:pt x="11678" y="54379"/>
                    <a:pt x="11678" y="53792"/>
                    <a:pt x="10756" y="53206"/>
                  </a:cubicBezTo>
                  <a:lnTo>
                    <a:pt x="9584" y="52033"/>
                  </a:lnTo>
                  <a:lnTo>
                    <a:pt x="9081" y="51111"/>
                  </a:lnTo>
                  <a:cubicBezTo>
                    <a:pt x="8896" y="50826"/>
                    <a:pt x="8754" y="50516"/>
                    <a:pt x="8662" y="50190"/>
                  </a:cubicBezTo>
                  <a:cubicBezTo>
                    <a:pt x="8662" y="50190"/>
                    <a:pt x="8662" y="49603"/>
                    <a:pt x="8243" y="49100"/>
                  </a:cubicBezTo>
                  <a:cubicBezTo>
                    <a:pt x="8000" y="48497"/>
                    <a:pt x="7715" y="47911"/>
                    <a:pt x="7405" y="47341"/>
                  </a:cubicBezTo>
                  <a:lnTo>
                    <a:pt x="6651" y="45497"/>
                  </a:lnTo>
                  <a:lnTo>
                    <a:pt x="6148" y="44241"/>
                  </a:lnTo>
                  <a:lnTo>
                    <a:pt x="6148" y="43067"/>
                  </a:lnTo>
                  <a:lnTo>
                    <a:pt x="6148" y="42313"/>
                  </a:lnTo>
                  <a:lnTo>
                    <a:pt x="6651" y="41643"/>
                  </a:lnTo>
                  <a:lnTo>
                    <a:pt x="7321" y="40554"/>
                  </a:lnTo>
                  <a:lnTo>
                    <a:pt x="7908" y="39465"/>
                  </a:lnTo>
                  <a:cubicBezTo>
                    <a:pt x="7958" y="39247"/>
                    <a:pt x="7958" y="39012"/>
                    <a:pt x="7908" y="38794"/>
                  </a:cubicBezTo>
                  <a:cubicBezTo>
                    <a:pt x="7933" y="38568"/>
                    <a:pt x="7933" y="38350"/>
                    <a:pt x="7908" y="38124"/>
                  </a:cubicBezTo>
                  <a:cubicBezTo>
                    <a:pt x="7958" y="37931"/>
                    <a:pt x="7958" y="37730"/>
                    <a:pt x="7908" y="37538"/>
                  </a:cubicBezTo>
                  <a:cubicBezTo>
                    <a:pt x="7908" y="37538"/>
                    <a:pt x="8410" y="37538"/>
                    <a:pt x="9081" y="38124"/>
                  </a:cubicBezTo>
                  <a:cubicBezTo>
                    <a:pt x="9491" y="38225"/>
                    <a:pt x="9927" y="38225"/>
                    <a:pt x="10338" y="38124"/>
                  </a:cubicBezTo>
                  <a:cubicBezTo>
                    <a:pt x="10338" y="38124"/>
                    <a:pt x="10338" y="38124"/>
                    <a:pt x="10840" y="37538"/>
                  </a:cubicBezTo>
                  <a:lnTo>
                    <a:pt x="11427" y="36448"/>
                  </a:lnTo>
                  <a:cubicBezTo>
                    <a:pt x="11402" y="36197"/>
                    <a:pt x="11402" y="35946"/>
                    <a:pt x="11427" y="35694"/>
                  </a:cubicBezTo>
                  <a:lnTo>
                    <a:pt x="11427" y="35024"/>
                  </a:lnTo>
                  <a:cubicBezTo>
                    <a:pt x="11494" y="35283"/>
                    <a:pt x="11636" y="35518"/>
                    <a:pt x="11846" y="35694"/>
                  </a:cubicBezTo>
                  <a:cubicBezTo>
                    <a:pt x="11846" y="35694"/>
                    <a:pt x="11846" y="36113"/>
                    <a:pt x="12432" y="36113"/>
                  </a:cubicBezTo>
                  <a:cubicBezTo>
                    <a:pt x="12767" y="36155"/>
                    <a:pt x="13102" y="35987"/>
                    <a:pt x="13270" y="35694"/>
                  </a:cubicBezTo>
                  <a:cubicBezTo>
                    <a:pt x="13270" y="35694"/>
                    <a:pt x="13773" y="35191"/>
                    <a:pt x="13940" y="35191"/>
                  </a:cubicBezTo>
                  <a:cubicBezTo>
                    <a:pt x="14108" y="35191"/>
                    <a:pt x="13940" y="34521"/>
                    <a:pt x="13940" y="33767"/>
                  </a:cubicBezTo>
                  <a:cubicBezTo>
                    <a:pt x="13890" y="33189"/>
                    <a:pt x="13748" y="32628"/>
                    <a:pt x="13522" y="32091"/>
                  </a:cubicBezTo>
                  <a:cubicBezTo>
                    <a:pt x="13295" y="31689"/>
                    <a:pt x="13019" y="31320"/>
                    <a:pt x="12684" y="31002"/>
                  </a:cubicBezTo>
                  <a:cubicBezTo>
                    <a:pt x="12382" y="30558"/>
                    <a:pt x="12013" y="30164"/>
                    <a:pt x="11594" y="29829"/>
                  </a:cubicBezTo>
                  <a:lnTo>
                    <a:pt x="11594" y="29326"/>
                  </a:lnTo>
                  <a:cubicBezTo>
                    <a:pt x="11619" y="28932"/>
                    <a:pt x="11619" y="28547"/>
                    <a:pt x="11594" y="28153"/>
                  </a:cubicBezTo>
                  <a:cubicBezTo>
                    <a:pt x="11594" y="27567"/>
                    <a:pt x="11594" y="27231"/>
                    <a:pt x="11594" y="26980"/>
                  </a:cubicBezTo>
                  <a:cubicBezTo>
                    <a:pt x="11695" y="26511"/>
                    <a:pt x="11695" y="26025"/>
                    <a:pt x="11594" y="25556"/>
                  </a:cubicBezTo>
                  <a:cubicBezTo>
                    <a:pt x="11594" y="24718"/>
                    <a:pt x="11594" y="24131"/>
                    <a:pt x="11594" y="23964"/>
                  </a:cubicBezTo>
                  <a:lnTo>
                    <a:pt x="12265" y="23377"/>
                  </a:lnTo>
                  <a:cubicBezTo>
                    <a:pt x="12298" y="22983"/>
                    <a:pt x="12298" y="22598"/>
                    <a:pt x="12265" y="22204"/>
                  </a:cubicBezTo>
                  <a:cubicBezTo>
                    <a:pt x="12323" y="21869"/>
                    <a:pt x="12323" y="21534"/>
                    <a:pt x="12265" y="21199"/>
                  </a:cubicBezTo>
                  <a:lnTo>
                    <a:pt x="13019" y="21199"/>
                  </a:lnTo>
                  <a:lnTo>
                    <a:pt x="13019" y="21701"/>
                  </a:lnTo>
                  <a:lnTo>
                    <a:pt x="13019" y="21701"/>
                  </a:lnTo>
                  <a:cubicBezTo>
                    <a:pt x="13278" y="21877"/>
                    <a:pt x="13513" y="22112"/>
                    <a:pt x="13689" y="22372"/>
                  </a:cubicBezTo>
                  <a:lnTo>
                    <a:pt x="13689" y="22958"/>
                  </a:lnTo>
                  <a:lnTo>
                    <a:pt x="15113" y="22958"/>
                  </a:lnTo>
                  <a:lnTo>
                    <a:pt x="16789" y="22958"/>
                  </a:lnTo>
                  <a:lnTo>
                    <a:pt x="16789" y="22958"/>
                  </a:lnTo>
                  <a:lnTo>
                    <a:pt x="17292" y="22958"/>
                  </a:lnTo>
                  <a:cubicBezTo>
                    <a:pt x="17468" y="22740"/>
                    <a:pt x="17661" y="22548"/>
                    <a:pt x="17879" y="22372"/>
                  </a:cubicBezTo>
                  <a:lnTo>
                    <a:pt x="18716" y="21450"/>
                  </a:lnTo>
                  <a:lnTo>
                    <a:pt x="19554" y="20612"/>
                  </a:lnTo>
                  <a:cubicBezTo>
                    <a:pt x="19554" y="20612"/>
                    <a:pt x="19973" y="20193"/>
                    <a:pt x="19554" y="20026"/>
                  </a:cubicBezTo>
                  <a:cubicBezTo>
                    <a:pt x="19135" y="19858"/>
                    <a:pt x="19554" y="20026"/>
                    <a:pt x="20308" y="19523"/>
                  </a:cubicBezTo>
                  <a:cubicBezTo>
                    <a:pt x="20476" y="19322"/>
                    <a:pt x="20669" y="19154"/>
                    <a:pt x="20895" y="19020"/>
                  </a:cubicBezTo>
                  <a:lnTo>
                    <a:pt x="21481" y="19020"/>
                  </a:lnTo>
                  <a:lnTo>
                    <a:pt x="22822" y="19439"/>
                  </a:lnTo>
                  <a:lnTo>
                    <a:pt x="23827" y="19942"/>
                  </a:lnTo>
                  <a:cubicBezTo>
                    <a:pt x="24096" y="20000"/>
                    <a:pt x="24314" y="20193"/>
                    <a:pt x="24414" y="20445"/>
                  </a:cubicBezTo>
                  <a:cubicBezTo>
                    <a:pt x="24414" y="20445"/>
                    <a:pt x="24917" y="21031"/>
                    <a:pt x="25084" y="21031"/>
                  </a:cubicBezTo>
                  <a:cubicBezTo>
                    <a:pt x="25336" y="21090"/>
                    <a:pt x="25587" y="21090"/>
                    <a:pt x="25839" y="21031"/>
                  </a:cubicBezTo>
                  <a:lnTo>
                    <a:pt x="26593" y="21031"/>
                  </a:lnTo>
                  <a:cubicBezTo>
                    <a:pt x="26593" y="21031"/>
                    <a:pt x="26593" y="21031"/>
                    <a:pt x="27095" y="20193"/>
                  </a:cubicBezTo>
                  <a:lnTo>
                    <a:pt x="27095" y="18936"/>
                  </a:lnTo>
                  <a:cubicBezTo>
                    <a:pt x="27011" y="18635"/>
                    <a:pt x="27011" y="18316"/>
                    <a:pt x="27095" y="18015"/>
                  </a:cubicBezTo>
                  <a:cubicBezTo>
                    <a:pt x="27095" y="18015"/>
                    <a:pt x="27095" y="17428"/>
                    <a:pt x="27095" y="17344"/>
                  </a:cubicBezTo>
                  <a:lnTo>
                    <a:pt x="27095" y="17344"/>
                  </a:lnTo>
                  <a:lnTo>
                    <a:pt x="24665" y="17344"/>
                  </a:lnTo>
                  <a:lnTo>
                    <a:pt x="26006" y="18182"/>
                  </a:lnTo>
                  <a:lnTo>
                    <a:pt x="27179" y="18685"/>
                  </a:lnTo>
                  <a:lnTo>
                    <a:pt x="27179" y="18685"/>
                  </a:lnTo>
                  <a:lnTo>
                    <a:pt x="27179" y="18685"/>
                  </a:lnTo>
                  <a:lnTo>
                    <a:pt x="27766" y="18685"/>
                  </a:lnTo>
                  <a:lnTo>
                    <a:pt x="28520" y="18685"/>
                  </a:lnTo>
                  <a:cubicBezTo>
                    <a:pt x="28763" y="18383"/>
                    <a:pt x="29081" y="18157"/>
                    <a:pt x="29441" y="18015"/>
                  </a:cubicBezTo>
                  <a:lnTo>
                    <a:pt x="30279" y="17428"/>
                  </a:lnTo>
                  <a:lnTo>
                    <a:pt x="30950" y="17428"/>
                  </a:lnTo>
                  <a:lnTo>
                    <a:pt x="31704" y="17428"/>
                  </a:lnTo>
                  <a:lnTo>
                    <a:pt x="31117" y="18350"/>
                  </a:lnTo>
                  <a:cubicBezTo>
                    <a:pt x="31017" y="18643"/>
                    <a:pt x="30807" y="18886"/>
                    <a:pt x="30531" y="19020"/>
                  </a:cubicBezTo>
                  <a:cubicBezTo>
                    <a:pt x="30531" y="19020"/>
                    <a:pt x="30531" y="19020"/>
                    <a:pt x="30531" y="19020"/>
                  </a:cubicBezTo>
                  <a:lnTo>
                    <a:pt x="30531" y="19020"/>
                  </a:lnTo>
                  <a:lnTo>
                    <a:pt x="33044" y="19020"/>
                  </a:lnTo>
                  <a:cubicBezTo>
                    <a:pt x="33304" y="18911"/>
                    <a:pt x="33539" y="18735"/>
                    <a:pt x="33714" y="18517"/>
                  </a:cubicBezTo>
                  <a:lnTo>
                    <a:pt x="34301" y="17679"/>
                  </a:lnTo>
                  <a:lnTo>
                    <a:pt x="34301" y="17679"/>
                  </a:lnTo>
                  <a:lnTo>
                    <a:pt x="34301" y="17679"/>
                  </a:lnTo>
                  <a:lnTo>
                    <a:pt x="34301" y="17679"/>
                  </a:lnTo>
                  <a:lnTo>
                    <a:pt x="34301" y="16506"/>
                  </a:lnTo>
                  <a:cubicBezTo>
                    <a:pt x="34301" y="15836"/>
                    <a:pt x="34301" y="15501"/>
                    <a:pt x="34301" y="15417"/>
                  </a:cubicBezTo>
                  <a:lnTo>
                    <a:pt x="34301" y="15417"/>
                  </a:lnTo>
                  <a:lnTo>
                    <a:pt x="34972" y="15417"/>
                  </a:lnTo>
                  <a:lnTo>
                    <a:pt x="35390" y="15417"/>
                  </a:lnTo>
                  <a:cubicBezTo>
                    <a:pt x="35575" y="14747"/>
                    <a:pt x="35885" y="14118"/>
                    <a:pt x="36312" y="13574"/>
                  </a:cubicBezTo>
                  <a:lnTo>
                    <a:pt x="37401" y="12066"/>
                  </a:lnTo>
                  <a:cubicBezTo>
                    <a:pt x="37401" y="12066"/>
                    <a:pt x="37401" y="12066"/>
                    <a:pt x="37820" y="12066"/>
                  </a:cubicBezTo>
                  <a:lnTo>
                    <a:pt x="38407" y="12066"/>
                  </a:lnTo>
                  <a:lnTo>
                    <a:pt x="38993" y="12066"/>
                  </a:lnTo>
                  <a:cubicBezTo>
                    <a:pt x="38993" y="12066"/>
                    <a:pt x="38993" y="12066"/>
                    <a:pt x="39412" y="12066"/>
                  </a:cubicBezTo>
                  <a:cubicBezTo>
                    <a:pt x="39831" y="12066"/>
                    <a:pt x="39915" y="12066"/>
                    <a:pt x="40418" y="12736"/>
                  </a:cubicBezTo>
                  <a:cubicBezTo>
                    <a:pt x="40703" y="13063"/>
                    <a:pt x="41013" y="13373"/>
                    <a:pt x="41339" y="13658"/>
                  </a:cubicBezTo>
                  <a:lnTo>
                    <a:pt x="42596" y="14496"/>
                  </a:lnTo>
                  <a:lnTo>
                    <a:pt x="43853" y="15250"/>
                  </a:lnTo>
                  <a:cubicBezTo>
                    <a:pt x="43870" y="14973"/>
                    <a:pt x="43870" y="14688"/>
                    <a:pt x="43853" y="14412"/>
                  </a:cubicBezTo>
                  <a:cubicBezTo>
                    <a:pt x="43887" y="14135"/>
                    <a:pt x="43887" y="13850"/>
                    <a:pt x="43853" y="13574"/>
                  </a:cubicBezTo>
                  <a:cubicBezTo>
                    <a:pt x="43853" y="13574"/>
                    <a:pt x="43853" y="13574"/>
                    <a:pt x="43434" y="13574"/>
                  </a:cubicBezTo>
                  <a:cubicBezTo>
                    <a:pt x="43250" y="13498"/>
                    <a:pt x="43032" y="13498"/>
                    <a:pt x="42848" y="13574"/>
                  </a:cubicBezTo>
                  <a:cubicBezTo>
                    <a:pt x="42806" y="13440"/>
                    <a:pt x="42806" y="13289"/>
                    <a:pt x="42848" y="13155"/>
                  </a:cubicBezTo>
                  <a:cubicBezTo>
                    <a:pt x="42915" y="12962"/>
                    <a:pt x="42915" y="12761"/>
                    <a:pt x="42848" y="12568"/>
                  </a:cubicBezTo>
                  <a:lnTo>
                    <a:pt x="43518" y="12568"/>
                  </a:lnTo>
                  <a:cubicBezTo>
                    <a:pt x="43870" y="12694"/>
                    <a:pt x="44255" y="12694"/>
                    <a:pt x="44607" y="12568"/>
                  </a:cubicBezTo>
                  <a:lnTo>
                    <a:pt x="46367" y="12568"/>
                  </a:lnTo>
                  <a:lnTo>
                    <a:pt x="47121" y="12568"/>
                  </a:lnTo>
                  <a:cubicBezTo>
                    <a:pt x="47121" y="12568"/>
                    <a:pt x="47121" y="12568"/>
                    <a:pt x="47121" y="12568"/>
                  </a:cubicBezTo>
                  <a:lnTo>
                    <a:pt x="47121" y="11982"/>
                  </a:lnTo>
                  <a:lnTo>
                    <a:pt x="49802" y="11982"/>
                  </a:lnTo>
                  <a:lnTo>
                    <a:pt x="53489" y="14412"/>
                  </a:lnTo>
                  <a:lnTo>
                    <a:pt x="57846" y="10809"/>
                  </a:lnTo>
                  <a:lnTo>
                    <a:pt x="60862" y="19188"/>
                  </a:lnTo>
                  <a:lnTo>
                    <a:pt x="58097" y="21869"/>
                  </a:lnTo>
                  <a:cubicBezTo>
                    <a:pt x="58097" y="21869"/>
                    <a:pt x="58097" y="22288"/>
                    <a:pt x="58097" y="22874"/>
                  </a:cubicBezTo>
                  <a:cubicBezTo>
                    <a:pt x="57972" y="23318"/>
                    <a:pt x="57770" y="23746"/>
                    <a:pt x="57511" y="24131"/>
                  </a:cubicBezTo>
                  <a:cubicBezTo>
                    <a:pt x="57511" y="24131"/>
                    <a:pt x="57511" y="24131"/>
                    <a:pt x="57511" y="24131"/>
                  </a:cubicBezTo>
                  <a:lnTo>
                    <a:pt x="56840" y="24131"/>
                  </a:lnTo>
                  <a:lnTo>
                    <a:pt x="56086" y="24131"/>
                  </a:lnTo>
                  <a:lnTo>
                    <a:pt x="55248" y="24131"/>
                  </a:lnTo>
                  <a:lnTo>
                    <a:pt x="54829" y="24802"/>
                  </a:lnTo>
                  <a:lnTo>
                    <a:pt x="54829" y="25388"/>
                  </a:lnTo>
                  <a:cubicBezTo>
                    <a:pt x="54829" y="25388"/>
                    <a:pt x="54829" y="25975"/>
                    <a:pt x="54829" y="26058"/>
                  </a:cubicBezTo>
                  <a:cubicBezTo>
                    <a:pt x="54922" y="26243"/>
                    <a:pt x="54922" y="26461"/>
                    <a:pt x="54829" y="26645"/>
                  </a:cubicBezTo>
                  <a:cubicBezTo>
                    <a:pt x="54829" y="26645"/>
                    <a:pt x="54829" y="26645"/>
                    <a:pt x="54829" y="26645"/>
                  </a:cubicBezTo>
                  <a:lnTo>
                    <a:pt x="54159" y="26645"/>
                  </a:lnTo>
                  <a:lnTo>
                    <a:pt x="53405" y="26645"/>
                  </a:lnTo>
                  <a:lnTo>
                    <a:pt x="52567" y="26645"/>
                  </a:lnTo>
                  <a:lnTo>
                    <a:pt x="51897" y="26645"/>
                  </a:lnTo>
                  <a:lnTo>
                    <a:pt x="51143" y="26142"/>
                  </a:lnTo>
                  <a:cubicBezTo>
                    <a:pt x="51143" y="26142"/>
                    <a:pt x="50556" y="25639"/>
                    <a:pt x="50389" y="25639"/>
                  </a:cubicBezTo>
                  <a:lnTo>
                    <a:pt x="48545" y="25137"/>
                  </a:lnTo>
                  <a:lnTo>
                    <a:pt x="47372" y="25137"/>
                  </a:lnTo>
                  <a:cubicBezTo>
                    <a:pt x="46987" y="25438"/>
                    <a:pt x="46693" y="25849"/>
                    <a:pt x="46534" y="26310"/>
                  </a:cubicBezTo>
                  <a:cubicBezTo>
                    <a:pt x="46534" y="26980"/>
                    <a:pt x="46031" y="27399"/>
                    <a:pt x="45864" y="27483"/>
                  </a:cubicBezTo>
                  <a:lnTo>
                    <a:pt x="45194" y="27483"/>
                  </a:lnTo>
                  <a:lnTo>
                    <a:pt x="44021" y="28153"/>
                  </a:lnTo>
                  <a:lnTo>
                    <a:pt x="42010" y="29159"/>
                  </a:lnTo>
                  <a:lnTo>
                    <a:pt x="39915" y="30164"/>
                  </a:lnTo>
                  <a:lnTo>
                    <a:pt x="38742" y="30667"/>
                  </a:lnTo>
                  <a:lnTo>
                    <a:pt x="36815" y="31169"/>
                  </a:lnTo>
                  <a:lnTo>
                    <a:pt x="36228" y="31672"/>
                  </a:lnTo>
                  <a:lnTo>
                    <a:pt x="35642" y="32175"/>
                  </a:lnTo>
                  <a:cubicBezTo>
                    <a:pt x="35365" y="32376"/>
                    <a:pt x="35055" y="32527"/>
                    <a:pt x="34720" y="32594"/>
                  </a:cubicBezTo>
                  <a:lnTo>
                    <a:pt x="33296" y="33180"/>
                  </a:lnTo>
                  <a:lnTo>
                    <a:pt x="31788" y="33767"/>
                  </a:lnTo>
                  <a:lnTo>
                    <a:pt x="30950" y="33767"/>
                  </a:lnTo>
                  <a:lnTo>
                    <a:pt x="30447" y="33767"/>
                  </a:lnTo>
                  <a:lnTo>
                    <a:pt x="29441" y="34270"/>
                  </a:lnTo>
                  <a:lnTo>
                    <a:pt x="28352" y="34856"/>
                  </a:lnTo>
                  <a:lnTo>
                    <a:pt x="27766" y="34856"/>
                  </a:lnTo>
                  <a:lnTo>
                    <a:pt x="26928" y="34856"/>
                  </a:lnTo>
                  <a:lnTo>
                    <a:pt x="25671" y="34856"/>
                  </a:lnTo>
                  <a:lnTo>
                    <a:pt x="24330" y="34856"/>
                  </a:lnTo>
                  <a:lnTo>
                    <a:pt x="23492" y="34856"/>
                  </a:lnTo>
                  <a:lnTo>
                    <a:pt x="22822" y="32259"/>
                  </a:lnTo>
                  <a:cubicBezTo>
                    <a:pt x="22688" y="32225"/>
                    <a:pt x="22537" y="32225"/>
                    <a:pt x="22403" y="32259"/>
                  </a:cubicBezTo>
                  <a:lnTo>
                    <a:pt x="22403" y="32259"/>
                  </a:lnTo>
                  <a:cubicBezTo>
                    <a:pt x="22403" y="32259"/>
                    <a:pt x="22403" y="32259"/>
                    <a:pt x="22403" y="32259"/>
                  </a:cubicBezTo>
                  <a:lnTo>
                    <a:pt x="21984" y="32259"/>
                  </a:lnTo>
                  <a:lnTo>
                    <a:pt x="22990" y="36448"/>
                  </a:lnTo>
                  <a:lnTo>
                    <a:pt x="21733" y="36448"/>
                  </a:lnTo>
                  <a:lnTo>
                    <a:pt x="20308" y="36448"/>
                  </a:lnTo>
                  <a:lnTo>
                    <a:pt x="19889" y="36448"/>
                  </a:lnTo>
                  <a:cubicBezTo>
                    <a:pt x="19889" y="36448"/>
                    <a:pt x="19889" y="36448"/>
                    <a:pt x="19889" y="36448"/>
                  </a:cubicBezTo>
                  <a:lnTo>
                    <a:pt x="19889" y="38040"/>
                  </a:lnTo>
                  <a:lnTo>
                    <a:pt x="11008" y="40302"/>
                  </a:lnTo>
                  <a:lnTo>
                    <a:pt x="10421" y="40302"/>
                  </a:lnTo>
                  <a:cubicBezTo>
                    <a:pt x="10421" y="40302"/>
                    <a:pt x="10421" y="40302"/>
                    <a:pt x="10421" y="40302"/>
                  </a:cubicBezTo>
                  <a:lnTo>
                    <a:pt x="10421" y="40302"/>
                  </a:lnTo>
                  <a:lnTo>
                    <a:pt x="10421" y="40973"/>
                  </a:lnTo>
                  <a:lnTo>
                    <a:pt x="10421" y="41811"/>
                  </a:lnTo>
                  <a:lnTo>
                    <a:pt x="10924" y="41811"/>
                  </a:lnTo>
                  <a:cubicBezTo>
                    <a:pt x="10924" y="41811"/>
                    <a:pt x="10924" y="41811"/>
                    <a:pt x="10924" y="41811"/>
                  </a:cubicBezTo>
                  <a:cubicBezTo>
                    <a:pt x="11310" y="41894"/>
                    <a:pt x="11712" y="41894"/>
                    <a:pt x="12097" y="41811"/>
                  </a:cubicBezTo>
                  <a:lnTo>
                    <a:pt x="13019" y="41811"/>
                  </a:lnTo>
                  <a:lnTo>
                    <a:pt x="13773" y="44660"/>
                  </a:lnTo>
                  <a:cubicBezTo>
                    <a:pt x="13773" y="44660"/>
                    <a:pt x="13773" y="44660"/>
                    <a:pt x="13773" y="44660"/>
                  </a:cubicBezTo>
                  <a:lnTo>
                    <a:pt x="14359" y="44660"/>
                  </a:lnTo>
                  <a:lnTo>
                    <a:pt x="15030" y="44073"/>
                  </a:lnTo>
                  <a:lnTo>
                    <a:pt x="15532" y="43654"/>
                  </a:lnTo>
                  <a:lnTo>
                    <a:pt x="16035" y="43654"/>
                  </a:lnTo>
                  <a:lnTo>
                    <a:pt x="16035" y="43654"/>
                  </a:lnTo>
                  <a:lnTo>
                    <a:pt x="16622" y="43654"/>
                  </a:lnTo>
                  <a:cubicBezTo>
                    <a:pt x="16622" y="43654"/>
                    <a:pt x="16622" y="43654"/>
                    <a:pt x="16622" y="43654"/>
                  </a:cubicBezTo>
                  <a:lnTo>
                    <a:pt x="17543" y="47089"/>
                  </a:lnTo>
                  <a:lnTo>
                    <a:pt x="18214" y="47089"/>
                  </a:lnTo>
                  <a:cubicBezTo>
                    <a:pt x="18633" y="47089"/>
                    <a:pt x="18884" y="47089"/>
                    <a:pt x="18968" y="47089"/>
                  </a:cubicBezTo>
                  <a:lnTo>
                    <a:pt x="18968" y="47089"/>
                  </a:lnTo>
                  <a:lnTo>
                    <a:pt x="18968" y="47089"/>
                  </a:lnTo>
                  <a:cubicBezTo>
                    <a:pt x="18968" y="47089"/>
                    <a:pt x="18968" y="47927"/>
                    <a:pt x="18968" y="48681"/>
                  </a:cubicBezTo>
                  <a:lnTo>
                    <a:pt x="18968" y="47173"/>
                  </a:lnTo>
                  <a:lnTo>
                    <a:pt x="19471" y="47592"/>
                  </a:lnTo>
                  <a:cubicBezTo>
                    <a:pt x="19697" y="47718"/>
                    <a:pt x="19898" y="47885"/>
                    <a:pt x="20057" y="48095"/>
                  </a:cubicBezTo>
                  <a:lnTo>
                    <a:pt x="20560" y="48095"/>
                  </a:lnTo>
                  <a:lnTo>
                    <a:pt x="20560" y="48095"/>
                  </a:lnTo>
                  <a:lnTo>
                    <a:pt x="20560" y="48765"/>
                  </a:lnTo>
                  <a:lnTo>
                    <a:pt x="19973" y="49603"/>
                  </a:lnTo>
                  <a:cubicBezTo>
                    <a:pt x="19973" y="49603"/>
                    <a:pt x="19471" y="50357"/>
                    <a:pt x="19554" y="50525"/>
                  </a:cubicBezTo>
                  <a:lnTo>
                    <a:pt x="20225" y="53122"/>
                  </a:lnTo>
                  <a:cubicBezTo>
                    <a:pt x="20158" y="53508"/>
                    <a:pt x="20015" y="53876"/>
                    <a:pt x="19806" y="54211"/>
                  </a:cubicBezTo>
                  <a:lnTo>
                    <a:pt x="19387" y="55468"/>
                  </a:lnTo>
                  <a:lnTo>
                    <a:pt x="19387" y="56222"/>
                  </a:lnTo>
                  <a:lnTo>
                    <a:pt x="19387" y="56725"/>
                  </a:lnTo>
                  <a:lnTo>
                    <a:pt x="20560" y="55887"/>
                  </a:lnTo>
                  <a:lnTo>
                    <a:pt x="21063" y="56809"/>
                  </a:lnTo>
                  <a:cubicBezTo>
                    <a:pt x="21272" y="57119"/>
                    <a:pt x="21523" y="57404"/>
                    <a:pt x="21817" y="57647"/>
                  </a:cubicBezTo>
                  <a:lnTo>
                    <a:pt x="22403" y="57647"/>
                  </a:lnTo>
                  <a:lnTo>
                    <a:pt x="23325" y="57647"/>
                  </a:lnTo>
                  <a:lnTo>
                    <a:pt x="24582" y="57060"/>
                  </a:lnTo>
                  <a:cubicBezTo>
                    <a:pt x="25017" y="56918"/>
                    <a:pt x="25411" y="56692"/>
                    <a:pt x="25755" y="56390"/>
                  </a:cubicBezTo>
                  <a:cubicBezTo>
                    <a:pt x="25713" y="56222"/>
                    <a:pt x="25713" y="56055"/>
                    <a:pt x="25755" y="55887"/>
                  </a:cubicBezTo>
                  <a:lnTo>
                    <a:pt x="25755" y="55384"/>
                  </a:lnTo>
                  <a:cubicBezTo>
                    <a:pt x="25813" y="55133"/>
                    <a:pt x="25813" y="54882"/>
                    <a:pt x="25755" y="54630"/>
                  </a:cubicBezTo>
                  <a:cubicBezTo>
                    <a:pt x="25721" y="54354"/>
                    <a:pt x="25721" y="54069"/>
                    <a:pt x="25755" y="53792"/>
                  </a:cubicBezTo>
                  <a:cubicBezTo>
                    <a:pt x="25755" y="53792"/>
                    <a:pt x="25755" y="53792"/>
                    <a:pt x="25755" y="53792"/>
                  </a:cubicBezTo>
                  <a:cubicBezTo>
                    <a:pt x="25755" y="53792"/>
                    <a:pt x="25755" y="53792"/>
                    <a:pt x="26174" y="53792"/>
                  </a:cubicBezTo>
                  <a:lnTo>
                    <a:pt x="28268" y="53290"/>
                  </a:lnTo>
                  <a:lnTo>
                    <a:pt x="28268" y="53290"/>
                  </a:lnTo>
                  <a:lnTo>
                    <a:pt x="28268" y="53290"/>
                  </a:lnTo>
                  <a:lnTo>
                    <a:pt x="29609" y="53290"/>
                  </a:lnTo>
                  <a:cubicBezTo>
                    <a:pt x="29609" y="53290"/>
                    <a:pt x="29609" y="53290"/>
                    <a:pt x="30196" y="52452"/>
                  </a:cubicBezTo>
                  <a:cubicBezTo>
                    <a:pt x="30371" y="52133"/>
                    <a:pt x="30572" y="51823"/>
                    <a:pt x="30782" y="51530"/>
                  </a:cubicBezTo>
                  <a:lnTo>
                    <a:pt x="30782" y="51530"/>
                  </a:lnTo>
                  <a:lnTo>
                    <a:pt x="30782" y="51530"/>
                  </a:lnTo>
                  <a:lnTo>
                    <a:pt x="31955" y="52033"/>
                  </a:lnTo>
                  <a:lnTo>
                    <a:pt x="33044" y="52033"/>
                  </a:lnTo>
                  <a:cubicBezTo>
                    <a:pt x="33044" y="52033"/>
                    <a:pt x="33044" y="52033"/>
                    <a:pt x="33798" y="52033"/>
                  </a:cubicBezTo>
                  <a:lnTo>
                    <a:pt x="34469" y="52033"/>
                  </a:lnTo>
                  <a:lnTo>
                    <a:pt x="35055" y="52619"/>
                  </a:lnTo>
                  <a:lnTo>
                    <a:pt x="35558" y="53290"/>
                  </a:lnTo>
                  <a:lnTo>
                    <a:pt x="41004" y="51865"/>
                  </a:lnTo>
                  <a:cubicBezTo>
                    <a:pt x="41004" y="51865"/>
                    <a:pt x="41004" y="51865"/>
                    <a:pt x="41004" y="51195"/>
                  </a:cubicBezTo>
                  <a:cubicBezTo>
                    <a:pt x="41038" y="50885"/>
                    <a:pt x="41038" y="50583"/>
                    <a:pt x="41004" y="50273"/>
                  </a:cubicBezTo>
                  <a:lnTo>
                    <a:pt x="40334" y="47676"/>
                  </a:lnTo>
                  <a:cubicBezTo>
                    <a:pt x="40334" y="47676"/>
                    <a:pt x="40334" y="47676"/>
                    <a:pt x="40334" y="47676"/>
                  </a:cubicBezTo>
                  <a:cubicBezTo>
                    <a:pt x="40334" y="47676"/>
                    <a:pt x="40334" y="47676"/>
                    <a:pt x="40753" y="47676"/>
                  </a:cubicBezTo>
                  <a:lnTo>
                    <a:pt x="42010" y="48262"/>
                  </a:lnTo>
                  <a:cubicBezTo>
                    <a:pt x="42395" y="48329"/>
                    <a:pt x="42764" y="48472"/>
                    <a:pt x="43099" y="48681"/>
                  </a:cubicBezTo>
                  <a:lnTo>
                    <a:pt x="43602" y="48681"/>
                  </a:lnTo>
                  <a:cubicBezTo>
                    <a:pt x="43602" y="48681"/>
                    <a:pt x="43602" y="48681"/>
                    <a:pt x="44021" y="48681"/>
                  </a:cubicBezTo>
                  <a:cubicBezTo>
                    <a:pt x="44171" y="49067"/>
                    <a:pt x="44364" y="49436"/>
                    <a:pt x="44607" y="49771"/>
                  </a:cubicBezTo>
                  <a:cubicBezTo>
                    <a:pt x="44607" y="50273"/>
                    <a:pt x="45110" y="50609"/>
                    <a:pt x="45194" y="50609"/>
                  </a:cubicBezTo>
                  <a:lnTo>
                    <a:pt x="45864" y="50609"/>
                  </a:lnTo>
                  <a:cubicBezTo>
                    <a:pt x="46132" y="50516"/>
                    <a:pt x="46434" y="50516"/>
                    <a:pt x="46702" y="50609"/>
                  </a:cubicBezTo>
                  <a:lnTo>
                    <a:pt x="46702" y="51279"/>
                  </a:lnTo>
                  <a:cubicBezTo>
                    <a:pt x="46702" y="51279"/>
                    <a:pt x="46702" y="51279"/>
                    <a:pt x="46702" y="51279"/>
                  </a:cubicBezTo>
                  <a:lnTo>
                    <a:pt x="46702" y="51279"/>
                  </a:lnTo>
                  <a:cubicBezTo>
                    <a:pt x="46635" y="51555"/>
                    <a:pt x="46635" y="51840"/>
                    <a:pt x="46702" y="52117"/>
                  </a:cubicBezTo>
                  <a:cubicBezTo>
                    <a:pt x="46702" y="52619"/>
                    <a:pt x="46702" y="52871"/>
                    <a:pt x="46702" y="52871"/>
                  </a:cubicBezTo>
                  <a:cubicBezTo>
                    <a:pt x="46702" y="52871"/>
                    <a:pt x="46702" y="52871"/>
                    <a:pt x="46031" y="52871"/>
                  </a:cubicBezTo>
                  <a:cubicBezTo>
                    <a:pt x="45361" y="52871"/>
                    <a:pt x="45613" y="52871"/>
                    <a:pt x="45529" y="52871"/>
                  </a:cubicBezTo>
                  <a:lnTo>
                    <a:pt x="45529" y="53792"/>
                  </a:lnTo>
                  <a:cubicBezTo>
                    <a:pt x="45529" y="54295"/>
                    <a:pt x="45529" y="54630"/>
                    <a:pt x="45529" y="54798"/>
                  </a:cubicBezTo>
                  <a:lnTo>
                    <a:pt x="46367" y="55217"/>
                  </a:lnTo>
                  <a:cubicBezTo>
                    <a:pt x="46668" y="55259"/>
                    <a:pt x="46987" y="55259"/>
                    <a:pt x="47289" y="55217"/>
                  </a:cubicBezTo>
                  <a:lnTo>
                    <a:pt x="46702" y="55887"/>
                  </a:lnTo>
                  <a:cubicBezTo>
                    <a:pt x="46702" y="55887"/>
                    <a:pt x="46199" y="56390"/>
                    <a:pt x="46031" y="56390"/>
                  </a:cubicBezTo>
                  <a:cubicBezTo>
                    <a:pt x="45730" y="56474"/>
                    <a:pt x="45412" y="56474"/>
                    <a:pt x="45110" y="56390"/>
                  </a:cubicBezTo>
                  <a:lnTo>
                    <a:pt x="44104" y="56390"/>
                  </a:lnTo>
                  <a:cubicBezTo>
                    <a:pt x="43861" y="56491"/>
                    <a:pt x="43652" y="56666"/>
                    <a:pt x="43518" y="56893"/>
                  </a:cubicBezTo>
                  <a:lnTo>
                    <a:pt x="42931" y="57395"/>
                  </a:lnTo>
                  <a:lnTo>
                    <a:pt x="40166" y="58066"/>
                  </a:lnTo>
                  <a:lnTo>
                    <a:pt x="38910" y="58652"/>
                  </a:lnTo>
                  <a:lnTo>
                    <a:pt x="37569" y="59490"/>
                  </a:lnTo>
                  <a:lnTo>
                    <a:pt x="36480" y="60328"/>
                  </a:lnTo>
                  <a:lnTo>
                    <a:pt x="34636" y="61669"/>
                  </a:lnTo>
                  <a:lnTo>
                    <a:pt x="32709" y="63093"/>
                  </a:lnTo>
                  <a:lnTo>
                    <a:pt x="31788" y="63847"/>
                  </a:lnTo>
                  <a:cubicBezTo>
                    <a:pt x="31385" y="64166"/>
                    <a:pt x="30933" y="64417"/>
                    <a:pt x="30447" y="64601"/>
                  </a:cubicBezTo>
                  <a:cubicBezTo>
                    <a:pt x="29953" y="64777"/>
                    <a:pt x="29475" y="65004"/>
                    <a:pt x="29022" y="65272"/>
                  </a:cubicBezTo>
                  <a:cubicBezTo>
                    <a:pt x="28352" y="65615"/>
                    <a:pt x="27707" y="66009"/>
                    <a:pt x="27095" y="66445"/>
                  </a:cubicBezTo>
                  <a:cubicBezTo>
                    <a:pt x="26534" y="66788"/>
                    <a:pt x="25998" y="67182"/>
                    <a:pt x="25503" y="67618"/>
                  </a:cubicBezTo>
                  <a:cubicBezTo>
                    <a:pt x="25202" y="67844"/>
                    <a:pt x="25001" y="68171"/>
                    <a:pt x="24917" y="68539"/>
                  </a:cubicBezTo>
                  <a:cubicBezTo>
                    <a:pt x="24917" y="68539"/>
                    <a:pt x="24917" y="68539"/>
                    <a:pt x="24917" y="69461"/>
                  </a:cubicBezTo>
                  <a:lnTo>
                    <a:pt x="24917" y="71975"/>
                  </a:lnTo>
                  <a:cubicBezTo>
                    <a:pt x="24917" y="72813"/>
                    <a:pt x="24917" y="73315"/>
                    <a:pt x="24917" y="73483"/>
                  </a:cubicBezTo>
                  <a:cubicBezTo>
                    <a:pt x="24883" y="73651"/>
                    <a:pt x="24883" y="73818"/>
                    <a:pt x="24917" y="73986"/>
                  </a:cubicBezTo>
                  <a:lnTo>
                    <a:pt x="24917" y="73986"/>
                  </a:lnTo>
                  <a:cubicBezTo>
                    <a:pt x="24875" y="74237"/>
                    <a:pt x="24875" y="74488"/>
                    <a:pt x="24917" y="74740"/>
                  </a:cubicBezTo>
                  <a:lnTo>
                    <a:pt x="24917" y="75661"/>
                  </a:lnTo>
                  <a:cubicBezTo>
                    <a:pt x="24866" y="75913"/>
                    <a:pt x="24866" y="76164"/>
                    <a:pt x="24917" y="76416"/>
                  </a:cubicBezTo>
                  <a:cubicBezTo>
                    <a:pt x="24959" y="76692"/>
                    <a:pt x="24959" y="76977"/>
                    <a:pt x="24917" y="77253"/>
                  </a:cubicBezTo>
                  <a:lnTo>
                    <a:pt x="25755" y="77253"/>
                  </a:lnTo>
                  <a:lnTo>
                    <a:pt x="26593" y="77253"/>
                  </a:lnTo>
                  <a:lnTo>
                    <a:pt x="29022" y="78678"/>
                  </a:lnTo>
                  <a:lnTo>
                    <a:pt x="33044" y="78678"/>
                  </a:lnTo>
                  <a:lnTo>
                    <a:pt x="33044" y="78678"/>
                  </a:lnTo>
                  <a:lnTo>
                    <a:pt x="33463" y="78259"/>
                  </a:lnTo>
                  <a:cubicBezTo>
                    <a:pt x="33463" y="78259"/>
                    <a:pt x="33463" y="78259"/>
                    <a:pt x="33882" y="78259"/>
                  </a:cubicBezTo>
                  <a:lnTo>
                    <a:pt x="34385" y="78259"/>
                  </a:lnTo>
                  <a:lnTo>
                    <a:pt x="35307" y="78259"/>
                  </a:lnTo>
                  <a:lnTo>
                    <a:pt x="37066" y="78762"/>
                  </a:lnTo>
                  <a:lnTo>
                    <a:pt x="38742" y="78762"/>
                  </a:lnTo>
                  <a:lnTo>
                    <a:pt x="39915" y="78762"/>
                  </a:lnTo>
                  <a:lnTo>
                    <a:pt x="40585" y="78762"/>
                  </a:lnTo>
                  <a:cubicBezTo>
                    <a:pt x="41004" y="78762"/>
                    <a:pt x="41256" y="78762"/>
                    <a:pt x="41256" y="78762"/>
                  </a:cubicBezTo>
                  <a:cubicBezTo>
                    <a:pt x="41591" y="78954"/>
                    <a:pt x="41850" y="79248"/>
                    <a:pt x="42010" y="79599"/>
                  </a:cubicBezTo>
                  <a:lnTo>
                    <a:pt x="42596" y="80689"/>
                  </a:lnTo>
                  <a:cubicBezTo>
                    <a:pt x="42546" y="80354"/>
                    <a:pt x="42546" y="80018"/>
                    <a:pt x="42596" y="79683"/>
                  </a:cubicBezTo>
                  <a:cubicBezTo>
                    <a:pt x="42596" y="79181"/>
                    <a:pt x="42596" y="78929"/>
                    <a:pt x="43015" y="78929"/>
                  </a:cubicBezTo>
                  <a:cubicBezTo>
                    <a:pt x="43518" y="78854"/>
                    <a:pt x="44021" y="78854"/>
                    <a:pt x="44523" y="78929"/>
                  </a:cubicBezTo>
                  <a:lnTo>
                    <a:pt x="45780" y="78929"/>
                  </a:lnTo>
                  <a:lnTo>
                    <a:pt x="45780" y="77924"/>
                  </a:lnTo>
                  <a:lnTo>
                    <a:pt x="44775" y="77337"/>
                  </a:lnTo>
                  <a:lnTo>
                    <a:pt x="43602" y="77337"/>
                  </a:lnTo>
                  <a:cubicBezTo>
                    <a:pt x="42931" y="77337"/>
                    <a:pt x="42596" y="77337"/>
                    <a:pt x="42345" y="77337"/>
                  </a:cubicBezTo>
                  <a:cubicBezTo>
                    <a:pt x="42454" y="77052"/>
                    <a:pt x="42621" y="76793"/>
                    <a:pt x="42848" y="76583"/>
                  </a:cubicBezTo>
                  <a:lnTo>
                    <a:pt x="43602" y="75997"/>
                  </a:lnTo>
                  <a:lnTo>
                    <a:pt x="44356" y="75997"/>
                  </a:lnTo>
                  <a:lnTo>
                    <a:pt x="45277" y="75997"/>
                  </a:lnTo>
                  <a:lnTo>
                    <a:pt x="45948" y="75997"/>
                  </a:lnTo>
                  <a:cubicBezTo>
                    <a:pt x="46149" y="75745"/>
                    <a:pt x="46409" y="75544"/>
                    <a:pt x="46702" y="75410"/>
                  </a:cubicBezTo>
                  <a:lnTo>
                    <a:pt x="47372" y="74656"/>
                  </a:lnTo>
                  <a:lnTo>
                    <a:pt x="48043" y="77170"/>
                  </a:lnTo>
                  <a:lnTo>
                    <a:pt x="48461" y="77170"/>
                  </a:lnTo>
                  <a:cubicBezTo>
                    <a:pt x="48461" y="77170"/>
                    <a:pt x="49048" y="77170"/>
                    <a:pt x="49132" y="77170"/>
                  </a:cubicBezTo>
                  <a:cubicBezTo>
                    <a:pt x="48612" y="78368"/>
                    <a:pt x="48881" y="79767"/>
                    <a:pt x="49802" y="80689"/>
                  </a:cubicBezTo>
                  <a:cubicBezTo>
                    <a:pt x="49802" y="80186"/>
                    <a:pt x="50221" y="79851"/>
                    <a:pt x="50389" y="79851"/>
                  </a:cubicBezTo>
                  <a:lnTo>
                    <a:pt x="51059" y="79851"/>
                  </a:lnTo>
                  <a:lnTo>
                    <a:pt x="51645" y="79851"/>
                  </a:lnTo>
                  <a:cubicBezTo>
                    <a:pt x="51645" y="79851"/>
                    <a:pt x="51645" y="79851"/>
                    <a:pt x="52148" y="79851"/>
                  </a:cubicBezTo>
                  <a:cubicBezTo>
                    <a:pt x="52651" y="79851"/>
                    <a:pt x="52148" y="79851"/>
                    <a:pt x="52148" y="79851"/>
                  </a:cubicBezTo>
                  <a:lnTo>
                    <a:pt x="52148" y="80270"/>
                  </a:lnTo>
                  <a:cubicBezTo>
                    <a:pt x="52115" y="80437"/>
                    <a:pt x="52115" y="80605"/>
                    <a:pt x="52148" y="80772"/>
                  </a:cubicBezTo>
                  <a:cubicBezTo>
                    <a:pt x="52106" y="80990"/>
                    <a:pt x="52106" y="81225"/>
                    <a:pt x="52148" y="81443"/>
                  </a:cubicBezTo>
                  <a:cubicBezTo>
                    <a:pt x="52148" y="81443"/>
                    <a:pt x="52148" y="82029"/>
                    <a:pt x="52148" y="82113"/>
                  </a:cubicBezTo>
                  <a:lnTo>
                    <a:pt x="52148" y="83035"/>
                  </a:lnTo>
                  <a:lnTo>
                    <a:pt x="52148" y="83538"/>
                  </a:lnTo>
                  <a:lnTo>
                    <a:pt x="52986" y="84040"/>
                  </a:lnTo>
                  <a:lnTo>
                    <a:pt x="53573" y="84040"/>
                  </a:lnTo>
                  <a:lnTo>
                    <a:pt x="53573" y="83538"/>
                  </a:lnTo>
                  <a:lnTo>
                    <a:pt x="53573" y="83538"/>
                  </a:lnTo>
                  <a:cubicBezTo>
                    <a:pt x="53598" y="83060"/>
                    <a:pt x="53598" y="82591"/>
                    <a:pt x="53573" y="82113"/>
                  </a:cubicBezTo>
                  <a:cubicBezTo>
                    <a:pt x="53497" y="81669"/>
                    <a:pt x="53497" y="81217"/>
                    <a:pt x="53573" y="80772"/>
                  </a:cubicBezTo>
                  <a:cubicBezTo>
                    <a:pt x="53723" y="80488"/>
                    <a:pt x="53958" y="80253"/>
                    <a:pt x="54243" y="80102"/>
                  </a:cubicBezTo>
                  <a:cubicBezTo>
                    <a:pt x="54662" y="80102"/>
                    <a:pt x="54829" y="80102"/>
                    <a:pt x="54829" y="79599"/>
                  </a:cubicBezTo>
                  <a:cubicBezTo>
                    <a:pt x="54829" y="79097"/>
                    <a:pt x="54829" y="79013"/>
                    <a:pt x="54829" y="78343"/>
                  </a:cubicBezTo>
                  <a:cubicBezTo>
                    <a:pt x="54896" y="77924"/>
                    <a:pt x="54896" y="77505"/>
                    <a:pt x="54829" y="77086"/>
                  </a:cubicBezTo>
                  <a:lnTo>
                    <a:pt x="60862" y="75578"/>
                  </a:lnTo>
                  <a:lnTo>
                    <a:pt x="61868" y="73483"/>
                  </a:lnTo>
                  <a:lnTo>
                    <a:pt x="67398" y="72059"/>
                  </a:lnTo>
                  <a:lnTo>
                    <a:pt x="67398" y="72980"/>
                  </a:lnTo>
                  <a:cubicBezTo>
                    <a:pt x="67565" y="73324"/>
                    <a:pt x="67792" y="73634"/>
                    <a:pt x="68068" y="73902"/>
                  </a:cubicBezTo>
                  <a:cubicBezTo>
                    <a:pt x="68386" y="74153"/>
                    <a:pt x="68764" y="74321"/>
                    <a:pt x="69157" y="74405"/>
                  </a:cubicBezTo>
                  <a:lnTo>
                    <a:pt x="70414" y="74824"/>
                  </a:lnTo>
                  <a:lnTo>
                    <a:pt x="71839" y="74824"/>
                  </a:lnTo>
                  <a:cubicBezTo>
                    <a:pt x="71839" y="74824"/>
                    <a:pt x="71839" y="74824"/>
                    <a:pt x="71839" y="74824"/>
                  </a:cubicBezTo>
                  <a:lnTo>
                    <a:pt x="72257" y="74824"/>
                  </a:lnTo>
                  <a:cubicBezTo>
                    <a:pt x="72257" y="74824"/>
                    <a:pt x="72257" y="74824"/>
                    <a:pt x="72257" y="75578"/>
                  </a:cubicBezTo>
                  <a:cubicBezTo>
                    <a:pt x="72257" y="76332"/>
                    <a:pt x="72257" y="76248"/>
                    <a:pt x="72257" y="76248"/>
                  </a:cubicBezTo>
                  <a:lnTo>
                    <a:pt x="74436" y="76248"/>
                  </a:lnTo>
                  <a:lnTo>
                    <a:pt x="75106" y="77505"/>
                  </a:lnTo>
                  <a:lnTo>
                    <a:pt x="75860" y="78762"/>
                  </a:lnTo>
                  <a:lnTo>
                    <a:pt x="76615" y="79348"/>
                  </a:lnTo>
                  <a:lnTo>
                    <a:pt x="77536" y="79935"/>
                  </a:lnTo>
                  <a:lnTo>
                    <a:pt x="78039" y="79097"/>
                  </a:lnTo>
                  <a:lnTo>
                    <a:pt x="77033" y="78175"/>
                  </a:lnTo>
                  <a:lnTo>
                    <a:pt x="76028" y="77337"/>
                  </a:lnTo>
                  <a:lnTo>
                    <a:pt x="76028" y="76834"/>
                  </a:lnTo>
                  <a:cubicBezTo>
                    <a:pt x="76062" y="76106"/>
                    <a:pt x="76062" y="75385"/>
                    <a:pt x="76028" y="74656"/>
                  </a:cubicBezTo>
                  <a:cubicBezTo>
                    <a:pt x="76028" y="73734"/>
                    <a:pt x="76028" y="73232"/>
                    <a:pt x="76028" y="73064"/>
                  </a:cubicBezTo>
                  <a:cubicBezTo>
                    <a:pt x="76229" y="72804"/>
                    <a:pt x="76405" y="72528"/>
                    <a:pt x="76531" y="72226"/>
                  </a:cubicBezTo>
                  <a:cubicBezTo>
                    <a:pt x="76665" y="71899"/>
                    <a:pt x="76832" y="71589"/>
                    <a:pt x="77033" y="71304"/>
                  </a:cubicBezTo>
                  <a:lnTo>
                    <a:pt x="77033" y="71304"/>
                  </a:lnTo>
                  <a:lnTo>
                    <a:pt x="77704" y="71304"/>
                  </a:lnTo>
                  <a:cubicBezTo>
                    <a:pt x="77662" y="71556"/>
                    <a:pt x="77662" y="71807"/>
                    <a:pt x="77704" y="72059"/>
                  </a:cubicBezTo>
                  <a:cubicBezTo>
                    <a:pt x="77737" y="72369"/>
                    <a:pt x="77737" y="72670"/>
                    <a:pt x="77704" y="72980"/>
                  </a:cubicBezTo>
                  <a:cubicBezTo>
                    <a:pt x="77704" y="72980"/>
                    <a:pt x="77704" y="72980"/>
                    <a:pt x="77704" y="72980"/>
                  </a:cubicBezTo>
                  <a:lnTo>
                    <a:pt x="77704" y="72980"/>
                  </a:lnTo>
                  <a:lnTo>
                    <a:pt x="78123" y="72980"/>
                  </a:lnTo>
                  <a:lnTo>
                    <a:pt x="78625" y="72980"/>
                  </a:lnTo>
                  <a:cubicBezTo>
                    <a:pt x="78768" y="72377"/>
                    <a:pt x="78961" y="71790"/>
                    <a:pt x="79212" y="71221"/>
                  </a:cubicBezTo>
                  <a:cubicBezTo>
                    <a:pt x="79405" y="70533"/>
                    <a:pt x="79656" y="69855"/>
                    <a:pt x="79966" y="69210"/>
                  </a:cubicBezTo>
                  <a:cubicBezTo>
                    <a:pt x="79966" y="68623"/>
                    <a:pt x="80553" y="68456"/>
                    <a:pt x="80720" y="68623"/>
                  </a:cubicBezTo>
                  <a:cubicBezTo>
                    <a:pt x="80888" y="68791"/>
                    <a:pt x="80720" y="69629"/>
                    <a:pt x="80720" y="71137"/>
                  </a:cubicBezTo>
                  <a:lnTo>
                    <a:pt x="81726" y="75243"/>
                  </a:lnTo>
                  <a:cubicBezTo>
                    <a:pt x="82228" y="74488"/>
                    <a:pt x="82647" y="74069"/>
                    <a:pt x="82899" y="74069"/>
                  </a:cubicBezTo>
                  <a:cubicBezTo>
                    <a:pt x="83150" y="74069"/>
                    <a:pt x="83485" y="74069"/>
                    <a:pt x="83653" y="74824"/>
                  </a:cubicBezTo>
                  <a:cubicBezTo>
                    <a:pt x="83770" y="75460"/>
                    <a:pt x="83770" y="76114"/>
                    <a:pt x="83653" y="76751"/>
                  </a:cubicBezTo>
                  <a:cubicBezTo>
                    <a:pt x="83502" y="77597"/>
                    <a:pt x="83217" y="78418"/>
                    <a:pt x="82815" y="79181"/>
                  </a:cubicBezTo>
                  <a:cubicBezTo>
                    <a:pt x="82781" y="79658"/>
                    <a:pt x="82781" y="80127"/>
                    <a:pt x="82815" y="80605"/>
                  </a:cubicBezTo>
                  <a:cubicBezTo>
                    <a:pt x="82815" y="81275"/>
                    <a:pt x="82815" y="81778"/>
                    <a:pt x="82815" y="81946"/>
                  </a:cubicBezTo>
                  <a:cubicBezTo>
                    <a:pt x="82756" y="82281"/>
                    <a:pt x="82606" y="82599"/>
                    <a:pt x="82396" y="82867"/>
                  </a:cubicBezTo>
                  <a:cubicBezTo>
                    <a:pt x="82228" y="83353"/>
                    <a:pt x="81969" y="83814"/>
                    <a:pt x="81642" y="84208"/>
                  </a:cubicBezTo>
                  <a:cubicBezTo>
                    <a:pt x="81357" y="84610"/>
                    <a:pt x="81106" y="85029"/>
                    <a:pt x="80888" y="85465"/>
                  </a:cubicBezTo>
                  <a:lnTo>
                    <a:pt x="80385" y="86219"/>
                  </a:lnTo>
                  <a:lnTo>
                    <a:pt x="80385" y="86889"/>
                  </a:lnTo>
                  <a:lnTo>
                    <a:pt x="81810" y="86889"/>
                  </a:lnTo>
                  <a:lnTo>
                    <a:pt x="81055" y="89989"/>
                  </a:lnTo>
                  <a:lnTo>
                    <a:pt x="75525" y="91414"/>
                  </a:lnTo>
                  <a:cubicBezTo>
                    <a:pt x="75525" y="91414"/>
                    <a:pt x="75525" y="91414"/>
                    <a:pt x="74771" y="90743"/>
                  </a:cubicBezTo>
                  <a:cubicBezTo>
                    <a:pt x="74503" y="90534"/>
                    <a:pt x="74185" y="90392"/>
                    <a:pt x="73849" y="90324"/>
                  </a:cubicBezTo>
                  <a:lnTo>
                    <a:pt x="71252" y="90995"/>
                  </a:lnTo>
                  <a:cubicBezTo>
                    <a:pt x="71252" y="90995"/>
                    <a:pt x="70749" y="90995"/>
                    <a:pt x="70330" y="90576"/>
                  </a:cubicBezTo>
                  <a:cubicBezTo>
                    <a:pt x="69911" y="90157"/>
                    <a:pt x="69576" y="90073"/>
                    <a:pt x="69493" y="90073"/>
                  </a:cubicBezTo>
                  <a:lnTo>
                    <a:pt x="68822" y="90073"/>
                  </a:lnTo>
                  <a:lnTo>
                    <a:pt x="69576" y="93089"/>
                  </a:lnTo>
                  <a:lnTo>
                    <a:pt x="68236" y="93089"/>
                  </a:lnTo>
                  <a:lnTo>
                    <a:pt x="66644" y="93089"/>
                  </a:lnTo>
                  <a:cubicBezTo>
                    <a:pt x="66007" y="93207"/>
                    <a:pt x="65353" y="93207"/>
                    <a:pt x="64716" y="93089"/>
                  </a:cubicBezTo>
                  <a:lnTo>
                    <a:pt x="62370" y="93089"/>
                  </a:lnTo>
                  <a:cubicBezTo>
                    <a:pt x="62370" y="93089"/>
                    <a:pt x="62370" y="93089"/>
                    <a:pt x="61952" y="93089"/>
                  </a:cubicBezTo>
                  <a:cubicBezTo>
                    <a:pt x="61532" y="93089"/>
                    <a:pt x="61952" y="93089"/>
                    <a:pt x="61952" y="93089"/>
                  </a:cubicBezTo>
                  <a:cubicBezTo>
                    <a:pt x="61952" y="93089"/>
                    <a:pt x="61952" y="93089"/>
                    <a:pt x="61952" y="92503"/>
                  </a:cubicBezTo>
                  <a:cubicBezTo>
                    <a:pt x="61926" y="92252"/>
                    <a:pt x="61926" y="92000"/>
                    <a:pt x="61952" y="91749"/>
                  </a:cubicBezTo>
                  <a:cubicBezTo>
                    <a:pt x="61952" y="91749"/>
                    <a:pt x="61449" y="91749"/>
                    <a:pt x="60862" y="91749"/>
                  </a:cubicBezTo>
                  <a:cubicBezTo>
                    <a:pt x="60276" y="91749"/>
                    <a:pt x="60443" y="91749"/>
                    <a:pt x="60108" y="91749"/>
                  </a:cubicBezTo>
                  <a:lnTo>
                    <a:pt x="59522" y="91749"/>
                  </a:lnTo>
                  <a:lnTo>
                    <a:pt x="59103" y="91749"/>
                  </a:lnTo>
                  <a:lnTo>
                    <a:pt x="58684" y="91749"/>
                  </a:lnTo>
                  <a:cubicBezTo>
                    <a:pt x="58742" y="92218"/>
                    <a:pt x="58742" y="92704"/>
                    <a:pt x="58684" y="93173"/>
                  </a:cubicBezTo>
                  <a:cubicBezTo>
                    <a:pt x="58742" y="93617"/>
                    <a:pt x="58742" y="94070"/>
                    <a:pt x="58684" y="94514"/>
                  </a:cubicBezTo>
                  <a:lnTo>
                    <a:pt x="58684" y="94514"/>
                  </a:lnTo>
                  <a:cubicBezTo>
                    <a:pt x="58684" y="94514"/>
                    <a:pt x="58684" y="94514"/>
                    <a:pt x="58684" y="94514"/>
                  </a:cubicBezTo>
                  <a:lnTo>
                    <a:pt x="57427" y="95687"/>
                  </a:lnTo>
                  <a:lnTo>
                    <a:pt x="56338" y="96692"/>
                  </a:lnTo>
                  <a:lnTo>
                    <a:pt x="55751" y="96106"/>
                  </a:lnTo>
                  <a:lnTo>
                    <a:pt x="55165" y="95436"/>
                  </a:lnTo>
                  <a:lnTo>
                    <a:pt x="55165" y="95436"/>
                  </a:lnTo>
                  <a:lnTo>
                    <a:pt x="55165" y="95436"/>
                  </a:lnTo>
                  <a:lnTo>
                    <a:pt x="54662" y="95436"/>
                  </a:lnTo>
                  <a:close/>
                  <a:moveTo>
                    <a:pt x="31" y="32007"/>
                  </a:moveTo>
                  <a:cubicBezTo>
                    <a:pt x="-10" y="31614"/>
                    <a:pt x="-10" y="31228"/>
                    <a:pt x="31" y="30834"/>
                  </a:cubicBezTo>
                  <a:cubicBezTo>
                    <a:pt x="31" y="30248"/>
                    <a:pt x="450" y="29829"/>
                    <a:pt x="618" y="29745"/>
                  </a:cubicBezTo>
                  <a:cubicBezTo>
                    <a:pt x="786" y="29661"/>
                    <a:pt x="1121" y="30248"/>
                    <a:pt x="1372" y="30918"/>
                  </a:cubicBezTo>
                  <a:cubicBezTo>
                    <a:pt x="1582" y="31404"/>
                    <a:pt x="1866" y="31857"/>
                    <a:pt x="2210" y="32259"/>
                  </a:cubicBezTo>
                  <a:lnTo>
                    <a:pt x="2210" y="33013"/>
                  </a:lnTo>
                  <a:lnTo>
                    <a:pt x="1121" y="33013"/>
                  </a:lnTo>
                  <a:lnTo>
                    <a:pt x="199" y="32510"/>
                  </a:lnTo>
                  <a:cubicBezTo>
                    <a:pt x="124" y="32351"/>
                    <a:pt x="73" y="32183"/>
                    <a:pt x="31" y="32007"/>
                  </a:cubicBezTo>
                  <a:close/>
                  <a:moveTo>
                    <a:pt x="2797" y="26477"/>
                  </a:moveTo>
                  <a:lnTo>
                    <a:pt x="2797" y="25891"/>
                  </a:lnTo>
                  <a:cubicBezTo>
                    <a:pt x="2830" y="25757"/>
                    <a:pt x="2830" y="25606"/>
                    <a:pt x="2797" y="25472"/>
                  </a:cubicBezTo>
                  <a:lnTo>
                    <a:pt x="4305" y="26142"/>
                  </a:lnTo>
                  <a:lnTo>
                    <a:pt x="5897" y="26896"/>
                  </a:lnTo>
                  <a:lnTo>
                    <a:pt x="6567" y="27734"/>
                  </a:lnTo>
                  <a:lnTo>
                    <a:pt x="7070" y="28656"/>
                  </a:lnTo>
                  <a:lnTo>
                    <a:pt x="7070" y="29745"/>
                  </a:lnTo>
                  <a:lnTo>
                    <a:pt x="6567" y="29745"/>
                  </a:lnTo>
                  <a:cubicBezTo>
                    <a:pt x="6567" y="29745"/>
                    <a:pt x="6567" y="29745"/>
                    <a:pt x="6567" y="29745"/>
                  </a:cubicBezTo>
                  <a:lnTo>
                    <a:pt x="6567" y="29745"/>
                  </a:lnTo>
                  <a:lnTo>
                    <a:pt x="6148" y="29745"/>
                  </a:lnTo>
                  <a:cubicBezTo>
                    <a:pt x="5905" y="29695"/>
                    <a:pt x="5696" y="29536"/>
                    <a:pt x="5562" y="29326"/>
                  </a:cubicBezTo>
                  <a:cubicBezTo>
                    <a:pt x="5562" y="29326"/>
                    <a:pt x="5059" y="28823"/>
                    <a:pt x="4891" y="28823"/>
                  </a:cubicBezTo>
                  <a:cubicBezTo>
                    <a:pt x="4724" y="28823"/>
                    <a:pt x="4891" y="28823"/>
                    <a:pt x="4137" y="28237"/>
                  </a:cubicBezTo>
                  <a:lnTo>
                    <a:pt x="3383" y="27650"/>
                  </a:lnTo>
                  <a:cubicBezTo>
                    <a:pt x="3383" y="27650"/>
                    <a:pt x="3383" y="27650"/>
                    <a:pt x="3383" y="27650"/>
                  </a:cubicBezTo>
                  <a:close/>
                  <a:moveTo>
                    <a:pt x="21398" y="89151"/>
                  </a:moveTo>
                  <a:cubicBezTo>
                    <a:pt x="21398" y="89151"/>
                    <a:pt x="21398" y="89151"/>
                    <a:pt x="20895" y="89151"/>
                  </a:cubicBezTo>
                  <a:cubicBezTo>
                    <a:pt x="20392" y="89151"/>
                    <a:pt x="20392" y="89151"/>
                    <a:pt x="20476" y="89654"/>
                  </a:cubicBezTo>
                  <a:cubicBezTo>
                    <a:pt x="20560" y="90157"/>
                    <a:pt x="20476" y="89654"/>
                    <a:pt x="20979" y="89654"/>
                  </a:cubicBezTo>
                  <a:cubicBezTo>
                    <a:pt x="21481" y="89654"/>
                    <a:pt x="21398" y="89068"/>
                    <a:pt x="21398" y="89068"/>
                  </a:cubicBezTo>
                  <a:close/>
                  <a:moveTo>
                    <a:pt x="25336" y="99625"/>
                  </a:moveTo>
                  <a:cubicBezTo>
                    <a:pt x="25336" y="99625"/>
                    <a:pt x="24833" y="99625"/>
                    <a:pt x="25336" y="100379"/>
                  </a:cubicBezTo>
                  <a:cubicBezTo>
                    <a:pt x="25839" y="101133"/>
                    <a:pt x="25336" y="101049"/>
                    <a:pt x="26006" y="100882"/>
                  </a:cubicBezTo>
                  <a:cubicBezTo>
                    <a:pt x="26676" y="100714"/>
                    <a:pt x="26509" y="100882"/>
                    <a:pt x="26006" y="100128"/>
                  </a:cubicBezTo>
                  <a:cubicBezTo>
                    <a:pt x="25503" y="99374"/>
                    <a:pt x="25671" y="99541"/>
                    <a:pt x="25336" y="99625"/>
                  </a:cubicBezTo>
                  <a:close/>
                  <a:moveTo>
                    <a:pt x="16287" y="50190"/>
                  </a:moveTo>
                  <a:cubicBezTo>
                    <a:pt x="16287" y="50190"/>
                    <a:pt x="15868" y="50190"/>
                    <a:pt x="16287" y="51028"/>
                  </a:cubicBezTo>
                  <a:cubicBezTo>
                    <a:pt x="16705" y="51865"/>
                    <a:pt x="16287" y="51698"/>
                    <a:pt x="16957" y="51614"/>
                  </a:cubicBezTo>
                  <a:cubicBezTo>
                    <a:pt x="17627" y="51530"/>
                    <a:pt x="17460" y="51614"/>
                    <a:pt x="16957" y="50776"/>
                  </a:cubicBezTo>
                  <a:cubicBezTo>
                    <a:pt x="16454" y="49938"/>
                    <a:pt x="16287" y="50106"/>
                    <a:pt x="16287" y="50190"/>
                  </a:cubicBezTo>
                  <a:close/>
                  <a:moveTo>
                    <a:pt x="15532" y="21785"/>
                  </a:moveTo>
                  <a:lnTo>
                    <a:pt x="15532" y="21031"/>
                  </a:lnTo>
                  <a:lnTo>
                    <a:pt x="14778" y="21031"/>
                  </a:lnTo>
                  <a:close/>
                  <a:moveTo>
                    <a:pt x="16119" y="27315"/>
                  </a:moveTo>
                  <a:lnTo>
                    <a:pt x="16119" y="26813"/>
                  </a:lnTo>
                  <a:lnTo>
                    <a:pt x="16119" y="26226"/>
                  </a:lnTo>
                  <a:lnTo>
                    <a:pt x="16119" y="25723"/>
                  </a:lnTo>
                  <a:lnTo>
                    <a:pt x="16119" y="25053"/>
                  </a:lnTo>
                  <a:lnTo>
                    <a:pt x="15700" y="25053"/>
                  </a:lnTo>
                  <a:cubicBezTo>
                    <a:pt x="15541" y="25112"/>
                    <a:pt x="15357" y="25112"/>
                    <a:pt x="15197" y="25053"/>
                  </a:cubicBezTo>
                  <a:close/>
                  <a:moveTo>
                    <a:pt x="16119" y="13490"/>
                  </a:moveTo>
                  <a:cubicBezTo>
                    <a:pt x="16119" y="13490"/>
                    <a:pt x="16119" y="13490"/>
                    <a:pt x="16119" y="13490"/>
                  </a:cubicBezTo>
                  <a:cubicBezTo>
                    <a:pt x="16194" y="13649"/>
                    <a:pt x="16194" y="13834"/>
                    <a:pt x="16119" y="13993"/>
                  </a:cubicBezTo>
                  <a:cubicBezTo>
                    <a:pt x="16119" y="13993"/>
                    <a:pt x="15616" y="13993"/>
                    <a:pt x="15532" y="13993"/>
                  </a:cubicBezTo>
                  <a:cubicBezTo>
                    <a:pt x="15449" y="13993"/>
                    <a:pt x="16287" y="13658"/>
                    <a:pt x="16287" y="13658"/>
                  </a:cubicBezTo>
                  <a:close/>
                  <a:moveTo>
                    <a:pt x="19303" y="17847"/>
                  </a:moveTo>
                  <a:cubicBezTo>
                    <a:pt x="18984" y="17881"/>
                    <a:pt x="18742" y="18165"/>
                    <a:pt x="18775" y="18492"/>
                  </a:cubicBezTo>
                  <a:cubicBezTo>
                    <a:pt x="18783" y="18526"/>
                    <a:pt x="18792" y="18568"/>
                    <a:pt x="18800" y="18601"/>
                  </a:cubicBezTo>
                  <a:cubicBezTo>
                    <a:pt x="19043" y="18794"/>
                    <a:pt x="19395" y="18794"/>
                    <a:pt x="19638" y="18601"/>
                  </a:cubicBezTo>
                  <a:cubicBezTo>
                    <a:pt x="19638" y="18601"/>
                    <a:pt x="20057" y="18601"/>
                    <a:pt x="19638" y="17847"/>
                  </a:cubicBezTo>
                  <a:cubicBezTo>
                    <a:pt x="19613" y="17847"/>
                    <a:pt x="19579" y="17847"/>
                    <a:pt x="19554" y="17847"/>
                  </a:cubicBezTo>
                  <a:close/>
                  <a:moveTo>
                    <a:pt x="46702" y="82616"/>
                  </a:moveTo>
                  <a:cubicBezTo>
                    <a:pt x="46467" y="82842"/>
                    <a:pt x="46467" y="83211"/>
                    <a:pt x="46693" y="83445"/>
                  </a:cubicBezTo>
                  <a:cubicBezTo>
                    <a:pt x="46693" y="83445"/>
                    <a:pt x="46702" y="83454"/>
                    <a:pt x="46702" y="83454"/>
                  </a:cubicBezTo>
                  <a:cubicBezTo>
                    <a:pt x="46702" y="83957"/>
                    <a:pt x="46702" y="84124"/>
                    <a:pt x="47372" y="84040"/>
                  </a:cubicBezTo>
                  <a:cubicBezTo>
                    <a:pt x="48043" y="83957"/>
                    <a:pt x="47372" y="84040"/>
                    <a:pt x="47372" y="83286"/>
                  </a:cubicBezTo>
                  <a:cubicBezTo>
                    <a:pt x="47372" y="82532"/>
                    <a:pt x="47205" y="82532"/>
                    <a:pt x="46953" y="82616"/>
                  </a:cubicBezTo>
                  <a:close/>
                  <a:moveTo>
                    <a:pt x="40920" y="58150"/>
                  </a:moveTo>
                  <a:lnTo>
                    <a:pt x="41758" y="58150"/>
                  </a:lnTo>
                  <a:lnTo>
                    <a:pt x="41758" y="56976"/>
                  </a:lnTo>
                  <a:lnTo>
                    <a:pt x="41004" y="56976"/>
                  </a:lnTo>
                  <a:close/>
                  <a:moveTo>
                    <a:pt x="37904" y="12066"/>
                  </a:moveTo>
                  <a:cubicBezTo>
                    <a:pt x="37971" y="12267"/>
                    <a:pt x="38122" y="12418"/>
                    <a:pt x="38323" y="12485"/>
                  </a:cubicBezTo>
                  <a:lnTo>
                    <a:pt x="38826" y="12485"/>
                  </a:lnTo>
                  <a:cubicBezTo>
                    <a:pt x="38876" y="12124"/>
                    <a:pt x="38876" y="11756"/>
                    <a:pt x="38826" y="11395"/>
                  </a:cubicBezTo>
                  <a:lnTo>
                    <a:pt x="38826" y="10893"/>
                  </a:lnTo>
                  <a:lnTo>
                    <a:pt x="38826" y="10222"/>
                  </a:lnTo>
                  <a:lnTo>
                    <a:pt x="37988" y="10222"/>
                  </a:lnTo>
                  <a:cubicBezTo>
                    <a:pt x="37912" y="10381"/>
                    <a:pt x="37912" y="10566"/>
                    <a:pt x="37988" y="10725"/>
                  </a:cubicBezTo>
                  <a:lnTo>
                    <a:pt x="37988" y="11144"/>
                  </a:lnTo>
                  <a:close/>
                  <a:moveTo>
                    <a:pt x="50472" y="55720"/>
                  </a:moveTo>
                  <a:cubicBezTo>
                    <a:pt x="50975" y="55720"/>
                    <a:pt x="51227" y="55720"/>
                    <a:pt x="51310" y="56306"/>
                  </a:cubicBezTo>
                  <a:cubicBezTo>
                    <a:pt x="51545" y="56532"/>
                    <a:pt x="51545" y="56901"/>
                    <a:pt x="51319" y="57136"/>
                  </a:cubicBezTo>
                  <a:cubicBezTo>
                    <a:pt x="51319" y="57136"/>
                    <a:pt x="51310" y="57144"/>
                    <a:pt x="51310" y="57144"/>
                  </a:cubicBezTo>
                  <a:cubicBezTo>
                    <a:pt x="51310" y="57144"/>
                    <a:pt x="50724" y="57144"/>
                    <a:pt x="50556" y="56558"/>
                  </a:cubicBezTo>
                  <a:cubicBezTo>
                    <a:pt x="50389" y="55971"/>
                    <a:pt x="50389" y="55552"/>
                    <a:pt x="50724" y="55552"/>
                  </a:cubicBezTo>
                  <a:close/>
                  <a:moveTo>
                    <a:pt x="48713" y="49100"/>
                  </a:moveTo>
                  <a:cubicBezTo>
                    <a:pt x="48713" y="49100"/>
                    <a:pt x="48713" y="49100"/>
                    <a:pt x="48713" y="48430"/>
                  </a:cubicBezTo>
                  <a:cubicBezTo>
                    <a:pt x="48713" y="47760"/>
                    <a:pt x="48713" y="47760"/>
                    <a:pt x="48713" y="47592"/>
                  </a:cubicBezTo>
                  <a:lnTo>
                    <a:pt x="50472" y="48179"/>
                  </a:lnTo>
                  <a:lnTo>
                    <a:pt x="51897" y="48849"/>
                  </a:lnTo>
                  <a:cubicBezTo>
                    <a:pt x="52224" y="49318"/>
                    <a:pt x="52508" y="49829"/>
                    <a:pt x="52735" y="50357"/>
                  </a:cubicBezTo>
                  <a:cubicBezTo>
                    <a:pt x="53011" y="50868"/>
                    <a:pt x="53229" y="51396"/>
                    <a:pt x="53405" y="51949"/>
                  </a:cubicBezTo>
                  <a:lnTo>
                    <a:pt x="52400" y="51949"/>
                  </a:lnTo>
                  <a:lnTo>
                    <a:pt x="51227" y="51949"/>
                  </a:lnTo>
                  <a:cubicBezTo>
                    <a:pt x="51227" y="51949"/>
                    <a:pt x="51227" y="51530"/>
                    <a:pt x="50724" y="51195"/>
                  </a:cubicBezTo>
                  <a:cubicBezTo>
                    <a:pt x="50565" y="51011"/>
                    <a:pt x="50431" y="50818"/>
                    <a:pt x="50305" y="50609"/>
                  </a:cubicBezTo>
                  <a:lnTo>
                    <a:pt x="49886" y="50609"/>
                  </a:lnTo>
                  <a:lnTo>
                    <a:pt x="49383" y="50609"/>
                  </a:lnTo>
                  <a:cubicBezTo>
                    <a:pt x="49425" y="50391"/>
                    <a:pt x="49425" y="50156"/>
                    <a:pt x="49383" y="49938"/>
                  </a:cubicBezTo>
                  <a:cubicBezTo>
                    <a:pt x="49190" y="49687"/>
                    <a:pt x="49048" y="49402"/>
                    <a:pt x="48964" y="49100"/>
                  </a:cubicBezTo>
                  <a:close/>
                  <a:moveTo>
                    <a:pt x="42680" y="20361"/>
                  </a:moveTo>
                  <a:lnTo>
                    <a:pt x="42680" y="20361"/>
                  </a:lnTo>
                  <a:lnTo>
                    <a:pt x="42680" y="20361"/>
                  </a:lnTo>
                  <a:lnTo>
                    <a:pt x="43183" y="20361"/>
                  </a:lnTo>
                  <a:cubicBezTo>
                    <a:pt x="43241" y="20109"/>
                    <a:pt x="43241" y="19858"/>
                    <a:pt x="43183" y="19607"/>
                  </a:cubicBezTo>
                  <a:cubicBezTo>
                    <a:pt x="43267" y="19330"/>
                    <a:pt x="43267" y="19045"/>
                    <a:pt x="43183" y="18769"/>
                  </a:cubicBezTo>
                  <a:cubicBezTo>
                    <a:pt x="43183" y="18769"/>
                    <a:pt x="43183" y="18266"/>
                    <a:pt x="42345" y="18769"/>
                  </a:cubicBezTo>
                  <a:lnTo>
                    <a:pt x="42345" y="18769"/>
                  </a:lnTo>
                  <a:lnTo>
                    <a:pt x="42345" y="18769"/>
                  </a:lnTo>
                  <a:lnTo>
                    <a:pt x="42345" y="18769"/>
                  </a:lnTo>
                  <a:lnTo>
                    <a:pt x="42345" y="19607"/>
                  </a:lnTo>
                  <a:close/>
                  <a:moveTo>
                    <a:pt x="42680" y="10893"/>
                  </a:moveTo>
                  <a:cubicBezTo>
                    <a:pt x="42680" y="10893"/>
                    <a:pt x="42680" y="10893"/>
                    <a:pt x="42680" y="10893"/>
                  </a:cubicBezTo>
                  <a:cubicBezTo>
                    <a:pt x="42680" y="10893"/>
                    <a:pt x="42261" y="10893"/>
                    <a:pt x="42680" y="10893"/>
                  </a:cubicBezTo>
                  <a:lnTo>
                    <a:pt x="42680" y="10893"/>
                  </a:lnTo>
                  <a:cubicBezTo>
                    <a:pt x="42739" y="10901"/>
                    <a:pt x="42789" y="10901"/>
                    <a:pt x="42848" y="10893"/>
                  </a:cubicBezTo>
                  <a:close/>
                  <a:moveTo>
                    <a:pt x="52316" y="45916"/>
                  </a:moveTo>
                  <a:lnTo>
                    <a:pt x="51729" y="45916"/>
                  </a:lnTo>
                  <a:lnTo>
                    <a:pt x="51729" y="45246"/>
                  </a:lnTo>
                  <a:close/>
                  <a:moveTo>
                    <a:pt x="46031" y="21618"/>
                  </a:moveTo>
                  <a:cubicBezTo>
                    <a:pt x="46325" y="21475"/>
                    <a:pt x="46677" y="21601"/>
                    <a:pt x="46811" y="21894"/>
                  </a:cubicBezTo>
                  <a:cubicBezTo>
                    <a:pt x="46844" y="21970"/>
                    <a:pt x="46869" y="22045"/>
                    <a:pt x="46869" y="22120"/>
                  </a:cubicBezTo>
                  <a:cubicBezTo>
                    <a:pt x="46869" y="22623"/>
                    <a:pt x="46869" y="22958"/>
                    <a:pt x="46367" y="23042"/>
                  </a:cubicBezTo>
                  <a:cubicBezTo>
                    <a:pt x="45864" y="23126"/>
                    <a:pt x="45948" y="23042"/>
                    <a:pt x="45864" y="22455"/>
                  </a:cubicBezTo>
                  <a:cubicBezTo>
                    <a:pt x="45780" y="21869"/>
                    <a:pt x="45948" y="22037"/>
                    <a:pt x="46199" y="22037"/>
                  </a:cubicBezTo>
                  <a:close/>
                  <a:moveTo>
                    <a:pt x="53908" y="46252"/>
                  </a:moveTo>
                  <a:cubicBezTo>
                    <a:pt x="53908" y="46252"/>
                    <a:pt x="53908" y="46252"/>
                    <a:pt x="53908" y="46252"/>
                  </a:cubicBezTo>
                  <a:cubicBezTo>
                    <a:pt x="53908" y="46252"/>
                    <a:pt x="53908" y="46252"/>
                    <a:pt x="53908" y="46252"/>
                  </a:cubicBezTo>
                  <a:cubicBezTo>
                    <a:pt x="53908" y="46252"/>
                    <a:pt x="53824" y="46168"/>
                    <a:pt x="54075" y="46252"/>
                  </a:cubicBezTo>
                  <a:close/>
                  <a:moveTo>
                    <a:pt x="54746" y="49603"/>
                  </a:moveTo>
                  <a:cubicBezTo>
                    <a:pt x="54980" y="49754"/>
                    <a:pt x="55131" y="49997"/>
                    <a:pt x="55165" y="50273"/>
                  </a:cubicBezTo>
                  <a:cubicBezTo>
                    <a:pt x="55165" y="50273"/>
                    <a:pt x="55165" y="50860"/>
                    <a:pt x="55165" y="51028"/>
                  </a:cubicBezTo>
                  <a:cubicBezTo>
                    <a:pt x="55165" y="51195"/>
                    <a:pt x="55165" y="51028"/>
                    <a:pt x="55165" y="50441"/>
                  </a:cubicBezTo>
                  <a:cubicBezTo>
                    <a:pt x="55165" y="49854"/>
                    <a:pt x="54746" y="49603"/>
                    <a:pt x="54913" y="49603"/>
                  </a:cubicBezTo>
                  <a:close/>
                  <a:moveTo>
                    <a:pt x="46367" y="9468"/>
                  </a:moveTo>
                  <a:cubicBezTo>
                    <a:pt x="46367" y="9468"/>
                    <a:pt x="46367" y="9468"/>
                    <a:pt x="46367" y="10222"/>
                  </a:cubicBezTo>
                  <a:cubicBezTo>
                    <a:pt x="46367" y="10976"/>
                    <a:pt x="46367" y="10809"/>
                    <a:pt x="46869" y="10809"/>
                  </a:cubicBezTo>
                  <a:cubicBezTo>
                    <a:pt x="47230" y="10733"/>
                    <a:pt x="47464" y="10373"/>
                    <a:pt x="47381" y="10013"/>
                  </a:cubicBezTo>
                  <a:cubicBezTo>
                    <a:pt x="47381" y="9996"/>
                    <a:pt x="47372" y="9988"/>
                    <a:pt x="47372" y="9971"/>
                  </a:cubicBezTo>
                  <a:cubicBezTo>
                    <a:pt x="47297" y="9669"/>
                    <a:pt x="47012" y="9460"/>
                    <a:pt x="46702" y="9468"/>
                  </a:cubicBezTo>
                  <a:close/>
                  <a:moveTo>
                    <a:pt x="57259" y="45330"/>
                  </a:moveTo>
                  <a:cubicBezTo>
                    <a:pt x="57259" y="45330"/>
                    <a:pt x="57259" y="45330"/>
                    <a:pt x="57678" y="46000"/>
                  </a:cubicBezTo>
                  <a:cubicBezTo>
                    <a:pt x="58097" y="46670"/>
                    <a:pt x="57678" y="46670"/>
                    <a:pt x="57678" y="46754"/>
                  </a:cubicBezTo>
                  <a:cubicBezTo>
                    <a:pt x="57678" y="46838"/>
                    <a:pt x="57008" y="46754"/>
                    <a:pt x="56840" y="46168"/>
                  </a:cubicBezTo>
                  <a:cubicBezTo>
                    <a:pt x="56740" y="45807"/>
                    <a:pt x="56958" y="45439"/>
                    <a:pt x="57310" y="45347"/>
                  </a:cubicBezTo>
                  <a:cubicBezTo>
                    <a:pt x="57402" y="45322"/>
                    <a:pt x="57502" y="45313"/>
                    <a:pt x="57594" y="45330"/>
                  </a:cubicBezTo>
                  <a:close/>
                  <a:moveTo>
                    <a:pt x="68990" y="91162"/>
                  </a:moveTo>
                  <a:lnTo>
                    <a:pt x="69660" y="91162"/>
                  </a:lnTo>
                  <a:cubicBezTo>
                    <a:pt x="69618" y="90911"/>
                    <a:pt x="69459" y="90702"/>
                    <a:pt x="69241" y="90576"/>
                  </a:cubicBezTo>
                  <a:lnTo>
                    <a:pt x="68655" y="89989"/>
                  </a:lnTo>
                  <a:close/>
                  <a:moveTo>
                    <a:pt x="73766" y="79181"/>
                  </a:moveTo>
                  <a:cubicBezTo>
                    <a:pt x="73766" y="79181"/>
                    <a:pt x="73766" y="79181"/>
                    <a:pt x="73766" y="79181"/>
                  </a:cubicBezTo>
                  <a:cubicBezTo>
                    <a:pt x="73766" y="79181"/>
                    <a:pt x="73766" y="78762"/>
                    <a:pt x="73766" y="78762"/>
                  </a:cubicBezTo>
                  <a:lnTo>
                    <a:pt x="73766" y="78762"/>
                  </a:lnTo>
                  <a:lnTo>
                    <a:pt x="73766" y="78762"/>
                  </a:lnTo>
                  <a:cubicBezTo>
                    <a:pt x="73766" y="78762"/>
                    <a:pt x="73766" y="78762"/>
                    <a:pt x="73766" y="78762"/>
                  </a:cubicBezTo>
                  <a:lnTo>
                    <a:pt x="73766" y="78762"/>
                  </a:lnTo>
                  <a:lnTo>
                    <a:pt x="73012" y="78762"/>
                  </a:lnTo>
                  <a:close/>
                  <a:moveTo>
                    <a:pt x="76112" y="85800"/>
                  </a:moveTo>
                  <a:cubicBezTo>
                    <a:pt x="76112" y="85800"/>
                    <a:pt x="75693" y="85800"/>
                    <a:pt x="76112" y="86554"/>
                  </a:cubicBezTo>
                  <a:cubicBezTo>
                    <a:pt x="76531" y="87308"/>
                    <a:pt x="76112" y="87224"/>
                    <a:pt x="76782" y="87141"/>
                  </a:cubicBezTo>
                  <a:cubicBezTo>
                    <a:pt x="77017" y="86914"/>
                    <a:pt x="77017" y="86546"/>
                    <a:pt x="76791" y="86311"/>
                  </a:cubicBezTo>
                  <a:cubicBezTo>
                    <a:pt x="76791" y="86311"/>
                    <a:pt x="76782" y="86303"/>
                    <a:pt x="76782" y="86303"/>
                  </a:cubicBezTo>
                  <a:cubicBezTo>
                    <a:pt x="76782" y="86303"/>
                    <a:pt x="76782" y="85716"/>
                    <a:pt x="76447" y="85800"/>
                  </a:cubicBezTo>
                  <a:close/>
                  <a:moveTo>
                    <a:pt x="73849" y="71304"/>
                  </a:moveTo>
                  <a:lnTo>
                    <a:pt x="73849" y="71891"/>
                  </a:lnTo>
                  <a:cubicBezTo>
                    <a:pt x="73849" y="71891"/>
                    <a:pt x="73849" y="71891"/>
                    <a:pt x="73179" y="71891"/>
                  </a:cubicBezTo>
                  <a:cubicBezTo>
                    <a:pt x="72509" y="71891"/>
                    <a:pt x="73179" y="71891"/>
                    <a:pt x="73179" y="71388"/>
                  </a:cubicBezTo>
                  <a:cubicBezTo>
                    <a:pt x="73179" y="70885"/>
                    <a:pt x="74017" y="71221"/>
                    <a:pt x="74185" y="71304"/>
                  </a:cubicBezTo>
                  <a:close/>
                  <a:moveTo>
                    <a:pt x="58768" y="15333"/>
                  </a:moveTo>
                  <a:lnTo>
                    <a:pt x="59940" y="14160"/>
                  </a:lnTo>
                  <a:cubicBezTo>
                    <a:pt x="60301" y="13725"/>
                    <a:pt x="60611" y="13247"/>
                    <a:pt x="60862" y="12736"/>
                  </a:cubicBezTo>
                  <a:cubicBezTo>
                    <a:pt x="60996" y="12778"/>
                    <a:pt x="61147" y="12778"/>
                    <a:pt x="61281" y="12736"/>
                  </a:cubicBezTo>
                  <a:lnTo>
                    <a:pt x="61281" y="12317"/>
                  </a:lnTo>
                  <a:cubicBezTo>
                    <a:pt x="61348" y="12041"/>
                    <a:pt x="61348" y="11756"/>
                    <a:pt x="61281" y="11479"/>
                  </a:cubicBezTo>
                  <a:lnTo>
                    <a:pt x="61281" y="10641"/>
                  </a:lnTo>
                  <a:lnTo>
                    <a:pt x="60192" y="9720"/>
                  </a:lnTo>
                  <a:lnTo>
                    <a:pt x="59438" y="8798"/>
                  </a:lnTo>
                  <a:cubicBezTo>
                    <a:pt x="59195" y="8547"/>
                    <a:pt x="59044" y="8220"/>
                    <a:pt x="59019" y="7876"/>
                  </a:cubicBezTo>
                  <a:cubicBezTo>
                    <a:pt x="57930" y="8714"/>
                    <a:pt x="57678" y="8798"/>
                    <a:pt x="58265" y="7876"/>
                  </a:cubicBezTo>
                  <a:cubicBezTo>
                    <a:pt x="58960" y="6938"/>
                    <a:pt x="59773" y="6091"/>
                    <a:pt x="60695" y="5362"/>
                  </a:cubicBezTo>
                  <a:lnTo>
                    <a:pt x="58348" y="5362"/>
                  </a:lnTo>
                  <a:cubicBezTo>
                    <a:pt x="58348" y="5362"/>
                    <a:pt x="58348" y="5362"/>
                    <a:pt x="58935" y="4860"/>
                  </a:cubicBezTo>
                  <a:cubicBezTo>
                    <a:pt x="59211" y="4734"/>
                    <a:pt x="59446" y="4533"/>
                    <a:pt x="59605" y="4273"/>
                  </a:cubicBezTo>
                  <a:cubicBezTo>
                    <a:pt x="59555" y="3888"/>
                    <a:pt x="59555" y="3486"/>
                    <a:pt x="59605" y="3100"/>
                  </a:cubicBezTo>
                  <a:cubicBezTo>
                    <a:pt x="59739" y="2723"/>
                    <a:pt x="59907" y="2363"/>
                    <a:pt x="60108" y="2011"/>
                  </a:cubicBezTo>
                  <a:cubicBezTo>
                    <a:pt x="60058" y="1760"/>
                    <a:pt x="60058" y="1508"/>
                    <a:pt x="60108" y="1257"/>
                  </a:cubicBezTo>
                  <a:cubicBezTo>
                    <a:pt x="60158" y="1006"/>
                    <a:pt x="60158" y="754"/>
                    <a:pt x="60108" y="503"/>
                  </a:cubicBezTo>
                  <a:lnTo>
                    <a:pt x="62119" y="0"/>
                  </a:lnTo>
                  <a:lnTo>
                    <a:pt x="62119" y="503"/>
                  </a:lnTo>
                  <a:cubicBezTo>
                    <a:pt x="62161" y="897"/>
                    <a:pt x="62161" y="1282"/>
                    <a:pt x="62119" y="1676"/>
                  </a:cubicBezTo>
                  <a:cubicBezTo>
                    <a:pt x="62044" y="2061"/>
                    <a:pt x="62044" y="2463"/>
                    <a:pt x="62119" y="2849"/>
                  </a:cubicBezTo>
                  <a:cubicBezTo>
                    <a:pt x="62119" y="2849"/>
                    <a:pt x="62538" y="3352"/>
                    <a:pt x="63208" y="3435"/>
                  </a:cubicBezTo>
                  <a:lnTo>
                    <a:pt x="63711" y="3435"/>
                  </a:lnTo>
                  <a:lnTo>
                    <a:pt x="63711" y="3016"/>
                  </a:lnTo>
                  <a:cubicBezTo>
                    <a:pt x="63711" y="3016"/>
                    <a:pt x="63711" y="3016"/>
                    <a:pt x="63711" y="2430"/>
                  </a:cubicBezTo>
                  <a:cubicBezTo>
                    <a:pt x="63653" y="2212"/>
                    <a:pt x="63653" y="1977"/>
                    <a:pt x="63711" y="1760"/>
                  </a:cubicBezTo>
                  <a:cubicBezTo>
                    <a:pt x="63736" y="1533"/>
                    <a:pt x="63736" y="1315"/>
                    <a:pt x="63711" y="1089"/>
                  </a:cubicBezTo>
                  <a:lnTo>
                    <a:pt x="64214" y="1592"/>
                  </a:lnTo>
                  <a:lnTo>
                    <a:pt x="64800" y="2095"/>
                  </a:lnTo>
                  <a:cubicBezTo>
                    <a:pt x="64800" y="2597"/>
                    <a:pt x="64800" y="2849"/>
                    <a:pt x="65554" y="2765"/>
                  </a:cubicBezTo>
                  <a:cubicBezTo>
                    <a:pt x="65915" y="2581"/>
                    <a:pt x="66258" y="2363"/>
                    <a:pt x="66560" y="2095"/>
                  </a:cubicBezTo>
                  <a:lnTo>
                    <a:pt x="67398" y="1424"/>
                  </a:lnTo>
                  <a:lnTo>
                    <a:pt x="67901" y="2179"/>
                  </a:lnTo>
                  <a:cubicBezTo>
                    <a:pt x="67901" y="2179"/>
                    <a:pt x="67901" y="2681"/>
                    <a:pt x="68403" y="2681"/>
                  </a:cubicBezTo>
                  <a:lnTo>
                    <a:pt x="69073" y="2681"/>
                  </a:lnTo>
                  <a:lnTo>
                    <a:pt x="69660" y="2681"/>
                  </a:lnTo>
                  <a:lnTo>
                    <a:pt x="70917" y="1508"/>
                  </a:lnTo>
                  <a:cubicBezTo>
                    <a:pt x="71587" y="838"/>
                    <a:pt x="71922" y="503"/>
                    <a:pt x="72090" y="503"/>
                  </a:cubicBezTo>
                  <a:lnTo>
                    <a:pt x="74436" y="922"/>
                  </a:lnTo>
                  <a:lnTo>
                    <a:pt x="76698" y="1508"/>
                  </a:lnTo>
                  <a:lnTo>
                    <a:pt x="73347" y="2430"/>
                  </a:lnTo>
                  <a:cubicBezTo>
                    <a:pt x="73389" y="2874"/>
                    <a:pt x="73389" y="3326"/>
                    <a:pt x="73347" y="3771"/>
                  </a:cubicBezTo>
                  <a:cubicBezTo>
                    <a:pt x="73397" y="4466"/>
                    <a:pt x="73397" y="5170"/>
                    <a:pt x="73347" y="5865"/>
                  </a:cubicBezTo>
                  <a:cubicBezTo>
                    <a:pt x="73347" y="6594"/>
                    <a:pt x="73347" y="7265"/>
                    <a:pt x="73347" y="7876"/>
                  </a:cubicBezTo>
                  <a:cubicBezTo>
                    <a:pt x="73347" y="8547"/>
                    <a:pt x="73347" y="8965"/>
                    <a:pt x="73347" y="9217"/>
                  </a:cubicBezTo>
                  <a:cubicBezTo>
                    <a:pt x="73347" y="9468"/>
                    <a:pt x="73347" y="9636"/>
                    <a:pt x="73347" y="10055"/>
                  </a:cubicBezTo>
                  <a:cubicBezTo>
                    <a:pt x="73422" y="10331"/>
                    <a:pt x="73422" y="10616"/>
                    <a:pt x="73347" y="10893"/>
                  </a:cubicBezTo>
                  <a:cubicBezTo>
                    <a:pt x="73347" y="10893"/>
                    <a:pt x="73347" y="10893"/>
                    <a:pt x="73347" y="10893"/>
                  </a:cubicBezTo>
                  <a:cubicBezTo>
                    <a:pt x="73296" y="10759"/>
                    <a:pt x="73296" y="10608"/>
                    <a:pt x="73347" y="10474"/>
                  </a:cubicBezTo>
                  <a:cubicBezTo>
                    <a:pt x="73347" y="10474"/>
                    <a:pt x="73347" y="10474"/>
                    <a:pt x="73347" y="9552"/>
                  </a:cubicBezTo>
                  <a:cubicBezTo>
                    <a:pt x="73389" y="9158"/>
                    <a:pt x="73389" y="8773"/>
                    <a:pt x="73347" y="8379"/>
                  </a:cubicBezTo>
                  <a:cubicBezTo>
                    <a:pt x="73079" y="8044"/>
                    <a:pt x="72852" y="7684"/>
                    <a:pt x="72677" y="7290"/>
                  </a:cubicBezTo>
                  <a:cubicBezTo>
                    <a:pt x="72408" y="6913"/>
                    <a:pt x="72207" y="6485"/>
                    <a:pt x="72090" y="6033"/>
                  </a:cubicBezTo>
                  <a:cubicBezTo>
                    <a:pt x="71855" y="5848"/>
                    <a:pt x="71654" y="5622"/>
                    <a:pt x="71503" y="5362"/>
                  </a:cubicBezTo>
                  <a:cubicBezTo>
                    <a:pt x="71503" y="4944"/>
                    <a:pt x="71001" y="4776"/>
                    <a:pt x="70749" y="4776"/>
                  </a:cubicBezTo>
                  <a:lnTo>
                    <a:pt x="70749" y="4776"/>
                  </a:lnTo>
                  <a:cubicBezTo>
                    <a:pt x="70691" y="5161"/>
                    <a:pt x="70691" y="5564"/>
                    <a:pt x="70749" y="5949"/>
                  </a:cubicBezTo>
                  <a:cubicBezTo>
                    <a:pt x="70749" y="6536"/>
                    <a:pt x="70749" y="6954"/>
                    <a:pt x="70749" y="7038"/>
                  </a:cubicBezTo>
                  <a:cubicBezTo>
                    <a:pt x="70598" y="7516"/>
                    <a:pt x="70372" y="7968"/>
                    <a:pt x="70079" y="8379"/>
                  </a:cubicBezTo>
                  <a:cubicBezTo>
                    <a:pt x="69869" y="8798"/>
                    <a:pt x="69618" y="9192"/>
                    <a:pt x="69325" y="9552"/>
                  </a:cubicBezTo>
                  <a:lnTo>
                    <a:pt x="69325" y="10809"/>
                  </a:lnTo>
                  <a:lnTo>
                    <a:pt x="69744" y="12401"/>
                  </a:lnTo>
                  <a:lnTo>
                    <a:pt x="70163" y="12401"/>
                  </a:lnTo>
                  <a:lnTo>
                    <a:pt x="70582" y="12401"/>
                  </a:lnTo>
                  <a:lnTo>
                    <a:pt x="70079" y="13239"/>
                  </a:lnTo>
                  <a:lnTo>
                    <a:pt x="69493" y="14160"/>
                  </a:lnTo>
                  <a:lnTo>
                    <a:pt x="69073" y="14160"/>
                  </a:lnTo>
                  <a:lnTo>
                    <a:pt x="69073" y="14160"/>
                  </a:lnTo>
                  <a:lnTo>
                    <a:pt x="68152" y="13574"/>
                  </a:lnTo>
                  <a:lnTo>
                    <a:pt x="67230" y="13071"/>
                  </a:lnTo>
                  <a:lnTo>
                    <a:pt x="66644" y="13071"/>
                  </a:lnTo>
                  <a:cubicBezTo>
                    <a:pt x="66644" y="13071"/>
                    <a:pt x="66141" y="13071"/>
                    <a:pt x="66225" y="13490"/>
                  </a:cubicBezTo>
                  <a:cubicBezTo>
                    <a:pt x="65982" y="13909"/>
                    <a:pt x="65814" y="14361"/>
                    <a:pt x="65722" y="14831"/>
                  </a:cubicBezTo>
                  <a:lnTo>
                    <a:pt x="65722" y="16087"/>
                  </a:lnTo>
                  <a:lnTo>
                    <a:pt x="64968" y="16087"/>
                  </a:lnTo>
                  <a:cubicBezTo>
                    <a:pt x="64968" y="16087"/>
                    <a:pt x="64968" y="16087"/>
                    <a:pt x="64549" y="16087"/>
                  </a:cubicBezTo>
                  <a:lnTo>
                    <a:pt x="64549" y="16087"/>
                  </a:lnTo>
                  <a:lnTo>
                    <a:pt x="63124" y="16087"/>
                  </a:lnTo>
                  <a:cubicBezTo>
                    <a:pt x="62454" y="16087"/>
                    <a:pt x="62035" y="16087"/>
                    <a:pt x="61868" y="16087"/>
                  </a:cubicBezTo>
                  <a:lnTo>
                    <a:pt x="61197" y="16087"/>
                  </a:lnTo>
                  <a:cubicBezTo>
                    <a:pt x="60929" y="16180"/>
                    <a:pt x="60628" y="16180"/>
                    <a:pt x="60360" y="16087"/>
                  </a:cubicBezTo>
                  <a:lnTo>
                    <a:pt x="59857" y="16087"/>
                  </a:lnTo>
                  <a:cubicBezTo>
                    <a:pt x="59488" y="15987"/>
                    <a:pt x="59203" y="15702"/>
                    <a:pt x="59103" y="15333"/>
                  </a:cubicBezTo>
                  <a:close/>
                  <a:moveTo>
                    <a:pt x="58768" y="8965"/>
                  </a:moveTo>
                  <a:cubicBezTo>
                    <a:pt x="58768" y="8965"/>
                    <a:pt x="58768" y="8965"/>
                    <a:pt x="58768" y="9552"/>
                  </a:cubicBezTo>
                  <a:cubicBezTo>
                    <a:pt x="58768" y="10139"/>
                    <a:pt x="58768" y="9552"/>
                    <a:pt x="59186" y="9552"/>
                  </a:cubicBezTo>
                  <a:cubicBezTo>
                    <a:pt x="59605" y="9552"/>
                    <a:pt x="59186" y="9552"/>
                    <a:pt x="59186" y="9049"/>
                  </a:cubicBezTo>
                  <a:cubicBezTo>
                    <a:pt x="59186" y="8547"/>
                    <a:pt x="59186" y="9049"/>
                    <a:pt x="58851" y="8965"/>
                  </a:cubicBezTo>
                  <a:close/>
                  <a:moveTo>
                    <a:pt x="76028" y="70802"/>
                  </a:moveTo>
                  <a:cubicBezTo>
                    <a:pt x="76388" y="70710"/>
                    <a:pt x="76749" y="70919"/>
                    <a:pt x="76849" y="71279"/>
                  </a:cubicBezTo>
                  <a:cubicBezTo>
                    <a:pt x="76858" y="71313"/>
                    <a:pt x="76866" y="71355"/>
                    <a:pt x="76866" y="71388"/>
                  </a:cubicBezTo>
                  <a:cubicBezTo>
                    <a:pt x="76866" y="71891"/>
                    <a:pt x="76866" y="72142"/>
                    <a:pt x="76363" y="72310"/>
                  </a:cubicBezTo>
                  <a:cubicBezTo>
                    <a:pt x="75860" y="72477"/>
                    <a:pt x="75944" y="72310"/>
                    <a:pt x="75860" y="71640"/>
                  </a:cubicBezTo>
                  <a:cubicBezTo>
                    <a:pt x="75777" y="70969"/>
                    <a:pt x="75860" y="70885"/>
                    <a:pt x="76112" y="70802"/>
                  </a:cubicBezTo>
                  <a:close/>
                  <a:moveTo>
                    <a:pt x="63376" y="9887"/>
                  </a:moveTo>
                  <a:cubicBezTo>
                    <a:pt x="63376" y="9887"/>
                    <a:pt x="63376" y="9887"/>
                    <a:pt x="63795" y="9887"/>
                  </a:cubicBezTo>
                  <a:lnTo>
                    <a:pt x="64381" y="9887"/>
                  </a:lnTo>
                  <a:cubicBezTo>
                    <a:pt x="64381" y="9887"/>
                    <a:pt x="64381" y="9217"/>
                    <a:pt x="64381" y="8379"/>
                  </a:cubicBezTo>
                  <a:cubicBezTo>
                    <a:pt x="64381" y="7541"/>
                    <a:pt x="64381" y="7038"/>
                    <a:pt x="64381" y="6619"/>
                  </a:cubicBezTo>
                  <a:lnTo>
                    <a:pt x="64381" y="6117"/>
                  </a:lnTo>
                  <a:lnTo>
                    <a:pt x="63795" y="6117"/>
                  </a:lnTo>
                  <a:lnTo>
                    <a:pt x="63292" y="6117"/>
                  </a:lnTo>
                  <a:cubicBezTo>
                    <a:pt x="63242" y="6586"/>
                    <a:pt x="63242" y="7072"/>
                    <a:pt x="63292" y="7541"/>
                  </a:cubicBezTo>
                  <a:cubicBezTo>
                    <a:pt x="63217" y="8111"/>
                    <a:pt x="63074" y="8672"/>
                    <a:pt x="62873" y="9217"/>
                  </a:cubicBezTo>
                  <a:lnTo>
                    <a:pt x="62873" y="9217"/>
                  </a:lnTo>
                  <a:close/>
                  <a:moveTo>
                    <a:pt x="81474" y="76918"/>
                  </a:moveTo>
                  <a:lnTo>
                    <a:pt x="81474" y="76164"/>
                  </a:lnTo>
                  <a:lnTo>
                    <a:pt x="80804" y="75578"/>
                  </a:lnTo>
                  <a:close/>
                  <a:moveTo>
                    <a:pt x="83402" y="76416"/>
                  </a:moveTo>
                  <a:lnTo>
                    <a:pt x="83904" y="75578"/>
                  </a:lnTo>
                  <a:lnTo>
                    <a:pt x="82982" y="76834"/>
                  </a:lnTo>
                  <a:close/>
                  <a:moveTo>
                    <a:pt x="87256" y="82700"/>
                  </a:moveTo>
                  <a:cubicBezTo>
                    <a:pt x="87256" y="82700"/>
                    <a:pt x="87256" y="82700"/>
                    <a:pt x="87842" y="83202"/>
                  </a:cubicBezTo>
                  <a:cubicBezTo>
                    <a:pt x="88429" y="83705"/>
                    <a:pt x="87842" y="83957"/>
                    <a:pt x="87842" y="83957"/>
                  </a:cubicBezTo>
                  <a:cubicBezTo>
                    <a:pt x="87549" y="84099"/>
                    <a:pt x="87197" y="83982"/>
                    <a:pt x="87055" y="83688"/>
                  </a:cubicBezTo>
                  <a:cubicBezTo>
                    <a:pt x="87029" y="83646"/>
                    <a:pt x="87013" y="83588"/>
                    <a:pt x="87004" y="83538"/>
                  </a:cubicBezTo>
                  <a:cubicBezTo>
                    <a:pt x="86753" y="83370"/>
                    <a:pt x="86921" y="83119"/>
                    <a:pt x="87340" y="83035"/>
                  </a:cubicBezTo>
                  <a:close/>
                  <a:moveTo>
                    <a:pt x="86753" y="69796"/>
                  </a:moveTo>
                  <a:cubicBezTo>
                    <a:pt x="86753" y="69796"/>
                    <a:pt x="86753" y="69796"/>
                    <a:pt x="86250" y="69293"/>
                  </a:cubicBezTo>
                  <a:cubicBezTo>
                    <a:pt x="85748" y="68791"/>
                    <a:pt x="85748" y="68707"/>
                    <a:pt x="85748" y="68539"/>
                  </a:cubicBezTo>
                  <a:cubicBezTo>
                    <a:pt x="85748" y="68372"/>
                    <a:pt x="85748" y="68120"/>
                    <a:pt x="85245" y="67534"/>
                  </a:cubicBezTo>
                  <a:lnTo>
                    <a:pt x="85245" y="66528"/>
                  </a:lnTo>
                  <a:lnTo>
                    <a:pt x="86669" y="66528"/>
                  </a:lnTo>
                  <a:lnTo>
                    <a:pt x="88010" y="66528"/>
                  </a:lnTo>
                  <a:cubicBezTo>
                    <a:pt x="88228" y="66570"/>
                    <a:pt x="88462" y="66570"/>
                    <a:pt x="88680" y="66528"/>
                  </a:cubicBezTo>
                  <a:cubicBezTo>
                    <a:pt x="88680" y="66528"/>
                    <a:pt x="89183" y="66528"/>
                    <a:pt x="89183" y="66528"/>
                  </a:cubicBezTo>
                  <a:cubicBezTo>
                    <a:pt x="89183" y="66528"/>
                    <a:pt x="89769" y="68037"/>
                    <a:pt x="89183" y="68456"/>
                  </a:cubicBezTo>
                  <a:cubicBezTo>
                    <a:pt x="88596" y="68874"/>
                    <a:pt x="88261" y="69126"/>
                    <a:pt x="88177" y="69042"/>
                  </a:cubicBezTo>
                  <a:lnTo>
                    <a:pt x="88177" y="69461"/>
                  </a:lnTo>
                  <a:lnTo>
                    <a:pt x="88177" y="69964"/>
                  </a:lnTo>
                  <a:lnTo>
                    <a:pt x="89769" y="70383"/>
                  </a:lnTo>
                  <a:cubicBezTo>
                    <a:pt x="90155" y="70316"/>
                    <a:pt x="90557" y="70316"/>
                    <a:pt x="90942" y="70383"/>
                  </a:cubicBezTo>
                  <a:lnTo>
                    <a:pt x="91613" y="70383"/>
                  </a:lnTo>
                  <a:cubicBezTo>
                    <a:pt x="91319" y="70592"/>
                    <a:pt x="91068" y="70844"/>
                    <a:pt x="90859" y="71137"/>
                  </a:cubicBezTo>
                  <a:lnTo>
                    <a:pt x="90188" y="71807"/>
                  </a:lnTo>
                  <a:lnTo>
                    <a:pt x="90188" y="71807"/>
                  </a:lnTo>
                  <a:cubicBezTo>
                    <a:pt x="90222" y="72167"/>
                    <a:pt x="90222" y="72536"/>
                    <a:pt x="90188" y="72896"/>
                  </a:cubicBezTo>
                  <a:cubicBezTo>
                    <a:pt x="90188" y="73315"/>
                    <a:pt x="90188" y="73483"/>
                    <a:pt x="90188" y="73483"/>
                  </a:cubicBezTo>
                  <a:cubicBezTo>
                    <a:pt x="89862" y="73575"/>
                    <a:pt x="89510" y="73575"/>
                    <a:pt x="89183" y="73483"/>
                  </a:cubicBezTo>
                  <a:lnTo>
                    <a:pt x="88261" y="73483"/>
                  </a:lnTo>
                  <a:close/>
                  <a:moveTo>
                    <a:pt x="71420" y="7541"/>
                  </a:moveTo>
                  <a:cubicBezTo>
                    <a:pt x="71922" y="7541"/>
                    <a:pt x="72174" y="7541"/>
                    <a:pt x="72257" y="8044"/>
                  </a:cubicBezTo>
                  <a:cubicBezTo>
                    <a:pt x="72408" y="8379"/>
                    <a:pt x="72266" y="8781"/>
                    <a:pt x="71931" y="8932"/>
                  </a:cubicBezTo>
                  <a:cubicBezTo>
                    <a:pt x="71897" y="8949"/>
                    <a:pt x="71872" y="8957"/>
                    <a:pt x="71839" y="8965"/>
                  </a:cubicBezTo>
                  <a:cubicBezTo>
                    <a:pt x="71839" y="8965"/>
                    <a:pt x="71252" y="8965"/>
                    <a:pt x="71085" y="8379"/>
                  </a:cubicBezTo>
                  <a:cubicBezTo>
                    <a:pt x="70917" y="7792"/>
                    <a:pt x="71168" y="7960"/>
                    <a:pt x="71503" y="7876"/>
                  </a:cubicBezTo>
                  <a:close/>
                  <a:moveTo>
                    <a:pt x="72174" y="5279"/>
                  </a:moveTo>
                  <a:cubicBezTo>
                    <a:pt x="72593" y="5279"/>
                    <a:pt x="72844" y="5279"/>
                    <a:pt x="73012" y="5865"/>
                  </a:cubicBezTo>
                  <a:cubicBezTo>
                    <a:pt x="73179" y="6452"/>
                    <a:pt x="73012" y="6703"/>
                    <a:pt x="72509" y="6787"/>
                  </a:cubicBezTo>
                  <a:cubicBezTo>
                    <a:pt x="72006" y="6871"/>
                    <a:pt x="72509" y="6787"/>
                    <a:pt x="72090" y="6117"/>
                  </a:cubicBezTo>
                  <a:cubicBezTo>
                    <a:pt x="71671" y="5446"/>
                    <a:pt x="72006" y="5279"/>
                    <a:pt x="72257" y="5279"/>
                  </a:cubicBezTo>
                  <a:close/>
                  <a:moveTo>
                    <a:pt x="92786" y="62423"/>
                  </a:moveTo>
                  <a:lnTo>
                    <a:pt x="92786" y="62423"/>
                  </a:lnTo>
                  <a:cubicBezTo>
                    <a:pt x="92878" y="62582"/>
                    <a:pt x="92878" y="62766"/>
                    <a:pt x="92786" y="62926"/>
                  </a:cubicBezTo>
                  <a:lnTo>
                    <a:pt x="92786" y="63931"/>
                  </a:lnTo>
                  <a:cubicBezTo>
                    <a:pt x="92735" y="64099"/>
                    <a:pt x="92735" y="64266"/>
                    <a:pt x="92786" y="64434"/>
                  </a:cubicBezTo>
                  <a:cubicBezTo>
                    <a:pt x="92786" y="64434"/>
                    <a:pt x="92786" y="64434"/>
                    <a:pt x="92786" y="64434"/>
                  </a:cubicBezTo>
                  <a:lnTo>
                    <a:pt x="92786" y="65020"/>
                  </a:lnTo>
                  <a:lnTo>
                    <a:pt x="92786" y="66109"/>
                  </a:lnTo>
                  <a:lnTo>
                    <a:pt x="92786" y="67199"/>
                  </a:lnTo>
                  <a:lnTo>
                    <a:pt x="92786" y="67869"/>
                  </a:lnTo>
                  <a:cubicBezTo>
                    <a:pt x="92710" y="68204"/>
                    <a:pt x="92568" y="68514"/>
                    <a:pt x="92367" y="68791"/>
                  </a:cubicBezTo>
                  <a:cubicBezTo>
                    <a:pt x="92208" y="69118"/>
                    <a:pt x="91973" y="69402"/>
                    <a:pt x="91697" y="69629"/>
                  </a:cubicBezTo>
                  <a:cubicBezTo>
                    <a:pt x="91596" y="69210"/>
                    <a:pt x="91420" y="68816"/>
                    <a:pt x="91194" y="68456"/>
                  </a:cubicBezTo>
                  <a:lnTo>
                    <a:pt x="90272" y="66780"/>
                  </a:lnTo>
                  <a:lnTo>
                    <a:pt x="89350" y="65020"/>
                  </a:lnTo>
                  <a:lnTo>
                    <a:pt x="88764" y="64015"/>
                  </a:lnTo>
                  <a:lnTo>
                    <a:pt x="88764" y="63093"/>
                  </a:lnTo>
                  <a:close/>
                </a:path>
              </a:pathLst>
            </a:custGeom>
            <a:solidFill>
              <a:srgbClr val="FFFFFF"/>
            </a:solidFill>
            <a:ln w="8363" cap="flat">
              <a:noFill/>
              <a:prstDash val="solid"/>
              <a:miter/>
            </a:ln>
          </p:spPr>
          <p:txBody>
            <a:bodyPr rtlCol="0" anchor="ctr"/>
            <a:lstStyle/>
            <a:p>
              <a:pPr defTabSz="914378"/>
              <a:endParaRPr lang="en-US"/>
            </a:p>
          </p:txBody>
        </p:sp>
        <p:sp>
          <p:nvSpPr>
            <p:cNvPr id="829" name="Freeform: Shape 828">
              <a:extLst>
                <a:ext uri="{FF2B5EF4-FFF2-40B4-BE49-F238E27FC236}">
                  <a16:creationId xmlns:a16="http://schemas.microsoft.com/office/drawing/2014/main" xmlns="" id="{AE038B60-DD9D-4830-B008-1C1333B0D36F}"/>
                </a:ext>
              </a:extLst>
            </p:cNvPr>
            <p:cNvSpPr/>
            <p:nvPr/>
          </p:nvSpPr>
          <p:spPr>
            <a:xfrm>
              <a:off x="3578219" y="2460804"/>
              <a:ext cx="76400" cy="68157"/>
            </a:xfrm>
            <a:custGeom>
              <a:avLst/>
              <a:gdLst>
                <a:gd name="connsiteX0" fmla="*/ 7920 w 76400"/>
                <a:gd name="connsiteY0" fmla="*/ 68158 h 68157"/>
                <a:gd name="connsiteX1" fmla="*/ 7920 w 76400"/>
                <a:gd name="connsiteY1" fmla="*/ 68158 h 68157"/>
                <a:gd name="connsiteX2" fmla="*/ 7920 w 76400"/>
                <a:gd name="connsiteY2" fmla="*/ 68158 h 68157"/>
                <a:gd name="connsiteX3" fmla="*/ 7920 w 76400"/>
                <a:gd name="connsiteY3" fmla="*/ 68158 h 68157"/>
                <a:gd name="connsiteX4" fmla="*/ 7501 w 76400"/>
                <a:gd name="connsiteY4" fmla="*/ 67404 h 68157"/>
                <a:gd name="connsiteX5" fmla="*/ 6747 w 76400"/>
                <a:gd name="connsiteY5" fmla="*/ 66650 h 68157"/>
                <a:gd name="connsiteX6" fmla="*/ 6077 w 76400"/>
                <a:gd name="connsiteY6" fmla="*/ 65895 h 68157"/>
                <a:gd name="connsiteX7" fmla="*/ 5407 w 76400"/>
                <a:gd name="connsiteY7" fmla="*/ 65225 h 68157"/>
                <a:gd name="connsiteX8" fmla="*/ 5407 w 76400"/>
                <a:gd name="connsiteY8" fmla="*/ 64806 h 68157"/>
                <a:gd name="connsiteX9" fmla="*/ 4820 w 76400"/>
                <a:gd name="connsiteY9" fmla="*/ 63801 h 68157"/>
                <a:gd name="connsiteX10" fmla="*/ 4317 w 76400"/>
                <a:gd name="connsiteY10" fmla="*/ 63130 h 68157"/>
                <a:gd name="connsiteX11" fmla="*/ 3312 w 76400"/>
                <a:gd name="connsiteY11" fmla="*/ 62376 h 68157"/>
                <a:gd name="connsiteX12" fmla="*/ 2223 w 76400"/>
                <a:gd name="connsiteY12" fmla="*/ 61455 h 68157"/>
                <a:gd name="connsiteX13" fmla="*/ 2223 w 76400"/>
                <a:gd name="connsiteY13" fmla="*/ 60952 h 68157"/>
                <a:gd name="connsiteX14" fmla="*/ 2223 w 76400"/>
                <a:gd name="connsiteY14" fmla="*/ 60198 h 68157"/>
                <a:gd name="connsiteX15" fmla="*/ 2223 w 76400"/>
                <a:gd name="connsiteY15" fmla="*/ 59276 h 68157"/>
                <a:gd name="connsiteX16" fmla="*/ 2223 w 76400"/>
                <a:gd name="connsiteY16" fmla="*/ 58689 h 68157"/>
                <a:gd name="connsiteX17" fmla="*/ 2223 w 76400"/>
                <a:gd name="connsiteY17" fmla="*/ 57768 h 68157"/>
                <a:gd name="connsiteX18" fmla="*/ 2641 w 76400"/>
                <a:gd name="connsiteY18" fmla="*/ 56762 h 68157"/>
                <a:gd name="connsiteX19" fmla="*/ 2641 w 76400"/>
                <a:gd name="connsiteY19" fmla="*/ 56343 h 68157"/>
                <a:gd name="connsiteX20" fmla="*/ 2641 w 76400"/>
                <a:gd name="connsiteY20" fmla="*/ 56343 h 68157"/>
                <a:gd name="connsiteX21" fmla="*/ 3982 w 76400"/>
                <a:gd name="connsiteY21" fmla="*/ 55589 h 68157"/>
                <a:gd name="connsiteX22" fmla="*/ 5239 w 76400"/>
                <a:gd name="connsiteY22" fmla="*/ 55003 h 68157"/>
                <a:gd name="connsiteX23" fmla="*/ 6077 w 76400"/>
                <a:gd name="connsiteY23" fmla="*/ 54500 h 68157"/>
                <a:gd name="connsiteX24" fmla="*/ 6831 w 76400"/>
                <a:gd name="connsiteY24" fmla="*/ 54500 h 68157"/>
                <a:gd name="connsiteX25" fmla="*/ 8423 w 76400"/>
                <a:gd name="connsiteY25" fmla="*/ 54081 h 68157"/>
                <a:gd name="connsiteX26" fmla="*/ 9177 w 76400"/>
                <a:gd name="connsiteY26" fmla="*/ 53578 h 68157"/>
                <a:gd name="connsiteX27" fmla="*/ 9931 w 76400"/>
                <a:gd name="connsiteY27" fmla="*/ 53076 h 68157"/>
                <a:gd name="connsiteX28" fmla="*/ 10350 w 76400"/>
                <a:gd name="connsiteY28" fmla="*/ 52405 h 68157"/>
                <a:gd name="connsiteX29" fmla="*/ 10769 w 76400"/>
                <a:gd name="connsiteY29" fmla="*/ 51819 h 68157"/>
                <a:gd name="connsiteX30" fmla="*/ 12026 w 76400"/>
                <a:gd name="connsiteY30" fmla="*/ 51149 h 68157"/>
                <a:gd name="connsiteX31" fmla="*/ 13366 w 76400"/>
                <a:gd name="connsiteY31" fmla="*/ 50394 h 68157"/>
                <a:gd name="connsiteX32" fmla="*/ 14037 w 76400"/>
                <a:gd name="connsiteY32" fmla="*/ 49975 h 68157"/>
                <a:gd name="connsiteX33" fmla="*/ 14791 w 76400"/>
                <a:gd name="connsiteY33" fmla="*/ 49473 h 68157"/>
                <a:gd name="connsiteX34" fmla="*/ 16718 w 76400"/>
                <a:gd name="connsiteY34" fmla="*/ 48970 h 68157"/>
                <a:gd name="connsiteX35" fmla="*/ 18058 w 76400"/>
                <a:gd name="connsiteY35" fmla="*/ 48970 h 68157"/>
                <a:gd name="connsiteX36" fmla="*/ 18813 w 76400"/>
                <a:gd name="connsiteY36" fmla="*/ 49724 h 68157"/>
                <a:gd name="connsiteX37" fmla="*/ 19650 w 76400"/>
                <a:gd name="connsiteY37" fmla="*/ 50394 h 68157"/>
                <a:gd name="connsiteX38" fmla="*/ 20153 w 76400"/>
                <a:gd name="connsiteY38" fmla="*/ 50394 h 68157"/>
                <a:gd name="connsiteX39" fmla="*/ 20824 w 76400"/>
                <a:gd name="connsiteY39" fmla="*/ 50394 h 68157"/>
                <a:gd name="connsiteX40" fmla="*/ 20824 w 76400"/>
                <a:gd name="connsiteY40" fmla="*/ 49808 h 68157"/>
                <a:gd name="connsiteX41" fmla="*/ 20824 w 76400"/>
                <a:gd name="connsiteY41" fmla="*/ 49054 h 68157"/>
                <a:gd name="connsiteX42" fmla="*/ 20824 w 76400"/>
                <a:gd name="connsiteY42" fmla="*/ 48216 h 68157"/>
                <a:gd name="connsiteX43" fmla="*/ 20824 w 76400"/>
                <a:gd name="connsiteY43" fmla="*/ 47294 h 68157"/>
                <a:gd name="connsiteX44" fmla="*/ 21745 w 76400"/>
                <a:gd name="connsiteY44" fmla="*/ 46540 h 68157"/>
                <a:gd name="connsiteX45" fmla="*/ 22416 w 76400"/>
                <a:gd name="connsiteY45" fmla="*/ 45702 h 68157"/>
                <a:gd name="connsiteX46" fmla="*/ 23170 w 76400"/>
                <a:gd name="connsiteY46" fmla="*/ 45032 h 68157"/>
                <a:gd name="connsiteX47" fmla="*/ 24343 w 76400"/>
                <a:gd name="connsiteY47" fmla="*/ 45032 h 68157"/>
                <a:gd name="connsiteX48" fmla="*/ 24762 w 76400"/>
                <a:gd name="connsiteY48" fmla="*/ 45032 h 68157"/>
                <a:gd name="connsiteX49" fmla="*/ 24762 w 76400"/>
                <a:gd name="connsiteY49" fmla="*/ 45032 h 68157"/>
                <a:gd name="connsiteX50" fmla="*/ 25264 w 76400"/>
                <a:gd name="connsiteY50" fmla="*/ 45032 h 68157"/>
                <a:gd name="connsiteX51" fmla="*/ 25264 w 76400"/>
                <a:gd name="connsiteY51" fmla="*/ 44613 h 68157"/>
                <a:gd name="connsiteX52" fmla="*/ 26102 w 76400"/>
                <a:gd name="connsiteY52" fmla="*/ 44110 h 68157"/>
                <a:gd name="connsiteX53" fmla="*/ 26856 w 76400"/>
                <a:gd name="connsiteY53" fmla="*/ 43608 h 68157"/>
                <a:gd name="connsiteX54" fmla="*/ 27694 w 76400"/>
                <a:gd name="connsiteY54" fmla="*/ 42686 h 68157"/>
                <a:gd name="connsiteX55" fmla="*/ 28783 w 76400"/>
                <a:gd name="connsiteY55" fmla="*/ 41932 h 68157"/>
                <a:gd name="connsiteX56" fmla="*/ 29789 w 76400"/>
                <a:gd name="connsiteY56" fmla="*/ 41932 h 68157"/>
                <a:gd name="connsiteX57" fmla="*/ 30878 w 76400"/>
                <a:gd name="connsiteY57" fmla="*/ 41932 h 68157"/>
                <a:gd name="connsiteX58" fmla="*/ 30878 w 76400"/>
                <a:gd name="connsiteY58" fmla="*/ 41932 h 68157"/>
                <a:gd name="connsiteX59" fmla="*/ 30878 w 76400"/>
                <a:gd name="connsiteY59" fmla="*/ 41513 h 68157"/>
                <a:gd name="connsiteX60" fmla="*/ 31381 w 76400"/>
                <a:gd name="connsiteY60" fmla="*/ 41513 h 68157"/>
                <a:gd name="connsiteX61" fmla="*/ 32051 w 76400"/>
                <a:gd name="connsiteY61" fmla="*/ 41513 h 68157"/>
                <a:gd name="connsiteX62" fmla="*/ 32638 w 76400"/>
                <a:gd name="connsiteY62" fmla="*/ 41513 h 68157"/>
                <a:gd name="connsiteX63" fmla="*/ 33811 w 76400"/>
                <a:gd name="connsiteY63" fmla="*/ 41513 h 68157"/>
                <a:gd name="connsiteX64" fmla="*/ 34314 w 76400"/>
                <a:gd name="connsiteY64" fmla="*/ 41513 h 68157"/>
                <a:gd name="connsiteX65" fmla="*/ 35151 w 76400"/>
                <a:gd name="connsiteY65" fmla="*/ 41513 h 68157"/>
                <a:gd name="connsiteX66" fmla="*/ 37833 w 76400"/>
                <a:gd name="connsiteY66" fmla="*/ 40759 h 68157"/>
                <a:gd name="connsiteX67" fmla="*/ 40346 w 76400"/>
                <a:gd name="connsiteY67" fmla="*/ 40172 h 68157"/>
                <a:gd name="connsiteX68" fmla="*/ 41687 w 76400"/>
                <a:gd name="connsiteY68" fmla="*/ 39334 h 68157"/>
                <a:gd name="connsiteX69" fmla="*/ 42944 w 76400"/>
                <a:gd name="connsiteY69" fmla="*/ 38245 h 68157"/>
                <a:gd name="connsiteX70" fmla="*/ 42944 w 76400"/>
                <a:gd name="connsiteY70" fmla="*/ 37826 h 68157"/>
                <a:gd name="connsiteX71" fmla="*/ 42944 w 76400"/>
                <a:gd name="connsiteY71" fmla="*/ 37156 h 68157"/>
                <a:gd name="connsiteX72" fmla="*/ 43530 w 76400"/>
                <a:gd name="connsiteY72" fmla="*/ 37156 h 68157"/>
                <a:gd name="connsiteX73" fmla="*/ 44117 w 76400"/>
                <a:gd name="connsiteY73" fmla="*/ 37156 h 68157"/>
                <a:gd name="connsiteX74" fmla="*/ 44117 w 76400"/>
                <a:gd name="connsiteY74" fmla="*/ 37156 h 68157"/>
                <a:gd name="connsiteX75" fmla="*/ 44117 w 76400"/>
                <a:gd name="connsiteY75" fmla="*/ 37156 h 68157"/>
                <a:gd name="connsiteX76" fmla="*/ 45583 w 76400"/>
                <a:gd name="connsiteY76" fmla="*/ 34181 h 68157"/>
                <a:gd name="connsiteX77" fmla="*/ 46966 w 76400"/>
                <a:gd name="connsiteY77" fmla="*/ 34139 h 68157"/>
                <a:gd name="connsiteX78" fmla="*/ 46966 w 76400"/>
                <a:gd name="connsiteY78" fmla="*/ 33469 h 68157"/>
                <a:gd name="connsiteX79" fmla="*/ 46966 w 76400"/>
                <a:gd name="connsiteY79" fmla="*/ 33469 h 68157"/>
                <a:gd name="connsiteX80" fmla="*/ 46966 w 76400"/>
                <a:gd name="connsiteY80" fmla="*/ 33469 h 68157"/>
                <a:gd name="connsiteX81" fmla="*/ 47385 w 76400"/>
                <a:gd name="connsiteY81" fmla="*/ 34642 h 68157"/>
                <a:gd name="connsiteX82" fmla="*/ 47971 w 76400"/>
                <a:gd name="connsiteY82" fmla="*/ 35731 h 68157"/>
                <a:gd name="connsiteX83" fmla="*/ 48558 w 76400"/>
                <a:gd name="connsiteY83" fmla="*/ 36402 h 68157"/>
                <a:gd name="connsiteX84" fmla="*/ 49228 w 76400"/>
                <a:gd name="connsiteY84" fmla="*/ 36402 h 68157"/>
                <a:gd name="connsiteX85" fmla="*/ 55847 w 76400"/>
                <a:gd name="connsiteY85" fmla="*/ 34726 h 68157"/>
                <a:gd name="connsiteX86" fmla="*/ 56266 w 76400"/>
                <a:gd name="connsiteY86" fmla="*/ 32715 h 68157"/>
                <a:gd name="connsiteX87" fmla="*/ 56769 w 76400"/>
                <a:gd name="connsiteY87" fmla="*/ 31039 h 68157"/>
                <a:gd name="connsiteX88" fmla="*/ 56769 w 76400"/>
                <a:gd name="connsiteY88" fmla="*/ 30285 h 68157"/>
                <a:gd name="connsiteX89" fmla="*/ 57439 w 76400"/>
                <a:gd name="connsiteY89" fmla="*/ 30285 h 68157"/>
                <a:gd name="connsiteX90" fmla="*/ 59367 w 76400"/>
                <a:gd name="connsiteY90" fmla="*/ 30285 h 68157"/>
                <a:gd name="connsiteX91" fmla="*/ 60875 w 76400"/>
                <a:gd name="connsiteY91" fmla="*/ 30285 h 68157"/>
                <a:gd name="connsiteX92" fmla="*/ 62550 w 76400"/>
                <a:gd name="connsiteY92" fmla="*/ 30285 h 68157"/>
                <a:gd name="connsiteX93" fmla="*/ 65483 w 76400"/>
                <a:gd name="connsiteY93" fmla="*/ 29531 h 68157"/>
                <a:gd name="connsiteX94" fmla="*/ 65483 w 76400"/>
                <a:gd name="connsiteY94" fmla="*/ 30034 h 68157"/>
                <a:gd name="connsiteX95" fmla="*/ 65483 w 76400"/>
                <a:gd name="connsiteY95" fmla="*/ 30034 h 68157"/>
                <a:gd name="connsiteX96" fmla="*/ 66153 w 76400"/>
                <a:gd name="connsiteY96" fmla="*/ 31374 h 68157"/>
                <a:gd name="connsiteX97" fmla="*/ 66740 w 76400"/>
                <a:gd name="connsiteY97" fmla="*/ 32799 h 68157"/>
                <a:gd name="connsiteX98" fmla="*/ 67829 w 76400"/>
                <a:gd name="connsiteY98" fmla="*/ 33301 h 68157"/>
                <a:gd name="connsiteX99" fmla="*/ 68751 w 76400"/>
                <a:gd name="connsiteY99" fmla="*/ 33972 h 68157"/>
                <a:gd name="connsiteX100" fmla="*/ 69756 w 76400"/>
                <a:gd name="connsiteY100" fmla="*/ 34642 h 68157"/>
                <a:gd name="connsiteX101" fmla="*/ 70510 w 76400"/>
                <a:gd name="connsiteY101" fmla="*/ 35312 h 68157"/>
                <a:gd name="connsiteX102" fmla="*/ 70092 w 76400"/>
                <a:gd name="connsiteY102" fmla="*/ 36485 h 68157"/>
                <a:gd name="connsiteX103" fmla="*/ 70929 w 76400"/>
                <a:gd name="connsiteY103" fmla="*/ 36904 h 68157"/>
                <a:gd name="connsiteX104" fmla="*/ 71851 w 76400"/>
                <a:gd name="connsiteY104" fmla="*/ 36904 h 68157"/>
                <a:gd name="connsiteX105" fmla="*/ 72773 w 76400"/>
                <a:gd name="connsiteY105" fmla="*/ 40424 h 68157"/>
                <a:gd name="connsiteX106" fmla="*/ 73443 w 76400"/>
                <a:gd name="connsiteY106" fmla="*/ 40926 h 68157"/>
                <a:gd name="connsiteX107" fmla="*/ 73946 w 76400"/>
                <a:gd name="connsiteY107" fmla="*/ 41429 h 68157"/>
                <a:gd name="connsiteX108" fmla="*/ 74365 w 76400"/>
                <a:gd name="connsiteY108" fmla="*/ 41429 h 68157"/>
                <a:gd name="connsiteX109" fmla="*/ 74365 w 76400"/>
                <a:gd name="connsiteY109" fmla="*/ 41429 h 68157"/>
                <a:gd name="connsiteX110" fmla="*/ 74365 w 76400"/>
                <a:gd name="connsiteY110" fmla="*/ 41429 h 68157"/>
                <a:gd name="connsiteX111" fmla="*/ 74365 w 76400"/>
                <a:gd name="connsiteY111" fmla="*/ 40172 h 68157"/>
                <a:gd name="connsiteX112" fmla="*/ 74365 w 76400"/>
                <a:gd name="connsiteY112" fmla="*/ 38915 h 68157"/>
                <a:gd name="connsiteX113" fmla="*/ 74784 w 76400"/>
                <a:gd name="connsiteY113" fmla="*/ 38161 h 68157"/>
                <a:gd name="connsiteX114" fmla="*/ 75286 w 76400"/>
                <a:gd name="connsiteY114" fmla="*/ 37575 h 68157"/>
                <a:gd name="connsiteX115" fmla="*/ 75705 w 76400"/>
                <a:gd name="connsiteY115" fmla="*/ 37575 h 68157"/>
                <a:gd name="connsiteX116" fmla="*/ 76376 w 76400"/>
                <a:gd name="connsiteY116" fmla="*/ 37575 h 68157"/>
                <a:gd name="connsiteX117" fmla="*/ 76376 w 76400"/>
                <a:gd name="connsiteY117" fmla="*/ 38748 h 68157"/>
                <a:gd name="connsiteX118" fmla="*/ 76376 w 76400"/>
                <a:gd name="connsiteY118" fmla="*/ 40005 h 68157"/>
                <a:gd name="connsiteX119" fmla="*/ 76376 w 76400"/>
                <a:gd name="connsiteY119" fmla="*/ 41261 h 68157"/>
                <a:gd name="connsiteX120" fmla="*/ 76376 w 76400"/>
                <a:gd name="connsiteY120" fmla="*/ 42351 h 68157"/>
                <a:gd name="connsiteX121" fmla="*/ 76376 w 76400"/>
                <a:gd name="connsiteY121" fmla="*/ 43356 h 68157"/>
                <a:gd name="connsiteX122" fmla="*/ 76376 w 76400"/>
                <a:gd name="connsiteY122" fmla="*/ 44194 h 68157"/>
                <a:gd name="connsiteX123" fmla="*/ 75705 w 76400"/>
                <a:gd name="connsiteY123" fmla="*/ 44781 h 68157"/>
                <a:gd name="connsiteX124" fmla="*/ 74867 w 76400"/>
                <a:gd name="connsiteY124" fmla="*/ 44781 h 68157"/>
                <a:gd name="connsiteX125" fmla="*/ 74197 w 76400"/>
                <a:gd name="connsiteY125" fmla="*/ 44362 h 68157"/>
                <a:gd name="connsiteX126" fmla="*/ 73443 w 76400"/>
                <a:gd name="connsiteY126" fmla="*/ 43859 h 68157"/>
                <a:gd name="connsiteX127" fmla="*/ 72354 w 76400"/>
                <a:gd name="connsiteY127" fmla="*/ 43859 h 68157"/>
                <a:gd name="connsiteX128" fmla="*/ 71432 w 76400"/>
                <a:gd name="connsiteY128" fmla="*/ 43859 h 68157"/>
                <a:gd name="connsiteX129" fmla="*/ 70929 w 76400"/>
                <a:gd name="connsiteY129" fmla="*/ 43189 h 68157"/>
                <a:gd name="connsiteX130" fmla="*/ 70929 w 76400"/>
                <a:gd name="connsiteY130" fmla="*/ 43189 h 68157"/>
                <a:gd name="connsiteX131" fmla="*/ 70929 w 76400"/>
                <a:gd name="connsiteY131" fmla="*/ 43189 h 68157"/>
                <a:gd name="connsiteX132" fmla="*/ 70259 w 76400"/>
                <a:gd name="connsiteY132" fmla="*/ 43189 h 68157"/>
                <a:gd name="connsiteX133" fmla="*/ 69756 w 76400"/>
                <a:gd name="connsiteY133" fmla="*/ 43189 h 68157"/>
                <a:gd name="connsiteX134" fmla="*/ 69338 w 76400"/>
                <a:gd name="connsiteY134" fmla="*/ 43608 h 68157"/>
                <a:gd name="connsiteX135" fmla="*/ 66991 w 76400"/>
                <a:gd name="connsiteY135" fmla="*/ 43608 h 68157"/>
                <a:gd name="connsiteX136" fmla="*/ 66346 w 76400"/>
                <a:gd name="connsiteY136" fmla="*/ 43306 h 68157"/>
                <a:gd name="connsiteX137" fmla="*/ 66321 w 76400"/>
                <a:gd name="connsiteY137" fmla="*/ 43189 h 68157"/>
                <a:gd name="connsiteX138" fmla="*/ 66908 w 76400"/>
                <a:gd name="connsiteY138" fmla="*/ 43189 h 68157"/>
                <a:gd name="connsiteX139" fmla="*/ 66908 w 76400"/>
                <a:gd name="connsiteY139" fmla="*/ 42686 h 68157"/>
                <a:gd name="connsiteX140" fmla="*/ 66908 w 76400"/>
                <a:gd name="connsiteY140" fmla="*/ 42016 h 68157"/>
                <a:gd name="connsiteX141" fmla="*/ 66908 w 76400"/>
                <a:gd name="connsiteY141" fmla="*/ 41429 h 68157"/>
                <a:gd name="connsiteX142" fmla="*/ 66908 w 76400"/>
                <a:gd name="connsiteY142" fmla="*/ 41429 h 68157"/>
                <a:gd name="connsiteX143" fmla="*/ 66908 w 76400"/>
                <a:gd name="connsiteY143" fmla="*/ 41429 h 68157"/>
                <a:gd name="connsiteX144" fmla="*/ 66237 w 76400"/>
                <a:gd name="connsiteY144" fmla="*/ 41429 h 68157"/>
                <a:gd name="connsiteX145" fmla="*/ 65734 w 76400"/>
                <a:gd name="connsiteY145" fmla="*/ 41429 h 68157"/>
                <a:gd name="connsiteX146" fmla="*/ 65734 w 76400"/>
                <a:gd name="connsiteY146" fmla="*/ 42518 h 68157"/>
                <a:gd name="connsiteX147" fmla="*/ 65148 w 76400"/>
                <a:gd name="connsiteY147" fmla="*/ 44026 h 68157"/>
                <a:gd name="connsiteX148" fmla="*/ 65148 w 76400"/>
                <a:gd name="connsiteY148" fmla="*/ 44613 h 68157"/>
                <a:gd name="connsiteX149" fmla="*/ 65148 w 76400"/>
                <a:gd name="connsiteY149" fmla="*/ 45200 h 68157"/>
                <a:gd name="connsiteX150" fmla="*/ 65148 w 76400"/>
                <a:gd name="connsiteY150" fmla="*/ 45200 h 68157"/>
                <a:gd name="connsiteX151" fmla="*/ 64478 w 76400"/>
                <a:gd name="connsiteY151" fmla="*/ 44613 h 68157"/>
                <a:gd name="connsiteX152" fmla="*/ 63640 w 76400"/>
                <a:gd name="connsiteY152" fmla="*/ 44613 h 68157"/>
                <a:gd name="connsiteX153" fmla="*/ 63640 w 76400"/>
                <a:gd name="connsiteY153" fmla="*/ 44613 h 68157"/>
                <a:gd name="connsiteX154" fmla="*/ 63640 w 76400"/>
                <a:gd name="connsiteY154" fmla="*/ 44613 h 68157"/>
                <a:gd name="connsiteX155" fmla="*/ 63640 w 76400"/>
                <a:gd name="connsiteY155" fmla="*/ 45451 h 68157"/>
                <a:gd name="connsiteX156" fmla="*/ 63640 w 76400"/>
                <a:gd name="connsiteY156" fmla="*/ 46289 h 68157"/>
                <a:gd name="connsiteX157" fmla="*/ 62969 w 76400"/>
                <a:gd name="connsiteY157" fmla="*/ 47378 h 68157"/>
                <a:gd name="connsiteX158" fmla="*/ 62467 w 76400"/>
                <a:gd name="connsiteY158" fmla="*/ 48551 h 68157"/>
                <a:gd name="connsiteX159" fmla="*/ 61713 w 76400"/>
                <a:gd name="connsiteY159" fmla="*/ 48048 h 68157"/>
                <a:gd name="connsiteX160" fmla="*/ 61042 w 76400"/>
                <a:gd name="connsiteY160" fmla="*/ 47629 h 68157"/>
                <a:gd name="connsiteX161" fmla="*/ 60204 w 76400"/>
                <a:gd name="connsiteY161" fmla="*/ 47629 h 68157"/>
                <a:gd name="connsiteX162" fmla="*/ 59785 w 76400"/>
                <a:gd name="connsiteY162" fmla="*/ 47629 h 68157"/>
                <a:gd name="connsiteX163" fmla="*/ 59785 w 76400"/>
                <a:gd name="connsiteY163" fmla="*/ 47629 h 68157"/>
                <a:gd name="connsiteX164" fmla="*/ 59785 w 76400"/>
                <a:gd name="connsiteY164" fmla="*/ 48300 h 68157"/>
                <a:gd name="connsiteX165" fmla="*/ 59367 w 76400"/>
                <a:gd name="connsiteY165" fmla="*/ 49138 h 68157"/>
                <a:gd name="connsiteX166" fmla="*/ 59367 w 76400"/>
                <a:gd name="connsiteY166" fmla="*/ 49724 h 68157"/>
                <a:gd name="connsiteX167" fmla="*/ 59367 w 76400"/>
                <a:gd name="connsiteY167" fmla="*/ 49724 h 68157"/>
                <a:gd name="connsiteX168" fmla="*/ 59367 w 76400"/>
                <a:gd name="connsiteY168" fmla="*/ 49724 h 68157"/>
                <a:gd name="connsiteX169" fmla="*/ 58864 w 76400"/>
                <a:gd name="connsiteY169" fmla="*/ 49724 h 68157"/>
                <a:gd name="connsiteX170" fmla="*/ 58193 w 76400"/>
                <a:gd name="connsiteY170" fmla="*/ 50311 h 68157"/>
                <a:gd name="connsiteX171" fmla="*/ 57439 w 76400"/>
                <a:gd name="connsiteY171" fmla="*/ 50730 h 68157"/>
                <a:gd name="connsiteX172" fmla="*/ 56769 w 76400"/>
                <a:gd name="connsiteY172" fmla="*/ 50730 h 68157"/>
                <a:gd name="connsiteX173" fmla="*/ 56099 w 76400"/>
                <a:gd name="connsiteY173" fmla="*/ 50730 h 68157"/>
                <a:gd name="connsiteX174" fmla="*/ 55093 w 76400"/>
                <a:gd name="connsiteY174" fmla="*/ 50730 h 68157"/>
                <a:gd name="connsiteX175" fmla="*/ 53920 w 76400"/>
                <a:gd name="connsiteY175" fmla="*/ 50730 h 68157"/>
                <a:gd name="connsiteX176" fmla="*/ 53501 w 76400"/>
                <a:gd name="connsiteY176" fmla="*/ 50730 h 68157"/>
                <a:gd name="connsiteX177" fmla="*/ 53501 w 76400"/>
                <a:gd name="connsiteY177" fmla="*/ 50311 h 68157"/>
                <a:gd name="connsiteX178" fmla="*/ 52747 w 76400"/>
                <a:gd name="connsiteY178" fmla="*/ 49724 h 68157"/>
                <a:gd name="connsiteX179" fmla="*/ 52244 w 76400"/>
                <a:gd name="connsiteY179" fmla="*/ 49724 h 68157"/>
                <a:gd name="connsiteX180" fmla="*/ 51825 w 76400"/>
                <a:gd name="connsiteY180" fmla="*/ 49724 h 68157"/>
                <a:gd name="connsiteX181" fmla="*/ 51407 w 76400"/>
                <a:gd name="connsiteY181" fmla="*/ 50227 h 68157"/>
                <a:gd name="connsiteX182" fmla="*/ 50569 w 76400"/>
                <a:gd name="connsiteY182" fmla="*/ 50646 h 68157"/>
                <a:gd name="connsiteX183" fmla="*/ 49731 w 76400"/>
                <a:gd name="connsiteY183" fmla="*/ 50646 h 68157"/>
                <a:gd name="connsiteX184" fmla="*/ 48474 w 76400"/>
                <a:gd name="connsiteY184" fmla="*/ 51149 h 68157"/>
                <a:gd name="connsiteX185" fmla="*/ 46379 w 76400"/>
                <a:gd name="connsiteY185" fmla="*/ 52154 h 68157"/>
                <a:gd name="connsiteX186" fmla="*/ 44284 w 76400"/>
                <a:gd name="connsiteY186" fmla="*/ 53076 h 68157"/>
                <a:gd name="connsiteX187" fmla="*/ 43112 w 76400"/>
                <a:gd name="connsiteY187" fmla="*/ 53578 h 68157"/>
                <a:gd name="connsiteX188" fmla="*/ 41855 w 76400"/>
                <a:gd name="connsiteY188" fmla="*/ 54500 h 68157"/>
                <a:gd name="connsiteX189" fmla="*/ 40682 w 76400"/>
                <a:gd name="connsiteY189" fmla="*/ 55338 h 68157"/>
                <a:gd name="connsiteX190" fmla="*/ 39508 w 76400"/>
                <a:gd name="connsiteY190" fmla="*/ 55338 h 68157"/>
                <a:gd name="connsiteX191" fmla="*/ 38419 w 76400"/>
                <a:gd name="connsiteY191" fmla="*/ 55338 h 68157"/>
                <a:gd name="connsiteX192" fmla="*/ 37581 w 76400"/>
                <a:gd name="connsiteY192" fmla="*/ 56846 h 68157"/>
                <a:gd name="connsiteX193" fmla="*/ 36911 w 76400"/>
                <a:gd name="connsiteY193" fmla="*/ 56846 h 68157"/>
                <a:gd name="connsiteX194" fmla="*/ 35989 w 76400"/>
                <a:gd name="connsiteY194" fmla="*/ 56846 h 68157"/>
                <a:gd name="connsiteX195" fmla="*/ 35487 w 76400"/>
                <a:gd name="connsiteY195" fmla="*/ 57433 h 68157"/>
                <a:gd name="connsiteX196" fmla="*/ 35487 w 76400"/>
                <a:gd name="connsiteY196" fmla="*/ 58019 h 68157"/>
                <a:gd name="connsiteX197" fmla="*/ 34314 w 76400"/>
                <a:gd name="connsiteY197" fmla="*/ 58438 h 68157"/>
                <a:gd name="connsiteX198" fmla="*/ 33057 w 76400"/>
                <a:gd name="connsiteY198" fmla="*/ 58438 h 68157"/>
                <a:gd name="connsiteX199" fmla="*/ 31632 w 76400"/>
                <a:gd name="connsiteY199" fmla="*/ 58438 h 68157"/>
                <a:gd name="connsiteX200" fmla="*/ 30627 w 76400"/>
                <a:gd name="connsiteY200" fmla="*/ 58438 h 68157"/>
                <a:gd name="connsiteX201" fmla="*/ 27611 w 76400"/>
                <a:gd name="connsiteY201" fmla="*/ 58438 h 68157"/>
                <a:gd name="connsiteX202" fmla="*/ 27024 w 76400"/>
                <a:gd name="connsiteY202" fmla="*/ 59192 h 68157"/>
                <a:gd name="connsiteX203" fmla="*/ 26354 w 76400"/>
                <a:gd name="connsiteY203" fmla="*/ 59863 h 68157"/>
                <a:gd name="connsiteX204" fmla="*/ 25181 w 76400"/>
                <a:gd name="connsiteY204" fmla="*/ 59863 h 68157"/>
                <a:gd name="connsiteX205" fmla="*/ 24510 w 76400"/>
                <a:gd name="connsiteY205" fmla="*/ 59863 h 68157"/>
                <a:gd name="connsiteX206" fmla="*/ 22248 w 76400"/>
                <a:gd name="connsiteY206" fmla="*/ 59863 h 68157"/>
                <a:gd name="connsiteX207" fmla="*/ 22248 w 76400"/>
                <a:gd name="connsiteY207" fmla="*/ 59863 h 68157"/>
                <a:gd name="connsiteX208" fmla="*/ 22248 w 76400"/>
                <a:gd name="connsiteY208" fmla="*/ 59863 h 68157"/>
                <a:gd name="connsiteX209" fmla="*/ 22248 w 76400"/>
                <a:gd name="connsiteY209" fmla="*/ 60533 h 68157"/>
                <a:gd name="connsiteX210" fmla="*/ 22248 w 76400"/>
                <a:gd name="connsiteY210" fmla="*/ 61203 h 68157"/>
                <a:gd name="connsiteX211" fmla="*/ 22248 w 76400"/>
                <a:gd name="connsiteY211" fmla="*/ 61203 h 68157"/>
                <a:gd name="connsiteX212" fmla="*/ 22248 w 76400"/>
                <a:gd name="connsiteY212" fmla="*/ 61203 h 68157"/>
                <a:gd name="connsiteX213" fmla="*/ 22248 w 76400"/>
                <a:gd name="connsiteY213" fmla="*/ 61203 h 68157"/>
                <a:gd name="connsiteX214" fmla="*/ 20991 w 76400"/>
                <a:gd name="connsiteY214" fmla="*/ 61203 h 68157"/>
                <a:gd name="connsiteX215" fmla="*/ 19902 w 76400"/>
                <a:gd name="connsiteY215" fmla="*/ 61706 h 68157"/>
                <a:gd name="connsiteX216" fmla="*/ 19064 w 76400"/>
                <a:gd name="connsiteY216" fmla="*/ 61706 h 68157"/>
                <a:gd name="connsiteX217" fmla="*/ 18561 w 76400"/>
                <a:gd name="connsiteY217" fmla="*/ 61706 h 68157"/>
                <a:gd name="connsiteX218" fmla="*/ 17975 w 76400"/>
                <a:gd name="connsiteY218" fmla="*/ 61706 h 68157"/>
                <a:gd name="connsiteX219" fmla="*/ 13450 w 76400"/>
                <a:gd name="connsiteY219" fmla="*/ 61706 h 68157"/>
                <a:gd name="connsiteX220" fmla="*/ 12947 w 76400"/>
                <a:gd name="connsiteY220" fmla="*/ 62292 h 68157"/>
                <a:gd name="connsiteX221" fmla="*/ 12947 w 76400"/>
                <a:gd name="connsiteY221" fmla="*/ 63130 h 68157"/>
                <a:gd name="connsiteX222" fmla="*/ 7585 w 76400"/>
                <a:gd name="connsiteY222" fmla="*/ 64471 h 68157"/>
                <a:gd name="connsiteX223" fmla="*/ 7585 w 76400"/>
                <a:gd name="connsiteY223" fmla="*/ 63130 h 68157"/>
                <a:gd name="connsiteX224" fmla="*/ 7585 w 76400"/>
                <a:gd name="connsiteY224" fmla="*/ 61873 h 68157"/>
                <a:gd name="connsiteX225" fmla="*/ 7585 w 76400"/>
                <a:gd name="connsiteY225" fmla="*/ 61371 h 68157"/>
                <a:gd name="connsiteX226" fmla="*/ 7920 w 76400"/>
                <a:gd name="connsiteY226" fmla="*/ 68158 h 68157"/>
                <a:gd name="connsiteX227" fmla="*/ 1720 w 76400"/>
                <a:gd name="connsiteY227" fmla="*/ 35061 h 68157"/>
                <a:gd name="connsiteX228" fmla="*/ 1720 w 76400"/>
                <a:gd name="connsiteY228" fmla="*/ 34056 h 68157"/>
                <a:gd name="connsiteX229" fmla="*/ 1720 w 76400"/>
                <a:gd name="connsiteY229" fmla="*/ 32464 h 68157"/>
                <a:gd name="connsiteX230" fmla="*/ 1720 w 76400"/>
                <a:gd name="connsiteY230" fmla="*/ 30788 h 68157"/>
                <a:gd name="connsiteX231" fmla="*/ 1720 w 76400"/>
                <a:gd name="connsiteY231" fmla="*/ 29531 h 68157"/>
                <a:gd name="connsiteX232" fmla="*/ 1301 w 76400"/>
                <a:gd name="connsiteY232" fmla="*/ 29028 h 68157"/>
                <a:gd name="connsiteX233" fmla="*/ 714 w 76400"/>
                <a:gd name="connsiteY233" fmla="*/ 28107 h 68157"/>
                <a:gd name="connsiteX234" fmla="*/ 44 w 76400"/>
                <a:gd name="connsiteY234" fmla="*/ 27185 h 68157"/>
                <a:gd name="connsiteX235" fmla="*/ 44 w 76400"/>
                <a:gd name="connsiteY235" fmla="*/ 26598 h 68157"/>
                <a:gd name="connsiteX236" fmla="*/ 44 w 76400"/>
                <a:gd name="connsiteY236" fmla="*/ 25677 h 68157"/>
                <a:gd name="connsiteX237" fmla="*/ 44 w 76400"/>
                <a:gd name="connsiteY237" fmla="*/ 24755 h 68157"/>
                <a:gd name="connsiteX238" fmla="*/ 547 w 76400"/>
                <a:gd name="connsiteY238" fmla="*/ 24755 h 68157"/>
                <a:gd name="connsiteX239" fmla="*/ 966 w 76400"/>
                <a:gd name="connsiteY239" fmla="*/ 24336 h 68157"/>
                <a:gd name="connsiteX240" fmla="*/ 1636 w 76400"/>
                <a:gd name="connsiteY240" fmla="*/ 23666 h 68157"/>
                <a:gd name="connsiteX241" fmla="*/ 2474 w 76400"/>
                <a:gd name="connsiteY241" fmla="*/ 22995 h 68157"/>
                <a:gd name="connsiteX242" fmla="*/ 2474 w 76400"/>
                <a:gd name="connsiteY242" fmla="*/ 22995 h 68157"/>
                <a:gd name="connsiteX243" fmla="*/ 2474 w 76400"/>
                <a:gd name="connsiteY243" fmla="*/ 22995 h 68157"/>
                <a:gd name="connsiteX244" fmla="*/ 3731 w 76400"/>
                <a:gd name="connsiteY244" fmla="*/ 23666 h 68157"/>
                <a:gd name="connsiteX245" fmla="*/ 5155 w 76400"/>
                <a:gd name="connsiteY245" fmla="*/ 23666 h 68157"/>
                <a:gd name="connsiteX246" fmla="*/ 6747 w 76400"/>
                <a:gd name="connsiteY246" fmla="*/ 23666 h 68157"/>
                <a:gd name="connsiteX247" fmla="*/ 6747 w 76400"/>
                <a:gd name="connsiteY247" fmla="*/ 23666 h 68157"/>
                <a:gd name="connsiteX248" fmla="*/ 6747 w 76400"/>
                <a:gd name="connsiteY248" fmla="*/ 23666 h 68157"/>
                <a:gd name="connsiteX249" fmla="*/ 6747 w 76400"/>
                <a:gd name="connsiteY249" fmla="*/ 22660 h 68157"/>
                <a:gd name="connsiteX250" fmla="*/ 6747 w 76400"/>
                <a:gd name="connsiteY250" fmla="*/ 21739 h 68157"/>
                <a:gd name="connsiteX251" fmla="*/ 7753 w 76400"/>
                <a:gd name="connsiteY251" fmla="*/ 21739 h 68157"/>
                <a:gd name="connsiteX252" fmla="*/ 8842 w 76400"/>
                <a:gd name="connsiteY252" fmla="*/ 21739 h 68157"/>
                <a:gd name="connsiteX253" fmla="*/ 8842 w 76400"/>
                <a:gd name="connsiteY253" fmla="*/ 21068 h 68157"/>
                <a:gd name="connsiteX254" fmla="*/ 8842 w 76400"/>
                <a:gd name="connsiteY254" fmla="*/ 20147 h 68157"/>
                <a:gd name="connsiteX255" fmla="*/ 8842 w 76400"/>
                <a:gd name="connsiteY255" fmla="*/ 19393 h 68157"/>
                <a:gd name="connsiteX256" fmla="*/ 9345 w 76400"/>
                <a:gd name="connsiteY256" fmla="*/ 19393 h 68157"/>
                <a:gd name="connsiteX257" fmla="*/ 9931 w 76400"/>
                <a:gd name="connsiteY257" fmla="*/ 19393 h 68157"/>
                <a:gd name="connsiteX258" fmla="*/ 10601 w 76400"/>
                <a:gd name="connsiteY258" fmla="*/ 19393 h 68157"/>
                <a:gd name="connsiteX259" fmla="*/ 11355 w 76400"/>
                <a:gd name="connsiteY259" fmla="*/ 19393 h 68157"/>
                <a:gd name="connsiteX260" fmla="*/ 11355 w 76400"/>
                <a:gd name="connsiteY260" fmla="*/ 19393 h 68157"/>
                <a:gd name="connsiteX261" fmla="*/ 12277 w 76400"/>
                <a:gd name="connsiteY261" fmla="*/ 19393 h 68157"/>
                <a:gd name="connsiteX262" fmla="*/ 12696 w 76400"/>
                <a:gd name="connsiteY262" fmla="*/ 19393 h 68157"/>
                <a:gd name="connsiteX263" fmla="*/ 13199 w 76400"/>
                <a:gd name="connsiteY263" fmla="*/ 19393 h 68157"/>
                <a:gd name="connsiteX264" fmla="*/ 13618 w 76400"/>
                <a:gd name="connsiteY264" fmla="*/ 19393 h 68157"/>
                <a:gd name="connsiteX265" fmla="*/ 13618 w 76400"/>
                <a:gd name="connsiteY265" fmla="*/ 18555 h 68157"/>
                <a:gd name="connsiteX266" fmla="*/ 13618 w 76400"/>
                <a:gd name="connsiteY266" fmla="*/ 17884 h 68157"/>
                <a:gd name="connsiteX267" fmla="*/ 13618 w 76400"/>
                <a:gd name="connsiteY267" fmla="*/ 17298 h 68157"/>
                <a:gd name="connsiteX268" fmla="*/ 14288 w 76400"/>
                <a:gd name="connsiteY268" fmla="*/ 17298 h 68157"/>
                <a:gd name="connsiteX269" fmla="*/ 14288 w 76400"/>
                <a:gd name="connsiteY269" fmla="*/ 17801 h 68157"/>
                <a:gd name="connsiteX270" fmla="*/ 14791 w 76400"/>
                <a:gd name="connsiteY270" fmla="*/ 18303 h 68157"/>
                <a:gd name="connsiteX271" fmla="*/ 15377 w 76400"/>
                <a:gd name="connsiteY271" fmla="*/ 18890 h 68157"/>
                <a:gd name="connsiteX272" fmla="*/ 15377 w 76400"/>
                <a:gd name="connsiteY272" fmla="*/ 18052 h 68157"/>
                <a:gd name="connsiteX273" fmla="*/ 15377 w 76400"/>
                <a:gd name="connsiteY273" fmla="*/ 17298 h 68157"/>
                <a:gd name="connsiteX274" fmla="*/ 15377 w 76400"/>
                <a:gd name="connsiteY274" fmla="*/ 16711 h 68157"/>
                <a:gd name="connsiteX275" fmla="*/ 15377 w 76400"/>
                <a:gd name="connsiteY275" fmla="*/ 16041 h 68157"/>
                <a:gd name="connsiteX276" fmla="*/ 15377 w 76400"/>
                <a:gd name="connsiteY276" fmla="*/ 16628 h 68157"/>
                <a:gd name="connsiteX277" fmla="*/ 15796 w 76400"/>
                <a:gd name="connsiteY277" fmla="*/ 16628 h 68157"/>
                <a:gd name="connsiteX278" fmla="*/ 16215 w 76400"/>
                <a:gd name="connsiteY278" fmla="*/ 16628 h 68157"/>
                <a:gd name="connsiteX279" fmla="*/ 16215 w 76400"/>
                <a:gd name="connsiteY279" fmla="*/ 16628 h 68157"/>
                <a:gd name="connsiteX280" fmla="*/ 16634 w 76400"/>
                <a:gd name="connsiteY280" fmla="*/ 15957 h 68157"/>
                <a:gd name="connsiteX281" fmla="*/ 16634 w 76400"/>
                <a:gd name="connsiteY281" fmla="*/ 15371 h 68157"/>
                <a:gd name="connsiteX282" fmla="*/ 15964 w 76400"/>
                <a:gd name="connsiteY282" fmla="*/ 15371 h 68157"/>
                <a:gd name="connsiteX283" fmla="*/ 16886 w 76400"/>
                <a:gd name="connsiteY283" fmla="*/ 14449 h 68157"/>
                <a:gd name="connsiteX284" fmla="*/ 17807 w 76400"/>
                <a:gd name="connsiteY284" fmla="*/ 13695 h 68157"/>
                <a:gd name="connsiteX285" fmla="*/ 18394 w 76400"/>
                <a:gd name="connsiteY285" fmla="*/ 13695 h 68157"/>
                <a:gd name="connsiteX286" fmla="*/ 18813 w 76400"/>
                <a:gd name="connsiteY286" fmla="*/ 14198 h 68157"/>
                <a:gd name="connsiteX287" fmla="*/ 19232 w 76400"/>
                <a:gd name="connsiteY287" fmla="*/ 14700 h 68157"/>
                <a:gd name="connsiteX288" fmla="*/ 19986 w 76400"/>
                <a:gd name="connsiteY288" fmla="*/ 14700 h 68157"/>
                <a:gd name="connsiteX289" fmla="*/ 21913 w 76400"/>
                <a:gd name="connsiteY289" fmla="*/ 13611 h 68157"/>
                <a:gd name="connsiteX290" fmla="*/ 23505 w 76400"/>
                <a:gd name="connsiteY290" fmla="*/ 12689 h 68157"/>
                <a:gd name="connsiteX291" fmla="*/ 24008 w 76400"/>
                <a:gd name="connsiteY291" fmla="*/ 12270 h 68157"/>
                <a:gd name="connsiteX292" fmla="*/ 24510 w 76400"/>
                <a:gd name="connsiteY292" fmla="*/ 12270 h 68157"/>
                <a:gd name="connsiteX293" fmla="*/ 25097 w 76400"/>
                <a:gd name="connsiteY293" fmla="*/ 12270 h 68157"/>
                <a:gd name="connsiteX294" fmla="*/ 25767 w 76400"/>
                <a:gd name="connsiteY294" fmla="*/ 12270 h 68157"/>
                <a:gd name="connsiteX295" fmla="*/ 30208 w 76400"/>
                <a:gd name="connsiteY295" fmla="*/ 9003 h 68157"/>
                <a:gd name="connsiteX296" fmla="*/ 30962 w 76400"/>
                <a:gd name="connsiteY296" fmla="*/ 7578 h 68157"/>
                <a:gd name="connsiteX297" fmla="*/ 31465 w 76400"/>
                <a:gd name="connsiteY297" fmla="*/ 7578 h 68157"/>
                <a:gd name="connsiteX298" fmla="*/ 32135 w 76400"/>
                <a:gd name="connsiteY298" fmla="*/ 7578 h 68157"/>
                <a:gd name="connsiteX299" fmla="*/ 32554 w 76400"/>
                <a:gd name="connsiteY299" fmla="*/ 7578 h 68157"/>
                <a:gd name="connsiteX300" fmla="*/ 33141 w 76400"/>
                <a:gd name="connsiteY300" fmla="*/ 7076 h 68157"/>
                <a:gd name="connsiteX301" fmla="*/ 34230 w 76400"/>
                <a:gd name="connsiteY301" fmla="*/ 7076 h 68157"/>
                <a:gd name="connsiteX302" fmla="*/ 34900 w 76400"/>
                <a:gd name="connsiteY302" fmla="*/ 7076 h 68157"/>
                <a:gd name="connsiteX303" fmla="*/ 35403 w 76400"/>
                <a:gd name="connsiteY303" fmla="*/ 7076 h 68157"/>
                <a:gd name="connsiteX304" fmla="*/ 36073 w 76400"/>
                <a:gd name="connsiteY304" fmla="*/ 6573 h 68157"/>
                <a:gd name="connsiteX305" fmla="*/ 37330 w 76400"/>
                <a:gd name="connsiteY305" fmla="*/ 5567 h 68157"/>
                <a:gd name="connsiteX306" fmla="*/ 38503 w 76400"/>
                <a:gd name="connsiteY306" fmla="*/ 4562 h 68157"/>
                <a:gd name="connsiteX307" fmla="*/ 39173 w 76400"/>
                <a:gd name="connsiteY307" fmla="*/ 3892 h 68157"/>
                <a:gd name="connsiteX308" fmla="*/ 40514 w 76400"/>
                <a:gd name="connsiteY308" fmla="*/ 3221 h 68157"/>
                <a:gd name="connsiteX309" fmla="*/ 42274 w 76400"/>
                <a:gd name="connsiteY309" fmla="*/ 2383 h 68157"/>
                <a:gd name="connsiteX310" fmla="*/ 42944 w 76400"/>
                <a:gd name="connsiteY310" fmla="*/ 2383 h 68157"/>
                <a:gd name="connsiteX311" fmla="*/ 42944 w 76400"/>
                <a:gd name="connsiteY311" fmla="*/ 2383 h 68157"/>
                <a:gd name="connsiteX312" fmla="*/ 43698 w 76400"/>
                <a:gd name="connsiteY312" fmla="*/ 2383 h 68157"/>
                <a:gd name="connsiteX313" fmla="*/ 44284 w 76400"/>
                <a:gd name="connsiteY313" fmla="*/ 2383 h 68157"/>
                <a:gd name="connsiteX314" fmla="*/ 46212 w 76400"/>
                <a:gd name="connsiteY314" fmla="*/ 2383 h 68157"/>
                <a:gd name="connsiteX315" fmla="*/ 48055 w 76400"/>
                <a:gd name="connsiteY315" fmla="*/ 1797 h 68157"/>
                <a:gd name="connsiteX316" fmla="*/ 48055 w 76400"/>
                <a:gd name="connsiteY316" fmla="*/ 1797 h 68157"/>
                <a:gd name="connsiteX317" fmla="*/ 48474 w 76400"/>
                <a:gd name="connsiteY317" fmla="*/ 1797 h 68157"/>
                <a:gd name="connsiteX318" fmla="*/ 49144 w 76400"/>
                <a:gd name="connsiteY318" fmla="*/ 1797 h 68157"/>
                <a:gd name="connsiteX319" fmla="*/ 49144 w 76400"/>
                <a:gd name="connsiteY319" fmla="*/ 1210 h 68157"/>
                <a:gd name="connsiteX320" fmla="*/ 49144 w 76400"/>
                <a:gd name="connsiteY320" fmla="*/ 624 h 68157"/>
                <a:gd name="connsiteX321" fmla="*/ 49144 w 76400"/>
                <a:gd name="connsiteY321" fmla="*/ 624 h 68157"/>
                <a:gd name="connsiteX322" fmla="*/ 49144 w 76400"/>
                <a:gd name="connsiteY322" fmla="*/ 624 h 68157"/>
                <a:gd name="connsiteX323" fmla="*/ 49144 w 76400"/>
                <a:gd name="connsiteY323" fmla="*/ 624 h 68157"/>
                <a:gd name="connsiteX324" fmla="*/ 49144 w 76400"/>
                <a:gd name="connsiteY324" fmla="*/ 624 h 68157"/>
                <a:gd name="connsiteX325" fmla="*/ 49144 w 76400"/>
                <a:gd name="connsiteY325" fmla="*/ 624 h 68157"/>
                <a:gd name="connsiteX326" fmla="*/ 49144 w 76400"/>
                <a:gd name="connsiteY326" fmla="*/ 624 h 68157"/>
                <a:gd name="connsiteX327" fmla="*/ 49563 w 76400"/>
                <a:gd name="connsiteY327" fmla="*/ 1127 h 68157"/>
                <a:gd name="connsiteX328" fmla="*/ 49982 w 76400"/>
                <a:gd name="connsiteY328" fmla="*/ 1629 h 68157"/>
                <a:gd name="connsiteX329" fmla="*/ 50485 w 76400"/>
                <a:gd name="connsiteY329" fmla="*/ 1629 h 68157"/>
                <a:gd name="connsiteX330" fmla="*/ 50485 w 76400"/>
                <a:gd name="connsiteY330" fmla="*/ 1127 h 68157"/>
                <a:gd name="connsiteX331" fmla="*/ 50485 w 76400"/>
                <a:gd name="connsiteY331" fmla="*/ 624 h 68157"/>
                <a:gd name="connsiteX332" fmla="*/ 52580 w 76400"/>
                <a:gd name="connsiteY332" fmla="*/ 121 h 68157"/>
                <a:gd name="connsiteX333" fmla="*/ 52580 w 76400"/>
                <a:gd name="connsiteY333" fmla="*/ 791 h 68157"/>
                <a:gd name="connsiteX334" fmla="*/ 52580 w 76400"/>
                <a:gd name="connsiteY334" fmla="*/ 1713 h 68157"/>
                <a:gd name="connsiteX335" fmla="*/ 52580 w 76400"/>
                <a:gd name="connsiteY335" fmla="*/ 1713 h 68157"/>
                <a:gd name="connsiteX336" fmla="*/ 52580 w 76400"/>
                <a:gd name="connsiteY336" fmla="*/ 1713 h 68157"/>
                <a:gd name="connsiteX337" fmla="*/ 53166 w 76400"/>
                <a:gd name="connsiteY337" fmla="*/ 2216 h 68157"/>
                <a:gd name="connsiteX338" fmla="*/ 53920 w 76400"/>
                <a:gd name="connsiteY338" fmla="*/ 2216 h 68157"/>
                <a:gd name="connsiteX339" fmla="*/ 54591 w 76400"/>
                <a:gd name="connsiteY339" fmla="*/ 2216 h 68157"/>
                <a:gd name="connsiteX340" fmla="*/ 55261 w 76400"/>
                <a:gd name="connsiteY340" fmla="*/ 2216 h 68157"/>
                <a:gd name="connsiteX341" fmla="*/ 55261 w 76400"/>
                <a:gd name="connsiteY341" fmla="*/ 2970 h 68157"/>
                <a:gd name="connsiteX342" fmla="*/ 55847 w 76400"/>
                <a:gd name="connsiteY342" fmla="*/ 3808 h 68157"/>
                <a:gd name="connsiteX343" fmla="*/ 55847 w 76400"/>
                <a:gd name="connsiteY343" fmla="*/ 3808 h 68157"/>
                <a:gd name="connsiteX344" fmla="*/ 56266 w 76400"/>
                <a:gd name="connsiteY344" fmla="*/ 3808 h 68157"/>
                <a:gd name="connsiteX345" fmla="*/ 56266 w 76400"/>
                <a:gd name="connsiteY345" fmla="*/ 4311 h 68157"/>
                <a:gd name="connsiteX346" fmla="*/ 56685 w 76400"/>
                <a:gd name="connsiteY346" fmla="*/ 4813 h 68157"/>
                <a:gd name="connsiteX347" fmla="*/ 57607 w 76400"/>
                <a:gd name="connsiteY347" fmla="*/ 3975 h 68157"/>
                <a:gd name="connsiteX348" fmla="*/ 57607 w 76400"/>
                <a:gd name="connsiteY348" fmla="*/ 4562 h 68157"/>
                <a:gd name="connsiteX349" fmla="*/ 58193 w 76400"/>
                <a:gd name="connsiteY349" fmla="*/ 4981 h 68157"/>
                <a:gd name="connsiteX350" fmla="*/ 58780 w 76400"/>
                <a:gd name="connsiteY350" fmla="*/ 4981 h 68157"/>
                <a:gd name="connsiteX351" fmla="*/ 59450 w 76400"/>
                <a:gd name="connsiteY351" fmla="*/ 4981 h 68157"/>
                <a:gd name="connsiteX352" fmla="*/ 59450 w 76400"/>
                <a:gd name="connsiteY352" fmla="*/ 6070 h 68157"/>
                <a:gd name="connsiteX353" fmla="*/ 59450 w 76400"/>
                <a:gd name="connsiteY353" fmla="*/ 7159 h 68157"/>
                <a:gd name="connsiteX354" fmla="*/ 59450 w 76400"/>
                <a:gd name="connsiteY354" fmla="*/ 7159 h 68157"/>
                <a:gd name="connsiteX355" fmla="*/ 59450 w 76400"/>
                <a:gd name="connsiteY355" fmla="*/ 7159 h 68157"/>
                <a:gd name="connsiteX356" fmla="*/ 59450 w 76400"/>
                <a:gd name="connsiteY356" fmla="*/ 7159 h 68157"/>
                <a:gd name="connsiteX357" fmla="*/ 60121 w 76400"/>
                <a:gd name="connsiteY357" fmla="*/ 7159 h 68157"/>
                <a:gd name="connsiteX358" fmla="*/ 60707 w 76400"/>
                <a:gd name="connsiteY358" fmla="*/ 6573 h 68157"/>
                <a:gd name="connsiteX359" fmla="*/ 62132 w 76400"/>
                <a:gd name="connsiteY359" fmla="*/ 8584 h 68157"/>
                <a:gd name="connsiteX360" fmla="*/ 62634 w 76400"/>
                <a:gd name="connsiteY360" fmla="*/ 8081 h 68157"/>
                <a:gd name="connsiteX361" fmla="*/ 63221 w 76400"/>
                <a:gd name="connsiteY361" fmla="*/ 8081 h 68157"/>
                <a:gd name="connsiteX362" fmla="*/ 63724 w 76400"/>
                <a:gd name="connsiteY362" fmla="*/ 8081 h 68157"/>
                <a:gd name="connsiteX363" fmla="*/ 63724 w 76400"/>
                <a:gd name="connsiteY363" fmla="*/ 9254 h 68157"/>
                <a:gd name="connsiteX364" fmla="*/ 62634 w 76400"/>
                <a:gd name="connsiteY364" fmla="*/ 9254 h 68157"/>
                <a:gd name="connsiteX365" fmla="*/ 61545 w 76400"/>
                <a:gd name="connsiteY365" fmla="*/ 9757 h 68157"/>
                <a:gd name="connsiteX366" fmla="*/ 60288 w 76400"/>
                <a:gd name="connsiteY366" fmla="*/ 11935 h 68157"/>
                <a:gd name="connsiteX367" fmla="*/ 60288 w 76400"/>
                <a:gd name="connsiteY367" fmla="*/ 12522 h 68157"/>
                <a:gd name="connsiteX368" fmla="*/ 60288 w 76400"/>
                <a:gd name="connsiteY368" fmla="*/ 13192 h 68157"/>
                <a:gd name="connsiteX369" fmla="*/ 59115 w 76400"/>
                <a:gd name="connsiteY369" fmla="*/ 13192 h 68157"/>
                <a:gd name="connsiteX370" fmla="*/ 58193 w 76400"/>
                <a:gd name="connsiteY370" fmla="*/ 13192 h 68157"/>
                <a:gd name="connsiteX371" fmla="*/ 57272 w 76400"/>
                <a:gd name="connsiteY371" fmla="*/ 13695 h 68157"/>
                <a:gd name="connsiteX372" fmla="*/ 56518 w 76400"/>
                <a:gd name="connsiteY372" fmla="*/ 14198 h 68157"/>
                <a:gd name="connsiteX373" fmla="*/ 56518 w 76400"/>
                <a:gd name="connsiteY373" fmla="*/ 14784 h 68157"/>
                <a:gd name="connsiteX374" fmla="*/ 56518 w 76400"/>
                <a:gd name="connsiteY374" fmla="*/ 15371 h 68157"/>
                <a:gd name="connsiteX375" fmla="*/ 56099 w 76400"/>
                <a:gd name="connsiteY375" fmla="*/ 16041 h 68157"/>
                <a:gd name="connsiteX376" fmla="*/ 55596 w 76400"/>
                <a:gd name="connsiteY376" fmla="*/ 16041 h 68157"/>
                <a:gd name="connsiteX377" fmla="*/ 55009 w 76400"/>
                <a:gd name="connsiteY377" fmla="*/ 16041 h 68157"/>
                <a:gd name="connsiteX378" fmla="*/ 54423 w 76400"/>
                <a:gd name="connsiteY378" fmla="*/ 16041 h 68157"/>
                <a:gd name="connsiteX379" fmla="*/ 52663 w 76400"/>
                <a:gd name="connsiteY379" fmla="*/ 16041 h 68157"/>
                <a:gd name="connsiteX380" fmla="*/ 50988 w 76400"/>
                <a:gd name="connsiteY380" fmla="*/ 16041 h 68157"/>
                <a:gd name="connsiteX381" fmla="*/ 49898 w 76400"/>
                <a:gd name="connsiteY381" fmla="*/ 15538 h 68157"/>
                <a:gd name="connsiteX382" fmla="*/ 48893 w 76400"/>
                <a:gd name="connsiteY382" fmla="*/ 14868 h 68157"/>
                <a:gd name="connsiteX383" fmla="*/ 48893 w 76400"/>
                <a:gd name="connsiteY383" fmla="*/ 14868 h 68157"/>
                <a:gd name="connsiteX384" fmla="*/ 48893 w 76400"/>
                <a:gd name="connsiteY384" fmla="*/ 15287 h 68157"/>
                <a:gd name="connsiteX385" fmla="*/ 48390 w 76400"/>
                <a:gd name="connsiteY385" fmla="*/ 15287 h 68157"/>
                <a:gd name="connsiteX386" fmla="*/ 47887 w 76400"/>
                <a:gd name="connsiteY386" fmla="*/ 15287 h 68157"/>
                <a:gd name="connsiteX387" fmla="*/ 46882 w 76400"/>
                <a:gd name="connsiteY387" fmla="*/ 15287 h 68157"/>
                <a:gd name="connsiteX388" fmla="*/ 46044 w 76400"/>
                <a:gd name="connsiteY388" fmla="*/ 15287 h 68157"/>
                <a:gd name="connsiteX389" fmla="*/ 44871 w 76400"/>
                <a:gd name="connsiteY389" fmla="*/ 17298 h 68157"/>
                <a:gd name="connsiteX390" fmla="*/ 44871 w 76400"/>
                <a:gd name="connsiteY390" fmla="*/ 17298 h 68157"/>
                <a:gd name="connsiteX391" fmla="*/ 46966 w 76400"/>
                <a:gd name="connsiteY391" fmla="*/ 17298 h 68157"/>
                <a:gd name="connsiteX392" fmla="*/ 46379 w 76400"/>
                <a:gd name="connsiteY392" fmla="*/ 17298 h 68157"/>
                <a:gd name="connsiteX393" fmla="*/ 45876 w 76400"/>
                <a:gd name="connsiteY393" fmla="*/ 17298 h 68157"/>
                <a:gd name="connsiteX394" fmla="*/ 45206 w 76400"/>
                <a:gd name="connsiteY394" fmla="*/ 17298 h 68157"/>
                <a:gd name="connsiteX395" fmla="*/ 45206 w 76400"/>
                <a:gd name="connsiteY395" fmla="*/ 17801 h 68157"/>
                <a:gd name="connsiteX396" fmla="*/ 45206 w 76400"/>
                <a:gd name="connsiteY396" fmla="*/ 17801 h 68157"/>
                <a:gd name="connsiteX397" fmla="*/ 43866 w 76400"/>
                <a:gd name="connsiteY397" fmla="*/ 17801 h 68157"/>
                <a:gd name="connsiteX398" fmla="*/ 43279 w 76400"/>
                <a:gd name="connsiteY398" fmla="*/ 17801 h 68157"/>
                <a:gd name="connsiteX399" fmla="*/ 42609 w 76400"/>
                <a:gd name="connsiteY399" fmla="*/ 17801 h 68157"/>
                <a:gd name="connsiteX400" fmla="*/ 41687 w 76400"/>
                <a:gd name="connsiteY400" fmla="*/ 17801 h 68157"/>
                <a:gd name="connsiteX401" fmla="*/ 41017 w 76400"/>
                <a:gd name="connsiteY401" fmla="*/ 17801 h 68157"/>
                <a:gd name="connsiteX402" fmla="*/ 40263 w 76400"/>
                <a:gd name="connsiteY402" fmla="*/ 18471 h 68157"/>
                <a:gd name="connsiteX403" fmla="*/ 39592 w 76400"/>
                <a:gd name="connsiteY403" fmla="*/ 19141 h 68157"/>
                <a:gd name="connsiteX404" fmla="*/ 38838 w 76400"/>
                <a:gd name="connsiteY404" fmla="*/ 19141 h 68157"/>
                <a:gd name="connsiteX405" fmla="*/ 37581 w 76400"/>
                <a:gd name="connsiteY405" fmla="*/ 19141 h 68157"/>
                <a:gd name="connsiteX406" fmla="*/ 36408 w 76400"/>
                <a:gd name="connsiteY406" fmla="*/ 19141 h 68157"/>
                <a:gd name="connsiteX407" fmla="*/ 35738 w 76400"/>
                <a:gd name="connsiteY407" fmla="*/ 19141 h 68157"/>
                <a:gd name="connsiteX408" fmla="*/ 34565 w 76400"/>
                <a:gd name="connsiteY408" fmla="*/ 19141 h 68157"/>
                <a:gd name="connsiteX409" fmla="*/ 32554 w 76400"/>
                <a:gd name="connsiteY409" fmla="*/ 19895 h 68157"/>
                <a:gd name="connsiteX410" fmla="*/ 30627 w 76400"/>
                <a:gd name="connsiteY410" fmla="*/ 20566 h 68157"/>
                <a:gd name="connsiteX411" fmla="*/ 29370 w 76400"/>
                <a:gd name="connsiteY411" fmla="*/ 21068 h 68157"/>
                <a:gd name="connsiteX412" fmla="*/ 27694 w 76400"/>
                <a:gd name="connsiteY412" fmla="*/ 21487 h 68157"/>
                <a:gd name="connsiteX413" fmla="*/ 26689 w 76400"/>
                <a:gd name="connsiteY413" fmla="*/ 21990 h 68157"/>
                <a:gd name="connsiteX414" fmla="*/ 25767 w 76400"/>
                <a:gd name="connsiteY414" fmla="*/ 22576 h 68157"/>
                <a:gd name="connsiteX415" fmla="*/ 25264 w 76400"/>
                <a:gd name="connsiteY415" fmla="*/ 22576 h 68157"/>
                <a:gd name="connsiteX416" fmla="*/ 24845 w 76400"/>
                <a:gd name="connsiteY416" fmla="*/ 22576 h 68157"/>
                <a:gd name="connsiteX417" fmla="*/ 24008 w 76400"/>
                <a:gd name="connsiteY417" fmla="*/ 22576 h 68157"/>
                <a:gd name="connsiteX418" fmla="*/ 23086 w 76400"/>
                <a:gd name="connsiteY418" fmla="*/ 22576 h 68157"/>
                <a:gd name="connsiteX419" fmla="*/ 22416 w 76400"/>
                <a:gd name="connsiteY419" fmla="*/ 23079 h 68157"/>
                <a:gd name="connsiteX420" fmla="*/ 21578 w 76400"/>
                <a:gd name="connsiteY420" fmla="*/ 23582 h 68157"/>
                <a:gd name="connsiteX421" fmla="*/ 19986 w 76400"/>
                <a:gd name="connsiteY421" fmla="*/ 23582 h 68157"/>
                <a:gd name="connsiteX422" fmla="*/ 18394 w 76400"/>
                <a:gd name="connsiteY422" fmla="*/ 23582 h 68157"/>
                <a:gd name="connsiteX423" fmla="*/ 17640 w 76400"/>
                <a:gd name="connsiteY423" fmla="*/ 24504 h 68157"/>
                <a:gd name="connsiteX424" fmla="*/ 16969 w 76400"/>
                <a:gd name="connsiteY424" fmla="*/ 25258 h 68157"/>
                <a:gd name="connsiteX425" fmla="*/ 16215 w 76400"/>
                <a:gd name="connsiteY425" fmla="*/ 25258 h 68157"/>
                <a:gd name="connsiteX426" fmla="*/ 14623 w 76400"/>
                <a:gd name="connsiteY426" fmla="*/ 25760 h 68157"/>
                <a:gd name="connsiteX427" fmla="*/ 12947 w 76400"/>
                <a:gd name="connsiteY427" fmla="*/ 26347 h 68157"/>
                <a:gd name="connsiteX428" fmla="*/ 11774 w 76400"/>
                <a:gd name="connsiteY428" fmla="*/ 26766 h 68157"/>
                <a:gd name="connsiteX429" fmla="*/ 8339 w 76400"/>
                <a:gd name="connsiteY429" fmla="*/ 27604 h 68157"/>
                <a:gd name="connsiteX430" fmla="*/ 7920 w 76400"/>
                <a:gd name="connsiteY430" fmla="*/ 28107 h 68157"/>
                <a:gd name="connsiteX431" fmla="*/ 7501 w 76400"/>
                <a:gd name="connsiteY431" fmla="*/ 28107 h 68157"/>
                <a:gd name="connsiteX432" fmla="*/ 6412 w 76400"/>
                <a:gd name="connsiteY432" fmla="*/ 28107 h 68157"/>
                <a:gd name="connsiteX433" fmla="*/ 4987 w 76400"/>
                <a:gd name="connsiteY433" fmla="*/ 28107 h 68157"/>
                <a:gd name="connsiteX434" fmla="*/ 3815 w 76400"/>
                <a:gd name="connsiteY434" fmla="*/ 28107 h 68157"/>
                <a:gd name="connsiteX435" fmla="*/ 3144 w 76400"/>
                <a:gd name="connsiteY435" fmla="*/ 28107 h 68157"/>
                <a:gd name="connsiteX436" fmla="*/ 4485 w 76400"/>
                <a:gd name="connsiteY436" fmla="*/ 25844 h 68157"/>
                <a:gd name="connsiteX437" fmla="*/ 5155 w 76400"/>
                <a:gd name="connsiteY437" fmla="*/ 25844 h 68157"/>
                <a:gd name="connsiteX438" fmla="*/ 5155 w 76400"/>
                <a:gd name="connsiteY438" fmla="*/ 25174 h 68157"/>
                <a:gd name="connsiteX439" fmla="*/ 4485 w 76400"/>
                <a:gd name="connsiteY439" fmla="*/ 25174 h 68157"/>
                <a:gd name="connsiteX440" fmla="*/ 6831 w 76400"/>
                <a:gd name="connsiteY440" fmla="*/ 25844 h 68157"/>
                <a:gd name="connsiteX441" fmla="*/ 7334 w 76400"/>
                <a:gd name="connsiteY441" fmla="*/ 25844 h 68157"/>
                <a:gd name="connsiteX442" fmla="*/ 7334 w 76400"/>
                <a:gd name="connsiteY442" fmla="*/ 25844 h 68157"/>
                <a:gd name="connsiteX443" fmla="*/ 6831 w 76400"/>
                <a:gd name="connsiteY443" fmla="*/ 25844 h 68157"/>
                <a:gd name="connsiteX444" fmla="*/ 12026 w 76400"/>
                <a:gd name="connsiteY444" fmla="*/ 20984 h 68157"/>
                <a:gd name="connsiteX445" fmla="*/ 12026 w 76400"/>
                <a:gd name="connsiteY445" fmla="*/ 20984 h 68157"/>
                <a:gd name="connsiteX446" fmla="*/ 12026 w 76400"/>
                <a:gd name="connsiteY446" fmla="*/ 21906 h 68157"/>
                <a:gd name="connsiteX447" fmla="*/ 12026 w 76400"/>
                <a:gd name="connsiteY447" fmla="*/ 22744 h 68157"/>
                <a:gd name="connsiteX448" fmla="*/ 12026 w 76400"/>
                <a:gd name="connsiteY448" fmla="*/ 22744 h 68157"/>
                <a:gd name="connsiteX449" fmla="*/ 12026 w 76400"/>
                <a:gd name="connsiteY449" fmla="*/ 21655 h 68157"/>
                <a:gd name="connsiteX450" fmla="*/ 12026 w 76400"/>
                <a:gd name="connsiteY450" fmla="*/ 20817 h 68157"/>
                <a:gd name="connsiteX451" fmla="*/ 24678 w 76400"/>
                <a:gd name="connsiteY451" fmla="*/ 48048 h 68157"/>
                <a:gd name="connsiteX452" fmla="*/ 24678 w 76400"/>
                <a:gd name="connsiteY452" fmla="*/ 47378 h 68157"/>
                <a:gd name="connsiteX453" fmla="*/ 24175 w 76400"/>
                <a:gd name="connsiteY453" fmla="*/ 47378 h 68157"/>
                <a:gd name="connsiteX454" fmla="*/ 31130 w 76400"/>
                <a:gd name="connsiteY454" fmla="*/ 48048 h 68157"/>
                <a:gd name="connsiteX455" fmla="*/ 31130 w 76400"/>
                <a:gd name="connsiteY455" fmla="*/ 48048 h 68157"/>
                <a:gd name="connsiteX456" fmla="*/ 31632 w 76400"/>
                <a:gd name="connsiteY456" fmla="*/ 48048 h 68157"/>
                <a:gd name="connsiteX457" fmla="*/ 31632 w 76400"/>
                <a:gd name="connsiteY457" fmla="*/ 48048 h 68157"/>
                <a:gd name="connsiteX458" fmla="*/ 31632 w 76400"/>
                <a:gd name="connsiteY458" fmla="*/ 48048 h 68157"/>
                <a:gd name="connsiteX459" fmla="*/ 31632 w 76400"/>
                <a:gd name="connsiteY459" fmla="*/ 48048 h 68157"/>
                <a:gd name="connsiteX460" fmla="*/ 31632 w 76400"/>
                <a:gd name="connsiteY460" fmla="*/ 48048 h 68157"/>
                <a:gd name="connsiteX461" fmla="*/ 31632 w 76400"/>
                <a:gd name="connsiteY461" fmla="*/ 48048 h 68157"/>
                <a:gd name="connsiteX462" fmla="*/ 31632 w 76400"/>
                <a:gd name="connsiteY462" fmla="*/ 48048 h 68157"/>
                <a:gd name="connsiteX463" fmla="*/ 31632 w 76400"/>
                <a:gd name="connsiteY463" fmla="*/ 48048 h 68157"/>
                <a:gd name="connsiteX464" fmla="*/ 31632 w 76400"/>
                <a:gd name="connsiteY464" fmla="*/ 48048 h 68157"/>
                <a:gd name="connsiteX465" fmla="*/ 31632 w 76400"/>
                <a:gd name="connsiteY465" fmla="*/ 48048 h 68157"/>
                <a:gd name="connsiteX466" fmla="*/ 31213 w 76400"/>
                <a:gd name="connsiteY466" fmla="*/ 48048 h 68157"/>
                <a:gd name="connsiteX467" fmla="*/ 31213 w 76400"/>
                <a:gd name="connsiteY467" fmla="*/ 48719 h 68157"/>
                <a:gd name="connsiteX468" fmla="*/ 31130 w 76400"/>
                <a:gd name="connsiteY468" fmla="*/ 48048 h 68157"/>
                <a:gd name="connsiteX469" fmla="*/ 31130 w 76400"/>
                <a:gd name="connsiteY469" fmla="*/ 43943 h 68157"/>
                <a:gd name="connsiteX470" fmla="*/ 31130 w 76400"/>
                <a:gd name="connsiteY470" fmla="*/ 43943 h 68157"/>
                <a:gd name="connsiteX471" fmla="*/ 31549 w 76400"/>
                <a:gd name="connsiteY471" fmla="*/ 43943 h 68157"/>
                <a:gd name="connsiteX472" fmla="*/ 31549 w 76400"/>
                <a:gd name="connsiteY472" fmla="*/ 43943 h 68157"/>
                <a:gd name="connsiteX473" fmla="*/ 30795 w 76400"/>
                <a:gd name="connsiteY473" fmla="*/ 43943 h 68157"/>
                <a:gd name="connsiteX474" fmla="*/ 34649 w 76400"/>
                <a:gd name="connsiteY474" fmla="*/ 44864 h 68157"/>
                <a:gd name="connsiteX475" fmla="*/ 34649 w 76400"/>
                <a:gd name="connsiteY475" fmla="*/ 45451 h 68157"/>
                <a:gd name="connsiteX476" fmla="*/ 35151 w 76400"/>
                <a:gd name="connsiteY476" fmla="*/ 45870 h 68157"/>
                <a:gd name="connsiteX477" fmla="*/ 35596 w 76400"/>
                <a:gd name="connsiteY477" fmla="*/ 45317 h 68157"/>
                <a:gd name="connsiteX478" fmla="*/ 35571 w 76400"/>
                <a:gd name="connsiteY478" fmla="*/ 45200 h 68157"/>
                <a:gd name="connsiteX479" fmla="*/ 35110 w 76400"/>
                <a:gd name="connsiteY479" fmla="*/ 44404 h 68157"/>
                <a:gd name="connsiteX480" fmla="*/ 34314 w 76400"/>
                <a:gd name="connsiteY480" fmla="*/ 44864 h 68157"/>
                <a:gd name="connsiteX481" fmla="*/ 35738 w 76400"/>
                <a:gd name="connsiteY481" fmla="*/ 39921 h 68157"/>
                <a:gd name="connsiteX482" fmla="*/ 35738 w 76400"/>
                <a:gd name="connsiteY482" fmla="*/ 40591 h 68157"/>
                <a:gd name="connsiteX483" fmla="*/ 36408 w 76400"/>
                <a:gd name="connsiteY483" fmla="*/ 40591 h 68157"/>
                <a:gd name="connsiteX484" fmla="*/ 36408 w 76400"/>
                <a:gd name="connsiteY484" fmla="*/ 39921 h 68157"/>
                <a:gd name="connsiteX485" fmla="*/ 35403 w 76400"/>
                <a:gd name="connsiteY485" fmla="*/ 39921 h 68157"/>
                <a:gd name="connsiteX486" fmla="*/ 56015 w 76400"/>
                <a:gd name="connsiteY486" fmla="*/ 30620 h 68157"/>
                <a:gd name="connsiteX487" fmla="*/ 55177 w 76400"/>
                <a:gd name="connsiteY487" fmla="*/ 32045 h 68157"/>
                <a:gd name="connsiteX488" fmla="*/ 54255 w 76400"/>
                <a:gd name="connsiteY488" fmla="*/ 33218 h 68157"/>
                <a:gd name="connsiteX489" fmla="*/ 54255 w 76400"/>
                <a:gd name="connsiteY489" fmla="*/ 33637 h 68157"/>
                <a:gd name="connsiteX490" fmla="*/ 54255 w 76400"/>
                <a:gd name="connsiteY490" fmla="*/ 33637 h 68157"/>
                <a:gd name="connsiteX491" fmla="*/ 54255 w 76400"/>
                <a:gd name="connsiteY491" fmla="*/ 33218 h 68157"/>
                <a:gd name="connsiteX492" fmla="*/ 54255 w 76400"/>
                <a:gd name="connsiteY492" fmla="*/ 33218 h 68157"/>
                <a:gd name="connsiteX493" fmla="*/ 54842 w 76400"/>
                <a:gd name="connsiteY493" fmla="*/ 32128 h 68157"/>
                <a:gd name="connsiteX494" fmla="*/ 55512 w 76400"/>
                <a:gd name="connsiteY494" fmla="*/ 31123 h 68157"/>
                <a:gd name="connsiteX495" fmla="*/ 56015 w 76400"/>
                <a:gd name="connsiteY495" fmla="*/ 31123 h 68157"/>
                <a:gd name="connsiteX496" fmla="*/ 55596 w 76400"/>
                <a:gd name="connsiteY496" fmla="*/ 33637 h 68157"/>
                <a:gd name="connsiteX497" fmla="*/ 55596 w 76400"/>
                <a:gd name="connsiteY497" fmla="*/ 34139 h 68157"/>
                <a:gd name="connsiteX498" fmla="*/ 54926 w 76400"/>
                <a:gd name="connsiteY498" fmla="*/ 33720 h 68157"/>
                <a:gd name="connsiteX499" fmla="*/ 49312 w 76400"/>
                <a:gd name="connsiteY499" fmla="*/ 6740 h 68157"/>
                <a:gd name="connsiteX500" fmla="*/ 49312 w 76400"/>
                <a:gd name="connsiteY500" fmla="*/ 6740 h 68157"/>
                <a:gd name="connsiteX501" fmla="*/ 49312 w 76400"/>
                <a:gd name="connsiteY501" fmla="*/ 6740 h 68157"/>
                <a:gd name="connsiteX502" fmla="*/ 49312 w 76400"/>
                <a:gd name="connsiteY502" fmla="*/ 6740 h 68157"/>
                <a:gd name="connsiteX503" fmla="*/ 48977 w 76400"/>
                <a:gd name="connsiteY503" fmla="*/ 6740 h 68157"/>
                <a:gd name="connsiteX504" fmla="*/ 59367 w 76400"/>
                <a:gd name="connsiteY504" fmla="*/ 37240 h 68157"/>
                <a:gd name="connsiteX505" fmla="*/ 59367 w 76400"/>
                <a:gd name="connsiteY505" fmla="*/ 37910 h 68157"/>
                <a:gd name="connsiteX506" fmla="*/ 59785 w 76400"/>
                <a:gd name="connsiteY506" fmla="*/ 38413 h 68157"/>
                <a:gd name="connsiteX507" fmla="*/ 59785 w 76400"/>
                <a:gd name="connsiteY507" fmla="*/ 37658 h 68157"/>
                <a:gd name="connsiteX508" fmla="*/ 59266 w 76400"/>
                <a:gd name="connsiteY508" fmla="*/ 37173 h 68157"/>
                <a:gd name="connsiteX509" fmla="*/ 59031 w 76400"/>
                <a:gd name="connsiteY509" fmla="*/ 37240 h 68157"/>
                <a:gd name="connsiteX510" fmla="*/ 53166 w 76400"/>
                <a:gd name="connsiteY510" fmla="*/ 1713 h 68157"/>
                <a:gd name="connsiteX511" fmla="*/ 53166 w 76400"/>
                <a:gd name="connsiteY511" fmla="*/ 1713 h 68157"/>
                <a:gd name="connsiteX512" fmla="*/ 53166 w 76400"/>
                <a:gd name="connsiteY512" fmla="*/ 1713 h 68157"/>
                <a:gd name="connsiteX513" fmla="*/ 53585 w 76400"/>
                <a:gd name="connsiteY513" fmla="*/ 1713 h 68157"/>
                <a:gd name="connsiteX514" fmla="*/ 52831 w 76400"/>
                <a:gd name="connsiteY514" fmla="*/ 1713 h 68157"/>
                <a:gd name="connsiteX515" fmla="*/ 58026 w 76400"/>
                <a:gd name="connsiteY515" fmla="*/ 37 h 68157"/>
                <a:gd name="connsiteX516" fmla="*/ 58026 w 76400"/>
                <a:gd name="connsiteY516" fmla="*/ 37 h 68157"/>
                <a:gd name="connsiteX517" fmla="*/ 58026 w 76400"/>
                <a:gd name="connsiteY517" fmla="*/ 37 h 68157"/>
                <a:gd name="connsiteX518" fmla="*/ 57607 w 76400"/>
                <a:gd name="connsiteY518" fmla="*/ 37 h 68157"/>
                <a:gd name="connsiteX519" fmla="*/ 57691 w 76400"/>
                <a:gd name="connsiteY519" fmla="*/ 37 h 68157"/>
                <a:gd name="connsiteX520" fmla="*/ 70762 w 76400"/>
                <a:gd name="connsiteY520" fmla="*/ 43105 h 68157"/>
                <a:gd name="connsiteX521" fmla="*/ 70762 w 76400"/>
                <a:gd name="connsiteY521" fmla="*/ 43105 h 68157"/>
                <a:gd name="connsiteX522" fmla="*/ 70762 w 76400"/>
                <a:gd name="connsiteY522" fmla="*/ 43105 h 68157"/>
                <a:gd name="connsiteX523" fmla="*/ 71181 w 76400"/>
                <a:gd name="connsiteY523" fmla="*/ 43105 h 68157"/>
                <a:gd name="connsiteX524" fmla="*/ 70427 w 76400"/>
                <a:gd name="connsiteY524" fmla="*/ 43105 h 68157"/>
                <a:gd name="connsiteX525" fmla="*/ 69421 w 76400"/>
                <a:gd name="connsiteY525" fmla="*/ 31291 h 68157"/>
                <a:gd name="connsiteX526" fmla="*/ 69421 w 76400"/>
                <a:gd name="connsiteY526" fmla="*/ 31877 h 68157"/>
                <a:gd name="connsiteX527" fmla="*/ 69002 w 76400"/>
                <a:gd name="connsiteY527" fmla="*/ 31877 h 68157"/>
                <a:gd name="connsiteX528" fmla="*/ 69002 w 76400"/>
                <a:gd name="connsiteY528" fmla="*/ 31374 h 68157"/>
                <a:gd name="connsiteX529" fmla="*/ 74281 w 76400"/>
                <a:gd name="connsiteY529" fmla="*/ 43356 h 68157"/>
                <a:gd name="connsiteX530" fmla="*/ 74281 w 76400"/>
                <a:gd name="connsiteY530" fmla="*/ 42518 h 68157"/>
                <a:gd name="connsiteX531" fmla="*/ 74281 w 76400"/>
                <a:gd name="connsiteY531" fmla="*/ 42518 h 6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Lst>
              <a:rect l="l" t="t" r="r" b="b"/>
              <a:pathLst>
                <a:path w="76400" h="68157">
                  <a:moveTo>
                    <a:pt x="7920" y="68158"/>
                  </a:moveTo>
                  <a:lnTo>
                    <a:pt x="7920" y="68158"/>
                  </a:lnTo>
                  <a:cubicBezTo>
                    <a:pt x="7920" y="68158"/>
                    <a:pt x="7920" y="68158"/>
                    <a:pt x="7920" y="68158"/>
                  </a:cubicBezTo>
                  <a:lnTo>
                    <a:pt x="7920" y="68158"/>
                  </a:lnTo>
                  <a:lnTo>
                    <a:pt x="7501" y="67404"/>
                  </a:lnTo>
                  <a:cubicBezTo>
                    <a:pt x="7292" y="67110"/>
                    <a:pt x="7040" y="66859"/>
                    <a:pt x="6747" y="66650"/>
                  </a:cubicBezTo>
                  <a:cubicBezTo>
                    <a:pt x="6747" y="66650"/>
                    <a:pt x="6747" y="66650"/>
                    <a:pt x="6077" y="65895"/>
                  </a:cubicBezTo>
                  <a:lnTo>
                    <a:pt x="5407" y="65225"/>
                  </a:lnTo>
                  <a:lnTo>
                    <a:pt x="5407" y="64806"/>
                  </a:lnTo>
                  <a:lnTo>
                    <a:pt x="4820" y="63801"/>
                  </a:lnTo>
                  <a:lnTo>
                    <a:pt x="4317" y="63130"/>
                  </a:lnTo>
                  <a:lnTo>
                    <a:pt x="3312" y="62376"/>
                  </a:lnTo>
                  <a:cubicBezTo>
                    <a:pt x="2926" y="62100"/>
                    <a:pt x="2558" y="61790"/>
                    <a:pt x="2223" y="61455"/>
                  </a:cubicBezTo>
                  <a:lnTo>
                    <a:pt x="2223" y="60952"/>
                  </a:lnTo>
                  <a:lnTo>
                    <a:pt x="2223" y="60198"/>
                  </a:lnTo>
                  <a:lnTo>
                    <a:pt x="2223" y="59276"/>
                  </a:lnTo>
                  <a:lnTo>
                    <a:pt x="2223" y="58689"/>
                  </a:lnTo>
                  <a:lnTo>
                    <a:pt x="2223" y="57768"/>
                  </a:lnTo>
                  <a:lnTo>
                    <a:pt x="2641" y="56762"/>
                  </a:lnTo>
                  <a:cubicBezTo>
                    <a:pt x="2692" y="56628"/>
                    <a:pt x="2692" y="56477"/>
                    <a:pt x="2641" y="56343"/>
                  </a:cubicBezTo>
                  <a:lnTo>
                    <a:pt x="2641" y="56343"/>
                  </a:lnTo>
                  <a:cubicBezTo>
                    <a:pt x="3027" y="55992"/>
                    <a:pt x="3488" y="55740"/>
                    <a:pt x="3982" y="55589"/>
                  </a:cubicBezTo>
                  <a:lnTo>
                    <a:pt x="5239" y="55003"/>
                  </a:lnTo>
                  <a:lnTo>
                    <a:pt x="6077" y="54500"/>
                  </a:lnTo>
                  <a:lnTo>
                    <a:pt x="6831" y="54500"/>
                  </a:lnTo>
                  <a:lnTo>
                    <a:pt x="8423" y="54081"/>
                  </a:lnTo>
                  <a:lnTo>
                    <a:pt x="9177" y="53578"/>
                  </a:lnTo>
                  <a:lnTo>
                    <a:pt x="9931" y="53076"/>
                  </a:lnTo>
                  <a:lnTo>
                    <a:pt x="10350" y="52405"/>
                  </a:lnTo>
                  <a:lnTo>
                    <a:pt x="10769" y="51819"/>
                  </a:lnTo>
                  <a:cubicBezTo>
                    <a:pt x="11146" y="51517"/>
                    <a:pt x="11573" y="51291"/>
                    <a:pt x="12026" y="51149"/>
                  </a:cubicBezTo>
                  <a:cubicBezTo>
                    <a:pt x="12512" y="50964"/>
                    <a:pt x="12956" y="50713"/>
                    <a:pt x="13366" y="50394"/>
                  </a:cubicBezTo>
                  <a:lnTo>
                    <a:pt x="14037" y="49975"/>
                  </a:lnTo>
                  <a:lnTo>
                    <a:pt x="14791" y="49473"/>
                  </a:lnTo>
                  <a:lnTo>
                    <a:pt x="16718" y="48970"/>
                  </a:lnTo>
                  <a:lnTo>
                    <a:pt x="18058" y="48970"/>
                  </a:lnTo>
                  <a:lnTo>
                    <a:pt x="18813" y="49724"/>
                  </a:lnTo>
                  <a:cubicBezTo>
                    <a:pt x="18813" y="50143"/>
                    <a:pt x="19483" y="50394"/>
                    <a:pt x="19650" y="50394"/>
                  </a:cubicBezTo>
                  <a:lnTo>
                    <a:pt x="20153" y="50394"/>
                  </a:lnTo>
                  <a:lnTo>
                    <a:pt x="20824" y="50394"/>
                  </a:lnTo>
                  <a:lnTo>
                    <a:pt x="20824" y="49808"/>
                  </a:lnTo>
                  <a:cubicBezTo>
                    <a:pt x="20899" y="49565"/>
                    <a:pt x="20899" y="49297"/>
                    <a:pt x="20824" y="49054"/>
                  </a:cubicBezTo>
                  <a:cubicBezTo>
                    <a:pt x="20882" y="48777"/>
                    <a:pt x="20882" y="48492"/>
                    <a:pt x="20824" y="48216"/>
                  </a:cubicBezTo>
                  <a:cubicBezTo>
                    <a:pt x="20773" y="47914"/>
                    <a:pt x="20773" y="47596"/>
                    <a:pt x="20824" y="47294"/>
                  </a:cubicBezTo>
                  <a:lnTo>
                    <a:pt x="21745" y="46540"/>
                  </a:lnTo>
                  <a:lnTo>
                    <a:pt x="22416" y="45702"/>
                  </a:lnTo>
                  <a:cubicBezTo>
                    <a:pt x="22617" y="45426"/>
                    <a:pt x="22876" y="45200"/>
                    <a:pt x="23170" y="45032"/>
                  </a:cubicBezTo>
                  <a:lnTo>
                    <a:pt x="24343" y="45032"/>
                  </a:lnTo>
                  <a:lnTo>
                    <a:pt x="24762" y="45032"/>
                  </a:lnTo>
                  <a:cubicBezTo>
                    <a:pt x="24762" y="45032"/>
                    <a:pt x="24762" y="45032"/>
                    <a:pt x="24762" y="45032"/>
                  </a:cubicBezTo>
                  <a:lnTo>
                    <a:pt x="25264" y="45032"/>
                  </a:lnTo>
                  <a:lnTo>
                    <a:pt x="25264" y="44613"/>
                  </a:lnTo>
                  <a:lnTo>
                    <a:pt x="26102" y="44110"/>
                  </a:lnTo>
                  <a:lnTo>
                    <a:pt x="26856" y="43608"/>
                  </a:lnTo>
                  <a:cubicBezTo>
                    <a:pt x="26856" y="43608"/>
                    <a:pt x="26856" y="43608"/>
                    <a:pt x="27694" y="42686"/>
                  </a:cubicBezTo>
                  <a:lnTo>
                    <a:pt x="28783" y="41932"/>
                  </a:lnTo>
                  <a:lnTo>
                    <a:pt x="29789" y="41932"/>
                  </a:lnTo>
                  <a:cubicBezTo>
                    <a:pt x="30149" y="42032"/>
                    <a:pt x="30526" y="42032"/>
                    <a:pt x="30878" y="41932"/>
                  </a:cubicBezTo>
                  <a:lnTo>
                    <a:pt x="30878" y="41932"/>
                  </a:lnTo>
                  <a:cubicBezTo>
                    <a:pt x="30937" y="41798"/>
                    <a:pt x="30937" y="41647"/>
                    <a:pt x="30878" y="41513"/>
                  </a:cubicBezTo>
                  <a:lnTo>
                    <a:pt x="31381" y="41513"/>
                  </a:lnTo>
                  <a:lnTo>
                    <a:pt x="32051" y="41513"/>
                  </a:lnTo>
                  <a:lnTo>
                    <a:pt x="32638" y="41513"/>
                  </a:lnTo>
                  <a:lnTo>
                    <a:pt x="33811" y="41513"/>
                  </a:lnTo>
                  <a:lnTo>
                    <a:pt x="34314" y="41513"/>
                  </a:lnTo>
                  <a:lnTo>
                    <a:pt x="35151" y="41513"/>
                  </a:lnTo>
                  <a:lnTo>
                    <a:pt x="37833" y="40759"/>
                  </a:lnTo>
                  <a:lnTo>
                    <a:pt x="40346" y="40172"/>
                  </a:lnTo>
                  <a:lnTo>
                    <a:pt x="41687" y="39334"/>
                  </a:lnTo>
                  <a:lnTo>
                    <a:pt x="42944" y="38245"/>
                  </a:lnTo>
                  <a:cubicBezTo>
                    <a:pt x="42944" y="38245"/>
                    <a:pt x="42944" y="38245"/>
                    <a:pt x="42944" y="37826"/>
                  </a:cubicBezTo>
                  <a:lnTo>
                    <a:pt x="42944" y="37156"/>
                  </a:lnTo>
                  <a:lnTo>
                    <a:pt x="43530" y="37156"/>
                  </a:lnTo>
                  <a:lnTo>
                    <a:pt x="44117" y="37156"/>
                  </a:lnTo>
                  <a:lnTo>
                    <a:pt x="44117" y="37156"/>
                  </a:lnTo>
                  <a:lnTo>
                    <a:pt x="44117" y="37156"/>
                  </a:lnTo>
                  <a:cubicBezTo>
                    <a:pt x="43698" y="35932"/>
                    <a:pt x="44351" y="34600"/>
                    <a:pt x="45583" y="34181"/>
                  </a:cubicBezTo>
                  <a:cubicBezTo>
                    <a:pt x="46027" y="34030"/>
                    <a:pt x="46513" y="34014"/>
                    <a:pt x="46966" y="34139"/>
                  </a:cubicBezTo>
                  <a:cubicBezTo>
                    <a:pt x="47016" y="33922"/>
                    <a:pt x="47016" y="33687"/>
                    <a:pt x="46966" y="33469"/>
                  </a:cubicBezTo>
                  <a:cubicBezTo>
                    <a:pt x="46966" y="33469"/>
                    <a:pt x="46966" y="33469"/>
                    <a:pt x="46966" y="33469"/>
                  </a:cubicBezTo>
                  <a:cubicBezTo>
                    <a:pt x="46966" y="33469"/>
                    <a:pt x="46966" y="33469"/>
                    <a:pt x="46966" y="33469"/>
                  </a:cubicBezTo>
                  <a:cubicBezTo>
                    <a:pt x="46966" y="33469"/>
                    <a:pt x="46966" y="34056"/>
                    <a:pt x="47385" y="34642"/>
                  </a:cubicBezTo>
                  <a:cubicBezTo>
                    <a:pt x="47552" y="35019"/>
                    <a:pt x="47753" y="35379"/>
                    <a:pt x="47971" y="35731"/>
                  </a:cubicBezTo>
                  <a:cubicBezTo>
                    <a:pt x="48114" y="35999"/>
                    <a:pt x="48315" y="36226"/>
                    <a:pt x="48558" y="36402"/>
                  </a:cubicBezTo>
                  <a:cubicBezTo>
                    <a:pt x="48558" y="36402"/>
                    <a:pt x="49144" y="36402"/>
                    <a:pt x="49228" y="36402"/>
                  </a:cubicBezTo>
                  <a:lnTo>
                    <a:pt x="55847" y="34726"/>
                  </a:lnTo>
                  <a:cubicBezTo>
                    <a:pt x="55847" y="34307"/>
                    <a:pt x="55847" y="33637"/>
                    <a:pt x="56266" y="32715"/>
                  </a:cubicBezTo>
                  <a:cubicBezTo>
                    <a:pt x="56317" y="32128"/>
                    <a:pt x="56484" y="31559"/>
                    <a:pt x="56769" y="31039"/>
                  </a:cubicBezTo>
                  <a:cubicBezTo>
                    <a:pt x="56769" y="31039"/>
                    <a:pt x="56769" y="30620"/>
                    <a:pt x="56769" y="30285"/>
                  </a:cubicBezTo>
                  <a:lnTo>
                    <a:pt x="57439" y="30285"/>
                  </a:lnTo>
                  <a:cubicBezTo>
                    <a:pt x="58076" y="30369"/>
                    <a:pt x="58730" y="30369"/>
                    <a:pt x="59367" y="30285"/>
                  </a:cubicBezTo>
                  <a:lnTo>
                    <a:pt x="60875" y="30285"/>
                  </a:lnTo>
                  <a:lnTo>
                    <a:pt x="62550" y="30285"/>
                  </a:lnTo>
                  <a:lnTo>
                    <a:pt x="65483" y="29531"/>
                  </a:lnTo>
                  <a:cubicBezTo>
                    <a:pt x="65424" y="29690"/>
                    <a:pt x="65424" y="29874"/>
                    <a:pt x="65483" y="30034"/>
                  </a:cubicBezTo>
                  <a:lnTo>
                    <a:pt x="65483" y="30034"/>
                  </a:lnTo>
                  <a:lnTo>
                    <a:pt x="66153" y="31374"/>
                  </a:lnTo>
                  <a:cubicBezTo>
                    <a:pt x="66396" y="31827"/>
                    <a:pt x="66589" y="32304"/>
                    <a:pt x="66740" y="32799"/>
                  </a:cubicBezTo>
                  <a:lnTo>
                    <a:pt x="67829" y="33301"/>
                  </a:lnTo>
                  <a:cubicBezTo>
                    <a:pt x="68416" y="33301"/>
                    <a:pt x="68751" y="33888"/>
                    <a:pt x="68751" y="33972"/>
                  </a:cubicBezTo>
                  <a:lnTo>
                    <a:pt x="69756" y="34642"/>
                  </a:lnTo>
                  <a:cubicBezTo>
                    <a:pt x="70259" y="34642"/>
                    <a:pt x="70510" y="35229"/>
                    <a:pt x="70510" y="35312"/>
                  </a:cubicBezTo>
                  <a:lnTo>
                    <a:pt x="70092" y="36485"/>
                  </a:lnTo>
                  <a:cubicBezTo>
                    <a:pt x="70092" y="36485"/>
                    <a:pt x="70092" y="36485"/>
                    <a:pt x="70929" y="36904"/>
                  </a:cubicBezTo>
                  <a:lnTo>
                    <a:pt x="71851" y="36904"/>
                  </a:lnTo>
                  <a:lnTo>
                    <a:pt x="72773" y="40424"/>
                  </a:lnTo>
                  <a:cubicBezTo>
                    <a:pt x="73192" y="40424"/>
                    <a:pt x="73443" y="40424"/>
                    <a:pt x="73443" y="40926"/>
                  </a:cubicBezTo>
                  <a:cubicBezTo>
                    <a:pt x="73443" y="41429"/>
                    <a:pt x="73443" y="40926"/>
                    <a:pt x="73946" y="41429"/>
                  </a:cubicBezTo>
                  <a:lnTo>
                    <a:pt x="74365" y="41429"/>
                  </a:lnTo>
                  <a:lnTo>
                    <a:pt x="74365" y="41429"/>
                  </a:lnTo>
                  <a:lnTo>
                    <a:pt x="74365" y="41429"/>
                  </a:lnTo>
                  <a:cubicBezTo>
                    <a:pt x="74331" y="41010"/>
                    <a:pt x="74331" y="40591"/>
                    <a:pt x="74365" y="40172"/>
                  </a:cubicBezTo>
                  <a:cubicBezTo>
                    <a:pt x="74365" y="39586"/>
                    <a:pt x="74365" y="39167"/>
                    <a:pt x="74365" y="38915"/>
                  </a:cubicBezTo>
                  <a:cubicBezTo>
                    <a:pt x="74474" y="38647"/>
                    <a:pt x="74616" y="38396"/>
                    <a:pt x="74784" y="38161"/>
                  </a:cubicBezTo>
                  <a:lnTo>
                    <a:pt x="75286" y="37575"/>
                  </a:lnTo>
                  <a:lnTo>
                    <a:pt x="75705" y="37575"/>
                  </a:lnTo>
                  <a:lnTo>
                    <a:pt x="76376" y="37575"/>
                  </a:lnTo>
                  <a:lnTo>
                    <a:pt x="76376" y="38748"/>
                  </a:lnTo>
                  <a:cubicBezTo>
                    <a:pt x="76376" y="39418"/>
                    <a:pt x="76376" y="39753"/>
                    <a:pt x="76376" y="40005"/>
                  </a:cubicBezTo>
                  <a:cubicBezTo>
                    <a:pt x="76325" y="40424"/>
                    <a:pt x="76325" y="40843"/>
                    <a:pt x="76376" y="41261"/>
                  </a:cubicBezTo>
                  <a:cubicBezTo>
                    <a:pt x="76350" y="41622"/>
                    <a:pt x="76350" y="41990"/>
                    <a:pt x="76376" y="42351"/>
                  </a:cubicBezTo>
                  <a:cubicBezTo>
                    <a:pt x="76409" y="42686"/>
                    <a:pt x="76409" y="43021"/>
                    <a:pt x="76376" y="43356"/>
                  </a:cubicBezTo>
                  <a:cubicBezTo>
                    <a:pt x="76376" y="43775"/>
                    <a:pt x="76376" y="44110"/>
                    <a:pt x="76376" y="44194"/>
                  </a:cubicBezTo>
                  <a:cubicBezTo>
                    <a:pt x="76241" y="44471"/>
                    <a:pt x="75999" y="44680"/>
                    <a:pt x="75705" y="44781"/>
                  </a:cubicBezTo>
                  <a:lnTo>
                    <a:pt x="74867" y="44781"/>
                  </a:lnTo>
                  <a:cubicBezTo>
                    <a:pt x="74616" y="44688"/>
                    <a:pt x="74390" y="44546"/>
                    <a:pt x="74197" y="44362"/>
                  </a:cubicBezTo>
                  <a:lnTo>
                    <a:pt x="73443" y="43859"/>
                  </a:lnTo>
                  <a:lnTo>
                    <a:pt x="72354" y="43859"/>
                  </a:lnTo>
                  <a:lnTo>
                    <a:pt x="71432" y="43859"/>
                  </a:lnTo>
                  <a:cubicBezTo>
                    <a:pt x="71298" y="43608"/>
                    <a:pt x="71130" y="43381"/>
                    <a:pt x="70929" y="43189"/>
                  </a:cubicBezTo>
                  <a:cubicBezTo>
                    <a:pt x="70929" y="43189"/>
                    <a:pt x="70929" y="43189"/>
                    <a:pt x="70929" y="43189"/>
                  </a:cubicBezTo>
                  <a:lnTo>
                    <a:pt x="70929" y="43189"/>
                  </a:lnTo>
                  <a:lnTo>
                    <a:pt x="70259" y="43189"/>
                  </a:lnTo>
                  <a:lnTo>
                    <a:pt x="69756" y="43189"/>
                  </a:lnTo>
                  <a:cubicBezTo>
                    <a:pt x="69756" y="43189"/>
                    <a:pt x="69756" y="43608"/>
                    <a:pt x="69338" y="43608"/>
                  </a:cubicBezTo>
                  <a:lnTo>
                    <a:pt x="66991" y="43608"/>
                  </a:lnTo>
                  <a:cubicBezTo>
                    <a:pt x="66732" y="43700"/>
                    <a:pt x="66438" y="43566"/>
                    <a:pt x="66346" y="43306"/>
                  </a:cubicBezTo>
                  <a:cubicBezTo>
                    <a:pt x="66338" y="43264"/>
                    <a:pt x="66329" y="43231"/>
                    <a:pt x="66321" y="43189"/>
                  </a:cubicBezTo>
                  <a:cubicBezTo>
                    <a:pt x="66321" y="43189"/>
                    <a:pt x="66321" y="43189"/>
                    <a:pt x="66908" y="43189"/>
                  </a:cubicBezTo>
                  <a:cubicBezTo>
                    <a:pt x="67494" y="43189"/>
                    <a:pt x="66908" y="43189"/>
                    <a:pt x="66908" y="42686"/>
                  </a:cubicBezTo>
                  <a:lnTo>
                    <a:pt x="66908" y="42016"/>
                  </a:lnTo>
                  <a:cubicBezTo>
                    <a:pt x="66908" y="42016"/>
                    <a:pt x="66908" y="41597"/>
                    <a:pt x="66908" y="41429"/>
                  </a:cubicBezTo>
                  <a:lnTo>
                    <a:pt x="66908" y="41429"/>
                  </a:lnTo>
                  <a:lnTo>
                    <a:pt x="66908" y="41429"/>
                  </a:lnTo>
                  <a:lnTo>
                    <a:pt x="66237" y="41429"/>
                  </a:lnTo>
                  <a:lnTo>
                    <a:pt x="65734" y="41429"/>
                  </a:lnTo>
                  <a:cubicBezTo>
                    <a:pt x="65709" y="41789"/>
                    <a:pt x="65709" y="42158"/>
                    <a:pt x="65734" y="42518"/>
                  </a:cubicBezTo>
                  <a:cubicBezTo>
                    <a:pt x="65734" y="43189"/>
                    <a:pt x="65316" y="43691"/>
                    <a:pt x="65148" y="44026"/>
                  </a:cubicBezTo>
                  <a:lnTo>
                    <a:pt x="65148" y="44613"/>
                  </a:lnTo>
                  <a:lnTo>
                    <a:pt x="65148" y="45200"/>
                  </a:lnTo>
                  <a:lnTo>
                    <a:pt x="65148" y="45200"/>
                  </a:lnTo>
                  <a:lnTo>
                    <a:pt x="64478" y="44613"/>
                  </a:lnTo>
                  <a:cubicBezTo>
                    <a:pt x="64059" y="44613"/>
                    <a:pt x="63807" y="44613"/>
                    <a:pt x="63640" y="44613"/>
                  </a:cubicBezTo>
                  <a:lnTo>
                    <a:pt x="63640" y="44613"/>
                  </a:lnTo>
                  <a:lnTo>
                    <a:pt x="63640" y="44613"/>
                  </a:lnTo>
                  <a:cubicBezTo>
                    <a:pt x="63665" y="44890"/>
                    <a:pt x="63665" y="45174"/>
                    <a:pt x="63640" y="45451"/>
                  </a:cubicBezTo>
                  <a:cubicBezTo>
                    <a:pt x="63640" y="45870"/>
                    <a:pt x="63640" y="46205"/>
                    <a:pt x="63640" y="46289"/>
                  </a:cubicBezTo>
                  <a:cubicBezTo>
                    <a:pt x="63640" y="46373"/>
                    <a:pt x="63640" y="46875"/>
                    <a:pt x="62969" y="47378"/>
                  </a:cubicBezTo>
                  <a:lnTo>
                    <a:pt x="62467" y="48551"/>
                  </a:lnTo>
                  <a:cubicBezTo>
                    <a:pt x="62274" y="48308"/>
                    <a:pt x="62014" y="48132"/>
                    <a:pt x="61713" y="48048"/>
                  </a:cubicBezTo>
                  <a:lnTo>
                    <a:pt x="61042" y="47629"/>
                  </a:lnTo>
                  <a:lnTo>
                    <a:pt x="60204" y="47629"/>
                  </a:lnTo>
                  <a:lnTo>
                    <a:pt x="59785" y="47629"/>
                  </a:lnTo>
                  <a:lnTo>
                    <a:pt x="59785" y="47629"/>
                  </a:lnTo>
                  <a:lnTo>
                    <a:pt x="59785" y="48300"/>
                  </a:lnTo>
                  <a:lnTo>
                    <a:pt x="59367" y="49138"/>
                  </a:lnTo>
                  <a:lnTo>
                    <a:pt x="59367" y="49724"/>
                  </a:lnTo>
                  <a:lnTo>
                    <a:pt x="59367" y="49724"/>
                  </a:lnTo>
                  <a:cubicBezTo>
                    <a:pt x="59367" y="49724"/>
                    <a:pt x="59367" y="49724"/>
                    <a:pt x="59367" y="49724"/>
                  </a:cubicBezTo>
                  <a:lnTo>
                    <a:pt x="58864" y="49724"/>
                  </a:lnTo>
                  <a:lnTo>
                    <a:pt x="58193" y="50311"/>
                  </a:lnTo>
                  <a:lnTo>
                    <a:pt x="57439" y="50730"/>
                  </a:lnTo>
                  <a:cubicBezTo>
                    <a:pt x="57439" y="50730"/>
                    <a:pt x="57439" y="50730"/>
                    <a:pt x="56769" y="50730"/>
                  </a:cubicBezTo>
                  <a:lnTo>
                    <a:pt x="56099" y="50730"/>
                  </a:lnTo>
                  <a:lnTo>
                    <a:pt x="55093" y="50730"/>
                  </a:lnTo>
                  <a:lnTo>
                    <a:pt x="53920" y="50730"/>
                  </a:lnTo>
                  <a:lnTo>
                    <a:pt x="53501" y="50730"/>
                  </a:lnTo>
                  <a:lnTo>
                    <a:pt x="53501" y="50311"/>
                  </a:lnTo>
                  <a:cubicBezTo>
                    <a:pt x="53501" y="49808"/>
                    <a:pt x="53501" y="49640"/>
                    <a:pt x="52747" y="49724"/>
                  </a:cubicBezTo>
                  <a:lnTo>
                    <a:pt x="52244" y="49724"/>
                  </a:lnTo>
                  <a:cubicBezTo>
                    <a:pt x="52244" y="49724"/>
                    <a:pt x="52244" y="49724"/>
                    <a:pt x="51825" y="49724"/>
                  </a:cubicBezTo>
                  <a:lnTo>
                    <a:pt x="51407" y="50227"/>
                  </a:lnTo>
                  <a:cubicBezTo>
                    <a:pt x="51105" y="50311"/>
                    <a:pt x="50820" y="50453"/>
                    <a:pt x="50569" y="50646"/>
                  </a:cubicBezTo>
                  <a:lnTo>
                    <a:pt x="49731" y="50646"/>
                  </a:lnTo>
                  <a:lnTo>
                    <a:pt x="48474" y="51149"/>
                  </a:lnTo>
                  <a:lnTo>
                    <a:pt x="46379" y="52154"/>
                  </a:lnTo>
                  <a:lnTo>
                    <a:pt x="44284" y="53076"/>
                  </a:lnTo>
                  <a:lnTo>
                    <a:pt x="43112" y="53578"/>
                  </a:lnTo>
                  <a:cubicBezTo>
                    <a:pt x="42659" y="53838"/>
                    <a:pt x="42240" y="54148"/>
                    <a:pt x="41855" y="54500"/>
                  </a:cubicBezTo>
                  <a:cubicBezTo>
                    <a:pt x="41520" y="54852"/>
                    <a:pt x="41126" y="55137"/>
                    <a:pt x="40682" y="55338"/>
                  </a:cubicBezTo>
                  <a:cubicBezTo>
                    <a:pt x="40296" y="55430"/>
                    <a:pt x="39894" y="55430"/>
                    <a:pt x="39508" y="55338"/>
                  </a:cubicBezTo>
                  <a:lnTo>
                    <a:pt x="38419" y="55338"/>
                  </a:lnTo>
                  <a:lnTo>
                    <a:pt x="37581" y="56846"/>
                  </a:lnTo>
                  <a:lnTo>
                    <a:pt x="36911" y="56846"/>
                  </a:lnTo>
                  <a:lnTo>
                    <a:pt x="35989" y="56846"/>
                  </a:lnTo>
                  <a:cubicBezTo>
                    <a:pt x="35763" y="56980"/>
                    <a:pt x="35587" y="57190"/>
                    <a:pt x="35487" y="57433"/>
                  </a:cubicBezTo>
                  <a:lnTo>
                    <a:pt x="35487" y="58019"/>
                  </a:lnTo>
                  <a:lnTo>
                    <a:pt x="34314" y="58438"/>
                  </a:lnTo>
                  <a:lnTo>
                    <a:pt x="33057" y="58438"/>
                  </a:lnTo>
                  <a:lnTo>
                    <a:pt x="31632" y="58438"/>
                  </a:lnTo>
                  <a:cubicBezTo>
                    <a:pt x="31306" y="58522"/>
                    <a:pt x="30954" y="58522"/>
                    <a:pt x="30627" y="58438"/>
                  </a:cubicBezTo>
                  <a:lnTo>
                    <a:pt x="27611" y="58438"/>
                  </a:lnTo>
                  <a:lnTo>
                    <a:pt x="27024" y="59192"/>
                  </a:lnTo>
                  <a:lnTo>
                    <a:pt x="26354" y="59863"/>
                  </a:lnTo>
                  <a:lnTo>
                    <a:pt x="25181" y="59863"/>
                  </a:lnTo>
                  <a:lnTo>
                    <a:pt x="24510" y="59863"/>
                  </a:lnTo>
                  <a:lnTo>
                    <a:pt x="22248" y="59863"/>
                  </a:lnTo>
                  <a:lnTo>
                    <a:pt x="22248" y="59863"/>
                  </a:lnTo>
                  <a:lnTo>
                    <a:pt x="22248" y="59863"/>
                  </a:lnTo>
                  <a:cubicBezTo>
                    <a:pt x="22181" y="60080"/>
                    <a:pt x="22181" y="60315"/>
                    <a:pt x="22248" y="60533"/>
                  </a:cubicBezTo>
                  <a:lnTo>
                    <a:pt x="22248" y="61203"/>
                  </a:lnTo>
                  <a:cubicBezTo>
                    <a:pt x="22248" y="61203"/>
                    <a:pt x="22248" y="61203"/>
                    <a:pt x="22248" y="61203"/>
                  </a:cubicBezTo>
                  <a:lnTo>
                    <a:pt x="22248" y="61203"/>
                  </a:lnTo>
                  <a:lnTo>
                    <a:pt x="22248" y="61203"/>
                  </a:lnTo>
                  <a:cubicBezTo>
                    <a:pt x="21829" y="61145"/>
                    <a:pt x="21410" y="61145"/>
                    <a:pt x="20991" y="61203"/>
                  </a:cubicBezTo>
                  <a:lnTo>
                    <a:pt x="19902" y="61706"/>
                  </a:lnTo>
                  <a:lnTo>
                    <a:pt x="19064" y="61706"/>
                  </a:lnTo>
                  <a:lnTo>
                    <a:pt x="18561" y="61706"/>
                  </a:lnTo>
                  <a:lnTo>
                    <a:pt x="17975" y="61706"/>
                  </a:lnTo>
                  <a:lnTo>
                    <a:pt x="13450" y="61706"/>
                  </a:lnTo>
                  <a:cubicBezTo>
                    <a:pt x="13224" y="61840"/>
                    <a:pt x="13048" y="62049"/>
                    <a:pt x="12947" y="62292"/>
                  </a:cubicBezTo>
                  <a:cubicBezTo>
                    <a:pt x="12897" y="62569"/>
                    <a:pt x="12897" y="62854"/>
                    <a:pt x="12947" y="63130"/>
                  </a:cubicBezTo>
                  <a:lnTo>
                    <a:pt x="7585" y="64471"/>
                  </a:lnTo>
                  <a:cubicBezTo>
                    <a:pt x="7585" y="64471"/>
                    <a:pt x="7585" y="63801"/>
                    <a:pt x="7585" y="63130"/>
                  </a:cubicBezTo>
                  <a:cubicBezTo>
                    <a:pt x="7585" y="62460"/>
                    <a:pt x="7585" y="62041"/>
                    <a:pt x="7585" y="61873"/>
                  </a:cubicBezTo>
                  <a:lnTo>
                    <a:pt x="7585" y="61371"/>
                  </a:lnTo>
                  <a:lnTo>
                    <a:pt x="7920" y="68158"/>
                  </a:lnTo>
                  <a:close/>
                  <a:moveTo>
                    <a:pt x="1720" y="35061"/>
                  </a:moveTo>
                  <a:cubicBezTo>
                    <a:pt x="1753" y="34726"/>
                    <a:pt x="1753" y="34391"/>
                    <a:pt x="1720" y="34056"/>
                  </a:cubicBezTo>
                  <a:lnTo>
                    <a:pt x="1720" y="32464"/>
                  </a:lnTo>
                  <a:cubicBezTo>
                    <a:pt x="1770" y="31902"/>
                    <a:pt x="1770" y="31349"/>
                    <a:pt x="1720" y="30788"/>
                  </a:cubicBezTo>
                  <a:cubicBezTo>
                    <a:pt x="1694" y="30369"/>
                    <a:pt x="1694" y="29950"/>
                    <a:pt x="1720" y="29531"/>
                  </a:cubicBezTo>
                  <a:lnTo>
                    <a:pt x="1301" y="29028"/>
                  </a:lnTo>
                  <a:lnTo>
                    <a:pt x="714" y="28107"/>
                  </a:lnTo>
                  <a:cubicBezTo>
                    <a:pt x="471" y="27813"/>
                    <a:pt x="245" y="27503"/>
                    <a:pt x="44" y="27185"/>
                  </a:cubicBezTo>
                  <a:cubicBezTo>
                    <a:pt x="44" y="27185"/>
                    <a:pt x="44" y="26682"/>
                    <a:pt x="44" y="26598"/>
                  </a:cubicBezTo>
                  <a:cubicBezTo>
                    <a:pt x="-15" y="26297"/>
                    <a:pt x="-15" y="25978"/>
                    <a:pt x="44" y="25677"/>
                  </a:cubicBezTo>
                  <a:cubicBezTo>
                    <a:pt x="44" y="25258"/>
                    <a:pt x="44" y="24923"/>
                    <a:pt x="44" y="24755"/>
                  </a:cubicBezTo>
                  <a:lnTo>
                    <a:pt x="547" y="24755"/>
                  </a:lnTo>
                  <a:lnTo>
                    <a:pt x="966" y="24336"/>
                  </a:lnTo>
                  <a:lnTo>
                    <a:pt x="1636" y="23666"/>
                  </a:lnTo>
                  <a:cubicBezTo>
                    <a:pt x="1845" y="23364"/>
                    <a:pt x="2130" y="23130"/>
                    <a:pt x="2474" y="22995"/>
                  </a:cubicBezTo>
                  <a:lnTo>
                    <a:pt x="2474" y="22995"/>
                  </a:lnTo>
                  <a:lnTo>
                    <a:pt x="2474" y="22995"/>
                  </a:lnTo>
                  <a:lnTo>
                    <a:pt x="3731" y="23666"/>
                  </a:lnTo>
                  <a:cubicBezTo>
                    <a:pt x="3731" y="23666"/>
                    <a:pt x="4317" y="23666"/>
                    <a:pt x="5155" y="23666"/>
                  </a:cubicBezTo>
                  <a:lnTo>
                    <a:pt x="6747" y="23666"/>
                  </a:lnTo>
                  <a:lnTo>
                    <a:pt x="6747" y="23666"/>
                  </a:lnTo>
                  <a:cubicBezTo>
                    <a:pt x="6747" y="23666"/>
                    <a:pt x="6747" y="23666"/>
                    <a:pt x="6747" y="23666"/>
                  </a:cubicBezTo>
                  <a:cubicBezTo>
                    <a:pt x="6705" y="23331"/>
                    <a:pt x="6705" y="22995"/>
                    <a:pt x="6747" y="22660"/>
                  </a:cubicBezTo>
                  <a:cubicBezTo>
                    <a:pt x="6714" y="22350"/>
                    <a:pt x="6714" y="22049"/>
                    <a:pt x="6747" y="21739"/>
                  </a:cubicBezTo>
                  <a:cubicBezTo>
                    <a:pt x="6747" y="21739"/>
                    <a:pt x="7250" y="21739"/>
                    <a:pt x="7753" y="21739"/>
                  </a:cubicBezTo>
                  <a:lnTo>
                    <a:pt x="8842" y="21739"/>
                  </a:lnTo>
                  <a:lnTo>
                    <a:pt x="8842" y="21068"/>
                  </a:lnTo>
                  <a:cubicBezTo>
                    <a:pt x="8783" y="20767"/>
                    <a:pt x="8783" y="20448"/>
                    <a:pt x="8842" y="20147"/>
                  </a:cubicBezTo>
                  <a:cubicBezTo>
                    <a:pt x="8842" y="20147"/>
                    <a:pt x="8842" y="19476"/>
                    <a:pt x="8842" y="19393"/>
                  </a:cubicBezTo>
                  <a:lnTo>
                    <a:pt x="9345" y="19393"/>
                  </a:lnTo>
                  <a:lnTo>
                    <a:pt x="9931" y="19393"/>
                  </a:lnTo>
                  <a:lnTo>
                    <a:pt x="10601" y="19393"/>
                  </a:lnTo>
                  <a:cubicBezTo>
                    <a:pt x="10844" y="19476"/>
                    <a:pt x="11113" y="19476"/>
                    <a:pt x="11355" y="19393"/>
                  </a:cubicBezTo>
                  <a:cubicBezTo>
                    <a:pt x="11355" y="19393"/>
                    <a:pt x="11355" y="19393"/>
                    <a:pt x="11355" y="19393"/>
                  </a:cubicBezTo>
                  <a:lnTo>
                    <a:pt x="12277" y="19393"/>
                  </a:lnTo>
                  <a:lnTo>
                    <a:pt x="12696" y="19393"/>
                  </a:lnTo>
                  <a:lnTo>
                    <a:pt x="13199" y="19393"/>
                  </a:lnTo>
                  <a:cubicBezTo>
                    <a:pt x="13199" y="19393"/>
                    <a:pt x="13199" y="19393"/>
                    <a:pt x="13618" y="19393"/>
                  </a:cubicBezTo>
                  <a:cubicBezTo>
                    <a:pt x="13593" y="19116"/>
                    <a:pt x="13593" y="18831"/>
                    <a:pt x="13618" y="18555"/>
                  </a:cubicBezTo>
                  <a:cubicBezTo>
                    <a:pt x="13559" y="18337"/>
                    <a:pt x="13559" y="18102"/>
                    <a:pt x="13618" y="17884"/>
                  </a:cubicBezTo>
                  <a:cubicBezTo>
                    <a:pt x="13618" y="17884"/>
                    <a:pt x="13618" y="17884"/>
                    <a:pt x="13618" y="17298"/>
                  </a:cubicBezTo>
                  <a:lnTo>
                    <a:pt x="14288" y="17298"/>
                  </a:lnTo>
                  <a:lnTo>
                    <a:pt x="14288" y="17801"/>
                  </a:lnTo>
                  <a:lnTo>
                    <a:pt x="14791" y="18303"/>
                  </a:lnTo>
                  <a:lnTo>
                    <a:pt x="15377" y="18890"/>
                  </a:lnTo>
                  <a:cubicBezTo>
                    <a:pt x="15327" y="18613"/>
                    <a:pt x="15327" y="18328"/>
                    <a:pt x="15377" y="18052"/>
                  </a:cubicBezTo>
                  <a:cubicBezTo>
                    <a:pt x="15411" y="17801"/>
                    <a:pt x="15411" y="17549"/>
                    <a:pt x="15377" y="17298"/>
                  </a:cubicBezTo>
                  <a:cubicBezTo>
                    <a:pt x="15428" y="17105"/>
                    <a:pt x="15428" y="16904"/>
                    <a:pt x="15377" y="16711"/>
                  </a:cubicBezTo>
                  <a:cubicBezTo>
                    <a:pt x="15310" y="16493"/>
                    <a:pt x="15310" y="16259"/>
                    <a:pt x="15377" y="16041"/>
                  </a:cubicBezTo>
                  <a:lnTo>
                    <a:pt x="15377" y="16628"/>
                  </a:lnTo>
                  <a:lnTo>
                    <a:pt x="15796" y="16628"/>
                  </a:lnTo>
                  <a:lnTo>
                    <a:pt x="16215" y="16628"/>
                  </a:lnTo>
                  <a:cubicBezTo>
                    <a:pt x="16215" y="16628"/>
                    <a:pt x="16215" y="16628"/>
                    <a:pt x="16215" y="16628"/>
                  </a:cubicBezTo>
                  <a:cubicBezTo>
                    <a:pt x="16215" y="16628"/>
                    <a:pt x="16718" y="16628"/>
                    <a:pt x="16634" y="15957"/>
                  </a:cubicBezTo>
                  <a:lnTo>
                    <a:pt x="16634" y="15371"/>
                  </a:lnTo>
                  <a:cubicBezTo>
                    <a:pt x="16634" y="15371"/>
                    <a:pt x="16634" y="15371"/>
                    <a:pt x="15964" y="15371"/>
                  </a:cubicBezTo>
                  <a:lnTo>
                    <a:pt x="16886" y="14449"/>
                  </a:lnTo>
                  <a:lnTo>
                    <a:pt x="17807" y="13695"/>
                  </a:lnTo>
                  <a:lnTo>
                    <a:pt x="18394" y="13695"/>
                  </a:lnTo>
                  <a:cubicBezTo>
                    <a:pt x="18394" y="13695"/>
                    <a:pt x="18394" y="13695"/>
                    <a:pt x="18813" y="14198"/>
                  </a:cubicBezTo>
                  <a:cubicBezTo>
                    <a:pt x="19232" y="14700"/>
                    <a:pt x="18813" y="14700"/>
                    <a:pt x="19232" y="14700"/>
                  </a:cubicBezTo>
                  <a:lnTo>
                    <a:pt x="19986" y="14700"/>
                  </a:lnTo>
                  <a:lnTo>
                    <a:pt x="21913" y="13611"/>
                  </a:lnTo>
                  <a:lnTo>
                    <a:pt x="23505" y="12689"/>
                  </a:lnTo>
                  <a:cubicBezTo>
                    <a:pt x="23505" y="12689"/>
                    <a:pt x="23505" y="12689"/>
                    <a:pt x="24008" y="12270"/>
                  </a:cubicBezTo>
                  <a:cubicBezTo>
                    <a:pt x="24510" y="11851"/>
                    <a:pt x="24510" y="12270"/>
                    <a:pt x="24510" y="12270"/>
                  </a:cubicBezTo>
                  <a:lnTo>
                    <a:pt x="25097" y="12270"/>
                  </a:lnTo>
                  <a:lnTo>
                    <a:pt x="25767" y="12270"/>
                  </a:lnTo>
                  <a:lnTo>
                    <a:pt x="30208" y="9003"/>
                  </a:lnTo>
                  <a:cubicBezTo>
                    <a:pt x="30417" y="8508"/>
                    <a:pt x="30669" y="8031"/>
                    <a:pt x="30962" y="7578"/>
                  </a:cubicBezTo>
                  <a:lnTo>
                    <a:pt x="31465" y="7578"/>
                  </a:lnTo>
                  <a:lnTo>
                    <a:pt x="32135" y="7578"/>
                  </a:lnTo>
                  <a:lnTo>
                    <a:pt x="32554" y="7578"/>
                  </a:lnTo>
                  <a:lnTo>
                    <a:pt x="33141" y="7076"/>
                  </a:lnTo>
                  <a:lnTo>
                    <a:pt x="34230" y="7076"/>
                  </a:lnTo>
                  <a:lnTo>
                    <a:pt x="34900" y="7076"/>
                  </a:lnTo>
                  <a:lnTo>
                    <a:pt x="35403" y="7076"/>
                  </a:lnTo>
                  <a:lnTo>
                    <a:pt x="36073" y="6573"/>
                  </a:lnTo>
                  <a:lnTo>
                    <a:pt x="37330" y="5567"/>
                  </a:lnTo>
                  <a:lnTo>
                    <a:pt x="38503" y="4562"/>
                  </a:lnTo>
                  <a:cubicBezTo>
                    <a:pt x="38746" y="4361"/>
                    <a:pt x="38972" y="4135"/>
                    <a:pt x="39173" y="3892"/>
                  </a:cubicBezTo>
                  <a:lnTo>
                    <a:pt x="40514" y="3221"/>
                  </a:lnTo>
                  <a:lnTo>
                    <a:pt x="42274" y="2383"/>
                  </a:lnTo>
                  <a:lnTo>
                    <a:pt x="42944" y="2383"/>
                  </a:lnTo>
                  <a:lnTo>
                    <a:pt x="42944" y="2383"/>
                  </a:lnTo>
                  <a:lnTo>
                    <a:pt x="43698" y="2383"/>
                  </a:lnTo>
                  <a:lnTo>
                    <a:pt x="44284" y="2383"/>
                  </a:lnTo>
                  <a:cubicBezTo>
                    <a:pt x="44921" y="2492"/>
                    <a:pt x="45575" y="2492"/>
                    <a:pt x="46212" y="2383"/>
                  </a:cubicBezTo>
                  <a:cubicBezTo>
                    <a:pt x="46848" y="2266"/>
                    <a:pt x="47468" y="2065"/>
                    <a:pt x="48055" y="1797"/>
                  </a:cubicBezTo>
                  <a:cubicBezTo>
                    <a:pt x="48055" y="1797"/>
                    <a:pt x="48055" y="1797"/>
                    <a:pt x="48055" y="1797"/>
                  </a:cubicBezTo>
                  <a:lnTo>
                    <a:pt x="48474" y="1797"/>
                  </a:lnTo>
                  <a:lnTo>
                    <a:pt x="49144" y="1797"/>
                  </a:lnTo>
                  <a:cubicBezTo>
                    <a:pt x="49153" y="1604"/>
                    <a:pt x="49153" y="1403"/>
                    <a:pt x="49144" y="1210"/>
                  </a:cubicBezTo>
                  <a:lnTo>
                    <a:pt x="49144" y="624"/>
                  </a:lnTo>
                  <a:lnTo>
                    <a:pt x="49144" y="624"/>
                  </a:lnTo>
                  <a:cubicBezTo>
                    <a:pt x="49144" y="624"/>
                    <a:pt x="49144" y="624"/>
                    <a:pt x="49144" y="624"/>
                  </a:cubicBezTo>
                  <a:lnTo>
                    <a:pt x="49144" y="624"/>
                  </a:lnTo>
                  <a:lnTo>
                    <a:pt x="49144" y="624"/>
                  </a:lnTo>
                  <a:cubicBezTo>
                    <a:pt x="49144" y="624"/>
                    <a:pt x="49144" y="624"/>
                    <a:pt x="49144" y="624"/>
                  </a:cubicBezTo>
                  <a:lnTo>
                    <a:pt x="49144" y="624"/>
                  </a:lnTo>
                  <a:lnTo>
                    <a:pt x="49563" y="1127"/>
                  </a:lnTo>
                  <a:cubicBezTo>
                    <a:pt x="49563" y="1127"/>
                    <a:pt x="49982" y="1127"/>
                    <a:pt x="49982" y="1629"/>
                  </a:cubicBezTo>
                  <a:lnTo>
                    <a:pt x="50485" y="1629"/>
                  </a:lnTo>
                  <a:lnTo>
                    <a:pt x="50485" y="1127"/>
                  </a:lnTo>
                  <a:cubicBezTo>
                    <a:pt x="50518" y="959"/>
                    <a:pt x="50518" y="791"/>
                    <a:pt x="50485" y="624"/>
                  </a:cubicBezTo>
                  <a:lnTo>
                    <a:pt x="52580" y="121"/>
                  </a:lnTo>
                  <a:cubicBezTo>
                    <a:pt x="52580" y="121"/>
                    <a:pt x="52580" y="121"/>
                    <a:pt x="52580" y="791"/>
                  </a:cubicBezTo>
                  <a:cubicBezTo>
                    <a:pt x="52496" y="1093"/>
                    <a:pt x="52496" y="1411"/>
                    <a:pt x="52580" y="1713"/>
                  </a:cubicBezTo>
                  <a:lnTo>
                    <a:pt x="52580" y="1713"/>
                  </a:lnTo>
                  <a:lnTo>
                    <a:pt x="52580" y="1713"/>
                  </a:lnTo>
                  <a:cubicBezTo>
                    <a:pt x="52580" y="1713"/>
                    <a:pt x="52580" y="1713"/>
                    <a:pt x="53166" y="2216"/>
                  </a:cubicBezTo>
                  <a:lnTo>
                    <a:pt x="53920" y="2216"/>
                  </a:lnTo>
                  <a:lnTo>
                    <a:pt x="54591" y="2216"/>
                  </a:lnTo>
                  <a:cubicBezTo>
                    <a:pt x="54591" y="2216"/>
                    <a:pt x="55177" y="2216"/>
                    <a:pt x="55261" y="2216"/>
                  </a:cubicBezTo>
                  <a:cubicBezTo>
                    <a:pt x="55219" y="2467"/>
                    <a:pt x="55219" y="2719"/>
                    <a:pt x="55261" y="2970"/>
                  </a:cubicBezTo>
                  <a:lnTo>
                    <a:pt x="55847" y="3808"/>
                  </a:lnTo>
                  <a:lnTo>
                    <a:pt x="55847" y="3808"/>
                  </a:lnTo>
                  <a:lnTo>
                    <a:pt x="56266" y="3808"/>
                  </a:lnTo>
                  <a:lnTo>
                    <a:pt x="56266" y="4311"/>
                  </a:lnTo>
                  <a:lnTo>
                    <a:pt x="56685" y="4813"/>
                  </a:lnTo>
                  <a:lnTo>
                    <a:pt x="57607" y="3975"/>
                  </a:lnTo>
                  <a:cubicBezTo>
                    <a:pt x="57607" y="3975"/>
                    <a:pt x="57607" y="3975"/>
                    <a:pt x="57607" y="4562"/>
                  </a:cubicBezTo>
                  <a:lnTo>
                    <a:pt x="58193" y="4981"/>
                  </a:lnTo>
                  <a:lnTo>
                    <a:pt x="58780" y="4981"/>
                  </a:lnTo>
                  <a:lnTo>
                    <a:pt x="59450" y="4981"/>
                  </a:lnTo>
                  <a:cubicBezTo>
                    <a:pt x="59450" y="4981"/>
                    <a:pt x="59450" y="5484"/>
                    <a:pt x="59450" y="6070"/>
                  </a:cubicBezTo>
                  <a:cubicBezTo>
                    <a:pt x="59450" y="6657"/>
                    <a:pt x="59450" y="6992"/>
                    <a:pt x="59450" y="7159"/>
                  </a:cubicBezTo>
                  <a:lnTo>
                    <a:pt x="59450" y="7159"/>
                  </a:lnTo>
                  <a:lnTo>
                    <a:pt x="59450" y="7159"/>
                  </a:lnTo>
                  <a:lnTo>
                    <a:pt x="59450" y="7159"/>
                  </a:lnTo>
                  <a:cubicBezTo>
                    <a:pt x="59668" y="7226"/>
                    <a:pt x="59903" y="7226"/>
                    <a:pt x="60121" y="7159"/>
                  </a:cubicBezTo>
                  <a:cubicBezTo>
                    <a:pt x="60355" y="7008"/>
                    <a:pt x="60556" y="6807"/>
                    <a:pt x="60707" y="6573"/>
                  </a:cubicBezTo>
                  <a:lnTo>
                    <a:pt x="62132" y="8584"/>
                  </a:lnTo>
                  <a:cubicBezTo>
                    <a:pt x="62316" y="8441"/>
                    <a:pt x="62492" y="8265"/>
                    <a:pt x="62634" y="8081"/>
                  </a:cubicBezTo>
                  <a:lnTo>
                    <a:pt x="63221" y="8081"/>
                  </a:lnTo>
                  <a:lnTo>
                    <a:pt x="63724" y="8081"/>
                  </a:lnTo>
                  <a:lnTo>
                    <a:pt x="63724" y="9254"/>
                  </a:lnTo>
                  <a:cubicBezTo>
                    <a:pt x="63363" y="9187"/>
                    <a:pt x="62995" y="9187"/>
                    <a:pt x="62634" y="9254"/>
                  </a:cubicBezTo>
                  <a:cubicBezTo>
                    <a:pt x="62249" y="9371"/>
                    <a:pt x="61880" y="9539"/>
                    <a:pt x="61545" y="9757"/>
                  </a:cubicBezTo>
                  <a:lnTo>
                    <a:pt x="60288" y="11935"/>
                  </a:lnTo>
                  <a:lnTo>
                    <a:pt x="60288" y="12522"/>
                  </a:lnTo>
                  <a:cubicBezTo>
                    <a:pt x="60288" y="12522"/>
                    <a:pt x="60288" y="13108"/>
                    <a:pt x="60288" y="13192"/>
                  </a:cubicBezTo>
                  <a:lnTo>
                    <a:pt x="59115" y="13192"/>
                  </a:lnTo>
                  <a:cubicBezTo>
                    <a:pt x="58445" y="13192"/>
                    <a:pt x="58193" y="13192"/>
                    <a:pt x="58193" y="13192"/>
                  </a:cubicBezTo>
                  <a:lnTo>
                    <a:pt x="57272" y="13695"/>
                  </a:lnTo>
                  <a:lnTo>
                    <a:pt x="56518" y="14198"/>
                  </a:lnTo>
                  <a:cubicBezTo>
                    <a:pt x="56518" y="14198"/>
                    <a:pt x="56518" y="14198"/>
                    <a:pt x="56518" y="14784"/>
                  </a:cubicBezTo>
                  <a:lnTo>
                    <a:pt x="56518" y="15371"/>
                  </a:lnTo>
                  <a:lnTo>
                    <a:pt x="56099" y="16041"/>
                  </a:lnTo>
                  <a:lnTo>
                    <a:pt x="55596" y="16041"/>
                  </a:lnTo>
                  <a:lnTo>
                    <a:pt x="55009" y="16041"/>
                  </a:lnTo>
                  <a:lnTo>
                    <a:pt x="54423" y="16041"/>
                  </a:lnTo>
                  <a:cubicBezTo>
                    <a:pt x="53845" y="15924"/>
                    <a:pt x="53241" y="15924"/>
                    <a:pt x="52663" y="16041"/>
                  </a:cubicBezTo>
                  <a:lnTo>
                    <a:pt x="50988" y="16041"/>
                  </a:lnTo>
                  <a:lnTo>
                    <a:pt x="49898" y="15538"/>
                  </a:lnTo>
                  <a:lnTo>
                    <a:pt x="48893" y="14868"/>
                  </a:lnTo>
                  <a:lnTo>
                    <a:pt x="48893" y="14868"/>
                  </a:lnTo>
                  <a:lnTo>
                    <a:pt x="48893" y="15287"/>
                  </a:lnTo>
                  <a:lnTo>
                    <a:pt x="48390" y="15287"/>
                  </a:lnTo>
                  <a:lnTo>
                    <a:pt x="47887" y="15287"/>
                  </a:lnTo>
                  <a:lnTo>
                    <a:pt x="46882" y="15287"/>
                  </a:lnTo>
                  <a:lnTo>
                    <a:pt x="46044" y="15287"/>
                  </a:lnTo>
                  <a:lnTo>
                    <a:pt x="44871" y="17298"/>
                  </a:lnTo>
                  <a:lnTo>
                    <a:pt x="44871" y="17298"/>
                  </a:lnTo>
                  <a:lnTo>
                    <a:pt x="46966" y="17298"/>
                  </a:lnTo>
                  <a:lnTo>
                    <a:pt x="46379" y="17298"/>
                  </a:lnTo>
                  <a:lnTo>
                    <a:pt x="45876" y="17298"/>
                  </a:lnTo>
                  <a:lnTo>
                    <a:pt x="45206" y="17298"/>
                  </a:lnTo>
                  <a:lnTo>
                    <a:pt x="45206" y="17801"/>
                  </a:lnTo>
                  <a:lnTo>
                    <a:pt x="45206" y="17801"/>
                  </a:lnTo>
                  <a:lnTo>
                    <a:pt x="43866" y="17801"/>
                  </a:lnTo>
                  <a:lnTo>
                    <a:pt x="43279" y="17801"/>
                  </a:lnTo>
                  <a:cubicBezTo>
                    <a:pt x="43061" y="17725"/>
                    <a:pt x="42827" y="17725"/>
                    <a:pt x="42609" y="17801"/>
                  </a:cubicBezTo>
                  <a:lnTo>
                    <a:pt x="41687" y="17801"/>
                  </a:lnTo>
                  <a:lnTo>
                    <a:pt x="41017" y="17801"/>
                  </a:lnTo>
                  <a:cubicBezTo>
                    <a:pt x="40724" y="17968"/>
                    <a:pt x="40464" y="18194"/>
                    <a:pt x="40263" y="18471"/>
                  </a:cubicBezTo>
                  <a:cubicBezTo>
                    <a:pt x="40263" y="18890"/>
                    <a:pt x="39760" y="19141"/>
                    <a:pt x="39592" y="19141"/>
                  </a:cubicBezTo>
                  <a:lnTo>
                    <a:pt x="38838" y="19141"/>
                  </a:lnTo>
                  <a:lnTo>
                    <a:pt x="37581" y="19141"/>
                  </a:lnTo>
                  <a:lnTo>
                    <a:pt x="36408" y="19141"/>
                  </a:lnTo>
                  <a:lnTo>
                    <a:pt x="35738" y="19141"/>
                  </a:lnTo>
                  <a:lnTo>
                    <a:pt x="34565" y="19141"/>
                  </a:lnTo>
                  <a:lnTo>
                    <a:pt x="32554" y="19895"/>
                  </a:lnTo>
                  <a:lnTo>
                    <a:pt x="30627" y="20566"/>
                  </a:lnTo>
                  <a:lnTo>
                    <a:pt x="29370" y="21068"/>
                  </a:lnTo>
                  <a:lnTo>
                    <a:pt x="27694" y="21487"/>
                  </a:lnTo>
                  <a:lnTo>
                    <a:pt x="26689" y="21990"/>
                  </a:lnTo>
                  <a:cubicBezTo>
                    <a:pt x="26186" y="21990"/>
                    <a:pt x="25851" y="22409"/>
                    <a:pt x="25767" y="22576"/>
                  </a:cubicBezTo>
                  <a:cubicBezTo>
                    <a:pt x="25683" y="22744"/>
                    <a:pt x="25767" y="22576"/>
                    <a:pt x="25264" y="22576"/>
                  </a:cubicBezTo>
                  <a:lnTo>
                    <a:pt x="24845" y="22576"/>
                  </a:lnTo>
                  <a:cubicBezTo>
                    <a:pt x="24577" y="22677"/>
                    <a:pt x="24276" y="22677"/>
                    <a:pt x="24008" y="22576"/>
                  </a:cubicBezTo>
                  <a:lnTo>
                    <a:pt x="23086" y="22576"/>
                  </a:lnTo>
                  <a:cubicBezTo>
                    <a:pt x="23086" y="22576"/>
                    <a:pt x="23086" y="22576"/>
                    <a:pt x="22416" y="23079"/>
                  </a:cubicBezTo>
                  <a:lnTo>
                    <a:pt x="21578" y="23582"/>
                  </a:lnTo>
                  <a:lnTo>
                    <a:pt x="19986" y="23582"/>
                  </a:lnTo>
                  <a:lnTo>
                    <a:pt x="18394" y="23582"/>
                  </a:lnTo>
                  <a:cubicBezTo>
                    <a:pt x="18109" y="23858"/>
                    <a:pt x="17857" y="24168"/>
                    <a:pt x="17640" y="24504"/>
                  </a:cubicBezTo>
                  <a:lnTo>
                    <a:pt x="16969" y="25258"/>
                  </a:lnTo>
                  <a:lnTo>
                    <a:pt x="16215" y="25258"/>
                  </a:lnTo>
                  <a:lnTo>
                    <a:pt x="14623" y="25760"/>
                  </a:lnTo>
                  <a:lnTo>
                    <a:pt x="12947" y="26347"/>
                  </a:lnTo>
                  <a:lnTo>
                    <a:pt x="11774" y="26766"/>
                  </a:lnTo>
                  <a:lnTo>
                    <a:pt x="8339" y="27604"/>
                  </a:lnTo>
                  <a:cubicBezTo>
                    <a:pt x="8339" y="27604"/>
                    <a:pt x="8339" y="27604"/>
                    <a:pt x="7920" y="28107"/>
                  </a:cubicBezTo>
                  <a:lnTo>
                    <a:pt x="7501" y="28107"/>
                  </a:lnTo>
                  <a:lnTo>
                    <a:pt x="6412" y="28107"/>
                  </a:lnTo>
                  <a:lnTo>
                    <a:pt x="4987" y="28107"/>
                  </a:lnTo>
                  <a:lnTo>
                    <a:pt x="3815" y="28107"/>
                  </a:lnTo>
                  <a:cubicBezTo>
                    <a:pt x="3597" y="28190"/>
                    <a:pt x="3362" y="28190"/>
                    <a:pt x="3144" y="28107"/>
                  </a:cubicBezTo>
                  <a:close/>
                  <a:moveTo>
                    <a:pt x="4485" y="25844"/>
                  </a:moveTo>
                  <a:lnTo>
                    <a:pt x="5155" y="25844"/>
                  </a:lnTo>
                  <a:lnTo>
                    <a:pt x="5155" y="25174"/>
                  </a:lnTo>
                  <a:lnTo>
                    <a:pt x="4485" y="25174"/>
                  </a:lnTo>
                  <a:close/>
                  <a:moveTo>
                    <a:pt x="6831" y="25844"/>
                  </a:moveTo>
                  <a:lnTo>
                    <a:pt x="7334" y="25844"/>
                  </a:lnTo>
                  <a:lnTo>
                    <a:pt x="7334" y="25844"/>
                  </a:lnTo>
                  <a:lnTo>
                    <a:pt x="6831" y="25844"/>
                  </a:lnTo>
                  <a:close/>
                  <a:moveTo>
                    <a:pt x="12026" y="20984"/>
                  </a:moveTo>
                  <a:cubicBezTo>
                    <a:pt x="12026" y="20984"/>
                    <a:pt x="12026" y="20984"/>
                    <a:pt x="12026" y="20984"/>
                  </a:cubicBezTo>
                  <a:cubicBezTo>
                    <a:pt x="11992" y="21294"/>
                    <a:pt x="11992" y="21596"/>
                    <a:pt x="12026" y="21906"/>
                  </a:cubicBezTo>
                  <a:cubicBezTo>
                    <a:pt x="11967" y="22183"/>
                    <a:pt x="11967" y="22468"/>
                    <a:pt x="12026" y="22744"/>
                  </a:cubicBezTo>
                  <a:cubicBezTo>
                    <a:pt x="12026" y="22744"/>
                    <a:pt x="12026" y="22744"/>
                    <a:pt x="12026" y="22744"/>
                  </a:cubicBezTo>
                  <a:cubicBezTo>
                    <a:pt x="12143" y="22392"/>
                    <a:pt x="12143" y="22007"/>
                    <a:pt x="12026" y="21655"/>
                  </a:cubicBezTo>
                  <a:cubicBezTo>
                    <a:pt x="12084" y="21378"/>
                    <a:pt x="12084" y="21093"/>
                    <a:pt x="12026" y="20817"/>
                  </a:cubicBezTo>
                  <a:close/>
                  <a:moveTo>
                    <a:pt x="24678" y="48048"/>
                  </a:moveTo>
                  <a:lnTo>
                    <a:pt x="24678" y="47378"/>
                  </a:lnTo>
                  <a:lnTo>
                    <a:pt x="24175" y="47378"/>
                  </a:lnTo>
                  <a:close/>
                  <a:moveTo>
                    <a:pt x="31130" y="48048"/>
                  </a:moveTo>
                  <a:cubicBezTo>
                    <a:pt x="31130" y="48048"/>
                    <a:pt x="31130" y="48048"/>
                    <a:pt x="31130" y="48048"/>
                  </a:cubicBezTo>
                  <a:cubicBezTo>
                    <a:pt x="31130" y="48048"/>
                    <a:pt x="31549" y="48048"/>
                    <a:pt x="31632" y="48048"/>
                  </a:cubicBezTo>
                  <a:lnTo>
                    <a:pt x="31632" y="48048"/>
                  </a:lnTo>
                  <a:cubicBezTo>
                    <a:pt x="31632" y="48048"/>
                    <a:pt x="31632" y="48048"/>
                    <a:pt x="31632" y="48048"/>
                  </a:cubicBezTo>
                  <a:lnTo>
                    <a:pt x="31632" y="48048"/>
                  </a:lnTo>
                  <a:lnTo>
                    <a:pt x="31632" y="48048"/>
                  </a:lnTo>
                  <a:lnTo>
                    <a:pt x="31632" y="48048"/>
                  </a:lnTo>
                  <a:lnTo>
                    <a:pt x="31632" y="48048"/>
                  </a:lnTo>
                  <a:lnTo>
                    <a:pt x="31632" y="48048"/>
                  </a:lnTo>
                  <a:cubicBezTo>
                    <a:pt x="31632" y="48048"/>
                    <a:pt x="31632" y="48048"/>
                    <a:pt x="31632" y="48048"/>
                  </a:cubicBezTo>
                  <a:lnTo>
                    <a:pt x="31632" y="48048"/>
                  </a:lnTo>
                  <a:lnTo>
                    <a:pt x="31213" y="48048"/>
                  </a:lnTo>
                  <a:cubicBezTo>
                    <a:pt x="31171" y="48266"/>
                    <a:pt x="31171" y="48501"/>
                    <a:pt x="31213" y="48719"/>
                  </a:cubicBezTo>
                  <a:cubicBezTo>
                    <a:pt x="31272" y="48492"/>
                    <a:pt x="31238" y="48249"/>
                    <a:pt x="31130" y="48048"/>
                  </a:cubicBezTo>
                  <a:close/>
                  <a:moveTo>
                    <a:pt x="31130" y="43943"/>
                  </a:moveTo>
                  <a:cubicBezTo>
                    <a:pt x="31130" y="43943"/>
                    <a:pt x="30711" y="43943"/>
                    <a:pt x="31130" y="43943"/>
                  </a:cubicBezTo>
                  <a:cubicBezTo>
                    <a:pt x="31549" y="43943"/>
                    <a:pt x="31130" y="43943"/>
                    <a:pt x="31549" y="43943"/>
                  </a:cubicBezTo>
                  <a:lnTo>
                    <a:pt x="31549" y="43943"/>
                  </a:lnTo>
                  <a:cubicBezTo>
                    <a:pt x="31549" y="43943"/>
                    <a:pt x="30962" y="43943"/>
                    <a:pt x="30795" y="43943"/>
                  </a:cubicBezTo>
                  <a:close/>
                  <a:moveTo>
                    <a:pt x="34649" y="44864"/>
                  </a:moveTo>
                  <a:cubicBezTo>
                    <a:pt x="34649" y="44864"/>
                    <a:pt x="34649" y="44864"/>
                    <a:pt x="34649" y="45451"/>
                  </a:cubicBezTo>
                  <a:cubicBezTo>
                    <a:pt x="34649" y="46037"/>
                    <a:pt x="34649" y="45954"/>
                    <a:pt x="35151" y="45870"/>
                  </a:cubicBezTo>
                  <a:cubicBezTo>
                    <a:pt x="35428" y="45836"/>
                    <a:pt x="35629" y="45593"/>
                    <a:pt x="35596" y="45317"/>
                  </a:cubicBezTo>
                  <a:cubicBezTo>
                    <a:pt x="35596" y="45275"/>
                    <a:pt x="35587" y="45233"/>
                    <a:pt x="35571" y="45200"/>
                  </a:cubicBezTo>
                  <a:cubicBezTo>
                    <a:pt x="35663" y="44856"/>
                    <a:pt x="35453" y="44496"/>
                    <a:pt x="35110" y="44404"/>
                  </a:cubicBezTo>
                  <a:cubicBezTo>
                    <a:pt x="34766" y="44311"/>
                    <a:pt x="34406" y="44521"/>
                    <a:pt x="34314" y="44864"/>
                  </a:cubicBezTo>
                  <a:close/>
                  <a:moveTo>
                    <a:pt x="35738" y="39921"/>
                  </a:moveTo>
                  <a:cubicBezTo>
                    <a:pt x="35738" y="39921"/>
                    <a:pt x="35319" y="39921"/>
                    <a:pt x="35738" y="40591"/>
                  </a:cubicBezTo>
                  <a:cubicBezTo>
                    <a:pt x="35931" y="40759"/>
                    <a:pt x="36216" y="40759"/>
                    <a:pt x="36408" y="40591"/>
                  </a:cubicBezTo>
                  <a:cubicBezTo>
                    <a:pt x="36408" y="40591"/>
                    <a:pt x="36408" y="40591"/>
                    <a:pt x="36408" y="39921"/>
                  </a:cubicBezTo>
                  <a:cubicBezTo>
                    <a:pt x="36408" y="39250"/>
                    <a:pt x="35738" y="39837"/>
                    <a:pt x="35403" y="39921"/>
                  </a:cubicBezTo>
                  <a:close/>
                  <a:moveTo>
                    <a:pt x="56015" y="30620"/>
                  </a:moveTo>
                  <a:cubicBezTo>
                    <a:pt x="55696" y="31073"/>
                    <a:pt x="55420" y="31550"/>
                    <a:pt x="55177" y="32045"/>
                  </a:cubicBezTo>
                  <a:cubicBezTo>
                    <a:pt x="54758" y="32799"/>
                    <a:pt x="54423" y="33218"/>
                    <a:pt x="54255" y="33218"/>
                  </a:cubicBezTo>
                  <a:lnTo>
                    <a:pt x="54255" y="33637"/>
                  </a:lnTo>
                  <a:lnTo>
                    <a:pt x="54255" y="33637"/>
                  </a:lnTo>
                  <a:lnTo>
                    <a:pt x="54255" y="33218"/>
                  </a:lnTo>
                  <a:cubicBezTo>
                    <a:pt x="54255" y="33218"/>
                    <a:pt x="54255" y="33218"/>
                    <a:pt x="54255" y="33218"/>
                  </a:cubicBezTo>
                  <a:cubicBezTo>
                    <a:pt x="54490" y="32874"/>
                    <a:pt x="54683" y="32514"/>
                    <a:pt x="54842" y="32128"/>
                  </a:cubicBezTo>
                  <a:cubicBezTo>
                    <a:pt x="54842" y="32128"/>
                    <a:pt x="55345" y="31291"/>
                    <a:pt x="55512" y="31123"/>
                  </a:cubicBezTo>
                  <a:lnTo>
                    <a:pt x="56015" y="31123"/>
                  </a:lnTo>
                  <a:close/>
                  <a:moveTo>
                    <a:pt x="55596" y="33637"/>
                  </a:moveTo>
                  <a:lnTo>
                    <a:pt x="55596" y="34139"/>
                  </a:lnTo>
                  <a:lnTo>
                    <a:pt x="54926" y="33720"/>
                  </a:lnTo>
                  <a:close/>
                  <a:moveTo>
                    <a:pt x="49312" y="6740"/>
                  </a:moveTo>
                  <a:cubicBezTo>
                    <a:pt x="49312" y="6740"/>
                    <a:pt x="49312" y="6740"/>
                    <a:pt x="49312" y="6740"/>
                  </a:cubicBezTo>
                  <a:cubicBezTo>
                    <a:pt x="49312" y="6740"/>
                    <a:pt x="49312" y="6740"/>
                    <a:pt x="49312" y="6740"/>
                  </a:cubicBezTo>
                  <a:cubicBezTo>
                    <a:pt x="49312" y="6740"/>
                    <a:pt x="49312" y="6740"/>
                    <a:pt x="49312" y="6740"/>
                  </a:cubicBezTo>
                  <a:cubicBezTo>
                    <a:pt x="49312" y="6740"/>
                    <a:pt x="49144" y="6740"/>
                    <a:pt x="48977" y="6740"/>
                  </a:cubicBezTo>
                  <a:close/>
                  <a:moveTo>
                    <a:pt x="59367" y="37240"/>
                  </a:moveTo>
                  <a:cubicBezTo>
                    <a:pt x="59367" y="37240"/>
                    <a:pt x="59367" y="37240"/>
                    <a:pt x="59367" y="37910"/>
                  </a:cubicBezTo>
                  <a:cubicBezTo>
                    <a:pt x="59367" y="38580"/>
                    <a:pt x="59367" y="38496"/>
                    <a:pt x="59785" y="38413"/>
                  </a:cubicBezTo>
                  <a:cubicBezTo>
                    <a:pt x="60204" y="38329"/>
                    <a:pt x="59785" y="38413"/>
                    <a:pt x="59785" y="37658"/>
                  </a:cubicBezTo>
                  <a:cubicBezTo>
                    <a:pt x="59777" y="37382"/>
                    <a:pt x="59543" y="37164"/>
                    <a:pt x="59266" y="37173"/>
                  </a:cubicBezTo>
                  <a:cubicBezTo>
                    <a:pt x="59182" y="37173"/>
                    <a:pt x="59107" y="37198"/>
                    <a:pt x="59031" y="37240"/>
                  </a:cubicBezTo>
                  <a:close/>
                  <a:moveTo>
                    <a:pt x="53166" y="1713"/>
                  </a:moveTo>
                  <a:cubicBezTo>
                    <a:pt x="53166" y="1713"/>
                    <a:pt x="53166" y="1713"/>
                    <a:pt x="53166" y="1713"/>
                  </a:cubicBezTo>
                  <a:cubicBezTo>
                    <a:pt x="53166" y="1713"/>
                    <a:pt x="53166" y="1713"/>
                    <a:pt x="53166" y="1713"/>
                  </a:cubicBezTo>
                  <a:cubicBezTo>
                    <a:pt x="53300" y="1772"/>
                    <a:pt x="53451" y="1772"/>
                    <a:pt x="53585" y="1713"/>
                  </a:cubicBezTo>
                  <a:cubicBezTo>
                    <a:pt x="53585" y="1713"/>
                    <a:pt x="52915" y="1881"/>
                    <a:pt x="52831" y="1713"/>
                  </a:cubicBezTo>
                  <a:close/>
                  <a:moveTo>
                    <a:pt x="58026" y="37"/>
                  </a:moveTo>
                  <a:lnTo>
                    <a:pt x="58026" y="37"/>
                  </a:lnTo>
                  <a:lnTo>
                    <a:pt x="58026" y="37"/>
                  </a:lnTo>
                  <a:cubicBezTo>
                    <a:pt x="58026" y="37"/>
                    <a:pt x="58026" y="37"/>
                    <a:pt x="57607" y="37"/>
                  </a:cubicBezTo>
                  <a:cubicBezTo>
                    <a:pt x="57188" y="37"/>
                    <a:pt x="57523" y="-47"/>
                    <a:pt x="57691" y="37"/>
                  </a:cubicBezTo>
                  <a:close/>
                  <a:moveTo>
                    <a:pt x="70762" y="43105"/>
                  </a:moveTo>
                  <a:cubicBezTo>
                    <a:pt x="70762" y="43105"/>
                    <a:pt x="70762" y="43105"/>
                    <a:pt x="70762" y="43105"/>
                  </a:cubicBezTo>
                  <a:cubicBezTo>
                    <a:pt x="70762" y="43105"/>
                    <a:pt x="70762" y="43105"/>
                    <a:pt x="70762" y="43105"/>
                  </a:cubicBezTo>
                  <a:lnTo>
                    <a:pt x="71181" y="43105"/>
                  </a:lnTo>
                  <a:cubicBezTo>
                    <a:pt x="71181" y="43105"/>
                    <a:pt x="70510" y="43272"/>
                    <a:pt x="70427" y="43105"/>
                  </a:cubicBezTo>
                  <a:close/>
                  <a:moveTo>
                    <a:pt x="69421" y="31291"/>
                  </a:moveTo>
                  <a:lnTo>
                    <a:pt x="69421" y="31877"/>
                  </a:lnTo>
                  <a:lnTo>
                    <a:pt x="69002" y="31877"/>
                  </a:lnTo>
                  <a:lnTo>
                    <a:pt x="69002" y="31374"/>
                  </a:lnTo>
                  <a:close/>
                  <a:moveTo>
                    <a:pt x="74281" y="43356"/>
                  </a:moveTo>
                  <a:lnTo>
                    <a:pt x="74281" y="42518"/>
                  </a:lnTo>
                  <a:lnTo>
                    <a:pt x="74281" y="42518"/>
                  </a:lnTo>
                  <a:close/>
                </a:path>
              </a:pathLst>
            </a:custGeom>
            <a:solidFill>
              <a:srgbClr val="FFFFFF"/>
            </a:solidFill>
            <a:ln w="8363" cap="flat">
              <a:noFill/>
              <a:prstDash val="solid"/>
              <a:miter/>
            </a:ln>
          </p:spPr>
          <p:txBody>
            <a:bodyPr rtlCol="0" anchor="ctr"/>
            <a:lstStyle/>
            <a:p>
              <a:pPr defTabSz="914378"/>
              <a:endParaRPr lang="en-US"/>
            </a:p>
          </p:txBody>
        </p:sp>
        <p:sp>
          <p:nvSpPr>
            <p:cNvPr id="830" name="Freeform: Shape 829">
              <a:extLst>
                <a:ext uri="{FF2B5EF4-FFF2-40B4-BE49-F238E27FC236}">
                  <a16:creationId xmlns:a16="http://schemas.microsoft.com/office/drawing/2014/main" xmlns="" id="{C10EB8E6-7659-4220-BB74-866E92B0F536}"/>
                </a:ext>
              </a:extLst>
            </p:cNvPr>
            <p:cNvSpPr/>
            <p:nvPr/>
          </p:nvSpPr>
          <p:spPr>
            <a:xfrm>
              <a:off x="3690697" y="2416433"/>
              <a:ext cx="121169" cy="83975"/>
            </a:xfrm>
            <a:custGeom>
              <a:avLst/>
              <a:gdLst>
                <a:gd name="connsiteX0" fmla="*/ 15763 w 121169"/>
                <a:gd name="connsiteY0" fmla="*/ 78510 h 83975"/>
                <a:gd name="connsiteX1" fmla="*/ 15763 w 121169"/>
                <a:gd name="connsiteY1" fmla="*/ 76918 h 83975"/>
                <a:gd name="connsiteX2" fmla="*/ 15763 w 121169"/>
                <a:gd name="connsiteY2" fmla="*/ 75410 h 83975"/>
                <a:gd name="connsiteX3" fmla="*/ 14757 w 121169"/>
                <a:gd name="connsiteY3" fmla="*/ 74572 h 83975"/>
                <a:gd name="connsiteX4" fmla="*/ 13668 w 121169"/>
                <a:gd name="connsiteY4" fmla="*/ 73818 h 83975"/>
                <a:gd name="connsiteX5" fmla="*/ 14255 w 121169"/>
                <a:gd name="connsiteY5" fmla="*/ 72813 h 83975"/>
                <a:gd name="connsiteX6" fmla="*/ 14925 w 121169"/>
                <a:gd name="connsiteY6" fmla="*/ 72058 h 83975"/>
                <a:gd name="connsiteX7" fmla="*/ 14925 w 121169"/>
                <a:gd name="connsiteY7" fmla="*/ 70802 h 83975"/>
                <a:gd name="connsiteX8" fmla="*/ 11825 w 121169"/>
                <a:gd name="connsiteY8" fmla="*/ 64936 h 83975"/>
                <a:gd name="connsiteX9" fmla="*/ 8306 w 121169"/>
                <a:gd name="connsiteY9" fmla="*/ 59071 h 83975"/>
                <a:gd name="connsiteX10" fmla="*/ 4954 w 121169"/>
                <a:gd name="connsiteY10" fmla="*/ 50692 h 83975"/>
                <a:gd name="connsiteX11" fmla="*/ 2273 w 121169"/>
                <a:gd name="connsiteY11" fmla="*/ 41811 h 83975"/>
                <a:gd name="connsiteX12" fmla="*/ 94 w 121169"/>
                <a:gd name="connsiteY12" fmla="*/ 33432 h 83975"/>
                <a:gd name="connsiteX13" fmla="*/ 94 w 121169"/>
                <a:gd name="connsiteY13" fmla="*/ 30332 h 83975"/>
                <a:gd name="connsiteX14" fmla="*/ 848 w 121169"/>
                <a:gd name="connsiteY14" fmla="*/ 27566 h 83975"/>
                <a:gd name="connsiteX15" fmla="*/ 3111 w 121169"/>
                <a:gd name="connsiteY15" fmla="*/ 29326 h 83975"/>
                <a:gd name="connsiteX16" fmla="*/ 5373 w 121169"/>
                <a:gd name="connsiteY16" fmla="*/ 30164 h 83975"/>
                <a:gd name="connsiteX17" fmla="*/ 6211 w 121169"/>
                <a:gd name="connsiteY17" fmla="*/ 29326 h 83975"/>
                <a:gd name="connsiteX18" fmla="*/ 7133 w 121169"/>
                <a:gd name="connsiteY18" fmla="*/ 28321 h 83975"/>
                <a:gd name="connsiteX19" fmla="*/ 8054 w 121169"/>
                <a:gd name="connsiteY19" fmla="*/ 28321 h 83975"/>
                <a:gd name="connsiteX20" fmla="*/ 10484 w 121169"/>
                <a:gd name="connsiteY20" fmla="*/ 28321 h 83975"/>
                <a:gd name="connsiteX21" fmla="*/ 12914 w 121169"/>
                <a:gd name="connsiteY21" fmla="*/ 29410 h 83975"/>
                <a:gd name="connsiteX22" fmla="*/ 13752 w 121169"/>
                <a:gd name="connsiteY22" fmla="*/ 31756 h 83975"/>
                <a:gd name="connsiteX23" fmla="*/ 14841 w 121169"/>
                <a:gd name="connsiteY23" fmla="*/ 35275 h 83975"/>
                <a:gd name="connsiteX24" fmla="*/ 16349 w 121169"/>
                <a:gd name="connsiteY24" fmla="*/ 38794 h 83975"/>
                <a:gd name="connsiteX25" fmla="*/ 18193 w 121169"/>
                <a:gd name="connsiteY25" fmla="*/ 41224 h 83975"/>
                <a:gd name="connsiteX26" fmla="*/ 18193 w 121169"/>
                <a:gd name="connsiteY26" fmla="*/ 41224 h 83975"/>
                <a:gd name="connsiteX27" fmla="*/ 18863 w 121169"/>
                <a:gd name="connsiteY27" fmla="*/ 41224 h 83975"/>
                <a:gd name="connsiteX28" fmla="*/ 19701 w 121169"/>
                <a:gd name="connsiteY28" fmla="*/ 41224 h 83975"/>
                <a:gd name="connsiteX29" fmla="*/ 19701 w 121169"/>
                <a:gd name="connsiteY29" fmla="*/ 40135 h 83975"/>
                <a:gd name="connsiteX30" fmla="*/ 17858 w 121169"/>
                <a:gd name="connsiteY30" fmla="*/ 37789 h 83975"/>
                <a:gd name="connsiteX31" fmla="*/ 15930 w 121169"/>
                <a:gd name="connsiteY31" fmla="*/ 35275 h 83975"/>
                <a:gd name="connsiteX32" fmla="*/ 15930 w 121169"/>
                <a:gd name="connsiteY32" fmla="*/ 34018 h 83975"/>
                <a:gd name="connsiteX33" fmla="*/ 16768 w 121169"/>
                <a:gd name="connsiteY33" fmla="*/ 32259 h 83975"/>
                <a:gd name="connsiteX34" fmla="*/ 17690 w 121169"/>
                <a:gd name="connsiteY34" fmla="*/ 30583 h 83975"/>
                <a:gd name="connsiteX35" fmla="*/ 18528 w 121169"/>
                <a:gd name="connsiteY35" fmla="*/ 29829 h 83975"/>
                <a:gd name="connsiteX36" fmla="*/ 18528 w 121169"/>
                <a:gd name="connsiteY36" fmla="*/ 29829 h 83975"/>
                <a:gd name="connsiteX37" fmla="*/ 18528 w 121169"/>
                <a:gd name="connsiteY37" fmla="*/ 29829 h 83975"/>
                <a:gd name="connsiteX38" fmla="*/ 18947 w 121169"/>
                <a:gd name="connsiteY38" fmla="*/ 29829 h 83975"/>
                <a:gd name="connsiteX39" fmla="*/ 18947 w 121169"/>
                <a:gd name="connsiteY39" fmla="*/ 29829 h 83975"/>
                <a:gd name="connsiteX40" fmla="*/ 19868 w 121169"/>
                <a:gd name="connsiteY40" fmla="*/ 28991 h 83975"/>
                <a:gd name="connsiteX41" fmla="*/ 19868 w 121169"/>
                <a:gd name="connsiteY41" fmla="*/ 27650 h 83975"/>
                <a:gd name="connsiteX42" fmla="*/ 19868 w 121169"/>
                <a:gd name="connsiteY42" fmla="*/ 26226 h 83975"/>
                <a:gd name="connsiteX43" fmla="*/ 19868 w 121169"/>
                <a:gd name="connsiteY43" fmla="*/ 25053 h 83975"/>
                <a:gd name="connsiteX44" fmla="*/ 20958 w 121169"/>
                <a:gd name="connsiteY44" fmla="*/ 23628 h 83975"/>
                <a:gd name="connsiteX45" fmla="*/ 22215 w 121169"/>
                <a:gd name="connsiteY45" fmla="*/ 22120 h 83975"/>
                <a:gd name="connsiteX46" fmla="*/ 22633 w 121169"/>
                <a:gd name="connsiteY46" fmla="*/ 22120 h 83975"/>
                <a:gd name="connsiteX47" fmla="*/ 23723 w 121169"/>
                <a:gd name="connsiteY47" fmla="*/ 22874 h 83975"/>
                <a:gd name="connsiteX48" fmla="*/ 25566 w 121169"/>
                <a:gd name="connsiteY48" fmla="*/ 23377 h 83975"/>
                <a:gd name="connsiteX49" fmla="*/ 28080 w 121169"/>
                <a:gd name="connsiteY49" fmla="*/ 21282 h 83975"/>
                <a:gd name="connsiteX50" fmla="*/ 29420 w 121169"/>
                <a:gd name="connsiteY50" fmla="*/ 17931 h 83975"/>
                <a:gd name="connsiteX51" fmla="*/ 30175 w 121169"/>
                <a:gd name="connsiteY51" fmla="*/ 14747 h 83975"/>
                <a:gd name="connsiteX52" fmla="*/ 31180 w 121169"/>
                <a:gd name="connsiteY52" fmla="*/ 13155 h 83975"/>
                <a:gd name="connsiteX53" fmla="*/ 33191 w 121169"/>
                <a:gd name="connsiteY53" fmla="*/ 13155 h 83975"/>
                <a:gd name="connsiteX54" fmla="*/ 35537 w 121169"/>
                <a:gd name="connsiteY54" fmla="*/ 13741 h 83975"/>
                <a:gd name="connsiteX55" fmla="*/ 37799 w 121169"/>
                <a:gd name="connsiteY55" fmla="*/ 14412 h 83975"/>
                <a:gd name="connsiteX56" fmla="*/ 39810 w 121169"/>
                <a:gd name="connsiteY56" fmla="*/ 14412 h 83975"/>
                <a:gd name="connsiteX57" fmla="*/ 41737 w 121169"/>
                <a:gd name="connsiteY57" fmla="*/ 13993 h 83975"/>
                <a:gd name="connsiteX58" fmla="*/ 43497 w 121169"/>
                <a:gd name="connsiteY58" fmla="*/ 13490 h 83975"/>
                <a:gd name="connsiteX59" fmla="*/ 44670 w 121169"/>
                <a:gd name="connsiteY59" fmla="*/ 13993 h 83975"/>
                <a:gd name="connsiteX60" fmla="*/ 46932 w 121169"/>
                <a:gd name="connsiteY60" fmla="*/ 15250 h 83975"/>
                <a:gd name="connsiteX61" fmla="*/ 49195 w 121169"/>
                <a:gd name="connsiteY61" fmla="*/ 16506 h 83975"/>
                <a:gd name="connsiteX62" fmla="*/ 50368 w 121169"/>
                <a:gd name="connsiteY62" fmla="*/ 17177 h 83975"/>
                <a:gd name="connsiteX63" fmla="*/ 53049 w 121169"/>
                <a:gd name="connsiteY63" fmla="*/ 25556 h 83975"/>
                <a:gd name="connsiteX64" fmla="*/ 53049 w 121169"/>
                <a:gd name="connsiteY64" fmla="*/ 26477 h 83975"/>
                <a:gd name="connsiteX65" fmla="*/ 55730 w 121169"/>
                <a:gd name="connsiteY65" fmla="*/ 27985 h 83975"/>
                <a:gd name="connsiteX66" fmla="*/ 56987 w 121169"/>
                <a:gd name="connsiteY66" fmla="*/ 30332 h 83975"/>
                <a:gd name="connsiteX67" fmla="*/ 56987 w 121169"/>
                <a:gd name="connsiteY67" fmla="*/ 32175 h 83975"/>
                <a:gd name="connsiteX68" fmla="*/ 56987 w 121169"/>
                <a:gd name="connsiteY68" fmla="*/ 34437 h 83975"/>
                <a:gd name="connsiteX69" fmla="*/ 58160 w 121169"/>
                <a:gd name="connsiteY69" fmla="*/ 37286 h 83975"/>
                <a:gd name="connsiteX70" fmla="*/ 59249 w 121169"/>
                <a:gd name="connsiteY70" fmla="*/ 40051 h 83975"/>
                <a:gd name="connsiteX71" fmla="*/ 59249 w 121169"/>
                <a:gd name="connsiteY71" fmla="*/ 40638 h 83975"/>
                <a:gd name="connsiteX72" fmla="*/ 59249 w 121169"/>
                <a:gd name="connsiteY72" fmla="*/ 41308 h 83975"/>
                <a:gd name="connsiteX73" fmla="*/ 59249 w 121169"/>
                <a:gd name="connsiteY73" fmla="*/ 41308 h 83975"/>
                <a:gd name="connsiteX74" fmla="*/ 59752 w 121169"/>
                <a:gd name="connsiteY74" fmla="*/ 42146 h 83975"/>
                <a:gd name="connsiteX75" fmla="*/ 60422 w 121169"/>
                <a:gd name="connsiteY75" fmla="*/ 42649 h 83975"/>
                <a:gd name="connsiteX76" fmla="*/ 62266 w 121169"/>
                <a:gd name="connsiteY76" fmla="*/ 41559 h 83975"/>
                <a:gd name="connsiteX77" fmla="*/ 62266 w 121169"/>
                <a:gd name="connsiteY77" fmla="*/ 39883 h 83975"/>
                <a:gd name="connsiteX78" fmla="*/ 61512 w 121169"/>
                <a:gd name="connsiteY78" fmla="*/ 38962 h 83975"/>
                <a:gd name="connsiteX79" fmla="*/ 60841 w 121169"/>
                <a:gd name="connsiteY79" fmla="*/ 38040 h 83975"/>
                <a:gd name="connsiteX80" fmla="*/ 61428 w 121169"/>
                <a:gd name="connsiteY80" fmla="*/ 36532 h 83975"/>
                <a:gd name="connsiteX81" fmla="*/ 63104 w 121169"/>
                <a:gd name="connsiteY81" fmla="*/ 33683 h 83975"/>
                <a:gd name="connsiteX82" fmla="*/ 64863 w 121169"/>
                <a:gd name="connsiteY82" fmla="*/ 30834 h 83975"/>
                <a:gd name="connsiteX83" fmla="*/ 65869 w 121169"/>
                <a:gd name="connsiteY83" fmla="*/ 28991 h 83975"/>
                <a:gd name="connsiteX84" fmla="*/ 67209 w 121169"/>
                <a:gd name="connsiteY84" fmla="*/ 25891 h 83975"/>
                <a:gd name="connsiteX85" fmla="*/ 69639 w 121169"/>
                <a:gd name="connsiteY85" fmla="*/ 21618 h 83975"/>
                <a:gd name="connsiteX86" fmla="*/ 72404 w 121169"/>
                <a:gd name="connsiteY86" fmla="*/ 17679 h 83975"/>
                <a:gd name="connsiteX87" fmla="*/ 75001 w 121169"/>
                <a:gd name="connsiteY87" fmla="*/ 15585 h 83975"/>
                <a:gd name="connsiteX88" fmla="*/ 75756 w 121169"/>
                <a:gd name="connsiteY88" fmla="*/ 15585 h 83975"/>
                <a:gd name="connsiteX89" fmla="*/ 76510 w 121169"/>
                <a:gd name="connsiteY89" fmla="*/ 15585 h 83975"/>
                <a:gd name="connsiteX90" fmla="*/ 77348 w 121169"/>
                <a:gd name="connsiteY90" fmla="*/ 15585 h 83975"/>
                <a:gd name="connsiteX91" fmla="*/ 78856 w 121169"/>
                <a:gd name="connsiteY91" fmla="*/ 14495 h 83975"/>
                <a:gd name="connsiteX92" fmla="*/ 80197 w 121169"/>
                <a:gd name="connsiteY92" fmla="*/ 12652 h 83975"/>
                <a:gd name="connsiteX93" fmla="*/ 81118 w 121169"/>
                <a:gd name="connsiteY93" fmla="*/ 10390 h 83975"/>
                <a:gd name="connsiteX94" fmla="*/ 81118 w 121169"/>
                <a:gd name="connsiteY94" fmla="*/ 8295 h 83975"/>
                <a:gd name="connsiteX95" fmla="*/ 82710 w 121169"/>
                <a:gd name="connsiteY95" fmla="*/ 8295 h 83975"/>
                <a:gd name="connsiteX96" fmla="*/ 84554 w 121169"/>
                <a:gd name="connsiteY96" fmla="*/ 8295 h 83975"/>
                <a:gd name="connsiteX97" fmla="*/ 84972 w 121169"/>
                <a:gd name="connsiteY97" fmla="*/ 8882 h 83975"/>
                <a:gd name="connsiteX98" fmla="*/ 84972 w 121169"/>
                <a:gd name="connsiteY98" fmla="*/ 8882 h 83975"/>
                <a:gd name="connsiteX99" fmla="*/ 85559 w 121169"/>
                <a:gd name="connsiteY99" fmla="*/ 8379 h 83975"/>
                <a:gd name="connsiteX100" fmla="*/ 85978 w 121169"/>
                <a:gd name="connsiteY100" fmla="*/ 7709 h 83975"/>
                <a:gd name="connsiteX101" fmla="*/ 85978 w 121169"/>
                <a:gd name="connsiteY101" fmla="*/ 7709 h 83975"/>
                <a:gd name="connsiteX102" fmla="*/ 85978 w 121169"/>
                <a:gd name="connsiteY102" fmla="*/ 7709 h 83975"/>
                <a:gd name="connsiteX103" fmla="*/ 85308 w 121169"/>
                <a:gd name="connsiteY103" fmla="*/ 7709 h 83975"/>
                <a:gd name="connsiteX104" fmla="*/ 85308 w 121169"/>
                <a:gd name="connsiteY104" fmla="*/ 3016 h 83975"/>
                <a:gd name="connsiteX105" fmla="*/ 89162 w 121169"/>
                <a:gd name="connsiteY105" fmla="*/ 0 h 83975"/>
                <a:gd name="connsiteX106" fmla="*/ 91508 w 121169"/>
                <a:gd name="connsiteY106" fmla="*/ 922 h 83975"/>
                <a:gd name="connsiteX107" fmla="*/ 94022 w 121169"/>
                <a:gd name="connsiteY107" fmla="*/ 2597 h 83975"/>
                <a:gd name="connsiteX108" fmla="*/ 96284 w 121169"/>
                <a:gd name="connsiteY108" fmla="*/ 4106 h 83975"/>
                <a:gd name="connsiteX109" fmla="*/ 98127 w 121169"/>
                <a:gd name="connsiteY109" fmla="*/ 4525 h 83975"/>
                <a:gd name="connsiteX110" fmla="*/ 98714 w 121169"/>
                <a:gd name="connsiteY110" fmla="*/ 3938 h 83975"/>
                <a:gd name="connsiteX111" fmla="*/ 98714 w 121169"/>
                <a:gd name="connsiteY111" fmla="*/ 3352 h 83975"/>
                <a:gd name="connsiteX112" fmla="*/ 99384 w 121169"/>
                <a:gd name="connsiteY112" fmla="*/ 3352 h 83975"/>
                <a:gd name="connsiteX113" fmla="*/ 100976 w 121169"/>
                <a:gd name="connsiteY113" fmla="*/ 4022 h 83975"/>
                <a:gd name="connsiteX114" fmla="*/ 102484 w 121169"/>
                <a:gd name="connsiteY114" fmla="*/ 6284 h 83975"/>
                <a:gd name="connsiteX115" fmla="*/ 103825 w 121169"/>
                <a:gd name="connsiteY115" fmla="*/ 8965 h 83975"/>
                <a:gd name="connsiteX116" fmla="*/ 104495 w 121169"/>
                <a:gd name="connsiteY116" fmla="*/ 10809 h 83975"/>
                <a:gd name="connsiteX117" fmla="*/ 105249 w 121169"/>
                <a:gd name="connsiteY117" fmla="*/ 17847 h 83975"/>
                <a:gd name="connsiteX118" fmla="*/ 106003 w 121169"/>
                <a:gd name="connsiteY118" fmla="*/ 24885 h 83975"/>
                <a:gd name="connsiteX119" fmla="*/ 107176 w 121169"/>
                <a:gd name="connsiteY119" fmla="*/ 25556 h 83975"/>
                <a:gd name="connsiteX120" fmla="*/ 108350 w 121169"/>
                <a:gd name="connsiteY120" fmla="*/ 25556 h 83975"/>
                <a:gd name="connsiteX121" fmla="*/ 107931 w 121169"/>
                <a:gd name="connsiteY121" fmla="*/ 26729 h 83975"/>
                <a:gd name="connsiteX122" fmla="*/ 107931 w 121169"/>
                <a:gd name="connsiteY122" fmla="*/ 27902 h 83975"/>
                <a:gd name="connsiteX123" fmla="*/ 107931 w 121169"/>
                <a:gd name="connsiteY123" fmla="*/ 27902 h 83975"/>
                <a:gd name="connsiteX124" fmla="*/ 107931 w 121169"/>
                <a:gd name="connsiteY124" fmla="*/ 27902 h 83975"/>
                <a:gd name="connsiteX125" fmla="*/ 107931 w 121169"/>
                <a:gd name="connsiteY125" fmla="*/ 27902 h 83975"/>
                <a:gd name="connsiteX126" fmla="*/ 108685 w 121169"/>
                <a:gd name="connsiteY126" fmla="*/ 28488 h 83975"/>
                <a:gd name="connsiteX127" fmla="*/ 109523 w 121169"/>
                <a:gd name="connsiteY127" fmla="*/ 28488 h 83975"/>
                <a:gd name="connsiteX128" fmla="*/ 109523 w 121169"/>
                <a:gd name="connsiteY128" fmla="*/ 29410 h 83975"/>
                <a:gd name="connsiteX129" fmla="*/ 109523 w 121169"/>
                <a:gd name="connsiteY129" fmla="*/ 30332 h 83975"/>
                <a:gd name="connsiteX130" fmla="*/ 110444 w 121169"/>
                <a:gd name="connsiteY130" fmla="*/ 34018 h 83975"/>
                <a:gd name="connsiteX131" fmla="*/ 111114 w 121169"/>
                <a:gd name="connsiteY131" fmla="*/ 36532 h 83975"/>
                <a:gd name="connsiteX132" fmla="*/ 111701 w 121169"/>
                <a:gd name="connsiteY132" fmla="*/ 38543 h 83975"/>
                <a:gd name="connsiteX133" fmla="*/ 112623 w 121169"/>
                <a:gd name="connsiteY133" fmla="*/ 40470 h 83975"/>
                <a:gd name="connsiteX134" fmla="*/ 114131 w 121169"/>
                <a:gd name="connsiteY134" fmla="*/ 42984 h 83975"/>
                <a:gd name="connsiteX135" fmla="*/ 115053 w 121169"/>
                <a:gd name="connsiteY135" fmla="*/ 43905 h 83975"/>
                <a:gd name="connsiteX136" fmla="*/ 115974 w 121169"/>
                <a:gd name="connsiteY136" fmla="*/ 44743 h 83975"/>
                <a:gd name="connsiteX137" fmla="*/ 115974 w 121169"/>
                <a:gd name="connsiteY137" fmla="*/ 45749 h 83975"/>
                <a:gd name="connsiteX138" fmla="*/ 115136 w 121169"/>
                <a:gd name="connsiteY138" fmla="*/ 46670 h 83975"/>
                <a:gd name="connsiteX139" fmla="*/ 115136 w 121169"/>
                <a:gd name="connsiteY139" fmla="*/ 47927 h 83975"/>
                <a:gd name="connsiteX140" fmla="*/ 115136 w 121169"/>
                <a:gd name="connsiteY140" fmla="*/ 49435 h 83975"/>
                <a:gd name="connsiteX141" fmla="*/ 116477 w 121169"/>
                <a:gd name="connsiteY141" fmla="*/ 51865 h 83975"/>
                <a:gd name="connsiteX142" fmla="*/ 118320 w 121169"/>
                <a:gd name="connsiteY142" fmla="*/ 53290 h 83975"/>
                <a:gd name="connsiteX143" fmla="*/ 120080 w 121169"/>
                <a:gd name="connsiteY143" fmla="*/ 54379 h 83975"/>
                <a:gd name="connsiteX144" fmla="*/ 121169 w 121169"/>
                <a:gd name="connsiteY144" fmla="*/ 55887 h 83975"/>
                <a:gd name="connsiteX145" fmla="*/ 120248 w 121169"/>
                <a:gd name="connsiteY145" fmla="*/ 55887 h 83975"/>
                <a:gd name="connsiteX146" fmla="*/ 118656 w 121169"/>
                <a:gd name="connsiteY146" fmla="*/ 55468 h 83975"/>
                <a:gd name="connsiteX147" fmla="*/ 116980 w 121169"/>
                <a:gd name="connsiteY147" fmla="*/ 55468 h 83975"/>
                <a:gd name="connsiteX148" fmla="*/ 115807 w 121169"/>
                <a:gd name="connsiteY148" fmla="*/ 56306 h 83975"/>
                <a:gd name="connsiteX149" fmla="*/ 114718 w 121169"/>
                <a:gd name="connsiteY149" fmla="*/ 57479 h 83975"/>
                <a:gd name="connsiteX150" fmla="*/ 113964 w 121169"/>
                <a:gd name="connsiteY150" fmla="*/ 57479 h 83975"/>
                <a:gd name="connsiteX151" fmla="*/ 109104 w 121169"/>
                <a:gd name="connsiteY151" fmla="*/ 55636 h 83975"/>
                <a:gd name="connsiteX152" fmla="*/ 104328 w 121169"/>
                <a:gd name="connsiteY152" fmla="*/ 49100 h 83975"/>
                <a:gd name="connsiteX153" fmla="*/ 99803 w 121169"/>
                <a:gd name="connsiteY153" fmla="*/ 40219 h 83975"/>
                <a:gd name="connsiteX154" fmla="*/ 95865 w 121169"/>
                <a:gd name="connsiteY154" fmla="*/ 31253 h 83975"/>
                <a:gd name="connsiteX155" fmla="*/ 92597 w 121169"/>
                <a:gd name="connsiteY155" fmla="*/ 24299 h 83975"/>
                <a:gd name="connsiteX156" fmla="*/ 90419 w 121169"/>
                <a:gd name="connsiteY156" fmla="*/ 21785 h 83975"/>
                <a:gd name="connsiteX157" fmla="*/ 90419 w 121169"/>
                <a:gd name="connsiteY157" fmla="*/ 21785 h 83975"/>
                <a:gd name="connsiteX158" fmla="*/ 88994 w 121169"/>
                <a:gd name="connsiteY158" fmla="*/ 24131 h 83975"/>
                <a:gd name="connsiteX159" fmla="*/ 87402 w 121169"/>
                <a:gd name="connsiteY159" fmla="*/ 26645 h 83975"/>
                <a:gd name="connsiteX160" fmla="*/ 86313 w 121169"/>
                <a:gd name="connsiteY160" fmla="*/ 28404 h 83975"/>
                <a:gd name="connsiteX161" fmla="*/ 85475 w 121169"/>
                <a:gd name="connsiteY161" fmla="*/ 30248 h 83975"/>
                <a:gd name="connsiteX162" fmla="*/ 84805 w 121169"/>
                <a:gd name="connsiteY162" fmla="*/ 30248 h 83975"/>
                <a:gd name="connsiteX163" fmla="*/ 83548 w 121169"/>
                <a:gd name="connsiteY163" fmla="*/ 30248 h 83975"/>
                <a:gd name="connsiteX164" fmla="*/ 81956 w 121169"/>
                <a:gd name="connsiteY164" fmla="*/ 30248 h 83975"/>
                <a:gd name="connsiteX165" fmla="*/ 82878 w 121169"/>
                <a:gd name="connsiteY165" fmla="*/ 32929 h 83975"/>
                <a:gd name="connsiteX166" fmla="*/ 83716 w 121169"/>
                <a:gd name="connsiteY166" fmla="*/ 35108 h 83975"/>
                <a:gd name="connsiteX167" fmla="*/ 83716 w 121169"/>
                <a:gd name="connsiteY167" fmla="*/ 37286 h 83975"/>
                <a:gd name="connsiteX168" fmla="*/ 82710 w 121169"/>
                <a:gd name="connsiteY168" fmla="*/ 40051 h 83975"/>
                <a:gd name="connsiteX169" fmla="*/ 81956 w 121169"/>
                <a:gd name="connsiteY169" fmla="*/ 40051 h 83975"/>
                <a:gd name="connsiteX170" fmla="*/ 81286 w 121169"/>
                <a:gd name="connsiteY170" fmla="*/ 39046 h 83975"/>
                <a:gd name="connsiteX171" fmla="*/ 80532 w 121169"/>
                <a:gd name="connsiteY171" fmla="*/ 37956 h 83975"/>
                <a:gd name="connsiteX172" fmla="*/ 80532 w 121169"/>
                <a:gd name="connsiteY172" fmla="*/ 37118 h 83975"/>
                <a:gd name="connsiteX173" fmla="*/ 79861 w 121169"/>
                <a:gd name="connsiteY173" fmla="*/ 36616 h 83975"/>
                <a:gd name="connsiteX174" fmla="*/ 79191 w 121169"/>
                <a:gd name="connsiteY174" fmla="*/ 37035 h 83975"/>
                <a:gd name="connsiteX175" fmla="*/ 79191 w 121169"/>
                <a:gd name="connsiteY175" fmla="*/ 37621 h 83975"/>
                <a:gd name="connsiteX176" fmla="*/ 80029 w 121169"/>
                <a:gd name="connsiteY176" fmla="*/ 40973 h 83975"/>
                <a:gd name="connsiteX177" fmla="*/ 81453 w 121169"/>
                <a:gd name="connsiteY177" fmla="*/ 41643 h 83975"/>
                <a:gd name="connsiteX178" fmla="*/ 81453 w 121169"/>
                <a:gd name="connsiteY178" fmla="*/ 42146 h 83975"/>
                <a:gd name="connsiteX179" fmla="*/ 81034 w 121169"/>
                <a:gd name="connsiteY179" fmla="*/ 42565 h 83975"/>
                <a:gd name="connsiteX180" fmla="*/ 79945 w 121169"/>
                <a:gd name="connsiteY180" fmla="*/ 42565 h 83975"/>
                <a:gd name="connsiteX181" fmla="*/ 78940 w 121169"/>
                <a:gd name="connsiteY181" fmla="*/ 42565 h 83975"/>
                <a:gd name="connsiteX182" fmla="*/ 77515 w 121169"/>
                <a:gd name="connsiteY182" fmla="*/ 43486 h 83975"/>
                <a:gd name="connsiteX183" fmla="*/ 77013 w 121169"/>
                <a:gd name="connsiteY183" fmla="*/ 44995 h 83975"/>
                <a:gd name="connsiteX184" fmla="*/ 77013 w 121169"/>
                <a:gd name="connsiteY184" fmla="*/ 44995 h 83975"/>
                <a:gd name="connsiteX185" fmla="*/ 77013 w 121169"/>
                <a:gd name="connsiteY185" fmla="*/ 44995 h 83975"/>
                <a:gd name="connsiteX186" fmla="*/ 78018 w 121169"/>
                <a:gd name="connsiteY186" fmla="*/ 44995 h 83975"/>
                <a:gd name="connsiteX187" fmla="*/ 79359 w 121169"/>
                <a:gd name="connsiteY187" fmla="*/ 44995 h 83975"/>
                <a:gd name="connsiteX188" fmla="*/ 79359 w 121169"/>
                <a:gd name="connsiteY188" fmla="*/ 44995 h 83975"/>
                <a:gd name="connsiteX189" fmla="*/ 79359 w 121169"/>
                <a:gd name="connsiteY189" fmla="*/ 44995 h 83975"/>
                <a:gd name="connsiteX190" fmla="*/ 78353 w 121169"/>
                <a:gd name="connsiteY190" fmla="*/ 48681 h 83975"/>
                <a:gd name="connsiteX191" fmla="*/ 74666 w 121169"/>
                <a:gd name="connsiteY191" fmla="*/ 50273 h 83975"/>
                <a:gd name="connsiteX192" fmla="*/ 73745 w 121169"/>
                <a:gd name="connsiteY192" fmla="*/ 48346 h 83975"/>
                <a:gd name="connsiteX193" fmla="*/ 72237 w 121169"/>
                <a:gd name="connsiteY193" fmla="*/ 47676 h 83975"/>
                <a:gd name="connsiteX194" fmla="*/ 70393 w 121169"/>
                <a:gd name="connsiteY194" fmla="*/ 49854 h 83975"/>
                <a:gd name="connsiteX195" fmla="*/ 70393 w 121169"/>
                <a:gd name="connsiteY195" fmla="*/ 52787 h 83975"/>
                <a:gd name="connsiteX196" fmla="*/ 71985 w 121169"/>
                <a:gd name="connsiteY196" fmla="*/ 54630 h 83975"/>
                <a:gd name="connsiteX197" fmla="*/ 73661 w 121169"/>
                <a:gd name="connsiteY197" fmla="*/ 56893 h 83975"/>
                <a:gd name="connsiteX198" fmla="*/ 73661 w 121169"/>
                <a:gd name="connsiteY198" fmla="*/ 61501 h 83975"/>
                <a:gd name="connsiteX199" fmla="*/ 70645 w 121169"/>
                <a:gd name="connsiteY199" fmla="*/ 63847 h 83975"/>
                <a:gd name="connsiteX200" fmla="*/ 67042 w 121169"/>
                <a:gd name="connsiteY200" fmla="*/ 65942 h 83975"/>
                <a:gd name="connsiteX201" fmla="*/ 64947 w 121169"/>
                <a:gd name="connsiteY201" fmla="*/ 69545 h 83975"/>
                <a:gd name="connsiteX202" fmla="*/ 64947 w 121169"/>
                <a:gd name="connsiteY202" fmla="*/ 69545 h 83975"/>
                <a:gd name="connsiteX203" fmla="*/ 64528 w 121169"/>
                <a:gd name="connsiteY203" fmla="*/ 69545 h 83975"/>
                <a:gd name="connsiteX204" fmla="*/ 63606 w 121169"/>
                <a:gd name="connsiteY204" fmla="*/ 68958 h 83975"/>
                <a:gd name="connsiteX205" fmla="*/ 62601 w 121169"/>
                <a:gd name="connsiteY205" fmla="*/ 68456 h 83975"/>
                <a:gd name="connsiteX206" fmla="*/ 62182 w 121169"/>
                <a:gd name="connsiteY206" fmla="*/ 68456 h 83975"/>
                <a:gd name="connsiteX207" fmla="*/ 62182 w 121169"/>
                <a:gd name="connsiteY207" fmla="*/ 68958 h 83975"/>
                <a:gd name="connsiteX208" fmla="*/ 62182 w 121169"/>
                <a:gd name="connsiteY208" fmla="*/ 69545 h 83975"/>
                <a:gd name="connsiteX209" fmla="*/ 61512 w 121169"/>
                <a:gd name="connsiteY209" fmla="*/ 69545 h 83975"/>
                <a:gd name="connsiteX210" fmla="*/ 60925 w 121169"/>
                <a:gd name="connsiteY210" fmla="*/ 68874 h 83975"/>
                <a:gd name="connsiteX211" fmla="*/ 60925 w 121169"/>
                <a:gd name="connsiteY211" fmla="*/ 68456 h 83975"/>
                <a:gd name="connsiteX212" fmla="*/ 60925 w 121169"/>
                <a:gd name="connsiteY212" fmla="*/ 67450 h 83975"/>
                <a:gd name="connsiteX213" fmla="*/ 60925 w 121169"/>
                <a:gd name="connsiteY213" fmla="*/ 66528 h 83975"/>
                <a:gd name="connsiteX214" fmla="*/ 60925 w 121169"/>
                <a:gd name="connsiteY214" fmla="*/ 70131 h 83975"/>
                <a:gd name="connsiteX215" fmla="*/ 60925 w 121169"/>
                <a:gd name="connsiteY215" fmla="*/ 69629 h 83975"/>
                <a:gd name="connsiteX216" fmla="*/ 59752 w 121169"/>
                <a:gd name="connsiteY216" fmla="*/ 65188 h 83975"/>
                <a:gd name="connsiteX217" fmla="*/ 58160 w 121169"/>
                <a:gd name="connsiteY217" fmla="*/ 60160 h 83975"/>
                <a:gd name="connsiteX218" fmla="*/ 56149 w 121169"/>
                <a:gd name="connsiteY218" fmla="*/ 55301 h 83975"/>
                <a:gd name="connsiteX219" fmla="*/ 53971 w 121169"/>
                <a:gd name="connsiteY219" fmla="*/ 51614 h 83975"/>
                <a:gd name="connsiteX220" fmla="*/ 52211 w 121169"/>
                <a:gd name="connsiteY220" fmla="*/ 49687 h 83975"/>
                <a:gd name="connsiteX221" fmla="*/ 50870 w 121169"/>
                <a:gd name="connsiteY221" fmla="*/ 48179 h 83975"/>
                <a:gd name="connsiteX222" fmla="*/ 49697 w 121169"/>
                <a:gd name="connsiteY222" fmla="*/ 46419 h 83975"/>
                <a:gd name="connsiteX223" fmla="*/ 48692 w 121169"/>
                <a:gd name="connsiteY223" fmla="*/ 43570 h 83975"/>
                <a:gd name="connsiteX224" fmla="*/ 47770 w 121169"/>
                <a:gd name="connsiteY224" fmla="*/ 40051 h 83975"/>
                <a:gd name="connsiteX225" fmla="*/ 47770 w 121169"/>
                <a:gd name="connsiteY225" fmla="*/ 39213 h 83975"/>
                <a:gd name="connsiteX226" fmla="*/ 47770 w 121169"/>
                <a:gd name="connsiteY226" fmla="*/ 38375 h 83975"/>
                <a:gd name="connsiteX227" fmla="*/ 46681 w 121169"/>
                <a:gd name="connsiteY227" fmla="*/ 36281 h 83975"/>
                <a:gd name="connsiteX228" fmla="*/ 45675 w 121169"/>
                <a:gd name="connsiteY228" fmla="*/ 35024 h 83975"/>
                <a:gd name="connsiteX229" fmla="*/ 43748 w 121169"/>
                <a:gd name="connsiteY229" fmla="*/ 35526 h 83975"/>
                <a:gd name="connsiteX230" fmla="*/ 43748 w 121169"/>
                <a:gd name="connsiteY230" fmla="*/ 34102 h 83975"/>
                <a:gd name="connsiteX231" fmla="*/ 43748 w 121169"/>
                <a:gd name="connsiteY231" fmla="*/ 32678 h 83975"/>
                <a:gd name="connsiteX232" fmla="*/ 43329 w 121169"/>
                <a:gd name="connsiteY232" fmla="*/ 31253 h 83975"/>
                <a:gd name="connsiteX233" fmla="*/ 42743 w 121169"/>
                <a:gd name="connsiteY233" fmla="*/ 31840 h 83975"/>
                <a:gd name="connsiteX234" fmla="*/ 42072 w 121169"/>
                <a:gd name="connsiteY234" fmla="*/ 32426 h 83975"/>
                <a:gd name="connsiteX235" fmla="*/ 41235 w 121169"/>
                <a:gd name="connsiteY235" fmla="*/ 32426 h 83975"/>
                <a:gd name="connsiteX236" fmla="*/ 40397 w 121169"/>
                <a:gd name="connsiteY236" fmla="*/ 31169 h 83975"/>
                <a:gd name="connsiteX237" fmla="*/ 39475 w 121169"/>
                <a:gd name="connsiteY237" fmla="*/ 29745 h 83975"/>
                <a:gd name="connsiteX238" fmla="*/ 38218 w 121169"/>
                <a:gd name="connsiteY238" fmla="*/ 29159 h 83975"/>
                <a:gd name="connsiteX239" fmla="*/ 36542 w 121169"/>
                <a:gd name="connsiteY239" fmla="*/ 30583 h 83975"/>
                <a:gd name="connsiteX240" fmla="*/ 35034 w 121169"/>
                <a:gd name="connsiteY240" fmla="*/ 34018 h 83975"/>
                <a:gd name="connsiteX241" fmla="*/ 33861 w 121169"/>
                <a:gd name="connsiteY241" fmla="*/ 37956 h 83975"/>
                <a:gd name="connsiteX242" fmla="*/ 33023 w 121169"/>
                <a:gd name="connsiteY242" fmla="*/ 40470 h 83975"/>
                <a:gd name="connsiteX243" fmla="*/ 32269 w 121169"/>
                <a:gd name="connsiteY243" fmla="*/ 41894 h 83975"/>
                <a:gd name="connsiteX244" fmla="*/ 31766 w 121169"/>
                <a:gd name="connsiteY244" fmla="*/ 42984 h 83975"/>
                <a:gd name="connsiteX245" fmla="*/ 30761 w 121169"/>
                <a:gd name="connsiteY245" fmla="*/ 43654 h 83975"/>
                <a:gd name="connsiteX246" fmla="*/ 29756 w 121169"/>
                <a:gd name="connsiteY246" fmla="*/ 44492 h 83975"/>
                <a:gd name="connsiteX247" fmla="*/ 29756 w 121169"/>
                <a:gd name="connsiteY247" fmla="*/ 44492 h 83975"/>
                <a:gd name="connsiteX248" fmla="*/ 29756 w 121169"/>
                <a:gd name="connsiteY248" fmla="*/ 44911 h 83975"/>
                <a:gd name="connsiteX249" fmla="*/ 30593 w 121169"/>
                <a:gd name="connsiteY249" fmla="*/ 44911 h 83975"/>
                <a:gd name="connsiteX250" fmla="*/ 31264 w 121169"/>
                <a:gd name="connsiteY250" fmla="*/ 44911 h 83975"/>
                <a:gd name="connsiteX251" fmla="*/ 29337 w 121169"/>
                <a:gd name="connsiteY251" fmla="*/ 48179 h 83975"/>
                <a:gd name="connsiteX252" fmla="*/ 30593 w 121169"/>
                <a:gd name="connsiteY252" fmla="*/ 48179 h 83975"/>
                <a:gd name="connsiteX253" fmla="*/ 31431 w 121169"/>
                <a:gd name="connsiteY253" fmla="*/ 49016 h 83975"/>
                <a:gd name="connsiteX254" fmla="*/ 31431 w 121169"/>
                <a:gd name="connsiteY254" fmla="*/ 50525 h 83975"/>
                <a:gd name="connsiteX255" fmla="*/ 31431 w 121169"/>
                <a:gd name="connsiteY255" fmla="*/ 52117 h 83975"/>
                <a:gd name="connsiteX256" fmla="*/ 32269 w 121169"/>
                <a:gd name="connsiteY256" fmla="*/ 52871 h 83975"/>
                <a:gd name="connsiteX257" fmla="*/ 33023 w 121169"/>
                <a:gd name="connsiteY257" fmla="*/ 53457 h 83975"/>
                <a:gd name="connsiteX258" fmla="*/ 33023 w 121169"/>
                <a:gd name="connsiteY258" fmla="*/ 53457 h 83975"/>
                <a:gd name="connsiteX259" fmla="*/ 31599 w 121169"/>
                <a:gd name="connsiteY259" fmla="*/ 55468 h 83975"/>
                <a:gd name="connsiteX260" fmla="*/ 30761 w 121169"/>
                <a:gd name="connsiteY260" fmla="*/ 58150 h 83975"/>
                <a:gd name="connsiteX261" fmla="*/ 31515 w 121169"/>
                <a:gd name="connsiteY261" fmla="*/ 59406 h 83975"/>
                <a:gd name="connsiteX262" fmla="*/ 32269 w 121169"/>
                <a:gd name="connsiteY262" fmla="*/ 60663 h 83975"/>
                <a:gd name="connsiteX263" fmla="*/ 31683 w 121169"/>
                <a:gd name="connsiteY263" fmla="*/ 66612 h 83975"/>
                <a:gd name="connsiteX264" fmla="*/ 26739 w 121169"/>
                <a:gd name="connsiteY264" fmla="*/ 69629 h 83975"/>
                <a:gd name="connsiteX265" fmla="*/ 27158 w 121169"/>
                <a:gd name="connsiteY265" fmla="*/ 71137 h 83975"/>
                <a:gd name="connsiteX266" fmla="*/ 27829 w 121169"/>
                <a:gd name="connsiteY266" fmla="*/ 73399 h 83975"/>
                <a:gd name="connsiteX267" fmla="*/ 28499 w 121169"/>
                <a:gd name="connsiteY267" fmla="*/ 75577 h 83975"/>
                <a:gd name="connsiteX268" fmla="*/ 28918 w 121169"/>
                <a:gd name="connsiteY268" fmla="*/ 77002 h 83975"/>
                <a:gd name="connsiteX269" fmla="*/ 28918 w 121169"/>
                <a:gd name="connsiteY269" fmla="*/ 77840 h 83975"/>
                <a:gd name="connsiteX270" fmla="*/ 28918 w 121169"/>
                <a:gd name="connsiteY270" fmla="*/ 79013 h 83975"/>
                <a:gd name="connsiteX271" fmla="*/ 28918 w 121169"/>
                <a:gd name="connsiteY271" fmla="*/ 80270 h 83975"/>
                <a:gd name="connsiteX272" fmla="*/ 28163 w 121169"/>
                <a:gd name="connsiteY272" fmla="*/ 80940 h 83975"/>
                <a:gd name="connsiteX273" fmla="*/ 26153 w 121169"/>
                <a:gd name="connsiteY273" fmla="*/ 80940 h 83975"/>
                <a:gd name="connsiteX274" fmla="*/ 24225 w 121169"/>
                <a:gd name="connsiteY274" fmla="*/ 82281 h 83975"/>
                <a:gd name="connsiteX275" fmla="*/ 22801 w 121169"/>
                <a:gd name="connsiteY275" fmla="*/ 83705 h 83975"/>
                <a:gd name="connsiteX276" fmla="*/ 22801 w 121169"/>
                <a:gd name="connsiteY276" fmla="*/ 83705 h 83975"/>
                <a:gd name="connsiteX277" fmla="*/ 19031 w 121169"/>
                <a:gd name="connsiteY277" fmla="*/ 83202 h 83975"/>
                <a:gd name="connsiteX278" fmla="*/ 17103 w 121169"/>
                <a:gd name="connsiteY278" fmla="*/ 79516 h 83975"/>
                <a:gd name="connsiteX279" fmla="*/ 6714 w 121169"/>
                <a:gd name="connsiteY279" fmla="*/ 37872 h 83975"/>
                <a:gd name="connsiteX280" fmla="*/ 8138 w 121169"/>
                <a:gd name="connsiteY280" fmla="*/ 43235 h 83975"/>
                <a:gd name="connsiteX281" fmla="*/ 9311 w 121169"/>
                <a:gd name="connsiteY281" fmla="*/ 45581 h 83975"/>
                <a:gd name="connsiteX282" fmla="*/ 9311 w 121169"/>
                <a:gd name="connsiteY282" fmla="*/ 44157 h 83975"/>
                <a:gd name="connsiteX283" fmla="*/ 8306 w 121169"/>
                <a:gd name="connsiteY283" fmla="*/ 41224 h 83975"/>
                <a:gd name="connsiteX284" fmla="*/ 7216 w 121169"/>
                <a:gd name="connsiteY284" fmla="*/ 38627 h 83975"/>
                <a:gd name="connsiteX285" fmla="*/ 6714 w 121169"/>
                <a:gd name="connsiteY285" fmla="*/ 37872 h 83975"/>
                <a:gd name="connsiteX286" fmla="*/ 18863 w 121169"/>
                <a:gd name="connsiteY286" fmla="*/ 79767 h 83975"/>
                <a:gd name="connsiteX287" fmla="*/ 18863 w 121169"/>
                <a:gd name="connsiteY287" fmla="*/ 80521 h 83975"/>
                <a:gd name="connsiteX288" fmla="*/ 19366 w 121169"/>
                <a:gd name="connsiteY288" fmla="*/ 81108 h 83975"/>
                <a:gd name="connsiteX289" fmla="*/ 19366 w 121169"/>
                <a:gd name="connsiteY289" fmla="*/ 80270 h 83975"/>
                <a:gd name="connsiteX290" fmla="*/ 18863 w 121169"/>
                <a:gd name="connsiteY290" fmla="*/ 80102 h 83975"/>
                <a:gd name="connsiteX291" fmla="*/ 19282 w 121169"/>
                <a:gd name="connsiteY291" fmla="*/ 75745 h 83975"/>
                <a:gd name="connsiteX292" fmla="*/ 20287 w 121169"/>
                <a:gd name="connsiteY292" fmla="*/ 77421 h 83975"/>
                <a:gd name="connsiteX293" fmla="*/ 22298 w 121169"/>
                <a:gd name="connsiteY293" fmla="*/ 78007 h 83975"/>
                <a:gd name="connsiteX294" fmla="*/ 22801 w 121169"/>
                <a:gd name="connsiteY294" fmla="*/ 76667 h 83975"/>
                <a:gd name="connsiteX295" fmla="*/ 22801 w 121169"/>
                <a:gd name="connsiteY295" fmla="*/ 75159 h 83975"/>
                <a:gd name="connsiteX296" fmla="*/ 22801 w 121169"/>
                <a:gd name="connsiteY296" fmla="*/ 74321 h 83975"/>
                <a:gd name="connsiteX297" fmla="*/ 22801 w 121169"/>
                <a:gd name="connsiteY297" fmla="*/ 73399 h 83975"/>
                <a:gd name="connsiteX298" fmla="*/ 21712 w 121169"/>
                <a:gd name="connsiteY298" fmla="*/ 74153 h 83975"/>
                <a:gd name="connsiteX299" fmla="*/ 20706 w 121169"/>
                <a:gd name="connsiteY299" fmla="*/ 74740 h 83975"/>
                <a:gd name="connsiteX300" fmla="*/ 20287 w 121169"/>
                <a:gd name="connsiteY300" fmla="*/ 75242 h 83975"/>
                <a:gd name="connsiteX301" fmla="*/ 19282 w 121169"/>
                <a:gd name="connsiteY301" fmla="*/ 76080 h 83975"/>
                <a:gd name="connsiteX302" fmla="*/ 23807 w 121169"/>
                <a:gd name="connsiteY302" fmla="*/ 53122 h 83975"/>
                <a:gd name="connsiteX303" fmla="*/ 24645 w 121169"/>
                <a:gd name="connsiteY303" fmla="*/ 53122 h 83975"/>
                <a:gd name="connsiteX304" fmla="*/ 24645 w 121169"/>
                <a:gd name="connsiteY304" fmla="*/ 52117 h 83975"/>
                <a:gd name="connsiteX305" fmla="*/ 23807 w 121169"/>
                <a:gd name="connsiteY305" fmla="*/ 52117 h 83975"/>
                <a:gd name="connsiteX306" fmla="*/ 20706 w 121169"/>
                <a:gd name="connsiteY306" fmla="*/ 33851 h 83975"/>
                <a:gd name="connsiteX307" fmla="*/ 22047 w 121169"/>
                <a:gd name="connsiteY307" fmla="*/ 36783 h 83975"/>
                <a:gd name="connsiteX308" fmla="*/ 24142 w 121169"/>
                <a:gd name="connsiteY308" fmla="*/ 38962 h 83975"/>
                <a:gd name="connsiteX309" fmla="*/ 25147 w 121169"/>
                <a:gd name="connsiteY309" fmla="*/ 37537 h 83975"/>
                <a:gd name="connsiteX310" fmla="*/ 26069 w 121169"/>
                <a:gd name="connsiteY310" fmla="*/ 36197 h 83975"/>
                <a:gd name="connsiteX311" fmla="*/ 24728 w 121169"/>
                <a:gd name="connsiteY311" fmla="*/ 36197 h 83975"/>
                <a:gd name="connsiteX312" fmla="*/ 23136 w 121169"/>
                <a:gd name="connsiteY312" fmla="*/ 34270 h 83975"/>
                <a:gd name="connsiteX313" fmla="*/ 20706 w 121169"/>
                <a:gd name="connsiteY313" fmla="*/ 34186 h 83975"/>
                <a:gd name="connsiteX314" fmla="*/ 22801 w 121169"/>
                <a:gd name="connsiteY314" fmla="*/ 26729 h 83975"/>
                <a:gd name="connsiteX315" fmla="*/ 23304 w 121169"/>
                <a:gd name="connsiteY315" fmla="*/ 28069 h 83975"/>
                <a:gd name="connsiteX316" fmla="*/ 24393 w 121169"/>
                <a:gd name="connsiteY316" fmla="*/ 29075 h 83975"/>
                <a:gd name="connsiteX317" fmla="*/ 24393 w 121169"/>
                <a:gd name="connsiteY317" fmla="*/ 28572 h 83975"/>
                <a:gd name="connsiteX318" fmla="*/ 24393 w 121169"/>
                <a:gd name="connsiteY318" fmla="*/ 28069 h 83975"/>
                <a:gd name="connsiteX319" fmla="*/ 24393 w 121169"/>
                <a:gd name="connsiteY319" fmla="*/ 28069 h 83975"/>
                <a:gd name="connsiteX320" fmla="*/ 24393 w 121169"/>
                <a:gd name="connsiteY320" fmla="*/ 27566 h 83975"/>
                <a:gd name="connsiteX321" fmla="*/ 23723 w 121169"/>
                <a:gd name="connsiteY321" fmla="*/ 26142 h 83975"/>
                <a:gd name="connsiteX322" fmla="*/ 22969 w 121169"/>
                <a:gd name="connsiteY322" fmla="*/ 24718 h 83975"/>
                <a:gd name="connsiteX323" fmla="*/ 22298 w 121169"/>
                <a:gd name="connsiteY323" fmla="*/ 25807 h 83975"/>
                <a:gd name="connsiteX324" fmla="*/ 28499 w 121169"/>
                <a:gd name="connsiteY324" fmla="*/ 25137 h 83975"/>
                <a:gd name="connsiteX325" fmla="*/ 28499 w 121169"/>
                <a:gd name="connsiteY325" fmla="*/ 25556 h 83975"/>
                <a:gd name="connsiteX326" fmla="*/ 29001 w 121169"/>
                <a:gd name="connsiteY326" fmla="*/ 26310 h 83975"/>
                <a:gd name="connsiteX327" fmla="*/ 29756 w 121169"/>
                <a:gd name="connsiteY327" fmla="*/ 26896 h 83975"/>
                <a:gd name="connsiteX328" fmla="*/ 30593 w 121169"/>
                <a:gd name="connsiteY328" fmla="*/ 26896 h 83975"/>
                <a:gd name="connsiteX329" fmla="*/ 30007 w 121169"/>
                <a:gd name="connsiteY329" fmla="*/ 25807 h 83975"/>
                <a:gd name="connsiteX330" fmla="*/ 28499 w 121169"/>
                <a:gd name="connsiteY330" fmla="*/ 25472 h 83975"/>
                <a:gd name="connsiteX331" fmla="*/ 28499 w 121169"/>
                <a:gd name="connsiteY331" fmla="*/ 24047 h 83975"/>
                <a:gd name="connsiteX332" fmla="*/ 29253 w 121169"/>
                <a:gd name="connsiteY332" fmla="*/ 24047 h 83975"/>
                <a:gd name="connsiteX333" fmla="*/ 29253 w 121169"/>
                <a:gd name="connsiteY333" fmla="*/ 23126 h 83975"/>
                <a:gd name="connsiteX334" fmla="*/ 28499 w 121169"/>
                <a:gd name="connsiteY334" fmla="*/ 23126 h 83975"/>
                <a:gd name="connsiteX335" fmla="*/ 58663 w 121169"/>
                <a:gd name="connsiteY335" fmla="*/ 45581 h 83975"/>
                <a:gd name="connsiteX336" fmla="*/ 58663 w 121169"/>
                <a:gd name="connsiteY336" fmla="*/ 46922 h 83975"/>
                <a:gd name="connsiteX337" fmla="*/ 58663 w 121169"/>
                <a:gd name="connsiteY337" fmla="*/ 47927 h 83975"/>
                <a:gd name="connsiteX338" fmla="*/ 64193 w 121169"/>
                <a:gd name="connsiteY338" fmla="*/ 47927 h 83975"/>
                <a:gd name="connsiteX339" fmla="*/ 60171 w 121169"/>
                <a:gd name="connsiteY339" fmla="*/ 44995 h 83975"/>
                <a:gd name="connsiteX340" fmla="*/ 59417 w 121169"/>
                <a:gd name="connsiteY340" fmla="*/ 45497 h 83975"/>
                <a:gd name="connsiteX341" fmla="*/ 58998 w 121169"/>
                <a:gd name="connsiteY341" fmla="*/ 45916 h 83975"/>
                <a:gd name="connsiteX342" fmla="*/ 56568 w 121169"/>
                <a:gd name="connsiteY342" fmla="*/ 38375 h 83975"/>
                <a:gd name="connsiteX343" fmla="*/ 56568 w 121169"/>
                <a:gd name="connsiteY343" fmla="*/ 38794 h 83975"/>
                <a:gd name="connsiteX344" fmla="*/ 56987 w 121169"/>
                <a:gd name="connsiteY344" fmla="*/ 39297 h 83975"/>
                <a:gd name="connsiteX345" fmla="*/ 56903 w 121169"/>
                <a:gd name="connsiteY345" fmla="*/ 38710 h 83975"/>
                <a:gd name="connsiteX346" fmla="*/ 62014 w 121169"/>
                <a:gd name="connsiteY346" fmla="*/ 40721 h 83975"/>
                <a:gd name="connsiteX347" fmla="*/ 62844 w 121169"/>
                <a:gd name="connsiteY347" fmla="*/ 41182 h 83975"/>
                <a:gd name="connsiteX348" fmla="*/ 62852 w 121169"/>
                <a:gd name="connsiteY348" fmla="*/ 41224 h 83975"/>
                <a:gd name="connsiteX349" fmla="*/ 62391 w 121169"/>
                <a:gd name="connsiteY349" fmla="*/ 42054 h 83975"/>
                <a:gd name="connsiteX350" fmla="*/ 62350 w 121169"/>
                <a:gd name="connsiteY350" fmla="*/ 42062 h 83975"/>
                <a:gd name="connsiteX351" fmla="*/ 61679 w 121169"/>
                <a:gd name="connsiteY351" fmla="*/ 41475 h 83975"/>
                <a:gd name="connsiteX352" fmla="*/ 62350 w 121169"/>
                <a:gd name="connsiteY352" fmla="*/ 41057 h 83975"/>
                <a:gd name="connsiteX353" fmla="*/ 70393 w 121169"/>
                <a:gd name="connsiteY353" fmla="*/ 24885 h 83975"/>
                <a:gd name="connsiteX354" fmla="*/ 70393 w 121169"/>
                <a:gd name="connsiteY354" fmla="*/ 25723 h 83975"/>
                <a:gd name="connsiteX355" fmla="*/ 70980 w 121169"/>
                <a:gd name="connsiteY355" fmla="*/ 26310 h 83975"/>
                <a:gd name="connsiteX356" fmla="*/ 71482 w 121169"/>
                <a:gd name="connsiteY356" fmla="*/ 25472 h 83975"/>
                <a:gd name="connsiteX357" fmla="*/ 70728 w 121169"/>
                <a:gd name="connsiteY357" fmla="*/ 25220 h 83975"/>
                <a:gd name="connsiteX358" fmla="*/ 73577 w 121169"/>
                <a:gd name="connsiteY358" fmla="*/ 31924 h 83975"/>
                <a:gd name="connsiteX359" fmla="*/ 73577 w 121169"/>
                <a:gd name="connsiteY359" fmla="*/ 31924 h 83975"/>
                <a:gd name="connsiteX360" fmla="*/ 73577 w 121169"/>
                <a:gd name="connsiteY360" fmla="*/ 31924 h 83975"/>
                <a:gd name="connsiteX361" fmla="*/ 73577 w 121169"/>
                <a:gd name="connsiteY361" fmla="*/ 31924 h 83975"/>
                <a:gd name="connsiteX362" fmla="*/ 73912 w 121169"/>
                <a:gd name="connsiteY362" fmla="*/ 32259 h 83975"/>
                <a:gd name="connsiteX363" fmla="*/ 72655 w 121169"/>
                <a:gd name="connsiteY363" fmla="*/ 21115 h 83975"/>
                <a:gd name="connsiteX364" fmla="*/ 72655 w 121169"/>
                <a:gd name="connsiteY364" fmla="*/ 21701 h 83975"/>
                <a:gd name="connsiteX365" fmla="*/ 73409 w 121169"/>
                <a:gd name="connsiteY365" fmla="*/ 22791 h 83975"/>
                <a:gd name="connsiteX366" fmla="*/ 74499 w 121169"/>
                <a:gd name="connsiteY366" fmla="*/ 23880 h 83975"/>
                <a:gd name="connsiteX367" fmla="*/ 75337 w 121169"/>
                <a:gd name="connsiteY367" fmla="*/ 23880 h 83975"/>
                <a:gd name="connsiteX368" fmla="*/ 76091 w 121169"/>
                <a:gd name="connsiteY368" fmla="*/ 22120 h 83975"/>
                <a:gd name="connsiteX369" fmla="*/ 75421 w 121169"/>
                <a:gd name="connsiteY369" fmla="*/ 20863 h 83975"/>
                <a:gd name="connsiteX370" fmla="*/ 74080 w 121169"/>
                <a:gd name="connsiteY370" fmla="*/ 20277 h 83975"/>
                <a:gd name="connsiteX371" fmla="*/ 72991 w 121169"/>
                <a:gd name="connsiteY371" fmla="*/ 21450 h 83975"/>
                <a:gd name="connsiteX372" fmla="*/ 77431 w 121169"/>
                <a:gd name="connsiteY372" fmla="*/ 33934 h 83975"/>
                <a:gd name="connsiteX373" fmla="*/ 76845 w 121169"/>
                <a:gd name="connsiteY373" fmla="*/ 33934 h 83975"/>
                <a:gd name="connsiteX374" fmla="*/ 76845 w 121169"/>
                <a:gd name="connsiteY374" fmla="*/ 34521 h 83975"/>
                <a:gd name="connsiteX375" fmla="*/ 77431 w 121169"/>
                <a:gd name="connsiteY375" fmla="*/ 34521 h 83975"/>
                <a:gd name="connsiteX376" fmla="*/ 77767 w 121169"/>
                <a:gd name="connsiteY376" fmla="*/ 34270 h 83975"/>
                <a:gd name="connsiteX377" fmla="*/ 84218 w 121169"/>
                <a:gd name="connsiteY377" fmla="*/ 23712 h 83975"/>
                <a:gd name="connsiteX378" fmla="*/ 83799 w 121169"/>
                <a:gd name="connsiteY378" fmla="*/ 24550 h 83975"/>
                <a:gd name="connsiteX379" fmla="*/ 84554 w 121169"/>
                <a:gd name="connsiteY379" fmla="*/ 25053 h 83975"/>
                <a:gd name="connsiteX380" fmla="*/ 84554 w 121169"/>
                <a:gd name="connsiteY380" fmla="*/ 24215 h 83975"/>
                <a:gd name="connsiteX381" fmla="*/ 84554 w 121169"/>
                <a:gd name="connsiteY381" fmla="*/ 24047 h 83975"/>
                <a:gd name="connsiteX382" fmla="*/ 90251 w 121169"/>
                <a:gd name="connsiteY382" fmla="*/ 21869 h 83975"/>
                <a:gd name="connsiteX383" fmla="*/ 89330 w 121169"/>
                <a:gd name="connsiteY383" fmla="*/ 22288 h 83975"/>
                <a:gd name="connsiteX384" fmla="*/ 88073 w 121169"/>
                <a:gd name="connsiteY384" fmla="*/ 22874 h 83975"/>
                <a:gd name="connsiteX385" fmla="*/ 87151 w 121169"/>
                <a:gd name="connsiteY385" fmla="*/ 23377 h 83975"/>
                <a:gd name="connsiteX386" fmla="*/ 87151 w 121169"/>
                <a:gd name="connsiteY386" fmla="*/ 23377 h 83975"/>
                <a:gd name="connsiteX387" fmla="*/ 87821 w 121169"/>
                <a:gd name="connsiteY387" fmla="*/ 23377 h 83975"/>
                <a:gd name="connsiteX388" fmla="*/ 88994 w 121169"/>
                <a:gd name="connsiteY388" fmla="*/ 22791 h 83975"/>
                <a:gd name="connsiteX389" fmla="*/ 90084 w 121169"/>
                <a:gd name="connsiteY389" fmla="*/ 22288 h 83975"/>
                <a:gd name="connsiteX390" fmla="*/ 101311 w 121169"/>
                <a:gd name="connsiteY390" fmla="*/ 17512 h 83975"/>
                <a:gd name="connsiteX391" fmla="*/ 103657 w 121169"/>
                <a:gd name="connsiteY391" fmla="*/ 16674 h 83975"/>
                <a:gd name="connsiteX392" fmla="*/ 104328 w 121169"/>
                <a:gd name="connsiteY392" fmla="*/ 15417 h 83975"/>
                <a:gd name="connsiteX393" fmla="*/ 103322 w 121169"/>
                <a:gd name="connsiteY393" fmla="*/ 14495 h 83975"/>
                <a:gd name="connsiteX394" fmla="*/ 100725 w 121169"/>
                <a:gd name="connsiteY394" fmla="*/ 14495 h 83975"/>
                <a:gd name="connsiteX395" fmla="*/ 100725 w 121169"/>
                <a:gd name="connsiteY395" fmla="*/ 15082 h 83975"/>
                <a:gd name="connsiteX396" fmla="*/ 101144 w 121169"/>
                <a:gd name="connsiteY396" fmla="*/ 16171 h 83975"/>
                <a:gd name="connsiteX397" fmla="*/ 101144 w 121169"/>
                <a:gd name="connsiteY397" fmla="*/ 17177 h 83975"/>
                <a:gd name="connsiteX398" fmla="*/ 102065 w 121169"/>
                <a:gd name="connsiteY398" fmla="*/ 17847 h 83975"/>
                <a:gd name="connsiteX399" fmla="*/ 106841 w 121169"/>
                <a:gd name="connsiteY399" fmla="*/ 33264 h 83975"/>
                <a:gd name="connsiteX400" fmla="*/ 107344 w 121169"/>
                <a:gd name="connsiteY400" fmla="*/ 33934 h 83975"/>
                <a:gd name="connsiteX401" fmla="*/ 108098 w 121169"/>
                <a:gd name="connsiteY401" fmla="*/ 34353 h 83975"/>
                <a:gd name="connsiteX402" fmla="*/ 107428 w 121169"/>
                <a:gd name="connsiteY402" fmla="*/ 31588 h 83975"/>
                <a:gd name="connsiteX403" fmla="*/ 107009 w 121169"/>
                <a:gd name="connsiteY403" fmla="*/ 32426 h 83975"/>
                <a:gd name="connsiteX404" fmla="*/ 107176 w 121169"/>
                <a:gd name="connsiteY404" fmla="*/ 33599 h 83975"/>
                <a:gd name="connsiteX405" fmla="*/ 116561 w 121169"/>
                <a:gd name="connsiteY405" fmla="*/ 56055 h 83975"/>
                <a:gd name="connsiteX406" fmla="*/ 116561 w 121169"/>
                <a:gd name="connsiteY406" fmla="*/ 55384 h 83975"/>
                <a:gd name="connsiteX407" fmla="*/ 115974 w 121169"/>
                <a:gd name="connsiteY407" fmla="*/ 55384 h 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121169" h="83975">
                  <a:moveTo>
                    <a:pt x="15763" y="78510"/>
                  </a:moveTo>
                  <a:cubicBezTo>
                    <a:pt x="15763" y="78510"/>
                    <a:pt x="15763" y="77840"/>
                    <a:pt x="15763" y="76918"/>
                  </a:cubicBezTo>
                  <a:cubicBezTo>
                    <a:pt x="15805" y="76415"/>
                    <a:pt x="15805" y="75913"/>
                    <a:pt x="15763" y="75410"/>
                  </a:cubicBezTo>
                  <a:cubicBezTo>
                    <a:pt x="15763" y="75410"/>
                    <a:pt x="15344" y="74907"/>
                    <a:pt x="14757" y="74572"/>
                  </a:cubicBezTo>
                  <a:cubicBezTo>
                    <a:pt x="14338" y="74413"/>
                    <a:pt x="13961" y="74153"/>
                    <a:pt x="13668" y="73818"/>
                  </a:cubicBezTo>
                  <a:cubicBezTo>
                    <a:pt x="13769" y="73433"/>
                    <a:pt x="13970" y="73089"/>
                    <a:pt x="14255" y="72813"/>
                  </a:cubicBezTo>
                  <a:lnTo>
                    <a:pt x="14925" y="72058"/>
                  </a:lnTo>
                  <a:lnTo>
                    <a:pt x="14925" y="70802"/>
                  </a:lnTo>
                  <a:cubicBezTo>
                    <a:pt x="14347" y="68640"/>
                    <a:pt x="13291" y="66629"/>
                    <a:pt x="11825" y="64936"/>
                  </a:cubicBezTo>
                  <a:cubicBezTo>
                    <a:pt x="10325" y="63202"/>
                    <a:pt x="9127" y="61216"/>
                    <a:pt x="8306" y="59071"/>
                  </a:cubicBezTo>
                  <a:cubicBezTo>
                    <a:pt x="7049" y="56139"/>
                    <a:pt x="5959" y="53290"/>
                    <a:pt x="4954" y="50692"/>
                  </a:cubicBezTo>
                  <a:cubicBezTo>
                    <a:pt x="3949" y="48095"/>
                    <a:pt x="3111" y="44995"/>
                    <a:pt x="2273" y="41811"/>
                  </a:cubicBezTo>
                  <a:lnTo>
                    <a:pt x="94" y="33432"/>
                  </a:lnTo>
                  <a:cubicBezTo>
                    <a:pt x="-31" y="32401"/>
                    <a:pt x="-31" y="31362"/>
                    <a:pt x="94" y="30332"/>
                  </a:cubicBezTo>
                  <a:cubicBezTo>
                    <a:pt x="61" y="29351"/>
                    <a:pt x="320" y="28388"/>
                    <a:pt x="848" y="27566"/>
                  </a:cubicBezTo>
                  <a:cubicBezTo>
                    <a:pt x="1695" y="28019"/>
                    <a:pt x="2466" y="28614"/>
                    <a:pt x="3111" y="29326"/>
                  </a:cubicBezTo>
                  <a:cubicBezTo>
                    <a:pt x="3949" y="30248"/>
                    <a:pt x="4703" y="30499"/>
                    <a:pt x="5373" y="30164"/>
                  </a:cubicBezTo>
                  <a:lnTo>
                    <a:pt x="6211" y="29326"/>
                  </a:lnTo>
                  <a:cubicBezTo>
                    <a:pt x="6479" y="28957"/>
                    <a:pt x="6789" y="28622"/>
                    <a:pt x="7133" y="28321"/>
                  </a:cubicBezTo>
                  <a:lnTo>
                    <a:pt x="8054" y="28321"/>
                  </a:lnTo>
                  <a:cubicBezTo>
                    <a:pt x="8842" y="28069"/>
                    <a:pt x="9697" y="28069"/>
                    <a:pt x="10484" y="28321"/>
                  </a:cubicBezTo>
                  <a:cubicBezTo>
                    <a:pt x="11322" y="28622"/>
                    <a:pt x="12135" y="28991"/>
                    <a:pt x="12914" y="29410"/>
                  </a:cubicBezTo>
                  <a:cubicBezTo>
                    <a:pt x="13283" y="30156"/>
                    <a:pt x="13559" y="30943"/>
                    <a:pt x="13752" y="31756"/>
                  </a:cubicBezTo>
                  <a:cubicBezTo>
                    <a:pt x="13752" y="32845"/>
                    <a:pt x="14422" y="34018"/>
                    <a:pt x="14841" y="35275"/>
                  </a:cubicBezTo>
                  <a:cubicBezTo>
                    <a:pt x="15243" y="36490"/>
                    <a:pt x="15746" y="37663"/>
                    <a:pt x="16349" y="38794"/>
                  </a:cubicBezTo>
                  <a:cubicBezTo>
                    <a:pt x="16760" y="39741"/>
                    <a:pt x="17388" y="40579"/>
                    <a:pt x="18193" y="41224"/>
                  </a:cubicBezTo>
                  <a:lnTo>
                    <a:pt x="18193" y="41224"/>
                  </a:lnTo>
                  <a:lnTo>
                    <a:pt x="18863" y="41224"/>
                  </a:lnTo>
                  <a:lnTo>
                    <a:pt x="19701" y="41224"/>
                  </a:lnTo>
                  <a:cubicBezTo>
                    <a:pt x="19701" y="41224"/>
                    <a:pt x="20204" y="40721"/>
                    <a:pt x="19701" y="40135"/>
                  </a:cubicBezTo>
                  <a:cubicBezTo>
                    <a:pt x="19391" y="39154"/>
                    <a:pt x="18737" y="38325"/>
                    <a:pt x="17858" y="37789"/>
                  </a:cubicBezTo>
                  <a:cubicBezTo>
                    <a:pt x="16953" y="37185"/>
                    <a:pt x="16274" y="36306"/>
                    <a:pt x="15930" y="35275"/>
                  </a:cubicBezTo>
                  <a:cubicBezTo>
                    <a:pt x="15838" y="34865"/>
                    <a:pt x="15838" y="34429"/>
                    <a:pt x="15930" y="34018"/>
                  </a:cubicBezTo>
                  <a:cubicBezTo>
                    <a:pt x="16173" y="33415"/>
                    <a:pt x="16458" y="32828"/>
                    <a:pt x="16768" y="32259"/>
                  </a:cubicBezTo>
                  <a:cubicBezTo>
                    <a:pt x="17011" y="31664"/>
                    <a:pt x="17321" y="31102"/>
                    <a:pt x="17690" y="30583"/>
                  </a:cubicBezTo>
                  <a:cubicBezTo>
                    <a:pt x="17690" y="30080"/>
                    <a:pt x="18276" y="29829"/>
                    <a:pt x="18528" y="29829"/>
                  </a:cubicBezTo>
                  <a:lnTo>
                    <a:pt x="18528" y="29829"/>
                  </a:lnTo>
                  <a:lnTo>
                    <a:pt x="18528" y="29829"/>
                  </a:lnTo>
                  <a:lnTo>
                    <a:pt x="18947" y="29829"/>
                  </a:lnTo>
                  <a:lnTo>
                    <a:pt x="18947" y="29829"/>
                  </a:lnTo>
                  <a:cubicBezTo>
                    <a:pt x="19533" y="29829"/>
                    <a:pt x="19785" y="29410"/>
                    <a:pt x="19868" y="28991"/>
                  </a:cubicBezTo>
                  <a:cubicBezTo>
                    <a:pt x="19952" y="28547"/>
                    <a:pt x="19952" y="28094"/>
                    <a:pt x="19868" y="27650"/>
                  </a:cubicBezTo>
                  <a:lnTo>
                    <a:pt x="19868" y="26226"/>
                  </a:lnTo>
                  <a:cubicBezTo>
                    <a:pt x="19743" y="25840"/>
                    <a:pt x="19743" y="25438"/>
                    <a:pt x="19868" y="25053"/>
                  </a:cubicBezTo>
                  <a:lnTo>
                    <a:pt x="20958" y="23628"/>
                  </a:lnTo>
                  <a:lnTo>
                    <a:pt x="22215" y="22120"/>
                  </a:lnTo>
                  <a:lnTo>
                    <a:pt x="22633" y="22120"/>
                  </a:lnTo>
                  <a:cubicBezTo>
                    <a:pt x="23136" y="22120"/>
                    <a:pt x="23471" y="22120"/>
                    <a:pt x="23723" y="22874"/>
                  </a:cubicBezTo>
                  <a:cubicBezTo>
                    <a:pt x="23974" y="23628"/>
                    <a:pt x="24477" y="23628"/>
                    <a:pt x="25566" y="23377"/>
                  </a:cubicBezTo>
                  <a:cubicBezTo>
                    <a:pt x="26672" y="23075"/>
                    <a:pt x="27585" y="22313"/>
                    <a:pt x="28080" y="21282"/>
                  </a:cubicBezTo>
                  <a:cubicBezTo>
                    <a:pt x="28650" y="20218"/>
                    <a:pt x="29093" y="19095"/>
                    <a:pt x="29420" y="17931"/>
                  </a:cubicBezTo>
                  <a:cubicBezTo>
                    <a:pt x="29420" y="16842"/>
                    <a:pt x="30007" y="15752"/>
                    <a:pt x="30175" y="14747"/>
                  </a:cubicBezTo>
                  <a:cubicBezTo>
                    <a:pt x="30342" y="13741"/>
                    <a:pt x="30761" y="13239"/>
                    <a:pt x="31180" y="13155"/>
                  </a:cubicBezTo>
                  <a:cubicBezTo>
                    <a:pt x="31842" y="12987"/>
                    <a:pt x="32529" y="12987"/>
                    <a:pt x="33191" y="13155"/>
                  </a:cubicBezTo>
                  <a:lnTo>
                    <a:pt x="35537" y="13741"/>
                  </a:lnTo>
                  <a:lnTo>
                    <a:pt x="37799" y="14412"/>
                  </a:lnTo>
                  <a:cubicBezTo>
                    <a:pt x="38461" y="14562"/>
                    <a:pt x="39148" y="14562"/>
                    <a:pt x="39810" y="14412"/>
                  </a:cubicBezTo>
                  <a:cubicBezTo>
                    <a:pt x="40472" y="14361"/>
                    <a:pt x="41117" y="14219"/>
                    <a:pt x="41737" y="13993"/>
                  </a:cubicBezTo>
                  <a:lnTo>
                    <a:pt x="43497" y="13490"/>
                  </a:lnTo>
                  <a:lnTo>
                    <a:pt x="44670" y="13993"/>
                  </a:lnTo>
                  <a:lnTo>
                    <a:pt x="46932" y="15250"/>
                  </a:lnTo>
                  <a:lnTo>
                    <a:pt x="49195" y="16506"/>
                  </a:lnTo>
                  <a:lnTo>
                    <a:pt x="50368" y="17177"/>
                  </a:lnTo>
                  <a:lnTo>
                    <a:pt x="53049" y="25556"/>
                  </a:lnTo>
                  <a:lnTo>
                    <a:pt x="53049" y="26477"/>
                  </a:lnTo>
                  <a:cubicBezTo>
                    <a:pt x="53987" y="26896"/>
                    <a:pt x="54884" y="27399"/>
                    <a:pt x="55730" y="27985"/>
                  </a:cubicBezTo>
                  <a:cubicBezTo>
                    <a:pt x="56426" y="28580"/>
                    <a:pt x="56878" y="29418"/>
                    <a:pt x="56987" y="30332"/>
                  </a:cubicBezTo>
                  <a:cubicBezTo>
                    <a:pt x="57188" y="30926"/>
                    <a:pt x="57188" y="31580"/>
                    <a:pt x="56987" y="32175"/>
                  </a:cubicBezTo>
                  <a:cubicBezTo>
                    <a:pt x="56752" y="32912"/>
                    <a:pt x="56752" y="33700"/>
                    <a:pt x="56987" y="34437"/>
                  </a:cubicBezTo>
                  <a:cubicBezTo>
                    <a:pt x="57222" y="35443"/>
                    <a:pt x="57624" y="36406"/>
                    <a:pt x="58160" y="37286"/>
                  </a:cubicBezTo>
                  <a:cubicBezTo>
                    <a:pt x="58654" y="38149"/>
                    <a:pt x="59023" y="39079"/>
                    <a:pt x="59249" y="40051"/>
                  </a:cubicBezTo>
                  <a:lnTo>
                    <a:pt x="59249" y="40638"/>
                  </a:lnTo>
                  <a:cubicBezTo>
                    <a:pt x="59283" y="40864"/>
                    <a:pt x="59283" y="41082"/>
                    <a:pt x="59249" y="41308"/>
                  </a:cubicBezTo>
                  <a:cubicBezTo>
                    <a:pt x="59249" y="41308"/>
                    <a:pt x="59249" y="41308"/>
                    <a:pt x="59249" y="41308"/>
                  </a:cubicBezTo>
                  <a:cubicBezTo>
                    <a:pt x="59375" y="41609"/>
                    <a:pt x="59542" y="41894"/>
                    <a:pt x="59752" y="42146"/>
                  </a:cubicBezTo>
                  <a:cubicBezTo>
                    <a:pt x="59752" y="42146"/>
                    <a:pt x="60255" y="42649"/>
                    <a:pt x="60422" y="42649"/>
                  </a:cubicBezTo>
                  <a:cubicBezTo>
                    <a:pt x="61084" y="42380"/>
                    <a:pt x="61713" y="42012"/>
                    <a:pt x="62266" y="41559"/>
                  </a:cubicBezTo>
                  <a:cubicBezTo>
                    <a:pt x="62266" y="41559"/>
                    <a:pt x="62266" y="40721"/>
                    <a:pt x="62266" y="39883"/>
                  </a:cubicBezTo>
                  <a:cubicBezTo>
                    <a:pt x="62266" y="39046"/>
                    <a:pt x="61847" y="39046"/>
                    <a:pt x="61512" y="38962"/>
                  </a:cubicBezTo>
                  <a:cubicBezTo>
                    <a:pt x="61151" y="38777"/>
                    <a:pt x="60908" y="38434"/>
                    <a:pt x="60841" y="38040"/>
                  </a:cubicBezTo>
                  <a:cubicBezTo>
                    <a:pt x="60841" y="38040"/>
                    <a:pt x="60841" y="37370"/>
                    <a:pt x="61428" y="36532"/>
                  </a:cubicBezTo>
                  <a:lnTo>
                    <a:pt x="63104" y="33683"/>
                  </a:lnTo>
                  <a:cubicBezTo>
                    <a:pt x="63774" y="32678"/>
                    <a:pt x="64360" y="31756"/>
                    <a:pt x="64863" y="30834"/>
                  </a:cubicBezTo>
                  <a:cubicBezTo>
                    <a:pt x="65257" y="30256"/>
                    <a:pt x="65592" y="29636"/>
                    <a:pt x="65869" y="28991"/>
                  </a:cubicBezTo>
                  <a:cubicBezTo>
                    <a:pt x="65869" y="28321"/>
                    <a:pt x="66539" y="27315"/>
                    <a:pt x="67209" y="25891"/>
                  </a:cubicBezTo>
                  <a:cubicBezTo>
                    <a:pt x="67880" y="24466"/>
                    <a:pt x="68717" y="23042"/>
                    <a:pt x="69639" y="21618"/>
                  </a:cubicBezTo>
                  <a:cubicBezTo>
                    <a:pt x="70427" y="20210"/>
                    <a:pt x="71348" y="18894"/>
                    <a:pt x="72404" y="17679"/>
                  </a:cubicBezTo>
                  <a:cubicBezTo>
                    <a:pt x="73058" y="16749"/>
                    <a:pt x="73954" y="16029"/>
                    <a:pt x="75001" y="15585"/>
                  </a:cubicBezTo>
                  <a:lnTo>
                    <a:pt x="75756" y="15585"/>
                  </a:lnTo>
                  <a:lnTo>
                    <a:pt x="76510" y="15585"/>
                  </a:lnTo>
                  <a:lnTo>
                    <a:pt x="77348" y="15585"/>
                  </a:lnTo>
                  <a:cubicBezTo>
                    <a:pt x="77943" y="15367"/>
                    <a:pt x="78462" y="14990"/>
                    <a:pt x="78856" y="14495"/>
                  </a:cubicBezTo>
                  <a:cubicBezTo>
                    <a:pt x="79392" y="13951"/>
                    <a:pt x="79844" y="13331"/>
                    <a:pt x="80197" y="12652"/>
                  </a:cubicBezTo>
                  <a:cubicBezTo>
                    <a:pt x="80607" y="11940"/>
                    <a:pt x="80917" y="11186"/>
                    <a:pt x="81118" y="10390"/>
                  </a:cubicBezTo>
                  <a:cubicBezTo>
                    <a:pt x="81286" y="9703"/>
                    <a:pt x="81286" y="8982"/>
                    <a:pt x="81118" y="8295"/>
                  </a:cubicBezTo>
                  <a:cubicBezTo>
                    <a:pt x="81646" y="8412"/>
                    <a:pt x="82182" y="8412"/>
                    <a:pt x="82710" y="8295"/>
                  </a:cubicBezTo>
                  <a:lnTo>
                    <a:pt x="84554" y="8295"/>
                  </a:lnTo>
                  <a:cubicBezTo>
                    <a:pt x="84646" y="8521"/>
                    <a:pt x="84788" y="8722"/>
                    <a:pt x="84972" y="8882"/>
                  </a:cubicBezTo>
                  <a:lnTo>
                    <a:pt x="84972" y="8882"/>
                  </a:lnTo>
                  <a:cubicBezTo>
                    <a:pt x="85241" y="8823"/>
                    <a:pt x="85458" y="8630"/>
                    <a:pt x="85559" y="8379"/>
                  </a:cubicBezTo>
                  <a:cubicBezTo>
                    <a:pt x="85743" y="8186"/>
                    <a:pt x="85886" y="7960"/>
                    <a:pt x="85978" y="7709"/>
                  </a:cubicBezTo>
                  <a:lnTo>
                    <a:pt x="85978" y="7709"/>
                  </a:lnTo>
                  <a:lnTo>
                    <a:pt x="85978" y="7709"/>
                  </a:lnTo>
                  <a:lnTo>
                    <a:pt x="85308" y="7709"/>
                  </a:lnTo>
                  <a:cubicBezTo>
                    <a:pt x="84821" y="6184"/>
                    <a:pt x="84821" y="4541"/>
                    <a:pt x="85308" y="3016"/>
                  </a:cubicBezTo>
                  <a:cubicBezTo>
                    <a:pt x="86263" y="1651"/>
                    <a:pt x="87603" y="603"/>
                    <a:pt x="89162" y="0"/>
                  </a:cubicBezTo>
                  <a:cubicBezTo>
                    <a:pt x="90000" y="134"/>
                    <a:pt x="90804" y="452"/>
                    <a:pt x="91508" y="922"/>
                  </a:cubicBezTo>
                  <a:lnTo>
                    <a:pt x="94022" y="2597"/>
                  </a:lnTo>
                  <a:cubicBezTo>
                    <a:pt x="94734" y="3159"/>
                    <a:pt x="95496" y="3662"/>
                    <a:pt x="96284" y="4106"/>
                  </a:cubicBezTo>
                  <a:cubicBezTo>
                    <a:pt x="96812" y="4508"/>
                    <a:pt x="97482" y="4659"/>
                    <a:pt x="98127" y="4525"/>
                  </a:cubicBezTo>
                  <a:cubicBezTo>
                    <a:pt x="98127" y="4525"/>
                    <a:pt x="98127" y="4525"/>
                    <a:pt x="98714" y="3938"/>
                  </a:cubicBezTo>
                  <a:cubicBezTo>
                    <a:pt x="99300" y="3352"/>
                    <a:pt x="98714" y="3435"/>
                    <a:pt x="98714" y="3352"/>
                  </a:cubicBezTo>
                  <a:lnTo>
                    <a:pt x="99384" y="3352"/>
                  </a:lnTo>
                  <a:cubicBezTo>
                    <a:pt x="100004" y="3218"/>
                    <a:pt x="100641" y="3486"/>
                    <a:pt x="100976" y="4022"/>
                  </a:cubicBezTo>
                  <a:cubicBezTo>
                    <a:pt x="101554" y="4726"/>
                    <a:pt x="102057" y="5480"/>
                    <a:pt x="102484" y="6284"/>
                  </a:cubicBezTo>
                  <a:cubicBezTo>
                    <a:pt x="102995" y="7147"/>
                    <a:pt x="103448" y="8035"/>
                    <a:pt x="103825" y="8965"/>
                  </a:cubicBezTo>
                  <a:cubicBezTo>
                    <a:pt x="104076" y="9569"/>
                    <a:pt x="104303" y="10180"/>
                    <a:pt x="104495" y="10809"/>
                  </a:cubicBezTo>
                  <a:cubicBezTo>
                    <a:pt x="105082" y="13105"/>
                    <a:pt x="105341" y="15476"/>
                    <a:pt x="105249" y="17847"/>
                  </a:cubicBezTo>
                  <a:cubicBezTo>
                    <a:pt x="105157" y="20218"/>
                    <a:pt x="105417" y="22589"/>
                    <a:pt x="106003" y="24885"/>
                  </a:cubicBezTo>
                  <a:cubicBezTo>
                    <a:pt x="106003" y="24885"/>
                    <a:pt x="106506" y="25472"/>
                    <a:pt x="107176" y="25556"/>
                  </a:cubicBezTo>
                  <a:lnTo>
                    <a:pt x="108350" y="25556"/>
                  </a:lnTo>
                  <a:lnTo>
                    <a:pt x="107931" y="26729"/>
                  </a:lnTo>
                  <a:cubicBezTo>
                    <a:pt x="107855" y="27114"/>
                    <a:pt x="107855" y="27516"/>
                    <a:pt x="107931" y="27902"/>
                  </a:cubicBezTo>
                  <a:lnTo>
                    <a:pt x="107931" y="27902"/>
                  </a:lnTo>
                  <a:cubicBezTo>
                    <a:pt x="107931" y="27902"/>
                    <a:pt x="107931" y="27902"/>
                    <a:pt x="107931" y="27902"/>
                  </a:cubicBezTo>
                  <a:lnTo>
                    <a:pt x="107931" y="27902"/>
                  </a:lnTo>
                  <a:lnTo>
                    <a:pt x="108685" y="28488"/>
                  </a:lnTo>
                  <a:cubicBezTo>
                    <a:pt x="109104" y="28488"/>
                    <a:pt x="109355" y="28907"/>
                    <a:pt x="109523" y="28488"/>
                  </a:cubicBezTo>
                  <a:cubicBezTo>
                    <a:pt x="109598" y="28790"/>
                    <a:pt x="109598" y="29108"/>
                    <a:pt x="109523" y="29410"/>
                  </a:cubicBezTo>
                  <a:cubicBezTo>
                    <a:pt x="109523" y="29913"/>
                    <a:pt x="109523" y="30164"/>
                    <a:pt x="109523" y="30332"/>
                  </a:cubicBezTo>
                  <a:lnTo>
                    <a:pt x="110444" y="34018"/>
                  </a:lnTo>
                  <a:cubicBezTo>
                    <a:pt x="110629" y="34865"/>
                    <a:pt x="110846" y="35702"/>
                    <a:pt x="111114" y="36532"/>
                  </a:cubicBezTo>
                  <a:cubicBezTo>
                    <a:pt x="111274" y="37211"/>
                    <a:pt x="111467" y="37881"/>
                    <a:pt x="111701" y="38543"/>
                  </a:cubicBezTo>
                  <a:lnTo>
                    <a:pt x="112623" y="40470"/>
                  </a:lnTo>
                  <a:cubicBezTo>
                    <a:pt x="113067" y="41341"/>
                    <a:pt x="113569" y="42179"/>
                    <a:pt x="114131" y="42984"/>
                  </a:cubicBezTo>
                  <a:cubicBezTo>
                    <a:pt x="114131" y="42984"/>
                    <a:pt x="114131" y="43486"/>
                    <a:pt x="115053" y="43905"/>
                  </a:cubicBezTo>
                  <a:lnTo>
                    <a:pt x="115974" y="44743"/>
                  </a:lnTo>
                  <a:cubicBezTo>
                    <a:pt x="116008" y="45078"/>
                    <a:pt x="116008" y="45414"/>
                    <a:pt x="115974" y="45749"/>
                  </a:cubicBezTo>
                  <a:cubicBezTo>
                    <a:pt x="115916" y="46201"/>
                    <a:pt x="115581" y="46570"/>
                    <a:pt x="115136" y="46670"/>
                  </a:cubicBezTo>
                  <a:cubicBezTo>
                    <a:pt x="115170" y="47089"/>
                    <a:pt x="115170" y="47508"/>
                    <a:pt x="115136" y="47927"/>
                  </a:cubicBezTo>
                  <a:cubicBezTo>
                    <a:pt x="115111" y="48430"/>
                    <a:pt x="115111" y="48933"/>
                    <a:pt x="115136" y="49435"/>
                  </a:cubicBezTo>
                  <a:cubicBezTo>
                    <a:pt x="115371" y="50349"/>
                    <a:pt x="115832" y="51178"/>
                    <a:pt x="116477" y="51865"/>
                  </a:cubicBezTo>
                  <a:cubicBezTo>
                    <a:pt x="117055" y="52385"/>
                    <a:pt x="117667" y="52862"/>
                    <a:pt x="118320" y="53290"/>
                  </a:cubicBezTo>
                  <a:lnTo>
                    <a:pt x="120080" y="54379"/>
                  </a:lnTo>
                  <a:cubicBezTo>
                    <a:pt x="120600" y="54748"/>
                    <a:pt x="120976" y="55276"/>
                    <a:pt x="121169" y="55887"/>
                  </a:cubicBezTo>
                  <a:lnTo>
                    <a:pt x="120248" y="55887"/>
                  </a:lnTo>
                  <a:cubicBezTo>
                    <a:pt x="119737" y="55669"/>
                    <a:pt x="119200" y="55527"/>
                    <a:pt x="118656" y="55468"/>
                  </a:cubicBezTo>
                  <a:cubicBezTo>
                    <a:pt x="118103" y="55368"/>
                    <a:pt x="117533" y="55368"/>
                    <a:pt x="116980" y="55468"/>
                  </a:cubicBezTo>
                  <a:lnTo>
                    <a:pt x="115807" y="56306"/>
                  </a:lnTo>
                  <a:cubicBezTo>
                    <a:pt x="115136" y="56893"/>
                    <a:pt x="114801" y="57228"/>
                    <a:pt x="114718" y="57479"/>
                  </a:cubicBezTo>
                  <a:lnTo>
                    <a:pt x="113964" y="57479"/>
                  </a:lnTo>
                  <a:cubicBezTo>
                    <a:pt x="112128" y="57831"/>
                    <a:pt x="110243" y="57119"/>
                    <a:pt x="109104" y="55636"/>
                  </a:cubicBezTo>
                  <a:cubicBezTo>
                    <a:pt x="107235" y="53675"/>
                    <a:pt x="105635" y="51471"/>
                    <a:pt x="104328" y="49100"/>
                  </a:cubicBezTo>
                  <a:cubicBezTo>
                    <a:pt x="102635" y="46235"/>
                    <a:pt x="101127" y="43269"/>
                    <a:pt x="99803" y="40219"/>
                  </a:cubicBezTo>
                  <a:cubicBezTo>
                    <a:pt x="98379" y="37035"/>
                    <a:pt x="97038" y="34018"/>
                    <a:pt x="95865" y="31253"/>
                  </a:cubicBezTo>
                  <a:cubicBezTo>
                    <a:pt x="94692" y="28488"/>
                    <a:pt x="93519" y="26142"/>
                    <a:pt x="92597" y="24299"/>
                  </a:cubicBezTo>
                  <a:cubicBezTo>
                    <a:pt x="91676" y="22455"/>
                    <a:pt x="90922" y="21701"/>
                    <a:pt x="90419" y="21785"/>
                  </a:cubicBezTo>
                  <a:lnTo>
                    <a:pt x="90419" y="21785"/>
                  </a:lnTo>
                  <a:cubicBezTo>
                    <a:pt x="90050" y="22623"/>
                    <a:pt x="89572" y="23419"/>
                    <a:pt x="88994" y="24131"/>
                  </a:cubicBezTo>
                  <a:cubicBezTo>
                    <a:pt x="88240" y="25304"/>
                    <a:pt x="87654" y="26142"/>
                    <a:pt x="87402" y="26645"/>
                  </a:cubicBezTo>
                  <a:cubicBezTo>
                    <a:pt x="87000" y="27206"/>
                    <a:pt x="86631" y="27793"/>
                    <a:pt x="86313" y="28404"/>
                  </a:cubicBezTo>
                  <a:cubicBezTo>
                    <a:pt x="86003" y="28999"/>
                    <a:pt x="85718" y="29619"/>
                    <a:pt x="85475" y="30248"/>
                  </a:cubicBezTo>
                  <a:lnTo>
                    <a:pt x="84805" y="30248"/>
                  </a:lnTo>
                  <a:cubicBezTo>
                    <a:pt x="84394" y="30373"/>
                    <a:pt x="83958" y="30373"/>
                    <a:pt x="83548" y="30248"/>
                  </a:cubicBezTo>
                  <a:cubicBezTo>
                    <a:pt x="83029" y="30072"/>
                    <a:pt x="82475" y="30072"/>
                    <a:pt x="81956" y="30248"/>
                  </a:cubicBezTo>
                  <a:cubicBezTo>
                    <a:pt x="82174" y="31169"/>
                    <a:pt x="82484" y="32066"/>
                    <a:pt x="82878" y="32929"/>
                  </a:cubicBezTo>
                  <a:cubicBezTo>
                    <a:pt x="83255" y="33616"/>
                    <a:pt x="83531" y="34345"/>
                    <a:pt x="83716" y="35108"/>
                  </a:cubicBezTo>
                  <a:cubicBezTo>
                    <a:pt x="83841" y="35828"/>
                    <a:pt x="83841" y="36565"/>
                    <a:pt x="83716" y="37286"/>
                  </a:cubicBezTo>
                  <a:cubicBezTo>
                    <a:pt x="83548" y="38258"/>
                    <a:pt x="83204" y="39196"/>
                    <a:pt x="82710" y="40051"/>
                  </a:cubicBezTo>
                  <a:lnTo>
                    <a:pt x="81956" y="40051"/>
                  </a:lnTo>
                  <a:cubicBezTo>
                    <a:pt x="81956" y="40051"/>
                    <a:pt x="81956" y="39632"/>
                    <a:pt x="81286" y="39046"/>
                  </a:cubicBezTo>
                  <a:lnTo>
                    <a:pt x="80532" y="37956"/>
                  </a:lnTo>
                  <a:lnTo>
                    <a:pt x="80532" y="37118"/>
                  </a:lnTo>
                  <a:cubicBezTo>
                    <a:pt x="80532" y="36699"/>
                    <a:pt x="80532" y="36532"/>
                    <a:pt x="79861" y="36616"/>
                  </a:cubicBezTo>
                  <a:cubicBezTo>
                    <a:pt x="79610" y="36708"/>
                    <a:pt x="79384" y="36850"/>
                    <a:pt x="79191" y="37035"/>
                  </a:cubicBezTo>
                  <a:cubicBezTo>
                    <a:pt x="79191" y="37035"/>
                    <a:pt x="78772" y="37035"/>
                    <a:pt x="79191" y="37621"/>
                  </a:cubicBezTo>
                  <a:lnTo>
                    <a:pt x="80029" y="40973"/>
                  </a:lnTo>
                  <a:lnTo>
                    <a:pt x="81453" y="41643"/>
                  </a:lnTo>
                  <a:cubicBezTo>
                    <a:pt x="81495" y="41811"/>
                    <a:pt x="81495" y="41978"/>
                    <a:pt x="81453" y="42146"/>
                  </a:cubicBezTo>
                  <a:cubicBezTo>
                    <a:pt x="81386" y="42347"/>
                    <a:pt x="81236" y="42498"/>
                    <a:pt x="81034" y="42565"/>
                  </a:cubicBezTo>
                  <a:cubicBezTo>
                    <a:pt x="80682" y="42682"/>
                    <a:pt x="80297" y="42682"/>
                    <a:pt x="79945" y="42565"/>
                  </a:cubicBezTo>
                  <a:lnTo>
                    <a:pt x="78940" y="42565"/>
                  </a:lnTo>
                  <a:cubicBezTo>
                    <a:pt x="78378" y="42716"/>
                    <a:pt x="77884" y="43034"/>
                    <a:pt x="77515" y="43486"/>
                  </a:cubicBezTo>
                  <a:cubicBezTo>
                    <a:pt x="77138" y="43897"/>
                    <a:pt x="76954" y="44442"/>
                    <a:pt x="77013" y="44995"/>
                  </a:cubicBezTo>
                  <a:lnTo>
                    <a:pt x="77013" y="44995"/>
                  </a:lnTo>
                  <a:cubicBezTo>
                    <a:pt x="77013" y="44995"/>
                    <a:pt x="77013" y="44995"/>
                    <a:pt x="77013" y="44995"/>
                  </a:cubicBezTo>
                  <a:lnTo>
                    <a:pt x="78018" y="44995"/>
                  </a:lnTo>
                  <a:cubicBezTo>
                    <a:pt x="78462" y="44928"/>
                    <a:pt x="78914" y="44928"/>
                    <a:pt x="79359" y="44995"/>
                  </a:cubicBezTo>
                  <a:lnTo>
                    <a:pt x="79359" y="44995"/>
                  </a:lnTo>
                  <a:lnTo>
                    <a:pt x="79359" y="44995"/>
                  </a:lnTo>
                  <a:cubicBezTo>
                    <a:pt x="79359" y="46838"/>
                    <a:pt x="79359" y="48011"/>
                    <a:pt x="78353" y="48681"/>
                  </a:cubicBezTo>
                  <a:cubicBezTo>
                    <a:pt x="77172" y="49310"/>
                    <a:pt x="75932" y="49838"/>
                    <a:pt x="74666" y="50273"/>
                  </a:cubicBezTo>
                  <a:cubicBezTo>
                    <a:pt x="74499" y="49570"/>
                    <a:pt x="74180" y="48916"/>
                    <a:pt x="73745" y="48346"/>
                  </a:cubicBezTo>
                  <a:cubicBezTo>
                    <a:pt x="73460" y="47802"/>
                    <a:pt x="72831" y="47525"/>
                    <a:pt x="72237" y="47676"/>
                  </a:cubicBezTo>
                  <a:cubicBezTo>
                    <a:pt x="71231" y="47952"/>
                    <a:pt x="70494" y="48815"/>
                    <a:pt x="70393" y="49854"/>
                  </a:cubicBezTo>
                  <a:cubicBezTo>
                    <a:pt x="70184" y="50818"/>
                    <a:pt x="70184" y="51823"/>
                    <a:pt x="70393" y="52787"/>
                  </a:cubicBezTo>
                  <a:cubicBezTo>
                    <a:pt x="70594" y="53625"/>
                    <a:pt x="71189" y="54303"/>
                    <a:pt x="71985" y="54630"/>
                  </a:cubicBezTo>
                  <a:cubicBezTo>
                    <a:pt x="72865" y="55083"/>
                    <a:pt x="73485" y="55921"/>
                    <a:pt x="73661" y="56893"/>
                  </a:cubicBezTo>
                  <a:cubicBezTo>
                    <a:pt x="74390" y="58342"/>
                    <a:pt x="74390" y="60051"/>
                    <a:pt x="73661" y="61501"/>
                  </a:cubicBezTo>
                  <a:cubicBezTo>
                    <a:pt x="72848" y="62506"/>
                    <a:pt x="71818" y="63311"/>
                    <a:pt x="70645" y="63847"/>
                  </a:cubicBezTo>
                  <a:lnTo>
                    <a:pt x="67042" y="65942"/>
                  </a:lnTo>
                  <a:cubicBezTo>
                    <a:pt x="65843" y="66771"/>
                    <a:pt x="65081" y="68095"/>
                    <a:pt x="64947" y="69545"/>
                  </a:cubicBezTo>
                  <a:lnTo>
                    <a:pt x="64947" y="69545"/>
                  </a:lnTo>
                  <a:lnTo>
                    <a:pt x="64528" y="69545"/>
                  </a:lnTo>
                  <a:lnTo>
                    <a:pt x="63606" y="68958"/>
                  </a:lnTo>
                  <a:lnTo>
                    <a:pt x="62601" y="68456"/>
                  </a:lnTo>
                  <a:lnTo>
                    <a:pt x="62182" y="68456"/>
                  </a:lnTo>
                  <a:cubicBezTo>
                    <a:pt x="62182" y="68456"/>
                    <a:pt x="62182" y="68456"/>
                    <a:pt x="62182" y="68958"/>
                  </a:cubicBezTo>
                  <a:cubicBezTo>
                    <a:pt x="62182" y="69461"/>
                    <a:pt x="62182" y="68958"/>
                    <a:pt x="62182" y="69545"/>
                  </a:cubicBezTo>
                  <a:lnTo>
                    <a:pt x="61512" y="69545"/>
                  </a:lnTo>
                  <a:lnTo>
                    <a:pt x="60925" y="68874"/>
                  </a:lnTo>
                  <a:lnTo>
                    <a:pt x="60925" y="68456"/>
                  </a:lnTo>
                  <a:cubicBezTo>
                    <a:pt x="60925" y="68456"/>
                    <a:pt x="60925" y="68456"/>
                    <a:pt x="60925" y="67450"/>
                  </a:cubicBezTo>
                  <a:cubicBezTo>
                    <a:pt x="60883" y="67140"/>
                    <a:pt x="60883" y="66838"/>
                    <a:pt x="60925" y="66528"/>
                  </a:cubicBezTo>
                  <a:lnTo>
                    <a:pt x="60925" y="70131"/>
                  </a:lnTo>
                  <a:cubicBezTo>
                    <a:pt x="61017" y="69972"/>
                    <a:pt x="61017" y="69788"/>
                    <a:pt x="60925" y="69629"/>
                  </a:cubicBezTo>
                  <a:cubicBezTo>
                    <a:pt x="60925" y="68372"/>
                    <a:pt x="60255" y="66947"/>
                    <a:pt x="59752" y="65188"/>
                  </a:cubicBezTo>
                  <a:cubicBezTo>
                    <a:pt x="59249" y="63428"/>
                    <a:pt x="58746" y="61836"/>
                    <a:pt x="58160" y="60160"/>
                  </a:cubicBezTo>
                  <a:cubicBezTo>
                    <a:pt x="57573" y="58485"/>
                    <a:pt x="56819" y="56809"/>
                    <a:pt x="56149" y="55301"/>
                  </a:cubicBezTo>
                  <a:cubicBezTo>
                    <a:pt x="55630" y="53960"/>
                    <a:pt x="54892" y="52720"/>
                    <a:pt x="53971" y="51614"/>
                  </a:cubicBezTo>
                  <a:lnTo>
                    <a:pt x="52211" y="49687"/>
                  </a:lnTo>
                  <a:cubicBezTo>
                    <a:pt x="51700" y="49243"/>
                    <a:pt x="51247" y="48740"/>
                    <a:pt x="50870" y="48179"/>
                  </a:cubicBezTo>
                  <a:cubicBezTo>
                    <a:pt x="50409" y="47642"/>
                    <a:pt x="50016" y="47047"/>
                    <a:pt x="49697" y="46419"/>
                  </a:cubicBezTo>
                  <a:cubicBezTo>
                    <a:pt x="49270" y="45506"/>
                    <a:pt x="48935" y="44551"/>
                    <a:pt x="48692" y="43570"/>
                  </a:cubicBezTo>
                  <a:lnTo>
                    <a:pt x="47770" y="40051"/>
                  </a:lnTo>
                  <a:cubicBezTo>
                    <a:pt x="47745" y="39775"/>
                    <a:pt x="47745" y="39490"/>
                    <a:pt x="47770" y="39213"/>
                  </a:cubicBezTo>
                  <a:cubicBezTo>
                    <a:pt x="47770" y="39213"/>
                    <a:pt x="47770" y="38459"/>
                    <a:pt x="47770" y="38375"/>
                  </a:cubicBezTo>
                  <a:cubicBezTo>
                    <a:pt x="47527" y="37621"/>
                    <a:pt x="47158" y="36917"/>
                    <a:pt x="46681" y="36281"/>
                  </a:cubicBezTo>
                  <a:cubicBezTo>
                    <a:pt x="46413" y="35811"/>
                    <a:pt x="46069" y="35392"/>
                    <a:pt x="45675" y="35024"/>
                  </a:cubicBezTo>
                  <a:lnTo>
                    <a:pt x="43748" y="35526"/>
                  </a:lnTo>
                  <a:cubicBezTo>
                    <a:pt x="43907" y="35066"/>
                    <a:pt x="43907" y="34563"/>
                    <a:pt x="43748" y="34102"/>
                  </a:cubicBezTo>
                  <a:lnTo>
                    <a:pt x="43748" y="32678"/>
                  </a:lnTo>
                  <a:lnTo>
                    <a:pt x="43329" y="31253"/>
                  </a:lnTo>
                  <a:lnTo>
                    <a:pt x="42743" y="31840"/>
                  </a:lnTo>
                  <a:cubicBezTo>
                    <a:pt x="42567" y="32083"/>
                    <a:pt x="42341" y="32284"/>
                    <a:pt x="42072" y="32426"/>
                  </a:cubicBezTo>
                  <a:cubicBezTo>
                    <a:pt x="42072" y="32426"/>
                    <a:pt x="41486" y="32426"/>
                    <a:pt x="41235" y="32426"/>
                  </a:cubicBezTo>
                  <a:lnTo>
                    <a:pt x="40397" y="31169"/>
                  </a:lnTo>
                  <a:cubicBezTo>
                    <a:pt x="40120" y="30675"/>
                    <a:pt x="39810" y="30197"/>
                    <a:pt x="39475" y="29745"/>
                  </a:cubicBezTo>
                  <a:cubicBezTo>
                    <a:pt x="39173" y="29360"/>
                    <a:pt x="38704" y="29142"/>
                    <a:pt x="38218" y="29159"/>
                  </a:cubicBezTo>
                  <a:cubicBezTo>
                    <a:pt x="37716" y="29159"/>
                    <a:pt x="37129" y="29577"/>
                    <a:pt x="36542" y="30583"/>
                  </a:cubicBezTo>
                  <a:cubicBezTo>
                    <a:pt x="35922" y="31672"/>
                    <a:pt x="35420" y="32828"/>
                    <a:pt x="35034" y="34018"/>
                  </a:cubicBezTo>
                  <a:cubicBezTo>
                    <a:pt x="35034" y="35359"/>
                    <a:pt x="34196" y="36616"/>
                    <a:pt x="33861" y="37956"/>
                  </a:cubicBezTo>
                  <a:cubicBezTo>
                    <a:pt x="33635" y="38811"/>
                    <a:pt x="33358" y="39649"/>
                    <a:pt x="33023" y="40470"/>
                  </a:cubicBezTo>
                  <a:cubicBezTo>
                    <a:pt x="32822" y="40964"/>
                    <a:pt x="32562" y="41442"/>
                    <a:pt x="32269" y="41894"/>
                  </a:cubicBezTo>
                  <a:cubicBezTo>
                    <a:pt x="32269" y="42565"/>
                    <a:pt x="31683" y="42900"/>
                    <a:pt x="31766" y="42984"/>
                  </a:cubicBezTo>
                  <a:lnTo>
                    <a:pt x="30761" y="43654"/>
                  </a:lnTo>
                  <a:cubicBezTo>
                    <a:pt x="30175" y="43654"/>
                    <a:pt x="29839" y="44241"/>
                    <a:pt x="29756" y="44492"/>
                  </a:cubicBezTo>
                  <a:lnTo>
                    <a:pt x="29756" y="44492"/>
                  </a:lnTo>
                  <a:lnTo>
                    <a:pt x="29756" y="44911"/>
                  </a:lnTo>
                  <a:lnTo>
                    <a:pt x="30593" y="44911"/>
                  </a:lnTo>
                  <a:lnTo>
                    <a:pt x="31264" y="44911"/>
                  </a:lnTo>
                  <a:lnTo>
                    <a:pt x="29337" y="48179"/>
                  </a:lnTo>
                  <a:cubicBezTo>
                    <a:pt x="29756" y="48103"/>
                    <a:pt x="30175" y="48103"/>
                    <a:pt x="30593" y="48179"/>
                  </a:cubicBezTo>
                  <a:cubicBezTo>
                    <a:pt x="31012" y="48271"/>
                    <a:pt x="31339" y="48597"/>
                    <a:pt x="31431" y="49016"/>
                  </a:cubicBezTo>
                  <a:cubicBezTo>
                    <a:pt x="31716" y="49477"/>
                    <a:pt x="31716" y="50064"/>
                    <a:pt x="31431" y="50525"/>
                  </a:cubicBezTo>
                  <a:cubicBezTo>
                    <a:pt x="31147" y="51019"/>
                    <a:pt x="31147" y="51622"/>
                    <a:pt x="31431" y="52117"/>
                  </a:cubicBezTo>
                  <a:cubicBezTo>
                    <a:pt x="31431" y="52787"/>
                    <a:pt x="31934" y="53038"/>
                    <a:pt x="32269" y="52871"/>
                  </a:cubicBezTo>
                  <a:cubicBezTo>
                    <a:pt x="32604" y="52703"/>
                    <a:pt x="32940" y="52871"/>
                    <a:pt x="33023" y="53457"/>
                  </a:cubicBezTo>
                  <a:lnTo>
                    <a:pt x="33023" y="53457"/>
                  </a:lnTo>
                  <a:cubicBezTo>
                    <a:pt x="32739" y="54245"/>
                    <a:pt x="32244" y="54940"/>
                    <a:pt x="31599" y="55468"/>
                  </a:cubicBezTo>
                  <a:cubicBezTo>
                    <a:pt x="30820" y="56122"/>
                    <a:pt x="30493" y="57169"/>
                    <a:pt x="30761" y="58150"/>
                  </a:cubicBezTo>
                  <a:cubicBezTo>
                    <a:pt x="30845" y="58652"/>
                    <a:pt x="31113" y="59096"/>
                    <a:pt x="31515" y="59406"/>
                  </a:cubicBezTo>
                  <a:cubicBezTo>
                    <a:pt x="31859" y="59758"/>
                    <a:pt x="32118" y="60194"/>
                    <a:pt x="32269" y="60663"/>
                  </a:cubicBezTo>
                  <a:cubicBezTo>
                    <a:pt x="32931" y="62641"/>
                    <a:pt x="32722" y="64802"/>
                    <a:pt x="31683" y="66612"/>
                  </a:cubicBezTo>
                  <a:cubicBezTo>
                    <a:pt x="30443" y="68171"/>
                    <a:pt x="28692" y="69243"/>
                    <a:pt x="26739" y="69629"/>
                  </a:cubicBezTo>
                  <a:cubicBezTo>
                    <a:pt x="26739" y="69629"/>
                    <a:pt x="26739" y="70383"/>
                    <a:pt x="27158" y="71137"/>
                  </a:cubicBezTo>
                  <a:cubicBezTo>
                    <a:pt x="27443" y="71874"/>
                    <a:pt x="27669" y="72628"/>
                    <a:pt x="27829" y="73399"/>
                  </a:cubicBezTo>
                  <a:cubicBezTo>
                    <a:pt x="28004" y="74136"/>
                    <a:pt x="28222" y="74865"/>
                    <a:pt x="28499" y="75577"/>
                  </a:cubicBezTo>
                  <a:cubicBezTo>
                    <a:pt x="28499" y="76248"/>
                    <a:pt x="28499" y="76751"/>
                    <a:pt x="28918" y="77002"/>
                  </a:cubicBezTo>
                  <a:cubicBezTo>
                    <a:pt x="29337" y="77253"/>
                    <a:pt x="28918" y="77002"/>
                    <a:pt x="28918" y="77840"/>
                  </a:cubicBezTo>
                  <a:cubicBezTo>
                    <a:pt x="28960" y="78234"/>
                    <a:pt x="28960" y="78619"/>
                    <a:pt x="28918" y="79013"/>
                  </a:cubicBezTo>
                  <a:cubicBezTo>
                    <a:pt x="29010" y="79423"/>
                    <a:pt x="29010" y="79859"/>
                    <a:pt x="28918" y="80270"/>
                  </a:cubicBezTo>
                  <a:cubicBezTo>
                    <a:pt x="28809" y="80613"/>
                    <a:pt x="28515" y="80865"/>
                    <a:pt x="28163" y="80940"/>
                  </a:cubicBezTo>
                  <a:lnTo>
                    <a:pt x="26153" y="80940"/>
                  </a:lnTo>
                  <a:cubicBezTo>
                    <a:pt x="25365" y="81133"/>
                    <a:pt x="24678" y="81610"/>
                    <a:pt x="24225" y="82281"/>
                  </a:cubicBezTo>
                  <a:cubicBezTo>
                    <a:pt x="23815" y="82817"/>
                    <a:pt x="23337" y="83295"/>
                    <a:pt x="22801" y="83705"/>
                  </a:cubicBezTo>
                  <a:lnTo>
                    <a:pt x="22801" y="83705"/>
                  </a:lnTo>
                  <a:cubicBezTo>
                    <a:pt x="21544" y="84199"/>
                    <a:pt x="20120" y="84007"/>
                    <a:pt x="19031" y="83202"/>
                  </a:cubicBezTo>
                  <a:cubicBezTo>
                    <a:pt x="18092" y="82155"/>
                    <a:pt x="17422" y="80890"/>
                    <a:pt x="17103" y="79516"/>
                  </a:cubicBezTo>
                  <a:close/>
                  <a:moveTo>
                    <a:pt x="6714" y="37872"/>
                  </a:moveTo>
                  <a:cubicBezTo>
                    <a:pt x="7216" y="39800"/>
                    <a:pt x="7719" y="41559"/>
                    <a:pt x="8138" y="43235"/>
                  </a:cubicBezTo>
                  <a:cubicBezTo>
                    <a:pt x="8557" y="44911"/>
                    <a:pt x="9060" y="45665"/>
                    <a:pt x="9311" y="45581"/>
                  </a:cubicBezTo>
                  <a:cubicBezTo>
                    <a:pt x="9562" y="45497"/>
                    <a:pt x="9311" y="45078"/>
                    <a:pt x="9311" y="44157"/>
                  </a:cubicBezTo>
                  <a:cubicBezTo>
                    <a:pt x="9035" y="43160"/>
                    <a:pt x="8699" y="42179"/>
                    <a:pt x="8306" y="41224"/>
                  </a:cubicBezTo>
                  <a:lnTo>
                    <a:pt x="7216" y="38627"/>
                  </a:lnTo>
                  <a:cubicBezTo>
                    <a:pt x="6797" y="37872"/>
                    <a:pt x="6714" y="37621"/>
                    <a:pt x="6714" y="37872"/>
                  </a:cubicBezTo>
                  <a:close/>
                  <a:moveTo>
                    <a:pt x="18863" y="79767"/>
                  </a:moveTo>
                  <a:cubicBezTo>
                    <a:pt x="18863" y="79767"/>
                    <a:pt x="18863" y="79767"/>
                    <a:pt x="18863" y="80521"/>
                  </a:cubicBezTo>
                  <a:cubicBezTo>
                    <a:pt x="18863" y="81275"/>
                    <a:pt x="18863" y="81275"/>
                    <a:pt x="19366" y="81108"/>
                  </a:cubicBezTo>
                  <a:cubicBezTo>
                    <a:pt x="19491" y="80839"/>
                    <a:pt x="19491" y="80538"/>
                    <a:pt x="19366" y="80270"/>
                  </a:cubicBezTo>
                  <a:cubicBezTo>
                    <a:pt x="19366" y="80270"/>
                    <a:pt x="19114" y="80102"/>
                    <a:pt x="18863" y="80102"/>
                  </a:cubicBezTo>
                  <a:close/>
                  <a:moveTo>
                    <a:pt x="19282" y="75745"/>
                  </a:moveTo>
                  <a:cubicBezTo>
                    <a:pt x="19508" y="76365"/>
                    <a:pt x="19852" y="76935"/>
                    <a:pt x="20287" y="77421"/>
                  </a:cubicBezTo>
                  <a:cubicBezTo>
                    <a:pt x="20773" y="78016"/>
                    <a:pt x="21569" y="78250"/>
                    <a:pt x="22298" y="78007"/>
                  </a:cubicBezTo>
                  <a:cubicBezTo>
                    <a:pt x="22298" y="78007"/>
                    <a:pt x="22885" y="77505"/>
                    <a:pt x="22801" y="76667"/>
                  </a:cubicBezTo>
                  <a:cubicBezTo>
                    <a:pt x="22768" y="76164"/>
                    <a:pt x="22768" y="75661"/>
                    <a:pt x="22801" y="75159"/>
                  </a:cubicBezTo>
                  <a:cubicBezTo>
                    <a:pt x="22801" y="75159"/>
                    <a:pt x="22801" y="75159"/>
                    <a:pt x="22801" y="74321"/>
                  </a:cubicBezTo>
                  <a:cubicBezTo>
                    <a:pt x="22751" y="74019"/>
                    <a:pt x="22751" y="73701"/>
                    <a:pt x="22801" y="73399"/>
                  </a:cubicBezTo>
                  <a:cubicBezTo>
                    <a:pt x="22483" y="73709"/>
                    <a:pt x="22114" y="73960"/>
                    <a:pt x="21712" y="74153"/>
                  </a:cubicBezTo>
                  <a:lnTo>
                    <a:pt x="20706" y="74740"/>
                  </a:lnTo>
                  <a:cubicBezTo>
                    <a:pt x="20706" y="74740"/>
                    <a:pt x="20706" y="74740"/>
                    <a:pt x="20287" y="75242"/>
                  </a:cubicBezTo>
                  <a:cubicBezTo>
                    <a:pt x="19902" y="75452"/>
                    <a:pt x="19559" y="75737"/>
                    <a:pt x="19282" y="76080"/>
                  </a:cubicBezTo>
                  <a:close/>
                  <a:moveTo>
                    <a:pt x="23807" y="53122"/>
                  </a:moveTo>
                  <a:lnTo>
                    <a:pt x="24645" y="53122"/>
                  </a:lnTo>
                  <a:lnTo>
                    <a:pt x="24645" y="52117"/>
                  </a:lnTo>
                  <a:lnTo>
                    <a:pt x="23807" y="52117"/>
                  </a:lnTo>
                  <a:close/>
                  <a:moveTo>
                    <a:pt x="20706" y="33851"/>
                  </a:moveTo>
                  <a:cubicBezTo>
                    <a:pt x="21025" y="34881"/>
                    <a:pt x="21477" y="35870"/>
                    <a:pt x="22047" y="36783"/>
                  </a:cubicBezTo>
                  <a:cubicBezTo>
                    <a:pt x="22491" y="37713"/>
                    <a:pt x="23228" y="38484"/>
                    <a:pt x="24142" y="38962"/>
                  </a:cubicBezTo>
                  <a:cubicBezTo>
                    <a:pt x="24435" y="38459"/>
                    <a:pt x="24770" y="37981"/>
                    <a:pt x="25147" y="37537"/>
                  </a:cubicBezTo>
                  <a:cubicBezTo>
                    <a:pt x="25541" y="37152"/>
                    <a:pt x="25851" y="36699"/>
                    <a:pt x="26069" y="36197"/>
                  </a:cubicBezTo>
                  <a:lnTo>
                    <a:pt x="24728" y="36197"/>
                  </a:lnTo>
                  <a:cubicBezTo>
                    <a:pt x="24410" y="35409"/>
                    <a:pt x="23849" y="34739"/>
                    <a:pt x="23136" y="34270"/>
                  </a:cubicBezTo>
                  <a:cubicBezTo>
                    <a:pt x="22374" y="33909"/>
                    <a:pt x="21494" y="33884"/>
                    <a:pt x="20706" y="34186"/>
                  </a:cubicBezTo>
                  <a:close/>
                  <a:moveTo>
                    <a:pt x="22801" y="26729"/>
                  </a:moveTo>
                  <a:cubicBezTo>
                    <a:pt x="22902" y="27198"/>
                    <a:pt x="23069" y="27650"/>
                    <a:pt x="23304" y="28069"/>
                  </a:cubicBezTo>
                  <a:cubicBezTo>
                    <a:pt x="23538" y="28522"/>
                    <a:pt x="23924" y="28874"/>
                    <a:pt x="24393" y="29075"/>
                  </a:cubicBezTo>
                  <a:cubicBezTo>
                    <a:pt x="24343" y="28907"/>
                    <a:pt x="24343" y="28740"/>
                    <a:pt x="24393" y="28572"/>
                  </a:cubicBezTo>
                  <a:lnTo>
                    <a:pt x="24393" y="28069"/>
                  </a:lnTo>
                  <a:lnTo>
                    <a:pt x="24393" y="28069"/>
                  </a:lnTo>
                  <a:lnTo>
                    <a:pt x="24393" y="27566"/>
                  </a:lnTo>
                  <a:cubicBezTo>
                    <a:pt x="24200" y="27081"/>
                    <a:pt x="23974" y="26603"/>
                    <a:pt x="23723" y="26142"/>
                  </a:cubicBezTo>
                  <a:cubicBezTo>
                    <a:pt x="23429" y="25690"/>
                    <a:pt x="23178" y="25212"/>
                    <a:pt x="22969" y="24718"/>
                  </a:cubicBezTo>
                  <a:cubicBezTo>
                    <a:pt x="22550" y="24919"/>
                    <a:pt x="22290" y="25346"/>
                    <a:pt x="22298" y="25807"/>
                  </a:cubicBezTo>
                  <a:close/>
                  <a:moveTo>
                    <a:pt x="28499" y="25137"/>
                  </a:moveTo>
                  <a:cubicBezTo>
                    <a:pt x="28499" y="25137"/>
                    <a:pt x="28499" y="25137"/>
                    <a:pt x="28499" y="25556"/>
                  </a:cubicBezTo>
                  <a:cubicBezTo>
                    <a:pt x="28583" y="25849"/>
                    <a:pt x="28759" y="26117"/>
                    <a:pt x="29001" y="26310"/>
                  </a:cubicBezTo>
                  <a:lnTo>
                    <a:pt x="29756" y="26896"/>
                  </a:lnTo>
                  <a:cubicBezTo>
                    <a:pt x="30015" y="27030"/>
                    <a:pt x="30334" y="27030"/>
                    <a:pt x="30593" y="26896"/>
                  </a:cubicBezTo>
                  <a:cubicBezTo>
                    <a:pt x="30593" y="26896"/>
                    <a:pt x="30593" y="26896"/>
                    <a:pt x="30007" y="25807"/>
                  </a:cubicBezTo>
                  <a:cubicBezTo>
                    <a:pt x="29420" y="24718"/>
                    <a:pt x="28750" y="25388"/>
                    <a:pt x="28499" y="25472"/>
                  </a:cubicBezTo>
                  <a:close/>
                  <a:moveTo>
                    <a:pt x="28499" y="24047"/>
                  </a:moveTo>
                  <a:lnTo>
                    <a:pt x="29253" y="24047"/>
                  </a:lnTo>
                  <a:lnTo>
                    <a:pt x="29253" y="23126"/>
                  </a:lnTo>
                  <a:lnTo>
                    <a:pt x="28499" y="23126"/>
                  </a:lnTo>
                  <a:close/>
                  <a:moveTo>
                    <a:pt x="58663" y="45581"/>
                  </a:moveTo>
                  <a:cubicBezTo>
                    <a:pt x="58755" y="46025"/>
                    <a:pt x="58755" y="46478"/>
                    <a:pt x="58663" y="46922"/>
                  </a:cubicBezTo>
                  <a:cubicBezTo>
                    <a:pt x="58637" y="47257"/>
                    <a:pt x="58637" y="47592"/>
                    <a:pt x="58663" y="47927"/>
                  </a:cubicBezTo>
                  <a:lnTo>
                    <a:pt x="64193" y="47927"/>
                  </a:lnTo>
                  <a:lnTo>
                    <a:pt x="60171" y="44995"/>
                  </a:lnTo>
                  <a:cubicBezTo>
                    <a:pt x="59886" y="45104"/>
                    <a:pt x="59626" y="45271"/>
                    <a:pt x="59417" y="45497"/>
                  </a:cubicBezTo>
                  <a:cubicBezTo>
                    <a:pt x="59241" y="45589"/>
                    <a:pt x="59090" y="45740"/>
                    <a:pt x="58998" y="45916"/>
                  </a:cubicBezTo>
                  <a:close/>
                  <a:moveTo>
                    <a:pt x="56568" y="38375"/>
                  </a:moveTo>
                  <a:cubicBezTo>
                    <a:pt x="56568" y="38375"/>
                    <a:pt x="56568" y="38375"/>
                    <a:pt x="56568" y="38794"/>
                  </a:cubicBezTo>
                  <a:cubicBezTo>
                    <a:pt x="56568" y="39213"/>
                    <a:pt x="56568" y="39297"/>
                    <a:pt x="56987" y="39297"/>
                  </a:cubicBezTo>
                  <a:cubicBezTo>
                    <a:pt x="57012" y="39096"/>
                    <a:pt x="56987" y="38895"/>
                    <a:pt x="56903" y="38710"/>
                  </a:cubicBezTo>
                  <a:close/>
                  <a:moveTo>
                    <a:pt x="62014" y="40721"/>
                  </a:moveTo>
                  <a:cubicBezTo>
                    <a:pt x="62375" y="40621"/>
                    <a:pt x="62743" y="40830"/>
                    <a:pt x="62844" y="41182"/>
                  </a:cubicBezTo>
                  <a:cubicBezTo>
                    <a:pt x="62844" y="41199"/>
                    <a:pt x="62852" y="41207"/>
                    <a:pt x="62852" y="41224"/>
                  </a:cubicBezTo>
                  <a:cubicBezTo>
                    <a:pt x="62953" y="41584"/>
                    <a:pt x="62743" y="41953"/>
                    <a:pt x="62391" y="42054"/>
                  </a:cubicBezTo>
                  <a:cubicBezTo>
                    <a:pt x="62375" y="42054"/>
                    <a:pt x="62366" y="42062"/>
                    <a:pt x="62350" y="42062"/>
                  </a:cubicBezTo>
                  <a:cubicBezTo>
                    <a:pt x="62350" y="42062"/>
                    <a:pt x="61763" y="42062"/>
                    <a:pt x="61679" y="41475"/>
                  </a:cubicBezTo>
                  <a:cubicBezTo>
                    <a:pt x="61595" y="40889"/>
                    <a:pt x="62014" y="41140"/>
                    <a:pt x="62350" y="41057"/>
                  </a:cubicBezTo>
                  <a:close/>
                  <a:moveTo>
                    <a:pt x="70393" y="24885"/>
                  </a:moveTo>
                  <a:cubicBezTo>
                    <a:pt x="70393" y="24885"/>
                    <a:pt x="70393" y="24885"/>
                    <a:pt x="70393" y="25723"/>
                  </a:cubicBezTo>
                  <a:cubicBezTo>
                    <a:pt x="70393" y="26561"/>
                    <a:pt x="70393" y="26393"/>
                    <a:pt x="70980" y="26310"/>
                  </a:cubicBezTo>
                  <a:cubicBezTo>
                    <a:pt x="71566" y="26226"/>
                    <a:pt x="71566" y="26310"/>
                    <a:pt x="71482" y="25472"/>
                  </a:cubicBezTo>
                  <a:cubicBezTo>
                    <a:pt x="71315" y="25229"/>
                    <a:pt x="71005" y="25128"/>
                    <a:pt x="70728" y="25220"/>
                  </a:cubicBezTo>
                  <a:close/>
                  <a:moveTo>
                    <a:pt x="73577" y="31924"/>
                  </a:moveTo>
                  <a:cubicBezTo>
                    <a:pt x="73577" y="31924"/>
                    <a:pt x="73577" y="31924"/>
                    <a:pt x="73577" y="31924"/>
                  </a:cubicBezTo>
                  <a:cubicBezTo>
                    <a:pt x="73577" y="31924"/>
                    <a:pt x="73577" y="32343"/>
                    <a:pt x="73577" y="31924"/>
                  </a:cubicBezTo>
                  <a:cubicBezTo>
                    <a:pt x="73577" y="31505"/>
                    <a:pt x="73577" y="31924"/>
                    <a:pt x="73577" y="31924"/>
                  </a:cubicBezTo>
                  <a:cubicBezTo>
                    <a:pt x="73577" y="31924"/>
                    <a:pt x="74164" y="32175"/>
                    <a:pt x="73912" y="32259"/>
                  </a:cubicBezTo>
                  <a:close/>
                  <a:moveTo>
                    <a:pt x="72655" y="21115"/>
                  </a:moveTo>
                  <a:cubicBezTo>
                    <a:pt x="72655" y="21115"/>
                    <a:pt x="72655" y="21115"/>
                    <a:pt x="72655" y="21701"/>
                  </a:cubicBezTo>
                  <a:cubicBezTo>
                    <a:pt x="72865" y="22087"/>
                    <a:pt x="73125" y="22455"/>
                    <a:pt x="73409" y="22791"/>
                  </a:cubicBezTo>
                  <a:lnTo>
                    <a:pt x="74499" y="23880"/>
                  </a:lnTo>
                  <a:lnTo>
                    <a:pt x="75337" y="23880"/>
                  </a:lnTo>
                  <a:cubicBezTo>
                    <a:pt x="75839" y="23436"/>
                    <a:pt x="76116" y="22791"/>
                    <a:pt x="76091" y="22120"/>
                  </a:cubicBezTo>
                  <a:cubicBezTo>
                    <a:pt x="76007" y="21643"/>
                    <a:pt x="75772" y="21199"/>
                    <a:pt x="75421" y="20863"/>
                  </a:cubicBezTo>
                  <a:cubicBezTo>
                    <a:pt x="75043" y="20537"/>
                    <a:pt x="74574" y="20327"/>
                    <a:pt x="74080" y="20277"/>
                  </a:cubicBezTo>
                  <a:cubicBezTo>
                    <a:pt x="73569" y="20503"/>
                    <a:pt x="73175" y="20922"/>
                    <a:pt x="72991" y="21450"/>
                  </a:cubicBezTo>
                  <a:close/>
                  <a:moveTo>
                    <a:pt x="77431" y="33934"/>
                  </a:moveTo>
                  <a:cubicBezTo>
                    <a:pt x="77431" y="33934"/>
                    <a:pt x="77431" y="33432"/>
                    <a:pt x="76845" y="33934"/>
                  </a:cubicBezTo>
                  <a:cubicBezTo>
                    <a:pt x="76259" y="34437"/>
                    <a:pt x="76342" y="33934"/>
                    <a:pt x="76845" y="34521"/>
                  </a:cubicBezTo>
                  <a:cubicBezTo>
                    <a:pt x="77021" y="34647"/>
                    <a:pt x="77255" y="34647"/>
                    <a:pt x="77431" y="34521"/>
                  </a:cubicBezTo>
                  <a:cubicBezTo>
                    <a:pt x="77431" y="34521"/>
                    <a:pt x="77850" y="34521"/>
                    <a:pt x="77767" y="34270"/>
                  </a:cubicBezTo>
                  <a:close/>
                  <a:moveTo>
                    <a:pt x="84218" y="23712"/>
                  </a:moveTo>
                  <a:cubicBezTo>
                    <a:pt x="83799" y="23712"/>
                    <a:pt x="83716" y="24131"/>
                    <a:pt x="83799" y="24550"/>
                  </a:cubicBezTo>
                  <a:cubicBezTo>
                    <a:pt x="83883" y="24969"/>
                    <a:pt x="83799" y="25137"/>
                    <a:pt x="84554" y="25053"/>
                  </a:cubicBezTo>
                  <a:cubicBezTo>
                    <a:pt x="85308" y="24969"/>
                    <a:pt x="84972" y="25053"/>
                    <a:pt x="84554" y="24215"/>
                  </a:cubicBezTo>
                  <a:cubicBezTo>
                    <a:pt x="84134" y="23377"/>
                    <a:pt x="85308" y="23964"/>
                    <a:pt x="84554" y="24047"/>
                  </a:cubicBezTo>
                  <a:close/>
                  <a:moveTo>
                    <a:pt x="90251" y="21869"/>
                  </a:moveTo>
                  <a:lnTo>
                    <a:pt x="89330" y="22288"/>
                  </a:lnTo>
                  <a:lnTo>
                    <a:pt x="88073" y="22874"/>
                  </a:lnTo>
                  <a:lnTo>
                    <a:pt x="87151" y="23377"/>
                  </a:lnTo>
                  <a:cubicBezTo>
                    <a:pt x="87151" y="23377"/>
                    <a:pt x="87151" y="23377"/>
                    <a:pt x="87151" y="23377"/>
                  </a:cubicBezTo>
                  <a:cubicBezTo>
                    <a:pt x="87369" y="23427"/>
                    <a:pt x="87603" y="23427"/>
                    <a:pt x="87821" y="23377"/>
                  </a:cubicBezTo>
                  <a:lnTo>
                    <a:pt x="88994" y="22791"/>
                  </a:lnTo>
                  <a:lnTo>
                    <a:pt x="90084" y="22288"/>
                  </a:lnTo>
                  <a:close/>
                  <a:moveTo>
                    <a:pt x="101311" y="17512"/>
                  </a:moveTo>
                  <a:cubicBezTo>
                    <a:pt x="102149" y="17428"/>
                    <a:pt x="102953" y="17143"/>
                    <a:pt x="103657" y="16674"/>
                  </a:cubicBezTo>
                  <a:cubicBezTo>
                    <a:pt x="104068" y="16381"/>
                    <a:pt x="104311" y="15920"/>
                    <a:pt x="104328" y="15417"/>
                  </a:cubicBezTo>
                  <a:cubicBezTo>
                    <a:pt x="104328" y="15417"/>
                    <a:pt x="103909" y="14747"/>
                    <a:pt x="103322" y="14495"/>
                  </a:cubicBezTo>
                  <a:cubicBezTo>
                    <a:pt x="102468" y="14303"/>
                    <a:pt x="101579" y="14303"/>
                    <a:pt x="100725" y="14495"/>
                  </a:cubicBezTo>
                  <a:cubicBezTo>
                    <a:pt x="100725" y="14495"/>
                    <a:pt x="100725" y="14495"/>
                    <a:pt x="100725" y="15082"/>
                  </a:cubicBezTo>
                  <a:cubicBezTo>
                    <a:pt x="100725" y="15668"/>
                    <a:pt x="100725" y="15752"/>
                    <a:pt x="101144" y="16171"/>
                  </a:cubicBezTo>
                  <a:lnTo>
                    <a:pt x="101144" y="17177"/>
                  </a:lnTo>
                  <a:cubicBezTo>
                    <a:pt x="101144" y="17177"/>
                    <a:pt x="102065" y="17847"/>
                    <a:pt x="102065" y="17847"/>
                  </a:cubicBezTo>
                  <a:close/>
                  <a:moveTo>
                    <a:pt x="106841" y="33264"/>
                  </a:moveTo>
                  <a:cubicBezTo>
                    <a:pt x="106950" y="33524"/>
                    <a:pt x="107126" y="33758"/>
                    <a:pt x="107344" y="33934"/>
                  </a:cubicBezTo>
                  <a:cubicBezTo>
                    <a:pt x="107537" y="34169"/>
                    <a:pt x="107805" y="34312"/>
                    <a:pt x="108098" y="34353"/>
                  </a:cubicBezTo>
                  <a:lnTo>
                    <a:pt x="107428" y="31588"/>
                  </a:lnTo>
                  <a:cubicBezTo>
                    <a:pt x="107235" y="31840"/>
                    <a:pt x="107093" y="32125"/>
                    <a:pt x="107009" y="32426"/>
                  </a:cubicBezTo>
                  <a:cubicBezTo>
                    <a:pt x="106942" y="32828"/>
                    <a:pt x="107000" y="33231"/>
                    <a:pt x="107176" y="33599"/>
                  </a:cubicBezTo>
                  <a:close/>
                  <a:moveTo>
                    <a:pt x="116561" y="56055"/>
                  </a:moveTo>
                  <a:lnTo>
                    <a:pt x="116561" y="55384"/>
                  </a:lnTo>
                  <a:lnTo>
                    <a:pt x="115974" y="55384"/>
                  </a:lnTo>
                  <a:close/>
                </a:path>
              </a:pathLst>
            </a:custGeom>
            <a:solidFill>
              <a:srgbClr val="FFFFFF"/>
            </a:solidFill>
            <a:ln w="8363" cap="flat">
              <a:noFill/>
              <a:prstDash val="solid"/>
              <a:miter/>
            </a:ln>
          </p:spPr>
          <p:txBody>
            <a:bodyPr rtlCol="0" anchor="ctr"/>
            <a:lstStyle/>
            <a:p>
              <a:pPr defTabSz="914378"/>
              <a:endParaRPr lang="en-US"/>
            </a:p>
          </p:txBody>
        </p:sp>
        <p:sp>
          <p:nvSpPr>
            <p:cNvPr id="831" name="Freeform: Shape 830">
              <a:extLst>
                <a:ext uri="{FF2B5EF4-FFF2-40B4-BE49-F238E27FC236}">
                  <a16:creationId xmlns:a16="http://schemas.microsoft.com/office/drawing/2014/main" xmlns="" id="{1F98AF6D-9E5D-4042-8E9C-88C7E58DD81F}"/>
                </a:ext>
              </a:extLst>
            </p:cNvPr>
            <p:cNvSpPr/>
            <p:nvPr/>
          </p:nvSpPr>
          <p:spPr>
            <a:xfrm>
              <a:off x="3813167" y="2393810"/>
              <a:ext cx="71530" cy="71304"/>
            </a:xfrm>
            <a:custGeom>
              <a:avLst/>
              <a:gdLst>
                <a:gd name="connsiteX0" fmla="*/ 49140 w 71530"/>
                <a:gd name="connsiteY0" fmla="*/ 68204 h 71304"/>
                <a:gd name="connsiteX1" fmla="*/ 48554 w 71530"/>
                <a:gd name="connsiteY1" fmla="*/ 67031 h 71304"/>
                <a:gd name="connsiteX2" fmla="*/ 47967 w 71530"/>
                <a:gd name="connsiteY2" fmla="*/ 65774 h 71304"/>
                <a:gd name="connsiteX3" fmla="*/ 47213 w 71530"/>
                <a:gd name="connsiteY3" fmla="*/ 65355 h 71304"/>
                <a:gd name="connsiteX4" fmla="*/ 45034 w 71530"/>
                <a:gd name="connsiteY4" fmla="*/ 65355 h 71304"/>
                <a:gd name="connsiteX5" fmla="*/ 44616 w 71530"/>
                <a:gd name="connsiteY5" fmla="*/ 64601 h 71304"/>
                <a:gd name="connsiteX6" fmla="*/ 43442 w 71530"/>
                <a:gd name="connsiteY6" fmla="*/ 66193 h 71304"/>
                <a:gd name="connsiteX7" fmla="*/ 42353 w 71530"/>
                <a:gd name="connsiteY7" fmla="*/ 67701 h 71304"/>
                <a:gd name="connsiteX8" fmla="*/ 41850 w 71530"/>
                <a:gd name="connsiteY8" fmla="*/ 65942 h 71304"/>
                <a:gd name="connsiteX9" fmla="*/ 40929 w 71530"/>
                <a:gd name="connsiteY9" fmla="*/ 66780 h 71304"/>
                <a:gd name="connsiteX10" fmla="*/ 40510 w 71530"/>
                <a:gd name="connsiteY10" fmla="*/ 68120 h 71304"/>
                <a:gd name="connsiteX11" fmla="*/ 40510 w 71530"/>
                <a:gd name="connsiteY11" fmla="*/ 69461 h 71304"/>
                <a:gd name="connsiteX12" fmla="*/ 40510 w 71530"/>
                <a:gd name="connsiteY12" fmla="*/ 70048 h 71304"/>
                <a:gd name="connsiteX13" fmla="*/ 39421 w 71530"/>
                <a:gd name="connsiteY13" fmla="*/ 69042 h 71304"/>
                <a:gd name="connsiteX14" fmla="*/ 39421 w 71530"/>
                <a:gd name="connsiteY14" fmla="*/ 67366 h 71304"/>
                <a:gd name="connsiteX15" fmla="*/ 39421 w 71530"/>
                <a:gd name="connsiteY15" fmla="*/ 65607 h 71304"/>
                <a:gd name="connsiteX16" fmla="*/ 37158 w 71530"/>
                <a:gd name="connsiteY16" fmla="*/ 63931 h 71304"/>
                <a:gd name="connsiteX17" fmla="*/ 37158 w 71530"/>
                <a:gd name="connsiteY17" fmla="*/ 63931 h 71304"/>
                <a:gd name="connsiteX18" fmla="*/ 37158 w 71530"/>
                <a:gd name="connsiteY18" fmla="*/ 64434 h 71304"/>
                <a:gd name="connsiteX19" fmla="*/ 37158 w 71530"/>
                <a:gd name="connsiteY19" fmla="*/ 65104 h 71304"/>
                <a:gd name="connsiteX20" fmla="*/ 35650 w 71530"/>
                <a:gd name="connsiteY20" fmla="*/ 65104 h 71304"/>
                <a:gd name="connsiteX21" fmla="*/ 34142 w 71530"/>
                <a:gd name="connsiteY21" fmla="*/ 65523 h 71304"/>
                <a:gd name="connsiteX22" fmla="*/ 34142 w 71530"/>
                <a:gd name="connsiteY22" fmla="*/ 66110 h 71304"/>
                <a:gd name="connsiteX23" fmla="*/ 34142 w 71530"/>
                <a:gd name="connsiteY23" fmla="*/ 66780 h 71304"/>
                <a:gd name="connsiteX24" fmla="*/ 32550 w 71530"/>
                <a:gd name="connsiteY24" fmla="*/ 68204 h 71304"/>
                <a:gd name="connsiteX25" fmla="*/ 29869 w 71530"/>
                <a:gd name="connsiteY25" fmla="*/ 67618 h 71304"/>
                <a:gd name="connsiteX26" fmla="*/ 28612 w 71530"/>
                <a:gd name="connsiteY26" fmla="*/ 67618 h 71304"/>
                <a:gd name="connsiteX27" fmla="*/ 27104 w 71530"/>
                <a:gd name="connsiteY27" fmla="*/ 68372 h 71304"/>
                <a:gd name="connsiteX28" fmla="*/ 25679 w 71530"/>
                <a:gd name="connsiteY28" fmla="*/ 69042 h 71304"/>
                <a:gd name="connsiteX29" fmla="*/ 24758 w 71530"/>
                <a:gd name="connsiteY29" fmla="*/ 69042 h 71304"/>
                <a:gd name="connsiteX30" fmla="*/ 23668 w 71530"/>
                <a:gd name="connsiteY30" fmla="*/ 69042 h 71304"/>
                <a:gd name="connsiteX31" fmla="*/ 23166 w 71530"/>
                <a:gd name="connsiteY31" fmla="*/ 69042 h 71304"/>
                <a:gd name="connsiteX32" fmla="*/ 22495 w 71530"/>
                <a:gd name="connsiteY32" fmla="*/ 70131 h 71304"/>
                <a:gd name="connsiteX33" fmla="*/ 22076 w 71530"/>
                <a:gd name="connsiteY33" fmla="*/ 71304 h 71304"/>
                <a:gd name="connsiteX34" fmla="*/ 21574 w 71530"/>
                <a:gd name="connsiteY34" fmla="*/ 70718 h 71304"/>
                <a:gd name="connsiteX35" fmla="*/ 21155 w 71530"/>
                <a:gd name="connsiteY35" fmla="*/ 69964 h 71304"/>
                <a:gd name="connsiteX36" fmla="*/ 21155 w 71530"/>
                <a:gd name="connsiteY36" fmla="*/ 68958 h 71304"/>
                <a:gd name="connsiteX37" fmla="*/ 21155 w 71530"/>
                <a:gd name="connsiteY37" fmla="*/ 67785 h 71304"/>
                <a:gd name="connsiteX38" fmla="*/ 21155 w 71530"/>
                <a:gd name="connsiteY38" fmla="*/ 67618 h 71304"/>
                <a:gd name="connsiteX39" fmla="*/ 20149 w 71530"/>
                <a:gd name="connsiteY39" fmla="*/ 66780 h 71304"/>
                <a:gd name="connsiteX40" fmla="*/ 19563 w 71530"/>
                <a:gd name="connsiteY40" fmla="*/ 67526 h 71304"/>
                <a:gd name="connsiteX41" fmla="*/ 19563 w 71530"/>
                <a:gd name="connsiteY41" fmla="*/ 67534 h 71304"/>
                <a:gd name="connsiteX42" fmla="*/ 19563 w 71530"/>
                <a:gd name="connsiteY42" fmla="*/ 68707 h 71304"/>
                <a:gd name="connsiteX43" fmla="*/ 18557 w 71530"/>
                <a:gd name="connsiteY43" fmla="*/ 67701 h 71304"/>
                <a:gd name="connsiteX44" fmla="*/ 18054 w 71530"/>
                <a:gd name="connsiteY44" fmla="*/ 66277 h 71304"/>
                <a:gd name="connsiteX45" fmla="*/ 15792 w 71530"/>
                <a:gd name="connsiteY45" fmla="*/ 66277 h 71304"/>
                <a:gd name="connsiteX46" fmla="*/ 15289 w 71530"/>
                <a:gd name="connsiteY46" fmla="*/ 65607 h 71304"/>
                <a:gd name="connsiteX47" fmla="*/ 15289 w 71530"/>
                <a:gd name="connsiteY47" fmla="*/ 64434 h 71304"/>
                <a:gd name="connsiteX48" fmla="*/ 15289 w 71530"/>
                <a:gd name="connsiteY48" fmla="*/ 63428 h 71304"/>
                <a:gd name="connsiteX49" fmla="*/ 15289 w 71530"/>
                <a:gd name="connsiteY49" fmla="*/ 62758 h 71304"/>
                <a:gd name="connsiteX50" fmla="*/ 14787 w 71530"/>
                <a:gd name="connsiteY50" fmla="*/ 62758 h 71304"/>
                <a:gd name="connsiteX51" fmla="*/ 14284 w 71530"/>
                <a:gd name="connsiteY51" fmla="*/ 62758 h 71304"/>
                <a:gd name="connsiteX52" fmla="*/ 13195 w 71530"/>
                <a:gd name="connsiteY52" fmla="*/ 63428 h 71304"/>
                <a:gd name="connsiteX53" fmla="*/ 13195 w 71530"/>
                <a:gd name="connsiteY53" fmla="*/ 64182 h 71304"/>
                <a:gd name="connsiteX54" fmla="*/ 13195 w 71530"/>
                <a:gd name="connsiteY54" fmla="*/ 65020 h 71304"/>
                <a:gd name="connsiteX55" fmla="*/ 12273 w 71530"/>
                <a:gd name="connsiteY55" fmla="*/ 65607 h 71304"/>
                <a:gd name="connsiteX56" fmla="*/ 12273 w 71530"/>
                <a:gd name="connsiteY56" fmla="*/ 64518 h 71304"/>
                <a:gd name="connsiteX57" fmla="*/ 11854 w 71530"/>
                <a:gd name="connsiteY57" fmla="*/ 64099 h 71304"/>
                <a:gd name="connsiteX58" fmla="*/ 11435 w 71530"/>
                <a:gd name="connsiteY58" fmla="*/ 63596 h 71304"/>
                <a:gd name="connsiteX59" fmla="*/ 11435 w 71530"/>
                <a:gd name="connsiteY59" fmla="*/ 62423 h 71304"/>
                <a:gd name="connsiteX60" fmla="*/ 11435 w 71530"/>
                <a:gd name="connsiteY60" fmla="*/ 61920 h 71304"/>
                <a:gd name="connsiteX61" fmla="*/ 11435 w 71530"/>
                <a:gd name="connsiteY61" fmla="*/ 61082 h 71304"/>
                <a:gd name="connsiteX62" fmla="*/ 11435 w 71530"/>
                <a:gd name="connsiteY62" fmla="*/ 60328 h 71304"/>
                <a:gd name="connsiteX63" fmla="*/ 10849 w 71530"/>
                <a:gd name="connsiteY63" fmla="*/ 60328 h 71304"/>
                <a:gd name="connsiteX64" fmla="*/ 10178 w 71530"/>
                <a:gd name="connsiteY64" fmla="*/ 60328 h 71304"/>
                <a:gd name="connsiteX65" fmla="*/ 9675 w 71530"/>
                <a:gd name="connsiteY65" fmla="*/ 59825 h 71304"/>
                <a:gd name="connsiteX66" fmla="*/ 9005 w 71530"/>
                <a:gd name="connsiteY66" fmla="*/ 59825 h 71304"/>
                <a:gd name="connsiteX67" fmla="*/ 8503 w 71530"/>
                <a:gd name="connsiteY67" fmla="*/ 59825 h 71304"/>
                <a:gd name="connsiteX68" fmla="*/ 8000 w 71530"/>
                <a:gd name="connsiteY68" fmla="*/ 59825 h 71304"/>
                <a:gd name="connsiteX69" fmla="*/ 8000 w 71530"/>
                <a:gd name="connsiteY69" fmla="*/ 60412 h 71304"/>
                <a:gd name="connsiteX70" fmla="*/ 8000 w 71530"/>
                <a:gd name="connsiteY70" fmla="*/ 61082 h 71304"/>
                <a:gd name="connsiteX71" fmla="*/ 8754 w 71530"/>
                <a:gd name="connsiteY71" fmla="*/ 61753 h 71304"/>
                <a:gd name="connsiteX72" fmla="*/ 9675 w 71530"/>
                <a:gd name="connsiteY72" fmla="*/ 61753 h 71304"/>
                <a:gd name="connsiteX73" fmla="*/ 10346 w 71530"/>
                <a:gd name="connsiteY73" fmla="*/ 61753 h 71304"/>
                <a:gd name="connsiteX74" fmla="*/ 10849 w 71530"/>
                <a:gd name="connsiteY74" fmla="*/ 62423 h 71304"/>
                <a:gd name="connsiteX75" fmla="*/ 7581 w 71530"/>
                <a:gd name="connsiteY75" fmla="*/ 63261 h 71304"/>
                <a:gd name="connsiteX76" fmla="*/ 6575 w 71530"/>
                <a:gd name="connsiteY76" fmla="*/ 61166 h 71304"/>
                <a:gd name="connsiteX77" fmla="*/ 5402 w 71530"/>
                <a:gd name="connsiteY77" fmla="*/ 60328 h 71304"/>
                <a:gd name="connsiteX78" fmla="*/ 4313 w 71530"/>
                <a:gd name="connsiteY78" fmla="*/ 59825 h 71304"/>
                <a:gd name="connsiteX79" fmla="*/ 3643 w 71530"/>
                <a:gd name="connsiteY79" fmla="*/ 58904 h 71304"/>
                <a:gd name="connsiteX80" fmla="*/ 3643 w 71530"/>
                <a:gd name="connsiteY80" fmla="*/ 58904 h 71304"/>
                <a:gd name="connsiteX81" fmla="*/ 3643 w 71530"/>
                <a:gd name="connsiteY81" fmla="*/ 58904 h 71304"/>
                <a:gd name="connsiteX82" fmla="*/ 3643 w 71530"/>
                <a:gd name="connsiteY82" fmla="*/ 58485 h 71304"/>
                <a:gd name="connsiteX83" fmla="*/ 3643 w 71530"/>
                <a:gd name="connsiteY83" fmla="*/ 58485 h 71304"/>
                <a:gd name="connsiteX84" fmla="*/ 2805 w 71530"/>
                <a:gd name="connsiteY84" fmla="*/ 57731 h 71304"/>
                <a:gd name="connsiteX85" fmla="*/ 1967 w 71530"/>
                <a:gd name="connsiteY85" fmla="*/ 56893 h 71304"/>
                <a:gd name="connsiteX86" fmla="*/ 1967 w 71530"/>
                <a:gd name="connsiteY86" fmla="*/ 56474 h 71304"/>
                <a:gd name="connsiteX87" fmla="*/ 1967 w 71530"/>
                <a:gd name="connsiteY87" fmla="*/ 56474 h 71304"/>
                <a:gd name="connsiteX88" fmla="*/ 1967 w 71530"/>
                <a:gd name="connsiteY88" fmla="*/ 55971 h 71304"/>
                <a:gd name="connsiteX89" fmla="*/ 1967 w 71530"/>
                <a:gd name="connsiteY89" fmla="*/ 55468 h 71304"/>
                <a:gd name="connsiteX90" fmla="*/ 1213 w 71530"/>
                <a:gd name="connsiteY90" fmla="*/ 55468 h 71304"/>
                <a:gd name="connsiteX91" fmla="*/ 375 w 71530"/>
                <a:gd name="connsiteY91" fmla="*/ 54966 h 71304"/>
                <a:gd name="connsiteX92" fmla="*/ 375 w 71530"/>
                <a:gd name="connsiteY92" fmla="*/ 54966 h 71304"/>
                <a:gd name="connsiteX93" fmla="*/ 375 w 71530"/>
                <a:gd name="connsiteY93" fmla="*/ 54966 h 71304"/>
                <a:gd name="connsiteX94" fmla="*/ 375 w 71530"/>
                <a:gd name="connsiteY94" fmla="*/ 53541 h 71304"/>
                <a:gd name="connsiteX95" fmla="*/ 1799 w 71530"/>
                <a:gd name="connsiteY95" fmla="*/ 52703 h 71304"/>
                <a:gd name="connsiteX96" fmla="*/ 3391 w 71530"/>
                <a:gd name="connsiteY96" fmla="*/ 51949 h 71304"/>
                <a:gd name="connsiteX97" fmla="*/ 4313 w 71530"/>
                <a:gd name="connsiteY97" fmla="*/ 50860 h 71304"/>
                <a:gd name="connsiteX98" fmla="*/ 3224 w 71530"/>
                <a:gd name="connsiteY98" fmla="*/ 50441 h 71304"/>
                <a:gd name="connsiteX99" fmla="*/ 3224 w 71530"/>
                <a:gd name="connsiteY99" fmla="*/ 50441 h 71304"/>
                <a:gd name="connsiteX100" fmla="*/ 3224 w 71530"/>
                <a:gd name="connsiteY100" fmla="*/ 50441 h 71304"/>
                <a:gd name="connsiteX101" fmla="*/ 2637 w 71530"/>
                <a:gd name="connsiteY101" fmla="*/ 51028 h 71304"/>
                <a:gd name="connsiteX102" fmla="*/ 2051 w 71530"/>
                <a:gd name="connsiteY102" fmla="*/ 51698 h 71304"/>
                <a:gd name="connsiteX103" fmla="*/ 1380 w 71530"/>
                <a:gd name="connsiteY103" fmla="*/ 51698 h 71304"/>
                <a:gd name="connsiteX104" fmla="*/ 878 w 71530"/>
                <a:gd name="connsiteY104" fmla="*/ 51698 h 71304"/>
                <a:gd name="connsiteX105" fmla="*/ 375 w 71530"/>
                <a:gd name="connsiteY105" fmla="*/ 51698 h 71304"/>
                <a:gd name="connsiteX106" fmla="*/ 375 w 71530"/>
                <a:gd name="connsiteY106" fmla="*/ 51698 h 71304"/>
                <a:gd name="connsiteX107" fmla="*/ 375 w 71530"/>
                <a:gd name="connsiteY107" fmla="*/ 51195 h 71304"/>
                <a:gd name="connsiteX108" fmla="*/ 375 w 71530"/>
                <a:gd name="connsiteY108" fmla="*/ 50609 h 71304"/>
                <a:gd name="connsiteX109" fmla="*/ 375 w 71530"/>
                <a:gd name="connsiteY109" fmla="*/ 48765 h 71304"/>
                <a:gd name="connsiteX110" fmla="*/ 1213 w 71530"/>
                <a:gd name="connsiteY110" fmla="*/ 46838 h 71304"/>
                <a:gd name="connsiteX111" fmla="*/ 2135 w 71530"/>
                <a:gd name="connsiteY111" fmla="*/ 45078 h 71304"/>
                <a:gd name="connsiteX112" fmla="*/ 2135 w 71530"/>
                <a:gd name="connsiteY112" fmla="*/ 43905 h 71304"/>
                <a:gd name="connsiteX113" fmla="*/ 1129 w 71530"/>
                <a:gd name="connsiteY113" fmla="*/ 42313 h 71304"/>
                <a:gd name="connsiteX114" fmla="*/ 207 w 71530"/>
                <a:gd name="connsiteY114" fmla="*/ 40805 h 71304"/>
                <a:gd name="connsiteX115" fmla="*/ 207 w 71530"/>
                <a:gd name="connsiteY115" fmla="*/ 38627 h 71304"/>
                <a:gd name="connsiteX116" fmla="*/ 710 w 71530"/>
                <a:gd name="connsiteY116" fmla="*/ 36113 h 71304"/>
                <a:gd name="connsiteX117" fmla="*/ 207 w 71530"/>
                <a:gd name="connsiteY117" fmla="*/ 34102 h 71304"/>
                <a:gd name="connsiteX118" fmla="*/ 207 w 71530"/>
                <a:gd name="connsiteY118" fmla="*/ 33599 h 71304"/>
                <a:gd name="connsiteX119" fmla="*/ 710 w 71530"/>
                <a:gd name="connsiteY119" fmla="*/ 33599 h 71304"/>
                <a:gd name="connsiteX120" fmla="*/ 1129 w 71530"/>
                <a:gd name="connsiteY120" fmla="*/ 32929 h 71304"/>
                <a:gd name="connsiteX121" fmla="*/ 1129 w 71530"/>
                <a:gd name="connsiteY121" fmla="*/ 31421 h 71304"/>
                <a:gd name="connsiteX122" fmla="*/ 2051 w 71530"/>
                <a:gd name="connsiteY122" fmla="*/ 31421 h 71304"/>
                <a:gd name="connsiteX123" fmla="*/ 2721 w 71530"/>
                <a:gd name="connsiteY123" fmla="*/ 33935 h 71304"/>
                <a:gd name="connsiteX124" fmla="*/ 3307 w 71530"/>
                <a:gd name="connsiteY124" fmla="*/ 32929 h 71304"/>
                <a:gd name="connsiteX125" fmla="*/ 4062 w 71530"/>
                <a:gd name="connsiteY125" fmla="*/ 32175 h 71304"/>
                <a:gd name="connsiteX126" fmla="*/ 5821 w 71530"/>
                <a:gd name="connsiteY126" fmla="*/ 32175 h 71304"/>
                <a:gd name="connsiteX127" fmla="*/ 7078 w 71530"/>
                <a:gd name="connsiteY127" fmla="*/ 32175 h 71304"/>
                <a:gd name="connsiteX128" fmla="*/ 7748 w 71530"/>
                <a:gd name="connsiteY128" fmla="*/ 32175 h 71304"/>
                <a:gd name="connsiteX129" fmla="*/ 7748 w 71530"/>
                <a:gd name="connsiteY129" fmla="*/ 32175 h 71304"/>
                <a:gd name="connsiteX130" fmla="*/ 7748 w 71530"/>
                <a:gd name="connsiteY130" fmla="*/ 32175 h 71304"/>
                <a:gd name="connsiteX131" fmla="*/ 7748 w 71530"/>
                <a:gd name="connsiteY131" fmla="*/ 32175 h 71304"/>
                <a:gd name="connsiteX132" fmla="*/ 5905 w 71530"/>
                <a:gd name="connsiteY132" fmla="*/ 31253 h 71304"/>
                <a:gd name="connsiteX133" fmla="*/ 3810 w 71530"/>
                <a:gd name="connsiteY133" fmla="*/ 31253 h 71304"/>
                <a:gd name="connsiteX134" fmla="*/ 3391 w 71530"/>
                <a:gd name="connsiteY134" fmla="*/ 29578 h 71304"/>
                <a:gd name="connsiteX135" fmla="*/ 4062 w 71530"/>
                <a:gd name="connsiteY135" fmla="*/ 29578 h 71304"/>
                <a:gd name="connsiteX136" fmla="*/ 4564 w 71530"/>
                <a:gd name="connsiteY136" fmla="*/ 29578 h 71304"/>
                <a:gd name="connsiteX137" fmla="*/ 5067 w 71530"/>
                <a:gd name="connsiteY137" fmla="*/ 29578 h 71304"/>
                <a:gd name="connsiteX138" fmla="*/ 5067 w 71530"/>
                <a:gd name="connsiteY138" fmla="*/ 28991 h 71304"/>
                <a:gd name="connsiteX139" fmla="*/ 5067 w 71530"/>
                <a:gd name="connsiteY139" fmla="*/ 28488 h 71304"/>
                <a:gd name="connsiteX140" fmla="*/ 5570 w 71530"/>
                <a:gd name="connsiteY140" fmla="*/ 28488 h 71304"/>
                <a:gd name="connsiteX141" fmla="*/ 6324 w 71530"/>
                <a:gd name="connsiteY141" fmla="*/ 29996 h 71304"/>
                <a:gd name="connsiteX142" fmla="*/ 7916 w 71530"/>
                <a:gd name="connsiteY142" fmla="*/ 31086 h 71304"/>
                <a:gd name="connsiteX143" fmla="*/ 8335 w 71530"/>
                <a:gd name="connsiteY143" fmla="*/ 31086 h 71304"/>
                <a:gd name="connsiteX144" fmla="*/ 8335 w 71530"/>
                <a:gd name="connsiteY144" fmla="*/ 31086 h 71304"/>
                <a:gd name="connsiteX145" fmla="*/ 7246 w 71530"/>
                <a:gd name="connsiteY145" fmla="*/ 26813 h 71304"/>
                <a:gd name="connsiteX146" fmla="*/ 5235 w 71530"/>
                <a:gd name="connsiteY146" fmla="*/ 26226 h 71304"/>
                <a:gd name="connsiteX147" fmla="*/ 3727 w 71530"/>
                <a:gd name="connsiteY147" fmla="*/ 25472 h 71304"/>
                <a:gd name="connsiteX148" fmla="*/ 3727 w 71530"/>
                <a:gd name="connsiteY148" fmla="*/ 25472 h 71304"/>
                <a:gd name="connsiteX149" fmla="*/ 4397 w 71530"/>
                <a:gd name="connsiteY149" fmla="*/ 23042 h 71304"/>
                <a:gd name="connsiteX150" fmla="*/ 6491 w 71530"/>
                <a:gd name="connsiteY150" fmla="*/ 21618 h 71304"/>
                <a:gd name="connsiteX151" fmla="*/ 7246 w 71530"/>
                <a:gd name="connsiteY151" fmla="*/ 21618 h 71304"/>
                <a:gd name="connsiteX152" fmla="*/ 7748 w 71530"/>
                <a:gd name="connsiteY152" fmla="*/ 21618 h 71304"/>
                <a:gd name="connsiteX153" fmla="*/ 7748 w 71530"/>
                <a:gd name="connsiteY153" fmla="*/ 21618 h 71304"/>
                <a:gd name="connsiteX154" fmla="*/ 8251 w 71530"/>
                <a:gd name="connsiteY154" fmla="*/ 20528 h 71304"/>
                <a:gd name="connsiteX155" fmla="*/ 8754 w 71530"/>
                <a:gd name="connsiteY155" fmla="*/ 18434 h 71304"/>
                <a:gd name="connsiteX156" fmla="*/ 9340 w 71530"/>
                <a:gd name="connsiteY156" fmla="*/ 16423 h 71304"/>
                <a:gd name="connsiteX157" fmla="*/ 10095 w 71530"/>
                <a:gd name="connsiteY157" fmla="*/ 15501 h 71304"/>
                <a:gd name="connsiteX158" fmla="*/ 10095 w 71530"/>
                <a:gd name="connsiteY158" fmla="*/ 16758 h 71304"/>
                <a:gd name="connsiteX159" fmla="*/ 10597 w 71530"/>
                <a:gd name="connsiteY159" fmla="*/ 19104 h 71304"/>
                <a:gd name="connsiteX160" fmla="*/ 11016 w 71530"/>
                <a:gd name="connsiteY160" fmla="*/ 21534 h 71304"/>
                <a:gd name="connsiteX161" fmla="*/ 11016 w 71530"/>
                <a:gd name="connsiteY161" fmla="*/ 22791 h 71304"/>
                <a:gd name="connsiteX162" fmla="*/ 10346 w 71530"/>
                <a:gd name="connsiteY162" fmla="*/ 22791 h 71304"/>
                <a:gd name="connsiteX163" fmla="*/ 9592 w 71530"/>
                <a:gd name="connsiteY163" fmla="*/ 22791 h 71304"/>
                <a:gd name="connsiteX164" fmla="*/ 9592 w 71530"/>
                <a:gd name="connsiteY164" fmla="*/ 23712 h 71304"/>
                <a:gd name="connsiteX165" fmla="*/ 9592 w 71530"/>
                <a:gd name="connsiteY165" fmla="*/ 24466 h 71304"/>
                <a:gd name="connsiteX166" fmla="*/ 9592 w 71530"/>
                <a:gd name="connsiteY166" fmla="*/ 24466 h 71304"/>
                <a:gd name="connsiteX167" fmla="*/ 9592 w 71530"/>
                <a:gd name="connsiteY167" fmla="*/ 24466 h 71304"/>
                <a:gd name="connsiteX168" fmla="*/ 12357 w 71530"/>
                <a:gd name="connsiteY168" fmla="*/ 23712 h 71304"/>
                <a:gd name="connsiteX169" fmla="*/ 12357 w 71530"/>
                <a:gd name="connsiteY169" fmla="*/ 23712 h 71304"/>
                <a:gd name="connsiteX170" fmla="*/ 12357 w 71530"/>
                <a:gd name="connsiteY170" fmla="*/ 24131 h 71304"/>
                <a:gd name="connsiteX171" fmla="*/ 12357 w 71530"/>
                <a:gd name="connsiteY171" fmla="*/ 24131 h 71304"/>
                <a:gd name="connsiteX172" fmla="*/ 12357 w 71530"/>
                <a:gd name="connsiteY172" fmla="*/ 24131 h 71304"/>
                <a:gd name="connsiteX173" fmla="*/ 14200 w 71530"/>
                <a:gd name="connsiteY173" fmla="*/ 24131 h 71304"/>
                <a:gd name="connsiteX174" fmla="*/ 14200 w 71530"/>
                <a:gd name="connsiteY174" fmla="*/ 23293 h 71304"/>
                <a:gd name="connsiteX175" fmla="*/ 13446 w 71530"/>
                <a:gd name="connsiteY175" fmla="*/ 20193 h 71304"/>
                <a:gd name="connsiteX176" fmla="*/ 15122 w 71530"/>
                <a:gd name="connsiteY176" fmla="*/ 19774 h 71304"/>
                <a:gd name="connsiteX177" fmla="*/ 16630 w 71530"/>
                <a:gd name="connsiteY177" fmla="*/ 20193 h 71304"/>
                <a:gd name="connsiteX178" fmla="*/ 17719 w 71530"/>
                <a:gd name="connsiteY178" fmla="*/ 20193 h 71304"/>
                <a:gd name="connsiteX179" fmla="*/ 18138 w 71530"/>
                <a:gd name="connsiteY179" fmla="*/ 20193 h 71304"/>
                <a:gd name="connsiteX180" fmla="*/ 17468 w 71530"/>
                <a:gd name="connsiteY180" fmla="*/ 19690 h 71304"/>
                <a:gd name="connsiteX181" fmla="*/ 16379 w 71530"/>
                <a:gd name="connsiteY181" fmla="*/ 18853 h 71304"/>
                <a:gd name="connsiteX182" fmla="*/ 15206 w 71530"/>
                <a:gd name="connsiteY182" fmla="*/ 18015 h 71304"/>
                <a:gd name="connsiteX183" fmla="*/ 14619 w 71530"/>
                <a:gd name="connsiteY183" fmla="*/ 18015 h 71304"/>
                <a:gd name="connsiteX184" fmla="*/ 15038 w 71530"/>
                <a:gd name="connsiteY184" fmla="*/ 18015 h 71304"/>
                <a:gd name="connsiteX185" fmla="*/ 15876 w 71530"/>
                <a:gd name="connsiteY185" fmla="*/ 18015 h 71304"/>
                <a:gd name="connsiteX186" fmla="*/ 16462 w 71530"/>
                <a:gd name="connsiteY186" fmla="*/ 18015 h 71304"/>
                <a:gd name="connsiteX187" fmla="*/ 16462 w 71530"/>
                <a:gd name="connsiteY187" fmla="*/ 16255 h 71304"/>
                <a:gd name="connsiteX188" fmla="*/ 15708 w 71530"/>
                <a:gd name="connsiteY188" fmla="*/ 14831 h 71304"/>
                <a:gd name="connsiteX189" fmla="*/ 14870 w 71530"/>
                <a:gd name="connsiteY189" fmla="*/ 12904 h 71304"/>
                <a:gd name="connsiteX190" fmla="*/ 15792 w 71530"/>
                <a:gd name="connsiteY190" fmla="*/ 12904 h 71304"/>
                <a:gd name="connsiteX191" fmla="*/ 16714 w 71530"/>
                <a:gd name="connsiteY191" fmla="*/ 12904 h 71304"/>
                <a:gd name="connsiteX192" fmla="*/ 17216 w 71530"/>
                <a:gd name="connsiteY192" fmla="*/ 12904 h 71304"/>
                <a:gd name="connsiteX193" fmla="*/ 17719 w 71530"/>
                <a:gd name="connsiteY193" fmla="*/ 12904 h 71304"/>
                <a:gd name="connsiteX194" fmla="*/ 18138 w 71530"/>
                <a:gd name="connsiteY194" fmla="*/ 12904 h 71304"/>
                <a:gd name="connsiteX195" fmla="*/ 18138 w 71530"/>
                <a:gd name="connsiteY195" fmla="*/ 12317 h 71304"/>
                <a:gd name="connsiteX196" fmla="*/ 18138 w 71530"/>
                <a:gd name="connsiteY196" fmla="*/ 11814 h 71304"/>
                <a:gd name="connsiteX197" fmla="*/ 19060 w 71530"/>
                <a:gd name="connsiteY197" fmla="*/ 10557 h 71304"/>
                <a:gd name="connsiteX198" fmla="*/ 21490 w 71530"/>
                <a:gd name="connsiteY198" fmla="*/ 8965 h 71304"/>
                <a:gd name="connsiteX199" fmla="*/ 22579 w 71530"/>
                <a:gd name="connsiteY199" fmla="*/ 8295 h 71304"/>
                <a:gd name="connsiteX200" fmla="*/ 23333 w 71530"/>
                <a:gd name="connsiteY200" fmla="*/ 7792 h 71304"/>
                <a:gd name="connsiteX201" fmla="*/ 23752 w 71530"/>
                <a:gd name="connsiteY201" fmla="*/ 7792 h 71304"/>
                <a:gd name="connsiteX202" fmla="*/ 27606 w 71530"/>
                <a:gd name="connsiteY202" fmla="*/ 7792 h 71304"/>
                <a:gd name="connsiteX203" fmla="*/ 27606 w 71530"/>
                <a:gd name="connsiteY203" fmla="*/ 7792 h 71304"/>
                <a:gd name="connsiteX204" fmla="*/ 27187 w 71530"/>
                <a:gd name="connsiteY204" fmla="*/ 8714 h 71304"/>
                <a:gd name="connsiteX205" fmla="*/ 26769 w 71530"/>
                <a:gd name="connsiteY205" fmla="*/ 9468 h 71304"/>
                <a:gd name="connsiteX206" fmla="*/ 26769 w 71530"/>
                <a:gd name="connsiteY206" fmla="*/ 9468 h 71304"/>
                <a:gd name="connsiteX207" fmla="*/ 28277 w 71530"/>
                <a:gd name="connsiteY207" fmla="*/ 8547 h 71304"/>
                <a:gd name="connsiteX208" fmla="*/ 29115 w 71530"/>
                <a:gd name="connsiteY208" fmla="*/ 7038 h 71304"/>
                <a:gd name="connsiteX209" fmla="*/ 29785 w 71530"/>
                <a:gd name="connsiteY209" fmla="*/ 5614 h 71304"/>
                <a:gd name="connsiteX210" fmla="*/ 30707 w 71530"/>
                <a:gd name="connsiteY210" fmla="*/ 4776 h 71304"/>
                <a:gd name="connsiteX211" fmla="*/ 31712 w 71530"/>
                <a:gd name="connsiteY211" fmla="*/ 4776 h 71304"/>
                <a:gd name="connsiteX212" fmla="*/ 32969 w 71530"/>
                <a:gd name="connsiteY212" fmla="*/ 5614 h 71304"/>
                <a:gd name="connsiteX213" fmla="*/ 34309 w 71530"/>
                <a:gd name="connsiteY213" fmla="*/ 6368 h 71304"/>
                <a:gd name="connsiteX214" fmla="*/ 35315 w 71530"/>
                <a:gd name="connsiteY214" fmla="*/ 6368 h 71304"/>
                <a:gd name="connsiteX215" fmla="*/ 35315 w 71530"/>
                <a:gd name="connsiteY215" fmla="*/ 6368 h 71304"/>
                <a:gd name="connsiteX216" fmla="*/ 35315 w 71530"/>
                <a:gd name="connsiteY216" fmla="*/ 5530 h 71304"/>
                <a:gd name="connsiteX217" fmla="*/ 35315 w 71530"/>
                <a:gd name="connsiteY217" fmla="*/ 4692 h 71304"/>
                <a:gd name="connsiteX218" fmla="*/ 35315 w 71530"/>
                <a:gd name="connsiteY218" fmla="*/ 4692 h 71304"/>
                <a:gd name="connsiteX219" fmla="*/ 34058 w 71530"/>
                <a:gd name="connsiteY219" fmla="*/ 4692 h 71304"/>
                <a:gd name="connsiteX220" fmla="*/ 33555 w 71530"/>
                <a:gd name="connsiteY220" fmla="*/ 3854 h 71304"/>
                <a:gd name="connsiteX221" fmla="*/ 34058 w 71530"/>
                <a:gd name="connsiteY221" fmla="*/ 3352 h 71304"/>
                <a:gd name="connsiteX222" fmla="*/ 35231 w 71530"/>
                <a:gd name="connsiteY222" fmla="*/ 3352 h 71304"/>
                <a:gd name="connsiteX223" fmla="*/ 35734 w 71530"/>
                <a:gd name="connsiteY223" fmla="*/ 3352 h 71304"/>
                <a:gd name="connsiteX224" fmla="*/ 39169 w 71530"/>
                <a:gd name="connsiteY224" fmla="*/ 5446 h 71304"/>
                <a:gd name="connsiteX225" fmla="*/ 39672 w 71530"/>
                <a:gd name="connsiteY225" fmla="*/ 5446 h 71304"/>
                <a:gd name="connsiteX226" fmla="*/ 39672 w 71530"/>
                <a:gd name="connsiteY226" fmla="*/ 4776 h 71304"/>
                <a:gd name="connsiteX227" fmla="*/ 39672 w 71530"/>
                <a:gd name="connsiteY227" fmla="*/ 3268 h 71304"/>
                <a:gd name="connsiteX228" fmla="*/ 40342 w 71530"/>
                <a:gd name="connsiteY228" fmla="*/ 3268 h 71304"/>
                <a:gd name="connsiteX229" fmla="*/ 41599 w 71530"/>
                <a:gd name="connsiteY229" fmla="*/ 3268 h 71304"/>
                <a:gd name="connsiteX230" fmla="*/ 42940 w 71530"/>
                <a:gd name="connsiteY230" fmla="*/ 3268 h 71304"/>
                <a:gd name="connsiteX231" fmla="*/ 43442 w 71530"/>
                <a:gd name="connsiteY231" fmla="*/ 4692 h 71304"/>
                <a:gd name="connsiteX232" fmla="*/ 44029 w 71530"/>
                <a:gd name="connsiteY232" fmla="*/ 6033 h 71304"/>
                <a:gd name="connsiteX233" fmla="*/ 44029 w 71530"/>
                <a:gd name="connsiteY233" fmla="*/ 6033 h 71304"/>
                <a:gd name="connsiteX234" fmla="*/ 44029 w 71530"/>
                <a:gd name="connsiteY234" fmla="*/ 5446 h 71304"/>
                <a:gd name="connsiteX235" fmla="*/ 44029 w 71530"/>
                <a:gd name="connsiteY235" fmla="*/ 4944 h 71304"/>
                <a:gd name="connsiteX236" fmla="*/ 42772 w 71530"/>
                <a:gd name="connsiteY236" fmla="*/ 0 h 71304"/>
                <a:gd name="connsiteX237" fmla="*/ 43275 w 71530"/>
                <a:gd name="connsiteY237" fmla="*/ 0 h 71304"/>
                <a:gd name="connsiteX238" fmla="*/ 46543 w 71530"/>
                <a:gd name="connsiteY238" fmla="*/ 6368 h 71304"/>
                <a:gd name="connsiteX239" fmla="*/ 48805 w 71530"/>
                <a:gd name="connsiteY239" fmla="*/ 3268 h 71304"/>
                <a:gd name="connsiteX240" fmla="*/ 48805 w 71530"/>
                <a:gd name="connsiteY240" fmla="*/ 3268 h 71304"/>
                <a:gd name="connsiteX241" fmla="*/ 47716 w 71530"/>
                <a:gd name="connsiteY241" fmla="*/ 2849 h 71304"/>
                <a:gd name="connsiteX242" fmla="*/ 46375 w 71530"/>
                <a:gd name="connsiteY242" fmla="*/ 2849 h 71304"/>
                <a:gd name="connsiteX243" fmla="*/ 47381 w 71530"/>
                <a:gd name="connsiteY243" fmla="*/ 2011 h 71304"/>
                <a:gd name="connsiteX244" fmla="*/ 48470 w 71530"/>
                <a:gd name="connsiteY244" fmla="*/ 2011 h 71304"/>
                <a:gd name="connsiteX245" fmla="*/ 49643 w 71530"/>
                <a:gd name="connsiteY245" fmla="*/ 2011 h 71304"/>
                <a:gd name="connsiteX246" fmla="*/ 50313 w 71530"/>
                <a:gd name="connsiteY246" fmla="*/ 2765 h 71304"/>
                <a:gd name="connsiteX247" fmla="*/ 51151 w 71530"/>
                <a:gd name="connsiteY247" fmla="*/ 3854 h 71304"/>
                <a:gd name="connsiteX248" fmla="*/ 51151 w 71530"/>
                <a:gd name="connsiteY248" fmla="*/ 3854 h 71304"/>
                <a:gd name="connsiteX249" fmla="*/ 51151 w 71530"/>
                <a:gd name="connsiteY249" fmla="*/ 5195 h 71304"/>
                <a:gd name="connsiteX250" fmla="*/ 50481 w 71530"/>
                <a:gd name="connsiteY250" fmla="*/ 6452 h 71304"/>
                <a:gd name="connsiteX251" fmla="*/ 51151 w 71530"/>
                <a:gd name="connsiteY251" fmla="*/ 6452 h 71304"/>
                <a:gd name="connsiteX252" fmla="*/ 51821 w 71530"/>
                <a:gd name="connsiteY252" fmla="*/ 6452 h 71304"/>
                <a:gd name="connsiteX253" fmla="*/ 52324 w 71530"/>
                <a:gd name="connsiteY253" fmla="*/ 7206 h 71304"/>
                <a:gd name="connsiteX254" fmla="*/ 52827 w 71530"/>
                <a:gd name="connsiteY254" fmla="*/ 7206 h 71304"/>
                <a:gd name="connsiteX255" fmla="*/ 53329 w 71530"/>
                <a:gd name="connsiteY255" fmla="*/ 7206 h 71304"/>
                <a:gd name="connsiteX256" fmla="*/ 53749 w 71530"/>
                <a:gd name="connsiteY256" fmla="*/ 6787 h 71304"/>
                <a:gd name="connsiteX257" fmla="*/ 53749 w 71530"/>
                <a:gd name="connsiteY257" fmla="*/ 7206 h 71304"/>
                <a:gd name="connsiteX258" fmla="*/ 54586 w 71530"/>
                <a:gd name="connsiteY258" fmla="*/ 7206 h 71304"/>
                <a:gd name="connsiteX259" fmla="*/ 55508 w 71530"/>
                <a:gd name="connsiteY259" fmla="*/ 7206 h 71304"/>
                <a:gd name="connsiteX260" fmla="*/ 56178 w 71530"/>
                <a:gd name="connsiteY260" fmla="*/ 7206 h 71304"/>
                <a:gd name="connsiteX261" fmla="*/ 56681 w 71530"/>
                <a:gd name="connsiteY261" fmla="*/ 8379 h 71304"/>
                <a:gd name="connsiteX262" fmla="*/ 57184 w 71530"/>
                <a:gd name="connsiteY262" fmla="*/ 9552 h 71304"/>
                <a:gd name="connsiteX263" fmla="*/ 58189 w 71530"/>
                <a:gd name="connsiteY263" fmla="*/ 13490 h 71304"/>
                <a:gd name="connsiteX264" fmla="*/ 58692 w 71530"/>
                <a:gd name="connsiteY264" fmla="*/ 14160 h 71304"/>
                <a:gd name="connsiteX265" fmla="*/ 60368 w 71530"/>
                <a:gd name="connsiteY265" fmla="*/ 14160 h 71304"/>
                <a:gd name="connsiteX266" fmla="*/ 61122 w 71530"/>
                <a:gd name="connsiteY266" fmla="*/ 14160 h 71304"/>
                <a:gd name="connsiteX267" fmla="*/ 61122 w 71530"/>
                <a:gd name="connsiteY267" fmla="*/ 14160 h 71304"/>
                <a:gd name="connsiteX268" fmla="*/ 61122 w 71530"/>
                <a:gd name="connsiteY268" fmla="*/ 14579 h 71304"/>
                <a:gd name="connsiteX269" fmla="*/ 61122 w 71530"/>
                <a:gd name="connsiteY269" fmla="*/ 14579 h 71304"/>
                <a:gd name="connsiteX270" fmla="*/ 58776 w 71530"/>
                <a:gd name="connsiteY270" fmla="*/ 14579 h 71304"/>
                <a:gd name="connsiteX271" fmla="*/ 56681 w 71530"/>
                <a:gd name="connsiteY271" fmla="*/ 13993 h 71304"/>
                <a:gd name="connsiteX272" fmla="*/ 56095 w 71530"/>
                <a:gd name="connsiteY272" fmla="*/ 14915 h 71304"/>
                <a:gd name="connsiteX273" fmla="*/ 56095 w 71530"/>
                <a:gd name="connsiteY273" fmla="*/ 15920 h 71304"/>
                <a:gd name="connsiteX274" fmla="*/ 54000 w 71530"/>
                <a:gd name="connsiteY274" fmla="*/ 15920 h 71304"/>
                <a:gd name="connsiteX275" fmla="*/ 52073 w 71530"/>
                <a:gd name="connsiteY275" fmla="*/ 15166 h 71304"/>
                <a:gd name="connsiteX276" fmla="*/ 52492 w 71530"/>
                <a:gd name="connsiteY276" fmla="*/ 14244 h 71304"/>
                <a:gd name="connsiteX277" fmla="*/ 52492 w 71530"/>
                <a:gd name="connsiteY277" fmla="*/ 13406 h 71304"/>
                <a:gd name="connsiteX278" fmla="*/ 52492 w 71530"/>
                <a:gd name="connsiteY278" fmla="*/ 12820 h 71304"/>
                <a:gd name="connsiteX279" fmla="*/ 52492 w 71530"/>
                <a:gd name="connsiteY279" fmla="*/ 12401 h 71304"/>
                <a:gd name="connsiteX280" fmla="*/ 51654 w 71530"/>
                <a:gd name="connsiteY280" fmla="*/ 12401 h 71304"/>
                <a:gd name="connsiteX281" fmla="*/ 50565 w 71530"/>
                <a:gd name="connsiteY281" fmla="*/ 11898 h 71304"/>
                <a:gd name="connsiteX282" fmla="*/ 50565 w 71530"/>
                <a:gd name="connsiteY282" fmla="*/ 11898 h 71304"/>
                <a:gd name="connsiteX283" fmla="*/ 49056 w 71530"/>
                <a:gd name="connsiteY283" fmla="*/ 12987 h 71304"/>
                <a:gd name="connsiteX284" fmla="*/ 47967 w 71530"/>
                <a:gd name="connsiteY284" fmla="*/ 14663 h 71304"/>
                <a:gd name="connsiteX285" fmla="*/ 47967 w 71530"/>
                <a:gd name="connsiteY285" fmla="*/ 14663 h 71304"/>
                <a:gd name="connsiteX286" fmla="*/ 47967 w 71530"/>
                <a:gd name="connsiteY286" fmla="*/ 14663 h 71304"/>
                <a:gd name="connsiteX287" fmla="*/ 47297 w 71530"/>
                <a:gd name="connsiteY287" fmla="*/ 14244 h 71304"/>
                <a:gd name="connsiteX288" fmla="*/ 46794 w 71530"/>
                <a:gd name="connsiteY288" fmla="*/ 14244 h 71304"/>
                <a:gd name="connsiteX289" fmla="*/ 45537 w 71530"/>
                <a:gd name="connsiteY289" fmla="*/ 14244 h 71304"/>
                <a:gd name="connsiteX290" fmla="*/ 44280 w 71530"/>
                <a:gd name="connsiteY290" fmla="*/ 14244 h 71304"/>
                <a:gd name="connsiteX291" fmla="*/ 43610 w 71530"/>
                <a:gd name="connsiteY291" fmla="*/ 14244 h 71304"/>
                <a:gd name="connsiteX292" fmla="*/ 43024 w 71530"/>
                <a:gd name="connsiteY292" fmla="*/ 14244 h 71304"/>
                <a:gd name="connsiteX293" fmla="*/ 43024 w 71530"/>
                <a:gd name="connsiteY293" fmla="*/ 14244 h 71304"/>
                <a:gd name="connsiteX294" fmla="*/ 42353 w 71530"/>
                <a:gd name="connsiteY294" fmla="*/ 14915 h 71304"/>
                <a:gd name="connsiteX295" fmla="*/ 41767 w 71530"/>
                <a:gd name="connsiteY295" fmla="*/ 16171 h 71304"/>
                <a:gd name="connsiteX296" fmla="*/ 41180 w 71530"/>
                <a:gd name="connsiteY296" fmla="*/ 17596 h 71304"/>
                <a:gd name="connsiteX297" fmla="*/ 40258 w 71530"/>
                <a:gd name="connsiteY297" fmla="*/ 18601 h 71304"/>
                <a:gd name="connsiteX298" fmla="*/ 39085 w 71530"/>
                <a:gd name="connsiteY298" fmla="*/ 19104 h 71304"/>
                <a:gd name="connsiteX299" fmla="*/ 37158 w 71530"/>
                <a:gd name="connsiteY299" fmla="*/ 19942 h 71304"/>
                <a:gd name="connsiteX300" fmla="*/ 35231 w 71530"/>
                <a:gd name="connsiteY300" fmla="*/ 20696 h 71304"/>
                <a:gd name="connsiteX301" fmla="*/ 34058 w 71530"/>
                <a:gd name="connsiteY301" fmla="*/ 20696 h 71304"/>
                <a:gd name="connsiteX302" fmla="*/ 33220 w 71530"/>
                <a:gd name="connsiteY302" fmla="*/ 21199 h 71304"/>
                <a:gd name="connsiteX303" fmla="*/ 32382 w 71530"/>
                <a:gd name="connsiteY303" fmla="*/ 21701 h 71304"/>
                <a:gd name="connsiteX304" fmla="*/ 28947 w 71530"/>
                <a:gd name="connsiteY304" fmla="*/ 22623 h 71304"/>
                <a:gd name="connsiteX305" fmla="*/ 28947 w 71530"/>
                <a:gd name="connsiteY305" fmla="*/ 23629 h 71304"/>
                <a:gd name="connsiteX306" fmla="*/ 28025 w 71530"/>
                <a:gd name="connsiteY306" fmla="*/ 23629 h 71304"/>
                <a:gd name="connsiteX307" fmla="*/ 26769 w 71530"/>
                <a:gd name="connsiteY307" fmla="*/ 23126 h 71304"/>
                <a:gd name="connsiteX308" fmla="*/ 25512 w 71530"/>
                <a:gd name="connsiteY308" fmla="*/ 22623 h 71304"/>
                <a:gd name="connsiteX309" fmla="*/ 24674 w 71530"/>
                <a:gd name="connsiteY309" fmla="*/ 23126 h 71304"/>
                <a:gd name="connsiteX310" fmla="*/ 23752 w 71530"/>
                <a:gd name="connsiteY310" fmla="*/ 23629 h 71304"/>
                <a:gd name="connsiteX311" fmla="*/ 22747 w 71530"/>
                <a:gd name="connsiteY311" fmla="*/ 23629 h 71304"/>
                <a:gd name="connsiteX312" fmla="*/ 21741 w 71530"/>
                <a:gd name="connsiteY312" fmla="*/ 23629 h 71304"/>
                <a:gd name="connsiteX313" fmla="*/ 22579 w 71530"/>
                <a:gd name="connsiteY313" fmla="*/ 25472 h 71304"/>
                <a:gd name="connsiteX314" fmla="*/ 24003 w 71530"/>
                <a:gd name="connsiteY314" fmla="*/ 26896 h 71304"/>
                <a:gd name="connsiteX315" fmla="*/ 24003 w 71530"/>
                <a:gd name="connsiteY315" fmla="*/ 26896 h 71304"/>
                <a:gd name="connsiteX316" fmla="*/ 24003 w 71530"/>
                <a:gd name="connsiteY316" fmla="*/ 26896 h 71304"/>
                <a:gd name="connsiteX317" fmla="*/ 24003 w 71530"/>
                <a:gd name="connsiteY317" fmla="*/ 27315 h 71304"/>
                <a:gd name="connsiteX318" fmla="*/ 24003 w 71530"/>
                <a:gd name="connsiteY318" fmla="*/ 28488 h 71304"/>
                <a:gd name="connsiteX319" fmla="*/ 22998 w 71530"/>
                <a:gd name="connsiteY319" fmla="*/ 29326 h 71304"/>
                <a:gd name="connsiteX320" fmla="*/ 21909 w 71530"/>
                <a:gd name="connsiteY320" fmla="*/ 29996 h 71304"/>
                <a:gd name="connsiteX321" fmla="*/ 20903 w 71530"/>
                <a:gd name="connsiteY321" fmla="*/ 29996 h 71304"/>
                <a:gd name="connsiteX322" fmla="*/ 20903 w 71530"/>
                <a:gd name="connsiteY322" fmla="*/ 30415 h 71304"/>
                <a:gd name="connsiteX323" fmla="*/ 20903 w 71530"/>
                <a:gd name="connsiteY323" fmla="*/ 31169 h 71304"/>
                <a:gd name="connsiteX324" fmla="*/ 21992 w 71530"/>
                <a:gd name="connsiteY324" fmla="*/ 31169 h 71304"/>
                <a:gd name="connsiteX325" fmla="*/ 21322 w 71530"/>
                <a:gd name="connsiteY325" fmla="*/ 33683 h 71304"/>
                <a:gd name="connsiteX326" fmla="*/ 21322 w 71530"/>
                <a:gd name="connsiteY326" fmla="*/ 36113 h 71304"/>
                <a:gd name="connsiteX327" fmla="*/ 22076 w 71530"/>
                <a:gd name="connsiteY327" fmla="*/ 39046 h 71304"/>
                <a:gd name="connsiteX328" fmla="*/ 22076 w 71530"/>
                <a:gd name="connsiteY328" fmla="*/ 40470 h 71304"/>
                <a:gd name="connsiteX329" fmla="*/ 22076 w 71530"/>
                <a:gd name="connsiteY329" fmla="*/ 42565 h 71304"/>
                <a:gd name="connsiteX330" fmla="*/ 22076 w 71530"/>
                <a:gd name="connsiteY330" fmla="*/ 45246 h 71304"/>
                <a:gd name="connsiteX331" fmla="*/ 18054 w 71530"/>
                <a:gd name="connsiteY331" fmla="*/ 43654 h 71304"/>
                <a:gd name="connsiteX332" fmla="*/ 18054 w 71530"/>
                <a:gd name="connsiteY332" fmla="*/ 43654 h 71304"/>
                <a:gd name="connsiteX333" fmla="*/ 18054 w 71530"/>
                <a:gd name="connsiteY333" fmla="*/ 44157 h 71304"/>
                <a:gd name="connsiteX334" fmla="*/ 18054 w 71530"/>
                <a:gd name="connsiteY334" fmla="*/ 44827 h 71304"/>
                <a:gd name="connsiteX335" fmla="*/ 18473 w 71530"/>
                <a:gd name="connsiteY335" fmla="*/ 45581 h 71304"/>
                <a:gd name="connsiteX336" fmla="*/ 18473 w 71530"/>
                <a:gd name="connsiteY336" fmla="*/ 47927 h 71304"/>
                <a:gd name="connsiteX337" fmla="*/ 19144 w 71530"/>
                <a:gd name="connsiteY337" fmla="*/ 48765 h 71304"/>
                <a:gd name="connsiteX338" fmla="*/ 19814 w 71530"/>
                <a:gd name="connsiteY338" fmla="*/ 49268 h 71304"/>
                <a:gd name="connsiteX339" fmla="*/ 19814 w 71530"/>
                <a:gd name="connsiteY339" fmla="*/ 49268 h 71304"/>
                <a:gd name="connsiteX340" fmla="*/ 19814 w 71530"/>
                <a:gd name="connsiteY340" fmla="*/ 49268 h 71304"/>
                <a:gd name="connsiteX341" fmla="*/ 21238 w 71530"/>
                <a:gd name="connsiteY341" fmla="*/ 48430 h 71304"/>
                <a:gd name="connsiteX342" fmla="*/ 22830 w 71530"/>
                <a:gd name="connsiteY342" fmla="*/ 47676 h 71304"/>
                <a:gd name="connsiteX343" fmla="*/ 23668 w 71530"/>
                <a:gd name="connsiteY343" fmla="*/ 47676 h 71304"/>
                <a:gd name="connsiteX344" fmla="*/ 23668 w 71530"/>
                <a:gd name="connsiteY344" fmla="*/ 50273 h 71304"/>
                <a:gd name="connsiteX345" fmla="*/ 24590 w 71530"/>
                <a:gd name="connsiteY345" fmla="*/ 50273 h 71304"/>
                <a:gd name="connsiteX346" fmla="*/ 25260 w 71530"/>
                <a:gd name="connsiteY346" fmla="*/ 52955 h 71304"/>
                <a:gd name="connsiteX347" fmla="*/ 26601 w 71530"/>
                <a:gd name="connsiteY347" fmla="*/ 52955 h 71304"/>
                <a:gd name="connsiteX348" fmla="*/ 26601 w 71530"/>
                <a:gd name="connsiteY348" fmla="*/ 54547 h 71304"/>
                <a:gd name="connsiteX349" fmla="*/ 27271 w 71530"/>
                <a:gd name="connsiteY349" fmla="*/ 54547 h 71304"/>
                <a:gd name="connsiteX350" fmla="*/ 28695 w 71530"/>
                <a:gd name="connsiteY350" fmla="*/ 55217 h 71304"/>
                <a:gd name="connsiteX351" fmla="*/ 30371 w 71530"/>
                <a:gd name="connsiteY351" fmla="*/ 56390 h 71304"/>
                <a:gd name="connsiteX352" fmla="*/ 31042 w 71530"/>
                <a:gd name="connsiteY352" fmla="*/ 57060 h 71304"/>
                <a:gd name="connsiteX353" fmla="*/ 31712 w 71530"/>
                <a:gd name="connsiteY353" fmla="*/ 57647 h 71304"/>
                <a:gd name="connsiteX354" fmla="*/ 32969 w 71530"/>
                <a:gd name="connsiteY354" fmla="*/ 57647 h 71304"/>
                <a:gd name="connsiteX355" fmla="*/ 34142 w 71530"/>
                <a:gd name="connsiteY355" fmla="*/ 57647 h 71304"/>
                <a:gd name="connsiteX356" fmla="*/ 34980 w 71530"/>
                <a:gd name="connsiteY356" fmla="*/ 57647 h 71304"/>
                <a:gd name="connsiteX357" fmla="*/ 35901 w 71530"/>
                <a:gd name="connsiteY357" fmla="*/ 57647 h 71304"/>
                <a:gd name="connsiteX358" fmla="*/ 36907 w 71530"/>
                <a:gd name="connsiteY358" fmla="*/ 57647 h 71304"/>
                <a:gd name="connsiteX359" fmla="*/ 37829 w 71530"/>
                <a:gd name="connsiteY359" fmla="*/ 57647 h 71304"/>
                <a:gd name="connsiteX360" fmla="*/ 40426 w 71530"/>
                <a:gd name="connsiteY360" fmla="*/ 57647 h 71304"/>
                <a:gd name="connsiteX361" fmla="*/ 42437 w 71530"/>
                <a:gd name="connsiteY361" fmla="*/ 57144 h 71304"/>
                <a:gd name="connsiteX362" fmla="*/ 45453 w 71530"/>
                <a:gd name="connsiteY362" fmla="*/ 56390 h 71304"/>
                <a:gd name="connsiteX363" fmla="*/ 48470 w 71530"/>
                <a:gd name="connsiteY363" fmla="*/ 55720 h 71304"/>
                <a:gd name="connsiteX364" fmla="*/ 50397 w 71530"/>
                <a:gd name="connsiteY364" fmla="*/ 55217 h 71304"/>
                <a:gd name="connsiteX365" fmla="*/ 50900 w 71530"/>
                <a:gd name="connsiteY365" fmla="*/ 56893 h 71304"/>
                <a:gd name="connsiteX366" fmla="*/ 51654 w 71530"/>
                <a:gd name="connsiteY366" fmla="*/ 55301 h 71304"/>
                <a:gd name="connsiteX367" fmla="*/ 52324 w 71530"/>
                <a:gd name="connsiteY367" fmla="*/ 53290 h 71304"/>
                <a:gd name="connsiteX368" fmla="*/ 56346 w 71530"/>
                <a:gd name="connsiteY368" fmla="*/ 50944 h 71304"/>
                <a:gd name="connsiteX369" fmla="*/ 60368 w 71530"/>
                <a:gd name="connsiteY369" fmla="*/ 48849 h 71304"/>
                <a:gd name="connsiteX370" fmla="*/ 61373 w 71530"/>
                <a:gd name="connsiteY370" fmla="*/ 48095 h 71304"/>
                <a:gd name="connsiteX371" fmla="*/ 62295 w 71530"/>
                <a:gd name="connsiteY371" fmla="*/ 47425 h 71304"/>
                <a:gd name="connsiteX372" fmla="*/ 63384 w 71530"/>
                <a:gd name="connsiteY372" fmla="*/ 47425 h 71304"/>
                <a:gd name="connsiteX373" fmla="*/ 63384 w 71530"/>
                <a:gd name="connsiteY373" fmla="*/ 47425 h 71304"/>
                <a:gd name="connsiteX374" fmla="*/ 63971 w 71530"/>
                <a:gd name="connsiteY374" fmla="*/ 47425 h 71304"/>
                <a:gd name="connsiteX375" fmla="*/ 65898 w 71530"/>
                <a:gd name="connsiteY375" fmla="*/ 46922 h 71304"/>
                <a:gd name="connsiteX376" fmla="*/ 67741 w 71530"/>
                <a:gd name="connsiteY376" fmla="*/ 46922 h 71304"/>
                <a:gd name="connsiteX377" fmla="*/ 69250 w 71530"/>
                <a:gd name="connsiteY377" fmla="*/ 46922 h 71304"/>
                <a:gd name="connsiteX378" fmla="*/ 70171 w 71530"/>
                <a:gd name="connsiteY378" fmla="*/ 48095 h 71304"/>
                <a:gd name="connsiteX379" fmla="*/ 70842 w 71530"/>
                <a:gd name="connsiteY379" fmla="*/ 49268 h 71304"/>
                <a:gd name="connsiteX380" fmla="*/ 71512 w 71530"/>
                <a:gd name="connsiteY380" fmla="*/ 49268 h 71304"/>
                <a:gd name="connsiteX381" fmla="*/ 71512 w 71530"/>
                <a:gd name="connsiteY381" fmla="*/ 49268 h 71304"/>
                <a:gd name="connsiteX382" fmla="*/ 71512 w 71530"/>
                <a:gd name="connsiteY382" fmla="*/ 49854 h 71304"/>
                <a:gd name="connsiteX383" fmla="*/ 71093 w 71530"/>
                <a:gd name="connsiteY383" fmla="*/ 50441 h 71304"/>
                <a:gd name="connsiteX384" fmla="*/ 71093 w 71530"/>
                <a:gd name="connsiteY384" fmla="*/ 50944 h 71304"/>
                <a:gd name="connsiteX385" fmla="*/ 71093 w 71530"/>
                <a:gd name="connsiteY385" fmla="*/ 51447 h 71304"/>
                <a:gd name="connsiteX386" fmla="*/ 70422 w 71530"/>
                <a:gd name="connsiteY386" fmla="*/ 52787 h 71304"/>
                <a:gd name="connsiteX387" fmla="*/ 69082 w 71530"/>
                <a:gd name="connsiteY387" fmla="*/ 53541 h 71304"/>
                <a:gd name="connsiteX388" fmla="*/ 69082 w 71530"/>
                <a:gd name="connsiteY388" fmla="*/ 53541 h 71304"/>
                <a:gd name="connsiteX389" fmla="*/ 69082 w 71530"/>
                <a:gd name="connsiteY389" fmla="*/ 53541 h 71304"/>
                <a:gd name="connsiteX390" fmla="*/ 69585 w 71530"/>
                <a:gd name="connsiteY390" fmla="*/ 52620 h 71304"/>
                <a:gd name="connsiteX391" fmla="*/ 70171 w 71530"/>
                <a:gd name="connsiteY391" fmla="*/ 51614 h 71304"/>
                <a:gd name="connsiteX392" fmla="*/ 70171 w 71530"/>
                <a:gd name="connsiteY392" fmla="*/ 51028 h 71304"/>
                <a:gd name="connsiteX393" fmla="*/ 68747 w 71530"/>
                <a:gd name="connsiteY393" fmla="*/ 50022 h 71304"/>
                <a:gd name="connsiteX394" fmla="*/ 68328 w 71530"/>
                <a:gd name="connsiteY394" fmla="*/ 51028 h 71304"/>
                <a:gd name="connsiteX395" fmla="*/ 68328 w 71530"/>
                <a:gd name="connsiteY395" fmla="*/ 52117 h 71304"/>
                <a:gd name="connsiteX396" fmla="*/ 66400 w 71530"/>
                <a:gd name="connsiteY396" fmla="*/ 52871 h 71304"/>
                <a:gd name="connsiteX397" fmla="*/ 64557 w 71530"/>
                <a:gd name="connsiteY397" fmla="*/ 53625 h 71304"/>
                <a:gd name="connsiteX398" fmla="*/ 63803 w 71530"/>
                <a:gd name="connsiteY398" fmla="*/ 54128 h 71304"/>
                <a:gd name="connsiteX399" fmla="*/ 63217 w 71530"/>
                <a:gd name="connsiteY399" fmla="*/ 54547 h 71304"/>
                <a:gd name="connsiteX400" fmla="*/ 63217 w 71530"/>
                <a:gd name="connsiteY400" fmla="*/ 55468 h 71304"/>
                <a:gd name="connsiteX401" fmla="*/ 63217 w 71530"/>
                <a:gd name="connsiteY401" fmla="*/ 56558 h 71304"/>
                <a:gd name="connsiteX402" fmla="*/ 64222 w 71530"/>
                <a:gd name="connsiteY402" fmla="*/ 57144 h 71304"/>
                <a:gd name="connsiteX403" fmla="*/ 63300 w 71530"/>
                <a:gd name="connsiteY403" fmla="*/ 57144 h 71304"/>
                <a:gd name="connsiteX404" fmla="*/ 62379 w 71530"/>
                <a:gd name="connsiteY404" fmla="*/ 57814 h 71304"/>
                <a:gd name="connsiteX405" fmla="*/ 62379 w 71530"/>
                <a:gd name="connsiteY405" fmla="*/ 58736 h 71304"/>
                <a:gd name="connsiteX406" fmla="*/ 62379 w 71530"/>
                <a:gd name="connsiteY406" fmla="*/ 59658 h 71304"/>
                <a:gd name="connsiteX407" fmla="*/ 61457 w 71530"/>
                <a:gd name="connsiteY407" fmla="*/ 60915 h 71304"/>
                <a:gd name="connsiteX408" fmla="*/ 60954 w 71530"/>
                <a:gd name="connsiteY408" fmla="*/ 62842 h 71304"/>
                <a:gd name="connsiteX409" fmla="*/ 60954 w 71530"/>
                <a:gd name="connsiteY409" fmla="*/ 62842 h 71304"/>
                <a:gd name="connsiteX410" fmla="*/ 60452 w 71530"/>
                <a:gd name="connsiteY410" fmla="*/ 61585 h 71304"/>
                <a:gd name="connsiteX411" fmla="*/ 59781 w 71530"/>
                <a:gd name="connsiteY411" fmla="*/ 60412 h 71304"/>
                <a:gd name="connsiteX412" fmla="*/ 58608 w 71530"/>
                <a:gd name="connsiteY412" fmla="*/ 60412 h 71304"/>
                <a:gd name="connsiteX413" fmla="*/ 58608 w 71530"/>
                <a:gd name="connsiteY413" fmla="*/ 60412 h 71304"/>
                <a:gd name="connsiteX414" fmla="*/ 58608 w 71530"/>
                <a:gd name="connsiteY414" fmla="*/ 60412 h 71304"/>
                <a:gd name="connsiteX415" fmla="*/ 58608 w 71530"/>
                <a:gd name="connsiteY415" fmla="*/ 60412 h 71304"/>
                <a:gd name="connsiteX416" fmla="*/ 58608 w 71530"/>
                <a:gd name="connsiteY416" fmla="*/ 61501 h 71304"/>
                <a:gd name="connsiteX417" fmla="*/ 58608 w 71530"/>
                <a:gd name="connsiteY417" fmla="*/ 62590 h 71304"/>
                <a:gd name="connsiteX418" fmla="*/ 58189 w 71530"/>
                <a:gd name="connsiteY418" fmla="*/ 62590 h 71304"/>
                <a:gd name="connsiteX419" fmla="*/ 57351 w 71530"/>
                <a:gd name="connsiteY419" fmla="*/ 63428 h 71304"/>
                <a:gd name="connsiteX420" fmla="*/ 56430 w 71530"/>
                <a:gd name="connsiteY420" fmla="*/ 64182 h 71304"/>
                <a:gd name="connsiteX421" fmla="*/ 55759 w 71530"/>
                <a:gd name="connsiteY421" fmla="*/ 64182 h 71304"/>
                <a:gd name="connsiteX422" fmla="*/ 54921 w 71530"/>
                <a:gd name="connsiteY422" fmla="*/ 64182 h 71304"/>
                <a:gd name="connsiteX423" fmla="*/ 53916 w 71530"/>
                <a:gd name="connsiteY423" fmla="*/ 65020 h 71304"/>
                <a:gd name="connsiteX424" fmla="*/ 52743 w 71530"/>
                <a:gd name="connsiteY424" fmla="*/ 65774 h 71304"/>
                <a:gd name="connsiteX425" fmla="*/ 52743 w 71530"/>
                <a:gd name="connsiteY425" fmla="*/ 65774 h 71304"/>
                <a:gd name="connsiteX426" fmla="*/ 52743 w 71530"/>
                <a:gd name="connsiteY426" fmla="*/ 65774 h 71304"/>
                <a:gd name="connsiteX427" fmla="*/ 50983 w 71530"/>
                <a:gd name="connsiteY427" fmla="*/ 65774 h 71304"/>
                <a:gd name="connsiteX428" fmla="*/ 49140 w 71530"/>
                <a:gd name="connsiteY428" fmla="*/ 68204 h 71304"/>
                <a:gd name="connsiteX429" fmla="*/ 2051 w 71530"/>
                <a:gd name="connsiteY429" fmla="*/ 52201 h 71304"/>
                <a:gd name="connsiteX430" fmla="*/ 2051 w 71530"/>
                <a:gd name="connsiteY430" fmla="*/ 52787 h 71304"/>
                <a:gd name="connsiteX431" fmla="*/ 2637 w 71530"/>
                <a:gd name="connsiteY431" fmla="*/ 52787 h 71304"/>
                <a:gd name="connsiteX432" fmla="*/ 2637 w 71530"/>
                <a:gd name="connsiteY432" fmla="*/ 52201 h 71304"/>
                <a:gd name="connsiteX433" fmla="*/ 2051 w 71530"/>
                <a:gd name="connsiteY433" fmla="*/ 52201 h 71304"/>
                <a:gd name="connsiteX434" fmla="*/ 961 w 71530"/>
                <a:gd name="connsiteY434" fmla="*/ 47844 h 71304"/>
                <a:gd name="connsiteX435" fmla="*/ 961 w 71530"/>
                <a:gd name="connsiteY435" fmla="*/ 47844 h 71304"/>
                <a:gd name="connsiteX436" fmla="*/ 961 w 71530"/>
                <a:gd name="connsiteY436" fmla="*/ 47844 h 71304"/>
                <a:gd name="connsiteX437" fmla="*/ 961 w 71530"/>
                <a:gd name="connsiteY437" fmla="*/ 47844 h 71304"/>
                <a:gd name="connsiteX438" fmla="*/ 961 w 71530"/>
                <a:gd name="connsiteY438" fmla="*/ 47844 h 71304"/>
                <a:gd name="connsiteX439" fmla="*/ 4983 w 71530"/>
                <a:gd name="connsiteY439" fmla="*/ 51614 h 71304"/>
                <a:gd name="connsiteX440" fmla="*/ 5821 w 71530"/>
                <a:gd name="connsiteY440" fmla="*/ 50860 h 71304"/>
                <a:gd name="connsiteX441" fmla="*/ 4899 w 71530"/>
                <a:gd name="connsiteY441" fmla="*/ 50860 h 71304"/>
                <a:gd name="connsiteX442" fmla="*/ 8167 w 71530"/>
                <a:gd name="connsiteY442" fmla="*/ 51614 h 71304"/>
                <a:gd name="connsiteX443" fmla="*/ 7413 w 71530"/>
                <a:gd name="connsiteY443" fmla="*/ 52368 h 71304"/>
                <a:gd name="connsiteX444" fmla="*/ 7413 w 71530"/>
                <a:gd name="connsiteY444" fmla="*/ 52368 h 71304"/>
                <a:gd name="connsiteX445" fmla="*/ 8335 w 71530"/>
                <a:gd name="connsiteY445" fmla="*/ 51530 h 71304"/>
                <a:gd name="connsiteX446" fmla="*/ 3475 w 71530"/>
                <a:gd name="connsiteY446" fmla="*/ 32259 h 71304"/>
                <a:gd name="connsiteX447" fmla="*/ 4062 w 71530"/>
                <a:gd name="connsiteY447" fmla="*/ 33516 h 71304"/>
                <a:gd name="connsiteX448" fmla="*/ 5151 w 71530"/>
                <a:gd name="connsiteY448" fmla="*/ 33935 h 71304"/>
                <a:gd name="connsiteX449" fmla="*/ 5821 w 71530"/>
                <a:gd name="connsiteY449" fmla="*/ 33935 h 71304"/>
                <a:gd name="connsiteX450" fmla="*/ 5821 w 71530"/>
                <a:gd name="connsiteY450" fmla="*/ 33264 h 71304"/>
                <a:gd name="connsiteX451" fmla="*/ 4732 w 71530"/>
                <a:gd name="connsiteY451" fmla="*/ 32343 h 71304"/>
                <a:gd name="connsiteX452" fmla="*/ 4983 w 71530"/>
                <a:gd name="connsiteY452" fmla="*/ 36951 h 71304"/>
                <a:gd name="connsiteX453" fmla="*/ 5402 w 71530"/>
                <a:gd name="connsiteY453" fmla="*/ 36951 h 71304"/>
                <a:gd name="connsiteX454" fmla="*/ 5402 w 71530"/>
                <a:gd name="connsiteY454" fmla="*/ 36029 h 71304"/>
                <a:gd name="connsiteX455" fmla="*/ 4732 w 71530"/>
                <a:gd name="connsiteY455" fmla="*/ 36029 h 71304"/>
                <a:gd name="connsiteX456" fmla="*/ 11184 w 71530"/>
                <a:gd name="connsiteY456" fmla="*/ 55049 h 71304"/>
                <a:gd name="connsiteX457" fmla="*/ 11184 w 71530"/>
                <a:gd name="connsiteY457" fmla="*/ 55049 h 71304"/>
                <a:gd name="connsiteX458" fmla="*/ 11184 w 71530"/>
                <a:gd name="connsiteY458" fmla="*/ 55049 h 71304"/>
                <a:gd name="connsiteX459" fmla="*/ 11184 w 71530"/>
                <a:gd name="connsiteY459" fmla="*/ 55049 h 71304"/>
                <a:gd name="connsiteX460" fmla="*/ 11184 w 71530"/>
                <a:gd name="connsiteY460" fmla="*/ 55468 h 71304"/>
                <a:gd name="connsiteX461" fmla="*/ 11184 w 71530"/>
                <a:gd name="connsiteY461" fmla="*/ 45916 h 71304"/>
                <a:gd name="connsiteX462" fmla="*/ 9927 w 71530"/>
                <a:gd name="connsiteY462" fmla="*/ 46922 h 71304"/>
                <a:gd name="connsiteX463" fmla="*/ 9927 w 71530"/>
                <a:gd name="connsiteY463" fmla="*/ 48514 h 71304"/>
                <a:gd name="connsiteX464" fmla="*/ 11686 w 71530"/>
                <a:gd name="connsiteY464" fmla="*/ 47760 h 71304"/>
                <a:gd name="connsiteX465" fmla="*/ 12608 w 71530"/>
                <a:gd name="connsiteY465" fmla="*/ 46335 h 71304"/>
                <a:gd name="connsiteX466" fmla="*/ 12608 w 71530"/>
                <a:gd name="connsiteY466" fmla="*/ 46335 h 71304"/>
                <a:gd name="connsiteX467" fmla="*/ 11075 w 71530"/>
                <a:gd name="connsiteY467" fmla="*/ 46193 h 71304"/>
                <a:gd name="connsiteX468" fmla="*/ 10932 w 71530"/>
                <a:gd name="connsiteY468" fmla="*/ 46335 h 71304"/>
                <a:gd name="connsiteX469" fmla="*/ 8586 w 71530"/>
                <a:gd name="connsiteY469" fmla="*/ 41811 h 71304"/>
                <a:gd name="connsiteX470" fmla="*/ 8586 w 71530"/>
                <a:gd name="connsiteY470" fmla="*/ 41392 h 71304"/>
                <a:gd name="connsiteX471" fmla="*/ 8586 w 71530"/>
                <a:gd name="connsiteY471" fmla="*/ 40721 h 71304"/>
                <a:gd name="connsiteX472" fmla="*/ 7916 w 71530"/>
                <a:gd name="connsiteY472" fmla="*/ 40721 h 71304"/>
                <a:gd name="connsiteX473" fmla="*/ 14870 w 71530"/>
                <a:gd name="connsiteY473" fmla="*/ 60579 h 71304"/>
                <a:gd name="connsiteX474" fmla="*/ 14870 w 71530"/>
                <a:gd name="connsiteY474" fmla="*/ 60579 h 71304"/>
                <a:gd name="connsiteX475" fmla="*/ 15373 w 71530"/>
                <a:gd name="connsiteY475" fmla="*/ 60579 h 71304"/>
                <a:gd name="connsiteX476" fmla="*/ 15373 w 71530"/>
                <a:gd name="connsiteY476" fmla="*/ 60077 h 71304"/>
                <a:gd name="connsiteX477" fmla="*/ 14619 w 71530"/>
                <a:gd name="connsiteY477" fmla="*/ 60998 h 71304"/>
                <a:gd name="connsiteX478" fmla="*/ 10597 w 71530"/>
                <a:gd name="connsiteY478" fmla="*/ 39800 h 71304"/>
                <a:gd name="connsiteX479" fmla="*/ 10597 w 71530"/>
                <a:gd name="connsiteY479" fmla="*/ 40386 h 71304"/>
                <a:gd name="connsiteX480" fmla="*/ 11184 w 71530"/>
                <a:gd name="connsiteY480" fmla="*/ 40386 h 71304"/>
                <a:gd name="connsiteX481" fmla="*/ 11184 w 71530"/>
                <a:gd name="connsiteY481" fmla="*/ 39716 h 71304"/>
                <a:gd name="connsiteX482" fmla="*/ 10346 w 71530"/>
                <a:gd name="connsiteY482" fmla="*/ 40219 h 71304"/>
                <a:gd name="connsiteX483" fmla="*/ 11184 w 71530"/>
                <a:gd name="connsiteY483" fmla="*/ 42230 h 71304"/>
                <a:gd name="connsiteX484" fmla="*/ 11854 w 71530"/>
                <a:gd name="connsiteY484" fmla="*/ 42230 h 71304"/>
                <a:gd name="connsiteX485" fmla="*/ 11854 w 71530"/>
                <a:gd name="connsiteY485" fmla="*/ 41727 h 71304"/>
                <a:gd name="connsiteX486" fmla="*/ 11268 w 71530"/>
                <a:gd name="connsiteY486" fmla="*/ 41727 h 71304"/>
                <a:gd name="connsiteX487" fmla="*/ 6994 w 71530"/>
                <a:gd name="connsiteY487" fmla="*/ 21534 h 71304"/>
                <a:gd name="connsiteX488" fmla="*/ 7497 w 71530"/>
                <a:gd name="connsiteY488" fmla="*/ 21534 h 71304"/>
                <a:gd name="connsiteX489" fmla="*/ 7497 w 71530"/>
                <a:gd name="connsiteY489" fmla="*/ 20863 h 71304"/>
                <a:gd name="connsiteX490" fmla="*/ 11268 w 71530"/>
                <a:gd name="connsiteY490" fmla="*/ 33851 h 71304"/>
                <a:gd name="connsiteX491" fmla="*/ 11268 w 71530"/>
                <a:gd name="connsiteY491" fmla="*/ 34689 h 71304"/>
                <a:gd name="connsiteX492" fmla="*/ 11268 w 71530"/>
                <a:gd name="connsiteY492" fmla="*/ 35443 h 71304"/>
                <a:gd name="connsiteX493" fmla="*/ 11770 w 71530"/>
                <a:gd name="connsiteY493" fmla="*/ 35443 h 71304"/>
                <a:gd name="connsiteX494" fmla="*/ 11770 w 71530"/>
                <a:gd name="connsiteY494" fmla="*/ 35443 h 71304"/>
                <a:gd name="connsiteX495" fmla="*/ 11770 w 71530"/>
                <a:gd name="connsiteY495" fmla="*/ 35443 h 71304"/>
                <a:gd name="connsiteX496" fmla="*/ 11770 w 71530"/>
                <a:gd name="connsiteY496" fmla="*/ 34270 h 71304"/>
                <a:gd name="connsiteX497" fmla="*/ 11770 w 71530"/>
                <a:gd name="connsiteY497" fmla="*/ 33013 h 71304"/>
                <a:gd name="connsiteX498" fmla="*/ 11016 w 71530"/>
                <a:gd name="connsiteY498" fmla="*/ 33013 h 71304"/>
                <a:gd name="connsiteX499" fmla="*/ 11016 w 71530"/>
                <a:gd name="connsiteY499" fmla="*/ 33767 h 71304"/>
                <a:gd name="connsiteX500" fmla="*/ 11016 w 71530"/>
                <a:gd name="connsiteY500" fmla="*/ 33767 h 71304"/>
                <a:gd name="connsiteX501" fmla="*/ 10765 w 71530"/>
                <a:gd name="connsiteY501" fmla="*/ 30332 h 71304"/>
                <a:gd name="connsiteX502" fmla="*/ 10765 w 71530"/>
                <a:gd name="connsiteY502" fmla="*/ 30332 h 71304"/>
                <a:gd name="connsiteX503" fmla="*/ 10765 w 71530"/>
                <a:gd name="connsiteY503" fmla="*/ 30332 h 71304"/>
                <a:gd name="connsiteX504" fmla="*/ 10765 w 71530"/>
                <a:gd name="connsiteY504" fmla="*/ 30332 h 71304"/>
                <a:gd name="connsiteX505" fmla="*/ 10513 w 71530"/>
                <a:gd name="connsiteY505" fmla="*/ 30751 h 71304"/>
                <a:gd name="connsiteX506" fmla="*/ 12692 w 71530"/>
                <a:gd name="connsiteY506" fmla="*/ 38711 h 71304"/>
                <a:gd name="connsiteX507" fmla="*/ 12692 w 71530"/>
                <a:gd name="connsiteY507" fmla="*/ 39130 h 71304"/>
                <a:gd name="connsiteX508" fmla="*/ 13278 w 71530"/>
                <a:gd name="connsiteY508" fmla="*/ 39130 h 71304"/>
                <a:gd name="connsiteX509" fmla="*/ 13865 w 71530"/>
                <a:gd name="connsiteY509" fmla="*/ 39548 h 71304"/>
                <a:gd name="connsiteX510" fmla="*/ 14619 w 71530"/>
                <a:gd name="connsiteY510" fmla="*/ 40303 h 71304"/>
                <a:gd name="connsiteX511" fmla="*/ 15373 w 71530"/>
                <a:gd name="connsiteY511" fmla="*/ 41057 h 71304"/>
                <a:gd name="connsiteX512" fmla="*/ 15960 w 71530"/>
                <a:gd name="connsiteY512" fmla="*/ 41057 h 71304"/>
                <a:gd name="connsiteX513" fmla="*/ 16462 w 71530"/>
                <a:gd name="connsiteY513" fmla="*/ 41057 h 71304"/>
                <a:gd name="connsiteX514" fmla="*/ 16462 w 71530"/>
                <a:gd name="connsiteY514" fmla="*/ 41057 h 71304"/>
                <a:gd name="connsiteX515" fmla="*/ 16462 w 71530"/>
                <a:gd name="connsiteY515" fmla="*/ 41643 h 71304"/>
                <a:gd name="connsiteX516" fmla="*/ 17384 w 71530"/>
                <a:gd name="connsiteY516" fmla="*/ 40638 h 71304"/>
                <a:gd name="connsiteX517" fmla="*/ 17384 w 71530"/>
                <a:gd name="connsiteY517" fmla="*/ 39297 h 71304"/>
                <a:gd name="connsiteX518" fmla="*/ 16211 w 71530"/>
                <a:gd name="connsiteY518" fmla="*/ 36616 h 71304"/>
                <a:gd name="connsiteX519" fmla="*/ 13697 w 71530"/>
                <a:gd name="connsiteY519" fmla="*/ 35443 h 71304"/>
                <a:gd name="connsiteX520" fmla="*/ 12022 w 71530"/>
                <a:gd name="connsiteY520" fmla="*/ 36029 h 71304"/>
                <a:gd name="connsiteX521" fmla="*/ 10849 w 71530"/>
                <a:gd name="connsiteY521" fmla="*/ 37621 h 71304"/>
                <a:gd name="connsiteX522" fmla="*/ 12441 w 71530"/>
                <a:gd name="connsiteY522" fmla="*/ 38794 h 71304"/>
                <a:gd name="connsiteX523" fmla="*/ 20317 w 71530"/>
                <a:gd name="connsiteY523" fmla="*/ 63847 h 71304"/>
                <a:gd name="connsiteX524" fmla="*/ 20317 w 71530"/>
                <a:gd name="connsiteY524" fmla="*/ 63847 h 71304"/>
                <a:gd name="connsiteX525" fmla="*/ 20317 w 71530"/>
                <a:gd name="connsiteY525" fmla="*/ 63847 h 71304"/>
                <a:gd name="connsiteX526" fmla="*/ 20317 w 71530"/>
                <a:gd name="connsiteY526" fmla="*/ 64350 h 71304"/>
                <a:gd name="connsiteX527" fmla="*/ 20317 w 71530"/>
                <a:gd name="connsiteY527" fmla="*/ 64350 h 71304"/>
                <a:gd name="connsiteX528" fmla="*/ 20317 w 71530"/>
                <a:gd name="connsiteY528" fmla="*/ 64350 h 71304"/>
                <a:gd name="connsiteX529" fmla="*/ 20317 w 71530"/>
                <a:gd name="connsiteY529" fmla="*/ 64350 h 71304"/>
                <a:gd name="connsiteX530" fmla="*/ 12692 w 71530"/>
                <a:gd name="connsiteY530" fmla="*/ 25891 h 71304"/>
                <a:gd name="connsiteX531" fmla="*/ 12692 w 71530"/>
                <a:gd name="connsiteY531" fmla="*/ 26394 h 71304"/>
                <a:gd name="connsiteX532" fmla="*/ 14116 w 71530"/>
                <a:gd name="connsiteY532" fmla="*/ 26394 h 71304"/>
                <a:gd name="connsiteX533" fmla="*/ 14116 w 71530"/>
                <a:gd name="connsiteY533" fmla="*/ 26394 h 71304"/>
                <a:gd name="connsiteX534" fmla="*/ 14116 w 71530"/>
                <a:gd name="connsiteY534" fmla="*/ 26394 h 71304"/>
                <a:gd name="connsiteX535" fmla="*/ 14116 w 71530"/>
                <a:gd name="connsiteY535" fmla="*/ 26394 h 71304"/>
                <a:gd name="connsiteX536" fmla="*/ 16127 w 71530"/>
                <a:gd name="connsiteY536" fmla="*/ 33683 h 71304"/>
                <a:gd name="connsiteX537" fmla="*/ 16127 w 71530"/>
                <a:gd name="connsiteY537" fmla="*/ 34437 h 71304"/>
                <a:gd name="connsiteX538" fmla="*/ 16798 w 71530"/>
                <a:gd name="connsiteY538" fmla="*/ 35108 h 71304"/>
                <a:gd name="connsiteX539" fmla="*/ 17216 w 71530"/>
                <a:gd name="connsiteY539" fmla="*/ 34186 h 71304"/>
                <a:gd name="connsiteX540" fmla="*/ 17216 w 71530"/>
                <a:gd name="connsiteY540" fmla="*/ 34102 h 71304"/>
                <a:gd name="connsiteX541" fmla="*/ 21574 w 71530"/>
                <a:gd name="connsiteY541" fmla="*/ 17512 h 71304"/>
                <a:gd name="connsiteX542" fmla="*/ 22328 w 71530"/>
                <a:gd name="connsiteY542" fmla="*/ 16088 h 71304"/>
                <a:gd name="connsiteX543" fmla="*/ 21238 w 71530"/>
                <a:gd name="connsiteY543" fmla="*/ 16088 h 71304"/>
                <a:gd name="connsiteX544" fmla="*/ 22747 w 71530"/>
                <a:gd name="connsiteY544" fmla="*/ 12317 h 71304"/>
                <a:gd name="connsiteX545" fmla="*/ 23249 w 71530"/>
                <a:gd name="connsiteY545" fmla="*/ 12736 h 71304"/>
                <a:gd name="connsiteX546" fmla="*/ 23836 w 71530"/>
                <a:gd name="connsiteY546" fmla="*/ 12736 h 71304"/>
                <a:gd name="connsiteX547" fmla="*/ 24339 w 71530"/>
                <a:gd name="connsiteY547" fmla="*/ 12233 h 71304"/>
                <a:gd name="connsiteX548" fmla="*/ 25931 w 71530"/>
                <a:gd name="connsiteY548" fmla="*/ 12317 h 71304"/>
                <a:gd name="connsiteX549" fmla="*/ 25931 w 71530"/>
                <a:gd name="connsiteY549" fmla="*/ 12820 h 71304"/>
                <a:gd name="connsiteX550" fmla="*/ 25931 w 71530"/>
                <a:gd name="connsiteY550" fmla="*/ 13406 h 71304"/>
                <a:gd name="connsiteX551" fmla="*/ 25931 w 71530"/>
                <a:gd name="connsiteY551" fmla="*/ 16339 h 71304"/>
                <a:gd name="connsiteX552" fmla="*/ 26433 w 71530"/>
                <a:gd name="connsiteY552" fmla="*/ 19188 h 71304"/>
                <a:gd name="connsiteX553" fmla="*/ 26936 w 71530"/>
                <a:gd name="connsiteY553" fmla="*/ 19188 h 71304"/>
                <a:gd name="connsiteX554" fmla="*/ 27355 w 71530"/>
                <a:gd name="connsiteY554" fmla="*/ 16674 h 71304"/>
                <a:gd name="connsiteX555" fmla="*/ 27355 w 71530"/>
                <a:gd name="connsiteY555" fmla="*/ 14077 h 71304"/>
                <a:gd name="connsiteX556" fmla="*/ 27355 w 71530"/>
                <a:gd name="connsiteY556" fmla="*/ 12904 h 71304"/>
                <a:gd name="connsiteX557" fmla="*/ 25679 w 71530"/>
                <a:gd name="connsiteY557" fmla="*/ 12987 h 71304"/>
                <a:gd name="connsiteX558" fmla="*/ 27020 w 71530"/>
                <a:gd name="connsiteY558" fmla="*/ 10641 h 71304"/>
                <a:gd name="connsiteX559" fmla="*/ 28612 w 71530"/>
                <a:gd name="connsiteY559" fmla="*/ 12736 h 71304"/>
                <a:gd name="connsiteX560" fmla="*/ 29198 w 71530"/>
                <a:gd name="connsiteY560" fmla="*/ 10893 h 71304"/>
                <a:gd name="connsiteX561" fmla="*/ 31377 w 71530"/>
                <a:gd name="connsiteY561" fmla="*/ 11395 h 71304"/>
                <a:gd name="connsiteX562" fmla="*/ 31377 w 71530"/>
                <a:gd name="connsiteY562" fmla="*/ 10809 h 71304"/>
                <a:gd name="connsiteX563" fmla="*/ 30623 w 71530"/>
                <a:gd name="connsiteY563" fmla="*/ 9301 h 71304"/>
                <a:gd name="connsiteX564" fmla="*/ 29366 w 71530"/>
                <a:gd name="connsiteY564" fmla="*/ 8714 h 71304"/>
                <a:gd name="connsiteX565" fmla="*/ 27439 w 71530"/>
                <a:gd name="connsiteY565" fmla="*/ 9217 h 71304"/>
                <a:gd name="connsiteX566" fmla="*/ 26769 w 71530"/>
                <a:gd name="connsiteY566" fmla="*/ 11312 h 71304"/>
                <a:gd name="connsiteX567" fmla="*/ 28612 w 71530"/>
                <a:gd name="connsiteY567" fmla="*/ 16758 h 71304"/>
                <a:gd name="connsiteX568" fmla="*/ 28612 w 71530"/>
                <a:gd name="connsiteY568" fmla="*/ 16758 h 71304"/>
                <a:gd name="connsiteX569" fmla="*/ 29869 w 71530"/>
                <a:gd name="connsiteY569" fmla="*/ 16758 h 71304"/>
                <a:gd name="connsiteX570" fmla="*/ 29869 w 71530"/>
                <a:gd name="connsiteY570" fmla="*/ 15836 h 71304"/>
                <a:gd name="connsiteX571" fmla="*/ 29869 w 71530"/>
                <a:gd name="connsiteY571" fmla="*/ 15166 h 71304"/>
                <a:gd name="connsiteX572" fmla="*/ 30874 w 71530"/>
                <a:gd name="connsiteY572" fmla="*/ 14244 h 71304"/>
                <a:gd name="connsiteX573" fmla="*/ 31880 w 71530"/>
                <a:gd name="connsiteY573" fmla="*/ 13406 h 71304"/>
                <a:gd name="connsiteX574" fmla="*/ 31880 w 71530"/>
                <a:gd name="connsiteY574" fmla="*/ 13406 h 71304"/>
                <a:gd name="connsiteX575" fmla="*/ 31880 w 71530"/>
                <a:gd name="connsiteY575" fmla="*/ 13406 h 71304"/>
                <a:gd name="connsiteX576" fmla="*/ 30958 w 71530"/>
                <a:gd name="connsiteY576" fmla="*/ 12904 h 71304"/>
                <a:gd name="connsiteX577" fmla="*/ 30120 w 71530"/>
                <a:gd name="connsiteY577" fmla="*/ 12485 h 71304"/>
                <a:gd name="connsiteX578" fmla="*/ 29115 w 71530"/>
                <a:gd name="connsiteY578" fmla="*/ 14663 h 71304"/>
                <a:gd name="connsiteX579" fmla="*/ 28361 w 71530"/>
                <a:gd name="connsiteY579" fmla="*/ 17344 h 71304"/>
                <a:gd name="connsiteX580" fmla="*/ 30287 w 71530"/>
                <a:gd name="connsiteY580" fmla="*/ 18936 h 71304"/>
                <a:gd name="connsiteX581" fmla="*/ 30287 w 71530"/>
                <a:gd name="connsiteY581" fmla="*/ 18182 h 71304"/>
                <a:gd name="connsiteX582" fmla="*/ 29785 w 71530"/>
                <a:gd name="connsiteY582" fmla="*/ 18182 h 71304"/>
                <a:gd name="connsiteX583" fmla="*/ 30958 w 71530"/>
                <a:gd name="connsiteY583" fmla="*/ 15585 h 71304"/>
                <a:gd name="connsiteX584" fmla="*/ 30958 w 71530"/>
                <a:gd name="connsiteY584" fmla="*/ 16255 h 71304"/>
                <a:gd name="connsiteX585" fmla="*/ 31461 w 71530"/>
                <a:gd name="connsiteY585" fmla="*/ 16674 h 71304"/>
                <a:gd name="connsiteX586" fmla="*/ 31461 w 71530"/>
                <a:gd name="connsiteY586" fmla="*/ 16088 h 71304"/>
                <a:gd name="connsiteX587" fmla="*/ 30707 w 71530"/>
                <a:gd name="connsiteY587" fmla="*/ 16255 h 71304"/>
                <a:gd name="connsiteX588" fmla="*/ 32634 w 71530"/>
                <a:gd name="connsiteY588" fmla="*/ 20445 h 71304"/>
                <a:gd name="connsiteX589" fmla="*/ 32634 w 71530"/>
                <a:gd name="connsiteY589" fmla="*/ 19942 h 71304"/>
                <a:gd name="connsiteX590" fmla="*/ 32634 w 71530"/>
                <a:gd name="connsiteY590" fmla="*/ 19942 h 71304"/>
                <a:gd name="connsiteX591" fmla="*/ 34309 w 71530"/>
                <a:gd name="connsiteY591" fmla="*/ 18517 h 71304"/>
                <a:gd name="connsiteX592" fmla="*/ 34309 w 71530"/>
                <a:gd name="connsiteY592" fmla="*/ 17177 h 71304"/>
                <a:gd name="connsiteX593" fmla="*/ 33807 w 71530"/>
                <a:gd name="connsiteY593" fmla="*/ 17177 h 71304"/>
                <a:gd name="connsiteX594" fmla="*/ 32801 w 71530"/>
                <a:gd name="connsiteY594" fmla="*/ 9720 h 71304"/>
                <a:gd name="connsiteX595" fmla="*/ 32801 w 71530"/>
                <a:gd name="connsiteY595" fmla="*/ 9720 h 71304"/>
                <a:gd name="connsiteX596" fmla="*/ 32801 w 71530"/>
                <a:gd name="connsiteY596" fmla="*/ 9720 h 71304"/>
                <a:gd name="connsiteX597" fmla="*/ 32801 w 71530"/>
                <a:gd name="connsiteY597" fmla="*/ 9720 h 71304"/>
                <a:gd name="connsiteX598" fmla="*/ 32801 w 71530"/>
                <a:gd name="connsiteY598" fmla="*/ 9720 h 71304"/>
                <a:gd name="connsiteX599" fmla="*/ 32801 w 71530"/>
                <a:gd name="connsiteY599" fmla="*/ 9133 h 71304"/>
                <a:gd name="connsiteX600" fmla="*/ 32801 w 71530"/>
                <a:gd name="connsiteY600" fmla="*/ 9133 h 71304"/>
                <a:gd name="connsiteX601" fmla="*/ 32801 w 71530"/>
                <a:gd name="connsiteY601" fmla="*/ 9133 h 71304"/>
                <a:gd name="connsiteX602" fmla="*/ 32801 w 71530"/>
                <a:gd name="connsiteY602" fmla="*/ 7541 h 71304"/>
                <a:gd name="connsiteX603" fmla="*/ 32801 w 71530"/>
                <a:gd name="connsiteY603" fmla="*/ 7541 h 71304"/>
                <a:gd name="connsiteX604" fmla="*/ 32801 w 71530"/>
                <a:gd name="connsiteY604" fmla="*/ 7541 h 71304"/>
                <a:gd name="connsiteX605" fmla="*/ 32801 w 71530"/>
                <a:gd name="connsiteY605" fmla="*/ 7541 h 71304"/>
                <a:gd name="connsiteX606" fmla="*/ 32215 w 71530"/>
                <a:gd name="connsiteY606" fmla="*/ 8211 h 71304"/>
                <a:gd name="connsiteX607" fmla="*/ 36237 w 71530"/>
                <a:gd name="connsiteY607" fmla="*/ 8211 h 71304"/>
                <a:gd name="connsiteX608" fmla="*/ 36237 w 71530"/>
                <a:gd name="connsiteY608" fmla="*/ 9217 h 71304"/>
                <a:gd name="connsiteX609" fmla="*/ 36739 w 71530"/>
                <a:gd name="connsiteY609" fmla="*/ 9217 h 71304"/>
                <a:gd name="connsiteX610" fmla="*/ 50565 w 71530"/>
                <a:gd name="connsiteY610" fmla="*/ 66277 h 71304"/>
                <a:gd name="connsiteX611" fmla="*/ 52408 w 71530"/>
                <a:gd name="connsiteY611" fmla="*/ 65439 h 71304"/>
                <a:gd name="connsiteX612" fmla="*/ 54251 w 71530"/>
                <a:gd name="connsiteY612" fmla="*/ 64518 h 71304"/>
                <a:gd name="connsiteX613" fmla="*/ 54251 w 71530"/>
                <a:gd name="connsiteY613" fmla="*/ 63847 h 71304"/>
                <a:gd name="connsiteX614" fmla="*/ 53665 w 71530"/>
                <a:gd name="connsiteY614" fmla="*/ 62674 h 71304"/>
                <a:gd name="connsiteX615" fmla="*/ 52827 w 71530"/>
                <a:gd name="connsiteY615" fmla="*/ 61585 h 71304"/>
                <a:gd name="connsiteX616" fmla="*/ 52324 w 71530"/>
                <a:gd name="connsiteY616" fmla="*/ 61082 h 71304"/>
                <a:gd name="connsiteX617" fmla="*/ 52324 w 71530"/>
                <a:gd name="connsiteY617" fmla="*/ 61082 h 71304"/>
                <a:gd name="connsiteX618" fmla="*/ 52324 w 71530"/>
                <a:gd name="connsiteY618" fmla="*/ 61669 h 71304"/>
                <a:gd name="connsiteX619" fmla="*/ 52324 w 71530"/>
                <a:gd name="connsiteY619" fmla="*/ 62088 h 71304"/>
                <a:gd name="connsiteX620" fmla="*/ 52324 w 71530"/>
                <a:gd name="connsiteY620" fmla="*/ 62507 h 71304"/>
                <a:gd name="connsiteX621" fmla="*/ 52324 w 71530"/>
                <a:gd name="connsiteY621" fmla="*/ 62507 h 71304"/>
                <a:gd name="connsiteX622" fmla="*/ 51654 w 71530"/>
                <a:gd name="connsiteY622" fmla="*/ 62507 h 71304"/>
                <a:gd name="connsiteX623" fmla="*/ 50983 w 71530"/>
                <a:gd name="connsiteY623" fmla="*/ 62507 h 71304"/>
                <a:gd name="connsiteX624" fmla="*/ 38080 w 71530"/>
                <a:gd name="connsiteY624" fmla="*/ 15417 h 71304"/>
                <a:gd name="connsiteX625" fmla="*/ 38080 w 71530"/>
                <a:gd name="connsiteY625" fmla="*/ 15920 h 71304"/>
                <a:gd name="connsiteX626" fmla="*/ 38583 w 71530"/>
                <a:gd name="connsiteY626" fmla="*/ 16339 h 71304"/>
                <a:gd name="connsiteX627" fmla="*/ 38583 w 71530"/>
                <a:gd name="connsiteY627" fmla="*/ 15752 h 71304"/>
                <a:gd name="connsiteX628" fmla="*/ 37493 w 71530"/>
                <a:gd name="connsiteY628" fmla="*/ 16088 h 71304"/>
                <a:gd name="connsiteX629" fmla="*/ 38666 w 71530"/>
                <a:gd name="connsiteY629" fmla="*/ 6452 h 71304"/>
                <a:gd name="connsiteX630" fmla="*/ 38666 w 71530"/>
                <a:gd name="connsiteY630" fmla="*/ 7038 h 71304"/>
                <a:gd name="connsiteX631" fmla="*/ 38666 w 71530"/>
                <a:gd name="connsiteY631" fmla="*/ 7625 h 71304"/>
                <a:gd name="connsiteX632" fmla="*/ 38666 w 71530"/>
                <a:gd name="connsiteY632" fmla="*/ 8128 h 71304"/>
                <a:gd name="connsiteX633" fmla="*/ 38666 w 71530"/>
                <a:gd name="connsiteY633" fmla="*/ 8547 h 71304"/>
                <a:gd name="connsiteX634" fmla="*/ 38666 w 71530"/>
                <a:gd name="connsiteY634" fmla="*/ 8547 h 71304"/>
                <a:gd name="connsiteX635" fmla="*/ 38666 w 71530"/>
                <a:gd name="connsiteY635" fmla="*/ 10139 h 71304"/>
                <a:gd name="connsiteX636" fmla="*/ 38666 w 71530"/>
                <a:gd name="connsiteY636" fmla="*/ 11563 h 71304"/>
                <a:gd name="connsiteX637" fmla="*/ 38248 w 71530"/>
                <a:gd name="connsiteY637" fmla="*/ 11563 h 71304"/>
                <a:gd name="connsiteX638" fmla="*/ 38248 w 71530"/>
                <a:gd name="connsiteY638" fmla="*/ 11563 h 71304"/>
                <a:gd name="connsiteX639" fmla="*/ 38248 w 71530"/>
                <a:gd name="connsiteY639" fmla="*/ 11060 h 71304"/>
                <a:gd name="connsiteX640" fmla="*/ 38248 w 71530"/>
                <a:gd name="connsiteY640" fmla="*/ 10557 h 71304"/>
                <a:gd name="connsiteX641" fmla="*/ 39253 w 71530"/>
                <a:gd name="connsiteY641" fmla="*/ 10055 h 71304"/>
                <a:gd name="connsiteX642" fmla="*/ 40258 w 71530"/>
                <a:gd name="connsiteY642" fmla="*/ 10055 h 71304"/>
                <a:gd name="connsiteX643" fmla="*/ 40929 w 71530"/>
                <a:gd name="connsiteY643" fmla="*/ 9636 h 71304"/>
                <a:gd name="connsiteX644" fmla="*/ 41515 w 71530"/>
                <a:gd name="connsiteY644" fmla="*/ 9636 h 71304"/>
                <a:gd name="connsiteX645" fmla="*/ 39840 w 71530"/>
                <a:gd name="connsiteY645" fmla="*/ 8463 h 71304"/>
                <a:gd name="connsiteX646" fmla="*/ 38415 w 71530"/>
                <a:gd name="connsiteY646" fmla="*/ 7206 h 71304"/>
                <a:gd name="connsiteX647" fmla="*/ 38248 w 71530"/>
                <a:gd name="connsiteY647" fmla="*/ 7206 h 71304"/>
                <a:gd name="connsiteX648" fmla="*/ 38666 w 71530"/>
                <a:gd name="connsiteY648" fmla="*/ 13742 h 71304"/>
                <a:gd name="connsiteX649" fmla="*/ 39253 w 71530"/>
                <a:gd name="connsiteY649" fmla="*/ 14915 h 71304"/>
                <a:gd name="connsiteX650" fmla="*/ 40175 w 71530"/>
                <a:gd name="connsiteY650" fmla="*/ 15836 h 71304"/>
                <a:gd name="connsiteX651" fmla="*/ 40175 w 71530"/>
                <a:gd name="connsiteY651" fmla="*/ 15333 h 71304"/>
                <a:gd name="connsiteX652" fmla="*/ 40175 w 71530"/>
                <a:gd name="connsiteY652" fmla="*/ 13825 h 71304"/>
                <a:gd name="connsiteX653" fmla="*/ 40175 w 71530"/>
                <a:gd name="connsiteY653" fmla="*/ 12317 h 71304"/>
                <a:gd name="connsiteX654" fmla="*/ 39169 w 71530"/>
                <a:gd name="connsiteY654" fmla="*/ 12736 h 71304"/>
                <a:gd name="connsiteX655" fmla="*/ 37870 w 71530"/>
                <a:gd name="connsiteY655" fmla="*/ 13113 h 71304"/>
                <a:gd name="connsiteX656" fmla="*/ 38248 w 71530"/>
                <a:gd name="connsiteY656" fmla="*/ 14412 h 71304"/>
                <a:gd name="connsiteX657" fmla="*/ 56765 w 71530"/>
                <a:gd name="connsiteY657" fmla="*/ 62507 h 71304"/>
                <a:gd name="connsiteX658" fmla="*/ 56765 w 71530"/>
                <a:gd name="connsiteY658" fmla="*/ 63093 h 71304"/>
                <a:gd name="connsiteX659" fmla="*/ 56765 w 71530"/>
                <a:gd name="connsiteY659" fmla="*/ 63093 h 71304"/>
                <a:gd name="connsiteX660" fmla="*/ 56765 w 71530"/>
                <a:gd name="connsiteY660" fmla="*/ 62590 h 71304"/>
                <a:gd name="connsiteX661" fmla="*/ 56095 w 71530"/>
                <a:gd name="connsiteY661" fmla="*/ 63177 h 71304"/>
                <a:gd name="connsiteX662" fmla="*/ 42688 w 71530"/>
                <a:gd name="connsiteY662" fmla="*/ 7541 h 71304"/>
                <a:gd name="connsiteX663" fmla="*/ 43191 w 71530"/>
                <a:gd name="connsiteY663" fmla="*/ 7541 h 71304"/>
                <a:gd name="connsiteX664" fmla="*/ 42521 w 71530"/>
                <a:gd name="connsiteY664" fmla="*/ 7541 h 71304"/>
                <a:gd name="connsiteX665" fmla="*/ 42688 w 71530"/>
                <a:gd name="connsiteY665" fmla="*/ 4022 h 71304"/>
                <a:gd name="connsiteX666" fmla="*/ 43275 w 71530"/>
                <a:gd name="connsiteY666" fmla="*/ 4022 h 71304"/>
                <a:gd name="connsiteX667" fmla="*/ 43275 w 71530"/>
                <a:gd name="connsiteY667" fmla="*/ 2933 h 71304"/>
                <a:gd name="connsiteX668" fmla="*/ 62044 w 71530"/>
                <a:gd name="connsiteY668" fmla="*/ 51447 h 71304"/>
                <a:gd name="connsiteX669" fmla="*/ 62044 w 71530"/>
                <a:gd name="connsiteY669" fmla="*/ 52284 h 71304"/>
                <a:gd name="connsiteX670" fmla="*/ 62044 w 71530"/>
                <a:gd name="connsiteY670" fmla="*/ 53541 h 71304"/>
                <a:gd name="connsiteX671" fmla="*/ 62044 w 71530"/>
                <a:gd name="connsiteY671" fmla="*/ 54128 h 71304"/>
                <a:gd name="connsiteX672" fmla="*/ 62044 w 71530"/>
                <a:gd name="connsiteY672" fmla="*/ 54630 h 71304"/>
                <a:gd name="connsiteX673" fmla="*/ 62798 w 71530"/>
                <a:gd name="connsiteY673" fmla="*/ 53793 h 71304"/>
                <a:gd name="connsiteX674" fmla="*/ 62798 w 71530"/>
                <a:gd name="connsiteY674" fmla="*/ 52368 h 71304"/>
                <a:gd name="connsiteX675" fmla="*/ 63217 w 71530"/>
                <a:gd name="connsiteY675" fmla="*/ 51865 h 71304"/>
                <a:gd name="connsiteX676" fmla="*/ 63217 w 71530"/>
                <a:gd name="connsiteY676" fmla="*/ 51865 h 71304"/>
                <a:gd name="connsiteX677" fmla="*/ 63217 w 71530"/>
                <a:gd name="connsiteY677" fmla="*/ 51865 h 71304"/>
                <a:gd name="connsiteX678" fmla="*/ 51654 w 71530"/>
                <a:gd name="connsiteY678" fmla="*/ 4357 h 71304"/>
                <a:gd name="connsiteX679" fmla="*/ 51654 w 71530"/>
                <a:gd name="connsiteY679" fmla="*/ 4860 h 71304"/>
                <a:gd name="connsiteX680" fmla="*/ 52157 w 71530"/>
                <a:gd name="connsiteY680" fmla="*/ 4860 h 71304"/>
                <a:gd name="connsiteX681" fmla="*/ 52157 w 71530"/>
                <a:gd name="connsiteY681" fmla="*/ 4273 h 71304"/>
                <a:gd name="connsiteX682" fmla="*/ 50648 w 71530"/>
                <a:gd name="connsiteY682" fmla="*/ 5027 h 71304"/>
                <a:gd name="connsiteX683" fmla="*/ 54084 w 71530"/>
                <a:gd name="connsiteY683" fmla="*/ 9301 h 71304"/>
                <a:gd name="connsiteX684" fmla="*/ 53329 w 71530"/>
                <a:gd name="connsiteY684" fmla="*/ 10893 h 71304"/>
                <a:gd name="connsiteX685" fmla="*/ 53329 w 71530"/>
                <a:gd name="connsiteY685" fmla="*/ 10893 h 71304"/>
                <a:gd name="connsiteX686" fmla="*/ 53078 w 71530"/>
                <a:gd name="connsiteY686" fmla="*/ 9971 h 71304"/>
                <a:gd name="connsiteX687" fmla="*/ 55592 w 71530"/>
                <a:gd name="connsiteY687" fmla="*/ 13658 h 71304"/>
                <a:gd name="connsiteX688" fmla="*/ 55592 w 71530"/>
                <a:gd name="connsiteY688" fmla="*/ 13658 h 71304"/>
                <a:gd name="connsiteX689" fmla="*/ 55592 w 71530"/>
                <a:gd name="connsiteY689" fmla="*/ 13658 h 71304"/>
                <a:gd name="connsiteX690" fmla="*/ 56011 w 71530"/>
                <a:gd name="connsiteY690" fmla="*/ 13658 h 71304"/>
                <a:gd name="connsiteX691" fmla="*/ 55005 w 71530"/>
                <a:gd name="connsiteY691" fmla="*/ 14328 h 71304"/>
                <a:gd name="connsiteX692" fmla="*/ 67071 w 71530"/>
                <a:gd name="connsiteY692" fmla="*/ 47927 h 71304"/>
                <a:gd name="connsiteX693" fmla="*/ 67071 w 71530"/>
                <a:gd name="connsiteY693" fmla="*/ 48598 h 71304"/>
                <a:gd name="connsiteX694" fmla="*/ 67658 w 71530"/>
                <a:gd name="connsiteY694" fmla="*/ 49017 h 71304"/>
                <a:gd name="connsiteX695" fmla="*/ 67658 w 71530"/>
                <a:gd name="connsiteY695" fmla="*/ 48430 h 71304"/>
                <a:gd name="connsiteX696" fmla="*/ 66066 w 71530"/>
                <a:gd name="connsiteY696" fmla="*/ 48598 h 7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Lst>
              <a:rect l="l" t="t" r="r" b="b"/>
              <a:pathLst>
                <a:path w="71530" h="71304">
                  <a:moveTo>
                    <a:pt x="49140" y="68204"/>
                  </a:moveTo>
                  <a:cubicBezTo>
                    <a:pt x="48889" y="67844"/>
                    <a:pt x="48696" y="67450"/>
                    <a:pt x="48554" y="67031"/>
                  </a:cubicBezTo>
                  <a:cubicBezTo>
                    <a:pt x="48428" y="66587"/>
                    <a:pt x="48227" y="66160"/>
                    <a:pt x="47967" y="65774"/>
                  </a:cubicBezTo>
                  <a:cubicBezTo>
                    <a:pt x="47800" y="65515"/>
                    <a:pt x="47514" y="65364"/>
                    <a:pt x="47213" y="65355"/>
                  </a:cubicBezTo>
                  <a:lnTo>
                    <a:pt x="45034" y="65355"/>
                  </a:lnTo>
                  <a:cubicBezTo>
                    <a:pt x="45034" y="65355"/>
                    <a:pt x="44616" y="65355"/>
                    <a:pt x="44616" y="64601"/>
                  </a:cubicBezTo>
                  <a:lnTo>
                    <a:pt x="43442" y="66193"/>
                  </a:lnTo>
                  <a:lnTo>
                    <a:pt x="42353" y="67701"/>
                  </a:lnTo>
                  <a:lnTo>
                    <a:pt x="41850" y="65942"/>
                  </a:lnTo>
                  <a:cubicBezTo>
                    <a:pt x="41440" y="66076"/>
                    <a:pt x="41105" y="66378"/>
                    <a:pt x="40929" y="66780"/>
                  </a:cubicBezTo>
                  <a:cubicBezTo>
                    <a:pt x="40677" y="67182"/>
                    <a:pt x="40535" y="67643"/>
                    <a:pt x="40510" y="68120"/>
                  </a:cubicBezTo>
                  <a:cubicBezTo>
                    <a:pt x="40476" y="68565"/>
                    <a:pt x="40476" y="69017"/>
                    <a:pt x="40510" y="69461"/>
                  </a:cubicBezTo>
                  <a:cubicBezTo>
                    <a:pt x="40510" y="69461"/>
                    <a:pt x="40510" y="70048"/>
                    <a:pt x="40510" y="70048"/>
                  </a:cubicBezTo>
                  <a:cubicBezTo>
                    <a:pt x="40510" y="70048"/>
                    <a:pt x="39588" y="70048"/>
                    <a:pt x="39421" y="69042"/>
                  </a:cubicBezTo>
                  <a:cubicBezTo>
                    <a:pt x="39253" y="68497"/>
                    <a:pt x="39253" y="67911"/>
                    <a:pt x="39421" y="67366"/>
                  </a:cubicBezTo>
                  <a:cubicBezTo>
                    <a:pt x="39630" y="66797"/>
                    <a:pt x="39630" y="66177"/>
                    <a:pt x="39421" y="65607"/>
                  </a:cubicBezTo>
                  <a:cubicBezTo>
                    <a:pt x="39002" y="64182"/>
                    <a:pt x="38248" y="63596"/>
                    <a:pt x="37158" y="63931"/>
                  </a:cubicBezTo>
                  <a:lnTo>
                    <a:pt x="37158" y="63931"/>
                  </a:lnTo>
                  <a:cubicBezTo>
                    <a:pt x="37158" y="63931"/>
                    <a:pt x="37158" y="63931"/>
                    <a:pt x="37158" y="64434"/>
                  </a:cubicBezTo>
                  <a:cubicBezTo>
                    <a:pt x="37175" y="64660"/>
                    <a:pt x="37175" y="64878"/>
                    <a:pt x="37158" y="65104"/>
                  </a:cubicBezTo>
                  <a:lnTo>
                    <a:pt x="35650" y="65104"/>
                  </a:lnTo>
                  <a:lnTo>
                    <a:pt x="34142" y="65523"/>
                  </a:lnTo>
                  <a:cubicBezTo>
                    <a:pt x="34142" y="65523"/>
                    <a:pt x="34142" y="65523"/>
                    <a:pt x="34142" y="66110"/>
                  </a:cubicBezTo>
                  <a:lnTo>
                    <a:pt x="34142" y="66780"/>
                  </a:lnTo>
                  <a:lnTo>
                    <a:pt x="32550" y="68204"/>
                  </a:lnTo>
                  <a:lnTo>
                    <a:pt x="29869" y="67618"/>
                  </a:lnTo>
                  <a:lnTo>
                    <a:pt x="28612" y="67618"/>
                  </a:lnTo>
                  <a:cubicBezTo>
                    <a:pt x="28067" y="67769"/>
                    <a:pt x="27548" y="68020"/>
                    <a:pt x="27104" y="68372"/>
                  </a:cubicBezTo>
                  <a:cubicBezTo>
                    <a:pt x="26710" y="68741"/>
                    <a:pt x="26215" y="68975"/>
                    <a:pt x="25679" y="69042"/>
                  </a:cubicBezTo>
                  <a:cubicBezTo>
                    <a:pt x="25176" y="69042"/>
                    <a:pt x="24925" y="69042"/>
                    <a:pt x="24758" y="69042"/>
                  </a:cubicBezTo>
                  <a:cubicBezTo>
                    <a:pt x="24590" y="69042"/>
                    <a:pt x="24255" y="69042"/>
                    <a:pt x="23668" y="69042"/>
                  </a:cubicBezTo>
                  <a:lnTo>
                    <a:pt x="23166" y="69042"/>
                  </a:lnTo>
                  <a:cubicBezTo>
                    <a:pt x="22906" y="69386"/>
                    <a:pt x="22680" y="69746"/>
                    <a:pt x="22495" y="70131"/>
                  </a:cubicBezTo>
                  <a:cubicBezTo>
                    <a:pt x="22311" y="70500"/>
                    <a:pt x="22168" y="70894"/>
                    <a:pt x="22076" y="71304"/>
                  </a:cubicBezTo>
                  <a:lnTo>
                    <a:pt x="21574" y="70718"/>
                  </a:lnTo>
                  <a:cubicBezTo>
                    <a:pt x="21372" y="70508"/>
                    <a:pt x="21230" y="70249"/>
                    <a:pt x="21155" y="69964"/>
                  </a:cubicBezTo>
                  <a:cubicBezTo>
                    <a:pt x="21196" y="69629"/>
                    <a:pt x="21196" y="69293"/>
                    <a:pt x="21155" y="68958"/>
                  </a:cubicBezTo>
                  <a:cubicBezTo>
                    <a:pt x="21230" y="68573"/>
                    <a:pt x="21230" y="68171"/>
                    <a:pt x="21155" y="67785"/>
                  </a:cubicBezTo>
                  <a:lnTo>
                    <a:pt x="21155" y="67618"/>
                  </a:lnTo>
                  <a:cubicBezTo>
                    <a:pt x="21155" y="66947"/>
                    <a:pt x="20652" y="66612"/>
                    <a:pt x="20149" y="66780"/>
                  </a:cubicBezTo>
                  <a:cubicBezTo>
                    <a:pt x="19780" y="66822"/>
                    <a:pt x="19521" y="67157"/>
                    <a:pt x="19563" y="67526"/>
                  </a:cubicBezTo>
                  <a:cubicBezTo>
                    <a:pt x="19563" y="67526"/>
                    <a:pt x="19563" y="67534"/>
                    <a:pt x="19563" y="67534"/>
                  </a:cubicBezTo>
                  <a:lnTo>
                    <a:pt x="19563" y="68707"/>
                  </a:lnTo>
                  <a:cubicBezTo>
                    <a:pt x="18892" y="68707"/>
                    <a:pt x="18557" y="68372"/>
                    <a:pt x="18557" y="67701"/>
                  </a:cubicBezTo>
                  <a:cubicBezTo>
                    <a:pt x="18557" y="66864"/>
                    <a:pt x="18557" y="66361"/>
                    <a:pt x="18054" y="66277"/>
                  </a:cubicBezTo>
                  <a:lnTo>
                    <a:pt x="15792" y="66277"/>
                  </a:lnTo>
                  <a:cubicBezTo>
                    <a:pt x="15516" y="66160"/>
                    <a:pt x="15323" y="65900"/>
                    <a:pt x="15289" y="65607"/>
                  </a:cubicBezTo>
                  <a:cubicBezTo>
                    <a:pt x="15164" y="65221"/>
                    <a:pt x="15164" y="64819"/>
                    <a:pt x="15289" y="64434"/>
                  </a:cubicBezTo>
                  <a:cubicBezTo>
                    <a:pt x="15331" y="64099"/>
                    <a:pt x="15331" y="63763"/>
                    <a:pt x="15289" y="63428"/>
                  </a:cubicBezTo>
                  <a:lnTo>
                    <a:pt x="15289" y="62758"/>
                  </a:lnTo>
                  <a:cubicBezTo>
                    <a:pt x="15289" y="62758"/>
                    <a:pt x="15289" y="62758"/>
                    <a:pt x="14787" y="62758"/>
                  </a:cubicBezTo>
                  <a:lnTo>
                    <a:pt x="14284" y="62758"/>
                  </a:lnTo>
                  <a:cubicBezTo>
                    <a:pt x="13614" y="62758"/>
                    <a:pt x="13278" y="62758"/>
                    <a:pt x="13195" y="63428"/>
                  </a:cubicBezTo>
                  <a:cubicBezTo>
                    <a:pt x="13161" y="63680"/>
                    <a:pt x="13161" y="63931"/>
                    <a:pt x="13195" y="64182"/>
                  </a:cubicBezTo>
                  <a:cubicBezTo>
                    <a:pt x="13195" y="64182"/>
                    <a:pt x="13195" y="64769"/>
                    <a:pt x="13195" y="65020"/>
                  </a:cubicBezTo>
                  <a:cubicBezTo>
                    <a:pt x="13195" y="65272"/>
                    <a:pt x="12776" y="65020"/>
                    <a:pt x="12273" y="65607"/>
                  </a:cubicBezTo>
                  <a:lnTo>
                    <a:pt x="12273" y="64518"/>
                  </a:lnTo>
                  <a:lnTo>
                    <a:pt x="11854" y="64099"/>
                  </a:lnTo>
                  <a:lnTo>
                    <a:pt x="11435" y="63596"/>
                  </a:lnTo>
                  <a:cubicBezTo>
                    <a:pt x="11293" y="63219"/>
                    <a:pt x="11293" y="62800"/>
                    <a:pt x="11435" y="62423"/>
                  </a:cubicBezTo>
                  <a:lnTo>
                    <a:pt x="11435" y="61920"/>
                  </a:lnTo>
                  <a:cubicBezTo>
                    <a:pt x="11477" y="61644"/>
                    <a:pt x="11477" y="61359"/>
                    <a:pt x="11435" y="61082"/>
                  </a:cubicBezTo>
                  <a:cubicBezTo>
                    <a:pt x="11401" y="60831"/>
                    <a:pt x="11401" y="60579"/>
                    <a:pt x="11435" y="60328"/>
                  </a:cubicBezTo>
                  <a:cubicBezTo>
                    <a:pt x="11242" y="60278"/>
                    <a:pt x="11041" y="60278"/>
                    <a:pt x="10849" y="60328"/>
                  </a:cubicBezTo>
                  <a:cubicBezTo>
                    <a:pt x="10849" y="60328"/>
                    <a:pt x="10430" y="60328"/>
                    <a:pt x="10178" y="60328"/>
                  </a:cubicBezTo>
                  <a:cubicBezTo>
                    <a:pt x="9927" y="60328"/>
                    <a:pt x="10178" y="60328"/>
                    <a:pt x="9675" y="59825"/>
                  </a:cubicBezTo>
                  <a:cubicBezTo>
                    <a:pt x="9458" y="59767"/>
                    <a:pt x="9223" y="59767"/>
                    <a:pt x="9005" y="59825"/>
                  </a:cubicBezTo>
                  <a:lnTo>
                    <a:pt x="8503" y="59825"/>
                  </a:lnTo>
                  <a:lnTo>
                    <a:pt x="8000" y="59825"/>
                  </a:lnTo>
                  <a:cubicBezTo>
                    <a:pt x="7975" y="60018"/>
                    <a:pt x="7975" y="60219"/>
                    <a:pt x="8000" y="60412"/>
                  </a:cubicBezTo>
                  <a:cubicBezTo>
                    <a:pt x="7899" y="60621"/>
                    <a:pt x="7899" y="60873"/>
                    <a:pt x="8000" y="61082"/>
                  </a:cubicBezTo>
                  <a:cubicBezTo>
                    <a:pt x="8000" y="61082"/>
                    <a:pt x="8503" y="61753"/>
                    <a:pt x="8754" y="61753"/>
                  </a:cubicBezTo>
                  <a:cubicBezTo>
                    <a:pt x="9055" y="61828"/>
                    <a:pt x="9374" y="61828"/>
                    <a:pt x="9675" y="61753"/>
                  </a:cubicBezTo>
                  <a:lnTo>
                    <a:pt x="10346" y="61753"/>
                  </a:lnTo>
                  <a:cubicBezTo>
                    <a:pt x="10346" y="61753"/>
                    <a:pt x="10346" y="61753"/>
                    <a:pt x="10849" y="62423"/>
                  </a:cubicBezTo>
                  <a:lnTo>
                    <a:pt x="7581" y="63261"/>
                  </a:lnTo>
                  <a:cubicBezTo>
                    <a:pt x="7438" y="62481"/>
                    <a:pt x="7087" y="61761"/>
                    <a:pt x="6575" y="61166"/>
                  </a:cubicBezTo>
                  <a:cubicBezTo>
                    <a:pt x="6265" y="60789"/>
                    <a:pt x="5863" y="60496"/>
                    <a:pt x="5402" y="60328"/>
                  </a:cubicBezTo>
                  <a:lnTo>
                    <a:pt x="4313" y="59825"/>
                  </a:lnTo>
                  <a:cubicBezTo>
                    <a:pt x="3986" y="59608"/>
                    <a:pt x="3743" y="59281"/>
                    <a:pt x="3643" y="58904"/>
                  </a:cubicBezTo>
                  <a:lnTo>
                    <a:pt x="3643" y="58904"/>
                  </a:lnTo>
                  <a:lnTo>
                    <a:pt x="3643" y="58904"/>
                  </a:lnTo>
                  <a:lnTo>
                    <a:pt x="3643" y="58485"/>
                  </a:lnTo>
                  <a:lnTo>
                    <a:pt x="3643" y="58485"/>
                  </a:lnTo>
                  <a:cubicBezTo>
                    <a:pt x="3643" y="58485"/>
                    <a:pt x="3224" y="57731"/>
                    <a:pt x="2805" y="57731"/>
                  </a:cubicBezTo>
                  <a:cubicBezTo>
                    <a:pt x="2386" y="57638"/>
                    <a:pt x="2059" y="57312"/>
                    <a:pt x="1967" y="56893"/>
                  </a:cubicBezTo>
                  <a:cubicBezTo>
                    <a:pt x="1967" y="56893"/>
                    <a:pt x="1967" y="56893"/>
                    <a:pt x="1967" y="56474"/>
                  </a:cubicBezTo>
                  <a:cubicBezTo>
                    <a:pt x="1967" y="56055"/>
                    <a:pt x="1967" y="56474"/>
                    <a:pt x="1967" y="56474"/>
                  </a:cubicBezTo>
                  <a:cubicBezTo>
                    <a:pt x="1942" y="56306"/>
                    <a:pt x="1942" y="56139"/>
                    <a:pt x="1967" y="55971"/>
                  </a:cubicBezTo>
                  <a:cubicBezTo>
                    <a:pt x="1992" y="55803"/>
                    <a:pt x="1992" y="55636"/>
                    <a:pt x="1967" y="55468"/>
                  </a:cubicBezTo>
                  <a:cubicBezTo>
                    <a:pt x="1967" y="55468"/>
                    <a:pt x="1967" y="55468"/>
                    <a:pt x="1213" y="55468"/>
                  </a:cubicBezTo>
                  <a:cubicBezTo>
                    <a:pt x="459" y="55468"/>
                    <a:pt x="459" y="55468"/>
                    <a:pt x="375" y="54966"/>
                  </a:cubicBezTo>
                  <a:cubicBezTo>
                    <a:pt x="291" y="54463"/>
                    <a:pt x="375" y="54966"/>
                    <a:pt x="375" y="54966"/>
                  </a:cubicBezTo>
                  <a:lnTo>
                    <a:pt x="375" y="54966"/>
                  </a:lnTo>
                  <a:cubicBezTo>
                    <a:pt x="124" y="54521"/>
                    <a:pt x="124" y="53985"/>
                    <a:pt x="375" y="53541"/>
                  </a:cubicBezTo>
                  <a:cubicBezTo>
                    <a:pt x="811" y="53198"/>
                    <a:pt x="1288" y="52913"/>
                    <a:pt x="1799" y="52703"/>
                  </a:cubicBezTo>
                  <a:cubicBezTo>
                    <a:pt x="2361" y="52519"/>
                    <a:pt x="2897" y="52268"/>
                    <a:pt x="3391" y="51949"/>
                  </a:cubicBezTo>
                  <a:cubicBezTo>
                    <a:pt x="3844" y="51740"/>
                    <a:pt x="4187" y="51346"/>
                    <a:pt x="4313" y="50860"/>
                  </a:cubicBezTo>
                  <a:cubicBezTo>
                    <a:pt x="4313" y="50441"/>
                    <a:pt x="3643" y="50273"/>
                    <a:pt x="3224" y="50441"/>
                  </a:cubicBezTo>
                  <a:cubicBezTo>
                    <a:pt x="2805" y="50609"/>
                    <a:pt x="3224" y="50441"/>
                    <a:pt x="3224" y="50441"/>
                  </a:cubicBezTo>
                  <a:lnTo>
                    <a:pt x="3224" y="50441"/>
                  </a:lnTo>
                  <a:lnTo>
                    <a:pt x="2637" y="51028"/>
                  </a:lnTo>
                  <a:cubicBezTo>
                    <a:pt x="2637" y="51447"/>
                    <a:pt x="2135" y="51698"/>
                    <a:pt x="2051" y="51698"/>
                  </a:cubicBezTo>
                  <a:lnTo>
                    <a:pt x="1380" y="51698"/>
                  </a:lnTo>
                  <a:lnTo>
                    <a:pt x="878" y="51698"/>
                  </a:lnTo>
                  <a:lnTo>
                    <a:pt x="375" y="51698"/>
                  </a:lnTo>
                  <a:lnTo>
                    <a:pt x="375" y="51698"/>
                  </a:lnTo>
                  <a:cubicBezTo>
                    <a:pt x="342" y="51530"/>
                    <a:pt x="342" y="51363"/>
                    <a:pt x="375" y="51195"/>
                  </a:cubicBezTo>
                  <a:lnTo>
                    <a:pt x="375" y="50609"/>
                  </a:lnTo>
                  <a:cubicBezTo>
                    <a:pt x="207" y="50005"/>
                    <a:pt x="207" y="49369"/>
                    <a:pt x="375" y="48765"/>
                  </a:cubicBezTo>
                  <a:cubicBezTo>
                    <a:pt x="375" y="48179"/>
                    <a:pt x="878" y="47508"/>
                    <a:pt x="1213" y="46838"/>
                  </a:cubicBezTo>
                  <a:lnTo>
                    <a:pt x="2135" y="45078"/>
                  </a:lnTo>
                  <a:cubicBezTo>
                    <a:pt x="2193" y="44693"/>
                    <a:pt x="2193" y="44291"/>
                    <a:pt x="2135" y="43905"/>
                  </a:cubicBezTo>
                  <a:cubicBezTo>
                    <a:pt x="2009" y="43269"/>
                    <a:pt x="1648" y="42699"/>
                    <a:pt x="1129" y="42313"/>
                  </a:cubicBezTo>
                  <a:cubicBezTo>
                    <a:pt x="668" y="41920"/>
                    <a:pt x="350" y="41392"/>
                    <a:pt x="207" y="40805"/>
                  </a:cubicBezTo>
                  <a:cubicBezTo>
                    <a:pt x="-69" y="40110"/>
                    <a:pt x="-69" y="39322"/>
                    <a:pt x="207" y="38627"/>
                  </a:cubicBezTo>
                  <a:cubicBezTo>
                    <a:pt x="643" y="37864"/>
                    <a:pt x="819" y="36984"/>
                    <a:pt x="710" y="36113"/>
                  </a:cubicBezTo>
                  <a:lnTo>
                    <a:pt x="207" y="34102"/>
                  </a:lnTo>
                  <a:cubicBezTo>
                    <a:pt x="149" y="33943"/>
                    <a:pt x="149" y="33759"/>
                    <a:pt x="207" y="33599"/>
                  </a:cubicBezTo>
                  <a:cubicBezTo>
                    <a:pt x="367" y="33658"/>
                    <a:pt x="551" y="33658"/>
                    <a:pt x="710" y="33599"/>
                  </a:cubicBezTo>
                  <a:cubicBezTo>
                    <a:pt x="945" y="33449"/>
                    <a:pt x="1096" y="33206"/>
                    <a:pt x="1129" y="32929"/>
                  </a:cubicBezTo>
                  <a:cubicBezTo>
                    <a:pt x="1230" y="32435"/>
                    <a:pt x="1230" y="31915"/>
                    <a:pt x="1129" y="31421"/>
                  </a:cubicBezTo>
                  <a:lnTo>
                    <a:pt x="2051" y="31421"/>
                  </a:lnTo>
                  <a:lnTo>
                    <a:pt x="2721" y="33935"/>
                  </a:lnTo>
                  <a:lnTo>
                    <a:pt x="3307" y="32929"/>
                  </a:lnTo>
                  <a:cubicBezTo>
                    <a:pt x="3509" y="32636"/>
                    <a:pt x="3768" y="32376"/>
                    <a:pt x="4062" y="32175"/>
                  </a:cubicBezTo>
                  <a:lnTo>
                    <a:pt x="5821" y="32175"/>
                  </a:lnTo>
                  <a:lnTo>
                    <a:pt x="7078" y="32175"/>
                  </a:lnTo>
                  <a:lnTo>
                    <a:pt x="7748" y="32175"/>
                  </a:lnTo>
                  <a:cubicBezTo>
                    <a:pt x="7748" y="32175"/>
                    <a:pt x="7748" y="32175"/>
                    <a:pt x="7748" y="32175"/>
                  </a:cubicBezTo>
                  <a:lnTo>
                    <a:pt x="7748" y="32175"/>
                  </a:lnTo>
                  <a:lnTo>
                    <a:pt x="7748" y="32175"/>
                  </a:lnTo>
                  <a:lnTo>
                    <a:pt x="5905" y="31253"/>
                  </a:lnTo>
                  <a:cubicBezTo>
                    <a:pt x="5226" y="31027"/>
                    <a:pt x="4489" y="31027"/>
                    <a:pt x="3810" y="31253"/>
                  </a:cubicBezTo>
                  <a:lnTo>
                    <a:pt x="3391" y="29578"/>
                  </a:lnTo>
                  <a:lnTo>
                    <a:pt x="4062" y="29578"/>
                  </a:lnTo>
                  <a:cubicBezTo>
                    <a:pt x="4221" y="29510"/>
                    <a:pt x="4405" y="29510"/>
                    <a:pt x="4564" y="29578"/>
                  </a:cubicBezTo>
                  <a:lnTo>
                    <a:pt x="5067" y="29578"/>
                  </a:lnTo>
                  <a:cubicBezTo>
                    <a:pt x="5042" y="29385"/>
                    <a:pt x="5042" y="29184"/>
                    <a:pt x="5067" y="28991"/>
                  </a:cubicBezTo>
                  <a:cubicBezTo>
                    <a:pt x="5092" y="28823"/>
                    <a:pt x="5092" y="28656"/>
                    <a:pt x="5067" y="28488"/>
                  </a:cubicBezTo>
                  <a:lnTo>
                    <a:pt x="5570" y="28488"/>
                  </a:lnTo>
                  <a:cubicBezTo>
                    <a:pt x="5721" y="29033"/>
                    <a:pt x="5972" y="29552"/>
                    <a:pt x="6324" y="29996"/>
                  </a:cubicBezTo>
                  <a:cubicBezTo>
                    <a:pt x="6667" y="30583"/>
                    <a:pt x="7246" y="30977"/>
                    <a:pt x="7916" y="31086"/>
                  </a:cubicBezTo>
                  <a:lnTo>
                    <a:pt x="8335" y="31086"/>
                  </a:lnTo>
                  <a:lnTo>
                    <a:pt x="8335" y="31086"/>
                  </a:lnTo>
                  <a:lnTo>
                    <a:pt x="7246" y="26813"/>
                  </a:lnTo>
                  <a:lnTo>
                    <a:pt x="5235" y="26226"/>
                  </a:lnTo>
                  <a:cubicBezTo>
                    <a:pt x="4229" y="25891"/>
                    <a:pt x="3727" y="25640"/>
                    <a:pt x="3727" y="25472"/>
                  </a:cubicBezTo>
                  <a:lnTo>
                    <a:pt x="3727" y="25472"/>
                  </a:lnTo>
                  <a:cubicBezTo>
                    <a:pt x="3852" y="24642"/>
                    <a:pt x="4078" y="23821"/>
                    <a:pt x="4397" y="23042"/>
                  </a:cubicBezTo>
                  <a:cubicBezTo>
                    <a:pt x="4397" y="22372"/>
                    <a:pt x="5402" y="21953"/>
                    <a:pt x="6491" y="21618"/>
                  </a:cubicBezTo>
                  <a:lnTo>
                    <a:pt x="7246" y="21618"/>
                  </a:lnTo>
                  <a:cubicBezTo>
                    <a:pt x="7405" y="21559"/>
                    <a:pt x="7589" y="21559"/>
                    <a:pt x="7748" y="21618"/>
                  </a:cubicBezTo>
                  <a:lnTo>
                    <a:pt x="7748" y="21618"/>
                  </a:lnTo>
                  <a:cubicBezTo>
                    <a:pt x="7748" y="21618"/>
                    <a:pt x="7748" y="21115"/>
                    <a:pt x="8251" y="20528"/>
                  </a:cubicBezTo>
                  <a:lnTo>
                    <a:pt x="8754" y="18434"/>
                  </a:lnTo>
                  <a:cubicBezTo>
                    <a:pt x="8754" y="17679"/>
                    <a:pt x="9173" y="17009"/>
                    <a:pt x="9340" y="16423"/>
                  </a:cubicBezTo>
                  <a:cubicBezTo>
                    <a:pt x="9508" y="15836"/>
                    <a:pt x="9843" y="15501"/>
                    <a:pt x="10095" y="15501"/>
                  </a:cubicBezTo>
                  <a:lnTo>
                    <a:pt x="10095" y="16758"/>
                  </a:lnTo>
                  <a:lnTo>
                    <a:pt x="10597" y="19104"/>
                  </a:lnTo>
                  <a:cubicBezTo>
                    <a:pt x="10597" y="19942"/>
                    <a:pt x="10597" y="20780"/>
                    <a:pt x="11016" y="21534"/>
                  </a:cubicBezTo>
                  <a:cubicBezTo>
                    <a:pt x="10966" y="21953"/>
                    <a:pt x="10966" y="22372"/>
                    <a:pt x="11016" y="22791"/>
                  </a:cubicBezTo>
                  <a:cubicBezTo>
                    <a:pt x="11016" y="22791"/>
                    <a:pt x="11016" y="22791"/>
                    <a:pt x="10346" y="22791"/>
                  </a:cubicBezTo>
                  <a:lnTo>
                    <a:pt x="9592" y="22791"/>
                  </a:lnTo>
                  <a:cubicBezTo>
                    <a:pt x="9533" y="23092"/>
                    <a:pt x="9533" y="23411"/>
                    <a:pt x="9592" y="23712"/>
                  </a:cubicBezTo>
                  <a:cubicBezTo>
                    <a:pt x="9642" y="23964"/>
                    <a:pt x="9642" y="24215"/>
                    <a:pt x="9592" y="24466"/>
                  </a:cubicBezTo>
                  <a:cubicBezTo>
                    <a:pt x="9592" y="24466"/>
                    <a:pt x="9592" y="24466"/>
                    <a:pt x="9592" y="24466"/>
                  </a:cubicBezTo>
                  <a:cubicBezTo>
                    <a:pt x="9592" y="24466"/>
                    <a:pt x="9592" y="24466"/>
                    <a:pt x="9592" y="24466"/>
                  </a:cubicBezTo>
                  <a:lnTo>
                    <a:pt x="12357" y="23712"/>
                  </a:lnTo>
                  <a:lnTo>
                    <a:pt x="12357" y="23712"/>
                  </a:lnTo>
                  <a:cubicBezTo>
                    <a:pt x="12390" y="23846"/>
                    <a:pt x="12390" y="23997"/>
                    <a:pt x="12357" y="24131"/>
                  </a:cubicBezTo>
                  <a:cubicBezTo>
                    <a:pt x="12357" y="24131"/>
                    <a:pt x="12357" y="24131"/>
                    <a:pt x="12357" y="24131"/>
                  </a:cubicBezTo>
                  <a:cubicBezTo>
                    <a:pt x="12357" y="24131"/>
                    <a:pt x="12357" y="24131"/>
                    <a:pt x="12357" y="24131"/>
                  </a:cubicBezTo>
                  <a:lnTo>
                    <a:pt x="14200" y="24131"/>
                  </a:lnTo>
                  <a:lnTo>
                    <a:pt x="14200" y="23293"/>
                  </a:lnTo>
                  <a:lnTo>
                    <a:pt x="13446" y="20193"/>
                  </a:lnTo>
                  <a:lnTo>
                    <a:pt x="15122" y="19774"/>
                  </a:lnTo>
                  <a:lnTo>
                    <a:pt x="16630" y="20193"/>
                  </a:lnTo>
                  <a:lnTo>
                    <a:pt x="17719" y="20193"/>
                  </a:lnTo>
                  <a:lnTo>
                    <a:pt x="18138" y="20193"/>
                  </a:lnTo>
                  <a:lnTo>
                    <a:pt x="17468" y="19690"/>
                  </a:lnTo>
                  <a:lnTo>
                    <a:pt x="16379" y="18853"/>
                  </a:lnTo>
                  <a:lnTo>
                    <a:pt x="15206" y="18015"/>
                  </a:lnTo>
                  <a:lnTo>
                    <a:pt x="14619" y="18015"/>
                  </a:lnTo>
                  <a:cubicBezTo>
                    <a:pt x="14619" y="18015"/>
                    <a:pt x="14619" y="17512"/>
                    <a:pt x="15038" y="18015"/>
                  </a:cubicBezTo>
                  <a:lnTo>
                    <a:pt x="15876" y="18015"/>
                  </a:lnTo>
                  <a:cubicBezTo>
                    <a:pt x="15876" y="18015"/>
                    <a:pt x="16295" y="18015"/>
                    <a:pt x="16462" y="18015"/>
                  </a:cubicBezTo>
                  <a:cubicBezTo>
                    <a:pt x="16630" y="18015"/>
                    <a:pt x="16462" y="17261"/>
                    <a:pt x="16462" y="16255"/>
                  </a:cubicBezTo>
                  <a:cubicBezTo>
                    <a:pt x="16337" y="15727"/>
                    <a:pt x="16077" y="15233"/>
                    <a:pt x="15708" y="14831"/>
                  </a:cubicBezTo>
                  <a:cubicBezTo>
                    <a:pt x="15306" y="14253"/>
                    <a:pt x="15021" y="13599"/>
                    <a:pt x="14870" y="12904"/>
                  </a:cubicBezTo>
                  <a:lnTo>
                    <a:pt x="15792" y="12904"/>
                  </a:lnTo>
                  <a:cubicBezTo>
                    <a:pt x="16379" y="12904"/>
                    <a:pt x="16714" y="12904"/>
                    <a:pt x="16714" y="12904"/>
                  </a:cubicBezTo>
                  <a:lnTo>
                    <a:pt x="17216" y="12904"/>
                  </a:lnTo>
                  <a:lnTo>
                    <a:pt x="17719" y="12904"/>
                  </a:lnTo>
                  <a:lnTo>
                    <a:pt x="18138" y="12904"/>
                  </a:lnTo>
                  <a:cubicBezTo>
                    <a:pt x="18264" y="12728"/>
                    <a:pt x="18264" y="12493"/>
                    <a:pt x="18138" y="12317"/>
                  </a:cubicBezTo>
                  <a:cubicBezTo>
                    <a:pt x="18138" y="12317"/>
                    <a:pt x="18138" y="11898"/>
                    <a:pt x="18138" y="11814"/>
                  </a:cubicBezTo>
                  <a:lnTo>
                    <a:pt x="19060" y="10557"/>
                  </a:lnTo>
                  <a:cubicBezTo>
                    <a:pt x="19630" y="9728"/>
                    <a:pt x="20501" y="9158"/>
                    <a:pt x="21490" y="8965"/>
                  </a:cubicBezTo>
                  <a:cubicBezTo>
                    <a:pt x="21884" y="8790"/>
                    <a:pt x="22244" y="8563"/>
                    <a:pt x="22579" y="8295"/>
                  </a:cubicBezTo>
                  <a:lnTo>
                    <a:pt x="23333" y="7792"/>
                  </a:lnTo>
                  <a:lnTo>
                    <a:pt x="23752" y="7792"/>
                  </a:lnTo>
                  <a:lnTo>
                    <a:pt x="27606" y="7792"/>
                  </a:lnTo>
                  <a:cubicBezTo>
                    <a:pt x="27606" y="7792"/>
                    <a:pt x="27606" y="7792"/>
                    <a:pt x="27606" y="7792"/>
                  </a:cubicBezTo>
                  <a:cubicBezTo>
                    <a:pt x="27447" y="8094"/>
                    <a:pt x="27313" y="8396"/>
                    <a:pt x="27187" y="8714"/>
                  </a:cubicBezTo>
                  <a:lnTo>
                    <a:pt x="26769" y="9468"/>
                  </a:lnTo>
                  <a:cubicBezTo>
                    <a:pt x="26769" y="9468"/>
                    <a:pt x="26769" y="9468"/>
                    <a:pt x="26769" y="9468"/>
                  </a:cubicBezTo>
                  <a:cubicBezTo>
                    <a:pt x="27338" y="9292"/>
                    <a:pt x="27858" y="8974"/>
                    <a:pt x="28277" y="8547"/>
                  </a:cubicBezTo>
                  <a:cubicBezTo>
                    <a:pt x="28620" y="8086"/>
                    <a:pt x="28897" y="7575"/>
                    <a:pt x="29115" y="7038"/>
                  </a:cubicBezTo>
                  <a:cubicBezTo>
                    <a:pt x="29115" y="6536"/>
                    <a:pt x="29533" y="6033"/>
                    <a:pt x="29785" y="5614"/>
                  </a:cubicBezTo>
                  <a:cubicBezTo>
                    <a:pt x="29961" y="5212"/>
                    <a:pt x="30296" y="4910"/>
                    <a:pt x="30707" y="4776"/>
                  </a:cubicBezTo>
                  <a:lnTo>
                    <a:pt x="31712" y="4776"/>
                  </a:lnTo>
                  <a:lnTo>
                    <a:pt x="32969" y="5614"/>
                  </a:lnTo>
                  <a:cubicBezTo>
                    <a:pt x="33388" y="5916"/>
                    <a:pt x="33840" y="6167"/>
                    <a:pt x="34309" y="6368"/>
                  </a:cubicBezTo>
                  <a:cubicBezTo>
                    <a:pt x="34628" y="6510"/>
                    <a:pt x="34997" y="6510"/>
                    <a:pt x="35315" y="6368"/>
                  </a:cubicBezTo>
                  <a:cubicBezTo>
                    <a:pt x="35315" y="6368"/>
                    <a:pt x="35315" y="6368"/>
                    <a:pt x="35315" y="6368"/>
                  </a:cubicBezTo>
                  <a:cubicBezTo>
                    <a:pt x="35315" y="6368"/>
                    <a:pt x="35315" y="5949"/>
                    <a:pt x="35315" y="5530"/>
                  </a:cubicBezTo>
                  <a:cubicBezTo>
                    <a:pt x="35357" y="5254"/>
                    <a:pt x="35357" y="4969"/>
                    <a:pt x="35315" y="4692"/>
                  </a:cubicBezTo>
                  <a:cubicBezTo>
                    <a:pt x="35315" y="4692"/>
                    <a:pt x="35315" y="4692"/>
                    <a:pt x="35315" y="4692"/>
                  </a:cubicBezTo>
                  <a:lnTo>
                    <a:pt x="34058" y="4692"/>
                  </a:lnTo>
                  <a:cubicBezTo>
                    <a:pt x="34058" y="4692"/>
                    <a:pt x="33639" y="4692"/>
                    <a:pt x="33555" y="3854"/>
                  </a:cubicBezTo>
                  <a:cubicBezTo>
                    <a:pt x="33472" y="3016"/>
                    <a:pt x="33555" y="3854"/>
                    <a:pt x="34058" y="3352"/>
                  </a:cubicBezTo>
                  <a:lnTo>
                    <a:pt x="35231" y="3352"/>
                  </a:lnTo>
                  <a:lnTo>
                    <a:pt x="35734" y="3352"/>
                  </a:lnTo>
                  <a:lnTo>
                    <a:pt x="39169" y="5446"/>
                  </a:lnTo>
                  <a:cubicBezTo>
                    <a:pt x="39169" y="5446"/>
                    <a:pt x="39169" y="5446"/>
                    <a:pt x="39672" y="5446"/>
                  </a:cubicBezTo>
                  <a:lnTo>
                    <a:pt x="39672" y="4776"/>
                  </a:lnTo>
                  <a:lnTo>
                    <a:pt x="39672" y="3268"/>
                  </a:lnTo>
                  <a:lnTo>
                    <a:pt x="40342" y="3268"/>
                  </a:lnTo>
                  <a:cubicBezTo>
                    <a:pt x="40761" y="3343"/>
                    <a:pt x="41180" y="3343"/>
                    <a:pt x="41599" y="3268"/>
                  </a:cubicBezTo>
                  <a:cubicBezTo>
                    <a:pt x="42043" y="3176"/>
                    <a:pt x="42496" y="3176"/>
                    <a:pt x="42940" y="3268"/>
                  </a:cubicBezTo>
                  <a:cubicBezTo>
                    <a:pt x="42940" y="3268"/>
                    <a:pt x="42940" y="3854"/>
                    <a:pt x="43442" y="4692"/>
                  </a:cubicBezTo>
                  <a:cubicBezTo>
                    <a:pt x="43602" y="5153"/>
                    <a:pt x="43794" y="5606"/>
                    <a:pt x="44029" y="6033"/>
                  </a:cubicBezTo>
                  <a:lnTo>
                    <a:pt x="44029" y="6033"/>
                  </a:lnTo>
                  <a:lnTo>
                    <a:pt x="44029" y="5446"/>
                  </a:lnTo>
                  <a:cubicBezTo>
                    <a:pt x="44054" y="5279"/>
                    <a:pt x="44054" y="5111"/>
                    <a:pt x="44029" y="4944"/>
                  </a:cubicBezTo>
                  <a:lnTo>
                    <a:pt x="42772" y="0"/>
                  </a:lnTo>
                  <a:lnTo>
                    <a:pt x="43275" y="0"/>
                  </a:lnTo>
                  <a:lnTo>
                    <a:pt x="46543" y="6368"/>
                  </a:lnTo>
                  <a:lnTo>
                    <a:pt x="48805" y="3268"/>
                  </a:lnTo>
                  <a:lnTo>
                    <a:pt x="48805" y="3268"/>
                  </a:lnTo>
                  <a:cubicBezTo>
                    <a:pt x="48805" y="2765"/>
                    <a:pt x="48386" y="2681"/>
                    <a:pt x="47716" y="2849"/>
                  </a:cubicBezTo>
                  <a:cubicBezTo>
                    <a:pt x="47314" y="3125"/>
                    <a:pt x="46777" y="3125"/>
                    <a:pt x="46375" y="2849"/>
                  </a:cubicBezTo>
                  <a:cubicBezTo>
                    <a:pt x="46375" y="2430"/>
                    <a:pt x="46375" y="2179"/>
                    <a:pt x="47381" y="2011"/>
                  </a:cubicBezTo>
                  <a:lnTo>
                    <a:pt x="48470" y="2011"/>
                  </a:lnTo>
                  <a:lnTo>
                    <a:pt x="49643" y="2011"/>
                  </a:lnTo>
                  <a:cubicBezTo>
                    <a:pt x="49643" y="2011"/>
                    <a:pt x="49643" y="2011"/>
                    <a:pt x="50313" y="2765"/>
                  </a:cubicBezTo>
                  <a:cubicBezTo>
                    <a:pt x="50623" y="3100"/>
                    <a:pt x="50908" y="3469"/>
                    <a:pt x="51151" y="3854"/>
                  </a:cubicBezTo>
                  <a:lnTo>
                    <a:pt x="51151" y="3854"/>
                  </a:lnTo>
                  <a:cubicBezTo>
                    <a:pt x="51310" y="4290"/>
                    <a:pt x="51310" y="4759"/>
                    <a:pt x="51151" y="5195"/>
                  </a:cubicBezTo>
                  <a:cubicBezTo>
                    <a:pt x="50958" y="5631"/>
                    <a:pt x="50740" y="6050"/>
                    <a:pt x="50481" y="6452"/>
                  </a:cubicBezTo>
                  <a:cubicBezTo>
                    <a:pt x="50481" y="6452"/>
                    <a:pt x="50983" y="5949"/>
                    <a:pt x="51151" y="6452"/>
                  </a:cubicBezTo>
                  <a:lnTo>
                    <a:pt x="51821" y="6452"/>
                  </a:lnTo>
                  <a:lnTo>
                    <a:pt x="52324" y="7206"/>
                  </a:lnTo>
                  <a:cubicBezTo>
                    <a:pt x="52324" y="7206"/>
                    <a:pt x="52324" y="7206"/>
                    <a:pt x="52827" y="7206"/>
                  </a:cubicBezTo>
                  <a:cubicBezTo>
                    <a:pt x="53329" y="7206"/>
                    <a:pt x="52827" y="7206"/>
                    <a:pt x="53329" y="7206"/>
                  </a:cubicBezTo>
                  <a:cubicBezTo>
                    <a:pt x="53832" y="7206"/>
                    <a:pt x="53749" y="7206"/>
                    <a:pt x="53749" y="6787"/>
                  </a:cubicBezTo>
                  <a:cubicBezTo>
                    <a:pt x="53749" y="6368"/>
                    <a:pt x="53749" y="6787"/>
                    <a:pt x="53749" y="7206"/>
                  </a:cubicBezTo>
                  <a:cubicBezTo>
                    <a:pt x="54025" y="7281"/>
                    <a:pt x="54310" y="7281"/>
                    <a:pt x="54586" y="7206"/>
                  </a:cubicBezTo>
                  <a:lnTo>
                    <a:pt x="55508" y="7206"/>
                  </a:lnTo>
                  <a:lnTo>
                    <a:pt x="56178" y="7206"/>
                  </a:lnTo>
                  <a:cubicBezTo>
                    <a:pt x="56271" y="7625"/>
                    <a:pt x="56446" y="8019"/>
                    <a:pt x="56681" y="8379"/>
                  </a:cubicBezTo>
                  <a:cubicBezTo>
                    <a:pt x="56916" y="8739"/>
                    <a:pt x="57092" y="9133"/>
                    <a:pt x="57184" y="9552"/>
                  </a:cubicBezTo>
                  <a:lnTo>
                    <a:pt x="58189" y="13490"/>
                  </a:lnTo>
                  <a:cubicBezTo>
                    <a:pt x="58189" y="13909"/>
                    <a:pt x="58189" y="14160"/>
                    <a:pt x="58692" y="14160"/>
                  </a:cubicBezTo>
                  <a:lnTo>
                    <a:pt x="60368" y="14160"/>
                  </a:lnTo>
                  <a:cubicBezTo>
                    <a:pt x="60611" y="14085"/>
                    <a:pt x="60879" y="14085"/>
                    <a:pt x="61122" y="14160"/>
                  </a:cubicBezTo>
                  <a:cubicBezTo>
                    <a:pt x="61122" y="14160"/>
                    <a:pt x="61122" y="14160"/>
                    <a:pt x="61122" y="14160"/>
                  </a:cubicBezTo>
                  <a:lnTo>
                    <a:pt x="61122" y="14579"/>
                  </a:lnTo>
                  <a:lnTo>
                    <a:pt x="61122" y="14579"/>
                  </a:lnTo>
                  <a:lnTo>
                    <a:pt x="58776" y="14579"/>
                  </a:lnTo>
                  <a:cubicBezTo>
                    <a:pt x="58055" y="14462"/>
                    <a:pt x="57360" y="14261"/>
                    <a:pt x="56681" y="13993"/>
                  </a:cubicBezTo>
                  <a:cubicBezTo>
                    <a:pt x="56321" y="14160"/>
                    <a:pt x="56095" y="14521"/>
                    <a:pt x="56095" y="14915"/>
                  </a:cubicBezTo>
                  <a:cubicBezTo>
                    <a:pt x="56120" y="15250"/>
                    <a:pt x="56120" y="15585"/>
                    <a:pt x="56095" y="15920"/>
                  </a:cubicBezTo>
                  <a:cubicBezTo>
                    <a:pt x="55408" y="16088"/>
                    <a:pt x="54687" y="16088"/>
                    <a:pt x="54000" y="15920"/>
                  </a:cubicBezTo>
                  <a:cubicBezTo>
                    <a:pt x="53321" y="15786"/>
                    <a:pt x="52668" y="15534"/>
                    <a:pt x="52073" y="15166"/>
                  </a:cubicBezTo>
                  <a:cubicBezTo>
                    <a:pt x="52383" y="14973"/>
                    <a:pt x="52550" y="14605"/>
                    <a:pt x="52492" y="14244"/>
                  </a:cubicBezTo>
                  <a:lnTo>
                    <a:pt x="52492" y="13406"/>
                  </a:lnTo>
                  <a:lnTo>
                    <a:pt x="52492" y="12820"/>
                  </a:lnTo>
                  <a:cubicBezTo>
                    <a:pt x="52475" y="12677"/>
                    <a:pt x="52475" y="12543"/>
                    <a:pt x="52492" y="12401"/>
                  </a:cubicBezTo>
                  <a:lnTo>
                    <a:pt x="51654" y="12401"/>
                  </a:lnTo>
                  <a:lnTo>
                    <a:pt x="50565" y="11898"/>
                  </a:lnTo>
                  <a:lnTo>
                    <a:pt x="50565" y="11898"/>
                  </a:lnTo>
                  <a:cubicBezTo>
                    <a:pt x="49928" y="12032"/>
                    <a:pt x="49383" y="12426"/>
                    <a:pt x="49056" y="12987"/>
                  </a:cubicBezTo>
                  <a:lnTo>
                    <a:pt x="47967" y="14663"/>
                  </a:lnTo>
                  <a:lnTo>
                    <a:pt x="47967" y="14663"/>
                  </a:lnTo>
                  <a:lnTo>
                    <a:pt x="47967" y="14663"/>
                  </a:lnTo>
                  <a:cubicBezTo>
                    <a:pt x="47967" y="14663"/>
                    <a:pt x="47967" y="14663"/>
                    <a:pt x="47297" y="14244"/>
                  </a:cubicBezTo>
                  <a:lnTo>
                    <a:pt x="46794" y="14244"/>
                  </a:lnTo>
                  <a:cubicBezTo>
                    <a:pt x="46384" y="14110"/>
                    <a:pt x="45948" y="14110"/>
                    <a:pt x="45537" y="14244"/>
                  </a:cubicBezTo>
                  <a:lnTo>
                    <a:pt x="44280" y="14244"/>
                  </a:lnTo>
                  <a:lnTo>
                    <a:pt x="43610" y="14244"/>
                  </a:lnTo>
                  <a:cubicBezTo>
                    <a:pt x="43610" y="14244"/>
                    <a:pt x="43107" y="14244"/>
                    <a:pt x="43024" y="14244"/>
                  </a:cubicBezTo>
                  <a:lnTo>
                    <a:pt x="43024" y="14244"/>
                  </a:lnTo>
                  <a:cubicBezTo>
                    <a:pt x="42722" y="14370"/>
                    <a:pt x="42479" y="14613"/>
                    <a:pt x="42353" y="14915"/>
                  </a:cubicBezTo>
                  <a:lnTo>
                    <a:pt x="41767" y="16171"/>
                  </a:lnTo>
                  <a:cubicBezTo>
                    <a:pt x="41767" y="16674"/>
                    <a:pt x="41348" y="17093"/>
                    <a:pt x="41180" y="17596"/>
                  </a:cubicBezTo>
                  <a:cubicBezTo>
                    <a:pt x="41012" y="18040"/>
                    <a:pt x="40686" y="18400"/>
                    <a:pt x="40258" y="18601"/>
                  </a:cubicBezTo>
                  <a:cubicBezTo>
                    <a:pt x="39840" y="18693"/>
                    <a:pt x="39446" y="18869"/>
                    <a:pt x="39085" y="19104"/>
                  </a:cubicBezTo>
                  <a:lnTo>
                    <a:pt x="37158" y="19942"/>
                  </a:lnTo>
                  <a:lnTo>
                    <a:pt x="35231" y="20696"/>
                  </a:lnTo>
                  <a:lnTo>
                    <a:pt x="34058" y="20696"/>
                  </a:lnTo>
                  <a:lnTo>
                    <a:pt x="33220" y="21199"/>
                  </a:lnTo>
                  <a:lnTo>
                    <a:pt x="32382" y="21701"/>
                  </a:lnTo>
                  <a:lnTo>
                    <a:pt x="28947" y="22623"/>
                  </a:lnTo>
                  <a:cubicBezTo>
                    <a:pt x="29006" y="22958"/>
                    <a:pt x="29006" y="23293"/>
                    <a:pt x="28947" y="23629"/>
                  </a:cubicBezTo>
                  <a:cubicBezTo>
                    <a:pt x="28645" y="23687"/>
                    <a:pt x="28327" y="23687"/>
                    <a:pt x="28025" y="23629"/>
                  </a:cubicBezTo>
                  <a:cubicBezTo>
                    <a:pt x="27246" y="23629"/>
                    <a:pt x="26827" y="23461"/>
                    <a:pt x="26769" y="23126"/>
                  </a:cubicBezTo>
                  <a:cubicBezTo>
                    <a:pt x="26710" y="22791"/>
                    <a:pt x="26291" y="22623"/>
                    <a:pt x="25512" y="22623"/>
                  </a:cubicBezTo>
                  <a:cubicBezTo>
                    <a:pt x="25093" y="22623"/>
                    <a:pt x="24758" y="22623"/>
                    <a:pt x="24674" y="23126"/>
                  </a:cubicBezTo>
                  <a:cubicBezTo>
                    <a:pt x="24414" y="23360"/>
                    <a:pt x="24096" y="23536"/>
                    <a:pt x="23752" y="23629"/>
                  </a:cubicBezTo>
                  <a:cubicBezTo>
                    <a:pt x="23434" y="23763"/>
                    <a:pt x="23073" y="23763"/>
                    <a:pt x="22747" y="23629"/>
                  </a:cubicBezTo>
                  <a:cubicBezTo>
                    <a:pt x="22445" y="23402"/>
                    <a:pt x="22043" y="23402"/>
                    <a:pt x="21741" y="23629"/>
                  </a:cubicBezTo>
                  <a:cubicBezTo>
                    <a:pt x="21884" y="24299"/>
                    <a:pt x="22168" y="24927"/>
                    <a:pt x="22579" y="25472"/>
                  </a:cubicBezTo>
                  <a:lnTo>
                    <a:pt x="24003" y="26896"/>
                  </a:lnTo>
                  <a:lnTo>
                    <a:pt x="24003" y="26896"/>
                  </a:lnTo>
                  <a:lnTo>
                    <a:pt x="24003" y="26896"/>
                  </a:lnTo>
                  <a:cubicBezTo>
                    <a:pt x="24045" y="27030"/>
                    <a:pt x="24045" y="27181"/>
                    <a:pt x="24003" y="27315"/>
                  </a:cubicBezTo>
                  <a:cubicBezTo>
                    <a:pt x="24171" y="27684"/>
                    <a:pt x="24171" y="28120"/>
                    <a:pt x="24003" y="28488"/>
                  </a:cubicBezTo>
                  <a:cubicBezTo>
                    <a:pt x="23727" y="28832"/>
                    <a:pt x="23384" y="29117"/>
                    <a:pt x="22998" y="29326"/>
                  </a:cubicBezTo>
                  <a:lnTo>
                    <a:pt x="21909" y="29996"/>
                  </a:lnTo>
                  <a:cubicBezTo>
                    <a:pt x="21574" y="30047"/>
                    <a:pt x="21238" y="30047"/>
                    <a:pt x="20903" y="29996"/>
                  </a:cubicBezTo>
                  <a:lnTo>
                    <a:pt x="20903" y="30415"/>
                  </a:lnTo>
                  <a:cubicBezTo>
                    <a:pt x="20861" y="30667"/>
                    <a:pt x="20861" y="30918"/>
                    <a:pt x="20903" y="31169"/>
                  </a:cubicBezTo>
                  <a:cubicBezTo>
                    <a:pt x="20903" y="31169"/>
                    <a:pt x="21490" y="31169"/>
                    <a:pt x="21992" y="31169"/>
                  </a:cubicBezTo>
                  <a:cubicBezTo>
                    <a:pt x="21833" y="32024"/>
                    <a:pt x="21607" y="32862"/>
                    <a:pt x="21322" y="33683"/>
                  </a:cubicBezTo>
                  <a:cubicBezTo>
                    <a:pt x="21138" y="34479"/>
                    <a:pt x="21138" y="35317"/>
                    <a:pt x="21322" y="36113"/>
                  </a:cubicBezTo>
                  <a:lnTo>
                    <a:pt x="22076" y="39046"/>
                  </a:lnTo>
                  <a:cubicBezTo>
                    <a:pt x="22135" y="39515"/>
                    <a:pt x="22135" y="40001"/>
                    <a:pt x="22076" y="40470"/>
                  </a:cubicBezTo>
                  <a:cubicBezTo>
                    <a:pt x="22034" y="41166"/>
                    <a:pt x="22034" y="41869"/>
                    <a:pt x="22076" y="42565"/>
                  </a:cubicBezTo>
                  <a:cubicBezTo>
                    <a:pt x="22160" y="43453"/>
                    <a:pt x="22160" y="44358"/>
                    <a:pt x="22076" y="45246"/>
                  </a:cubicBezTo>
                  <a:lnTo>
                    <a:pt x="18054" y="43654"/>
                  </a:lnTo>
                  <a:cubicBezTo>
                    <a:pt x="18054" y="43654"/>
                    <a:pt x="18054" y="43654"/>
                    <a:pt x="18054" y="43654"/>
                  </a:cubicBezTo>
                  <a:cubicBezTo>
                    <a:pt x="18054" y="43654"/>
                    <a:pt x="18054" y="43654"/>
                    <a:pt x="18054" y="44157"/>
                  </a:cubicBezTo>
                  <a:cubicBezTo>
                    <a:pt x="18038" y="44383"/>
                    <a:pt x="18038" y="44601"/>
                    <a:pt x="18054" y="44827"/>
                  </a:cubicBezTo>
                  <a:lnTo>
                    <a:pt x="18473" y="45581"/>
                  </a:lnTo>
                  <a:lnTo>
                    <a:pt x="18473" y="47927"/>
                  </a:lnTo>
                  <a:cubicBezTo>
                    <a:pt x="18649" y="48237"/>
                    <a:pt x="18875" y="48522"/>
                    <a:pt x="19144" y="48765"/>
                  </a:cubicBezTo>
                  <a:cubicBezTo>
                    <a:pt x="19320" y="48983"/>
                    <a:pt x="19554" y="49159"/>
                    <a:pt x="19814" y="49268"/>
                  </a:cubicBezTo>
                  <a:lnTo>
                    <a:pt x="19814" y="49268"/>
                  </a:lnTo>
                  <a:cubicBezTo>
                    <a:pt x="19814" y="49268"/>
                    <a:pt x="19814" y="49268"/>
                    <a:pt x="19814" y="49268"/>
                  </a:cubicBezTo>
                  <a:cubicBezTo>
                    <a:pt x="20367" y="49142"/>
                    <a:pt x="20861" y="48849"/>
                    <a:pt x="21238" y="48430"/>
                  </a:cubicBezTo>
                  <a:cubicBezTo>
                    <a:pt x="21708" y="48061"/>
                    <a:pt x="22252" y="47810"/>
                    <a:pt x="22830" y="47676"/>
                  </a:cubicBezTo>
                  <a:lnTo>
                    <a:pt x="23668" y="47676"/>
                  </a:lnTo>
                  <a:lnTo>
                    <a:pt x="23668" y="50273"/>
                  </a:lnTo>
                  <a:lnTo>
                    <a:pt x="24590" y="50273"/>
                  </a:lnTo>
                  <a:lnTo>
                    <a:pt x="25260" y="52955"/>
                  </a:lnTo>
                  <a:lnTo>
                    <a:pt x="26601" y="52955"/>
                  </a:lnTo>
                  <a:cubicBezTo>
                    <a:pt x="26484" y="53483"/>
                    <a:pt x="26484" y="54019"/>
                    <a:pt x="26601" y="54547"/>
                  </a:cubicBezTo>
                  <a:lnTo>
                    <a:pt x="27271" y="54547"/>
                  </a:lnTo>
                  <a:cubicBezTo>
                    <a:pt x="27791" y="54664"/>
                    <a:pt x="28277" y="54890"/>
                    <a:pt x="28695" y="55217"/>
                  </a:cubicBezTo>
                  <a:lnTo>
                    <a:pt x="30371" y="56390"/>
                  </a:lnTo>
                  <a:lnTo>
                    <a:pt x="31042" y="57060"/>
                  </a:lnTo>
                  <a:cubicBezTo>
                    <a:pt x="31042" y="57060"/>
                    <a:pt x="31628" y="57647"/>
                    <a:pt x="31712" y="57647"/>
                  </a:cubicBezTo>
                  <a:lnTo>
                    <a:pt x="32969" y="57647"/>
                  </a:lnTo>
                  <a:lnTo>
                    <a:pt x="34142" y="57647"/>
                  </a:lnTo>
                  <a:lnTo>
                    <a:pt x="34980" y="57647"/>
                  </a:lnTo>
                  <a:lnTo>
                    <a:pt x="35901" y="57647"/>
                  </a:lnTo>
                  <a:cubicBezTo>
                    <a:pt x="35901" y="57647"/>
                    <a:pt x="36320" y="57647"/>
                    <a:pt x="36907" y="57647"/>
                  </a:cubicBezTo>
                  <a:lnTo>
                    <a:pt x="37829" y="57647"/>
                  </a:lnTo>
                  <a:lnTo>
                    <a:pt x="40426" y="57647"/>
                  </a:lnTo>
                  <a:lnTo>
                    <a:pt x="42437" y="57144"/>
                  </a:lnTo>
                  <a:lnTo>
                    <a:pt x="45453" y="56390"/>
                  </a:lnTo>
                  <a:lnTo>
                    <a:pt x="48470" y="55720"/>
                  </a:lnTo>
                  <a:lnTo>
                    <a:pt x="50397" y="55217"/>
                  </a:lnTo>
                  <a:lnTo>
                    <a:pt x="50900" y="56893"/>
                  </a:lnTo>
                  <a:cubicBezTo>
                    <a:pt x="51545" y="56658"/>
                    <a:pt x="51880" y="55946"/>
                    <a:pt x="51654" y="55301"/>
                  </a:cubicBezTo>
                  <a:cubicBezTo>
                    <a:pt x="51511" y="54563"/>
                    <a:pt x="51771" y="53801"/>
                    <a:pt x="52324" y="53290"/>
                  </a:cubicBezTo>
                  <a:cubicBezTo>
                    <a:pt x="53539" y="52310"/>
                    <a:pt x="54896" y="51514"/>
                    <a:pt x="56346" y="50944"/>
                  </a:cubicBezTo>
                  <a:cubicBezTo>
                    <a:pt x="57737" y="50349"/>
                    <a:pt x="59077" y="49645"/>
                    <a:pt x="60368" y="48849"/>
                  </a:cubicBezTo>
                  <a:lnTo>
                    <a:pt x="61373" y="48095"/>
                  </a:lnTo>
                  <a:cubicBezTo>
                    <a:pt x="61876" y="48095"/>
                    <a:pt x="62127" y="47425"/>
                    <a:pt x="62295" y="47425"/>
                  </a:cubicBezTo>
                  <a:lnTo>
                    <a:pt x="63384" y="47425"/>
                  </a:lnTo>
                  <a:lnTo>
                    <a:pt x="63384" y="47425"/>
                  </a:lnTo>
                  <a:lnTo>
                    <a:pt x="63971" y="47425"/>
                  </a:lnTo>
                  <a:lnTo>
                    <a:pt x="65898" y="46922"/>
                  </a:lnTo>
                  <a:lnTo>
                    <a:pt x="67741" y="46922"/>
                  </a:lnTo>
                  <a:lnTo>
                    <a:pt x="69250" y="46922"/>
                  </a:lnTo>
                  <a:cubicBezTo>
                    <a:pt x="69626" y="47249"/>
                    <a:pt x="69945" y="47651"/>
                    <a:pt x="70171" y="48095"/>
                  </a:cubicBezTo>
                  <a:cubicBezTo>
                    <a:pt x="70464" y="48438"/>
                    <a:pt x="70699" y="48841"/>
                    <a:pt x="70842" y="49268"/>
                  </a:cubicBezTo>
                  <a:lnTo>
                    <a:pt x="71512" y="49268"/>
                  </a:lnTo>
                  <a:cubicBezTo>
                    <a:pt x="71512" y="49268"/>
                    <a:pt x="71512" y="49268"/>
                    <a:pt x="71512" y="49268"/>
                  </a:cubicBezTo>
                  <a:cubicBezTo>
                    <a:pt x="71537" y="49461"/>
                    <a:pt x="71537" y="49662"/>
                    <a:pt x="71512" y="49854"/>
                  </a:cubicBezTo>
                  <a:cubicBezTo>
                    <a:pt x="71336" y="50022"/>
                    <a:pt x="71193" y="50223"/>
                    <a:pt x="71093" y="50441"/>
                  </a:cubicBezTo>
                  <a:lnTo>
                    <a:pt x="71093" y="50944"/>
                  </a:lnTo>
                  <a:cubicBezTo>
                    <a:pt x="71093" y="50944"/>
                    <a:pt x="71093" y="50944"/>
                    <a:pt x="71093" y="51447"/>
                  </a:cubicBezTo>
                  <a:cubicBezTo>
                    <a:pt x="71026" y="51958"/>
                    <a:pt x="70791" y="52427"/>
                    <a:pt x="70422" y="52787"/>
                  </a:cubicBezTo>
                  <a:cubicBezTo>
                    <a:pt x="70029" y="53114"/>
                    <a:pt x="69568" y="53374"/>
                    <a:pt x="69082" y="53541"/>
                  </a:cubicBezTo>
                  <a:lnTo>
                    <a:pt x="69082" y="53541"/>
                  </a:lnTo>
                  <a:lnTo>
                    <a:pt x="69082" y="53541"/>
                  </a:lnTo>
                  <a:lnTo>
                    <a:pt x="69585" y="52620"/>
                  </a:lnTo>
                  <a:cubicBezTo>
                    <a:pt x="69652" y="52226"/>
                    <a:pt x="69861" y="51865"/>
                    <a:pt x="70171" y="51614"/>
                  </a:cubicBezTo>
                  <a:lnTo>
                    <a:pt x="70171" y="51028"/>
                  </a:lnTo>
                  <a:cubicBezTo>
                    <a:pt x="70171" y="50525"/>
                    <a:pt x="69585" y="50190"/>
                    <a:pt x="68747" y="50022"/>
                  </a:cubicBezTo>
                  <a:cubicBezTo>
                    <a:pt x="68479" y="50290"/>
                    <a:pt x="68328" y="50651"/>
                    <a:pt x="68328" y="51028"/>
                  </a:cubicBezTo>
                  <a:lnTo>
                    <a:pt x="68328" y="52117"/>
                  </a:lnTo>
                  <a:cubicBezTo>
                    <a:pt x="67716" y="52443"/>
                    <a:pt x="67071" y="52703"/>
                    <a:pt x="66400" y="52871"/>
                  </a:cubicBezTo>
                  <a:lnTo>
                    <a:pt x="64557" y="53625"/>
                  </a:lnTo>
                  <a:cubicBezTo>
                    <a:pt x="64272" y="53742"/>
                    <a:pt x="64021" y="53910"/>
                    <a:pt x="63803" y="54128"/>
                  </a:cubicBezTo>
                  <a:lnTo>
                    <a:pt x="63217" y="54547"/>
                  </a:lnTo>
                  <a:lnTo>
                    <a:pt x="63217" y="55468"/>
                  </a:lnTo>
                  <a:cubicBezTo>
                    <a:pt x="63166" y="55829"/>
                    <a:pt x="63166" y="56197"/>
                    <a:pt x="63217" y="56558"/>
                  </a:cubicBezTo>
                  <a:cubicBezTo>
                    <a:pt x="63435" y="56909"/>
                    <a:pt x="63811" y="57127"/>
                    <a:pt x="64222" y="57144"/>
                  </a:cubicBezTo>
                  <a:cubicBezTo>
                    <a:pt x="63920" y="57077"/>
                    <a:pt x="63602" y="57077"/>
                    <a:pt x="63300" y="57144"/>
                  </a:cubicBezTo>
                  <a:cubicBezTo>
                    <a:pt x="62957" y="57312"/>
                    <a:pt x="62647" y="57538"/>
                    <a:pt x="62379" y="57814"/>
                  </a:cubicBezTo>
                  <a:cubicBezTo>
                    <a:pt x="62379" y="57814"/>
                    <a:pt x="62379" y="57814"/>
                    <a:pt x="62379" y="58736"/>
                  </a:cubicBezTo>
                  <a:cubicBezTo>
                    <a:pt x="62379" y="59658"/>
                    <a:pt x="62379" y="59574"/>
                    <a:pt x="62379" y="59658"/>
                  </a:cubicBezTo>
                  <a:cubicBezTo>
                    <a:pt x="62261" y="60186"/>
                    <a:pt x="61926" y="60646"/>
                    <a:pt x="61457" y="60915"/>
                  </a:cubicBezTo>
                  <a:cubicBezTo>
                    <a:pt x="60871" y="60915"/>
                    <a:pt x="60703" y="61836"/>
                    <a:pt x="60954" y="62842"/>
                  </a:cubicBezTo>
                  <a:lnTo>
                    <a:pt x="60954" y="62842"/>
                  </a:lnTo>
                  <a:lnTo>
                    <a:pt x="60452" y="61585"/>
                  </a:lnTo>
                  <a:cubicBezTo>
                    <a:pt x="60276" y="61166"/>
                    <a:pt x="60049" y="60772"/>
                    <a:pt x="59781" y="60412"/>
                  </a:cubicBezTo>
                  <a:cubicBezTo>
                    <a:pt x="59413" y="60579"/>
                    <a:pt x="58985" y="60579"/>
                    <a:pt x="58608" y="60412"/>
                  </a:cubicBezTo>
                  <a:lnTo>
                    <a:pt x="58608" y="60412"/>
                  </a:lnTo>
                  <a:lnTo>
                    <a:pt x="58608" y="60412"/>
                  </a:lnTo>
                  <a:lnTo>
                    <a:pt x="58608" y="60412"/>
                  </a:lnTo>
                  <a:lnTo>
                    <a:pt x="58608" y="61501"/>
                  </a:lnTo>
                  <a:cubicBezTo>
                    <a:pt x="58692" y="61861"/>
                    <a:pt x="58692" y="62230"/>
                    <a:pt x="58608" y="62590"/>
                  </a:cubicBezTo>
                  <a:lnTo>
                    <a:pt x="58189" y="62590"/>
                  </a:lnTo>
                  <a:lnTo>
                    <a:pt x="57351" y="63428"/>
                  </a:lnTo>
                  <a:lnTo>
                    <a:pt x="56430" y="64182"/>
                  </a:lnTo>
                  <a:lnTo>
                    <a:pt x="55759" y="64182"/>
                  </a:lnTo>
                  <a:lnTo>
                    <a:pt x="54921" y="64182"/>
                  </a:lnTo>
                  <a:lnTo>
                    <a:pt x="53916" y="65020"/>
                  </a:lnTo>
                  <a:lnTo>
                    <a:pt x="52743" y="65774"/>
                  </a:lnTo>
                  <a:lnTo>
                    <a:pt x="52743" y="65774"/>
                  </a:lnTo>
                  <a:lnTo>
                    <a:pt x="52743" y="65774"/>
                  </a:lnTo>
                  <a:cubicBezTo>
                    <a:pt x="52165" y="65900"/>
                    <a:pt x="51562" y="65900"/>
                    <a:pt x="50983" y="65774"/>
                  </a:cubicBezTo>
                  <a:cubicBezTo>
                    <a:pt x="49978" y="66193"/>
                    <a:pt x="49266" y="67123"/>
                    <a:pt x="49140" y="68204"/>
                  </a:cubicBezTo>
                  <a:close/>
                  <a:moveTo>
                    <a:pt x="2051" y="52201"/>
                  </a:moveTo>
                  <a:cubicBezTo>
                    <a:pt x="2051" y="52201"/>
                    <a:pt x="1632" y="52201"/>
                    <a:pt x="2051" y="52787"/>
                  </a:cubicBezTo>
                  <a:cubicBezTo>
                    <a:pt x="2470" y="53374"/>
                    <a:pt x="2051" y="53206"/>
                    <a:pt x="2637" y="52787"/>
                  </a:cubicBezTo>
                  <a:cubicBezTo>
                    <a:pt x="3224" y="52368"/>
                    <a:pt x="2637" y="52787"/>
                    <a:pt x="2637" y="52201"/>
                  </a:cubicBezTo>
                  <a:cubicBezTo>
                    <a:pt x="2478" y="52041"/>
                    <a:pt x="2210" y="52041"/>
                    <a:pt x="2051" y="52201"/>
                  </a:cubicBezTo>
                  <a:close/>
                  <a:moveTo>
                    <a:pt x="961" y="47844"/>
                  </a:moveTo>
                  <a:cubicBezTo>
                    <a:pt x="961" y="47844"/>
                    <a:pt x="961" y="47844"/>
                    <a:pt x="961" y="47844"/>
                  </a:cubicBezTo>
                  <a:cubicBezTo>
                    <a:pt x="961" y="47844"/>
                    <a:pt x="961" y="47844"/>
                    <a:pt x="961" y="47844"/>
                  </a:cubicBezTo>
                  <a:cubicBezTo>
                    <a:pt x="961" y="47844"/>
                    <a:pt x="961" y="47844"/>
                    <a:pt x="961" y="47844"/>
                  </a:cubicBezTo>
                  <a:cubicBezTo>
                    <a:pt x="961" y="47844"/>
                    <a:pt x="1129" y="47844"/>
                    <a:pt x="961" y="47844"/>
                  </a:cubicBezTo>
                  <a:close/>
                  <a:moveTo>
                    <a:pt x="4983" y="51614"/>
                  </a:moveTo>
                  <a:cubicBezTo>
                    <a:pt x="5369" y="51505"/>
                    <a:pt x="5679" y="51229"/>
                    <a:pt x="5821" y="50860"/>
                  </a:cubicBezTo>
                  <a:lnTo>
                    <a:pt x="4899" y="50860"/>
                  </a:lnTo>
                  <a:close/>
                  <a:moveTo>
                    <a:pt x="8167" y="51614"/>
                  </a:moveTo>
                  <a:cubicBezTo>
                    <a:pt x="7765" y="51656"/>
                    <a:pt x="7455" y="51966"/>
                    <a:pt x="7413" y="52368"/>
                  </a:cubicBezTo>
                  <a:lnTo>
                    <a:pt x="7413" y="52368"/>
                  </a:lnTo>
                  <a:cubicBezTo>
                    <a:pt x="7849" y="52268"/>
                    <a:pt x="8201" y="51949"/>
                    <a:pt x="8335" y="51530"/>
                  </a:cubicBezTo>
                  <a:close/>
                  <a:moveTo>
                    <a:pt x="3475" y="32259"/>
                  </a:moveTo>
                  <a:cubicBezTo>
                    <a:pt x="3601" y="32703"/>
                    <a:pt x="3802" y="33130"/>
                    <a:pt x="4062" y="33516"/>
                  </a:cubicBezTo>
                  <a:cubicBezTo>
                    <a:pt x="4254" y="33926"/>
                    <a:pt x="4732" y="34111"/>
                    <a:pt x="5151" y="33935"/>
                  </a:cubicBezTo>
                  <a:cubicBezTo>
                    <a:pt x="5369" y="34002"/>
                    <a:pt x="5603" y="34002"/>
                    <a:pt x="5821" y="33935"/>
                  </a:cubicBezTo>
                  <a:cubicBezTo>
                    <a:pt x="5821" y="33935"/>
                    <a:pt x="5821" y="33935"/>
                    <a:pt x="5821" y="33264"/>
                  </a:cubicBezTo>
                  <a:cubicBezTo>
                    <a:pt x="5737" y="32728"/>
                    <a:pt x="5277" y="32334"/>
                    <a:pt x="4732" y="32343"/>
                  </a:cubicBezTo>
                  <a:close/>
                  <a:moveTo>
                    <a:pt x="4983" y="36951"/>
                  </a:moveTo>
                  <a:lnTo>
                    <a:pt x="5402" y="36951"/>
                  </a:lnTo>
                  <a:lnTo>
                    <a:pt x="5402" y="36029"/>
                  </a:lnTo>
                  <a:lnTo>
                    <a:pt x="4732" y="36029"/>
                  </a:lnTo>
                  <a:close/>
                  <a:moveTo>
                    <a:pt x="11184" y="55049"/>
                  </a:moveTo>
                  <a:cubicBezTo>
                    <a:pt x="11184" y="55049"/>
                    <a:pt x="11184" y="55049"/>
                    <a:pt x="11184" y="55049"/>
                  </a:cubicBezTo>
                  <a:cubicBezTo>
                    <a:pt x="11184" y="55049"/>
                    <a:pt x="11184" y="55049"/>
                    <a:pt x="11184" y="55049"/>
                  </a:cubicBezTo>
                  <a:cubicBezTo>
                    <a:pt x="11184" y="55049"/>
                    <a:pt x="11184" y="55049"/>
                    <a:pt x="11184" y="55049"/>
                  </a:cubicBezTo>
                  <a:cubicBezTo>
                    <a:pt x="11184" y="55049"/>
                    <a:pt x="11184" y="55636"/>
                    <a:pt x="11184" y="55468"/>
                  </a:cubicBezTo>
                  <a:close/>
                  <a:moveTo>
                    <a:pt x="11184" y="45916"/>
                  </a:moveTo>
                  <a:cubicBezTo>
                    <a:pt x="10681" y="45916"/>
                    <a:pt x="10346" y="45916"/>
                    <a:pt x="9927" y="46922"/>
                  </a:cubicBezTo>
                  <a:cubicBezTo>
                    <a:pt x="9751" y="47441"/>
                    <a:pt x="9751" y="47994"/>
                    <a:pt x="9927" y="48514"/>
                  </a:cubicBezTo>
                  <a:cubicBezTo>
                    <a:pt x="10547" y="48346"/>
                    <a:pt x="11142" y="48095"/>
                    <a:pt x="11686" y="47760"/>
                  </a:cubicBezTo>
                  <a:cubicBezTo>
                    <a:pt x="12315" y="47592"/>
                    <a:pt x="12717" y="46981"/>
                    <a:pt x="12608" y="46335"/>
                  </a:cubicBezTo>
                  <a:lnTo>
                    <a:pt x="12608" y="46335"/>
                  </a:lnTo>
                  <a:cubicBezTo>
                    <a:pt x="12223" y="45874"/>
                    <a:pt x="11536" y="45807"/>
                    <a:pt x="11075" y="46193"/>
                  </a:cubicBezTo>
                  <a:cubicBezTo>
                    <a:pt x="11025" y="46235"/>
                    <a:pt x="10974" y="46285"/>
                    <a:pt x="10932" y="46335"/>
                  </a:cubicBezTo>
                  <a:close/>
                  <a:moveTo>
                    <a:pt x="8586" y="41811"/>
                  </a:moveTo>
                  <a:cubicBezTo>
                    <a:pt x="8586" y="41811"/>
                    <a:pt x="8586" y="41811"/>
                    <a:pt x="8586" y="41392"/>
                  </a:cubicBezTo>
                  <a:cubicBezTo>
                    <a:pt x="8670" y="41174"/>
                    <a:pt x="8670" y="40939"/>
                    <a:pt x="8586" y="40721"/>
                  </a:cubicBezTo>
                  <a:cubicBezTo>
                    <a:pt x="8586" y="40721"/>
                    <a:pt x="8586" y="40303"/>
                    <a:pt x="7916" y="40721"/>
                  </a:cubicBezTo>
                  <a:close/>
                  <a:moveTo>
                    <a:pt x="14870" y="60579"/>
                  </a:moveTo>
                  <a:cubicBezTo>
                    <a:pt x="14870" y="60579"/>
                    <a:pt x="14870" y="60579"/>
                    <a:pt x="14870" y="60579"/>
                  </a:cubicBezTo>
                  <a:cubicBezTo>
                    <a:pt x="14870" y="60579"/>
                    <a:pt x="14870" y="60998"/>
                    <a:pt x="15373" y="60579"/>
                  </a:cubicBezTo>
                  <a:cubicBezTo>
                    <a:pt x="15876" y="60160"/>
                    <a:pt x="15373" y="60579"/>
                    <a:pt x="15373" y="60077"/>
                  </a:cubicBezTo>
                  <a:cubicBezTo>
                    <a:pt x="15373" y="59574"/>
                    <a:pt x="14870" y="60915"/>
                    <a:pt x="14619" y="60998"/>
                  </a:cubicBezTo>
                  <a:close/>
                  <a:moveTo>
                    <a:pt x="10597" y="39800"/>
                  </a:moveTo>
                  <a:cubicBezTo>
                    <a:pt x="10597" y="39800"/>
                    <a:pt x="10178" y="39800"/>
                    <a:pt x="10597" y="40386"/>
                  </a:cubicBezTo>
                  <a:cubicBezTo>
                    <a:pt x="11016" y="40973"/>
                    <a:pt x="10597" y="40889"/>
                    <a:pt x="11184" y="40386"/>
                  </a:cubicBezTo>
                  <a:cubicBezTo>
                    <a:pt x="11770" y="39884"/>
                    <a:pt x="11603" y="40386"/>
                    <a:pt x="11184" y="39716"/>
                  </a:cubicBezTo>
                  <a:cubicBezTo>
                    <a:pt x="10765" y="39046"/>
                    <a:pt x="10681" y="40135"/>
                    <a:pt x="10346" y="40219"/>
                  </a:cubicBezTo>
                  <a:close/>
                  <a:moveTo>
                    <a:pt x="11184" y="42230"/>
                  </a:moveTo>
                  <a:lnTo>
                    <a:pt x="11854" y="42230"/>
                  </a:lnTo>
                  <a:lnTo>
                    <a:pt x="11854" y="41727"/>
                  </a:lnTo>
                  <a:lnTo>
                    <a:pt x="11268" y="41727"/>
                  </a:lnTo>
                  <a:close/>
                  <a:moveTo>
                    <a:pt x="6994" y="21534"/>
                  </a:moveTo>
                  <a:lnTo>
                    <a:pt x="7497" y="21534"/>
                  </a:lnTo>
                  <a:lnTo>
                    <a:pt x="7497" y="20863"/>
                  </a:lnTo>
                  <a:close/>
                  <a:moveTo>
                    <a:pt x="11268" y="33851"/>
                  </a:moveTo>
                  <a:cubicBezTo>
                    <a:pt x="11351" y="34127"/>
                    <a:pt x="11351" y="34412"/>
                    <a:pt x="11268" y="34689"/>
                  </a:cubicBezTo>
                  <a:cubicBezTo>
                    <a:pt x="11351" y="34932"/>
                    <a:pt x="11351" y="35200"/>
                    <a:pt x="11268" y="35443"/>
                  </a:cubicBezTo>
                  <a:lnTo>
                    <a:pt x="11770" y="35443"/>
                  </a:lnTo>
                  <a:lnTo>
                    <a:pt x="11770" y="35443"/>
                  </a:lnTo>
                  <a:lnTo>
                    <a:pt x="11770" y="35443"/>
                  </a:lnTo>
                  <a:cubicBezTo>
                    <a:pt x="11728" y="35049"/>
                    <a:pt x="11728" y="34664"/>
                    <a:pt x="11770" y="34270"/>
                  </a:cubicBezTo>
                  <a:cubicBezTo>
                    <a:pt x="11770" y="33599"/>
                    <a:pt x="11770" y="33180"/>
                    <a:pt x="11770" y="33013"/>
                  </a:cubicBezTo>
                  <a:lnTo>
                    <a:pt x="11016" y="33013"/>
                  </a:lnTo>
                  <a:cubicBezTo>
                    <a:pt x="10865" y="33239"/>
                    <a:pt x="10865" y="33541"/>
                    <a:pt x="11016" y="33767"/>
                  </a:cubicBezTo>
                  <a:lnTo>
                    <a:pt x="11016" y="33767"/>
                  </a:lnTo>
                  <a:close/>
                  <a:moveTo>
                    <a:pt x="10765" y="30332"/>
                  </a:moveTo>
                  <a:cubicBezTo>
                    <a:pt x="10765" y="30332"/>
                    <a:pt x="10765" y="30332"/>
                    <a:pt x="10765" y="30332"/>
                  </a:cubicBezTo>
                  <a:cubicBezTo>
                    <a:pt x="10765" y="30332"/>
                    <a:pt x="10765" y="30332"/>
                    <a:pt x="10765" y="30332"/>
                  </a:cubicBezTo>
                  <a:lnTo>
                    <a:pt x="10765" y="30332"/>
                  </a:lnTo>
                  <a:lnTo>
                    <a:pt x="10513" y="30751"/>
                  </a:lnTo>
                  <a:close/>
                  <a:moveTo>
                    <a:pt x="12692" y="38711"/>
                  </a:moveTo>
                  <a:cubicBezTo>
                    <a:pt x="12709" y="38853"/>
                    <a:pt x="12709" y="38987"/>
                    <a:pt x="12692" y="39130"/>
                  </a:cubicBezTo>
                  <a:lnTo>
                    <a:pt x="13278" y="39130"/>
                  </a:lnTo>
                  <a:lnTo>
                    <a:pt x="13865" y="39548"/>
                  </a:lnTo>
                  <a:cubicBezTo>
                    <a:pt x="13865" y="39548"/>
                    <a:pt x="13865" y="39548"/>
                    <a:pt x="14619" y="40303"/>
                  </a:cubicBezTo>
                  <a:cubicBezTo>
                    <a:pt x="15373" y="41057"/>
                    <a:pt x="15206" y="41057"/>
                    <a:pt x="15373" y="41057"/>
                  </a:cubicBezTo>
                  <a:lnTo>
                    <a:pt x="15960" y="41057"/>
                  </a:lnTo>
                  <a:cubicBezTo>
                    <a:pt x="15960" y="41057"/>
                    <a:pt x="16462" y="41057"/>
                    <a:pt x="16462" y="41057"/>
                  </a:cubicBezTo>
                  <a:cubicBezTo>
                    <a:pt x="16462" y="41057"/>
                    <a:pt x="16462" y="41057"/>
                    <a:pt x="16462" y="41057"/>
                  </a:cubicBezTo>
                  <a:cubicBezTo>
                    <a:pt x="16513" y="41249"/>
                    <a:pt x="16513" y="41450"/>
                    <a:pt x="16462" y="41643"/>
                  </a:cubicBezTo>
                  <a:cubicBezTo>
                    <a:pt x="16915" y="41476"/>
                    <a:pt x="17258" y="41099"/>
                    <a:pt x="17384" y="40638"/>
                  </a:cubicBezTo>
                  <a:cubicBezTo>
                    <a:pt x="17501" y="40202"/>
                    <a:pt x="17501" y="39733"/>
                    <a:pt x="17384" y="39297"/>
                  </a:cubicBezTo>
                  <a:cubicBezTo>
                    <a:pt x="17066" y="38375"/>
                    <a:pt x="16680" y="37479"/>
                    <a:pt x="16211" y="36616"/>
                  </a:cubicBezTo>
                  <a:cubicBezTo>
                    <a:pt x="15759" y="35669"/>
                    <a:pt x="14711" y="35183"/>
                    <a:pt x="13697" y="35443"/>
                  </a:cubicBezTo>
                  <a:lnTo>
                    <a:pt x="12022" y="36029"/>
                  </a:lnTo>
                  <a:cubicBezTo>
                    <a:pt x="11259" y="36147"/>
                    <a:pt x="10731" y="36859"/>
                    <a:pt x="10849" y="37621"/>
                  </a:cubicBezTo>
                  <a:cubicBezTo>
                    <a:pt x="10966" y="38384"/>
                    <a:pt x="11678" y="38912"/>
                    <a:pt x="12441" y="38794"/>
                  </a:cubicBezTo>
                  <a:close/>
                  <a:moveTo>
                    <a:pt x="20317" y="63847"/>
                  </a:moveTo>
                  <a:cubicBezTo>
                    <a:pt x="20317" y="63847"/>
                    <a:pt x="20317" y="63847"/>
                    <a:pt x="20317" y="63847"/>
                  </a:cubicBezTo>
                  <a:cubicBezTo>
                    <a:pt x="20317" y="63847"/>
                    <a:pt x="20317" y="63847"/>
                    <a:pt x="20317" y="63847"/>
                  </a:cubicBezTo>
                  <a:lnTo>
                    <a:pt x="20317" y="64350"/>
                  </a:lnTo>
                  <a:lnTo>
                    <a:pt x="20317" y="64350"/>
                  </a:lnTo>
                  <a:cubicBezTo>
                    <a:pt x="20317" y="64350"/>
                    <a:pt x="20317" y="64350"/>
                    <a:pt x="20317" y="64350"/>
                  </a:cubicBezTo>
                  <a:lnTo>
                    <a:pt x="20317" y="64350"/>
                  </a:lnTo>
                  <a:close/>
                  <a:moveTo>
                    <a:pt x="12692" y="25891"/>
                  </a:moveTo>
                  <a:lnTo>
                    <a:pt x="12692" y="26394"/>
                  </a:lnTo>
                  <a:lnTo>
                    <a:pt x="14116" y="26394"/>
                  </a:lnTo>
                  <a:lnTo>
                    <a:pt x="14116" y="26394"/>
                  </a:lnTo>
                  <a:lnTo>
                    <a:pt x="14116" y="26394"/>
                  </a:lnTo>
                  <a:lnTo>
                    <a:pt x="14116" y="26394"/>
                  </a:lnTo>
                  <a:close/>
                  <a:moveTo>
                    <a:pt x="16127" y="33683"/>
                  </a:moveTo>
                  <a:cubicBezTo>
                    <a:pt x="16052" y="33926"/>
                    <a:pt x="16052" y="34194"/>
                    <a:pt x="16127" y="34437"/>
                  </a:cubicBezTo>
                  <a:cubicBezTo>
                    <a:pt x="16253" y="34739"/>
                    <a:pt x="16496" y="34982"/>
                    <a:pt x="16798" y="35108"/>
                  </a:cubicBezTo>
                  <a:cubicBezTo>
                    <a:pt x="17024" y="34848"/>
                    <a:pt x="17166" y="34529"/>
                    <a:pt x="17216" y="34186"/>
                  </a:cubicBezTo>
                  <a:lnTo>
                    <a:pt x="17216" y="34102"/>
                  </a:lnTo>
                  <a:close/>
                  <a:moveTo>
                    <a:pt x="21574" y="17512"/>
                  </a:moveTo>
                  <a:cubicBezTo>
                    <a:pt x="22244" y="17512"/>
                    <a:pt x="22495" y="16842"/>
                    <a:pt x="22328" y="16088"/>
                  </a:cubicBezTo>
                  <a:lnTo>
                    <a:pt x="21238" y="16088"/>
                  </a:lnTo>
                  <a:close/>
                  <a:moveTo>
                    <a:pt x="22747" y="12317"/>
                  </a:moveTo>
                  <a:cubicBezTo>
                    <a:pt x="22747" y="12317"/>
                    <a:pt x="22747" y="12820"/>
                    <a:pt x="23249" y="12736"/>
                  </a:cubicBezTo>
                  <a:lnTo>
                    <a:pt x="23836" y="12736"/>
                  </a:lnTo>
                  <a:cubicBezTo>
                    <a:pt x="23836" y="12736"/>
                    <a:pt x="24255" y="12736"/>
                    <a:pt x="24339" y="12233"/>
                  </a:cubicBezTo>
                  <a:close/>
                  <a:moveTo>
                    <a:pt x="25931" y="12317"/>
                  </a:moveTo>
                  <a:cubicBezTo>
                    <a:pt x="25956" y="12485"/>
                    <a:pt x="25956" y="12652"/>
                    <a:pt x="25931" y="12820"/>
                  </a:cubicBezTo>
                  <a:cubicBezTo>
                    <a:pt x="25897" y="13012"/>
                    <a:pt x="25897" y="13214"/>
                    <a:pt x="25931" y="13406"/>
                  </a:cubicBezTo>
                  <a:cubicBezTo>
                    <a:pt x="25872" y="14387"/>
                    <a:pt x="25872" y="15359"/>
                    <a:pt x="25931" y="16339"/>
                  </a:cubicBezTo>
                  <a:lnTo>
                    <a:pt x="26433" y="19188"/>
                  </a:lnTo>
                  <a:lnTo>
                    <a:pt x="26936" y="19188"/>
                  </a:lnTo>
                  <a:cubicBezTo>
                    <a:pt x="26936" y="18266"/>
                    <a:pt x="26936" y="17428"/>
                    <a:pt x="27355" y="16674"/>
                  </a:cubicBezTo>
                  <a:cubicBezTo>
                    <a:pt x="27556" y="15819"/>
                    <a:pt x="27556" y="14931"/>
                    <a:pt x="27355" y="14077"/>
                  </a:cubicBezTo>
                  <a:cubicBezTo>
                    <a:pt x="27355" y="13658"/>
                    <a:pt x="27355" y="13239"/>
                    <a:pt x="27355" y="12904"/>
                  </a:cubicBezTo>
                  <a:cubicBezTo>
                    <a:pt x="27355" y="12568"/>
                    <a:pt x="26266" y="12987"/>
                    <a:pt x="25679" y="12987"/>
                  </a:cubicBezTo>
                  <a:close/>
                  <a:moveTo>
                    <a:pt x="27020" y="10641"/>
                  </a:moveTo>
                  <a:cubicBezTo>
                    <a:pt x="27246" y="11529"/>
                    <a:pt x="27816" y="12283"/>
                    <a:pt x="28612" y="12736"/>
                  </a:cubicBezTo>
                  <a:cubicBezTo>
                    <a:pt x="29031" y="12216"/>
                    <a:pt x="29240" y="11555"/>
                    <a:pt x="29198" y="10893"/>
                  </a:cubicBezTo>
                  <a:lnTo>
                    <a:pt x="31377" y="11395"/>
                  </a:lnTo>
                  <a:cubicBezTo>
                    <a:pt x="31377" y="11395"/>
                    <a:pt x="31377" y="11395"/>
                    <a:pt x="31377" y="10809"/>
                  </a:cubicBezTo>
                  <a:cubicBezTo>
                    <a:pt x="31226" y="10264"/>
                    <a:pt x="30975" y="9745"/>
                    <a:pt x="30623" y="9301"/>
                  </a:cubicBezTo>
                  <a:cubicBezTo>
                    <a:pt x="30623" y="8798"/>
                    <a:pt x="29785" y="8547"/>
                    <a:pt x="29366" y="8714"/>
                  </a:cubicBezTo>
                  <a:lnTo>
                    <a:pt x="27439" y="9217"/>
                  </a:lnTo>
                  <a:cubicBezTo>
                    <a:pt x="26769" y="10139"/>
                    <a:pt x="26601" y="10557"/>
                    <a:pt x="26769" y="11312"/>
                  </a:cubicBezTo>
                  <a:close/>
                  <a:moveTo>
                    <a:pt x="28612" y="16758"/>
                  </a:moveTo>
                  <a:cubicBezTo>
                    <a:pt x="28612" y="16758"/>
                    <a:pt x="28612" y="16758"/>
                    <a:pt x="28612" y="16758"/>
                  </a:cubicBezTo>
                  <a:lnTo>
                    <a:pt x="29869" y="16758"/>
                  </a:lnTo>
                  <a:lnTo>
                    <a:pt x="29869" y="15836"/>
                  </a:lnTo>
                  <a:cubicBezTo>
                    <a:pt x="29869" y="15417"/>
                    <a:pt x="29869" y="15250"/>
                    <a:pt x="29869" y="15166"/>
                  </a:cubicBezTo>
                  <a:cubicBezTo>
                    <a:pt x="30145" y="14797"/>
                    <a:pt x="30489" y="14487"/>
                    <a:pt x="30874" y="14244"/>
                  </a:cubicBezTo>
                  <a:lnTo>
                    <a:pt x="31880" y="13406"/>
                  </a:lnTo>
                  <a:lnTo>
                    <a:pt x="31880" y="13406"/>
                  </a:lnTo>
                  <a:lnTo>
                    <a:pt x="31880" y="13406"/>
                  </a:lnTo>
                  <a:lnTo>
                    <a:pt x="30958" y="12904"/>
                  </a:lnTo>
                  <a:lnTo>
                    <a:pt x="30120" y="12485"/>
                  </a:lnTo>
                  <a:cubicBezTo>
                    <a:pt x="29944" y="13272"/>
                    <a:pt x="29600" y="14018"/>
                    <a:pt x="29115" y="14663"/>
                  </a:cubicBezTo>
                  <a:cubicBezTo>
                    <a:pt x="28386" y="15342"/>
                    <a:pt x="28092" y="16381"/>
                    <a:pt x="28361" y="17344"/>
                  </a:cubicBezTo>
                  <a:close/>
                  <a:moveTo>
                    <a:pt x="30287" y="18936"/>
                  </a:moveTo>
                  <a:lnTo>
                    <a:pt x="30287" y="18182"/>
                  </a:lnTo>
                  <a:lnTo>
                    <a:pt x="29785" y="18182"/>
                  </a:lnTo>
                  <a:close/>
                  <a:moveTo>
                    <a:pt x="30958" y="15585"/>
                  </a:moveTo>
                  <a:cubicBezTo>
                    <a:pt x="30958" y="15585"/>
                    <a:pt x="30539" y="15585"/>
                    <a:pt x="30958" y="16255"/>
                  </a:cubicBezTo>
                  <a:cubicBezTo>
                    <a:pt x="31377" y="16925"/>
                    <a:pt x="30958" y="16758"/>
                    <a:pt x="31461" y="16674"/>
                  </a:cubicBezTo>
                  <a:cubicBezTo>
                    <a:pt x="31963" y="16590"/>
                    <a:pt x="31461" y="16674"/>
                    <a:pt x="31461" y="16088"/>
                  </a:cubicBezTo>
                  <a:cubicBezTo>
                    <a:pt x="31461" y="15501"/>
                    <a:pt x="30874" y="16255"/>
                    <a:pt x="30707" y="16255"/>
                  </a:cubicBezTo>
                  <a:close/>
                  <a:moveTo>
                    <a:pt x="32634" y="20445"/>
                  </a:moveTo>
                  <a:lnTo>
                    <a:pt x="32634" y="19942"/>
                  </a:lnTo>
                  <a:lnTo>
                    <a:pt x="32634" y="19942"/>
                  </a:lnTo>
                  <a:close/>
                  <a:moveTo>
                    <a:pt x="34309" y="18517"/>
                  </a:moveTo>
                  <a:cubicBezTo>
                    <a:pt x="34485" y="18090"/>
                    <a:pt x="34485" y="17604"/>
                    <a:pt x="34309" y="17177"/>
                  </a:cubicBezTo>
                  <a:lnTo>
                    <a:pt x="33807" y="17177"/>
                  </a:lnTo>
                  <a:close/>
                  <a:moveTo>
                    <a:pt x="32801" y="9720"/>
                  </a:moveTo>
                  <a:cubicBezTo>
                    <a:pt x="32801" y="9720"/>
                    <a:pt x="32801" y="9720"/>
                    <a:pt x="32801" y="9720"/>
                  </a:cubicBezTo>
                  <a:cubicBezTo>
                    <a:pt x="32801" y="9720"/>
                    <a:pt x="32801" y="9720"/>
                    <a:pt x="32801" y="9720"/>
                  </a:cubicBezTo>
                  <a:lnTo>
                    <a:pt x="32801" y="9720"/>
                  </a:lnTo>
                  <a:lnTo>
                    <a:pt x="32801" y="9720"/>
                  </a:lnTo>
                  <a:lnTo>
                    <a:pt x="32801" y="9133"/>
                  </a:lnTo>
                  <a:lnTo>
                    <a:pt x="32801" y="9133"/>
                  </a:lnTo>
                  <a:cubicBezTo>
                    <a:pt x="32801" y="9133"/>
                    <a:pt x="32801" y="9133"/>
                    <a:pt x="32801" y="9133"/>
                  </a:cubicBezTo>
                  <a:close/>
                  <a:moveTo>
                    <a:pt x="32801" y="7541"/>
                  </a:moveTo>
                  <a:cubicBezTo>
                    <a:pt x="32801" y="7541"/>
                    <a:pt x="32801" y="7541"/>
                    <a:pt x="32801" y="7541"/>
                  </a:cubicBezTo>
                  <a:cubicBezTo>
                    <a:pt x="32801" y="7541"/>
                    <a:pt x="32801" y="7541"/>
                    <a:pt x="32801" y="7541"/>
                  </a:cubicBezTo>
                  <a:lnTo>
                    <a:pt x="32801" y="7541"/>
                  </a:lnTo>
                  <a:cubicBezTo>
                    <a:pt x="32801" y="7541"/>
                    <a:pt x="32299" y="8379"/>
                    <a:pt x="32215" y="8211"/>
                  </a:cubicBezTo>
                  <a:close/>
                  <a:moveTo>
                    <a:pt x="36237" y="8211"/>
                  </a:moveTo>
                  <a:cubicBezTo>
                    <a:pt x="36237" y="8211"/>
                    <a:pt x="35818" y="8714"/>
                    <a:pt x="36237" y="9217"/>
                  </a:cubicBezTo>
                  <a:lnTo>
                    <a:pt x="36739" y="9217"/>
                  </a:lnTo>
                  <a:close/>
                  <a:moveTo>
                    <a:pt x="50565" y="66277"/>
                  </a:moveTo>
                  <a:cubicBezTo>
                    <a:pt x="51227" y="66118"/>
                    <a:pt x="51855" y="65833"/>
                    <a:pt x="52408" y="65439"/>
                  </a:cubicBezTo>
                  <a:cubicBezTo>
                    <a:pt x="52944" y="65004"/>
                    <a:pt x="53581" y="64685"/>
                    <a:pt x="54251" y="64518"/>
                  </a:cubicBezTo>
                  <a:cubicBezTo>
                    <a:pt x="54301" y="64300"/>
                    <a:pt x="54301" y="64065"/>
                    <a:pt x="54251" y="63847"/>
                  </a:cubicBezTo>
                  <a:lnTo>
                    <a:pt x="53665" y="62674"/>
                  </a:lnTo>
                  <a:cubicBezTo>
                    <a:pt x="53430" y="62280"/>
                    <a:pt x="53154" y="61912"/>
                    <a:pt x="52827" y="61585"/>
                  </a:cubicBezTo>
                  <a:cubicBezTo>
                    <a:pt x="52827" y="61166"/>
                    <a:pt x="52408" y="61082"/>
                    <a:pt x="52324" y="61082"/>
                  </a:cubicBezTo>
                  <a:lnTo>
                    <a:pt x="52324" y="61082"/>
                  </a:lnTo>
                  <a:lnTo>
                    <a:pt x="52324" y="61669"/>
                  </a:lnTo>
                  <a:cubicBezTo>
                    <a:pt x="52299" y="61811"/>
                    <a:pt x="52299" y="61945"/>
                    <a:pt x="52324" y="62088"/>
                  </a:cubicBezTo>
                  <a:lnTo>
                    <a:pt x="52324" y="62507"/>
                  </a:lnTo>
                  <a:cubicBezTo>
                    <a:pt x="52324" y="62507"/>
                    <a:pt x="52324" y="62507"/>
                    <a:pt x="52324" y="62507"/>
                  </a:cubicBezTo>
                  <a:lnTo>
                    <a:pt x="51654" y="62507"/>
                  </a:lnTo>
                  <a:lnTo>
                    <a:pt x="50983" y="62507"/>
                  </a:lnTo>
                  <a:close/>
                  <a:moveTo>
                    <a:pt x="38080" y="15417"/>
                  </a:moveTo>
                  <a:cubicBezTo>
                    <a:pt x="38080" y="15417"/>
                    <a:pt x="37661" y="15417"/>
                    <a:pt x="38080" y="15920"/>
                  </a:cubicBezTo>
                  <a:cubicBezTo>
                    <a:pt x="38499" y="16423"/>
                    <a:pt x="38080" y="16423"/>
                    <a:pt x="38583" y="16339"/>
                  </a:cubicBezTo>
                  <a:cubicBezTo>
                    <a:pt x="38742" y="16180"/>
                    <a:pt x="38742" y="15912"/>
                    <a:pt x="38583" y="15752"/>
                  </a:cubicBezTo>
                  <a:cubicBezTo>
                    <a:pt x="38583" y="15752"/>
                    <a:pt x="37745" y="16004"/>
                    <a:pt x="37493" y="16088"/>
                  </a:cubicBezTo>
                  <a:close/>
                  <a:moveTo>
                    <a:pt x="38666" y="6452"/>
                  </a:moveTo>
                  <a:cubicBezTo>
                    <a:pt x="38666" y="6452"/>
                    <a:pt x="38666" y="6452"/>
                    <a:pt x="38666" y="7038"/>
                  </a:cubicBezTo>
                  <a:cubicBezTo>
                    <a:pt x="38666" y="7625"/>
                    <a:pt x="38666" y="7541"/>
                    <a:pt x="38666" y="7625"/>
                  </a:cubicBezTo>
                  <a:cubicBezTo>
                    <a:pt x="38608" y="7784"/>
                    <a:pt x="38608" y="7968"/>
                    <a:pt x="38666" y="8128"/>
                  </a:cubicBezTo>
                  <a:cubicBezTo>
                    <a:pt x="38666" y="8128"/>
                    <a:pt x="38666" y="8128"/>
                    <a:pt x="38666" y="8547"/>
                  </a:cubicBezTo>
                  <a:lnTo>
                    <a:pt x="38666" y="8547"/>
                  </a:lnTo>
                  <a:cubicBezTo>
                    <a:pt x="38625" y="9074"/>
                    <a:pt x="38625" y="9611"/>
                    <a:pt x="38666" y="10139"/>
                  </a:cubicBezTo>
                  <a:cubicBezTo>
                    <a:pt x="38666" y="10976"/>
                    <a:pt x="38666" y="11395"/>
                    <a:pt x="38666" y="11563"/>
                  </a:cubicBezTo>
                  <a:lnTo>
                    <a:pt x="38248" y="11563"/>
                  </a:lnTo>
                  <a:lnTo>
                    <a:pt x="38248" y="11563"/>
                  </a:lnTo>
                  <a:cubicBezTo>
                    <a:pt x="38248" y="11563"/>
                    <a:pt x="38248" y="11563"/>
                    <a:pt x="38248" y="11060"/>
                  </a:cubicBezTo>
                  <a:cubicBezTo>
                    <a:pt x="38222" y="10893"/>
                    <a:pt x="38222" y="10725"/>
                    <a:pt x="38248" y="10557"/>
                  </a:cubicBezTo>
                  <a:lnTo>
                    <a:pt x="39253" y="10055"/>
                  </a:lnTo>
                  <a:lnTo>
                    <a:pt x="40258" y="10055"/>
                  </a:lnTo>
                  <a:lnTo>
                    <a:pt x="40929" y="9636"/>
                  </a:lnTo>
                  <a:lnTo>
                    <a:pt x="41515" y="9636"/>
                  </a:lnTo>
                  <a:lnTo>
                    <a:pt x="39840" y="8463"/>
                  </a:lnTo>
                  <a:lnTo>
                    <a:pt x="38415" y="7206"/>
                  </a:lnTo>
                  <a:lnTo>
                    <a:pt x="38248" y="7206"/>
                  </a:lnTo>
                  <a:close/>
                  <a:moveTo>
                    <a:pt x="38666" y="13742"/>
                  </a:moveTo>
                  <a:cubicBezTo>
                    <a:pt x="38775" y="14169"/>
                    <a:pt x="38977" y="14571"/>
                    <a:pt x="39253" y="14915"/>
                  </a:cubicBezTo>
                  <a:lnTo>
                    <a:pt x="40175" y="15836"/>
                  </a:lnTo>
                  <a:cubicBezTo>
                    <a:pt x="40175" y="15836"/>
                    <a:pt x="40594" y="15836"/>
                    <a:pt x="40175" y="15333"/>
                  </a:cubicBezTo>
                  <a:cubicBezTo>
                    <a:pt x="40225" y="14831"/>
                    <a:pt x="40225" y="14328"/>
                    <a:pt x="40175" y="13825"/>
                  </a:cubicBezTo>
                  <a:cubicBezTo>
                    <a:pt x="40149" y="13323"/>
                    <a:pt x="40149" y="12820"/>
                    <a:pt x="40175" y="12317"/>
                  </a:cubicBezTo>
                  <a:cubicBezTo>
                    <a:pt x="39814" y="12384"/>
                    <a:pt x="39471" y="12527"/>
                    <a:pt x="39169" y="12736"/>
                  </a:cubicBezTo>
                  <a:cubicBezTo>
                    <a:pt x="38708" y="12485"/>
                    <a:pt x="38122" y="12652"/>
                    <a:pt x="37870" y="13113"/>
                  </a:cubicBezTo>
                  <a:cubicBezTo>
                    <a:pt x="37619" y="13574"/>
                    <a:pt x="37787" y="14160"/>
                    <a:pt x="38248" y="14412"/>
                  </a:cubicBezTo>
                  <a:close/>
                  <a:moveTo>
                    <a:pt x="56765" y="62507"/>
                  </a:moveTo>
                  <a:cubicBezTo>
                    <a:pt x="56765" y="62507"/>
                    <a:pt x="56765" y="62507"/>
                    <a:pt x="56765" y="63093"/>
                  </a:cubicBezTo>
                  <a:cubicBezTo>
                    <a:pt x="56765" y="63680"/>
                    <a:pt x="56765" y="63596"/>
                    <a:pt x="56765" y="63093"/>
                  </a:cubicBezTo>
                  <a:cubicBezTo>
                    <a:pt x="56840" y="62934"/>
                    <a:pt x="56840" y="62750"/>
                    <a:pt x="56765" y="62590"/>
                  </a:cubicBezTo>
                  <a:cubicBezTo>
                    <a:pt x="56765" y="62590"/>
                    <a:pt x="56262" y="63261"/>
                    <a:pt x="56095" y="63177"/>
                  </a:cubicBezTo>
                  <a:close/>
                  <a:moveTo>
                    <a:pt x="42688" y="7541"/>
                  </a:moveTo>
                  <a:lnTo>
                    <a:pt x="43191" y="7541"/>
                  </a:lnTo>
                  <a:lnTo>
                    <a:pt x="42521" y="7541"/>
                  </a:lnTo>
                  <a:close/>
                  <a:moveTo>
                    <a:pt x="42688" y="4022"/>
                  </a:moveTo>
                  <a:lnTo>
                    <a:pt x="43275" y="4022"/>
                  </a:lnTo>
                  <a:lnTo>
                    <a:pt x="43275" y="2933"/>
                  </a:lnTo>
                  <a:close/>
                  <a:moveTo>
                    <a:pt x="62044" y="51447"/>
                  </a:moveTo>
                  <a:cubicBezTo>
                    <a:pt x="62044" y="51447"/>
                    <a:pt x="62044" y="51447"/>
                    <a:pt x="62044" y="52284"/>
                  </a:cubicBezTo>
                  <a:cubicBezTo>
                    <a:pt x="62044" y="53122"/>
                    <a:pt x="62044" y="53206"/>
                    <a:pt x="62044" y="53541"/>
                  </a:cubicBezTo>
                  <a:cubicBezTo>
                    <a:pt x="62094" y="53734"/>
                    <a:pt x="62094" y="53935"/>
                    <a:pt x="62044" y="54128"/>
                  </a:cubicBezTo>
                  <a:cubicBezTo>
                    <a:pt x="62044" y="54128"/>
                    <a:pt x="62044" y="54547"/>
                    <a:pt x="62044" y="54630"/>
                  </a:cubicBezTo>
                  <a:cubicBezTo>
                    <a:pt x="62044" y="54714"/>
                    <a:pt x="62965" y="54128"/>
                    <a:pt x="62798" y="53793"/>
                  </a:cubicBezTo>
                  <a:cubicBezTo>
                    <a:pt x="62697" y="53323"/>
                    <a:pt x="62697" y="52837"/>
                    <a:pt x="62798" y="52368"/>
                  </a:cubicBezTo>
                  <a:lnTo>
                    <a:pt x="63217" y="51865"/>
                  </a:lnTo>
                  <a:lnTo>
                    <a:pt x="63217" y="51865"/>
                  </a:lnTo>
                  <a:cubicBezTo>
                    <a:pt x="63217" y="51865"/>
                    <a:pt x="63217" y="51865"/>
                    <a:pt x="63217" y="51865"/>
                  </a:cubicBezTo>
                  <a:close/>
                  <a:moveTo>
                    <a:pt x="51654" y="4357"/>
                  </a:moveTo>
                  <a:lnTo>
                    <a:pt x="51654" y="4860"/>
                  </a:lnTo>
                  <a:cubicBezTo>
                    <a:pt x="51654" y="4860"/>
                    <a:pt x="51654" y="5363"/>
                    <a:pt x="52157" y="4860"/>
                  </a:cubicBezTo>
                  <a:cubicBezTo>
                    <a:pt x="52659" y="4357"/>
                    <a:pt x="52157" y="4860"/>
                    <a:pt x="52157" y="4273"/>
                  </a:cubicBezTo>
                  <a:cubicBezTo>
                    <a:pt x="52157" y="3687"/>
                    <a:pt x="50816" y="4944"/>
                    <a:pt x="50648" y="5027"/>
                  </a:cubicBezTo>
                  <a:close/>
                  <a:moveTo>
                    <a:pt x="54084" y="9301"/>
                  </a:moveTo>
                  <a:cubicBezTo>
                    <a:pt x="53329" y="9301"/>
                    <a:pt x="53162" y="9971"/>
                    <a:pt x="53329" y="10893"/>
                  </a:cubicBezTo>
                  <a:lnTo>
                    <a:pt x="53329" y="10893"/>
                  </a:lnTo>
                  <a:cubicBezTo>
                    <a:pt x="53321" y="10566"/>
                    <a:pt x="53237" y="10256"/>
                    <a:pt x="53078" y="9971"/>
                  </a:cubicBezTo>
                  <a:close/>
                  <a:moveTo>
                    <a:pt x="55592" y="13658"/>
                  </a:moveTo>
                  <a:cubicBezTo>
                    <a:pt x="55592" y="13658"/>
                    <a:pt x="55592" y="13658"/>
                    <a:pt x="55592" y="13658"/>
                  </a:cubicBezTo>
                  <a:cubicBezTo>
                    <a:pt x="55592" y="13658"/>
                    <a:pt x="55592" y="13658"/>
                    <a:pt x="55592" y="13658"/>
                  </a:cubicBezTo>
                  <a:lnTo>
                    <a:pt x="56011" y="13658"/>
                  </a:lnTo>
                  <a:cubicBezTo>
                    <a:pt x="56011" y="13658"/>
                    <a:pt x="55005" y="14496"/>
                    <a:pt x="55005" y="14328"/>
                  </a:cubicBezTo>
                  <a:close/>
                  <a:moveTo>
                    <a:pt x="67071" y="47927"/>
                  </a:moveTo>
                  <a:cubicBezTo>
                    <a:pt x="67071" y="47927"/>
                    <a:pt x="66652" y="47927"/>
                    <a:pt x="67071" y="48598"/>
                  </a:cubicBezTo>
                  <a:cubicBezTo>
                    <a:pt x="67490" y="49268"/>
                    <a:pt x="67071" y="49100"/>
                    <a:pt x="67658" y="49017"/>
                  </a:cubicBezTo>
                  <a:cubicBezTo>
                    <a:pt x="68244" y="48933"/>
                    <a:pt x="67658" y="49017"/>
                    <a:pt x="67658" y="48430"/>
                  </a:cubicBezTo>
                  <a:cubicBezTo>
                    <a:pt x="67658" y="47844"/>
                    <a:pt x="66233" y="48598"/>
                    <a:pt x="66066" y="48598"/>
                  </a:cubicBezTo>
                  <a:close/>
                </a:path>
              </a:pathLst>
            </a:custGeom>
            <a:solidFill>
              <a:srgbClr val="FFFFFF"/>
            </a:solidFill>
            <a:ln w="8363" cap="flat">
              <a:noFill/>
              <a:prstDash val="solid"/>
              <a:miter/>
            </a:ln>
          </p:spPr>
          <p:txBody>
            <a:bodyPr rtlCol="0" anchor="ctr"/>
            <a:lstStyle/>
            <a:p>
              <a:pPr defTabSz="914378"/>
              <a:endParaRPr lang="en-US"/>
            </a:p>
          </p:txBody>
        </p:sp>
        <p:sp>
          <p:nvSpPr>
            <p:cNvPr id="832" name="Freeform: Shape 831">
              <a:extLst>
                <a:ext uri="{FF2B5EF4-FFF2-40B4-BE49-F238E27FC236}">
                  <a16:creationId xmlns:a16="http://schemas.microsoft.com/office/drawing/2014/main" xmlns="" id="{39114965-BEE8-4440-ADFF-7B21C06AE441}"/>
                </a:ext>
              </a:extLst>
            </p:cNvPr>
            <p:cNvSpPr/>
            <p:nvPr/>
          </p:nvSpPr>
          <p:spPr>
            <a:xfrm>
              <a:off x="3875211" y="2364735"/>
              <a:ext cx="36167" cy="44994"/>
            </a:xfrm>
            <a:custGeom>
              <a:avLst/>
              <a:gdLst>
                <a:gd name="connsiteX0" fmla="*/ 29494 w 36167"/>
                <a:gd name="connsiteY0" fmla="*/ 40302 h 44994"/>
                <a:gd name="connsiteX1" fmla="*/ 29494 w 36167"/>
                <a:gd name="connsiteY1" fmla="*/ 39716 h 44994"/>
                <a:gd name="connsiteX2" fmla="*/ 29494 w 36167"/>
                <a:gd name="connsiteY2" fmla="*/ 39213 h 44994"/>
                <a:gd name="connsiteX3" fmla="*/ 28069 w 36167"/>
                <a:gd name="connsiteY3" fmla="*/ 39213 h 44994"/>
                <a:gd name="connsiteX4" fmla="*/ 28069 w 36167"/>
                <a:gd name="connsiteY4" fmla="*/ 39213 h 44994"/>
                <a:gd name="connsiteX5" fmla="*/ 27399 w 36167"/>
                <a:gd name="connsiteY5" fmla="*/ 39213 h 44994"/>
                <a:gd name="connsiteX6" fmla="*/ 26645 w 36167"/>
                <a:gd name="connsiteY6" fmla="*/ 39213 h 44994"/>
                <a:gd name="connsiteX7" fmla="*/ 24299 w 36167"/>
                <a:gd name="connsiteY7" fmla="*/ 39213 h 44994"/>
                <a:gd name="connsiteX8" fmla="*/ 22623 w 36167"/>
                <a:gd name="connsiteY8" fmla="*/ 38794 h 44994"/>
                <a:gd name="connsiteX9" fmla="*/ 21031 w 36167"/>
                <a:gd name="connsiteY9" fmla="*/ 38040 h 44994"/>
                <a:gd name="connsiteX10" fmla="*/ 21031 w 36167"/>
                <a:gd name="connsiteY10" fmla="*/ 38040 h 44994"/>
                <a:gd name="connsiteX11" fmla="*/ 21031 w 36167"/>
                <a:gd name="connsiteY11" fmla="*/ 38627 h 44994"/>
                <a:gd name="connsiteX12" fmla="*/ 21031 w 36167"/>
                <a:gd name="connsiteY12" fmla="*/ 39297 h 44994"/>
                <a:gd name="connsiteX13" fmla="*/ 20277 w 36167"/>
                <a:gd name="connsiteY13" fmla="*/ 39297 h 44994"/>
                <a:gd name="connsiteX14" fmla="*/ 18098 w 36167"/>
                <a:gd name="connsiteY14" fmla="*/ 38040 h 44994"/>
                <a:gd name="connsiteX15" fmla="*/ 18098 w 36167"/>
                <a:gd name="connsiteY15" fmla="*/ 38040 h 44994"/>
                <a:gd name="connsiteX16" fmla="*/ 18098 w 36167"/>
                <a:gd name="connsiteY16" fmla="*/ 38627 h 44994"/>
                <a:gd name="connsiteX17" fmla="*/ 18098 w 36167"/>
                <a:gd name="connsiteY17" fmla="*/ 39213 h 44994"/>
                <a:gd name="connsiteX18" fmla="*/ 18098 w 36167"/>
                <a:gd name="connsiteY18" fmla="*/ 39213 h 44994"/>
                <a:gd name="connsiteX19" fmla="*/ 18098 w 36167"/>
                <a:gd name="connsiteY19" fmla="*/ 39213 h 44994"/>
                <a:gd name="connsiteX20" fmla="*/ 18098 w 36167"/>
                <a:gd name="connsiteY20" fmla="*/ 38543 h 44994"/>
                <a:gd name="connsiteX21" fmla="*/ 17680 w 36167"/>
                <a:gd name="connsiteY21" fmla="*/ 38543 h 44994"/>
                <a:gd name="connsiteX22" fmla="*/ 17680 w 36167"/>
                <a:gd name="connsiteY22" fmla="*/ 38543 h 44994"/>
                <a:gd name="connsiteX23" fmla="*/ 17680 w 36167"/>
                <a:gd name="connsiteY23" fmla="*/ 38543 h 44994"/>
                <a:gd name="connsiteX24" fmla="*/ 17680 w 36167"/>
                <a:gd name="connsiteY24" fmla="*/ 38543 h 44994"/>
                <a:gd name="connsiteX25" fmla="*/ 18098 w 36167"/>
                <a:gd name="connsiteY25" fmla="*/ 40219 h 44994"/>
                <a:gd name="connsiteX26" fmla="*/ 17512 w 36167"/>
                <a:gd name="connsiteY26" fmla="*/ 40973 h 44994"/>
                <a:gd name="connsiteX27" fmla="*/ 16842 w 36167"/>
                <a:gd name="connsiteY27" fmla="*/ 41559 h 44994"/>
                <a:gd name="connsiteX28" fmla="*/ 15250 w 36167"/>
                <a:gd name="connsiteY28" fmla="*/ 41559 h 44994"/>
                <a:gd name="connsiteX29" fmla="*/ 15250 w 36167"/>
                <a:gd name="connsiteY29" fmla="*/ 41559 h 44994"/>
                <a:gd name="connsiteX30" fmla="*/ 15250 w 36167"/>
                <a:gd name="connsiteY30" fmla="*/ 41559 h 44994"/>
                <a:gd name="connsiteX31" fmla="*/ 15250 w 36167"/>
                <a:gd name="connsiteY31" fmla="*/ 41559 h 44994"/>
                <a:gd name="connsiteX32" fmla="*/ 14160 w 36167"/>
                <a:gd name="connsiteY32" fmla="*/ 41559 h 44994"/>
                <a:gd name="connsiteX33" fmla="*/ 13322 w 36167"/>
                <a:gd name="connsiteY33" fmla="*/ 41559 h 44994"/>
                <a:gd name="connsiteX34" fmla="*/ 13322 w 36167"/>
                <a:gd name="connsiteY34" fmla="*/ 41559 h 44994"/>
                <a:gd name="connsiteX35" fmla="*/ 13322 w 36167"/>
                <a:gd name="connsiteY35" fmla="*/ 41559 h 44994"/>
                <a:gd name="connsiteX36" fmla="*/ 12233 w 36167"/>
                <a:gd name="connsiteY36" fmla="*/ 39632 h 44994"/>
                <a:gd name="connsiteX37" fmla="*/ 11563 w 36167"/>
                <a:gd name="connsiteY37" fmla="*/ 37454 h 44994"/>
                <a:gd name="connsiteX38" fmla="*/ 11563 w 36167"/>
                <a:gd name="connsiteY38" fmla="*/ 35526 h 44994"/>
                <a:gd name="connsiteX39" fmla="*/ 11563 w 36167"/>
                <a:gd name="connsiteY39" fmla="*/ 33264 h 44994"/>
                <a:gd name="connsiteX40" fmla="*/ 11563 w 36167"/>
                <a:gd name="connsiteY40" fmla="*/ 30918 h 44994"/>
                <a:gd name="connsiteX41" fmla="*/ 11563 w 36167"/>
                <a:gd name="connsiteY41" fmla="*/ 28991 h 44994"/>
                <a:gd name="connsiteX42" fmla="*/ 12317 w 36167"/>
                <a:gd name="connsiteY42" fmla="*/ 27902 h 44994"/>
                <a:gd name="connsiteX43" fmla="*/ 13071 w 36167"/>
                <a:gd name="connsiteY43" fmla="*/ 26812 h 44994"/>
                <a:gd name="connsiteX44" fmla="*/ 13071 w 36167"/>
                <a:gd name="connsiteY44" fmla="*/ 26058 h 44994"/>
                <a:gd name="connsiteX45" fmla="*/ 13071 w 36167"/>
                <a:gd name="connsiteY45" fmla="*/ 25304 h 44994"/>
                <a:gd name="connsiteX46" fmla="*/ 13071 w 36167"/>
                <a:gd name="connsiteY46" fmla="*/ 25304 h 44994"/>
                <a:gd name="connsiteX47" fmla="*/ 13071 w 36167"/>
                <a:gd name="connsiteY47" fmla="*/ 25304 h 44994"/>
                <a:gd name="connsiteX48" fmla="*/ 13071 w 36167"/>
                <a:gd name="connsiteY48" fmla="*/ 25304 h 44994"/>
                <a:gd name="connsiteX49" fmla="*/ 13071 w 36167"/>
                <a:gd name="connsiteY49" fmla="*/ 25304 h 44994"/>
                <a:gd name="connsiteX50" fmla="*/ 13071 w 36167"/>
                <a:gd name="connsiteY50" fmla="*/ 25304 h 44994"/>
                <a:gd name="connsiteX51" fmla="*/ 13071 w 36167"/>
                <a:gd name="connsiteY51" fmla="*/ 25304 h 44994"/>
                <a:gd name="connsiteX52" fmla="*/ 13071 w 36167"/>
                <a:gd name="connsiteY52" fmla="*/ 25304 h 44994"/>
                <a:gd name="connsiteX53" fmla="*/ 13071 w 36167"/>
                <a:gd name="connsiteY53" fmla="*/ 25304 h 44994"/>
                <a:gd name="connsiteX54" fmla="*/ 13071 w 36167"/>
                <a:gd name="connsiteY54" fmla="*/ 25304 h 44994"/>
                <a:gd name="connsiteX55" fmla="*/ 13071 w 36167"/>
                <a:gd name="connsiteY55" fmla="*/ 25304 h 44994"/>
                <a:gd name="connsiteX56" fmla="*/ 13490 w 36167"/>
                <a:gd name="connsiteY56" fmla="*/ 25304 h 44994"/>
                <a:gd name="connsiteX57" fmla="*/ 13490 w 36167"/>
                <a:gd name="connsiteY57" fmla="*/ 24885 h 44994"/>
                <a:gd name="connsiteX58" fmla="*/ 13490 w 36167"/>
                <a:gd name="connsiteY58" fmla="*/ 24047 h 44994"/>
                <a:gd name="connsiteX59" fmla="*/ 13490 w 36167"/>
                <a:gd name="connsiteY59" fmla="*/ 23209 h 44994"/>
                <a:gd name="connsiteX60" fmla="*/ 13490 w 36167"/>
                <a:gd name="connsiteY60" fmla="*/ 21282 h 44994"/>
                <a:gd name="connsiteX61" fmla="*/ 14160 w 36167"/>
                <a:gd name="connsiteY61" fmla="*/ 21282 h 44994"/>
                <a:gd name="connsiteX62" fmla="*/ 14914 w 36167"/>
                <a:gd name="connsiteY62" fmla="*/ 21282 h 44994"/>
                <a:gd name="connsiteX63" fmla="*/ 15501 w 36167"/>
                <a:gd name="connsiteY63" fmla="*/ 20780 h 44994"/>
                <a:gd name="connsiteX64" fmla="*/ 15501 w 36167"/>
                <a:gd name="connsiteY64" fmla="*/ 20026 h 44994"/>
                <a:gd name="connsiteX65" fmla="*/ 16842 w 36167"/>
                <a:gd name="connsiteY65" fmla="*/ 20026 h 44994"/>
                <a:gd name="connsiteX66" fmla="*/ 16842 w 36167"/>
                <a:gd name="connsiteY66" fmla="*/ 20026 h 44994"/>
                <a:gd name="connsiteX67" fmla="*/ 16842 w 36167"/>
                <a:gd name="connsiteY67" fmla="*/ 19607 h 44994"/>
                <a:gd name="connsiteX68" fmla="*/ 18098 w 36167"/>
                <a:gd name="connsiteY68" fmla="*/ 19607 h 44994"/>
                <a:gd name="connsiteX69" fmla="*/ 18685 w 36167"/>
                <a:gd name="connsiteY69" fmla="*/ 19607 h 44994"/>
                <a:gd name="connsiteX70" fmla="*/ 19774 w 36167"/>
                <a:gd name="connsiteY70" fmla="*/ 18182 h 44994"/>
                <a:gd name="connsiteX71" fmla="*/ 20612 w 36167"/>
                <a:gd name="connsiteY71" fmla="*/ 17177 h 44994"/>
                <a:gd name="connsiteX72" fmla="*/ 21031 w 36167"/>
                <a:gd name="connsiteY72" fmla="*/ 16674 h 44994"/>
                <a:gd name="connsiteX73" fmla="*/ 21031 w 36167"/>
                <a:gd name="connsiteY73" fmla="*/ 16674 h 44994"/>
                <a:gd name="connsiteX74" fmla="*/ 21031 w 36167"/>
                <a:gd name="connsiteY74" fmla="*/ 16674 h 44994"/>
                <a:gd name="connsiteX75" fmla="*/ 21031 w 36167"/>
                <a:gd name="connsiteY75" fmla="*/ 16674 h 44994"/>
                <a:gd name="connsiteX76" fmla="*/ 21031 w 36167"/>
                <a:gd name="connsiteY76" fmla="*/ 16674 h 44994"/>
                <a:gd name="connsiteX77" fmla="*/ 21031 w 36167"/>
                <a:gd name="connsiteY77" fmla="*/ 16674 h 44994"/>
                <a:gd name="connsiteX78" fmla="*/ 21031 w 36167"/>
                <a:gd name="connsiteY78" fmla="*/ 16674 h 44994"/>
                <a:gd name="connsiteX79" fmla="*/ 21031 w 36167"/>
                <a:gd name="connsiteY79" fmla="*/ 16255 h 44994"/>
                <a:gd name="connsiteX80" fmla="*/ 21031 w 36167"/>
                <a:gd name="connsiteY80" fmla="*/ 16255 h 44994"/>
                <a:gd name="connsiteX81" fmla="*/ 21031 w 36167"/>
                <a:gd name="connsiteY81" fmla="*/ 15250 h 44994"/>
                <a:gd name="connsiteX82" fmla="*/ 21031 w 36167"/>
                <a:gd name="connsiteY82" fmla="*/ 14412 h 44994"/>
                <a:gd name="connsiteX83" fmla="*/ 21031 w 36167"/>
                <a:gd name="connsiteY83" fmla="*/ 13993 h 44994"/>
                <a:gd name="connsiteX84" fmla="*/ 21031 w 36167"/>
                <a:gd name="connsiteY84" fmla="*/ 13322 h 44994"/>
                <a:gd name="connsiteX85" fmla="*/ 21031 w 36167"/>
                <a:gd name="connsiteY85" fmla="*/ 12484 h 44994"/>
                <a:gd name="connsiteX86" fmla="*/ 21031 w 36167"/>
                <a:gd name="connsiteY86" fmla="*/ 11814 h 44994"/>
                <a:gd name="connsiteX87" fmla="*/ 21031 w 36167"/>
                <a:gd name="connsiteY87" fmla="*/ 11814 h 44994"/>
                <a:gd name="connsiteX88" fmla="*/ 21031 w 36167"/>
                <a:gd name="connsiteY88" fmla="*/ 11228 h 44994"/>
                <a:gd name="connsiteX89" fmla="*/ 21031 w 36167"/>
                <a:gd name="connsiteY89" fmla="*/ 10809 h 44994"/>
                <a:gd name="connsiteX90" fmla="*/ 18266 w 36167"/>
                <a:gd name="connsiteY90" fmla="*/ 10809 h 44994"/>
                <a:gd name="connsiteX91" fmla="*/ 18266 w 36167"/>
                <a:gd name="connsiteY91" fmla="*/ 10138 h 44994"/>
                <a:gd name="connsiteX92" fmla="*/ 17763 w 36167"/>
                <a:gd name="connsiteY92" fmla="*/ 10138 h 44994"/>
                <a:gd name="connsiteX93" fmla="*/ 17260 w 36167"/>
                <a:gd name="connsiteY93" fmla="*/ 10138 h 44994"/>
                <a:gd name="connsiteX94" fmla="*/ 16674 w 36167"/>
                <a:gd name="connsiteY94" fmla="*/ 9719 h 44994"/>
                <a:gd name="connsiteX95" fmla="*/ 16255 w 36167"/>
                <a:gd name="connsiteY95" fmla="*/ 9719 h 44994"/>
                <a:gd name="connsiteX96" fmla="*/ 13742 w 36167"/>
                <a:gd name="connsiteY96" fmla="*/ 9719 h 44994"/>
                <a:gd name="connsiteX97" fmla="*/ 12904 w 36167"/>
                <a:gd name="connsiteY97" fmla="*/ 9719 h 44994"/>
                <a:gd name="connsiteX98" fmla="*/ 10055 w 36167"/>
                <a:gd name="connsiteY98" fmla="*/ 10976 h 44994"/>
                <a:gd name="connsiteX99" fmla="*/ 8128 w 36167"/>
                <a:gd name="connsiteY99" fmla="*/ 13322 h 44994"/>
                <a:gd name="connsiteX100" fmla="*/ 8128 w 36167"/>
                <a:gd name="connsiteY100" fmla="*/ 13322 h 44994"/>
                <a:gd name="connsiteX101" fmla="*/ 8128 w 36167"/>
                <a:gd name="connsiteY101" fmla="*/ 14076 h 44994"/>
                <a:gd name="connsiteX102" fmla="*/ 9468 w 36167"/>
                <a:gd name="connsiteY102" fmla="*/ 14076 h 44994"/>
                <a:gd name="connsiteX103" fmla="*/ 11479 w 36167"/>
                <a:gd name="connsiteY103" fmla="*/ 14914 h 44994"/>
                <a:gd name="connsiteX104" fmla="*/ 13239 w 36167"/>
                <a:gd name="connsiteY104" fmla="*/ 16087 h 44994"/>
                <a:gd name="connsiteX105" fmla="*/ 13239 w 36167"/>
                <a:gd name="connsiteY105" fmla="*/ 12903 h 44994"/>
                <a:gd name="connsiteX106" fmla="*/ 13239 w 36167"/>
                <a:gd name="connsiteY106" fmla="*/ 13825 h 44994"/>
                <a:gd name="connsiteX107" fmla="*/ 13239 w 36167"/>
                <a:gd name="connsiteY107" fmla="*/ 14579 h 44994"/>
                <a:gd name="connsiteX108" fmla="*/ 12652 w 36167"/>
                <a:gd name="connsiteY108" fmla="*/ 14579 h 44994"/>
                <a:gd name="connsiteX109" fmla="*/ 12233 w 36167"/>
                <a:gd name="connsiteY109" fmla="*/ 13909 h 44994"/>
                <a:gd name="connsiteX110" fmla="*/ 10725 w 36167"/>
                <a:gd name="connsiteY110" fmla="*/ 14747 h 44994"/>
                <a:gd name="connsiteX111" fmla="*/ 10725 w 36167"/>
                <a:gd name="connsiteY111" fmla="*/ 14160 h 44994"/>
                <a:gd name="connsiteX112" fmla="*/ 10725 w 36167"/>
                <a:gd name="connsiteY112" fmla="*/ 13658 h 44994"/>
                <a:gd name="connsiteX113" fmla="*/ 10725 w 36167"/>
                <a:gd name="connsiteY113" fmla="*/ 13658 h 44994"/>
                <a:gd name="connsiteX114" fmla="*/ 9803 w 36167"/>
                <a:gd name="connsiteY114" fmla="*/ 14328 h 44994"/>
                <a:gd name="connsiteX115" fmla="*/ 8714 w 36167"/>
                <a:gd name="connsiteY115" fmla="*/ 14747 h 44994"/>
                <a:gd name="connsiteX116" fmla="*/ 8044 w 36167"/>
                <a:gd name="connsiteY116" fmla="*/ 14747 h 44994"/>
                <a:gd name="connsiteX117" fmla="*/ 7541 w 36167"/>
                <a:gd name="connsiteY117" fmla="*/ 14244 h 44994"/>
                <a:gd name="connsiteX118" fmla="*/ 6703 w 36167"/>
                <a:gd name="connsiteY118" fmla="*/ 14244 h 44994"/>
                <a:gd name="connsiteX119" fmla="*/ 5530 w 36167"/>
                <a:gd name="connsiteY119" fmla="*/ 13239 h 44994"/>
                <a:gd name="connsiteX120" fmla="*/ 4441 w 36167"/>
                <a:gd name="connsiteY120" fmla="*/ 12233 h 44994"/>
                <a:gd name="connsiteX121" fmla="*/ 3771 w 36167"/>
                <a:gd name="connsiteY121" fmla="*/ 12233 h 44994"/>
                <a:gd name="connsiteX122" fmla="*/ 1759 w 36167"/>
                <a:gd name="connsiteY122" fmla="*/ 12233 h 44994"/>
                <a:gd name="connsiteX123" fmla="*/ 1341 w 36167"/>
                <a:gd name="connsiteY123" fmla="*/ 12233 h 44994"/>
                <a:gd name="connsiteX124" fmla="*/ 0 w 36167"/>
                <a:gd name="connsiteY124" fmla="*/ 7206 h 44994"/>
                <a:gd name="connsiteX125" fmla="*/ 0 w 36167"/>
                <a:gd name="connsiteY125" fmla="*/ 7206 h 44994"/>
                <a:gd name="connsiteX126" fmla="*/ 922 w 36167"/>
                <a:gd name="connsiteY126" fmla="*/ 6452 h 44994"/>
                <a:gd name="connsiteX127" fmla="*/ 1341 w 36167"/>
                <a:gd name="connsiteY127" fmla="*/ 5279 h 44994"/>
                <a:gd name="connsiteX128" fmla="*/ 1927 w 36167"/>
                <a:gd name="connsiteY128" fmla="*/ 5279 h 44994"/>
                <a:gd name="connsiteX129" fmla="*/ 2765 w 36167"/>
                <a:gd name="connsiteY129" fmla="*/ 5279 h 44994"/>
                <a:gd name="connsiteX130" fmla="*/ 3603 w 36167"/>
                <a:gd name="connsiteY130" fmla="*/ 5279 h 44994"/>
                <a:gd name="connsiteX131" fmla="*/ 4106 w 36167"/>
                <a:gd name="connsiteY131" fmla="*/ 5279 h 44994"/>
                <a:gd name="connsiteX132" fmla="*/ 4106 w 36167"/>
                <a:gd name="connsiteY132" fmla="*/ 5279 h 44994"/>
                <a:gd name="connsiteX133" fmla="*/ 4106 w 36167"/>
                <a:gd name="connsiteY133" fmla="*/ 5279 h 44994"/>
                <a:gd name="connsiteX134" fmla="*/ 4944 w 36167"/>
                <a:gd name="connsiteY134" fmla="*/ 4776 h 44994"/>
                <a:gd name="connsiteX135" fmla="*/ 5614 w 36167"/>
                <a:gd name="connsiteY135" fmla="*/ 4022 h 44994"/>
                <a:gd name="connsiteX136" fmla="*/ 7960 w 36167"/>
                <a:gd name="connsiteY136" fmla="*/ 3435 h 44994"/>
                <a:gd name="connsiteX137" fmla="*/ 7960 w 36167"/>
                <a:gd name="connsiteY137" fmla="*/ 2765 h 44994"/>
                <a:gd name="connsiteX138" fmla="*/ 7541 w 36167"/>
                <a:gd name="connsiteY138" fmla="*/ 2765 h 44994"/>
                <a:gd name="connsiteX139" fmla="*/ 7541 w 36167"/>
                <a:gd name="connsiteY139" fmla="*/ 2765 h 44994"/>
                <a:gd name="connsiteX140" fmla="*/ 10055 w 36167"/>
                <a:gd name="connsiteY140" fmla="*/ 2765 h 44994"/>
                <a:gd name="connsiteX141" fmla="*/ 12149 w 36167"/>
                <a:gd name="connsiteY141" fmla="*/ 4273 h 44994"/>
                <a:gd name="connsiteX142" fmla="*/ 12149 w 36167"/>
                <a:gd name="connsiteY142" fmla="*/ 4273 h 44994"/>
                <a:gd name="connsiteX143" fmla="*/ 12149 w 36167"/>
                <a:gd name="connsiteY143" fmla="*/ 3687 h 44994"/>
                <a:gd name="connsiteX144" fmla="*/ 12568 w 36167"/>
                <a:gd name="connsiteY144" fmla="*/ 3100 h 44994"/>
                <a:gd name="connsiteX145" fmla="*/ 14160 w 36167"/>
                <a:gd name="connsiteY145" fmla="*/ 3100 h 44994"/>
                <a:gd name="connsiteX146" fmla="*/ 14579 w 36167"/>
                <a:gd name="connsiteY146" fmla="*/ 3100 h 44994"/>
                <a:gd name="connsiteX147" fmla="*/ 15250 w 36167"/>
                <a:gd name="connsiteY147" fmla="*/ 3100 h 44994"/>
                <a:gd name="connsiteX148" fmla="*/ 18098 w 36167"/>
                <a:gd name="connsiteY148" fmla="*/ 3100 h 44994"/>
                <a:gd name="connsiteX149" fmla="*/ 18601 w 36167"/>
                <a:gd name="connsiteY149" fmla="*/ 3100 h 44994"/>
                <a:gd name="connsiteX150" fmla="*/ 18601 w 36167"/>
                <a:gd name="connsiteY150" fmla="*/ 3854 h 44994"/>
                <a:gd name="connsiteX151" fmla="*/ 18601 w 36167"/>
                <a:gd name="connsiteY151" fmla="*/ 4692 h 44994"/>
                <a:gd name="connsiteX152" fmla="*/ 20361 w 36167"/>
                <a:gd name="connsiteY152" fmla="*/ 5195 h 44994"/>
                <a:gd name="connsiteX153" fmla="*/ 21701 w 36167"/>
                <a:gd name="connsiteY153" fmla="*/ 6284 h 44994"/>
                <a:gd name="connsiteX154" fmla="*/ 21701 w 36167"/>
                <a:gd name="connsiteY154" fmla="*/ 6787 h 44994"/>
                <a:gd name="connsiteX155" fmla="*/ 21701 w 36167"/>
                <a:gd name="connsiteY155" fmla="*/ 7290 h 44994"/>
                <a:gd name="connsiteX156" fmla="*/ 22288 w 36167"/>
                <a:gd name="connsiteY156" fmla="*/ 7290 h 44994"/>
                <a:gd name="connsiteX157" fmla="*/ 22874 w 36167"/>
                <a:gd name="connsiteY157" fmla="*/ 7290 h 44994"/>
                <a:gd name="connsiteX158" fmla="*/ 24047 w 36167"/>
                <a:gd name="connsiteY158" fmla="*/ 7290 h 44994"/>
                <a:gd name="connsiteX159" fmla="*/ 24047 w 36167"/>
                <a:gd name="connsiteY159" fmla="*/ 7792 h 44994"/>
                <a:gd name="connsiteX160" fmla="*/ 24550 w 36167"/>
                <a:gd name="connsiteY160" fmla="*/ 8211 h 44994"/>
                <a:gd name="connsiteX161" fmla="*/ 25137 w 36167"/>
                <a:gd name="connsiteY161" fmla="*/ 8714 h 44994"/>
                <a:gd name="connsiteX162" fmla="*/ 25639 w 36167"/>
                <a:gd name="connsiteY162" fmla="*/ 9803 h 44994"/>
                <a:gd name="connsiteX163" fmla="*/ 25639 w 36167"/>
                <a:gd name="connsiteY163" fmla="*/ 10976 h 44994"/>
                <a:gd name="connsiteX164" fmla="*/ 25639 w 36167"/>
                <a:gd name="connsiteY164" fmla="*/ 12568 h 44994"/>
                <a:gd name="connsiteX165" fmla="*/ 25639 w 36167"/>
                <a:gd name="connsiteY165" fmla="*/ 14244 h 44994"/>
                <a:gd name="connsiteX166" fmla="*/ 25639 w 36167"/>
                <a:gd name="connsiteY166" fmla="*/ 15585 h 44994"/>
                <a:gd name="connsiteX167" fmla="*/ 26226 w 36167"/>
                <a:gd name="connsiteY167" fmla="*/ 16842 h 44994"/>
                <a:gd name="connsiteX168" fmla="*/ 25723 w 36167"/>
                <a:gd name="connsiteY168" fmla="*/ 17512 h 44994"/>
                <a:gd name="connsiteX169" fmla="*/ 25137 w 36167"/>
                <a:gd name="connsiteY169" fmla="*/ 18098 h 44994"/>
                <a:gd name="connsiteX170" fmla="*/ 24466 w 36167"/>
                <a:gd name="connsiteY170" fmla="*/ 18098 h 44994"/>
                <a:gd name="connsiteX171" fmla="*/ 23712 w 36167"/>
                <a:gd name="connsiteY171" fmla="*/ 18098 h 44994"/>
                <a:gd name="connsiteX172" fmla="*/ 23712 w 36167"/>
                <a:gd name="connsiteY172" fmla="*/ 18098 h 44994"/>
                <a:gd name="connsiteX173" fmla="*/ 23712 w 36167"/>
                <a:gd name="connsiteY173" fmla="*/ 18601 h 44994"/>
                <a:gd name="connsiteX174" fmla="*/ 23712 w 36167"/>
                <a:gd name="connsiteY174" fmla="*/ 19188 h 44994"/>
                <a:gd name="connsiteX175" fmla="*/ 23712 w 36167"/>
                <a:gd name="connsiteY175" fmla="*/ 19188 h 44994"/>
                <a:gd name="connsiteX176" fmla="*/ 23712 w 36167"/>
                <a:gd name="connsiteY176" fmla="*/ 19188 h 44994"/>
                <a:gd name="connsiteX177" fmla="*/ 23712 w 36167"/>
                <a:gd name="connsiteY177" fmla="*/ 19188 h 44994"/>
                <a:gd name="connsiteX178" fmla="*/ 23712 w 36167"/>
                <a:gd name="connsiteY178" fmla="*/ 19690 h 44994"/>
                <a:gd name="connsiteX179" fmla="*/ 23712 w 36167"/>
                <a:gd name="connsiteY179" fmla="*/ 20528 h 44994"/>
                <a:gd name="connsiteX180" fmla="*/ 23209 w 36167"/>
                <a:gd name="connsiteY180" fmla="*/ 21031 h 44994"/>
                <a:gd name="connsiteX181" fmla="*/ 22455 w 36167"/>
                <a:gd name="connsiteY181" fmla="*/ 21031 h 44994"/>
                <a:gd name="connsiteX182" fmla="*/ 21953 w 36167"/>
                <a:gd name="connsiteY182" fmla="*/ 21031 h 44994"/>
                <a:gd name="connsiteX183" fmla="*/ 21953 w 36167"/>
                <a:gd name="connsiteY183" fmla="*/ 21031 h 44994"/>
                <a:gd name="connsiteX184" fmla="*/ 21953 w 36167"/>
                <a:gd name="connsiteY184" fmla="*/ 22120 h 44994"/>
                <a:gd name="connsiteX185" fmla="*/ 21953 w 36167"/>
                <a:gd name="connsiteY185" fmla="*/ 23042 h 44994"/>
                <a:gd name="connsiteX186" fmla="*/ 21953 w 36167"/>
                <a:gd name="connsiteY186" fmla="*/ 24047 h 44994"/>
                <a:gd name="connsiteX187" fmla="*/ 21953 w 36167"/>
                <a:gd name="connsiteY187" fmla="*/ 25137 h 44994"/>
                <a:gd name="connsiteX188" fmla="*/ 21953 w 36167"/>
                <a:gd name="connsiteY188" fmla="*/ 25137 h 44994"/>
                <a:gd name="connsiteX189" fmla="*/ 21953 w 36167"/>
                <a:gd name="connsiteY189" fmla="*/ 25137 h 44994"/>
                <a:gd name="connsiteX190" fmla="*/ 21450 w 36167"/>
                <a:gd name="connsiteY190" fmla="*/ 25137 h 44994"/>
                <a:gd name="connsiteX191" fmla="*/ 20780 w 36167"/>
                <a:gd name="connsiteY191" fmla="*/ 25137 h 44994"/>
                <a:gd name="connsiteX192" fmla="*/ 20780 w 36167"/>
                <a:gd name="connsiteY192" fmla="*/ 26645 h 44994"/>
                <a:gd name="connsiteX193" fmla="*/ 20780 w 36167"/>
                <a:gd name="connsiteY193" fmla="*/ 26645 h 44994"/>
                <a:gd name="connsiteX194" fmla="*/ 20780 w 36167"/>
                <a:gd name="connsiteY194" fmla="*/ 26645 h 44994"/>
                <a:gd name="connsiteX195" fmla="*/ 20193 w 36167"/>
                <a:gd name="connsiteY195" fmla="*/ 26645 h 44994"/>
                <a:gd name="connsiteX196" fmla="*/ 19607 w 36167"/>
                <a:gd name="connsiteY196" fmla="*/ 26645 h 44994"/>
                <a:gd name="connsiteX197" fmla="*/ 19607 w 36167"/>
                <a:gd name="connsiteY197" fmla="*/ 27148 h 44994"/>
                <a:gd name="connsiteX198" fmla="*/ 19607 w 36167"/>
                <a:gd name="connsiteY198" fmla="*/ 27148 h 44994"/>
                <a:gd name="connsiteX199" fmla="*/ 19607 w 36167"/>
                <a:gd name="connsiteY199" fmla="*/ 27148 h 44994"/>
                <a:gd name="connsiteX200" fmla="*/ 19607 w 36167"/>
                <a:gd name="connsiteY200" fmla="*/ 27148 h 44994"/>
                <a:gd name="connsiteX201" fmla="*/ 19607 w 36167"/>
                <a:gd name="connsiteY201" fmla="*/ 27148 h 44994"/>
                <a:gd name="connsiteX202" fmla="*/ 19607 w 36167"/>
                <a:gd name="connsiteY202" fmla="*/ 27148 h 44994"/>
                <a:gd name="connsiteX203" fmla="*/ 19607 w 36167"/>
                <a:gd name="connsiteY203" fmla="*/ 27148 h 44994"/>
                <a:gd name="connsiteX204" fmla="*/ 19104 w 36167"/>
                <a:gd name="connsiteY204" fmla="*/ 27148 h 44994"/>
                <a:gd name="connsiteX205" fmla="*/ 19104 w 36167"/>
                <a:gd name="connsiteY205" fmla="*/ 27148 h 44994"/>
                <a:gd name="connsiteX206" fmla="*/ 19104 w 36167"/>
                <a:gd name="connsiteY206" fmla="*/ 27148 h 44994"/>
                <a:gd name="connsiteX207" fmla="*/ 19104 w 36167"/>
                <a:gd name="connsiteY207" fmla="*/ 27148 h 44994"/>
                <a:gd name="connsiteX208" fmla="*/ 19104 w 36167"/>
                <a:gd name="connsiteY208" fmla="*/ 27148 h 44994"/>
                <a:gd name="connsiteX209" fmla="*/ 19104 w 36167"/>
                <a:gd name="connsiteY209" fmla="*/ 27148 h 44994"/>
                <a:gd name="connsiteX210" fmla="*/ 19104 w 36167"/>
                <a:gd name="connsiteY210" fmla="*/ 27148 h 44994"/>
                <a:gd name="connsiteX211" fmla="*/ 18266 w 36167"/>
                <a:gd name="connsiteY211" fmla="*/ 28153 h 44994"/>
                <a:gd name="connsiteX212" fmla="*/ 17596 w 36167"/>
                <a:gd name="connsiteY212" fmla="*/ 28907 h 44994"/>
                <a:gd name="connsiteX213" fmla="*/ 17596 w 36167"/>
                <a:gd name="connsiteY213" fmla="*/ 29326 h 44994"/>
                <a:gd name="connsiteX214" fmla="*/ 17596 w 36167"/>
                <a:gd name="connsiteY214" fmla="*/ 29326 h 44994"/>
                <a:gd name="connsiteX215" fmla="*/ 17596 w 36167"/>
                <a:gd name="connsiteY215" fmla="*/ 30667 h 44994"/>
                <a:gd name="connsiteX216" fmla="*/ 17177 w 36167"/>
                <a:gd name="connsiteY216" fmla="*/ 31588 h 44994"/>
                <a:gd name="connsiteX217" fmla="*/ 17177 w 36167"/>
                <a:gd name="connsiteY217" fmla="*/ 32594 h 44994"/>
                <a:gd name="connsiteX218" fmla="*/ 17763 w 36167"/>
                <a:gd name="connsiteY218" fmla="*/ 32594 h 44994"/>
                <a:gd name="connsiteX219" fmla="*/ 18434 w 36167"/>
                <a:gd name="connsiteY219" fmla="*/ 32594 h 44994"/>
                <a:gd name="connsiteX220" fmla="*/ 18434 w 36167"/>
                <a:gd name="connsiteY220" fmla="*/ 32594 h 44994"/>
                <a:gd name="connsiteX221" fmla="*/ 18434 w 36167"/>
                <a:gd name="connsiteY221" fmla="*/ 32594 h 44994"/>
                <a:gd name="connsiteX222" fmla="*/ 18434 w 36167"/>
                <a:gd name="connsiteY222" fmla="*/ 32594 h 44994"/>
                <a:gd name="connsiteX223" fmla="*/ 18936 w 36167"/>
                <a:gd name="connsiteY223" fmla="*/ 32594 h 44994"/>
                <a:gd name="connsiteX224" fmla="*/ 18936 w 36167"/>
                <a:gd name="connsiteY224" fmla="*/ 32091 h 44994"/>
                <a:gd name="connsiteX225" fmla="*/ 19523 w 36167"/>
                <a:gd name="connsiteY225" fmla="*/ 32091 h 44994"/>
                <a:gd name="connsiteX226" fmla="*/ 19523 w 36167"/>
                <a:gd name="connsiteY226" fmla="*/ 32091 h 44994"/>
                <a:gd name="connsiteX227" fmla="*/ 20528 w 36167"/>
                <a:gd name="connsiteY227" fmla="*/ 32091 h 44994"/>
                <a:gd name="connsiteX228" fmla="*/ 21534 w 36167"/>
                <a:gd name="connsiteY228" fmla="*/ 32091 h 44994"/>
                <a:gd name="connsiteX229" fmla="*/ 21534 w 36167"/>
                <a:gd name="connsiteY229" fmla="*/ 32091 h 44994"/>
                <a:gd name="connsiteX230" fmla="*/ 21534 w 36167"/>
                <a:gd name="connsiteY230" fmla="*/ 32091 h 44994"/>
                <a:gd name="connsiteX231" fmla="*/ 22874 w 36167"/>
                <a:gd name="connsiteY231" fmla="*/ 32091 h 44994"/>
                <a:gd name="connsiteX232" fmla="*/ 24215 w 36167"/>
                <a:gd name="connsiteY232" fmla="*/ 32091 h 44994"/>
                <a:gd name="connsiteX233" fmla="*/ 24215 w 36167"/>
                <a:gd name="connsiteY233" fmla="*/ 32091 h 44994"/>
                <a:gd name="connsiteX234" fmla="*/ 24215 w 36167"/>
                <a:gd name="connsiteY234" fmla="*/ 32091 h 44994"/>
                <a:gd name="connsiteX235" fmla="*/ 23712 w 36167"/>
                <a:gd name="connsiteY235" fmla="*/ 32594 h 44994"/>
                <a:gd name="connsiteX236" fmla="*/ 23126 w 36167"/>
                <a:gd name="connsiteY236" fmla="*/ 33013 h 44994"/>
                <a:gd name="connsiteX237" fmla="*/ 23880 w 36167"/>
                <a:gd name="connsiteY237" fmla="*/ 36029 h 44994"/>
                <a:gd name="connsiteX238" fmla="*/ 23880 w 36167"/>
                <a:gd name="connsiteY238" fmla="*/ 36029 h 44994"/>
                <a:gd name="connsiteX239" fmla="*/ 23880 w 36167"/>
                <a:gd name="connsiteY239" fmla="*/ 35359 h 44994"/>
                <a:gd name="connsiteX240" fmla="*/ 23880 w 36167"/>
                <a:gd name="connsiteY240" fmla="*/ 34018 h 44994"/>
                <a:gd name="connsiteX241" fmla="*/ 23880 w 36167"/>
                <a:gd name="connsiteY241" fmla="*/ 32678 h 44994"/>
                <a:gd name="connsiteX242" fmla="*/ 24466 w 36167"/>
                <a:gd name="connsiteY242" fmla="*/ 32007 h 44994"/>
                <a:gd name="connsiteX243" fmla="*/ 25472 w 36167"/>
                <a:gd name="connsiteY243" fmla="*/ 32929 h 44994"/>
                <a:gd name="connsiteX244" fmla="*/ 25472 w 36167"/>
                <a:gd name="connsiteY244" fmla="*/ 33432 h 44994"/>
                <a:gd name="connsiteX245" fmla="*/ 25891 w 36167"/>
                <a:gd name="connsiteY245" fmla="*/ 33432 h 44994"/>
                <a:gd name="connsiteX246" fmla="*/ 26393 w 36167"/>
                <a:gd name="connsiteY246" fmla="*/ 33432 h 44994"/>
                <a:gd name="connsiteX247" fmla="*/ 26813 w 36167"/>
                <a:gd name="connsiteY247" fmla="*/ 33432 h 44994"/>
                <a:gd name="connsiteX248" fmla="*/ 27483 w 36167"/>
                <a:gd name="connsiteY248" fmla="*/ 33432 h 44994"/>
                <a:gd name="connsiteX249" fmla="*/ 27902 w 36167"/>
                <a:gd name="connsiteY249" fmla="*/ 33934 h 44994"/>
                <a:gd name="connsiteX250" fmla="*/ 29242 w 36167"/>
                <a:gd name="connsiteY250" fmla="*/ 33934 h 44994"/>
                <a:gd name="connsiteX251" fmla="*/ 28740 w 36167"/>
                <a:gd name="connsiteY251" fmla="*/ 33934 h 44994"/>
                <a:gd name="connsiteX252" fmla="*/ 28237 w 36167"/>
                <a:gd name="connsiteY252" fmla="*/ 33934 h 44994"/>
                <a:gd name="connsiteX253" fmla="*/ 28237 w 36167"/>
                <a:gd name="connsiteY253" fmla="*/ 33934 h 44994"/>
                <a:gd name="connsiteX254" fmla="*/ 28237 w 36167"/>
                <a:gd name="connsiteY254" fmla="*/ 33934 h 44994"/>
                <a:gd name="connsiteX255" fmla="*/ 28237 w 36167"/>
                <a:gd name="connsiteY255" fmla="*/ 33934 h 44994"/>
                <a:gd name="connsiteX256" fmla="*/ 28237 w 36167"/>
                <a:gd name="connsiteY256" fmla="*/ 33934 h 44994"/>
                <a:gd name="connsiteX257" fmla="*/ 29997 w 36167"/>
                <a:gd name="connsiteY257" fmla="*/ 33934 h 44994"/>
                <a:gd name="connsiteX258" fmla="*/ 30918 w 36167"/>
                <a:gd name="connsiteY258" fmla="*/ 33934 h 44994"/>
                <a:gd name="connsiteX259" fmla="*/ 31756 w 36167"/>
                <a:gd name="connsiteY259" fmla="*/ 33934 h 44994"/>
                <a:gd name="connsiteX260" fmla="*/ 34856 w 36167"/>
                <a:gd name="connsiteY260" fmla="*/ 33934 h 44994"/>
                <a:gd name="connsiteX261" fmla="*/ 34856 w 36167"/>
                <a:gd name="connsiteY261" fmla="*/ 34437 h 44994"/>
                <a:gd name="connsiteX262" fmla="*/ 34856 w 36167"/>
                <a:gd name="connsiteY262" fmla="*/ 34437 h 44994"/>
                <a:gd name="connsiteX263" fmla="*/ 34856 w 36167"/>
                <a:gd name="connsiteY263" fmla="*/ 34437 h 44994"/>
                <a:gd name="connsiteX264" fmla="*/ 34856 w 36167"/>
                <a:gd name="connsiteY264" fmla="*/ 34437 h 44994"/>
                <a:gd name="connsiteX265" fmla="*/ 34856 w 36167"/>
                <a:gd name="connsiteY265" fmla="*/ 34437 h 44994"/>
                <a:gd name="connsiteX266" fmla="*/ 34856 w 36167"/>
                <a:gd name="connsiteY266" fmla="*/ 34437 h 44994"/>
                <a:gd name="connsiteX267" fmla="*/ 34856 w 36167"/>
                <a:gd name="connsiteY267" fmla="*/ 34437 h 44994"/>
                <a:gd name="connsiteX268" fmla="*/ 34856 w 36167"/>
                <a:gd name="connsiteY268" fmla="*/ 34437 h 44994"/>
                <a:gd name="connsiteX269" fmla="*/ 36029 w 36167"/>
                <a:gd name="connsiteY269" fmla="*/ 34437 h 44994"/>
                <a:gd name="connsiteX270" fmla="*/ 36029 w 36167"/>
                <a:gd name="connsiteY270" fmla="*/ 34437 h 44994"/>
                <a:gd name="connsiteX271" fmla="*/ 36029 w 36167"/>
                <a:gd name="connsiteY271" fmla="*/ 35610 h 44994"/>
                <a:gd name="connsiteX272" fmla="*/ 35443 w 36167"/>
                <a:gd name="connsiteY272" fmla="*/ 36532 h 44994"/>
                <a:gd name="connsiteX273" fmla="*/ 35443 w 36167"/>
                <a:gd name="connsiteY273" fmla="*/ 36532 h 44994"/>
                <a:gd name="connsiteX274" fmla="*/ 35443 w 36167"/>
                <a:gd name="connsiteY274" fmla="*/ 37370 h 44994"/>
                <a:gd name="connsiteX275" fmla="*/ 34940 w 36167"/>
                <a:gd name="connsiteY275" fmla="*/ 37370 h 44994"/>
                <a:gd name="connsiteX276" fmla="*/ 34856 w 36167"/>
                <a:gd name="connsiteY276" fmla="*/ 37370 h 44994"/>
                <a:gd name="connsiteX277" fmla="*/ 35610 w 36167"/>
                <a:gd name="connsiteY277" fmla="*/ 38124 h 44994"/>
                <a:gd name="connsiteX278" fmla="*/ 35610 w 36167"/>
                <a:gd name="connsiteY278" fmla="*/ 38124 h 44994"/>
                <a:gd name="connsiteX279" fmla="*/ 35610 w 36167"/>
                <a:gd name="connsiteY279" fmla="*/ 38124 h 44994"/>
                <a:gd name="connsiteX280" fmla="*/ 34940 w 36167"/>
                <a:gd name="connsiteY280" fmla="*/ 38124 h 44994"/>
                <a:gd name="connsiteX281" fmla="*/ 34940 w 36167"/>
                <a:gd name="connsiteY281" fmla="*/ 37621 h 44994"/>
                <a:gd name="connsiteX282" fmla="*/ 34940 w 36167"/>
                <a:gd name="connsiteY282" fmla="*/ 37118 h 44994"/>
                <a:gd name="connsiteX283" fmla="*/ 34437 w 36167"/>
                <a:gd name="connsiteY283" fmla="*/ 37118 h 44994"/>
                <a:gd name="connsiteX284" fmla="*/ 34437 w 36167"/>
                <a:gd name="connsiteY284" fmla="*/ 37621 h 44994"/>
                <a:gd name="connsiteX285" fmla="*/ 34437 w 36167"/>
                <a:gd name="connsiteY285" fmla="*/ 38459 h 44994"/>
                <a:gd name="connsiteX286" fmla="*/ 34437 w 36167"/>
                <a:gd name="connsiteY286" fmla="*/ 39129 h 44994"/>
                <a:gd name="connsiteX287" fmla="*/ 32761 w 36167"/>
                <a:gd name="connsiteY287" fmla="*/ 39129 h 44994"/>
                <a:gd name="connsiteX288" fmla="*/ 32761 w 36167"/>
                <a:gd name="connsiteY288" fmla="*/ 37370 h 44994"/>
                <a:gd name="connsiteX289" fmla="*/ 32761 w 36167"/>
                <a:gd name="connsiteY289" fmla="*/ 37370 h 44994"/>
                <a:gd name="connsiteX290" fmla="*/ 32761 w 36167"/>
                <a:gd name="connsiteY290" fmla="*/ 37956 h 44994"/>
                <a:gd name="connsiteX291" fmla="*/ 32761 w 36167"/>
                <a:gd name="connsiteY291" fmla="*/ 39129 h 44994"/>
                <a:gd name="connsiteX292" fmla="*/ 33180 w 36167"/>
                <a:gd name="connsiteY292" fmla="*/ 40302 h 44994"/>
                <a:gd name="connsiteX293" fmla="*/ 33180 w 36167"/>
                <a:gd name="connsiteY293" fmla="*/ 40302 h 44994"/>
                <a:gd name="connsiteX294" fmla="*/ 33180 w 36167"/>
                <a:gd name="connsiteY294" fmla="*/ 39632 h 44994"/>
                <a:gd name="connsiteX295" fmla="*/ 33935 w 36167"/>
                <a:gd name="connsiteY295" fmla="*/ 39632 h 44994"/>
                <a:gd name="connsiteX296" fmla="*/ 34354 w 36167"/>
                <a:gd name="connsiteY296" fmla="*/ 40302 h 44994"/>
                <a:gd name="connsiteX297" fmla="*/ 34354 w 36167"/>
                <a:gd name="connsiteY297" fmla="*/ 40721 h 44994"/>
                <a:gd name="connsiteX298" fmla="*/ 34354 w 36167"/>
                <a:gd name="connsiteY298" fmla="*/ 40721 h 44994"/>
                <a:gd name="connsiteX299" fmla="*/ 34354 w 36167"/>
                <a:gd name="connsiteY299" fmla="*/ 40135 h 44994"/>
                <a:gd name="connsiteX300" fmla="*/ 34354 w 36167"/>
                <a:gd name="connsiteY300" fmla="*/ 40135 h 44994"/>
                <a:gd name="connsiteX301" fmla="*/ 34940 w 36167"/>
                <a:gd name="connsiteY301" fmla="*/ 39465 h 44994"/>
                <a:gd name="connsiteX302" fmla="*/ 35359 w 36167"/>
                <a:gd name="connsiteY302" fmla="*/ 39465 h 44994"/>
                <a:gd name="connsiteX303" fmla="*/ 35862 w 36167"/>
                <a:gd name="connsiteY303" fmla="*/ 39465 h 44994"/>
                <a:gd name="connsiteX304" fmla="*/ 35862 w 36167"/>
                <a:gd name="connsiteY304" fmla="*/ 42816 h 44994"/>
                <a:gd name="connsiteX305" fmla="*/ 33851 w 36167"/>
                <a:gd name="connsiteY305" fmla="*/ 43905 h 44994"/>
                <a:gd name="connsiteX306" fmla="*/ 32007 w 36167"/>
                <a:gd name="connsiteY306" fmla="*/ 44995 h 44994"/>
                <a:gd name="connsiteX307" fmla="*/ 31002 w 36167"/>
                <a:gd name="connsiteY307" fmla="*/ 44995 h 44994"/>
                <a:gd name="connsiteX308" fmla="*/ 9720 w 36167"/>
                <a:gd name="connsiteY308" fmla="*/ 31002 h 44994"/>
                <a:gd name="connsiteX309" fmla="*/ 9720 w 36167"/>
                <a:gd name="connsiteY309" fmla="*/ 31002 h 44994"/>
                <a:gd name="connsiteX310" fmla="*/ 9720 w 36167"/>
                <a:gd name="connsiteY310" fmla="*/ 30499 h 44994"/>
                <a:gd name="connsiteX311" fmla="*/ 9720 w 36167"/>
                <a:gd name="connsiteY311" fmla="*/ 29829 h 44994"/>
                <a:gd name="connsiteX312" fmla="*/ 9720 w 36167"/>
                <a:gd name="connsiteY312" fmla="*/ 29829 h 44994"/>
                <a:gd name="connsiteX313" fmla="*/ 10390 w 36167"/>
                <a:gd name="connsiteY313" fmla="*/ 28488 h 44994"/>
                <a:gd name="connsiteX314" fmla="*/ 10390 w 36167"/>
                <a:gd name="connsiteY314" fmla="*/ 28488 h 44994"/>
                <a:gd name="connsiteX315" fmla="*/ 10390 w 36167"/>
                <a:gd name="connsiteY315" fmla="*/ 28488 h 44994"/>
                <a:gd name="connsiteX316" fmla="*/ 10390 w 36167"/>
                <a:gd name="connsiteY316" fmla="*/ 28488 h 44994"/>
                <a:gd name="connsiteX317" fmla="*/ 11395 w 36167"/>
                <a:gd name="connsiteY317" fmla="*/ 29410 h 44994"/>
                <a:gd name="connsiteX318" fmla="*/ 11395 w 36167"/>
                <a:gd name="connsiteY318" fmla="*/ 29410 h 44994"/>
                <a:gd name="connsiteX319" fmla="*/ 11395 w 36167"/>
                <a:gd name="connsiteY319" fmla="*/ 29410 h 44994"/>
                <a:gd name="connsiteX320" fmla="*/ 11395 w 36167"/>
                <a:gd name="connsiteY320" fmla="*/ 29410 h 44994"/>
                <a:gd name="connsiteX321" fmla="*/ 11647 w 36167"/>
                <a:gd name="connsiteY321" fmla="*/ 29661 h 44994"/>
                <a:gd name="connsiteX322" fmla="*/ 11395 w 36167"/>
                <a:gd name="connsiteY322" fmla="*/ 27985 h 44994"/>
                <a:gd name="connsiteX323" fmla="*/ 11395 w 36167"/>
                <a:gd name="connsiteY323" fmla="*/ 27985 h 44994"/>
                <a:gd name="connsiteX324" fmla="*/ 11395 w 36167"/>
                <a:gd name="connsiteY324" fmla="*/ 27985 h 44994"/>
                <a:gd name="connsiteX325" fmla="*/ 11395 w 36167"/>
                <a:gd name="connsiteY325" fmla="*/ 26477 h 44994"/>
                <a:gd name="connsiteX326" fmla="*/ 13155 w 36167"/>
                <a:gd name="connsiteY326" fmla="*/ 26477 h 44994"/>
                <a:gd name="connsiteX327" fmla="*/ 12736 w 36167"/>
                <a:gd name="connsiteY327" fmla="*/ 25974 h 44994"/>
                <a:gd name="connsiteX328" fmla="*/ 11647 w 36167"/>
                <a:gd name="connsiteY328" fmla="*/ 25974 h 44994"/>
                <a:gd name="connsiteX329" fmla="*/ 11563 w 36167"/>
                <a:gd name="connsiteY329" fmla="*/ 26477 h 44994"/>
                <a:gd name="connsiteX330" fmla="*/ 14579 w 36167"/>
                <a:gd name="connsiteY330" fmla="*/ 37872 h 44994"/>
                <a:gd name="connsiteX331" fmla="*/ 14579 w 36167"/>
                <a:gd name="connsiteY331" fmla="*/ 37872 h 44994"/>
                <a:gd name="connsiteX332" fmla="*/ 14579 w 36167"/>
                <a:gd name="connsiteY332" fmla="*/ 37872 h 44994"/>
                <a:gd name="connsiteX333" fmla="*/ 14579 w 36167"/>
                <a:gd name="connsiteY333" fmla="*/ 37454 h 44994"/>
                <a:gd name="connsiteX334" fmla="*/ 14747 w 36167"/>
                <a:gd name="connsiteY334" fmla="*/ 38040 h 44994"/>
                <a:gd name="connsiteX335" fmla="*/ 7709 w 36167"/>
                <a:gd name="connsiteY335" fmla="*/ 9133 h 44994"/>
                <a:gd name="connsiteX336" fmla="*/ 7709 w 36167"/>
                <a:gd name="connsiteY336" fmla="*/ 9133 h 44994"/>
                <a:gd name="connsiteX337" fmla="*/ 7709 w 36167"/>
                <a:gd name="connsiteY337" fmla="*/ 9133 h 44994"/>
                <a:gd name="connsiteX338" fmla="*/ 7709 w 36167"/>
                <a:gd name="connsiteY338" fmla="*/ 9133 h 44994"/>
                <a:gd name="connsiteX339" fmla="*/ 7876 w 36167"/>
                <a:gd name="connsiteY339" fmla="*/ 9133 h 44994"/>
                <a:gd name="connsiteX340" fmla="*/ 15082 w 36167"/>
                <a:gd name="connsiteY340" fmla="*/ 31002 h 44994"/>
                <a:gd name="connsiteX341" fmla="*/ 15082 w 36167"/>
                <a:gd name="connsiteY341" fmla="*/ 31924 h 44994"/>
                <a:gd name="connsiteX342" fmla="*/ 16004 w 36167"/>
                <a:gd name="connsiteY342" fmla="*/ 31924 h 44994"/>
                <a:gd name="connsiteX343" fmla="*/ 16004 w 36167"/>
                <a:gd name="connsiteY343" fmla="*/ 31924 h 44994"/>
                <a:gd name="connsiteX344" fmla="*/ 16004 w 36167"/>
                <a:gd name="connsiteY344" fmla="*/ 31924 h 44994"/>
                <a:gd name="connsiteX345" fmla="*/ 16004 w 36167"/>
                <a:gd name="connsiteY345" fmla="*/ 31253 h 44994"/>
                <a:gd name="connsiteX346" fmla="*/ 16004 w 36167"/>
                <a:gd name="connsiteY346" fmla="*/ 31253 h 44994"/>
                <a:gd name="connsiteX347" fmla="*/ 15082 w 36167"/>
                <a:gd name="connsiteY347" fmla="*/ 31253 h 44994"/>
                <a:gd name="connsiteX348" fmla="*/ 13993 w 36167"/>
                <a:gd name="connsiteY348" fmla="*/ 23712 h 44994"/>
                <a:gd name="connsiteX349" fmla="*/ 13993 w 36167"/>
                <a:gd name="connsiteY349" fmla="*/ 23712 h 44994"/>
                <a:gd name="connsiteX350" fmla="*/ 13993 w 36167"/>
                <a:gd name="connsiteY350" fmla="*/ 23712 h 44994"/>
                <a:gd name="connsiteX351" fmla="*/ 13993 w 36167"/>
                <a:gd name="connsiteY351" fmla="*/ 24215 h 44994"/>
                <a:gd name="connsiteX352" fmla="*/ 13993 w 36167"/>
                <a:gd name="connsiteY352" fmla="*/ 25053 h 44994"/>
                <a:gd name="connsiteX353" fmla="*/ 13993 w 36167"/>
                <a:gd name="connsiteY353" fmla="*/ 25807 h 44994"/>
                <a:gd name="connsiteX354" fmla="*/ 13993 w 36167"/>
                <a:gd name="connsiteY354" fmla="*/ 26310 h 44994"/>
                <a:gd name="connsiteX355" fmla="*/ 13993 w 36167"/>
                <a:gd name="connsiteY355" fmla="*/ 26310 h 44994"/>
                <a:gd name="connsiteX356" fmla="*/ 13993 w 36167"/>
                <a:gd name="connsiteY356" fmla="*/ 25891 h 44994"/>
                <a:gd name="connsiteX357" fmla="*/ 13993 w 36167"/>
                <a:gd name="connsiteY357" fmla="*/ 25388 h 44994"/>
                <a:gd name="connsiteX358" fmla="*/ 13993 w 36167"/>
                <a:gd name="connsiteY358" fmla="*/ 25388 h 44994"/>
                <a:gd name="connsiteX359" fmla="*/ 13993 w 36167"/>
                <a:gd name="connsiteY359" fmla="*/ 25388 h 44994"/>
                <a:gd name="connsiteX360" fmla="*/ 13993 w 36167"/>
                <a:gd name="connsiteY360" fmla="*/ 24885 h 44994"/>
                <a:gd name="connsiteX361" fmla="*/ 13993 w 36167"/>
                <a:gd name="connsiteY361" fmla="*/ 24299 h 44994"/>
                <a:gd name="connsiteX362" fmla="*/ 13993 w 36167"/>
                <a:gd name="connsiteY362" fmla="*/ 23712 h 44994"/>
                <a:gd name="connsiteX363" fmla="*/ 13993 w 36167"/>
                <a:gd name="connsiteY363" fmla="*/ 23712 h 44994"/>
                <a:gd name="connsiteX364" fmla="*/ 12904 w 36167"/>
                <a:gd name="connsiteY364" fmla="*/ 23712 h 44994"/>
                <a:gd name="connsiteX365" fmla="*/ 12904 w 36167"/>
                <a:gd name="connsiteY365" fmla="*/ 23712 h 44994"/>
                <a:gd name="connsiteX366" fmla="*/ 12904 w 36167"/>
                <a:gd name="connsiteY366" fmla="*/ 24131 h 44994"/>
                <a:gd name="connsiteX367" fmla="*/ 12904 w 36167"/>
                <a:gd name="connsiteY367" fmla="*/ 24634 h 44994"/>
                <a:gd name="connsiteX368" fmla="*/ 17931 w 36167"/>
                <a:gd name="connsiteY368" fmla="*/ 37202 h 44994"/>
                <a:gd name="connsiteX369" fmla="*/ 17931 w 36167"/>
                <a:gd name="connsiteY369" fmla="*/ 37202 h 44994"/>
                <a:gd name="connsiteX370" fmla="*/ 17931 w 36167"/>
                <a:gd name="connsiteY370" fmla="*/ 37202 h 44994"/>
                <a:gd name="connsiteX371" fmla="*/ 17931 w 36167"/>
                <a:gd name="connsiteY371" fmla="*/ 37202 h 44994"/>
                <a:gd name="connsiteX372" fmla="*/ 18098 w 36167"/>
                <a:gd name="connsiteY372" fmla="*/ 37202 h 44994"/>
                <a:gd name="connsiteX373" fmla="*/ 14496 w 36167"/>
                <a:gd name="connsiteY373" fmla="*/ 21199 h 44994"/>
                <a:gd name="connsiteX374" fmla="*/ 14496 w 36167"/>
                <a:gd name="connsiteY374" fmla="*/ 21199 h 44994"/>
                <a:gd name="connsiteX375" fmla="*/ 14496 w 36167"/>
                <a:gd name="connsiteY375" fmla="*/ 21199 h 44994"/>
                <a:gd name="connsiteX376" fmla="*/ 14496 w 36167"/>
                <a:gd name="connsiteY376" fmla="*/ 21199 h 44994"/>
                <a:gd name="connsiteX377" fmla="*/ 14496 w 36167"/>
                <a:gd name="connsiteY377" fmla="*/ 21199 h 44994"/>
                <a:gd name="connsiteX378" fmla="*/ 14496 w 36167"/>
                <a:gd name="connsiteY378" fmla="*/ 21199 h 44994"/>
                <a:gd name="connsiteX379" fmla="*/ 9217 w 36167"/>
                <a:gd name="connsiteY379" fmla="*/ 1005 h 44994"/>
                <a:gd name="connsiteX380" fmla="*/ 9636 w 36167"/>
                <a:gd name="connsiteY380" fmla="*/ 1005 h 44994"/>
                <a:gd name="connsiteX381" fmla="*/ 10306 w 36167"/>
                <a:gd name="connsiteY381" fmla="*/ 1005 h 44994"/>
                <a:gd name="connsiteX382" fmla="*/ 10306 w 36167"/>
                <a:gd name="connsiteY382" fmla="*/ 0 h 44994"/>
                <a:gd name="connsiteX383" fmla="*/ 9887 w 36167"/>
                <a:gd name="connsiteY383" fmla="*/ 0 h 44994"/>
                <a:gd name="connsiteX384" fmla="*/ 9468 w 36167"/>
                <a:gd name="connsiteY384" fmla="*/ 0 h 44994"/>
                <a:gd name="connsiteX385" fmla="*/ 18434 w 36167"/>
                <a:gd name="connsiteY385" fmla="*/ 36867 h 44994"/>
                <a:gd name="connsiteX386" fmla="*/ 18853 w 36167"/>
                <a:gd name="connsiteY386" fmla="*/ 36867 h 44994"/>
                <a:gd name="connsiteX387" fmla="*/ 19272 w 36167"/>
                <a:gd name="connsiteY387" fmla="*/ 36867 h 44994"/>
                <a:gd name="connsiteX388" fmla="*/ 19272 w 36167"/>
                <a:gd name="connsiteY388" fmla="*/ 36867 h 44994"/>
                <a:gd name="connsiteX389" fmla="*/ 19272 w 36167"/>
                <a:gd name="connsiteY389" fmla="*/ 36867 h 44994"/>
                <a:gd name="connsiteX390" fmla="*/ 19272 w 36167"/>
                <a:gd name="connsiteY390" fmla="*/ 36867 h 44994"/>
                <a:gd name="connsiteX391" fmla="*/ 19272 w 36167"/>
                <a:gd name="connsiteY391" fmla="*/ 36867 h 44994"/>
                <a:gd name="connsiteX392" fmla="*/ 19272 w 36167"/>
                <a:gd name="connsiteY392" fmla="*/ 36867 h 44994"/>
                <a:gd name="connsiteX393" fmla="*/ 19272 w 36167"/>
                <a:gd name="connsiteY393" fmla="*/ 36867 h 44994"/>
                <a:gd name="connsiteX394" fmla="*/ 19272 w 36167"/>
                <a:gd name="connsiteY394" fmla="*/ 36867 h 44994"/>
                <a:gd name="connsiteX395" fmla="*/ 19272 w 36167"/>
                <a:gd name="connsiteY395" fmla="*/ 36867 h 44994"/>
                <a:gd name="connsiteX396" fmla="*/ 19272 w 36167"/>
                <a:gd name="connsiteY396" fmla="*/ 36867 h 44994"/>
                <a:gd name="connsiteX397" fmla="*/ 17260 w 36167"/>
                <a:gd name="connsiteY397" fmla="*/ 31002 h 44994"/>
                <a:gd name="connsiteX398" fmla="*/ 17260 w 36167"/>
                <a:gd name="connsiteY398" fmla="*/ 30415 h 44994"/>
                <a:gd name="connsiteX399" fmla="*/ 17260 w 36167"/>
                <a:gd name="connsiteY399" fmla="*/ 29913 h 44994"/>
                <a:gd name="connsiteX400" fmla="*/ 17260 w 36167"/>
                <a:gd name="connsiteY400" fmla="*/ 29661 h 44994"/>
                <a:gd name="connsiteX401" fmla="*/ 16842 w 36167"/>
                <a:gd name="connsiteY401" fmla="*/ 29661 h 44994"/>
                <a:gd name="connsiteX402" fmla="*/ 16842 w 36167"/>
                <a:gd name="connsiteY402" fmla="*/ 30164 h 44994"/>
                <a:gd name="connsiteX403" fmla="*/ 16339 w 36167"/>
                <a:gd name="connsiteY403" fmla="*/ 26058 h 44994"/>
                <a:gd name="connsiteX404" fmla="*/ 16339 w 36167"/>
                <a:gd name="connsiteY404" fmla="*/ 26477 h 44994"/>
                <a:gd name="connsiteX405" fmla="*/ 16339 w 36167"/>
                <a:gd name="connsiteY405" fmla="*/ 26477 h 44994"/>
                <a:gd name="connsiteX406" fmla="*/ 16339 w 36167"/>
                <a:gd name="connsiteY406" fmla="*/ 26477 h 44994"/>
                <a:gd name="connsiteX407" fmla="*/ 16506 w 36167"/>
                <a:gd name="connsiteY407" fmla="*/ 26058 h 44994"/>
                <a:gd name="connsiteX408" fmla="*/ 17009 w 36167"/>
                <a:gd name="connsiteY408" fmla="*/ 28572 h 44994"/>
                <a:gd name="connsiteX409" fmla="*/ 17009 w 36167"/>
                <a:gd name="connsiteY409" fmla="*/ 27902 h 44994"/>
                <a:gd name="connsiteX410" fmla="*/ 17009 w 36167"/>
                <a:gd name="connsiteY410" fmla="*/ 27902 h 44994"/>
                <a:gd name="connsiteX411" fmla="*/ 20863 w 36167"/>
                <a:gd name="connsiteY411" fmla="*/ 29913 h 44994"/>
                <a:gd name="connsiteX412" fmla="*/ 20445 w 36167"/>
                <a:gd name="connsiteY412" fmla="*/ 30415 h 44994"/>
                <a:gd name="connsiteX413" fmla="*/ 20445 w 36167"/>
                <a:gd name="connsiteY413" fmla="*/ 31002 h 44994"/>
                <a:gd name="connsiteX414" fmla="*/ 20947 w 36167"/>
                <a:gd name="connsiteY414" fmla="*/ 31002 h 44994"/>
                <a:gd name="connsiteX415" fmla="*/ 21031 w 36167"/>
                <a:gd name="connsiteY415" fmla="*/ 29661 h 44994"/>
                <a:gd name="connsiteX416" fmla="*/ 23293 w 36167"/>
                <a:gd name="connsiteY416" fmla="*/ 37621 h 44994"/>
                <a:gd name="connsiteX417" fmla="*/ 23964 w 36167"/>
                <a:gd name="connsiteY417" fmla="*/ 38124 h 44994"/>
                <a:gd name="connsiteX418" fmla="*/ 25137 w 36167"/>
                <a:gd name="connsiteY418" fmla="*/ 38124 h 44994"/>
                <a:gd name="connsiteX419" fmla="*/ 24299 w 36167"/>
                <a:gd name="connsiteY419" fmla="*/ 38124 h 44994"/>
                <a:gd name="connsiteX420" fmla="*/ 21869 w 36167"/>
                <a:gd name="connsiteY420" fmla="*/ 29242 h 44994"/>
                <a:gd name="connsiteX421" fmla="*/ 21869 w 36167"/>
                <a:gd name="connsiteY421" fmla="*/ 30164 h 44994"/>
                <a:gd name="connsiteX422" fmla="*/ 21869 w 36167"/>
                <a:gd name="connsiteY422" fmla="*/ 31002 h 44994"/>
                <a:gd name="connsiteX423" fmla="*/ 21869 w 36167"/>
                <a:gd name="connsiteY423" fmla="*/ 32091 h 44994"/>
                <a:gd name="connsiteX424" fmla="*/ 21869 w 36167"/>
                <a:gd name="connsiteY424" fmla="*/ 32091 h 44994"/>
                <a:gd name="connsiteX425" fmla="*/ 22372 w 36167"/>
                <a:gd name="connsiteY425" fmla="*/ 32091 h 44994"/>
                <a:gd name="connsiteX426" fmla="*/ 22372 w 36167"/>
                <a:gd name="connsiteY426" fmla="*/ 32091 h 44994"/>
                <a:gd name="connsiteX427" fmla="*/ 22372 w 36167"/>
                <a:gd name="connsiteY427" fmla="*/ 30751 h 44994"/>
                <a:gd name="connsiteX428" fmla="*/ 22372 w 36167"/>
                <a:gd name="connsiteY428" fmla="*/ 30751 h 44994"/>
                <a:gd name="connsiteX429" fmla="*/ 22372 w 36167"/>
                <a:gd name="connsiteY429" fmla="*/ 30751 h 44994"/>
                <a:gd name="connsiteX430" fmla="*/ 22372 w 36167"/>
                <a:gd name="connsiteY430" fmla="*/ 30751 h 44994"/>
                <a:gd name="connsiteX431" fmla="*/ 22372 w 36167"/>
                <a:gd name="connsiteY431" fmla="*/ 30164 h 44994"/>
                <a:gd name="connsiteX432" fmla="*/ 22372 w 36167"/>
                <a:gd name="connsiteY432" fmla="*/ 29577 h 44994"/>
                <a:gd name="connsiteX433" fmla="*/ 20109 w 36167"/>
                <a:gd name="connsiteY433" fmla="*/ 19355 h 44994"/>
                <a:gd name="connsiteX434" fmla="*/ 20612 w 36167"/>
                <a:gd name="connsiteY434" fmla="*/ 19774 h 44994"/>
                <a:gd name="connsiteX435" fmla="*/ 20612 w 36167"/>
                <a:gd name="connsiteY435" fmla="*/ 19271 h 44994"/>
                <a:gd name="connsiteX436" fmla="*/ 24718 w 36167"/>
                <a:gd name="connsiteY436" fmla="*/ 34772 h 44994"/>
                <a:gd name="connsiteX437" fmla="*/ 24718 w 36167"/>
                <a:gd name="connsiteY437" fmla="*/ 34772 h 44994"/>
                <a:gd name="connsiteX438" fmla="*/ 24718 w 36167"/>
                <a:gd name="connsiteY438" fmla="*/ 34772 h 44994"/>
                <a:gd name="connsiteX439" fmla="*/ 26729 w 36167"/>
                <a:gd name="connsiteY439" fmla="*/ 33683 h 44994"/>
                <a:gd name="connsiteX440" fmla="*/ 26729 w 36167"/>
                <a:gd name="connsiteY440" fmla="*/ 33683 h 44994"/>
                <a:gd name="connsiteX441" fmla="*/ 27148 w 36167"/>
                <a:gd name="connsiteY441" fmla="*/ 33683 h 44994"/>
                <a:gd name="connsiteX442" fmla="*/ 27734 w 36167"/>
                <a:gd name="connsiteY442" fmla="*/ 33683 h 44994"/>
                <a:gd name="connsiteX443" fmla="*/ 28321 w 36167"/>
                <a:gd name="connsiteY443" fmla="*/ 34437 h 44994"/>
                <a:gd name="connsiteX444" fmla="*/ 28321 w 36167"/>
                <a:gd name="connsiteY444" fmla="*/ 33934 h 44994"/>
                <a:gd name="connsiteX445" fmla="*/ 28321 w 36167"/>
                <a:gd name="connsiteY445" fmla="*/ 33516 h 44994"/>
                <a:gd name="connsiteX446" fmla="*/ 28321 w 36167"/>
                <a:gd name="connsiteY446" fmla="*/ 33516 h 44994"/>
                <a:gd name="connsiteX447" fmla="*/ 28321 w 36167"/>
                <a:gd name="connsiteY447" fmla="*/ 33516 h 44994"/>
                <a:gd name="connsiteX448" fmla="*/ 28321 w 36167"/>
                <a:gd name="connsiteY448" fmla="*/ 34102 h 44994"/>
                <a:gd name="connsiteX449" fmla="*/ 28907 w 36167"/>
                <a:gd name="connsiteY449" fmla="*/ 34102 h 44994"/>
                <a:gd name="connsiteX450" fmla="*/ 28488 w 36167"/>
                <a:gd name="connsiteY450" fmla="*/ 32845 h 44994"/>
                <a:gd name="connsiteX451" fmla="*/ 27650 w 36167"/>
                <a:gd name="connsiteY451" fmla="*/ 31924 h 44994"/>
                <a:gd name="connsiteX452" fmla="*/ 27650 w 36167"/>
                <a:gd name="connsiteY452" fmla="*/ 31924 h 44994"/>
                <a:gd name="connsiteX453" fmla="*/ 27650 w 36167"/>
                <a:gd name="connsiteY453" fmla="*/ 31924 h 44994"/>
                <a:gd name="connsiteX454" fmla="*/ 27650 w 36167"/>
                <a:gd name="connsiteY454" fmla="*/ 30918 h 44994"/>
                <a:gd name="connsiteX455" fmla="*/ 26729 w 36167"/>
                <a:gd name="connsiteY455" fmla="*/ 32678 h 44994"/>
                <a:gd name="connsiteX456" fmla="*/ 24131 w 36167"/>
                <a:gd name="connsiteY456" fmla="*/ 18601 h 44994"/>
                <a:gd name="connsiteX457" fmla="*/ 24550 w 36167"/>
                <a:gd name="connsiteY457" fmla="*/ 19271 h 44994"/>
                <a:gd name="connsiteX458" fmla="*/ 24550 w 36167"/>
                <a:gd name="connsiteY458" fmla="*/ 19271 h 44994"/>
                <a:gd name="connsiteX459" fmla="*/ 24550 w 36167"/>
                <a:gd name="connsiteY459" fmla="*/ 19271 h 44994"/>
                <a:gd name="connsiteX460" fmla="*/ 24550 w 36167"/>
                <a:gd name="connsiteY460" fmla="*/ 19271 h 44994"/>
                <a:gd name="connsiteX461" fmla="*/ 24550 w 36167"/>
                <a:gd name="connsiteY461" fmla="*/ 17763 h 44994"/>
                <a:gd name="connsiteX462" fmla="*/ 24550 w 36167"/>
                <a:gd name="connsiteY462" fmla="*/ 17763 h 44994"/>
                <a:gd name="connsiteX463" fmla="*/ 23964 w 36167"/>
                <a:gd name="connsiteY463" fmla="*/ 18266 h 44994"/>
                <a:gd name="connsiteX464" fmla="*/ 28656 w 36167"/>
                <a:gd name="connsiteY464" fmla="*/ 31588 h 44994"/>
                <a:gd name="connsiteX465" fmla="*/ 28656 w 36167"/>
                <a:gd name="connsiteY465" fmla="*/ 31588 h 44994"/>
                <a:gd name="connsiteX466" fmla="*/ 28656 w 36167"/>
                <a:gd name="connsiteY466" fmla="*/ 31588 h 44994"/>
                <a:gd name="connsiteX467" fmla="*/ 28823 w 36167"/>
                <a:gd name="connsiteY467" fmla="*/ 31505 h 44994"/>
                <a:gd name="connsiteX468" fmla="*/ 29075 w 36167"/>
                <a:gd name="connsiteY468" fmla="*/ 31588 h 44994"/>
                <a:gd name="connsiteX469" fmla="*/ 29075 w 36167"/>
                <a:gd name="connsiteY469" fmla="*/ 31588 h 44994"/>
                <a:gd name="connsiteX470" fmla="*/ 29075 w 36167"/>
                <a:gd name="connsiteY470" fmla="*/ 31588 h 44994"/>
                <a:gd name="connsiteX471" fmla="*/ 29075 w 36167"/>
                <a:gd name="connsiteY471" fmla="*/ 31588 h 44994"/>
                <a:gd name="connsiteX472" fmla="*/ 29242 w 36167"/>
                <a:gd name="connsiteY472" fmla="*/ 31756 h 44994"/>
                <a:gd name="connsiteX473" fmla="*/ 29075 w 36167"/>
                <a:gd name="connsiteY473" fmla="*/ 31588 h 44994"/>
                <a:gd name="connsiteX474" fmla="*/ 29075 w 36167"/>
                <a:gd name="connsiteY474" fmla="*/ 31588 h 44994"/>
                <a:gd name="connsiteX475" fmla="*/ 29075 w 36167"/>
                <a:gd name="connsiteY475" fmla="*/ 31588 h 44994"/>
                <a:gd name="connsiteX476" fmla="*/ 29075 w 36167"/>
                <a:gd name="connsiteY476" fmla="*/ 31588 h 44994"/>
                <a:gd name="connsiteX477" fmla="*/ 29577 w 36167"/>
                <a:gd name="connsiteY477" fmla="*/ 32007 h 44994"/>
                <a:gd name="connsiteX478" fmla="*/ 29494 w 36167"/>
                <a:gd name="connsiteY478" fmla="*/ 32343 h 44994"/>
                <a:gd name="connsiteX479" fmla="*/ 29494 w 36167"/>
                <a:gd name="connsiteY479" fmla="*/ 32343 h 44994"/>
                <a:gd name="connsiteX480" fmla="*/ 29494 w 36167"/>
                <a:gd name="connsiteY480" fmla="*/ 32343 h 44994"/>
                <a:gd name="connsiteX481" fmla="*/ 25053 w 36167"/>
                <a:gd name="connsiteY481" fmla="*/ 11982 h 44994"/>
                <a:gd name="connsiteX482" fmla="*/ 25053 w 36167"/>
                <a:gd name="connsiteY482" fmla="*/ 11982 h 44994"/>
                <a:gd name="connsiteX483" fmla="*/ 25053 w 36167"/>
                <a:gd name="connsiteY483" fmla="*/ 12736 h 44994"/>
                <a:gd name="connsiteX484" fmla="*/ 25053 w 36167"/>
                <a:gd name="connsiteY484" fmla="*/ 13322 h 44994"/>
                <a:gd name="connsiteX485" fmla="*/ 25053 w 36167"/>
                <a:gd name="connsiteY485" fmla="*/ 13322 h 44994"/>
                <a:gd name="connsiteX486" fmla="*/ 25053 w 36167"/>
                <a:gd name="connsiteY486" fmla="*/ 13322 h 44994"/>
                <a:gd name="connsiteX487" fmla="*/ 25053 w 36167"/>
                <a:gd name="connsiteY487" fmla="*/ 12652 h 44994"/>
                <a:gd name="connsiteX488" fmla="*/ 25053 w 36167"/>
                <a:gd name="connsiteY488" fmla="*/ 11982 h 44994"/>
                <a:gd name="connsiteX489" fmla="*/ 25556 w 36167"/>
                <a:gd name="connsiteY489" fmla="*/ 12401 h 44994"/>
                <a:gd name="connsiteX490" fmla="*/ 31756 w 36167"/>
                <a:gd name="connsiteY490" fmla="*/ 32929 h 44994"/>
                <a:gd name="connsiteX491" fmla="*/ 31756 w 36167"/>
                <a:gd name="connsiteY491" fmla="*/ 32929 h 44994"/>
                <a:gd name="connsiteX492" fmla="*/ 31756 w 36167"/>
                <a:gd name="connsiteY492" fmla="*/ 32929 h 4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36167" h="44994">
                  <a:moveTo>
                    <a:pt x="29494" y="40302"/>
                  </a:moveTo>
                  <a:cubicBezTo>
                    <a:pt x="29552" y="40110"/>
                    <a:pt x="29552" y="39909"/>
                    <a:pt x="29494" y="39716"/>
                  </a:cubicBezTo>
                  <a:cubicBezTo>
                    <a:pt x="29552" y="39557"/>
                    <a:pt x="29552" y="39372"/>
                    <a:pt x="29494" y="39213"/>
                  </a:cubicBezTo>
                  <a:lnTo>
                    <a:pt x="28069" y="39213"/>
                  </a:lnTo>
                  <a:lnTo>
                    <a:pt x="28069" y="39213"/>
                  </a:lnTo>
                  <a:lnTo>
                    <a:pt x="27399" y="39213"/>
                  </a:lnTo>
                  <a:lnTo>
                    <a:pt x="26645" y="39213"/>
                  </a:lnTo>
                  <a:lnTo>
                    <a:pt x="24299" y="39213"/>
                  </a:lnTo>
                  <a:cubicBezTo>
                    <a:pt x="23721" y="39188"/>
                    <a:pt x="23151" y="39046"/>
                    <a:pt x="22623" y="38794"/>
                  </a:cubicBezTo>
                  <a:lnTo>
                    <a:pt x="21031" y="38040"/>
                  </a:lnTo>
                  <a:lnTo>
                    <a:pt x="21031" y="38040"/>
                  </a:lnTo>
                  <a:cubicBezTo>
                    <a:pt x="21031" y="38040"/>
                    <a:pt x="21031" y="38040"/>
                    <a:pt x="21031" y="38627"/>
                  </a:cubicBezTo>
                  <a:cubicBezTo>
                    <a:pt x="21048" y="38853"/>
                    <a:pt x="21048" y="39071"/>
                    <a:pt x="21031" y="39297"/>
                  </a:cubicBezTo>
                  <a:cubicBezTo>
                    <a:pt x="20612" y="39297"/>
                    <a:pt x="20361" y="39297"/>
                    <a:pt x="20277" y="39297"/>
                  </a:cubicBezTo>
                  <a:lnTo>
                    <a:pt x="18098" y="38040"/>
                  </a:lnTo>
                  <a:lnTo>
                    <a:pt x="18098" y="38040"/>
                  </a:lnTo>
                  <a:cubicBezTo>
                    <a:pt x="18006" y="38224"/>
                    <a:pt x="18006" y="38442"/>
                    <a:pt x="18098" y="38627"/>
                  </a:cubicBezTo>
                  <a:cubicBezTo>
                    <a:pt x="18048" y="38819"/>
                    <a:pt x="18048" y="39020"/>
                    <a:pt x="18098" y="39213"/>
                  </a:cubicBezTo>
                  <a:lnTo>
                    <a:pt x="18098" y="39213"/>
                  </a:lnTo>
                  <a:lnTo>
                    <a:pt x="18098" y="39213"/>
                  </a:lnTo>
                  <a:cubicBezTo>
                    <a:pt x="18015" y="38995"/>
                    <a:pt x="18015" y="38761"/>
                    <a:pt x="18098" y="38543"/>
                  </a:cubicBezTo>
                  <a:cubicBezTo>
                    <a:pt x="18098" y="38543"/>
                    <a:pt x="18098" y="38543"/>
                    <a:pt x="17680" y="38543"/>
                  </a:cubicBezTo>
                  <a:lnTo>
                    <a:pt x="17680" y="38543"/>
                  </a:lnTo>
                  <a:lnTo>
                    <a:pt x="17680" y="38543"/>
                  </a:lnTo>
                  <a:lnTo>
                    <a:pt x="17680" y="38543"/>
                  </a:lnTo>
                  <a:lnTo>
                    <a:pt x="18098" y="40219"/>
                  </a:lnTo>
                  <a:cubicBezTo>
                    <a:pt x="17839" y="40411"/>
                    <a:pt x="17638" y="40671"/>
                    <a:pt x="17512" y="40973"/>
                  </a:cubicBezTo>
                  <a:cubicBezTo>
                    <a:pt x="17386" y="41258"/>
                    <a:pt x="17135" y="41467"/>
                    <a:pt x="16842" y="41559"/>
                  </a:cubicBezTo>
                  <a:lnTo>
                    <a:pt x="15250" y="41559"/>
                  </a:lnTo>
                  <a:lnTo>
                    <a:pt x="15250" y="41559"/>
                  </a:lnTo>
                  <a:cubicBezTo>
                    <a:pt x="15250" y="41559"/>
                    <a:pt x="15250" y="41559"/>
                    <a:pt x="15250" y="41559"/>
                  </a:cubicBezTo>
                  <a:lnTo>
                    <a:pt x="15250" y="41559"/>
                  </a:lnTo>
                  <a:lnTo>
                    <a:pt x="14160" y="41559"/>
                  </a:lnTo>
                  <a:lnTo>
                    <a:pt x="13322" y="41559"/>
                  </a:lnTo>
                  <a:lnTo>
                    <a:pt x="13322" y="41559"/>
                  </a:lnTo>
                  <a:lnTo>
                    <a:pt x="13322" y="41559"/>
                  </a:lnTo>
                  <a:cubicBezTo>
                    <a:pt x="12803" y="41023"/>
                    <a:pt x="12426" y="40353"/>
                    <a:pt x="12233" y="39632"/>
                  </a:cubicBezTo>
                  <a:cubicBezTo>
                    <a:pt x="12233" y="38794"/>
                    <a:pt x="12233" y="38124"/>
                    <a:pt x="11563" y="37454"/>
                  </a:cubicBezTo>
                  <a:cubicBezTo>
                    <a:pt x="10893" y="36783"/>
                    <a:pt x="11563" y="36280"/>
                    <a:pt x="11563" y="35526"/>
                  </a:cubicBezTo>
                  <a:cubicBezTo>
                    <a:pt x="11521" y="34772"/>
                    <a:pt x="11521" y="34018"/>
                    <a:pt x="11563" y="33264"/>
                  </a:cubicBezTo>
                  <a:cubicBezTo>
                    <a:pt x="11563" y="32426"/>
                    <a:pt x="11563" y="31672"/>
                    <a:pt x="11563" y="30918"/>
                  </a:cubicBezTo>
                  <a:cubicBezTo>
                    <a:pt x="11504" y="30281"/>
                    <a:pt x="11504" y="29628"/>
                    <a:pt x="11563" y="28991"/>
                  </a:cubicBezTo>
                  <a:cubicBezTo>
                    <a:pt x="11630" y="28530"/>
                    <a:pt x="11915" y="28128"/>
                    <a:pt x="12317" y="27902"/>
                  </a:cubicBezTo>
                  <a:cubicBezTo>
                    <a:pt x="12644" y="27592"/>
                    <a:pt x="12895" y="27223"/>
                    <a:pt x="13071" y="26812"/>
                  </a:cubicBezTo>
                  <a:cubicBezTo>
                    <a:pt x="13071" y="26812"/>
                    <a:pt x="13071" y="26812"/>
                    <a:pt x="13071" y="26058"/>
                  </a:cubicBezTo>
                  <a:cubicBezTo>
                    <a:pt x="13096" y="25807"/>
                    <a:pt x="13096" y="25556"/>
                    <a:pt x="13071" y="25304"/>
                  </a:cubicBezTo>
                  <a:cubicBezTo>
                    <a:pt x="13071" y="25304"/>
                    <a:pt x="13071" y="25304"/>
                    <a:pt x="13071" y="25304"/>
                  </a:cubicBez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490" y="25304"/>
                  </a:lnTo>
                  <a:cubicBezTo>
                    <a:pt x="13524" y="25170"/>
                    <a:pt x="13524" y="25019"/>
                    <a:pt x="13490" y="24885"/>
                  </a:cubicBezTo>
                  <a:cubicBezTo>
                    <a:pt x="13532" y="24609"/>
                    <a:pt x="13532" y="24324"/>
                    <a:pt x="13490" y="24047"/>
                  </a:cubicBezTo>
                  <a:cubicBezTo>
                    <a:pt x="13524" y="23771"/>
                    <a:pt x="13524" y="23486"/>
                    <a:pt x="13490" y="23209"/>
                  </a:cubicBezTo>
                  <a:lnTo>
                    <a:pt x="13490" y="21282"/>
                  </a:lnTo>
                  <a:lnTo>
                    <a:pt x="14160" y="21282"/>
                  </a:lnTo>
                  <a:lnTo>
                    <a:pt x="14914" y="21282"/>
                  </a:lnTo>
                  <a:lnTo>
                    <a:pt x="15501" y="20780"/>
                  </a:lnTo>
                  <a:cubicBezTo>
                    <a:pt x="15576" y="20537"/>
                    <a:pt x="15576" y="20268"/>
                    <a:pt x="15501" y="20026"/>
                  </a:cubicBezTo>
                  <a:lnTo>
                    <a:pt x="16842" y="20026"/>
                  </a:lnTo>
                  <a:lnTo>
                    <a:pt x="16842" y="20026"/>
                  </a:lnTo>
                  <a:cubicBezTo>
                    <a:pt x="16842" y="20026"/>
                    <a:pt x="16842" y="20026"/>
                    <a:pt x="16842" y="19607"/>
                  </a:cubicBezTo>
                  <a:lnTo>
                    <a:pt x="18098" y="19607"/>
                  </a:lnTo>
                  <a:lnTo>
                    <a:pt x="18685" y="19607"/>
                  </a:lnTo>
                  <a:lnTo>
                    <a:pt x="19774" y="18182"/>
                  </a:lnTo>
                  <a:lnTo>
                    <a:pt x="20612" y="17177"/>
                  </a:lnTo>
                  <a:cubicBezTo>
                    <a:pt x="20612" y="17177"/>
                    <a:pt x="20612" y="16674"/>
                    <a:pt x="21031" y="16674"/>
                  </a:cubicBezTo>
                  <a:lnTo>
                    <a:pt x="21031" y="16674"/>
                  </a:lnTo>
                  <a:cubicBezTo>
                    <a:pt x="21031" y="16674"/>
                    <a:pt x="21031" y="16674"/>
                    <a:pt x="21031" y="16674"/>
                  </a:cubicBezTo>
                  <a:lnTo>
                    <a:pt x="21031" y="16674"/>
                  </a:lnTo>
                  <a:lnTo>
                    <a:pt x="21031" y="16674"/>
                  </a:lnTo>
                  <a:cubicBezTo>
                    <a:pt x="21031" y="16674"/>
                    <a:pt x="21031" y="16674"/>
                    <a:pt x="21031" y="16674"/>
                  </a:cubicBezTo>
                  <a:lnTo>
                    <a:pt x="21031" y="16674"/>
                  </a:lnTo>
                  <a:lnTo>
                    <a:pt x="21031" y="16255"/>
                  </a:lnTo>
                  <a:lnTo>
                    <a:pt x="21031" y="16255"/>
                  </a:lnTo>
                  <a:cubicBezTo>
                    <a:pt x="21031" y="16255"/>
                    <a:pt x="21031" y="15752"/>
                    <a:pt x="21031" y="15250"/>
                  </a:cubicBezTo>
                  <a:lnTo>
                    <a:pt x="21031" y="14412"/>
                  </a:lnTo>
                  <a:lnTo>
                    <a:pt x="21031" y="13993"/>
                  </a:lnTo>
                  <a:cubicBezTo>
                    <a:pt x="20981" y="13775"/>
                    <a:pt x="20981" y="13540"/>
                    <a:pt x="21031" y="13322"/>
                  </a:cubicBezTo>
                  <a:cubicBezTo>
                    <a:pt x="21031" y="13322"/>
                    <a:pt x="21031" y="12736"/>
                    <a:pt x="21031" y="12484"/>
                  </a:cubicBezTo>
                  <a:lnTo>
                    <a:pt x="21031" y="11814"/>
                  </a:lnTo>
                  <a:cubicBezTo>
                    <a:pt x="21031" y="11814"/>
                    <a:pt x="21031" y="11814"/>
                    <a:pt x="21031" y="11814"/>
                  </a:cubicBezTo>
                  <a:cubicBezTo>
                    <a:pt x="21090" y="11621"/>
                    <a:pt x="21090" y="11420"/>
                    <a:pt x="21031" y="11228"/>
                  </a:cubicBezTo>
                  <a:lnTo>
                    <a:pt x="21031" y="10809"/>
                  </a:lnTo>
                  <a:lnTo>
                    <a:pt x="18266" y="10809"/>
                  </a:lnTo>
                  <a:lnTo>
                    <a:pt x="18266" y="10138"/>
                  </a:lnTo>
                  <a:lnTo>
                    <a:pt x="17763" y="10138"/>
                  </a:lnTo>
                  <a:lnTo>
                    <a:pt x="17260" y="10138"/>
                  </a:lnTo>
                  <a:cubicBezTo>
                    <a:pt x="17260" y="10138"/>
                    <a:pt x="17260" y="10138"/>
                    <a:pt x="16674" y="9719"/>
                  </a:cubicBezTo>
                  <a:lnTo>
                    <a:pt x="16255" y="9719"/>
                  </a:lnTo>
                  <a:lnTo>
                    <a:pt x="13742" y="9719"/>
                  </a:lnTo>
                  <a:lnTo>
                    <a:pt x="12904" y="9719"/>
                  </a:lnTo>
                  <a:cubicBezTo>
                    <a:pt x="11906" y="10013"/>
                    <a:pt x="10943" y="10432"/>
                    <a:pt x="10055" y="10976"/>
                  </a:cubicBezTo>
                  <a:cubicBezTo>
                    <a:pt x="9158" y="11504"/>
                    <a:pt x="8471" y="12342"/>
                    <a:pt x="8128" y="13322"/>
                  </a:cubicBezTo>
                  <a:lnTo>
                    <a:pt x="8128" y="13322"/>
                  </a:lnTo>
                  <a:cubicBezTo>
                    <a:pt x="8069" y="13574"/>
                    <a:pt x="8069" y="13825"/>
                    <a:pt x="8128" y="14076"/>
                  </a:cubicBezTo>
                  <a:lnTo>
                    <a:pt x="9468" y="14076"/>
                  </a:lnTo>
                  <a:lnTo>
                    <a:pt x="11479" y="14914"/>
                  </a:lnTo>
                  <a:lnTo>
                    <a:pt x="13239" y="16087"/>
                  </a:lnTo>
                  <a:lnTo>
                    <a:pt x="13239" y="12903"/>
                  </a:lnTo>
                  <a:cubicBezTo>
                    <a:pt x="13239" y="12903"/>
                    <a:pt x="13239" y="13322"/>
                    <a:pt x="13239" y="13825"/>
                  </a:cubicBezTo>
                  <a:cubicBezTo>
                    <a:pt x="13239" y="14328"/>
                    <a:pt x="13239" y="14579"/>
                    <a:pt x="13239" y="14579"/>
                  </a:cubicBezTo>
                  <a:cubicBezTo>
                    <a:pt x="13239" y="14579"/>
                    <a:pt x="12820" y="14579"/>
                    <a:pt x="12652" y="14579"/>
                  </a:cubicBezTo>
                  <a:lnTo>
                    <a:pt x="12233" y="13909"/>
                  </a:lnTo>
                  <a:cubicBezTo>
                    <a:pt x="11839" y="14345"/>
                    <a:pt x="11303" y="14638"/>
                    <a:pt x="10725" y="14747"/>
                  </a:cubicBezTo>
                  <a:cubicBezTo>
                    <a:pt x="10725" y="14747"/>
                    <a:pt x="10725" y="14244"/>
                    <a:pt x="10725" y="14160"/>
                  </a:cubicBezTo>
                  <a:lnTo>
                    <a:pt x="10725" y="13658"/>
                  </a:lnTo>
                  <a:lnTo>
                    <a:pt x="10725" y="13658"/>
                  </a:lnTo>
                  <a:lnTo>
                    <a:pt x="9803" y="14328"/>
                  </a:lnTo>
                  <a:lnTo>
                    <a:pt x="8714" y="14747"/>
                  </a:lnTo>
                  <a:lnTo>
                    <a:pt x="8044" y="14747"/>
                  </a:lnTo>
                  <a:cubicBezTo>
                    <a:pt x="8044" y="14747"/>
                    <a:pt x="8044" y="14160"/>
                    <a:pt x="7541" y="14244"/>
                  </a:cubicBezTo>
                  <a:lnTo>
                    <a:pt x="6703" y="14244"/>
                  </a:lnTo>
                  <a:cubicBezTo>
                    <a:pt x="6192" y="14076"/>
                    <a:pt x="5773" y="13716"/>
                    <a:pt x="5530" y="13239"/>
                  </a:cubicBezTo>
                  <a:cubicBezTo>
                    <a:pt x="5228" y="12836"/>
                    <a:pt x="4860" y="12501"/>
                    <a:pt x="4441" y="12233"/>
                  </a:cubicBezTo>
                  <a:lnTo>
                    <a:pt x="3771" y="12233"/>
                  </a:lnTo>
                  <a:lnTo>
                    <a:pt x="1759" y="12233"/>
                  </a:lnTo>
                  <a:cubicBezTo>
                    <a:pt x="1759" y="12233"/>
                    <a:pt x="1341" y="12233"/>
                    <a:pt x="1341" y="12233"/>
                  </a:cubicBezTo>
                  <a:lnTo>
                    <a:pt x="0" y="7206"/>
                  </a:lnTo>
                  <a:cubicBezTo>
                    <a:pt x="0" y="7206"/>
                    <a:pt x="0" y="7206"/>
                    <a:pt x="0" y="7206"/>
                  </a:cubicBezTo>
                  <a:cubicBezTo>
                    <a:pt x="385" y="7072"/>
                    <a:pt x="721" y="6804"/>
                    <a:pt x="922" y="6452"/>
                  </a:cubicBezTo>
                  <a:cubicBezTo>
                    <a:pt x="922" y="6033"/>
                    <a:pt x="922" y="5614"/>
                    <a:pt x="1341" y="5279"/>
                  </a:cubicBezTo>
                  <a:lnTo>
                    <a:pt x="1927" y="5279"/>
                  </a:lnTo>
                  <a:lnTo>
                    <a:pt x="2765" y="5279"/>
                  </a:lnTo>
                  <a:lnTo>
                    <a:pt x="3603" y="5279"/>
                  </a:lnTo>
                  <a:lnTo>
                    <a:pt x="4106" y="5279"/>
                  </a:lnTo>
                  <a:cubicBezTo>
                    <a:pt x="4106" y="5279"/>
                    <a:pt x="4106" y="5279"/>
                    <a:pt x="4106" y="5279"/>
                  </a:cubicBezTo>
                  <a:lnTo>
                    <a:pt x="4106" y="5279"/>
                  </a:lnTo>
                  <a:cubicBezTo>
                    <a:pt x="4349" y="5052"/>
                    <a:pt x="4634" y="4885"/>
                    <a:pt x="4944" y="4776"/>
                  </a:cubicBezTo>
                  <a:cubicBezTo>
                    <a:pt x="5262" y="4625"/>
                    <a:pt x="5505" y="4357"/>
                    <a:pt x="5614" y="4022"/>
                  </a:cubicBezTo>
                  <a:lnTo>
                    <a:pt x="7960" y="3435"/>
                  </a:lnTo>
                  <a:cubicBezTo>
                    <a:pt x="7960" y="3435"/>
                    <a:pt x="7960" y="2849"/>
                    <a:pt x="7960" y="2765"/>
                  </a:cubicBezTo>
                  <a:lnTo>
                    <a:pt x="7541" y="2765"/>
                  </a:lnTo>
                  <a:lnTo>
                    <a:pt x="7541" y="2765"/>
                  </a:lnTo>
                  <a:cubicBezTo>
                    <a:pt x="8379" y="2673"/>
                    <a:pt x="9217" y="2673"/>
                    <a:pt x="10055" y="2765"/>
                  </a:cubicBezTo>
                  <a:cubicBezTo>
                    <a:pt x="10926" y="2966"/>
                    <a:pt x="11680" y="3511"/>
                    <a:pt x="12149" y="4273"/>
                  </a:cubicBezTo>
                  <a:lnTo>
                    <a:pt x="12149" y="4273"/>
                  </a:lnTo>
                  <a:cubicBezTo>
                    <a:pt x="12149" y="4273"/>
                    <a:pt x="12149" y="4273"/>
                    <a:pt x="12149" y="3687"/>
                  </a:cubicBezTo>
                  <a:cubicBezTo>
                    <a:pt x="12141" y="3418"/>
                    <a:pt x="12309" y="3176"/>
                    <a:pt x="12568" y="3100"/>
                  </a:cubicBezTo>
                  <a:lnTo>
                    <a:pt x="14160" y="3100"/>
                  </a:lnTo>
                  <a:lnTo>
                    <a:pt x="14579" y="3100"/>
                  </a:lnTo>
                  <a:lnTo>
                    <a:pt x="15250" y="3100"/>
                  </a:lnTo>
                  <a:lnTo>
                    <a:pt x="18098" y="3100"/>
                  </a:lnTo>
                  <a:cubicBezTo>
                    <a:pt x="18258" y="3025"/>
                    <a:pt x="18442" y="3025"/>
                    <a:pt x="18601" y="3100"/>
                  </a:cubicBezTo>
                  <a:cubicBezTo>
                    <a:pt x="18626" y="3352"/>
                    <a:pt x="18626" y="3603"/>
                    <a:pt x="18601" y="3854"/>
                  </a:cubicBezTo>
                  <a:cubicBezTo>
                    <a:pt x="18626" y="4131"/>
                    <a:pt x="18626" y="4416"/>
                    <a:pt x="18601" y="4692"/>
                  </a:cubicBezTo>
                  <a:cubicBezTo>
                    <a:pt x="19213" y="4742"/>
                    <a:pt x="19816" y="4918"/>
                    <a:pt x="20361" y="5195"/>
                  </a:cubicBezTo>
                  <a:cubicBezTo>
                    <a:pt x="20931" y="5362"/>
                    <a:pt x="21416" y="5756"/>
                    <a:pt x="21701" y="6284"/>
                  </a:cubicBezTo>
                  <a:cubicBezTo>
                    <a:pt x="21701" y="6284"/>
                    <a:pt x="21701" y="6284"/>
                    <a:pt x="21701" y="6787"/>
                  </a:cubicBezTo>
                  <a:cubicBezTo>
                    <a:pt x="21727" y="6954"/>
                    <a:pt x="21727" y="7122"/>
                    <a:pt x="21701" y="7290"/>
                  </a:cubicBezTo>
                  <a:cubicBezTo>
                    <a:pt x="21894" y="7357"/>
                    <a:pt x="22095" y="7357"/>
                    <a:pt x="22288" y="7290"/>
                  </a:cubicBezTo>
                  <a:lnTo>
                    <a:pt x="22874" y="7290"/>
                  </a:lnTo>
                  <a:lnTo>
                    <a:pt x="24047" y="7290"/>
                  </a:lnTo>
                  <a:cubicBezTo>
                    <a:pt x="24047" y="7290"/>
                    <a:pt x="24047" y="7709"/>
                    <a:pt x="24047" y="7792"/>
                  </a:cubicBezTo>
                  <a:cubicBezTo>
                    <a:pt x="24047" y="7876"/>
                    <a:pt x="24047" y="7792"/>
                    <a:pt x="24550" y="8211"/>
                  </a:cubicBezTo>
                  <a:lnTo>
                    <a:pt x="25137" y="8714"/>
                  </a:lnTo>
                  <a:cubicBezTo>
                    <a:pt x="25355" y="9049"/>
                    <a:pt x="25522" y="9418"/>
                    <a:pt x="25639" y="9803"/>
                  </a:cubicBezTo>
                  <a:cubicBezTo>
                    <a:pt x="25665" y="10197"/>
                    <a:pt x="25665" y="10583"/>
                    <a:pt x="25639" y="10976"/>
                  </a:cubicBezTo>
                  <a:cubicBezTo>
                    <a:pt x="25673" y="11504"/>
                    <a:pt x="25673" y="12040"/>
                    <a:pt x="25639" y="12568"/>
                  </a:cubicBezTo>
                  <a:cubicBezTo>
                    <a:pt x="25556" y="13121"/>
                    <a:pt x="25556" y="13691"/>
                    <a:pt x="25639" y="14244"/>
                  </a:cubicBezTo>
                  <a:lnTo>
                    <a:pt x="25639" y="15585"/>
                  </a:lnTo>
                  <a:cubicBezTo>
                    <a:pt x="25765" y="16029"/>
                    <a:pt x="25966" y="16456"/>
                    <a:pt x="26226" y="16842"/>
                  </a:cubicBezTo>
                  <a:lnTo>
                    <a:pt x="25723" y="17512"/>
                  </a:lnTo>
                  <a:lnTo>
                    <a:pt x="25137" y="18098"/>
                  </a:lnTo>
                  <a:lnTo>
                    <a:pt x="24466" y="18098"/>
                  </a:lnTo>
                  <a:lnTo>
                    <a:pt x="23712" y="18098"/>
                  </a:lnTo>
                  <a:lnTo>
                    <a:pt x="23712" y="18098"/>
                  </a:lnTo>
                  <a:lnTo>
                    <a:pt x="23712" y="18601"/>
                  </a:lnTo>
                  <a:lnTo>
                    <a:pt x="23712" y="19188"/>
                  </a:lnTo>
                  <a:cubicBezTo>
                    <a:pt x="23712" y="19188"/>
                    <a:pt x="23712" y="19188"/>
                    <a:pt x="23712" y="19188"/>
                  </a:cubicBezTo>
                  <a:lnTo>
                    <a:pt x="23712" y="19188"/>
                  </a:lnTo>
                  <a:cubicBezTo>
                    <a:pt x="23712" y="19188"/>
                    <a:pt x="23712" y="19188"/>
                    <a:pt x="23712" y="19188"/>
                  </a:cubicBezTo>
                  <a:lnTo>
                    <a:pt x="23712" y="19690"/>
                  </a:lnTo>
                  <a:cubicBezTo>
                    <a:pt x="23796" y="19967"/>
                    <a:pt x="23796" y="20252"/>
                    <a:pt x="23712" y="20528"/>
                  </a:cubicBezTo>
                  <a:cubicBezTo>
                    <a:pt x="23712" y="20528"/>
                    <a:pt x="23712" y="20528"/>
                    <a:pt x="23209" y="21031"/>
                  </a:cubicBezTo>
                  <a:cubicBezTo>
                    <a:pt x="22983" y="21182"/>
                    <a:pt x="22682" y="21182"/>
                    <a:pt x="22455" y="21031"/>
                  </a:cubicBezTo>
                  <a:cubicBezTo>
                    <a:pt x="22305" y="20922"/>
                    <a:pt x="22104" y="20922"/>
                    <a:pt x="21953" y="21031"/>
                  </a:cubicBezTo>
                  <a:lnTo>
                    <a:pt x="21953" y="21031"/>
                  </a:lnTo>
                  <a:cubicBezTo>
                    <a:pt x="22078" y="21383"/>
                    <a:pt x="22078" y="21768"/>
                    <a:pt x="21953" y="22120"/>
                  </a:cubicBezTo>
                  <a:cubicBezTo>
                    <a:pt x="22003" y="22422"/>
                    <a:pt x="22003" y="22740"/>
                    <a:pt x="21953" y="23042"/>
                  </a:cubicBezTo>
                  <a:cubicBezTo>
                    <a:pt x="21953" y="23042"/>
                    <a:pt x="21953" y="23712"/>
                    <a:pt x="21953" y="24047"/>
                  </a:cubicBezTo>
                  <a:cubicBezTo>
                    <a:pt x="21869" y="24408"/>
                    <a:pt x="21869" y="24776"/>
                    <a:pt x="21953" y="25137"/>
                  </a:cubicBezTo>
                  <a:cubicBezTo>
                    <a:pt x="21953" y="25137"/>
                    <a:pt x="21953" y="25137"/>
                    <a:pt x="21953" y="25137"/>
                  </a:cubicBezTo>
                  <a:lnTo>
                    <a:pt x="21953" y="25137"/>
                  </a:lnTo>
                  <a:lnTo>
                    <a:pt x="21450" y="25137"/>
                  </a:lnTo>
                  <a:cubicBezTo>
                    <a:pt x="21450" y="25137"/>
                    <a:pt x="21450" y="25137"/>
                    <a:pt x="20780" y="25137"/>
                  </a:cubicBezTo>
                  <a:lnTo>
                    <a:pt x="20780" y="26645"/>
                  </a:lnTo>
                  <a:cubicBezTo>
                    <a:pt x="20780" y="26645"/>
                    <a:pt x="20780" y="26645"/>
                    <a:pt x="20780" y="26645"/>
                  </a:cubicBezTo>
                  <a:lnTo>
                    <a:pt x="20780" y="26645"/>
                  </a:lnTo>
                  <a:cubicBezTo>
                    <a:pt x="20587" y="26712"/>
                    <a:pt x="20386" y="26712"/>
                    <a:pt x="20193" y="26645"/>
                  </a:cubicBezTo>
                  <a:lnTo>
                    <a:pt x="19607" y="26645"/>
                  </a:lnTo>
                  <a:lnTo>
                    <a:pt x="19607" y="27148"/>
                  </a:lnTo>
                  <a:lnTo>
                    <a:pt x="19607" y="27148"/>
                  </a:lnTo>
                  <a:cubicBezTo>
                    <a:pt x="19607" y="27148"/>
                    <a:pt x="19607" y="27148"/>
                    <a:pt x="19607" y="27148"/>
                  </a:cubicBezTo>
                  <a:cubicBezTo>
                    <a:pt x="19607" y="27148"/>
                    <a:pt x="19607" y="27148"/>
                    <a:pt x="19607" y="27148"/>
                  </a:cubicBezTo>
                  <a:lnTo>
                    <a:pt x="19607" y="27148"/>
                  </a:lnTo>
                  <a:lnTo>
                    <a:pt x="19607" y="27148"/>
                  </a:lnTo>
                  <a:lnTo>
                    <a:pt x="19607" y="27148"/>
                  </a:lnTo>
                  <a:cubicBezTo>
                    <a:pt x="19607" y="27148"/>
                    <a:pt x="19607" y="27148"/>
                    <a:pt x="19104" y="27148"/>
                  </a:cubicBezTo>
                  <a:lnTo>
                    <a:pt x="19104" y="27148"/>
                  </a:lnTo>
                  <a:cubicBezTo>
                    <a:pt x="19104" y="27148"/>
                    <a:pt x="19104" y="27148"/>
                    <a:pt x="19104" y="27148"/>
                  </a:cubicBezTo>
                  <a:lnTo>
                    <a:pt x="19104" y="27148"/>
                  </a:lnTo>
                  <a:lnTo>
                    <a:pt x="19104" y="27148"/>
                  </a:lnTo>
                  <a:lnTo>
                    <a:pt x="19104" y="27148"/>
                  </a:lnTo>
                  <a:lnTo>
                    <a:pt x="19104" y="27148"/>
                  </a:lnTo>
                  <a:lnTo>
                    <a:pt x="18266" y="28153"/>
                  </a:lnTo>
                  <a:lnTo>
                    <a:pt x="17596" y="28907"/>
                  </a:lnTo>
                  <a:lnTo>
                    <a:pt x="17596" y="29326"/>
                  </a:lnTo>
                  <a:lnTo>
                    <a:pt x="17596" y="29326"/>
                  </a:lnTo>
                  <a:lnTo>
                    <a:pt x="17596" y="30667"/>
                  </a:lnTo>
                  <a:cubicBezTo>
                    <a:pt x="17428" y="30960"/>
                    <a:pt x="17286" y="31270"/>
                    <a:pt x="17177" y="31588"/>
                  </a:cubicBezTo>
                  <a:cubicBezTo>
                    <a:pt x="17152" y="31924"/>
                    <a:pt x="17152" y="32259"/>
                    <a:pt x="17177" y="32594"/>
                  </a:cubicBezTo>
                  <a:cubicBezTo>
                    <a:pt x="17177" y="32594"/>
                    <a:pt x="17177" y="32594"/>
                    <a:pt x="17763" y="32594"/>
                  </a:cubicBezTo>
                  <a:lnTo>
                    <a:pt x="18434" y="32594"/>
                  </a:lnTo>
                  <a:lnTo>
                    <a:pt x="18434" y="32594"/>
                  </a:lnTo>
                  <a:cubicBezTo>
                    <a:pt x="18434" y="32594"/>
                    <a:pt x="18434" y="32594"/>
                    <a:pt x="18434" y="32594"/>
                  </a:cubicBezTo>
                  <a:lnTo>
                    <a:pt x="18434" y="32594"/>
                  </a:lnTo>
                  <a:lnTo>
                    <a:pt x="18936" y="32594"/>
                  </a:lnTo>
                  <a:lnTo>
                    <a:pt x="18936" y="32091"/>
                  </a:lnTo>
                  <a:lnTo>
                    <a:pt x="19523" y="32091"/>
                  </a:lnTo>
                  <a:cubicBezTo>
                    <a:pt x="19523" y="32091"/>
                    <a:pt x="19523" y="32091"/>
                    <a:pt x="19523" y="32091"/>
                  </a:cubicBezTo>
                  <a:cubicBezTo>
                    <a:pt x="19833" y="32267"/>
                    <a:pt x="20218" y="32267"/>
                    <a:pt x="20528" y="32091"/>
                  </a:cubicBezTo>
                  <a:cubicBezTo>
                    <a:pt x="20855" y="32016"/>
                    <a:pt x="21207" y="32016"/>
                    <a:pt x="21534" y="32091"/>
                  </a:cubicBezTo>
                  <a:cubicBezTo>
                    <a:pt x="21534" y="32091"/>
                    <a:pt x="21534" y="32091"/>
                    <a:pt x="21534" y="32091"/>
                  </a:cubicBezTo>
                  <a:lnTo>
                    <a:pt x="21534" y="32091"/>
                  </a:lnTo>
                  <a:cubicBezTo>
                    <a:pt x="21953" y="32301"/>
                    <a:pt x="22455" y="32301"/>
                    <a:pt x="22874" y="32091"/>
                  </a:cubicBezTo>
                  <a:lnTo>
                    <a:pt x="24215" y="32091"/>
                  </a:lnTo>
                  <a:lnTo>
                    <a:pt x="24215" y="32091"/>
                  </a:lnTo>
                  <a:lnTo>
                    <a:pt x="24215" y="32091"/>
                  </a:lnTo>
                  <a:cubicBezTo>
                    <a:pt x="24215" y="32091"/>
                    <a:pt x="24215" y="32091"/>
                    <a:pt x="23712" y="32594"/>
                  </a:cubicBezTo>
                  <a:lnTo>
                    <a:pt x="23126" y="33013"/>
                  </a:lnTo>
                  <a:lnTo>
                    <a:pt x="23880" y="36029"/>
                  </a:lnTo>
                  <a:cubicBezTo>
                    <a:pt x="23880" y="36029"/>
                    <a:pt x="23880" y="36029"/>
                    <a:pt x="23880" y="36029"/>
                  </a:cubicBezTo>
                  <a:cubicBezTo>
                    <a:pt x="23880" y="36029"/>
                    <a:pt x="23880" y="36029"/>
                    <a:pt x="23880" y="35359"/>
                  </a:cubicBezTo>
                  <a:cubicBezTo>
                    <a:pt x="23838" y="34915"/>
                    <a:pt x="23838" y="34462"/>
                    <a:pt x="23880" y="34018"/>
                  </a:cubicBezTo>
                  <a:cubicBezTo>
                    <a:pt x="23796" y="33574"/>
                    <a:pt x="23796" y="33122"/>
                    <a:pt x="23880" y="32678"/>
                  </a:cubicBezTo>
                  <a:cubicBezTo>
                    <a:pt x="23880" y="32259"/>
                    <a:pt x="23880" y="32007"/>
                    <a:pt x="24466" y="32007"/>
                  </a:cubicBezTo>
                  <a:lnTo>
                    <a:pt x="25472" y="32929"/>
                  </a:lnTo>
                  <a:cubicBezTo>
                    <a:pt x="25472" y="32929"/>
                    <a:pt x="25472" y="32929"/>
                    <a:pt x="25472" y="33432"/>
                  </a:cubicBezTo>
                  <a:lnTo>
                    <a:pt x="25891" y="33432"/>
                  </a:lnTo>
                  <a:cubicBezTo>
                    <a:pt x="26050" y="33524"/>
                    <a:pt x="26234" y="33524"/>
                    <a:pt x="26393" y="33432"/>
                  </a:cubicBezTo>
                  <a:lnTo>
                    <a:pt x="26813" y="33432"/>
                  </a:lnTo>
                  <a:cubicBezTo>
                    <a:pt x="27030" y="33348"/>
                    <a:pt x="27265" y="33348"/>
                    <a:pt x="27483" y="33432"/>
                  </a:cubicBezTo>
                  <a:lnTo>
                    <a:pt x="27902" y="33934"/>
                  </a:lnTo>
                  <a:lnTo>
                    <a:pt x="29242" y="33934"/>
                  </a:lnTo>
                  <a:lnTo>
                    <a:pt x="28740" y="33934"/>
                  </a:lnTo>
                  <a:lnTo>
                    <a:pt x="28237" y="33934"/>
                  </a:lnTo>
                  <a:lnTo>
                    <a:pt x="28237" y="33934"/>
                  </a:lnTo>
                  <a:lnTo>
                    <a:pt x="28237" y="33934"/>
                  </a:lnTo>
                  <a:lnTo>
                    <a:pt x="28237" y="33934"/>
                  </a:lnTo>
                  <a:cubicBezTo>
                    <a:pt x="28237" y="33934"/>
                    <a:pt x="28237" y="33934"/>
                    <a:pt x="28237" y="33934"/>
                  </a:cubicBezTo>
                  <a:lnTo>
                    <a:pt x="29997" y="33934"/>
                  </a:lnTo>
                  <a:lnTo>
                    <a:pt x="30918" y="33934"/>
                  </a:lnTo>
                  <a:lnTo>
                    <a:pt x="31756" y="33934"/>
                  </a:lnTo>
                  <a:lnTo>
                    <a:pt x="34856" y="33934"/>
                  </a:lnTo>
                  <a:lnTo>
                    <a:pt x="34856" y="34437"/>
                  </a:lnTo>
                  <a:cubicBezTo>
                    <a:pt x="34856" y="34437"/>
                    <a:pt x="34856" y="34437"/>
                    <a:pt x="34856" y="34437"/>
                  </a:cubicBezTo>
                  <a:cubicBezTo>
                    <a:pt x="34856" y="34437"/>
                    <a:pt x="34856" y="34437"/>
                    <a:pt x="34856" y="34437"/>
                  </a:cubicBezTo>
                  <a:lnTo>
                    <a:pt x="34856" y="34437"/>
                  </a:lnTo>
                  <a:cubicBezTo>
                    <a:pt x="34856" y="34437"/>
                    <a:pt x="34856" y="34437"/>
                    <a:pt x="34856" y="34437"/>
                  </a:cubicBezTo>
                  <a:cubicBezTo>
                    <a:pt x="34856" y="34437"/>
                    <a:pt x="34856" y="34437"/>
                    <a:pt x="34856" y="34437"/>
                  </a:cubicBezTo>
                  <a:lnTo>
                    <a:pt x="34856" y="34437"/>
                  </a:lnTo>
                  <a:lnTo>
                    <a:pt x="34856" y="34437"/>
                  </a:lnTo>
                  <a:lnTo>
                    <a:pt x="36029" y="34437"/>
                  </a:lnTo>
                  <a:lnTo>
                    <a:pt x="36029" y="34437"/>
                  </a:lnTo>
                  <a:cubicBezTo>
                    <a:pt x="36213" y="34806"/>
                    <a:pt x="36213" y="35242"/>
                    <a:pt x="36029" y="35610"/>
                  </a:cubicBezTo>
                  <a:cubicBezTo>
                    <a:pt x="35786" y="35887"/>
                    <a:pt x="35585" y="36197"/>
                    <a:pt x="35443" y="36532"/>
                  </a:cubicBezTo>
                  <a:lnTo>
                    <a:pt x="35443" y="36532"/>
                  </a:lnTo>
                  <a:cubicBezTo>
                    <a:pt x="35510" y="36808"/>
                    <a:pt x="35510" y="37093"/>
                    <a:pt x="35443" y="37370"/>
                  </a:cubicBezTo>
                  <a:lnTo>
                    <a:pt x="34940" y="37370"/>
                  </a:lnTo>
                  <a:lnTo>
                    <a:pt x="34856" y="37370"/>
                  </a:lnTo>
                  <a:lnTo>
                    <a:pt x="35610" y="38124"/>
                  </a:lnTo>
                  <a:cubicBezTo>
                    <a:pt x="35610" y="38124"/>
                    <a:pt x="35610" y="38124"/>
                    <a:pt x="35610" y="38124"/>
                  </a:cubicBezTo>
                  <a:lnTo>
                    <a:pt x="35610" y="38124"/>
                  </a:lnTo>
                  <a:cubicBezTo>
                    <a:pt x="35610" y="38124"/>
                    <a:pt x="35108" y="38124"/>
                    <a:pt x="34940" y="38124"/>
                  </a:cubicBezTo>
                  <a:lnTo>
                    <a:pt x="34940" y="37621"/>
                  </a:lnTo>
                  <a:cubicBezTo>
                    <a:pt x="34974" y="37454"/>
                    <a:pt x="34974" y="37286"/>
                    <a:pt x="34940" y="37118"/>
                  </a:cubicBezTo>
                  <a:lnTo>
                    <a:pt x="34437" y="37118"/>
                  </a:lnTo>
                  <a:cubicBezTo>
                    <a:pt x="34437" y="37118"/>
                    <a:pt x="34437" y="37118"/>
                    <a:pt x="34437" y="37621"/>
                  </a:cubicBezTo>
                  <a:cubicBezTo>
                    <a:pt x="34479" y="37898"/>
                    <a:pt x="34479" y="38183"/>
                    <a:pt x="34437" y="38459"/>
                  </a:cubicBezTo>
                  <a:cubicBezTo>
                    <a:pt x="34554" y="38668"/>
                    <a:pt x="34554" y="38920"/>
                    <a:pt x="34437" y="39129"/>
                  </a:cubicBezTo>
                  <a:cubicBezTo>
                    <a:pt x="33901" y="39339"/>
                    <a:pt x="33298" y="39339"/>
                    <a:pt x="32761" y="39129"/>
                  </a:cubicBezTo>
                  <a:lnTo>
                    <a:pt x="32761" y="37370"/>
                  </a:lnTo>
                  <a:lnTo>
                    <a:pt x="32761" y="37370"/>
                  </a:lnTo>
                  <a:lnTo>
                    <a:pt x="32761" y="37956"/>
                  </a:lnTo>
                  <a:cubicBezTo>
                    <a:pt x="32694" y="38342"/>
                    <a:pt x="32694" y="38744"/>
                    <a:pt x="32761" y="39129"/>
                  </a:cubicBezTo>
                  <a:cubicBezTo>
                    <a:pt x="32761" y="39716"/>
                    <a:pt x="32761" y="40135"/>
                    <a:pt x="33180" y="40302"/>
                  </a:cubicBezTo>
                  <a:lnTo>
                    <a:pt x="33180" y="40302"/>
                  </a:lnTo>
                  <a:lnTo>
                    <a:pt x="33180" y="39632"/>
                  </a:lnTo>
                  <a:lnTo>
                    <a:pt x="33935" y="39632"/>
                  </a:lnTo>
                  <a:cubicBezTo>
                    <a:pt x="34102" y="39833"/>
                    <a:pt x="34245" y="40059"/>
                    <a:pt x="34354" y="40302"/>
                  </a:cubicBezTo>
                  <a:cubicBezTo>
                    <a:pt x="34404" y="40436"/>
                    <a:pt x="34404" y="40587"/>
                    <a:pt x="34354" y="40721"/>
                  </a:cubicBezTo>
                  <a:lnTo>
                    <a:pt x="34354" y="40721"/>
                  </a:lnTo>
                  <a:cubicBezTo>
                    <a:pt x="34320" y="40529"/>
                    <a:pt x="34320" y="40328"/>
                    <a:pt x="34354" y="40135"/>
                  </a:cubicBezTo>
                  <a:cubicBezTo>
                    <a:pt x="34354" y="40135"/>
                    <a:pt x="34354" y="40135"/>
                    <a:pt x="34354" y="40135"/>
                  </a:cubicBezTo>
                  <a:lnTo>
                    <a:pt x="34940" y="39465"/>
                  </a:lnTo>
                  <a:lnTo>
                    <a:pt x="35359" y="39465"/>
                  </a:lnTo>
                  <a:cubicBezTo>
                    <a:pt x="35359" y="39465"/>
                    <a:pt x="35862" y="39465"/>
                    <a:pt x="35862" y="39465"/>
                  </a:cubicBezTo>
                  <a:lnTo>
                    <a:pt x="35862" y="42816"/>
                  </a:lnTo>
                  <a:cubicBezTo>
                    <a:pt x="35108" y="43000"/>
                    <a:pt x="34420" y="43377"/>
                    <a:pt x="33851" y="43905"/>
                  </a:cubicBezTo>
                  <a:cubicBezTo>
                    <a:pt x="33382" y="44475"/>
                    <a:pt x="32728" y="44860"/>
                    <a:pt x="32007" y="44995"/>
                  </a:cubicBezTo>
                  <a:lnTo>
                    <a:pt x="31002" y="44995"/>
                  </a:lnTo>
                  <a:close/>
                  <a:moveTo>
                    <a:pt x="9720" y="31002"/>
                  </a:moveTo>
                  <a:lnTo>
                    <a:pt x="9720" y="31002"/>
                  </a:lnTo>
                  <a:cubicBezTo>
                    <a:pt x="9745" y="30834"/>
                    <a:pt x="9745" y="30667"/>
                    <a:pt x="9720" y="30499"/>
                  </a:cubicBezTo>
                  <a:cubicBezTo>
                    <a:pt x="9627" y="30290"/>
                    <a:pt x="9627" y="30047"/>
                    <a:pt x="9720" y="29829"/>
                  </a:cubicBezTo>
                  <a:lnTo>
                    <a:pt x="9720" y="29829"/>
                  </a:lnTo>
                  <a:close/>
                  <a:moveTo>
                    <a:pt x="10390" y="28488"/>
                  </a:moveTo>
                  <a:cubicBezTo>
                    <a:pt x="10390" y="28488"/>
                    <a:pt x="10390" y="28488"/>
                    <a:pt x="10390" y="28488"/>
                  </a:cubicBezTo>
                  <a:cubicBezTo>
                    <a:pt x="10390" y="28488"/>
                    <a:pt x="10390" y="28488"/>
                    <a:pt x="10390" y="28488"/>
                  </a:cubicBezTo>
                  <a:cubicBezTo>
                    <a:pt x="10390" y="28488"/>
                    <a:pt x="10390" y="28488"/>
                    <a:pt x="10390" y="28488"/>
                  </a:cubicBezTo>
                  <a:close/>
                  <a:moveTo>
                    <a:pt x="11395" y="29410"/>
                  </a:moveTo>
                  <a:cubicBezTo>
                    <a:pt x="11395" y="29410"/>
                    <a:pt x="11395" y="29410"/>
                    <a:pt x="11395" y="29410"/>
                  </a:cubicBezTo>
                  <a:cubicBezTo>
                    <a:pt x="11395" y="29410"/>
                    <a:pt x="11395" y="29410"/>
                    <a:pt x="11395" y="29410"/>
                  </a:cubicBezTo>
                  <a:cubicBezTo>
                    <a:pt x="11395" y="29410"/>
                    <a:pt x="11395" y="29410"/>
                    <a:pt x="11395" y="29410"/>
                  </a:cubicBezTo>
                  <a:cubicBezTo>
                    <a:pt x="11395" y="29410"/>
                    <a:pt x="11814" y="29661"/>
                    <a:pt x="11647" y="29661"/>
                  </a:cubicBezTo>
                  <a:close/>
                  <a:moveTo>
                    <a:pt x="11395" y="27985"/>
                  </a:moveTo>
                  <a:lnTo>
                    <a:pt x="11395" y="27985"/>
                  </a:lnTo>
                  <a:lnTo>
                    <a:pt x="11395" y="27985"/>
                  </a:lnTo>
                  <a:close/>
                  <a:moveTo>
                    <a:pt x="11395" y="26477"/>
                  </a:moveTo>
                  <a:lnTo>
                    <a:pt x="13155" y="26477"/>
                  </a:lnTo>
                  <a:cubicBezTo>
                    <a:pt x="13155" y="26477"/>
                    <a:pt x="13155" y="25974"/>
                    <a:pt x="12736" y="25974"/>
                  </a:cubicBezTo>
                  <a:lnTo>
                    <a:pt x="11647" y="25974"/>
                  </a:lnTo>
                  <a:cubicBezTo>
                    <a:pt x="11647" y="25974"/>
                    <a:pt x="11563" y="26310"/>
                    <a:pt x="11563" y="26477"/>
                  </a:cubicBezTo>
                  <a:close/>
                  <a:moveTo>
                    <a:pt x="14579" y="37872"/>
                  </a:moveTo>
                  <a:cubicBezTo>
                    <a:pt x="14579" y="37872"/>
                    <a:pt x="14579" y="37872"/>
                    <a:pt x="14579" y="37872"/>
                  </a:cubicBezTo>
                  <a:lnTo>
                    <a:pt x="14579" y="37872"/>
                  </a:lnTo>
                  <a:cubicBezTo>
                    <a:pt x="14579" y="37872"/>
                    <a:pt x="14579" y="37872"/>
                    <a:pt x="14579" y="37454"/>
                  </a:cubicBezTo>
                  <a:cubicBezTo>
                    <a:pt x="14579" y="37035"/>
                    <a:pt x="14831" y="38040"/>
                    <a:pt x="14747" y="38040"/>
                  </a:cubicBezTo>
                  <a:close/>
                  <a:moveTo>
                    <a:pt x="7709" y="9133"/>
                  </a:moveTo>
                  <a:cubicBezTo>
                    <a:pt x="7709" y="9133"/>
                    <a:pt x="7709" y="9133"/>
                    <a:pt x="7709" y="9133"/>
                  </a:cubicBezTo>
                  <a:cubicBezTo>
                    <a:pt x="7709" y="9133"/>
                    <a:pt x="7709" y="9133"/>
                    <a:pt x="7709" y="9133"/>
                  </a:cubicBezTo>
                  <a:cubicBezTo>
                    <a:pt x="7709" y="9133"/>
                    <a:pt x="7709" y="9133"/>
                    <a:pt x="7709" y="9133"/>
                  </a:cubicBezTo>
                  <a:cubicBezTo>
                    <a:pt x="7709" y="9133"/>
                    <a:pt x="8044" y="9133"/>
                    <a:pt x="7876" y="9133"/>
                  </a:cubicBezTo>
                  <a:close/>
                  <a:moveTo>
                    <a:pt x="15082" y="31002"/>
                  </a:moveTo>
                  <a:cubicBezTo>
                    <a:pt x="15040" y="31303"/>
                    <a:pt x="15040" y="31622"/>
                    <a:pt x="15082" y="31924"/>
                  </a:cubicBezTo>
                  <a:cubicBezTo>
                    <a:pt x="15359" y="32108"/>
                    <a:pt x="15727" y="32108"/>
                    <a:pt x="16004" y="31924"/>
                  </a:cubicBezTo>
                  <a:lnTo>
                    <a:pt x="16004" y="31924"/>
                  </a:lnTo>
                  <a:lnTo>
                    <a:pt x="16004" y="31924"/>
                  </a:lnTo>
                  <a:cubicBezTo>
                    <a:pt x="15970" y="31697"/>
                    <a:pt x="15970" y="31479"/>
                    <a:pt x="16004" y="31253"/>
                  </a:cubicBezTo>
                  <a:lnTo>
                    <a:pt x="16004" y="31253"/>
                  </a:lnTo>
                  <a:lnTo>
                    <a:pt x="15082" y="31253"/>
                  </a:lnTo>
                  <a:close/>
                  <a:moveTo>
                    <a:pt x="13993" y="23712"/>
                  </a:moveTo>
                  <a:lnTo>
                    <a:pt x="13993" y="23712"/>
                  </a:lnTo>
                  <a:lnTo>
                    <a:pt x="13993" y="23712"/>
                  </a:lnTo>
                  <a:lnTo>
                    <a:pt x="13993" y="24215"/>
                  </a:lnTo>
                  <a:lnTo>
                    <a:pt x="13993" y="25053"/>
                  </a:lnTo>
                  <a:cubicBezTo>
                    <a:pt x="13984" y="25304"/>
                    <a:pt x="13984" y="25556"/>
                    <a:pt x="13993" y="25807"/>
                  </a:cubicBezTo>
                  <a:lnTo>
                    <a:pt x="13993" y="26310"/>
                  </a:lnTo>
                  <a:cubicBezTo>
                    <a:pt x="13993" y="26310"/>
                    <a:pt x="13993" y="26310"/>
                    <a:pt x="13993" y="26310"/>
                  </a:cubicBezTo>
                  <a:cubicBezTo>
                    <a:pt x="13993" y="26310"/>
                    <a:pt x="13993" y="26310"/>
                    <a:pt x="13993" y="25891"/>
                  </a:cubicBezTo>
                  <a:lnTo>
                    <a:pt x="13993" y="25388"/>
                  </a:lnTo>
                  <a:lnTo>
                    <a:pt x="13993" y="25388"/>
                  </a:lnTo>
                  <a:lnTo>
                    <a:pt x="13993" y="25388"/>
                  </a:lnTo>
                  <a:lnTo>
                    <a:pt x="13993" y="24885"/>
                  </a:lnTo>
                  <a:lnTo>
                    <a:pt x="13993" y="24299"/>
                  </a:lnTo>
                  <a:cubicBezTo>
                    <a:pt x="13993" y="24299"/>
                    <a:pt x="13993" y="23712"/>
                    <a:pt x="13993" y="23712"/>
                  </a:cubicBezTo>
                  <a:cubicBezTo>
                    <a:pt x="13993" y="23712"/>
                    <a:pt x="13993" y="23712"/>
                    <a:pt x="13993" y="23712"/>
                  </a:cubicBezTo>
                  <a:lnTo>
                    <a:pt x="12904" y="23712"/>
                  </a:lnTo>
                  <a:cubicBezTo>
                    <a:pt x="12904" y="23712"/>
                    <a:pt x="12904" y="23712"/>
                    <a:pt x="12904" y="23712"/>
                  </a:cubicBezTo>
                  <a:cubicBezTo>
                    <a:pt x="12904" y="23712"/>
                    <a:pt x="12904" y="23712"/>
                    <a:pt x="12904" y="24131"/>
                  </a:cubicBezTo>
                  <a:lnTo>
                    <a:pt x="12904" y="24634"/>
                  </a:lnTo>
                  <a:close/>
                  <a:moveTo>
                    <a:pt x="17931" y="37202"/>
                  </a:moveTo>
                  <a:cubicBezTo>
                    <a:pt x="17931" y="37202"/>
                    <a:pt x="17931" y="37202"/>
                    <a:pt x="17931" y="37202"/>
                  </a:cubicBezTo>
                  <a:cubicBezTo>
                    <a:pt x="17931" y="37202"/>
                    <a:pt x="17931" y="37202"/>
                    <a:pt x="17931" y="37202"/>
                  </a:cubicBezTo>
                  <a:cubicBezTo>
                    <a:pt x="17931" y="37202"/>
                    <a:pt x="17931" y="37202"/>
                    <a:pt x="17931" y="37202"/>
                  </a:cubicBezTo>
                  <a:cubicBezTo>
                    <a:pt x="17931" y="37202"/>
                    <a:pt x="18098" y="37370"/>
                    <a:pt x="18098" y="37202"/>
                  </a:cubicBezTo>
                  <a:close/>
                  <a:moveTo>
                    <a:pt x="14496" y="21199"/>
                  </a:moveTo>
                  <a:cubicBezTo>
                    <a:pt x="14496" y="21199"/>
                    <a:pt x="14496" y="21199"/>
                    <a:pt x="14496" y="21199"/>
                  </a:cubicBezTo>
                  <a:lnTo>
                    <a:pt x="14496" y="21199"/>
                  </a:lnTo>
                  <a:lnTo>
                    <a:pt x="14496" y="21199"/>
                  </a:lnTo>
                  <a:lnTo>
                    <a:pt x="14496" y="21199"/>
                  </a:lnTo>
                  <a:lnTo>
                    <a:pt x="14496" y="21199"/>
                  </a:lnTo>
                  <a:close/>
                  <a:moveTo>
                    <a:pt x="9217" y="1005"/>
                  </a:moveTo>
                  <a:cubicBezTo>
                    <a:pt x="9217" y="1005"/>
                    <a:pt x="9217" y="1005"/>
                    <a:pt x="9636" y="1005"/>
                  </a:cubicBezTo>
                  <a:lnTo>
                    <a:pt x="10306" y="1005"/>
                  </a:lnTo>
                  <a:lnTo>
                    <a:pt x="10306" y="0"/>
                  </a:lnTo>
                  <a:lnTo>
                    <a:pt x="9887" y="0"/>
                  </a:lnTo>
                  <a:lnTo>
                    <a:pt x="9468" y="0"/>
                  </a:lnTo>
                  <a:close/>
                  <a:moveTo>
                    <a:pt x="18434" y="36867"/>
                  </a:moveTo>
                  <a:lnTo>
                    <a:pt x="18853" y="36867"/>
                  </a:lnTo>
                  <a:lnTo>
                    <a:pt x="19272" y="36867"/>
                  </a:lnTo>
                  <a:cubicBezTo>
                    <a:pt x="19272" y="36867"/>
                    <a:pt x="19272" y="36867"/>
                    <a:pt x="19272" y="36867"/>
                  </a:cubicBezTo>
                  <a:lnTo>
                    <a:pt x="19272" y="36867"/>
                  </a:lnTo>
                  <a:lnTo>
                    <a:pt x="19272" y="36867"/>
                  </a:lnTo>
                  <a:lnTo>
                    <a:pt x="19272" y="36867"/>
                  </a:lnTo>
                  <a:cubicBezTo>
                    <a:pt x="19272" y="36867"/>
                    <a:pt x="19272" y="36867"/>
                    <a:pt x="19272" y="36867"/>
                  </a:cubicBezTo>
                  <a:cubicBezTo>
                    <a:pt x="19272" y="36867"/>
                    <a:pt x="19272" y="36867"/>
                    <a:pt x="19272" y="36867"/>
                  </a:cubicBezTo>
                  <a:lnTo>
                    <a:pt x="19272" y="36867"/>
                  </a:lnTo>
                  <a:cubicBezTo>
                    <a:pt x="19272" y="36867"/>
                    <a:pt x="19272" y="36867"/>
                    <a:pt x="19272" y="36867"/>
                  </a:cubicBezTo>
                  <a:lnTo>
                    <a:pt x="19272" y="36867"/>
                  </a:lnTo>
                  <a:close/>
                  <a:moveTo>
                    <a:pt x="17260" y="31002"/>
                  </a:moveTo>
                  <a:lnTo>
                    <a:pt x="17260" y="30415"/>
                  </a:lnTo>
                  <a:cubicBezTo>
                    <a:pt x="17294" y="30248"/>
                    <a:pt x="17294" y="30080"/>
                    <a:pt x="17260" y="29913"/>
                  </a:cubicBezTo>
                  <a:lnTo>
                    <a:pt x="17260" y="29661"/>
                  </a:lnTo>
                  <a:cubicBezTo>
                    <a:pt x="17260" y="29661"/>
                    <a:pt x="17260" y="29661"/>
                    <a:pt x="16842" y="29661"/>
                  </a:cubicBezTo>
                  <a:lnTo>
                    <a:pt x="16842" y="30164"/>
                  </a:lnTo>
                  <a:close/>
                  <a:moveTo>
                    <a:pt x="16339" y="26058"/>
                  </a:moveTo>
                  <a:cubicBezTo>
                    <a:pt x="16339" y="26058"/>
                    <a:pt x="16339" y="26058"/>
                    <a:pt x="16339" y="26477"/>
                  </a:cubicBezTo>
                  <a:cubicBezTo>
                    <a:pt x="16339" y="26896"/>
                    <a:pt x="16339" y="26477"/>
                    <a:pt x="16339" y="26477"/>
                  </a:cubicBezTo>
                  <a:cubicBezTo>
                    <a:pt x="16339" y="26477"/>
                    <a:pt x="16339" y="26477"/>
                    <a:pt x="16339" y="26477"/>
                  </a:cubicBezTo>
                  <a:lnTo>
                    <a:pt x="16506" y="26058"/>
                  </a:lnTo>
                  <a:close/>
                  <a:moveTo>
                    <a:pt x="17009" y="28572"/>
                  </a:moveTo>
                  <a:cubicBezTo>
                    <a:pt x="17009" y="28572"/>
                    <a:pt x="17009" y="28572"/>
                    <a:pt x="17009" y="27902"/>
                  </a:cubicBezTo>
                  <a:lnTo>
                    <a:pt x="17009" y="27902"/>
                  </a:lnTo>
                  <a:close/>
                  <a:moveTo>
                    <a:pt x="20863" y="29913"/>
                  </a:moveTo>
                  <a:cubicBezTo>
                    <a:pt x="20620" y="29955"/>
                    <a:pt x="20445" y="30164"/>
                    <a:pt x="20445" y="30415"/>
                  </a:cubicBezTo>
                  <a:lnTo>
                    <a:pt x="20445" y="31002"/>
                  </a:lnTo>
                  <a:cubicBezTo>
                    <a:pt x="20445" y="31002"/>
                    <a:pt x="20947" y="31002"/>
                    <a:pt x="20947" y="31002"/>
                  </a:cubicBezTo>
                  <a:cubicBezTo>
                    <a:pt x="21140" y="30583"/>
                    <a:pt x="21174" y="30105"/>
                    <a:pt x="21031" y="29661"/>
                  </a:cubicBezTo>
                  <a:close/>
                  <a:moveTo>
                    <a:pt x="23293" y="37621"/>
                  </a:moveTo>
                  <a:cubicBezTo>
                    <a:pt x="23293" y="38040"/>
                    <a:pt x="23293" y="38208"/>
                    <a:pt x="23964" y="38124"/>
                  </a:cubicBezTo>
                  <a:lnTo>
                    <a:pt x="25137" y="38124"/>
                  </a:lnTo>
                  <a:cubicBezTo>
                    <a:pt x="24894" y="37931"/>
                    <a:pt x="24542" y="37931"/>
                    <a:pt x="24299" y="38124"/>
                  </a:cubicBezTo>
                  <a:close/>
                  <a:moveTo>
                    <a:pt x="21869" y="29242"/>
                  </a:moveTo>
                  <a:lnTo>
                    <a:pt x="21869" y="30164"/>
                  </a:lnTo>
                  <a:cubicBezTo>
                    <a:pt x="21869" y="30164"/>
                    <a:pt x="21869" y="30667"/>
                    <a:pt x="21869" y="31002"/>
                  </a:cubicBezTo>
                  <a:lnTo>
                    <a:pt x="21869" y="32091"/>
                  </a:lnTo>
                  <a:lnTo>
                    <a:pt x="21869" y="32091"/>
                  </a:lnTo>
                  <a:lnTo>
                    <a:pt x="22372" y="32091"/>
                  </a:lnTo>
                  <a:cubicBezTo>
                    <a:pt x="22372" y="32091"/>
                    <a:pt x="22372" y="32091"/>
                    <a:pt x="22372" y="32091"/>
                  </a:cubicBezTo>
                  <a:cubicBezTo>
                    <a:pt x="22472" y="31647"/>
                    <a:pt x="22472" y="31195"/>
                    <a:pt x="22372" y="30751"/>
                  </a:cubicBezTo>
                  <a:lnTo>
                    <a:pt x="22372" y="30751"/>
                  </a:lnTo>
                  <a:lnTo>
                    <a:pt x="22372" y="30751"/>
                  </a:lnTo>
                  <a:lnTo>
                    <a:pt x="22372" y="30751"/>
                  </a:lnTo>
                  <a:cubicBezTo>
                    <a:pt x="22447" y="30566"/>
                    <a:pt x="22447" y="30348"/>
                    <a:pt x="22372" y="30164"/>
                  </a:cubicBezTo>
                  <a:lnTo>
                    <a:pt x="22372" y="29577"/>
                  </a:lnTo>
                  <a:close/>
                  <a:moveTo>
                    <a:pt x="20109" y="19355"/>
                  </a:moveTo>
                  <a:cubicBezTo>
                    <a:pt x="20210" y="19556"/>
                    <a:pt x="20394" y="19707"/>
                    <a:pt x="20612" y="19774"/>
                  </a:cubicBezTo>
                  <a:lnTo>
                    <a:pt x="20612" y="19271"/>
                  </a:lnTo>
                  <a:close/>
                  <a:moveTo>
                    <a:pt x="24718" y="34772"/>
                  </a:moveTo>
                  <a:lnTo>
                    <a:pt x="24718" y="34772"/>
                  </a:lnTo>
                  <a:lnTo>
                    <a:pt x="24718" y="34772"/>
                  </a:lnTo>
                  <a:close/>
                  <a:moveTo>
                    <a:pt x="26729" y="33683"/>
                  </a:moveTo>
                  <a:cubicBezTo>
                    <a:pt x="26729" y="33683"/>
                    <a:pt x="26729" y="33683"/>
                    <a:pt x="26729" y="33683"/>
                  </a:cubicBezTo>
                  <a:lnTo>
                    <a:pt x="27148" y="33683"/>
                  </a:lnTo>
                  <a:lnTo>
                    <a:pt x="27734" y="33683"/>
                  </a:lnTo>
                  <a:cubicBezTo>
                    <a:pt x="28011" y="33859"/>
                    <a:pt x="28220" y="34127"/>
                    <a:pt x="28321" y="34437"/>
                  </a:cubicBezTo>
                  <a:lnTo>
                    <a:pt x="28321" y="33934"/>
                  </a:lnTo>
                  <a:cubicBezTo>
                    <a:pt x="28262" y="33800"/>
                    <a:pt x="28262" y="33650"/>
                    <a:pt x="28321" y="33516"/>
                  </a:cubicBezTo>
                  <a:lnTo>
                    <a:pt x="28321" y="33516"/>
                  </a:lnTo>
                  <a:cubicBezTo>
                    <a:pt x="28321" y="33516"/>
                    <a:pt x="28321" y="33516"/>
                    <a:pt x="28321" y="33516"/>
                  </a:cubicBezTo>
                  <a:lnTo>
                    <a:pt x="28321" y="34102"/>
                  </a:lnTo>
                  <a:cubicBezTo>
                    <a:pt x="28321" y="34102"/>
                    <a:pt x="28321" y="34102"/>
                    <a:pt x="28907" y="34102"/>
                  </a:cubicBezTo>
                  <a:lnTo>
                    <a:pt x="28488" y="32845"/>
                  </a:lnTo>
                  <a:cubicBezTo>
                    <a:pt x="28405" y="32401"/>
                    <a:pt x="28086" y="32041"/>
                    <a:pt x="27650" y="31924"/>
                  </a:cubicBezTo>
                  <a:lnTo>
                    <a:pt x="27650" y="31924"/>
                  </a:lnTo>
                  <a:lnTo>
                    <a:pt x="27650" y="31924"/>
                  </a:lnTo>
                  <a:lnTo>
                    <a:pt x="27650" y="30918"/>
                  </a:lnTo>
                  <a:lnTo>
                    <a:pt x="26729" y="32678"/>
                  </a:lnTo>
                  <a:close/>
                  <a:moveTo>
                    <a:pt x="24131" y="18601"/>
                  </a:moveTo>
                  <a:lnTo>
                    <a:pt x="24550" y="19271"/>
                  </a:lnTo>
                  <a:lnTo>
                    <a:pt x="24550" y="19271"/>
                  </a:lnTo>
                  <a:lnTo>
                    <a:pt x="24550" y="19271"/>
                  </a:lnTo>
                  <a:cubicBezTo>
                    <a:pt x="24550" y="19271"/>
                    <a:pt x="24550" y="19271"/>
                    <a:pt x="24550" y="19271"/>
                  </a:cubicBezTo>
                  <a:lnTo>
                    <a:pt x="24550" y="17763"/>
                  </a:lnTo>
                  <a:cubicBezTo>
                    <a:pt x="24550" y="17763"/>
                    <a:pt x="24550" y="17763"/>
                    <a:pt x="24550" y="17763"/>
                  </a:cubicBezTo>
                  <a:cubicBezTo>
                    <a:pt x="24550" y="17763"/>
                    <a:pt x="24131" y="18266"/>
                    <a:pt x="23964" y="18266"/>
                  </a:cubicBezTo>
                  <a:close/>
                  <a:moveTo>
                    <a:pt x="28656" y="31588"/>
                  </a:moveTo>
                  <a:cubicBezTo>
                    <a:pt x="28656" y="31588"/>
                    <a:pt x="28656" y="31588"/>
                    <a:pt x="28656" y="31588"/>
                  </a:cubicBezTo>
                  <a:cubicBezTo>
                    <a:pt x="28656" y="31588"/>
                    <a:pt x="28656" y="31588"/>
                    <a:pt x="28656" y="31588"/>
                  </a:cubicBezTo>
                  <a:cubicBezTo>
                    <a:pt x="28656" y="31588"/>
                    <a:pt x="28991" y="31421"/>
                    <a:pt x="28823" y="31505"/>
                  </a:cubicBezTo>
                  <a:close/>
                  <a:moveTo>
                    <a:pt x="29075" y="31588"/>
                  </a:moveTo>
                  <a:cubicBezTo>
                    <a:pt x="29075" y="31588"/>
                    <a:pt x="29075" y="31588"/>
                    <a:pt x="29075" y="31588"/>
                  </a:cubicBezTo>
                  <a:cubicBezTo>
                    <a:pt x="29075" y="31588"/>
                    <a:pt x="29075" y="31588"/>
                    <a:pt x="29075" y="31588"/>
                  </a:cubicBezTo>
                  <a:cubicBezTo>
                    <a:pt x="29075" y="31588"/>
                    <a:pt x="29075" y="31588"/>
                    <a:pt x="29075" y="31588"/>
                  </a:cubicBezTo>
                  <a:lnTo>
                    <a:pt x="29242" y="31756"/>
                  </a:lnTo>
                  <a:close/>
                  <a:moveTo>
                    <a:pt x="29075" y="31588"/>
                  </a:moveTo>
                  <a:cubicBezTo>
                    <a:pt x="29075" y="31588"/>
                    <a:pt x="29075" y="31588"/>
                    <a:pt x="29075" y="31588"/>
                  </a:cubicBezTo>
                  <a:cubicBezTo>
                    <a:pt x="29075" y="31588"/>
                    <a:pt x="29075" y="31588"/>
                    <a:pt x="29075" y="31588"/>
                  </a:cubicBezTo>
                  <a:cubicBezTo>
                    <a:pt x="29075" y="31588"/>
                    <a:pt x="29075" y="31588"/>
                    <a:pt x="29075" y="31588"/>
                  </a:cubicBezTo>
                  <a:cubicBezTo>
                    <a:pt x="29075" y="31588"/>
                    <a:pt x="29661" y="31924"/>
                    <a:pt x="29577" y="32007"/>
                  </a:cubicBezTo>
                  <a:close/>
                  <a:moveTo>
                    <a:pt x="29494" y="32343"/>
                  </a:moveTo>
                  <a:lnTo>
                    <a:pt x="29494" y="32343"/>
                  </a:lnTo>
                  <a:lnTo>
                    <a:pt x="29494" y="32343"/>
                  </a:lnTo>
                  <a:close/>
                  <a:moveTo>
                    <a:pt x="25053" y="11982"/>
                  </a:moveTo>
                  <a:cubicBezTo>
                    <a:pt x="25053" y="11982"/>
                    <a:pt x="25053" y="11982"/>
                    <a:pt x="25053" y="11982"/>
                  </a:cubicBezTo>
                  <a:cubicBezTo>
                    <a:pt x="25011" y="12233"/>
                    <a:pt x="25011" y="12484"/>
                    <a:pt x="25053" y="12736"/>
                  </a:cubicBezTo>
                  <a:cubicBezTo>
                    <a:pt x="24978" y="12920"/>
                    <a:pt x="24978" y="13138"/>
                    <a:pt x="25053" y="13322"/>
                  </a:cubicBezTo>
                  <a:cubicBezTo>
                    <a:pt x="25053" y="13322"/>
                    <a:pt x="25053" y="13322"/>
                    <a:pt x="25053" y="13322"/>
                  </a:cubicBezTo>
                  <a:cubicBezTo>
                    <a:pt x="25053" y="13322"/>
                    <a:pt x="25053" y="13322"/>
                    <a:pt x="25053" y="13322"/>
                  </a:cubicBezTo>
                  <a:cubicBezTo>
                    <a:pt x="25087" y="13105"/>
                    <a:pt x="25087" y="12870"/>
                    <a:pt x="25053" y="12652"/>
                  </a:cubicBezTo>
                  <a:cubicBezTo>
                    <a:pt x="25095" y="12434"/>
                    <a:pt x="25095" y="12200"/>
                    <a:pt x="25053" y="11982"/>
                  </a:cubicBezTo>
                  <a:cubicBezTo>
                    <a:pt x="25053" y="11982"/>
                    <a:pt x="25639" y="12401"/>
                    <a:pt x="25556" y="12401"/>
                  </a:cubicBezTo>
                  <a:close/>
                  <a:moveTo>
                    <a:pt x="31756" y="32929"/>
                  </a:moveTo>
                  <a:lnTo>
                    <a:pt x="31756" y="32929"/>
                  </a:lnTo>
                  <a:lnTo>
                    <a:pt x="31756" y="32929"/>
                  </a:lnTo>
                  <a:close/>
                </a:path>
              </a:pathLst>
            </a:custGeom>
            <a:solidFill>
              <a:srgbClr val="FFFFFF"/>
            </a:solidFill>
            <a:ln w="8363" cap="flat">
              <a:noFill/>
              <a:prstDash val="solid"/>
              <a:miter/>
            </a:ln>
          </p:spPr>
          <p:txBody>
            <a:bodyPr rtlCol="0" anchor="ctr"/>
            <a:lstStyle/>
            <a:p>
              <a:pPr defTabSz="914378"/>
              <a:endParaRPr lang="en-US"/>
            </a:p>
          </p:txBody>
        </p:sp>
        <p:sp>
          <p:nvSpPr>
            <p:cNvPr id="833" name="Freeform: Shape 832">
              <a:extLst>
                <a:ext uri="{FF2B5EF4-FFF2-40B4-BE49-F238E27FC236}">
                  <a16:creationId xmlns:a16="http://schemas.microsoft.com/office/drawing/2014/main" xmlns="" id="{90EA0886-D855-49C9-882C-3ACAEEB8B385}"/>
                </a:ext>
              </a:extLst>
            </p:cNvPr>
            <p:cNvSpPr/>
            <p:nvPr/>
          </p:nvSpPr>
          <p:spPr>
            <a:xfrm>
              <a:off x="3045701" y="2520918"/>
              <a:ext cx="233955" cy="174029"/>
            </a:xfrm>
            <a:custGeom>
              <a:avLst/>
              <a:gdLst>
                <a:gd name="connsiteX0" fmla="*/ 6033 w 233955"/>
                <a:gd name="connsiteY0" fmla="*/ 174029 h 174029"/>
                <a:gd name="connsiteX1" fmla="*/ 0 w 233955"/>
                <a:gd name="connsiteY1" fmla="*/ 172270 h 174029"/>
                <a:gd name="connsiteX2" fmla="*/ 71472 w 233955"/>
                <a:gd name="connsiteY2" fmla="*/ 69293 h 174029"/>
                <a:gd name="connsiteX3" fmla="*/ 143112 w 233955"/>
                <a:gd name="connsiteY3" fmla="*/ 77253 h 174029"/>
                <a:gd name="connsiteX4" fmla="*/ 196485 w 233955"/>
                <a:gd name="connsiteY4" fmla="*/ 84794 h 174029"/>
                <a:gd name="connsiteX5" fmla="*/ 224554 w 233955"/>
                <a:gd name="connsiteY5" fmla="*/ 53122 h 174029"/>
                <a:gd name="connsiteX6" fmla="*/ 218857 w 233955"/>
                <a:gd name="connsiteY6" fmla="*/ 3854 h 174029"/>
                <a:gd name="connsiteX7" fmla="*/ 223884 w 233955"/>
                <a:gd name="connsiteY7" fmla="*/ 0 h 174029"/>
                <a:gd name="connsiteX8" fmla="*/ 230503 w 233955"/>
                <a:gd name="connsiteY8" fmla="*/ 54965 h 174029"/>
                <a:gd name="connsiteX9" fmla="*/ 198496 w 233955"/>
                <a:gd name="connsiteY9" fmla="*/ 90743 h 174029"/>
                <a:gd name="connsiteX10" fmla="*/ 141184 w 233955"/>
                <a:gd name="connsiteY10" fmla="*/ 83202 h 174029"/>
                <a:gd name="connsiteX11" fmla="*/ 73399 w 233955"/>
                <a:gd name="connsiteY11" fmla="*/ 75326 h 174029"/>
                <a:gd name="connsiteX12" fmla="*/ 6033 w 233955"/>
                <a:gd name="connsiteY12" fmla="*/ 174029 h 1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55" h="174029">
                  <a:moveTo>
                    <a:pt x="6033" y="174029"/>
                  </a:moveTo>
                  <a:lnTo>
                    <a:pt x="0" y="172270"/>
                  </a:lnTo>
                  <a:cubicBezTo>
                    <a:pt x="1089" y="168667"/>
                    <a:pt x="26226" y="83789"/>
                    <a:pt x="71472" y="69293"/>
                  </a:cubicBezTo>
                  <a:cubicBezTo>
                    <a:pt x="94933" y="61836"/>
                    <a:pt x="119399" y="69293"/>
                    <a:pt x="143112" y="77253"/>
                  </a:cubicBezTo>
                  <a:cubicBezTo>
                    <a:pt x="162970" y="83621"/>
                    <a:pt x="181738" y="89570"/>
                    <a:pt x="196485" y="84794"/>
                  </a:cubicBezTo>
                  <a:cubicBezTo>
                    <a:pt x="210436" y="79432"/>
                    <a:pt x="220909" y="67618"/>
                    <a:pt x="224554" y="53122"/>
                  </a:cubicBezTo>
                  <a:cubicBezTo>
                    <a:pt x="230227" y="36683"/>
                    <a:pt x="228132" y="18559"/>
                    <a:pt x="218857" y="3854"/>
                  </a:cubicBezTo>
                  <a:lnTo>
                    <a:pt x="223884" y="0"/>
                  </a:lnTo>
                  <a:cubicBezTo>
                    <a:pt x="234383" y="16347"/>
                    <a:pt x="236821" y="36599"/>
                    <a:pt x="230503" y="54965"/>
                  </a:cubicBezTo>
                  <a:cubicBezTo>
                    <a:pt x="226356" y="71422"/>
                    <a:pt x="214391" y="84794"/>
                    <a:pt x="198496" y="90743"/>
                  </a:cubicBezTo>
                  <a:cubicBezTo>
                    <a:pt x="181738" y="96190"/>
                    <a:pt x="162048" y="89905"/>
                    <a:pt x="141184" y="83202"/>
                  </a:cubicBezTo>
                  <a:cubicBezTo>
                    <a:pt x="118394" y="75913"/>
                    <a:pt x="94933" y="68372"/>
                    <a:pt x="73399" y="75326"/>
                  </a:cubicBezTo>
                  <a:cubicBezTo>
                    <a:pt x="31253" y="88732"/>
                    <a:pt x="6284" y="173192"/>
                    <a:pt x="6033" y="174029"/>
                  </a:cubicBezTo>
                  <a:close/>
                </a:path>
              </a:pathLst>
            </a:custGeom>
            <a:solidFill>
              <a:srgbClr val="263238"/>
            </a:solidFill>
            <a:ln w="8363" cap="flat">
              <a:noFill/>
              <a:prstDash val="solid"/>
              <a:miter/>
            </a:ln>
          </p:spPr>
          <p:txBody>
            <a:bodyPr rtlCol="0" anchor="ctr"/>
            <a:lstStyle/>
            <a:p>
              <a:pPr defTabSz="914378"/>
              <a:endParaRPr lang="en-US"/>
            </a:p>
          </p:txBody>
        </p:sp>
        <p:sp>
          <p:nvSpPr>
            <p:cNvPr id="834" name="Freeform: Shape 833">
              <a:extLst>
                <a:ext uri="{FF2B5EF4-FFF2-40B4-BE49-F238E27FC236}">
                  <a16:creationId xmlns:a16="http://schemas.microsoft.com/office/drawing/2014/main" xmlns="" id="{51DFB773-7E65-4415-A6C3-089CAA2E2B6E}"/>
                </a:ext>
              </a:extLst>
            </p:cNvPr>
            <p:cNvSpPr/>
            <p:nvPr/>
          </p:nvSpPr>
          <p:spPr>
            <a:xfrm>
              <a:off x="3207330" y="2487989"/>
              <a:ext cx="58903" cy="40470"/>
            </a:xfrm>
            <a:custGeom>
              <a:avLst/>
              <a:gdLst>
                <a:gd name="connsiteX0" fmla="*/ 58652 w 58903"/>
                <a:gd name="connsiteY0" fmla="*/ 40470 h 40470"/>
                <a:gd name="connsiteX1" fmla="*/ 33516 w 58903"/>
                <a:gd name="connsiteY1" fmla="*/ 34270 h 40470"/>
                <a:gd name="connsiteX2" fmla="*/ 0 w 58903"/>
                <a:gd name="connsiteY2" fmla="*/ 4189 h 40470"/>
                <a:gd name="connsiteX3" fmla="*/ 4692 w 58903"/>
                <a:gd name="connsiteY3" fmla="*/ 0 h 40470"/>
                <a:gd name="connsiteX4" fmla="*/ 36364 w 58903"/>
                <a:gd name="connsiteY4" fmla="*/ 28740 h 40470"/>
                <a:gd name="connsiteX5" fmla="*/ 58904 w 58903"/>
                <a:gd name="connsiteY5" fmla="*/ 34186 h 40470"/>
                <a:gd name="connsiteX6" fmla="*/ 58904 w 58903"/>
                <a:gd name="connsiteY6" fmla="*/ 40470 h 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03" h="40470">
                  <a:moveTo>
                    <a:pt x="58652" y="40470"/>
                  </a:moveTo>
                  <a:cubicBezTo>
                    <a:pt x="49896" y="40462"/>
                    <a:pt x="41274" y="38333"/>
                    <a:pt x="33516" y="34270"/>
                  </a:cubicBezTo>
                  <a:cubicBezTo>
                    <a:pt x="21140" y="25673"/>
                    <a:pt x="9887" y="15568"/>
                    <a:pt x="0" y="4189"/>
                  </a:cubicBezTo>
                  <a:lnTo>
                    <a:pt x="4692" y="0"/>
                  </a:lnTo>
                  <a:cubicBezTo>
                    <a:pt x="14085" y="10792"/>
                    <a:pt x="24718" y="20436"/>
                    <a:pt x="36364" y="28740"/>
                  </a:cubicBezTo>
                  <a:cubicBezTo>
                    <a:pt x="43344" y="32309"/>
                    <a:pt x="51069" y="34177"/>
                    <a:pt x="58904" y="34186"/>
                  </a:cubicBezTo>
                  <a:lnTo>
                    <a:pt x="58904" y="40470"/>
                  </a:lnTo>
                  <a:close/>
                </a:path>
              </a:pathLst>
            </a:custGeom>
            <a:solidFill>
              <a:srgbClr val="FFC727"/>
            </a:solidFill>
            <a:ln w="8363" cap="flat">
              <a:noFill/>
              <a:prstDash val="solid"/>
              <a:miter/>
            </a:ln>
          </p:spPr>
          <p:txBody>
            <a:bodyPr rtlCol="0" anchor="ctr"/>
            <a:lstStyle/>
            <a:p>
              <a:pPr defTabSz="914378"/>
              <a:endParaRPr lang="en-US"/>
            </a:p>
          </p:txBody>
        </p:sp>
        <p:sp>
          <p:nvSpPr>
            <p:cNvPr id="835" name="Freeform: Shape 834">
              <a:extLst>
                <a:ext uri="{FF2B5EF4-FFF2-40B4-BE49-F238E27FC236}">
                  <a16:creationId xmlns:a16="http://schemas.microsoft.com/office/drawing/2014/main" xmlns="" id="{33D5F707-06FA-42B2-811A-5BB3906628FE}"/>
                </a:ext>
              </a:extLst>
            </p:cNvPr>
            <p:cNvSpPr/>
            <p:nvPr/>
          </p:nvSpPr>
          <p:spPr>
            <a:xfrm>
              <a:off x="3243778" y="2456233"/>
              <a:ext cx="29560" cy="65774"/>
            </a:xfrm>
            <a:custGeom>
              <a:avLst/>
              <a:gdLst>
                <a:gd name="connsiteX0" fmla="*/ 28488 w 29560"/>
                <a:gd name="connsiteY0" fmla="*/ 65774 h 65774"/>
                <a:gd name="connsiteX1" fmla="*/ 22204 w 29560"/>
                <a:gd name="connsiteY1" fmla="*/ 64936 h 65774"/>
                <a:gd name="connsiteX2" fmla="*/ 22958 w 29560"/>
                <a:gd name="connsiteY2" fmla="*/ 39800 h 65774"/>
                <a:gd name="connsiteX3" fmla="*/ 0 w 29560"/>
                <a:gd name="connsiteY3" fmla="*/ 3938 h 65774"/>
                <a:gd name="connsiteX4" fmla="*/ 4860 w 29560"/>
                <a:gd name="connsiteY4" fmla="*/ 0 h 65774"/>
                <a:gd name="connsiteX5" fmla="*/ 29158 w 29560"/>
                <a:gd name="connsiteY5" fmla="*/ 38962 h 65774"/>
                <a:gd name="connsiteX6" fmla="*/ 28488 w 29560"/>
                <a:gd name="connsiteY6" fmla="*/ 65774 h 6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0" h="65774">
                  <a:moveTo>
                    <a:pt x="28488" y="65774"/>
                  </a:moveTo>
                  <a:lnTo>
                    <a:pt x="22204" y="64936"/>
                  </a:lnTo>
                  <a:cubicBezTo>
                    <a:pt x="23369" y="56608"/>
                    <a:pt x="23620" y="48179"/>
                    <a:pt x="22958" y="39800"/>
                  </a:cubicBezTo>
                  <a:cubicBezTo>
                    <a:pt x="22036" y="32929"/>
                    <a:pt x="8714" y="14663"/>
                    <a:pt x="0" y="3938"/>
                  </a:cubicBezTo>
                  <a:lnTo>
                    <a:pt x="4860" y="0"/>
                  </a:lnTo>
                  <a:cubicBezTo>
                    <a:pt x="7206" y="2849"/>
                    <a:pt x="27734" y="28237"/>
                    <a:pt x="29158" y="38962"/>
                  </a:cubicBezTo>
                  <a:cubicBezTo>
                    <a:pt x="29862" y="47902"/>
                    <a:pt x="29644" y="56884"/>
                    <a:pt x="28488" y="65774"/>
                  </a:cubicBezTo>
                  <a:close/>
                </a:path>
              </a:pathLst>
            </a:custGeom>
            <a:solidFill>
              <a:srgbClr val="FFC727"/>
            </a:solidFill>
            <a:ln w="8363" cap="flat">
              <a:noFill/>
              <a:prstDash val="solid"/>
              <a:miter/>
            </a:ln>
          </p:spPr>
          <p:txBody>
            <a:bodyPr rtlCol="0" anchor="ctr"/>
            <a:lstStyle/>
            <a:p>
              <a:pPr defTabSz="914378"/>
              <a:endParaRPr lang="en-US"/>
            </a:p>
          </p:txBody>
        </p:sp>
        <p:sp>
          <p:nvSpPr>
            <p:cNvPr id="836" name="Freeform: Shape 835">
              <a:extLst>
                <a:ext uri="{FF2B5EF4-FFF2-40B4-BE49-F238E27FC236}">
                  <a16:creationId xmlns:a16="http://schemas.microsoft.com/office/drawing/2014/main" xmlns="" id="{BF9AC8AD-7481-4B54-963F-FF3904BF21FB}"/>
                </a:ext>
              </a:extLst>
            </p:cNvPr>
            <p:cNvSpPr/>
            <p:nvPr/>
          </p:nvSpPr>
          <p:spPr>
            <a:xfrm>
              <a:off x="3209089" y="2471734"/>
              <a:ext cx="60411" cy="54798"/>
            </a:xfrm>
            <a:custGeom>
              <a:avLst/>
              <a:gdLst>
                <a:gd name="connsiteX0" fmla="*/ 57228 w 60411"/>
                <a:gd name="connsiteY0" fmla="*/ 54798 h 54798"/>
                <a:gd name="connsiteX1" fmla="*/ 26980 w 60411"/>
                <a:gd name="connsiteY1" fmla="*/ 34102 h 54798"/>
                <a:gd name="connsiteX2" fmla="*/ 0 w 60411"/>
                <a:gd name="connsiteY2" fmla="*/ 4189 h 54798"/>
                <a:gd name="connsiteX3" fmla="*/ 4692 w 60411"/>
                <a:gd name="connsiteY3" fmla="*/ 0 h 54798"/>
                <a:gd name="connsiteX4" fmla="*/ 31588 w 60411"/>
                <a:gd name="connsiteY4" fmla="*/ 29829 h 54798"/>
                <a:gd name="connsiteX5" fmla="*/ 60412 w 60411"/>
                <a:gd name="connsiteY5" fmla="*/ 49352 h 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11" h="54798">
                  <a:moveTo>
                    <a:pt x="57228" y="54798"/>
                  </a:moveTo>
                  <a:cubicBezTo>
                    <a:pt x="46553" y="48807"/>
                    <a:pt x="36431" y="41886"/>
                    <a:pt x="26980" y="34102"/>
                  </a:cubicBezTo>
                  <a:cubicBezTo>
                    <a:pt x="21031" y="27650"/>
                    <a:pt x="0" y="4189"/>
                    <a:pt x="0" y="4189"/>
                  </a:cubicBezTo>
                  <a:lnTo>
                    <a:pt x="4692" y="0"/>
                  </a:lnTo>
                  <a:cubicBezTo>
                    <a:pt x="4692" y="0"/>
                    <a:pt x="25723" y="23461"/>
                    <a:pt x="31588" y="29829"/>
                  </a:cubicBezTo>
                  <a:cubicBezTo>
                    <a:pt x="40579" y="37202"/>
                    <a:pt x="50231" y="43738"/>
                    <a:pt x="60412" y="49352"/>
                  </a:cubicBezTo>
                  <a:close/>
                </a:path>
              </a:pathLst>
            </a:custGeom>
            <a:solidFill>
              <a:srgbClr val="FFC727"/>
            </a:solidFill>
            <a:ln w="8363" cap="flat">
              <a:noFill/>
              <a:prstDash val="solid"/>
              <a:miter/>
            </a:ln>
          </p:spPr>
          <p:txBody>
            <a:bodyPr rtlCol="0" anchor="ctr"/>
            <a:lstStyle/>
            <a:p>
              <a:pPr defTabSz="914378"/>
              <a:endParaRPr lang="en-US"/>
            </a:p>
          </p:txBody>
        </p:sp>
        <p:sp>
          <p:nvSpPr>
            <p:cNvPr id="837" name="Freeform: Shape 836">
              <a:extLst>
                <a:ext uri="{FF2B5EF4-FFF2-40B4-BE49-F238E27FC236}">
                  <a16:creationId xmlns:a16="http://schemas.microsoft.com/office/drawing/2014/main" xmlns="" id="{E27D7F31-C938-404C-BBCC-E7B32EDF7D32}"/>
                </a:ext>
              </a:extLst>
            </p:cNvPr>
            <p:cNvSpPr/>
            <p:nvPr/>
          </p:nvSpPr>
          <p:spPr>
            <a:xfrm>
              <a:off x="3228444" y="2459417"/>
              <a:ext cx="43235" cy="64601"/>
            </a:xfrm>
            <a:custGeom>
              <a:avLst/>
              <a:gdLst>
                <a:gd name="connsiteX0" fmla="*/ 37454 w 43235"/>
                <a:gd name="connsiteY0" fmla="*/ 64601 h 64601"/>
                <a:gd name="connsiteX1" fmla="*/ 19355 w 43235"/>
                <a:gd name="connsiteY1" fmla="*/ 29326 h 64601"/>
                <a:gd name="connsiteX2" fmla="*/ 0 w 43235"/>
                <a:gd name="connsiteY2" fmla="*/ 3603 h 64601"/>
                <a:gd name="connsiteX3" fmla="*/ 5195 w 43235"/>
                <a:gd name="connsiteY3" fmla="*/ 0 h 64601"/>
                <a:gd name="connsiteX4" fmla="*/ 23964 w 43235"/>
                <a:gd name="connsiteY4" fmla="*/ 25137 h 64601"/>
                <a:gd name="connsiteX5" fmla="*/ 43235 w 43235"/>
                <a:gd name="connsiteY5" fmla="*/ 62171 h 6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35" h="64601">
                  <a:moveTo>
                    <a:pt x="37454" y="64601"/>
                  </a:moveTo>
                  <a:cubicBezTo>
                    <a:pt x="32435" y="52351"/>
                    <a:pt x="26377" y="40545"/>
                    <a:pt x="19355" y="29326"/>
                  </a:cubicBezTo>
                  <a:cubicBezTo>
                    <a:pt x="13742" y="23293"/>
                    <a:pt x="587" y="4189"/>
                    <a:pt x="0" y="3603"/>
                  </a:cubicBezTo>
                  <a:lnTo>
                    <a:pt x="5195" y="0"/>
                  </a:lnTo>
                  <a:cubicBezTo>
                    <a:pt x="5195" y="0"/>
                    <a:pt x="18601" y="19355"/>
                    <a:pt x="23964" y="25137"/>
                  </a:cubicBezTo>
                  <a:cubicBezTo>
                    <a:pt x="31496" y="36876"/>
                    <a:pt x="37948" y="49268"/>
                    <a:pt x="43235" y="62171"/>
                  </a:cubicBezTo>
                  <a:close/>
                </a:path>
              </a:pathLst>
            </a:custGeom>
            <a:solidFill>
              <a:srgbClr val="FFC727"/>
            </a:solidFill>
            <a:ln w="8363" cap="flat">
              <a:noFill/>
              <a:prstDash val="solid"/>
              <a:miter/>
            </a:ln>
          </p:spPr>
          <p:txBody>
            <a:bodyPr rtlCol="0" anchor="ctr"/>
            <a:lstStyle/>
            <a:p>
              <a:pPr defTabSz="914378"/>
              <a:endParaRPr lang="en-US"/>
            </a:p>
          </p:txBody>
        </p:sp>
        <p:sp>
          <p:nvSpPr>
            <p:cNvPr id="838" name="Freeform: Shape 837">
              <a:extLst>
                <a:ext uri="{FF2B5EF4-FFF2-40B4-BE49-F238E27FC236}">
                  <a16:creationId xmlns:a16="http://schemas.microsoft.com/office/drawing/2014/main" xmlns="" id="{BC0591D8-C71C-4731-B8F9-1EE49810D8AB}"/>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FFC727"/>
            </a:solidFill>
            <a:ln w="8363" cap="flat">
              <a:noFill/>
              <a:prstDash val="solid"/>
              <a:miter/>
            </a:ln>
          </p:spPr>
          <p:txBody>
            <a:bodyPr rtlCol="0" anchor="ctr"/>
            <a:lstStyle/>
            <a:p>
              <a:pPr defTabSz="914378"/>
              <a:endParaRPr lang="en-US"/>
            </a:p>
          </p:txBody>
        </p:sp>
        <p:sp>
          <p:nvSpPr>
            <p:cNvPr id="839" name="Freeform: Shape 838">
              <a:extLst>
                <a:ext uri="{FF2B5EF4-FFF2-40B4-BE49-F238E27FC236}">
                  <a16:creationId xmlns:a16="http://schemas.microsoft.com/office/drawing/2014/main" xmlns="" id="{68440C94-FE1E-47C0-9CEB-1B7B2A449A23}"/>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000000">
                <a:alpha val="10000"/>
              </a:srgbClr>
            </a:solidFill>
            <a:ln w="8363" cap="flat">
              <a:noFill/>
              <a:prstDash val="solid"/>
              <a:miter/>
            </a:ln>
          </p:spPr>
          <p:txBody>
            <a:bodyPr rtlCol="0" anchor="ctr"/>
            <a:lstStyle/>
            <a:p>
              <a:pPr defTabSz="914378"/>
              <a:endParaRPr lang="en-US"/>
            </a:p>
          </p:txBody>
        </p:sp>
        <p:sp>
          <p:nvSpPr>
            <p:cNvPr id="840" name="Freeform: Shape 839">
              <a:extLst>
                <a:ext uri="{FF2B5EF4-FFF2-40B4-BE49-F238E27FC236}">
                  <a16:creationId xmlns:a16="http://schemas.microsoft.com/office/drawing/2014/main" xmlns="" id="{FCC05E80-0B53-4656-A0AB-1767E47AD4AF}"/>
                </a:ext>
              </a:extLst>
            </p:cNvPr>
            <p:cNvSpPr/>
            <p:nvPr/>
          </p:nvSpPr>
          <p:spPr>
            <a:xfrm>
              <a:off x="2749340" y="2703828"/>
              <a:ext cx="310689" cy="155513"/>
            </a:xfrm>
            <a:custGeom>
              <a:avLst/>
              <a:gdLst>
                <a:gd name="connsiteX0" fmla="*/ 25639 w 310689"/>
                <a:gd name="connsiteY0" fmla="*/ 155513 h 155513"/>
                <a:gd name="connsiteX1" fmla="*/ 0 w 310689"/>
                <a:gd name="connsiteY1" fmla="*/ 72814 h 155513"/>
                <a:gd name="connsiteX2" fmla="*/ 144871 w 310689"/>
                <a:gd name="connsiteY2" fmla="*/ 4526 h 155513"/>
                <a:gd name="connsiteX3" fmla="*/ 298959 w 310689"/>
                <a:gd name="connsiteY3" fmla="*/ 9553 h 155513"/>
                <a:gd name="connsiteX4" fmla="*/ 310689 w 310689"/>
                <a:gd name="connsiteY4" fmla="*/ 101721 h 155513"/>
                <a:gd name="connsiteX5" fmla="*/ 157020 w 310689"/>
                <a:gd name="connsiteY5" fmla="*/ 112614 h 155513"/>
                <a:gd name="connsiteX6" fmla="*/ 25639 w 310689"/>
                <a:gd name="connsiteY6" fmla="*/ 155513 h 15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689" h="155513">
                  <a:moveTo>
                    <a:pt x="25639" y="155513"/>
                  </a:moveTo>
                  <a:lnTo>
                    <a:pt x="0" y="72814"/>
                  </a:lnTo>
                  <a:cubicBezTo>
                    <a:pt x="0" y="72814"/>
                    <a:pt x="78343" y="17094"/>
                    <a:pt x="144871" y="4526"/>
                  </a:cubicBezTo>
                  <a:cubicBezTo>
                    <a:pt x="211399" y="-8042"/>
                    <a:pt x="298959" y="9553"/>
                    <a:pt x="298959" y="9553"/>
                  </a:cubicBezTo>
                  <a:lnTo>
                    <a:pt x="310689" y="101721"/>
                  </a:lnTo>
                  <a:cubicBezTo>
                    <a:pt x="310689" y="101721"/>
                    <a:pt x="210562" y="101302"/>
                    <a:pt x="157020" y="112614"/>
                  </a:cubicBezTo>
                  <a:cubicBezTo>
                    <a:pt x="103479" y="123925"/>
                    <a:pt x="25639" y="155513"/>
                    <a:pt x="25639" y="155513"/>
                  </a:cubicBezTo>
                  <a:close/>
                </a:path>
              </a:pathLst>
            </a:custGeom>
            <a:solidFill>
              <a:srgbClr val="FFC727"/>
            </a:solidFill>
            <a:ln w="8363" cap="flat">
              <a:noFill/>
              <a:prstDash val="solid"/>
              <a:miter/>
            </a:ln>
          </p:spPr>
          <p:txBody>
            <a:bodyPr rtlCol="0" anchor="ctr"/>
            <a:lstStyle/>
            <a:p>
              <a:pPr defTabSz="914378"/>
              <a:endParaRPr lang="en-US"/>
            </a:p>
          </p:txBody>
        </p:sp>
        <p:sp>
          <p:nvSpPr>
            <p:cNvPr id="841" name="Freeform: Shape 840">
              <a:extLst>
                <a:ext uri="{FF2B5EF4-FFF2-40B4-BE49-F238E27FC236}">
                  <a16:creationId xmlns:a16="http://schemas.microsoft.com/office/drawing/2014/main" xmlns="" id="{DF8152AF-E4B6-4A5B-83FC-5B85DE7AEC72}"/>
                </a:ext>
              </a:extLst>
            </p:cNvPr>
            <p:cNvSpPr/>
            <p:nvPr/>
          </p:nvSpPr>
          <p:spPr>
            <a:xfrm>
              <a:off x="3017632" y="2891349"/>
              <a:ext cx="333479" cy="330966"/>
            </a:xfrm>
            <a:custGeom>
              <a:avLst/>
              <a:gdLst>
                <a:gd name="connsiteX0" fmla="*/ 288234 w 333479"/>
                <a:gd name="connsiteY0" fmla="*/ 285972 h 330966"/>
                <a:gd name="connsiteX1" fmla="*/ 333480 w 333479"/>
                <a:gd name="connsiteY1" fmla="*/ 204110 h 330966"/>
                <a:gd name="connsiteX2" fmla="*/ 308343 w 333479"/>
                <a:gd name="connsiteY2" fmla="*/ 190285 h 330966"/>
                <a:gd name="connsiteX3" fmla="*/ 296948 w 333479"/>
                <a:gd name="connsiteY3" fmla="*/ 169840 h 330966"/>
                <a:gd name="connsiteX4" fmla="*/ 296948 w 333479"/>
                <a:gd name="connsiteY4" fmla="*/ 155847 h 330966"/>
                <a:gd name="connsiteX5" fmla="*/ 307589 w 333479"/>
                <a:gd name="connsiteY5" fmla="*/ 135152 h 330966"/>
                <a:gd name="connsiteX6" fmla="*/ 332055 w 333479"/>
                <a:gd name="connsiteY6" fmla="*/ 120321 h 330966"/>
                <a:gd name="connsiteX7" fmla="*/ 283793 w 333479"/>
                <a:gd name="connsiteY7" fmla="*/ 40135 h 330966"/>
                <a:gd name="connsiteX8" fmla="*/ 259243 w 333479"/>
                <a:gd name="connsiteY8" fmla="*/ 54965 h 330966"/>
                <a:gd name="connsiteX9" fmla="*/ 235950 w 333479"/>
                <a:gd name="connsiteY9" fmla="*/ 54965 h 330966"/>
                <a:gd name="connsiteX10" fmla="*/ 223716 w 333479"/>
                <a:gd name="connsiteY10" fmla="*/ 48179 h 330966"/>
                <a:gd name="connsiteX11" fmla="*/ 210981 w 333479"/>
                <a:gd name="connsiteY11" fmla="*/ 28572 h 330966"/>
                <a:gd name="connsiteX12" fmla="*/ 210478 w 333479"/>
                <a:gd name="connsiteY12" fmla="*/ 0 h 330966"/>
                <a:gd name="connsiteX13" fmla="*/ 116886 w 333479"/>
                <a:gd name="connsiteY13" fmla="*/ 1759 h 330966"/>
                <a:gd name="connsiteX14" fmla="*/ 117472 w 333479"/>
                <a:gd name="connsiteY14" fmla="*/ 30499 h 330966"/>
                <a:gd name="connsiteX15" fmla="*/ 105407 w 333479"/>
                <a:gd name="connsiteY15" fmla="*/ 50441 h 330966"/>
                <a:gd name="connsiteX16" fmla="*/ 99457 w 333479"/>
                <a:gd name="connsiteY16" fmla="*/ 53876 h 330966"/>
                <a:gd name="connsiteX17" fmla="*/ 93592 w 333479"/>
                <a:gd name="connsiteY17" fmla="*/ 57563 h 330966"/>
                <a:gd name="connsiteX18" fmla="*/ 70383 w 333479"/>
                <a:gd name="connsiteY18" fmla="*/ 58904 h 330966"/>
                <a:gd name="connsiteX19" fmla="*/ 45246 w 333479"/>
                <a:gd name="connsiteY19" fmla="*/ 44995 h 330966"/>
                <a:gd name="connsiteX20" fmla="*/ 0 w 333479"/>
                <a:gd name="connsiteY20" fmla="*/ 126857 h 330966"/>
                <a:gd name="connsiteX21" fmla="*/ 25137 w 333479"/>
                <a:gd name="connsiteY21" fmla="*/ 140765 h 330966"/>
                <a:gd name="connsiteX22" fmla="*/ 36532 w 333479"/>
                <a:gd name="connsiteY22" fmla="*/ 161126 h 330966"/>
                <a:gd name="connsiteX23" fmla="*/ 36532 w 333479"/>
                <a:gd name="connsiteY23" fmla="*/ 175119 h 330966"/>
                <a:gd name="connsiteX24" fmla="*/ 25891 w 333479"/>
                <a:gd name="connsiteY24" fmla="*/ 195815 h 330966"/>
                <a:gd name="connsiteX25" fmla="*/ 1341 w 333479"/>
                <a:gd name="connsiteY25" fmla="*/ 210645 h 330966"/>
                <a:gd name="connsiteX26" fmla="*/ 49687 w 333479"/>
                <a:gd name="connsiteY26" fmla="*/ 290831 h 330966"/>
                <a:gd name="connsiteX27" fmla="*/ 74237 w 333479"/>
                <a:gd name="connsiteY27" fmla="*/ 276001 h 330966"/>
                <a:gd name="connsiteX28" fmla="*/ 97530 w 333479"/>
                <a:gd name="connsiteY28" fmla="*/ 276001 h 330966"/>
                <a:gd name="connsiteX29" fmla="*/ 109680 w 333479"/>
                <a:gd name="connsiteY29" fmla="*/ 282704 h 330966"/>
                <a:gd name="connsiteX30" fmla="*/ 122416 w 333479"/>
                <a:gd name="connsiteY30" fmla="*/ 302311 h 330966"/>
                <a:gd name="connsiteX31" fmla="*/ 123002 w 333479"/>
                <a:gd name="connsiteY31" fmla="*/ 330966 h 330966"/>
                <a:gd name="connsiteX32" fmla="*/ 216594 w 333479"/>
                <a:gd name="connsiteY32" fmla="*/ 329207 h 330966"/>
                <a:gd name="connsiteX33" fmla="*/ 216008 w 333479"/>
                <a:gd name="connsiteY33" fmla="*/ 300467 h 330966"/>
                <a:gd name="connsiteX34" fmla="*/ 228073 w 333479"/>
                <a:gd name="connsiteY34" fmla="*/ 280609 h 330966"/>
                <a:gd name="connsiteX35" fmla="*/ 234106 w 333479"/>
                <a:gd name="connsiteY35" fmla="*/ 277174 h 330966"/>
                <a:gd name="connsiteX36" fmla="*/ 239888 w 333479"/>
                <a:gd name="connsiteY36" fmla="*/ 273403 h 330966"/>
                <a:gd name="connsiteX37" fmla="*/ 263181 w 333479"/>
                <a:gd name="connsiteY37" fmla="*/ 272146 h 330966"/>
                <a:gd name="connsiteX38" fmla="*/ 206205 w 333479"/>
                <a:gd name="connsiteY38" fmla="*/ 231006 h 330966"/>
                <a:gd name="connsiteX39" fmla="*/ 100982 w 333479"/>
                <a:gd name="connsiteY39" fmla="*/ 204856 h 330966"/>
                <a:gd name="connsiteX40" fmla="*/ 127133 w 333479"/>
                <a:gd name="connsiteY40" fmla="*/ 99633 h 330966"/>
                <a:gd name="connsiteX41" fmla="*/ 232347 w 333479"/>
                <a:gd name="connsiteY41" fmla="*/ 125767 h 330966"/>
                <a:gd name="connsiteX42" fmla="*/ 206205 w 333479"/>
                <a:gd name="connsiteY42" fmla="*/ 231006 h 3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479" h="330966">
                  <a:moveTo>
                    <a:pt x="288234" y="285972"/>
                  </a:moveTo>
                  <a:lnTo>
                    <a:pt x="333480" y="204110"/>
                  </a:lnTo>
                  <a:lnTo>
                    <a:pt x="308343" y="190285"/>
                  </a:lnTo>
                  <a:cubicBezTo>
                    <a:pt x="301012" y="186145"/>
                    <a:pt x="296613" y="178253"/>
                    <a:pt x="296948" y="169840"/>
                  </a:cubicBezTo>
                  <a:cubicBezTo>
                    <a:pt x="297199" y="165181"/>
                    <a:pt x="297199" y="160506"/>
                    <a:pt x="296948" y="155847"/>
                  </a:cubicBezTo>
                  <a:cubicBezTo>
                    <a:pt x="296286" y="147494"/>
                    <a:pt x="300408" y="139475"/>
                    <a:pt x="307589" y="135152"/>
                  </a:cubicBezTo>
                  <a:lnTo>
                    <a:pt x="332055" y="120321"/>
                  </a:lnTo>
                  <a:lnTo>
                    <a:pt x="283793" y="40135"/>
                  </a:lnTo>
                  <a:lnTo>
                    <a:pt x="259243" y="54965"/>
                  </a:lnTo>
                  <a:cubicBezTo>
                    <a:pt x="252104" y="59364"/>
                    <a:pt x="243089" y="59364"/>
                    <a:pt x="235950" y="54965"/>
                  </a:cubicBezTo>
                  <a:cubicBezTo>
                    <a:pt x="232011" y="52460"/>
                    <a:pt x="227923" y="50189"/>
                    <a:pt x="223716" y="48179"/>
                  </a:cubicBezTo>
                  <a:cubicBezTo>
                    <a:pt x="216092" y="44592"/>
                    <a:pt x="211165" y="36993"/>
                    <a:pt x="210981" y="28572"/>
                  </a:cubicBezTo>
                  <a:lnTo>
                    <a:pt x="210478" y="0"/>
                  </a:lnTo>
                  <a:lnTo>
                    <a:pt x="116886" y="1759"/>
                  </a:lnTo>
                  <a:lnTo>
                    <a:pt x="117472" y="30499"/>
                  </a:lnTo>
                  <a:cubicBezTo>
                    <a:pt x="117539" y="38895"/>
                    <a:pt x="112872" y="46612"/>
                    <a:pt x="105407" y="50441"/>
                  </a:cubicBezTo>
                  <a:lnTo>
                    <a:pt x="99457" y="53876"/>
                  </a:lnTo>
                  <a:cubicBezTo>
                    <a:pt x="97447" y="55049"/>
                    <a:pt x="95520" y="56306"/>
                    <a:pt x="93592" y="57563"/>
                  </a:cubicBezTo>
                  <a:cubicBezTo>
                    <a:pt x="86730" y="62364"/>
                    <a:pt x="77748" y="62884"/>
                    <a:pt x="70383" y="58904"/>
                  </a:cubicBezTo>
                  <a:lnTo>
                    <a:pt x="45246" y="44995"/>
                  </a:lnTo>
                  <a:lnTo>
                    <a:pt x="0" y="126857"/>
                  </a:lnTo>
                  <a:lnTo>
                    <a:pt x="25137" y="140765"/>
                  </a:lnTo>
                  <a:cubicBezTo>
                    <a:pt x="32452" y="144880"/>
                    <a:pt x="36850" y="152739"/>
                    <a:pt x="36532" y="161126"/>
                  </a:cubicBezTo>
                  <a:cubicBezTo>
                    <a:pt x="36281" y="165785"/>
                    <a:pt x="36281" y="170460"/>
                    <a:pt x="36532" y="175119"/>
                  </a:cubicBezTo>
                  <a:cubicBezTo>
                    <a:pt x="37177" y="183473"/>
                    <a:pt x="33055" y="191474"/>
                    <a:pt x="25891" y="195815"/>
                  </a:cubicBezTo>
                  <a:lnTo>
                    <a:pt x="1341" y="210645"/>
                  </a:lnTo>
                  <a:lnTo>
                    <a:pt x="49687" y="290831"/>
                  </a:lnTo>
                  <a:lnTo>
                    <a:pt x="74237" y="276001"/>
                  </a:lnTo>
                  <a:cubicBezTo>
                    <a:pt x="81376" y="271602"/>
                    <a:pt x="90392" y="271602"/>
                    <a:pt x="97530" y="276001"/>
                  </a:cubicBezTo>
                  <a:cubicBezTo>
                    <a:pt x="101460" y="278447"/>
                    <a:pt x="105516" y="280684"/>
                    <a:pt x="109680" y="282704"/>
                  </a:cubicBezTo>
                  <a:cubicBezTo>
                    <a:pt x="117304" y="286290"/>
                    <a:pt x="122231" y="293890"/>
                    <a:pt x="122416" y="302311"/>
                  </a:cubicBezTo>
                  <a:lnTo>
                    <a:pt x="123002" y="330966"/>
                  </a:lnTo>
                  <a:lnTo>
                    <a:pt x="216594" y="329207"/>
                  </a:lnTo>
                  <a:lnTo>
                    <a:pt x="216008" y="300467"/>
                  </a:lnTo>
                  <a:cubicBezTo>
                    <a:pt x="215932" y="292096"/>
                    <a:pt x="220608" y="284396"/>
                    <a:pt x="228073" y="280609"/>
                  </a:cubicBezTo>
                  <a:lnTo>
                    <a:pt x="234106" y="277174"/>
                  </a:lnTo>
                  <a:lnTo>
                    <a:pt x="239888" y="273403"/>
                  </a:lnTo>
                  <a:cubicBezTo>
                    <a:pt x="246792" y="268611"/>
                    <a:pt x="255808" y="268124"/>
                    <a:pt x="263181" y="272146"/>
                  </a:cubicBezTo>
                  <a:close/>
                  <a:moveTo>
                    <a:pt x="206205" y="231006"/>
                  </a:moveTo>
                  <a:cubicBezTo>
                    <a:pt x="169924" y="252841"/>
                    <a:pt x="122818" y="241128"/>
                    <a:pt x="100982" y="204856"/>
                  </a:cubicBezTo>
                  <a:cubicBezTo>
                    <a:pt x="79147" y="168575"/>
                    <a:pt x="90861" y="121469"/>
                    <a:pt x="127133" y="99633"/>
                  </a:cubicBezTo>
                  <a:cubicBezTo>
                    <a:pt x="163405" y="77798"/>
                    <a:pt x="210503" y="89503"/>
                    <a:pt x="232347" y="125767"/>
                  </a:cubicBezTo>
                  <a:cubicBezTo>
                    <a:pt x="254149" y="162056"/>
                    <a:pt x="242452" y="209137"/>
                    <a:pt x="206205" y="231006"/>
                  </a:cubicBezTo>
                  <a:close/>
                </a:path>
              </a:pathLst>
            </a:custGeom>
            <a:solidFill>
              <a:srgbClr val="37474F"/>
            </a:solidFill>
            <a:ln w="8363" cap="flat">
              <a:noFill/>
              <a:prstDash val="solid"/>
              <a:miter/>
            </a:ln>
          </p:spPr>
          <p:txBody>
            <a:bodyPr rtlCol="0" anchor="ctr"/>
            <a:lstStyle/>
            <a:p>
              <a:pPr defTabSz="914378"/>
              <a:endParaRPr lang="en-US"/>
            </a:p>
          </p:txBody>
        </p:sp>
        <p:sp>
          <p:nvSpPr>
            <p:cNvPr id="842" name="Freeform: Shape 841">
              <a:extLst>
                <a:ext uri="{FF2B5EF4-FFF2-40B4-BE49-F238E27FC236}">
                  <a16:creationId xmlns:a16="http://schemas.microsoft.com/office/drawing/2014/main" xmlns="" id="{541AE290-84C6-4177-946E-CA5EC6A935B6}"/>
                </a:ext>
              </a:extLst>
            </p:cNvPr>
            <p:cNvSpPr/>
            <p:nvPr/>
          </p:nvSpPr>
          <p:spPr>
            <a:xfrm>
              <a:off x="3282991" y="2649199"/>
              <a:ext cx="235195" cy="234441"/>
            </a:xfrm>
            <a:custGeom>
              <a:avLst/>
              <a:gdLst>
                <a:gd name="connsiteX0" fmla="*/ 232179 w 235195"/>
                <a:gd name="connsiteY0" fmla="*/ 82197 h 234441"/>
                <a:gd name="connsiteX1" fmla="*/ 196653 w 235195"/>
                <a:gd name="connsiteY1" fmla="*/ 27064 h 234441"/>
                <a:gd name="connsiteX2" fmla="*/ 179895 w 235195"/>
                <a:gd name="connsiteY2" fmla="*/ 37956 h 234441"/>
                <a:gd name="connsiteX3" fmla="*/ 163556 w 235195"/>
                <a:gd name="connsiteY3" fmla="*/ 37956 h 234441"/>
                <a:gd name="connsiteX4" fmla="*/ 155177 w 235195"/>
                <a:gd name="connsiteY4" fmla="*/ 33432 h 234441"/>
                <a:gd name="connsiteX5" fmla="*/ 145793 w 235195"/>
                <a:gd name="connsiteY5" fmla="*/ 20026 h 234441"/>
                <a:gd name="connsiteX6" fmla="*/ 144871 w 235195"/>
                <a:gd name="connsiteY6" fmla="*/ 0 h 234441"/>
                <a:gd name="connsiteX7" fmla="*/ 79348 w 235195"/>
                <a:gd name="connsiteY7" fmla="*/ 3268 h 234441"/>
                <a:gd name="connsiteX8" fmla="*/ 80354 w 235195"/>
                <a:gd name="connsiteY8" fmla="*/ 23293 h 234441"/>
                <a:gd name="connsiteX9" fmla="*/ 72393 w 235195"/>
                <a:gd name="connsiteY9" fmla="*/ 37621 h 234441"/>
                <a:gd name="connsiteX10" fmla="*/ 64015 w 235195"/>
                <a:gd name="connsiteY10" fmla="*/ 42900 h 234441"/>
                <a:gd name="connsiteX11" fmla="*/ 47760 w 235195"/>
                <a:gd name="connsiteY11" fmla="*/ 44324 h 234441"/>
                <a:gd name="connsiteX12" fmla="*/ 29829 w 235195"/>
                <a:gd name="connsiteY12" fmla="*/ 35108 h 234441"/>
                <a:gd name="connsiteX13" fmla="*/ 0 w 235195"/>
                <a:gd name="connsiteY13" fmla="*/ 93760 h 234441"/>
                <a:gd name="connsiteX14" fmla="*/ 17931 w 235195"/>
                <a:gd name="connsiteY14" fmla="*/ 102893 h 234441"/>
                <a:gd name="connsiteX15" fmla="*/ 26310 w 235195"/>
                <a:gd name="connsiteY15" fmla="*/ 116969 h 234441"/>
                <a:gd name="connsiteX16" fmla="*/ 26310 w 235195"/>
                <a:gd name="connsiteY16" fmla="*/ 121745 h 234441"/>
                <a:gd name="connsiteX17" fmla="*/ 26310 w 235195"/>
                <a:gd name="connsiteY17" fmla="*/ 126605 h 234441"/>
                <a:gd name="connsiteX18" fmla="*/ 19439 w 235195"/>
                <a:gd name="connsiteY18" fmla="*/ 141352 h 234441"/>
                <a:gd name="connsiteX19" fmla="*/ 2681 w 235195"/>
                <a:gd name="connsiteY19" fmla="*/ 152328 h 234441"/>
                <a:gd name="connsiteX20" fmla="*/ 38208 w 235195"/>
                <a:gd name="connsiteY20" fmla="*/ 207378 h 234441"/>
                <a:gd name="connsiteX21" fmla="*/ 54965 w 235195"/>
                <a:gd name="connsiteY21" fmla="*/ 196485 h 234441"/>
                <a:gd name="connsiteX22" fmla="*/ 71304 w 235195"/>
                <a:gd name="connsiteY22" fmla="*/ 196485 h 234441"/>
                <a:gd name="connsiteX23" fmla="*/ 79683 w 235195"/>
                <a:gd name="connsiteY23" fmla="*/ 201009 h 234441"/>
                <a:gd name="connsiteX24" fmla="*/ 88984 w 235195"/>
                <a:gd name="connsiteY24" fmla="*/ 214332 h 234441"/>
                <a:gd name="connsiteX25" fmla="*/ 89989 w 235195"/>
                <a:gd name="connsiteY25" fmla="*/ 234441 h 234441"/>
                <a:gd name="connsiteX26" fmla="*/ 155428 w 235195"/>
                <a:gd name="connsiteY26" fmla="*/ 231174 h 234441"/>
                <a:gd name="connsiteX27" fmla="*/ 154423 w 235195"/>
                <a:gd name="connsiteY27" fmla="*/ 211064 h 234441"/>
                <a:gd name="connsiteX28" fmla="*/ 162802 w 235195"/>
                <a:gd name="connsiteY28" fmla="*/ 196820 h 234441"/>
                <a:gd name="connsiteX29" fmla="*/ 171181 w 235195"/>
                <a:gd name="connsiteY29" fmla="*/ 191541 h 234441"/>
                <a:gd name="connsiteX30" fmla="*/ 187436 w 235195"/>
                <a:gd name="connsiteY30" fmla="*/ 190117 h 234441"/>
                <a:gd name="connsiteX31" fmla="*/ 205367 w 235195"/>
                <a:gd name="connsiteY31" fmla="*/ 199250 h 234441"/>
                <a:gd name="connsiteX32" fmla="*/ 235196 w 235195"/>
                <a:gd name="connsiteY32" fmla="*/ 140598 h 234441"/>
                <a:gd name="connsiteX33" fmla="*/ 217348 w 235195"/>
                <a:gd name="connsiteY33" fmla="*/ 131465 h 234441"/>
                <a:gd name="connsiteX34" fmla="*/ 208970 w 235195"/>
                <a:gd name="connsiteY34" fmla="*/ 117388 h 234441"/>
                <a:gd name="connsiteX35" fmla="*/ 208970 w 235195"/>
                <a:gd name="connsiteY35" fmla="*/ 112528 h 234441"/>
                <a:gd name="connsiteX36" fmla="*/ 208970 w 235195"/>
                <a:gd name="connsiteY36" fmla="*/ 107753 h 234441"/>
                <a:gd name="connsiteX37" fmla="*/ 215840 w 235195"/>
                <a:gd name="connsiteY37" fmla="*/ 92922 h 234441"/>
                <a:gd name="connsiteX38" fmla="*/ 171097 w 235195"/>
                <a:gd name="connsiteY38" fmla="*/ 114623 h 234441"/>
                <a:gd name="connsiteX39" fmla="*/ 120069 w 235195"/>
                <a:gd name="connsiteY39" fmla="*/ 170887 h 234441"/>
                <a:gd name="connsiteX40" fmla="*/ 63805 w 235195"/>
                <a:gd name="connsiteY40" fmla="*/ 119852 h 234441"/>
                <a:gd name="connsiteX41" fmla="*/ 114791 w 235195"/>
                <a:gd name="connsiteY41" fmla="*/ 63596 h 234441"/>
                <a:gd name="connsiteX42" fmla="*/ 171097 w 235195"/>
                <a:gd name="connsiteY42" fmla="*/ 114623 h 23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5195" h="234441">
                  <a:moveTo>
                    <a:pt x="232179" y="82197"/>
                  </a:moveTo>
                  <a:lnTo>
                    <a:pt x="196653" y="27064"/>
                  </a:lnTo>
                  <a:lnTo>
                    <a:pt x="179895" y="37956"/>
                  </a:lnTo>
                  <a:cubicBezTo>
                    <a:pt x="174892" y="41057"/>
                    <a:pt x="168558" y="41057"/>
                    <a:pt x="163556" y="37956"/>
                  </a:cubicBezTo>
                  <a:cubicBezTo>
                    <a:pt x="160841" y="36314"/>
                    <a:pt x="158043" y="34798"/>
                    <a:pt x="155177" y="33432"/>
                  </a:cubicBezTo>
                  <a:cubicBezTo>
                    <a:pt x="149764" y="31094"/>
                    <a:pt x="146136" y="25907"/>
                    <a:pt x="145793" y="20026"/>
                  </a:cubicBezTo>
                  <a:lnTo>
                    <a:pt x="144871" y="0"/>
                  </a:lnTo>
                  <a:lnTo>
                    <a:pt x="79348" y="3268"/>
                  </a:lnTo>
                  <a:lnTo>
                    <a:pt x="80354" y="23293"/>
                  </a:lnTo>
                  <a:cubicBezTo>
                    <a:pt x="80605" y="29184"/>
                    <a:pt x="77530" y="34722"/>
                    <a:pt x="72393" y="37621"/>
                  </a:cubicBezTo>
                  <a:cubicBezTo>
                    <a:pt x="69503" y="39213"/>
                    <a:pt x="66704" y="40981"/>
                    <a:pt x="64015" y="42900"/>
                  </a:cubicBezTo>
                  <a:cubicBezTo>
                    <a:pt x="59314" y="46436"/>
                    <a:pt x="53005" y="46989"/>
                    <a:pt x="47760" y="44324"/>
                  </a:cubicBezTo>
                  <a:lnTo>
                    <a:pt x="29829" y="35108"/>
                  </a:lnTo>
                  <a:lnTo>
                    <a:pt x="0" y="93760"/>
                  </a:lnTo>
                  <a:lnTo>
                    <a:pt x="17931" y="102893"/>
                  </a:lnTo>
                  <a:cubicBezTo>
                    <a:pt x="23159" y="105624"/>
                    <a:pt x="26410" y="111071"/>
                    <a:pt x="26310" y="116969"/>
                  </a:cubicBezTo>
                  <a:cubicBezTo>
                    <a:pt x="26310" y="118561"/>
                    <a:pt x="26310" y="120153"/>
                    <a:pt x="26310" y="121745"/>
                  </a:cubicBezTo>
                  <a:cubicBezTo>
                    <a:pt x="26310" y="123337"/>
                    <a:pt x="26310" y="125013"/>
                    <a:pt x="26310" y="126605"/>
                  </a:cubicBezTo>
                  <a:cubicBezTo>
                    <a:pt x="26988" y="132420"/>
                    <a:pt x="24332" y="138126"/>
                    <a:pt x="19439" y="141352"/>
                  </a:cubicBezTo>
                  <a:lnTo>
                    <a:pt x="2681" y="152328"/>
                  </a:lnTo>
                  <a:lnTo>
                    <a:pt x="38208" y="207378"/>
                  </a:lnTo>
                  <a:lnTo>
                    <a:pt x="54965" y="196485"/>
                  </a:lnTo>
                  <a:cubicBezTo>
                    <a:pt x="59984" y="193418"/>
                    <a:pt x="66285" y="193418"/>
                    <a:pt x="71304" y="196485"/>
                  </a:cubicBezTo>
                  <a:cubicBezTo>
                    <a:pt x="74011" y="198144"/>
                    <a:pt x="76809" y="199661"/>
                    <a:pt x="79683" y="201009"/>
                  </a:cubicBezTo>
                  <a:cubicBezTo>
                    <a:pt x="85046" y="203339"/>
                    <a:pt x="88649" y="208492"/>
                    <a:pt x="88984" y="214332"/>
                  </a:cubicBezTo>
                  <a:lnTo>
                    <a:pt x="89989" y="234441"/>
                  </a:lnTo>
                  <a:lnTo>
                    <a:pt x="155428" y="231174"/>
                  </a:lnTo>
                  <a:lnTo>
                    <a:pt x="154423" y="211064"/>
                  </a:lnTo>
                  <a:cubicBezTo>
                    <a:pt x="154280" y="205107"/>
                    <a:pt x="157531" y="199593"/>
                    <a:pt x="162802" y="196820"/>
                  </a:cubicBezTo>
                  <a:cubicBezTo>
                    <a:pt x="165693" y="195228"/>
                    <a:pt x="168491" y="193460"/>
                    <a:pt x="171181" y="191541"/>
                  </a:cubicBezTo>
                  <a:cubicBezTo>
                    <a:pt x="175881" y="188005"/>
                    <a:pt x="182190" y="187453"/>
                    <a:pt x="187436" y="190117"/>
                  </a:cubicBezTo>
                  <a:lnTo>
                    <a:pt x="205367" y="199250"/>
                  </a:lnTo>
                  <a:lnTo>
                    <a:pt x="235196" y="140598"/>
                  </a:lnTo>
                  <a:lnTo>
                    <a:pt x="217348" y="131465"/>
                  </a:lnTo>
                  <a:cubicBezTo>
                    <a:pt x="212112" y="128733"/>
                    <a:pt x="208869" y="123287"/>
                    <a:pt x="208970" y="117388"/>
                  </a:cubicBezTo>
                  <a:cubicBezTo>
                    <a:pt x="208970" y="115796"/>
                    <a:pt x="208970" y="114204"/>
                    <a:pt x="208970" y="112528"/>
                  </a:cubicBezTo>
                  <a:cubicBezTo>
                    <a:pt x="208970" y="110853"/>
                    <a:pt x="208970" y="109345"/>
                    <a:pt x="208970" y="107753"/>
                  </a:cubicBezTo>
                  <a:cubicBezTo>
                    <a:pt x="208257" y="101904"/>
                    <a:pt x="210922" y="96156"/>
                    <a:pt x="215840" y="92922"/>
                  </a:cubicBezTo>
                  <a:close/>
                  <a:moveTo>
                    <a:pt x="171097" y="114623"/>
                  </a:moveTo>
                  <a:cubicBezTo>
                    <a:pt x="172538" y="144251"/>
                    <a:pt x="149697" y="169438"/>
                    <a:pt x="120069" y="170887"/>
                  </a:cubicBezTo>
                  <a:cubicBezTo>
                    <a:pt x="90442" y="172329"/>
                    <a:pt x="65255" y="149479"/>
                    <a:pt x="63805" y="119852"/>
                  </a:cubicBezTo>
                  <a:cubicBezTo>
                    <a:pt x="62364" y="90241"/>
                    <a:pt x="85180" y="65062"/>
                    <a:pt x="114791" y="63596"/>
                  </a:cubicBezTo>
                  <a:cubicBezTo>
                    <a:pt x="144418" y="62171"/>
                    <a:pt x="169606" y="84995"/>
                    <a:pt x="171097" y="114623"/>
                  </a:cubicBezTo>
                  <a:close/>
                </a:path>
              </a:pathLst>
            </a:custGeom>
            <a:solidFill>
              <a:srgbClr val="455A64"/>
            </a:solidFill>
            <a:ln w="8363" cap="flat">
              <a:noFill/>
              <a:prstDash val="solid"/>
              <a:miter/>
            </a:ln>
          </p:spPr>
          <p:txBody>
            <a:bodyPr rtlCol="0" anchor="ctr"/>
            <a:lstStyle/>
            <a:p>
              <a:pPr defTabSz="914378"/>
              <a:endParaRPr lang="en-US"/>
            </a:p>
          </p:txBody>
        </p:sp>
      </p:grpSp>
      <p:grpSp>
        <p:nvGrpSpPr>
          <p:cNvPr id="843" name="Graphic 2">
            <a:extLst>
              <a:ext uri="{FF2B5EF4-FFF2-40B4-BE49-F238E27FC236}">
                <a16:creationId xmlns:a16="http://schemas.microsoft.com/office/drawing/2014/main" xmlns="" id="{F910314C-3B56-48FF-AF28-6C445A46158F}"/>
              </a:ext>
            </a:extLst>
          </p:cNvPr>
          <p:cNvGrpSpPr/>
          <p:nvPr/>
        </p:nvGrpSpPr>
        <p:grpSpPr>
          <a:xfrm>
            <a:off x="1399016" y="2032581"/>
            <a:ext cx="2446089" cy="2191798"/>
            <a:chOff x="1399016" y="2032580"/>
            <a:chExt cx="2446089" cy="2191798"/>
          </a:xfrm>
        </p:grpSpPr>
        <p:sp>
          <p:nvSpPr>
            <p:cNvPr id="844" name="Freeform: Shape 843">
              <a:extLst>
                <a:ext uri="{FF2B5EF4-FFF2-40B4-BE49-F238E27FC236}">
                  <a16:creationId xmlns:a16="http://schemas.microsoft.com/office/drawing/2014/main" xmlns="" id="{F983135A-4CB3-4C26-A7C6-92CF5FC9AB51}"/>
                </a:ext>
              </a:extLst>
            </p:cNvPr>
            <p:cNvSpPr/>
            <p:nvPr/>
          </p:nvSpPr>
          <p:spPr>
            <a:xfrm>
              <a:off x="2283732" y="3009632"/>
              <a:ext cx="962781" cy="1115230"/>
            </a:xfrm>
            <a:custGeom>
              <a:avLst/>
              <a:gdLst>
                <a:gd name="connsiteX0" fmla="*/ 3930 w 962781"/>
                <a:gd name="connsiteY0" fmla="*/ 133419 h 1115230"/>
                <a:gd name="connsiteX1" fmla="*/ 250605 w 962781"/>
                <a:gd name="connsiteY1" fmla="*/ 898746 h 1115230"/>
                <a:gd name="connsiteX2" fmla="*/ 791797 w 962781"/>
                <a:gd name="connsiteY2" fmla="*/ 1115005 h 1115230"/>
                <a:gd name="connsiteX3" fmla="*/ 948483 w 962781"/>
                <a:gd name="connsiteY3" fmla="*/ 679303 h 1115230"/>
                <a:gd name="connsiteX4" fmla="*/ 469294 w 962781"/>
                <a:gd name="connsiteY4" fmla="*/ 582108 h 1115230"/>
                <a:gd name="connsiteX5" fmla="*/ 186590 w 962781"/>
                <a:gd name="connsiteY5" fmla="*/ 125542 h 1115230"/>
                <a:gd name="connsiteX6" fmla="*/ 3930 w 962781"/>
                <a:gd name="connsiteY6" fmla="*/ 133419 h 11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781" h="1115230">
                  <a:moveTo>
                    <a:pt x="3930" y="133419"/>
                  </a:moveTo>
                  <a:cubicBezTo>
                    <a:pt x="46579" y="432126"/>
                    <a:pt x="151650" y="815041"/>
                    <a:pt x="250605" y="898746"/>
                  </a:cubicBezTo>
                  <a:cubicBezTo>
                    <a:pt x="330540" y="966364"/>
                    <a:pt x="767163" y="1110229"/>
                    <a:pt x="791797" y="1115005"/>
                  </a:cubicBezTo>
                  <a:cubicBezTo>
                    <a:pt x="852796" y="1126401"/>
                    <a:pt x="1010822" y="702010"/>
                    <a:pt x="948483" y="679303"/>
                  </a:cubicBezTo>
                  <a:cubicBezTo>
                    <a:pt x="870056" y="650312"/>
                    <a:pt x="489152" y="606239"/>
                    <a:pt x="469294" y="582108"/>
                  </a:cubicBezTo>
                  <a:cubicBezTo>
                    <a:pt x="449436" y="557977"/>
                    <a:pt x="325596" y="356716"/>
                    <a:pt x="186590" y="125542"/>
                  </a:cubicBezTo>
                  <a:cubicBezTo>
                    <a:pt x="90652" y="-34243"/>
                    <a:pt x="-22631" y="-52006"/>
                    <a:pt x="3930" y="133419"/>
                  </a:cubicBezTo>
                  <a:close/>
                </a:path>
              </a:pathLst>
            </a:custGeom>
            <a:solidFill>
              <a:srgbClr val="AD6359"/>
            </a:solidFill>
            <a:ln w="8363" cap="flat">
              <a:noFill/>
              <a:prstDash val="solid"/>
              <a:miter/>
            </a:ln>
          </p:spPr>
          <p:txBody>
            <a:bodyPr rtlCol="0" anchor="ctr"/>
            <a:lstStyle/>
            <a:p>
              <a:pPr defTabSz="914378"/>
              <a:endParaRPr lang="en-US"/>
            </a:p>
          </p:txBody>
        </p:sp>
        <p:sp>
          <p:nvSpPr>
            <p:cNvPr id="845" name="Freeform: Shape 844">
              <a:extLst>
                <a:ext uri="{FF2B5EF4-FFF2-40B4-BE49-F238E27FC236}">
                  <a16:creationId xmlns:a16="http://schemas.microsoft.com/office/drawing/2014/main" xmlns="" id="{95BDA6DB-2EF8-40D9-912A-DCFFE9AA3259}"/>
                </a:ext>
              </a:extLst>
            </p:cNvPr>
            <p:cNvSpPr/>
            <p:nvPr/>
          </p:nvSpPr>
          <p:spPr>
            <a:xfrm>
              <a:off x="3028105" y="3688014"/>
              <a:ext cx="817001" cy="536364"/>
            </a:xfrm>
            <a:custGeom>
              <a:avLst/>
              <a:gdLst>
                <a:gd name="connsiteX0" fmla="*/ 0 w 817001"/>
                <a:gd name="connsiteY0" fmla="*/ 408555 h 536364"/>
                <a:gd name="connsiteX1" fmla="*/ 169422 w 817001"/>
                <a:gd name="connsiteY1" fmla="*/ 498041 h 536364"/>
                <a:gd name="connsiteX2" fmla="*/ 377386 w 817001"/>
                <a:gd name="connsiteY2" fmla="*/ 514799 h 536364"/>
                <a:gd name="connsiteX3" fmla="*/ 263935 w 817001"/>
                <a:gd name="connsiteY3" fmla="*/ 415425 h 536364"/>
                <a:gd name="connsiteX4" fmla="*/ 212321 w 817001"/>
                <a:gd name="connsiteY4" fmla="*/ 348981 h 536364"/>
                <a:gd name="connsiteX5" fmla="*/ 350070 w 817001"/>
                <a:gd name="connsiteY5" fmla="*/ 389702 h 536364"/>
                <a:gd name="connsiteX6" fmla="*/ 623390 w 817001"/>
                <a:gd name="connsiteY6" fmla="*/ 520915 h 536364"/>
                <a:gd name="connsiteX7" fmla="*/ 589288 w 817001"/>
                <a:gd name="connsiteY7" fmla="*/ 432686 h 536364"/>
                <a:gd name="connsiteX8" fmla="*/ 736672 w 817001"/>
                <a:gd name="connsiteY8" fmla="*/ 495611 h 536364"/>
                <a:gd name="connsiteX9" fmla="*/ 747481 w 817001"/>
                <a:gd name="connsiteY9" fmla="*/ 452544 h 536364"/>
                <a:gd name="connsiteX10" fmla="*/ 795241 w 817001"/>
                <a:gd name="connsiteY10" fmla="*/ 449192 h 536364"/>
                <a:gd name="connsiteX11" fmla="*/ 790633 w 817001"/>
                <a:gd name="connsiteY11" fmla="*/ 365403 h 536364"/>
                <a:gd name="connsiteX12" fmla="*/ 809653 w 817001"/>
                <a:gd name="connsiteY12" fmla="*/ 355097 h 536364"/>
                <a:gd name="connsiteX13" fmla="*/ 590880 w 817001"/>
                <a:gd name="connsiteY13" fmla="*/ 69461 h 536364"/>
                <a:gd name="connsiteX14" fmla="*/ 151826 w 817001"/>
                <a:gd name="connsiteY14" fmla="*/ 0 h 536364"/>
                <a:gd name="connsiteX15" fmla="*/ 0 w 817001"/>
                <a:gd name="connsiteY15" fmla="*/ 408555 h 5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7001" h="536364">
                  <a:moveTo>
                    <a:pt x="0" y="408555"/>
                  </a:moveTo>
                  <a:cubicBezTo>
                    <a:pt x="7039" y="412912"/>
                    <a:pt x="106664" y="473994"/>
                    <a:pt x="169422" y="498041"/>
                  </a:cubicBezTo>
                  <a:cubicBezTo>
                    <a:pt x="216259" y="515972"/>
                    <a:pt x="352500" y="564067"/>
                    <a:pt x="377386" y="514799"/>
                  </a:cubicBezTo>
                  <a:cubicBezTo>
                    <a:pt x="394143" y="481283"/>
                    <a:pt x="317644" y="443327"/>
                    <a:pt x="263935" y="415425"/>
                  </a:cubicBezTo>
                  <a:cubicBezTo>
                    <a:pt x="235615" y="400762"/>
                    <a:pt x="202099" y="367079"/>
                    <a:pt x="212321" y="348981"/>
                  </a:cubicBezTo>
                  <a:cubicBezTo>
                    <a:pt x="230168" y="317309"/>
                    <a:pt x="302897" y="356689"/>
                    <a:pt x="350070" y="389702"/>
                  </a:cubicBezTo>
                  <a:cubicBezTo>
                    <a:pt x="441317" y="453549"/>
                    <a:pt x="560716" y="564653"/>
                    <a:pt x="623390" y="520915"/>
                  </a:cubicBezTo>
                  <a:cubicBezTo>
                    <a:pt x="647102" y="504158"/>
                    <a:pt x="624144" y="468631"/>
                    <a:pt x="589288" y="432686"/>
                  </a:cubicBezTo>
                  <a:cubicBezTo>
                    <a:pt x="647186" y="476088"/>
                    <a:pt x="709609" y="512955"/>
                    <a:pt x="736672" y="495611"/>
                  </a:cubicBezTo>
                  <a:cubicBezTo>
                    <a:pt x="752173" y="485808"/>
                    <a:pt x="754100" y="470475"/>
                    <a:pt x="747481" y="452544"/>
                  </a:cubicBezTo>
                  <a:cubicBezTo>
                    <a:pt x="765831" y="460252"/>
                    <a:pt x="782589" y="460504"/>
                    <a:pt x="795241" y="449192"/>
                  </a:cubicBezTo>
                  <a:cubicBezTo>
                    <a:pt x="816859" y="430088"/>
                    <a:pt x="809736" y="398919"/>
                    <a:pt x="790633" y="365403"/>
                  </a:cubicBezTo>
                  <a:cubicBezTo>
                    <a:pt x="798257" y="365202"/>
                    <a:pt x="805321" y="361373"/>
                    <a:pt x="809653" y="355097"/>
                  </a:cubicBezTo>
                  <a:cubicBezTo>
                    <a:pt x="857077" y="294518"/>
                    <a:pt x="662184" y="92838"/>
                    <a:pt x="590880" y="69461"/>
                  </a:cubicBezTo>
                  <a:cubicBezTo>
                    <a:pt x="381408" y="586"/>
                    <a:pt x="151826" y="0"/>
                    <a:pt x="151826" y="0"/>
                  </a:cubicBezTo>
                  <a:cubicBezTo>
                    <a:pt x="62088" y="59658"/>
                    <a:pt x="-167" y="408471"/>
                    <a:pt x="0" y="408555"/>
                  </a:cubicBezTo>
                  <a:close/>
                </a:path>
              </a:pathLst>
            </a:custGeom>
            <a:solidFill>
              <a:srgbClr val="AD6359"/>
            </a:solidFill>
            <a:ln w="8363" cap="flat">
              <a:noFill/>
              <a:prstDash val="solid"/>
              <a:miter/>
            </a:ln>
          </p:spPr>
          <p:txBody>
            <a:bodyPr rtlCol="0" anchor="ctr"/>
            <a:lstStyle/>
            <a:p>
              <a:pPr defTabSz="914378"/>
              <a:endParaRPr lang="en-US"/>
            </a:p>
          </p:txBody>
        </p:sp>
        <p:sp>
          <p:nvSpPr>
            <p:cNvPr id="846" name="Freeform: Shape 845">
              <a:extLst>
                <a:ext uri="{FF2B5EF4-FFF2-40B4-BE49-F238E27FC236}">
                  <a16:creationId xmlns:a16="http://schemas.microsoft.com/office/drawing/2014/main" xmlns="" id="{403BF094-DAC1-4D64-AB1E-504B4F60403F}"/>
                </a:ext>
              </a:extLst>
            </p:cNvPr>
            <p:cNvSpPr/>
            <p:nvPr/>
          </p:nvSpPr>
          <p:spPr>
            <a:xfrm>
              <a:off x="3358807" y="3925968"/>
              <a:ext cx="264867" cy="200564"/>
            </a:xfrm>
            <a:custGeom>
              <a:avLst/>
              <a:gdLst>
                <a:gd name="connsiteX0" fmla="*/ 684 w 264867"/>
                <a:gd name="connsiteY0" fmla="*/ 6 h 200564"/>
                <a:gd name="connsiteX1" fmla="*/ 138851 w 264867"/>
                <a:gd name="connsiteY1" fmla="*/ 67037 h 200564"/>
                <a:gd name="connsiteX2" fmla="*/ 264535 w 264867"/>
                <a:gd name="connsiteY2" fmla="*/ 198418 h 200564"/>
                <a:gd name="connsiteX3" fmla="*/ 262691 w 264867"/>
                <a:gd name="connsiteY3" fmla="*/ 200177 h 200564"/>
                <a:gd name="connsiteX4" fmla="*/ 137008 w 264867"/>
                <a:gd name="connsiteY4" fmla="*/ 76170 h 200564"/>
                <a:gd name="connsiteX5" fmla="*/ 97 w 264867"/>
                <a:gd name="connsiteY5" fmla="*/ 760 h 200564"/>
                <a:gd name="connsiteX6" fmla="*/ 684 w 264867"/>
                <a:gd name="connsiteY6" fmla="*/ 6 h 20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67" h="200564">
                  <a:moveTo>
                    <a:pt x="684" y="6"/>
                  </a:moveTo>
                  <a:cubicBezTo>
                    <a:pt x="50974" y="12281"/>
                    <a:pt x="98080" y="35130"/>
                    <a:pt x="138851" y="67037"/>
                  </a:cubicBezTo>
                  <a:cubicBezTo>
                    <a:pt x="190130" y="107423"/>
                    <a:pt x="222640" y="152334"/>
                    <a:pt x="264535" y="198418"/>
                  </a:cubicBezTo>
                  <a:cubicBezTo>
                    <a:pt x="265624" y="199591"/>
                    <a:pt x="263781" y="201351"/>
                    <a:pt x="262691" y="200177"/>
                  </a:cubicBezTo>
                  <a:cubicBezTo>
                    <a:pt x="242666" y="178225"/>
                    <a:pt x="159128" y="95274"/>
                    <a:pt x="137008" y="76170"/>
                  </a:cubicBezTo>
                  <a:cubicBezTo>
                    <a:pt x="97711" y="40937"/>
                    <a:pt x="50882" y="15146"/>
                    <a:pt x="97" y="760"/>
                  </a:cubicBezTo>
                  <a:cubicBezTo>
                    <a:pt x="-154" y="760"/>
                    <a:pt x="97" y="-78"/>
                    <a:pt x="684" y="6"/>
                  </a:cubicBezTo>
                  <a:close/>
                </a:path>
              </a:pathLst>
            </a:custGeom>
            <a:solidFill>
              <a:srgbClr val="263238"/>
            </a:solidFill>
            <a:ln w="8363" cap="flat">
              <a:noFill/>
              <a:prstDash val="solid"/>
              <a:miter/>
            </a:ln>
          </p:spPr>
          <p:txBody>
            <a:bodyPr rtlCol="0" anchor="ctr"/>
            <a:lstStyle/>
            <a:p>
              <a:pPr defTabSz="914378"/>
              <a:endParaRPr lang="en-US"/>
            </a:p>
          </p:txBody>
        </p:sp>
        <p:sp>
          <p:nvSpPr>
            <p:cNvPr id="847" name="Freeform: Shape 846">
              <a:extLst>
                <a:ext uri="{FF2B5EF4-FFF2-40B4-BE49-F238E27FC236}">
                  <a16:creationId xmlns:a16="http://schemas.microsoft.com/office/drawing/2014/main" xmlns="" id="{9588E876-BD4D-4B32-A221-E8FEBCBC2BDF}"/>
                </a:ext>
              </a:extLst>
            </p:cNvPr>
            <p:cNvSpPr/>
            <p:nvPr/>
          </p:nvSpPr>
          <p:spPr>
            <a:xfrm>
              <a:off x="3406691" y="3838484"/>
              <a:ext cx="368065" cy="298867"/>
            </a:xfrm>
            <a:custGeom>
              <a:avLst/>
              <a:gdLst>
                <a:gd name="connsiteX0" fmla="*/ 643 w 368065"/>
                <a:gd name="connsiteY0" fmla="*/ 15 h 298867"/>
                <a:gd name="connsiteX1" fmla="*/ 161937 w 368065"/>
                <a:gd name="connsiteY1" fmla="*/ 71571 h 298867"/>
                <a:gd name="connsiteX2" fmla="*/ 297507 w 368065"/>
                <a:gd name="connsiteY2" fmla="*/ 206135 h 298867"/>
                <a:gd name="connsiteX3" fmla="*/ 367806 w 368065"/>
                <a:gd name="connsiteY3" fmla="*/ 296711 h 298867"/>
                <a:gd name="connsiteX4" fmla="*/ 365963 w 368065"/>
                <a:gd name="connsiteY4" fmla="*/ 298387 h 298867"/>
                <a:gd name="connsiteX5" fmla="*/ 239442 w 368065"/>
                <a:gd name="connsiteY5" fmla="*/ 149327 h 298867"/>
                <a:gd name="connsiteX6" fmla="*/ 95995 w 368065"/>
                <a:gd name="connsiteY6" fmla="*/ 41071 h 298867"/>
                <a:gd name="connsiteX7" fmla="*/ 392 w 368065"/>
                <a:gd name="connsiteY7" fmla="*/ 1020 h 298867"/>
                <a:gd name="connsiteX8" fmla="*/ 15 w 368065"/>
                <a:gd name="connsiteY8" fmla="*/ 392 h 298867"/>
                <a:gd name="connsiteX9" fmla="*/ 643 w 368065"/>
                <a:gd name="connsiteY9" fmla="*/ 15 h 29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065" h="298867">
                  <a:moveTo>
                    <a:pt x="643" y="15"/>
                  </a:moveTo>
                  <a:cubicBezTo>
                    <a:pt x="55609" y="20124"/>
                    <a:pt x="111999" y="40569"/>
                    <a:pt x="161937" y="71571"/>
                  </a:cubicBezTo>
                  <a:cubicBezTo>
                    <a:pt x="216651" y="105505"/>
                    <a:pt x="257373" y="156700"/>
                    <a:pt x="297507" y="206135"/>
                  </a:cubicBezTo>
                  <a:cubicBezTo>
                    <a:pt x="321639" y="235797"/>
                    <a:pt x="345074" y="265986"/>
                    <a:pt x="367806" y="296711"/>
                  </a:cubicBezTo>
                  <a:cubicBezTo>
                    <a:pt x="368728" y="297968"/>
                    <a:pt x="366968" y="299728"/>
                    <a:pt x="365963" y="298387"/>
                  </a:cubicBezTo>
                  <a:cubicBezTo>
                    <a:pt x="325300" y="247443"/>
                    <a:pt x="283121" y="197757"/>
                    <a:pt x="239442" y="149327"/>
                  </a:cubicBezTo>
                  <a:cubicBezTo>
                    <a:pt x="199231" y="104139"/>
                    <a:pt x="150483" y="67347"/>
                    <a:pt x="95995" y="41071"/>
                  </a:cubicBezTo>
                  <a:cubicBezTo>
                    <a:pt x="64826" y="26073"/>
                    <a:pt x="32567" y="13589"/>
                    <a:pt x="392" y="1020"/>
                  </a:cubicBezTo>
                  <a:cubicBezTo>
                    <a:pt x="115" y="953"/>
                    <a:pt x="-52" y="668"/>
                    <a:pt x="15" y="392"/>
                  </a:cubicBezTo>
                  <a:cubicBezTo>
                    <a:pt x="82" y="115"/>
                    <a:pt x="367" y="-52"/>
                    <a:pt x="643" y="15"/>
                  </a:cubicBezTo>
                  <a:close/>
                </a:path>
              </a:pathLst>
            </a:custGeom>
            <a:solidFill>
              <a:srgbClr val="263238"/>
            </a:solidFill>
            <a:ln w="8363" cap="flat">
              <a:noFill/>
              <a:prstDash val="solid"/>
              <a:miter/>
            </a:ln>
          </p:spPr>
          <p:txBody>
            <a:bodyPr rtlCol="0" anchor="ctr"/>
            <a:lstStyle/>
            <a:p>
              <a:pPr defTabSz="914378"/>
              <a:endParaRPr lang="en-US"/>
            </a:p>
          </p:txBody>
        </p:sp>
        <p:sp>
          <p:nvSpPr>
            <p:cNvPr id="848" name="Freeform: Shape 847">
              <a:extLst>
                <a:ext uri="{FF2B5EF4-FFF2-40B4-BE49-F238E27FC236}">
                  <a16:creationId xmlns:a16="http://schemas.microsoft.com/office/drawing/2014/main" xmlns="" id="{AB4B90EB-30FF-4CCB-AA7A-C0D61754DC15}"/>
                </a:ext>
              </a:extLst>
            </p:cNvPr>
            <p:cNvSpPr/>
            <p:nvPr/>
          </p:nvSpPr>
          <p:spPr>
            <a:xfrm>
              <a:off x="3473640" y="3764167"/>
              <a:ext cx="346973" cy="288920"/>
            </a:xfrm>
            <a:custGeom>
              <a:avLst/>
              <a:gdLst>
                <a:gd name="connsiteX0" fmla="*/ 138 w 346973"/>
                <a:gd name="connsiteY0" fmla="*/ 11 h 288920"/>
                <a:gd name="connsiteX1" fmla="*/ 146685 w 346973"/>
                <a:gd name="connsiteY1" fmla="*/ 62769 h 288920"/>
                <a:gd name="connsiteX2" fmla="*/ 283680 w 346973"/>
                <a:gd name="connsiteY2" fmla="*/ 202445 h 288920"/>
                <a:gd name="connsiteX3" fmla="*/ 346773 w 346973"/>
                <a:gd name="connsiteY3" fmla="*/ 286988 h 288920"/>
                <a:gd name="connsiteX4" fmla="*/ 344762 w 346973"/>
                <a:gd name="connsiteY4" fmla="*/ 288496 h 288920"/>
                <a:gd name="connsiteX5" fmla="*/ 191931 w 346973"/>
                <a:gd name="connsiteY5" fmla="*/ 109356 h 288920"/>
                <a:gd name="connsiteX6" fmla="*/ 103785 w 346973"/>
                <a:gd name="connsiteY6" fmla="*/ 40900 h 288920"/>
                <a:gd name="connsiteX7" fmla="*/ 55 w 346973"/>
                <a:gd name="connsiteY7" fmla="*/ 346 h 288920"/>
                <a:gd name="connsiteX8" fmla="*/ 138 w 346973"/>
                <a:gd name="connsiteY8" fmla="*/ 11 h 2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973" h="288920">
                  <a:moveTo>
                    <a:pt x="138" y="11"/>
                  </a:moveTo>
                  <a:cubicBezTo>
                    <a:pt x="53847" y="15847"/>
                    <a:pt x="100685" y="29421"/>
                    <a:pt x="146685" y="62769"/>
                  </a:cubicBezTo>
                  <a:cubicBezTo>
                    <a:pt x="207516" y="106926"/>
                    <a:pt x="263990" y="177476"/>
                    <a:pt x="283680" y="202445"/>
                  </a:cubicBezTo>
                  <a:cubicBezTo>
                    <a:pt x="305465" y="230095"/>
                    <a:pt x="326329" y="258416"/>
                    <a:pt x="346773" y="286988"/>
                  </a:cubicBezTo>
                  <a:cubicBezTo>
                    <a:pt x="347611" y="288161"/>
                    <a:pt x="345600" y="289669"/>
                    <a:pt x="344762" y="288496"/>
                  </a:cubicBezTo>
                  <a:cubicBezTo>
                    <a:pt x="297740" y="225546"/>
                    <a:pt x="246687" y="165712"/>
                    <a:pt x="191931" y="109356"/>
                  </a:cubicBezTo>
                  <a:cubicBezTo>
                    <a:pt x="166267" y="82116"/>
                    <a:pt x="136530" y="59024"/>
                    <a:pt x="103785" y="40900"/>
                  </a:cubicBezTo>
                  <a:cubicBezTo>
                    <a:pt x="70421" y="24461"/>
                    <a:pt x="35715" y="10895"/>
                    <a:pt x="55" y="346"/>
                  </a:cubicBezTo>
                  <a:cubicBezTo>
                    <a:pt x="55" y="346"/>
                    <a:pt x="-113" y="-73"/>
                    <a:pt x="138" y="11"/>
                  </a:cubicBezTo>
                  <a:close/>
                </a:path>
              </a:pathLst>
            </a:custGeom>
            <a:solidFill>
              <a:srgbClr val="263238"/>
            </a:solidFill>
            <a:ln w="8363" cap="flat">
              <a:noFill/>
              <a:prstDash val="solid"/>
              <a:miter/>
            </a:ln>
          </p:spPr>
          <p:txBody>
            <a:bodyPr rtlCol="0" anchor="ctr"/>
            <a:lstStyle/>
            <a:p>
              <a:pPr defTabSz="914378"/>
              <a:endParaRPr lang="en-US"/>
            </a:p>
          </p:txBody>
        </p:sp>
        <p:sp>
          <p:nvSpPr>
            <p:cNvPr id="849" name="Freeform: Shape 848">
              <a:extLst>
                <a:ext uri="{FF2B5EF4-FFF2-40B4-BE49-F238E27FC236}">
                  <a16:creationId xmlns:a16="http://schemas.microsoft.com/office/drawing/2014/main" xmlns="" id="{2AC5624F-C678-41D1-8ACD-F866D44D5CD3}"/>
                </a:ext>
              </a:extLst>
            </p:cNvPr>
            <p:cNvSpPr/>
            <p:nvPr/>
          </p:nvSpPr>
          <p:spPr>
            <a:xfrm>
              <a:off x="2274094" y="2973263"/>
              <a:ext cx="430753" cy="676291"/>
            </a:xfrm>
            <a:custGeom>
              <a:avLst/>
              <a:gdLst>
                <a:gd name="connsiteX0" fmla="*/ 99703 w 430753"/>
                <a:gd name="connsiteY0" fmla="*/ 676291 h 676291"/>
                <a:gd name="connsiteX1" fmla="*/ 430753 w 430753"/>
                <a:gd name="connsiteY1" fmla="*/ 490867 h 676291"/>
                <a:gd name="connsiteX2" fmla="*/ 169667 w 430753"/>
                <a:gd name="connsiteY2" fmla="*/ 89266 h 676291"/>
                <a:gd name="connsiteX3" fmla="*/ 3765 w 430753"/>
                <a:gd name="connsiteY3" fmla="*/ 203135 h 676291"/>
                <a:gd name="connsiteX4" fmla="*/ 99703 w 430753"/>
                <a:gd name="connsiteY4" fmla="*/ 676291 h 67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676291">
                  <a:moveTo>
                    <a:pt x="99703" y="676291"/>
                  </a:moveTo>
                  <a:lnTo>
                    <a:pt x="430753" y="490867"/>
                  </a:lnTo>
                  <a:cubicBezTo>
                    <a:pt x="430753" y="490867"/>
                    <a:pt x="301886" y="261871"/>
                    <a:pt x="169667" y="89266"/>
                  </a:cubicBezTo>
                  <a:cubicBezTo>
                    <a:pt x="37448" y="-83339"/>
                    <a:pt x="-15255" y="16035"/>
                    <a:pt x="3765" y="203135"/>
                  </a:cubicBezTo>
                  <a:cubicBezTo>
                    <a:pt x="22785" y="390236"/>
                    <a:pt x="99703" y="676291"/>
                    <a:pt x="99703" y="676291"/>
                  </a:cubicBezTo>
                  <a:close/>
                </a:path>
              </a:pathLst>
            </a:custGeom>
            <a:solidFill>
              <a:srgbClr val="FFC727"/>
            </a:solidFill>
            <a:ln w="8363" cap="flat">
              <a:noFill/>
              <a:prstDash val="solid"/>
              <a:miter/>
            </a:ln>
          </p:spPr>
          <p:txBody>
            <a:bodyPr rtlCol="0" anchor="ctr"/>
            <a:lstStyle/>
            <a:p>
              <a:pPr defTabSz="914378"/>
              <a:endParaRPr lang="en-US"/>
            </a:p>
          </p:txBody>
        </p:sp>
        <p:sp>
          <p:nvSpPr>
            <p:cNvPr id="850" name="Freeform: Shape 849">
              <a:extLst>
                <a:ext uri="{FF2B5EF4-FFF2-40B4-BE49-F238E27FC236}">
                  <a16:creationId xmlns:a16="http://schemas.microsoft.com/office/drawing/2014/main" xmlns="" id="{E3204539-6B76-4CD9-9932-F2C3CA134358}"/>
                </a:ext>
              </a:extLst>
            </p:cNvPr>
            <p:cNvSpPr/>
            <p:nvPr/>
          </p:nvSpPr>
          <p:spPr>
            <a:xfrm>
              <a:off x="2377350" y="3417651"/>
              <a:ext cx="279393" cy="158043"/>
            </a:xfrm>
            <a:custGeom>
              <a:avLst/>
              <a:gdLst>
                <a:gd name="connsiteX0" fmla="*/ 277057 w 279393"/>
                <a:gd name="connsiteY0" fmla="*/ 143 h 158043"/>
                <a:gd name="connsiteX1" fmla="*/ 553 w 279393"/>
                <a:gd name="connsiteY1" fmla="*/ 155571 h 158043"/>
                <a:gd name="connsiteX2" fmla="*/ 1978 w 279393"/>
                <a:gd name="connsiteY2" fmla="*/ 157917 h 158043"/>
                <a:gd name="connsiteX3" fmla="*/ 279068 w 279393"/>
                <a:gd name="connsiteY3" fmla="*/ 2740 h 158043"/>
                <a:gd name="connsiteX4" fmla="*/ 277057 w 279393"/>
                <a:gd name="connsiteY4" fmla="*/ 143 h 15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93" h="158043">
                  <a:moveTo>
                    <a:pt x="277057" y="143"/>
                  </a:moveTo>
                  <a:cubicBezTo>
                    <a:pt x="182275" y="47157"/>
                    <a:pt x="89981" y="99030"/>
                    <a:pt x="553" y="155571"/>
                  </a:cubicBezTo>
                  <a:cubicBezTo>
                    <a:pt x="-787" y="156409"/>
                    <a:pt x="553" y="158588"/>
                    <a:pt x="1978" y="157917"/>
                  </a:cubicBezTo>
                  <a:cubicBezTo>
                    <a:pt x="96961" y="111021"/>
                    <a:pt x="189447" y="59223"/>
                    <a:pt x="279068" y="2740"/>
                  </a:cubicBezTo>
                  <a:cubicBezTo>
                    <a:pt x="280073" y="1819"/>
                    <a:pt x="278565" y="-611"/>
                    <a:pt x="277057" y="143"/>
                  </a:cubicBezTo>
                  <a:close/>
                </a:path>
              </a:pathLst>
            </a:custGeom>
            <a:solidFill>
              <a:srgbClr val="263238"/>
            </a:solidFill>
            <a:ln w="8363" cap="flat">
              <a:noFill/>
              <a:prstDash val="solid"/>
              <a:miter/>
            </a:ln>
          </p:spPr>
          <p:txBody>
            <a:bodyPr rtlCol="0" anchor="ctr"/>
            <a:lstStyle/>
            <a:p>
              <a:pPr defTabSz="914378"/>
              <a:endParaRPr lang="en-US"/>
            </a:p>
          </p:txBody>
        </p:sp>
        <p:sp>
          <p:nvSpPr>
            <p:cNvPr id="851" name="Freeform: Shape 850">
              <a:extLst>
                <a:ext uri="{FF2B5EF4-FFF2-40B4-BE49-F238E27FC236}">
                  <a16:creationId xmlns:a16="http://schemas.microsoft.com/office/drawing/2014/main" xmlns="" id="{74962150-A5E1-48AE-BC0E-B4723E9243D2}"/>
                </a:ext>
              </a:extLst>
            </p:cNvPr>
            <p:cNvSpPr/>
            <p:nvPr/>
          </p:nvSpPr>
          <p:spPr>
            <a:xfrm>
              <a:off x="2274088" y="2973378"/>
              <a:ext cx="372274" cy="676176"/>
            </a:xfrm>
            <a:custGeom>
              <a:avLst/>
              <a:gdLst>
                <a:gd name="connsiteX0" fmla="*/ 372275 w 372274"/>
                <a:gd name="connsiteY0" fmla="*/ 523513 h 676176"/>
                <a:gd name="connsiteX1" fmla="*/ 99710 w 372274"/>
                <a:gd name="connsiteY1" fmla="*/ 676176 h 676176"/>
                <a:gd name="connsiteX2" fmla="*/ 3771 w 372274"/>
                <a:gd name="connsiteY2" fmla="*/ 203020 h 676176"/>
                <a:gd name="connsiteX3" fmla="*/ 55888 w 372274"/>
                <a:gd name="connsiteY3" fmla="*/ 0 h 676176"/>
              </a:gdLst>
              <a:ahLst/>
              <a:cxnLst>
                <a:cxn ang="0">
                  <a:pos x="connsiteX0" y="connsiteY0"/>
                </a:cxn>
                <a:cxn ang="0">
                  <a:pos x="connsiteX1" y="connsiteY1"/>
                </a:cxn>
                <a:cxn ang="0">
                  <a:pos x="connsiteX2" y="connsiteY2"/>
                </a:cxn>
                <a:cxn ang="0">
                  <a:pos x="connsiteX3" y="connsiteY3"/>
                </a:cxn>
              </a:cxnLst>
              <a:rect l="l" t="t" r="r" b="b"/>
              <a:pathLst>
                <a:path w="372274" h="676176">
                  <a:moveTo>
                    <a:pt x="372275" y="523513"/>
                  </a:moveTo>
                  <a:lnTo>
                    <a:pt x="99710" y="676176"/>
                  </a:lnTo>
                  <a:cubicBezTo>
                    <a:pt x="99710" y="676176"/>
                    <a:pt x="22708" y="390205"/>
                    <a:pt x="3771" y="203020"/>
                  </a:cubicBezTo>
                  <a:cubicBezTo>
                    <a:pt x="-8294" y="84627"/>
                    <a:pt x="8463" y="1424"/>
                    <a:pt x="55888" y="0"/>
                  </a:cubicBezTo>
                  <a:close/>
                </a:path>
              </a:pathLst>
            </a:custGeom>
            <a:solidFill>
              <a:srgbClr val="000000">
                <a:alpha val="10000"/>
              </a:srgbClr>
            </a:solidFill>
            <a:ln w="8363" cap="flat">
              <a:noFill/>
              <a:prstDash val="solid"/>
              <a:miter/>
            </a:ln>
          </p:spPr>
          <p:txBody>
            <a:bodyPr rtlCol="0" anchor="ctr"/>
            <a:lstStyle/>
            <a:p>
              <a:pPr defTabSz="914378"/>
              <a:endParaRPr lang="en-US"/>
            </a:p>
          </p:txBody>
        </p:sp>
        <p:sp>
          <p:nvSpPr>
            <p:cNvPr id="852" name="Freeform: Shape 851">
              <a:extLst>
                <a:ext uri="{FF2B5EF4-FFF2-40B4-BE49-F238E27FC236}">
                  <a16:creationId xmlns:a16="http://schemas.microsoft.com/office/drawing/2014/main" xmlns="" id="{DE302F49-59F7-40FA-A780-BE57D77FD581}"/>
                </a:ext>
              </a:extLst>
            </p:cNvPr>
            <p:cNvSpPr/>
            <p:nvPr/>
          </p:nvSpPr>
          <p:spPr>
            <a:xfrm>
              <a:off x="1441832" y="2929015"/>
              <a:ext cx="1254503" cy="1239192"/>
            </a:xfrm>
            <a:custGeom>
              <a:avLst/>
              <a:gdLst>
                <a:gd name="connsiteX0" fmla="*/ 652 w 1254503"/>
                <a:gd name="connsiteY0" fmla="*/ 1239193 h 1239192"/>
                <a:gd name="connsiteX1" fmla="*/ 1253296 w 1254503"/>
                <a:gd name="connsiteY1" fmla="*/ 1239193 h 1239192"/>
                <a:gd name="connsiteX2" fmla="*/ 939758 w 1254503"/>
                <a:gd name="connsiteY2" fmla="*/ 85419 h 1239192"/>
                <a:gd name="connsiteX3" fmla="*/ 610384 w 1254503"/>
                <a:gd name="connsiteY3" fmla="*/ 46122 h 1239192"/>
                <a:gd name="connsiteX4" fmla="*/ 652 w 1254503"/>
                <a:gd name="connsiteY4" fmla="*/ 1239193 h 123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03" h="1239192">
                  <a:moveTo>
                    <a:pt x="652" y="1239193"/>
                  </a:moveTo>
                  <a:lnTo>
                    <a:pt x="1253296" y="1239193"/>
                  </a:lnTo>
                  <a:cubicBezTo>
                    <a:pt x="1269299" y="1227462"/>
                    <a:pt x="1124177" y="378681"/>
                    <a:pt x="939758" y="85419"/>
                  </a:cubicBezTo>
                  <a:cubicBezTo>
                    <a:pt x="905237" y="30621"/>
                    <a:pt x="739837" y="-53168"/>
                    <a:pt x="610384" y="46122"/>
                  </a:cubicBezTo>
                  <a:cubicBezTo>
                    <a:pt x="219676" y="345835"/>
                    <a:pt x="-14011" y="1220424"/>
                    <a:pt x="652" y="1239193"/>
                  </a:cubicBezTo>
                  <a:close/>
                </a:path>
              </a:pathLst>
            </a:custGeom>
            <a:solidFill>
              <a:srgbClr val="FFC727"/>
            </a:solidFill>
            <a:ln w="8363" cap="flat">
              <a:noFill/>
              <a:prstDash val="solid"/>
              <a:miter/>
            </a:ln>
          </p:spPr>
          <p:txBody>
            <a:bodyPr rtlCol="0" anchor="ctr"/>
            <a:lstStyle/>
            <a:p>
              <a:pPr defTabSz="914378"/>
              <a:endParaRPr lang="en-US"/>
            </a:p>
          </p:txBody>
        </p:sp>
        <p:sp>
          <p:nvSpPr>
            <p:cNvPr id="853" name="Freeform: Shape 852">
              <a:extLst>
                <a:ext uri="{FF2B5EF4-FFF2-40B4-BE49-F238E27FC236}">
                  <a16:creationId xmlns:a16="http://schemas.microsoft.com/office/drawing/2014/main" xmlns="" id="{6AA9B672-24DB-48B4-8750-5DA87A9F099D}"/>
                </a:ext>
              </a:extLst>
            </p:cNvPr>
            <p:cNvSpPr/>
            <p:nvPr/>
          </p:nvSpPr>
          <p:spPr>
            <a:xfrm>
              <a:off x="2102657" y="3396428"/>
              <a:ext cx="1196421" cy="787783"/>
            </a:xfrm>
            <a:custGeom>
              <a:avLst/>
              <a:gdLst>
                <a:gd name="connsiteX0" fmla="*/ 812250 w 1196421"/>
                <a:gd name="connsiteY0" fmla="*/ 139425 h 787783"/>
                <a:gd name="connsiteX1" fmla="*/ 941703 w 1196421"/>
                <a:gd name="connsiteY1" fmla="*/ 87224 h 787783"/>
                <a:gd name="connsiteX2" fmla="*/ 1156622 w 1196421"/>
                <a:gd name="connsiteY2" fmla="*/ 38124 h 787783"/>
                <a:gd name="connsiteX3" fmla="*/ 1196422 w 1196421"/>
                <a:gd name="connsiteY3" fmla="*/ 36700 h 787783"/>
                <a:gd name="connsiteX4" fmla="*/ 939106 w 1196421"/>
                <a:gd name="connsiteY4" fmla="*/ 715390 h 787783"/>
                <a:gd name="connsiteX5" fmla="*/ 586522 w 1196421"/>
                <a:gd name="connsiteY5" fmla="*/ 787783 h 787783"/>
                <a:gd name="connsiteX6" fmla="*/ 0 w 1196421"/>
                <a:gd name="connsiteY6" fmla="*/ 647856 h 787783"/>
                <a:gd name="connsiteX7" fmla="*/ 209472 w 1196421"/>
                <a:gd name="connsiteY7" fmla="*/ 2011 h 787783"/>
                <a:gd name="connsiteX8" fmla="*/ 249859 w 1196421"/>
                <a:gd name="connsiteY8" fmla="*/ 0 h 787783"/>
                <a:gd name="connsiteX9" fmla="*/ 385764 w 1196421"/>
                <a:gd name="connsiteY9" fmla="*/ 31924 h 787783"/>
                <a:gd name="connsiteX10" fmla="*/ 812250 w 1196421"/>
                <a:gd name="connsiteY10" fmla="*/ 139425 h 78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421" h="787783">
                  <a:moveTo>
                    <a:pt x="812250" y="139425"/>
                  </a:moveTo>
                  <a:cubicBezTo>
                    <a:pt x="853591" y="117832"/>
                    <a:pt x="896952" y="100354"/>
                    <a:pt x="941703" y="87224"/>
                  </a:cubicBezTo>
                  <a:cubicBezTo>
                    <a:pt x="1001612" y="71723"/>
                    <a:pt x="1133077" y="47927"/>
                    <a:pt x="1156622" y="38124"/>
                  </a:cubicBezTo>
                  <a:lnTo>
                    <a:pt x="1196422" y="36700"/>
                  </a:lnTo>
                  <a:lnTo>
                    <a:pt x="939106" y="715390"/>
                  </a:lnTo>
                  <a:lnTo>
                    <a:pt x="586522" y="787783"/>
                  </a:lnTo>
                  <a:lnTo>
                    <a:pt x="0" y="647856"/>
                  </a:lnTo>
                  <a:lnTo>
                    <a:pt x="209472" y="2011"/>
                  </a:lnTo>
                  <a:lnTo>
                    <a:pt x="249859" y="0"/>
                  </a:lnTo>
                  <a:cubicBezTo>
                    <a:pt x="249859" y="0"/>
                    <a:pt x="324347" y="20193"/>
                    <a:pt x="385764" y="31924"/>
                  </a:cubicBezTo>
                  <a:cubicBezTo>
                    <a:pt x="447181" y="43654"/>
                    <a:pt x="660173" y="52871"/>
                    <a:pt x="812250" y="139425"/>
                  </a:cubicBezTo>
                  <a:close/>
                </a:path>
              </a:pathLst>
            </a:custGeom>
            <a:solidFill>
              <a:srgbClr val="FFFFFF"/>
            </a:solidFill>
            <a:ln w="8363" cap="flat">
              <a:noFill/>
              <a:prstDash val="solid"/>
              <a:miter/>
            </a:ln>
          </p:spPr>
          <p:txBody>
            <a:bodyPr rtlCol="0" anchor="ctr"/>
            <a:lstStyle/>
            <a:p>
              <a:pPr defTabSz="914378"/>
              <a:endParaRPr lang="en-US"/>
            </a:p>
          </p:txBody>
        </p:sp>
        <p:sp>
          <p:nvSpPr>
            <p:cNvPr id="854" name="Freeform: Shape 853">
              <a:extLst>
                <a:ext uri="{FF2B5EF4-FFF2-40B4-BE49-F238E27FC236}">
                  <a16:creationId xmlns:a16="http://schemas.microsoft.com/office/drawing/2014/main" xmlns="" id="{ECD55C45-D78E-4D11-89E7-118D4C1D0EF9}"/>
                </a:ext>
              </a:extLst>
            </p:cNvPr>
            <p:cNvSpPr/>
            <p:nvPr/>
          </p:nvSpPr>
          <p:spPr>
            <a:xfrm>
              <a:off x="2068722" y="3391820"/>
              <a:ext cx="798340" cy="809735"/>
            </a:xfrm>
            <a:custGeom>
              <a:avLst/>
              <a:gdLst>
                <a:gd name="connsiteX0" fmla="*/ 568172 w 798340"/>
                <a:gd name="connsiteY0" fmla="*/ 809736 h 809735"/>
                <a:gd name="connsiteX1" fmla="*/ 798341 w 798340"/>
                <a:gd name="connsiteY1" fmla="*/ 155596 h 809735"/>
                <a:gd name="connsiteX2" fmla="*/ 218019 w 798340"/>
                <a:gd name="connsiteY2" fmla="*/ 0 h 809735"/>
                <a:gd name="connsiteX3" fmla="*/ 0 w 798340"/>
                <a:gd name="connsiteY3" fmla="*/ 667797 h 809735"/>
                <a:gd name="connsiteX4" fmla="*/ 568172 w 798340"/>
                <a:gd name="connsiteY4" fmla="*/ 809736 h 8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40" h="809735">
                  <a:moveTo>
                    <a:pt x="568172" y="809736"/>
                  </a:moveTo>
                  <a:lnTo>
                    <a:pt x="798341" y="155596"/>
                  </a:lnTo>
                  <a:lnTo>
                    <a:pt x="218019" y="0"/>
                  </a:lnTo>
                  <a:lnTo>
                    <a:pt x="0" y="667797"/>
                  </a:lnTo>
                  <a:lnTo>
                    <a:pt x="568172" y="809736"/>
                  </a:lnTo>
                  <a:close/>
                </a:path>
              </a:pathLst>
            </a:custGeom>
            <a:solidFill>
              <a:srgbClr val="455A64"/>
            </a:solidFill>
            <a:ln w="8363" cap="flat">
              <a:noFill/>
              <a:prstDash val="solid"/>
              <a:miter/>
            </a:ln>
          </p:spPr>
          <p:txBody>
            <a:bodyPr rtlCol="0" anchor="ctr"/>
            <a:lstStyle/>
            <a:p>
              <a:pPr defTabSz="914378"/>
              <a:endParaRPr lang="en-US"/>
            </a:p>
          </p:txBody>
        </p:sp>
        <p:sp>
          <p:nvSpPr>
            <p:cNvPr id="855" name="Freeform: Shape 854">
              <a:extLst>
                <a:ext uri="{FF2B5EF4-FFF2-40B4-BE49-F238E27FC236}">
                  <a16:creationId xmlns:a16="http://schemas.microsoft.com/office/drawing/2014/main" xmlns="" id="{D5F02C2B-53DF-48CC-96A7-F2A495CF0B1C}"/>
                </a:ext>
              </a:extLst>
            </p:cNvPr>
            <p:cNvSpPr/>
            <p:nvPr/>
          </p:nvSpPr>
          <p:spPr>
            <a:xfrm>
              <a:off x="2636895" y="3547416"/>
              <a:ext cx="315632" cy="658832"/>
            </a:xfrm>
            <a:custGeom>
              <a:avLst/>
              <a:gdLst>
                <a:gd name="connsiteX0" fmla="*/ 0 w 315632"/>
                <a:gd name="connsiteY0" fmla="*/ 654140 h 658832"/>
                <a:gd name="connsiteX1" fmla="*/ 84543 w 315632"/>
                <a:gd name="connsiteY1" fmla="*/ 658832 h 658832"/>
                <a:gd name="connsiteX2" fmla="*/ 315633 w 315632"/>
                <a:gd name="connsiteY2" fmla="*/ 4609 h 658832"/>
                <a:gd name="connsiteX3" fmla="*/ 230168 w 315632"/>
                <a:gd name="connsiteY3" fmla="*/ 0 h 658832"/>
                <a:gd name="connsiteX4" fmla="*/ 0 w 315632"/>
                <a:gd name="connsiteY4" fmla="*/ 654140 h 65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32" h="658832">
                  <a:moveTo>
                    <a:pt x="0" y="654140"/>
                  </a:moveTo>
                  <a:lnTo>
                    <a:pt x="84543" y="658832"/>
                  </a:lnTo>
                  <a:lnTo>
                    <a:pt x="315633" y="4609"/>
                  </a:lnTo>
                  <a:lnTo>
                    <a:pt x="230168" y="0"/>
                  </a:lnTo>
                  <a:lnTo>
                    <a:pt x="0" y="654140"/>
                  </a:lnTo>
                  <a:close/>
                </a:path>
              </a:pathLst>
            </a:custGeom>
            <a:solidFill>
              <a:srgbClr val="37474F"/>
            </a:solidFill>
            <a:ln w="8363" cap="flat">
              <a:noFill/>
              <a:prstDash val="solid"/>
              <a:miter/>
            </a:ln>
          </p:spPr>
          <p:txBody>
            <a:bodyPr rtlCol="0" anchor="ctr"/>
            <a:lstStyle/>
            <a:p>
              <a:pPr defTabSz="914378"/>
              <a:endParaRPr lang="en-US"/>
            </a:p>
          </p:txBody>
        </p:sp>
        <p:sp>
          <p:nvSpPr>
            <p:cNvPr id="856" name="Freeform: Shape 855">
              <a:extLst>
                <a:ext uri="{FF2B5EF4-FFF2-40B4-BE49-F238E27FC236}">
                  <a16:creationId xmlns:a16="http://schemas.microsoft.com/office/drawing/2014/main" xmlns="" id="{2104952B-BEEE-4BB3-93FD-1BAE44F48926}"/>
                </a:ext>
              </a:extLst>
            </p:cNvPr>
            <p:cNvSpPr/>
            <p:nvPr/>
          </p:nvSpPr>
          <p:spPr>
            <a:xfrm>
              <a:off x="2721438" y="3427179"/>
              <a:ext cx="594733" cy="779069"/>
            </a:xfrm>
            <a:custGeom>
              <a:avLst/>
              <a:gdLst>
                <a:gd name="connsiteX0" fmla="*/ 0 w 594733"/>
                <a:gd name="connsiteY0" fmla="*/ 779069 h 779069"/>
                <a:gd name="connsiteX1" fmla="*/ 231090 w 594733"/>
                <a:gd name="connsiteY1" fmla="*/ 124845 h 779069"/>
                <a:gd name="connsiteX2" fmla="*/ 594733 w 594733"/>
                <a:gd name="connsiteY2" fmla="*/ 0 h 779069"/>
                <a:gd name="connsiteX3" fmla="*/ 329709 w 594733"/>
                <a:gd name="connsiteY3" fmla="*/ 691258 h 779069"/>
                <a:gd name="connsiteX4" fmla="*/ 0 w 594733"/>
                <a:gd name="connsiteY4" fmla="*/ 779069 h 77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33" h="779069">
                  <a:moveTo>
                    <a:pt x="0" y="779069"/>
                  </a:moveTo>
                  <a:lnTo>
                    <a:pt x="231090" y="124845"/>
                  </a:lnTo>
                  <a:lnTo>
                    <a:pt x="594733" y="0"/>
                  </a:lnTo>
                  <a:lnTo>
                    <a:pt x="329709" y="691258"/>
                  </a:lnTo>
                  <a:lnTo>
                    <a:pt x="0" y="779069"/>
                  </a:lnTo>
                  <a:close/>
                </a:path>
              </a:pathLst>
            </a:custGeom>
            <a:solidFill>
              <a:srgbClr val="455A64"/>
            </a:solidFill>
            <a:ln w="8363" cap="flat">
              <a:noFill/>
              <a:prstDash val="solid"/>
              <a:miter/>
            </a:ln>
          </p:spPr>
          <p:txBody>
            <a:bodyPr rtlCol="0" anchor="ctr"/>
            <a:lstStyle/>
            <a:p>
              <a:pPr defTabSz="914378"/>
              <a:endParaRPr lang="en-US"/>
            </a:p>
          </p:txBody>
        </p:sp>
        <p:sp>
          <p:nvSpPr>
            <p:cNvPr id="857" name="Freeform: Shape 856">
              <a:extLst>
                <a:ext uri="{FF2B5EF4-FFF2-40B4-BE49-F238E27FC236}">
                  <a16:creationId xmlns:a16="http://schemas.microsoft.com/office/drawing/2014/main" xmlns="" id="{41D29AEE-390D-4196-B32B-96B24C83D831}"/>
                </a:ext>
              </a:extLst>
            </p:cNvPr>
            <p:cNvSpPr/>
            <p:nvPr/>
          </p:nvSpPr>
          <p:spPr>
            <a:xfrm>
              <a:off x="1399016" y="2958345"/>
              <a:ext cx="805260" cy="1264732"/>
            </a:xfrm>
            <a:custGeom>
              <a:avLst/>
              <a:gdLst>
                <a:gd name="connsiteX0" fmla="*/ 617422 w 805260"/>
                <a:gd name="connsiteY0" fmla="*/ 51900 h 1264732"/>
                <a:gd name="connsiteX1" fmla="*/ 7438 w 805260"/>
                <a:gd name="connsiteY1" fmla="*/ 1142664 h 1264732"/>
                <a:gd name="connsiteX2" fmla="*/ 795054 w 805260"/>
                <a:gd name="connsiteY2" fmla="*/ 1240195 h 1264732"/>
                <a:gd name="connsiteX3" fmla="*/ 593961 w 805260"/>
                <a:gd name="connsiteY3" fmla="*/ 746678 h 1264732"/>
                <a:gd name="connsiteX4" fmla="*/ 492828 w 805260"/>
                <a:gd name="connsiteY4" fmla="*/ 761760 h 1264732"/>
                <a:gd name="connsiteX5" fmla="*/ 746876 w 805260"/>
                <a:gd name="connsiteY5" fmla="*/ 180852 h 1264732"/>
                <a:gd name="connsiteX6" fmla="*/ 617422 w 805260"/>
                <a:gd name="connsiteY6" fmla="*/ 51900 h 126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260" h="1264732">
                  <a:moveTo>
                    <a:pt x="617422" y="51900"/>
                  </a:moveTo>
                  <a:cubicBezTo>
                    <a:pt x="319804" y="389486"/>
                    <a:pt x="-57833" y="1018238"/>
                    <a:pt x="7438" y="1142664"/>
                  </a:cubicBezTo>
                  <a:cubicBezTo>
                    <a:pt x="90222" y="1300439"/>
                    <a:pt x="661914" y="1271280"/>
                    <a:pt x="795054" y="1240195"/>
                  </a:cubicBezTo>
                  <a:cubicBezTo>
                    <a:pt x="851947" y="1226956"/>
                    <a:pt x="655210" y="733775"/>
                    <a:pt x="593961" y="746678"/>
                  </a:cubicBezTo>
                  <a:cubicBezTo>
                    <a:pt x="540671" y="757906"/>
                    <a:pt x="494671" y="769134"/>
                    <a:pt x="492828" y="761760"/>
                  </a:cubicBezTo>
                  <a:cubicBezTo>
                    <a:pt x="490984" y="754387"/>
                    <a:pt x="650016" y="519359"/>
                    <a:pt x="746876" y="180852"/>
                  </a:cubicBezTo>
                  <a:cubicBezTo>
                    <a:pt x="813488" y="-49903"/>
                    <a:pt x="680599" y="-19320"/>
                    <a:pt x="617422" y="51900"/>
                  </a:cubicBezTo>
                  <a:close/>
                </a:path>
              </a:pathLst>
            </a:custGeom>
            <a:solidFill>
              <a:srgbClr val="AD6359"/>
            </a:solidFill>
            <a:ln w="8363" cap="flat">
              <a:noFill/>
              <a:prstDash val="solid"/>
              <a:miter/>
            </a:ln>
          </p:spPr>
          <p:txBody>
            <a:bodyPr rtlCol="0" anchor="ctr"/>
            <a:lstStyle/>
            <a:p>
              <a:pPr defTabSz="914378"/>
              <a:endParaRPr lang="en-US"/>
            </a:p>
          </p:txBody>
        </p:sp>
        <p:sp>
          <p:nvSpPr>
            <p:cNvPr id="858" name="Freeform: Shape 857">
              <a:extLst>
                <a:ext uri="{FF2B5EF4-FFF2-40B4-BE49-F238E27FC236}">
                  <a16:creationId xmlns:a16="http://schemas.microsoft.com/office/drawing/2014/main" xmlns="" id="{17219A58-7BBF-4406-B772-2BCCA8DE7423}"/>
                </a:ext>
              </a:extLst>
            </p:cNvPr>
            <p:cNvSpPr/>
            <p:nvPr/>
          </p:nvSpPr>
          <p:spPr>
            <a:xfrm>
              <a:off x="1725607" y="3550413"/>
              <a:ext cx="842048" cy="651394"/>
            </a:xfrm>
            <a:custGeom>
              <a:avLst/>
              <a:gdLst>
                <a:gd name="connsiteX0" fmla="*/ 0 w 842048"/>
                <a:gd name="connsiteY0" fmla="*/ 389470 h 651394"/>
                <a:gd name="connsiteX1" fmla="*/ 119734 w 842048"/>
                <a:gd name="connsiteY1" fmla="*/ 227674 h 651394"/>
                <a:gd name="connsiteX2" fmla="*/ 733739 w 842048"/>
                <a:gd name="connsiteY2" fmla="*/ 18202 h 651394"/>
                <a:gd name="connsiteX3" fmla="*/ 756111 w 842048"/>
                <a:gd name="connsiteY3" fmla="*/ 139025 h 651394"/>
                <a:gd name="connsiteX4" fmla="*/ 566664 w 842048"/>
                <a:gd name="connsiteY4" fmla="*/ 127630 h 651394"/>
                <a:gd name="connsiteX5" fmla="*/ 663608 w 842048"/>
                <a:gd name="connsiteY5" fmla="*/ 306854 h 651394"/>
                <a:gd name="connsiteX6" fmla="*/ 622635 w 842048"/>
                <a:gd name="connsiteY6" fmla="*/ 521438 h 651394"/>
                <a:gd name="connsiteX7" fmla="*/ 581746 w 842048"/>
                <a:gd name="connsiteY7" fmla="*/ 517332 h 651394"/>
                <a:gd name="connsiteX8" fmla="*/ 452041 w 842048"/>
                <a:gd name="connsiteY8" fmla="*/ 651394 h 65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48" h="651394">
                  <a:moveTo>
                    <a:pt x="0" y="389470"/>
                  </a:moveTo>
                  <a:cubicBezTo>
                    <a:pt x="0" y="389470"/>
                    <a:pt x="22204" y="366680"/>
                    <a:pt x="119734" y="227674"/>
                  </a:cubicBezTo>
                  <a:cubicBezTo>
                    <a:pt x="186766" y="131484"/>
                    <a:pt x="412996" y="-59638"/>
                    <a:pt x="733739" y="18202"/>
                  </a:cubicBezTo>
                  <a:cubicBezTo>
                    <a:pt x="856574" y="48114"/>
                    <a:pt x="889335" y="147404"/>
                    <a:pt x="756111" y="139025"/>
                  </a:cubicBezTo>
                  <a:cubicBezTo>
                    <a:pt x="662268" y="133076"/>
                    <a:pt x="597834" y="120927"/>
                    <a:pt x="566664" y="127630"/>
                  </a:cubicBezTo>
                  <a:cubicBezTo>
                    <a:pt x="566664" y="127630"/>
                    <a:pt x="673412" y="224071"/>
                    <a:pt x="663608" y="306854"/>
                  </a:cubicBezTo>
                  <a:cubicBezTo>
                    <a:pt x="655062" y="379265"/>
                    <a:pt x="641371" y="450971"/>
                    <a:pt x="622635" y="521438"/>
                  </a:cubicBezTo>
                  <a:cubicBezTo>
                    <a:pt x="608936" y="520910"/>
                    <a:pt x="595278" y="519544"/>
                    <a:pt x="581746" y="517332"/>
                  </a:cubicBezTo>
                  <a:cubicBezTo>
                    <a:pt x="567888" y="583240"/>
                    <a:pt x="517464" y="635365"/>
                    <a:pt x="452041" y="651394"/>
                  </a:cubicBezTo>
                  <a:close/>
                </a:path>
              </a:pathLst>
            </a:custGeom>
            <a:solidFill>
              <a:srgbClr val="AD6359"/>
            </a:solidFill>
            <a:ln w="8363" cap="flat">
              <a:noFill/>
              <a:prstDash val="solid"/>
              <a:miter/>
            </a:ln>
          </p:spPr>
          <p:txBody>
            <a:bodyPr rtlCol="0" anchor="ctr"/>
            <a:lstStyle/>
            <a:p>
              <a:pPr defTabSz="914378"/>
              <a:endParaRPr lang="en-US"/>
            </a:p>
          </p:txBody>
        </p:sp>
        <p:sp>
          <p:nvSpPr>
            <p:cNvPr id="859" name="Freeform: Shape 858">
              <a:extLst>
                <a:ext uri="{FF2B5EF4-FFF2-40B4-BE49-F238E27FC236}">
                  <a16:creationId xmlns:a16="http://schemas.microsoft.com/office/drawing/2014/main" xmlns="" id="{84390552-B036-43AC-BEF9-DA8725589A65}"/>
                </a:ext>
              </a:extLst>
            </p:cNvPr>
            <p:cNvSpPr/>
            <p:nvPr/>
          </p:nvSpPr>
          <p:spPr>
            <a:xfrm>
              <a:off x="1924270" y="3662136"/>
              <a:ext cx="650073" cy="470932"/>
            </a:xfrm>
            <a:custGeom>
              <a:avLst/>
              <a:gdLst>
                <a:gd name="connsiteX0" fmla="*/ 0 w 650073"/>
                <a:gd name="connsiteY0" fmla="*/ 34424 h 470932"/>
                <a:gd name="connsiteX1" fmla="*/ 299378 w 650073"/>
                <a:gd name="connsiteY1" fmla="*/ 3003 h 470932"/>
                <a:gd name="connsiteX2" fmla="*/ 649699 w 650073"/>
                <a:gd name="connsiteY2" fmla="*/ 168989 h 470932"/>
                <a:gd name="connsiteX3" fmla="*/ 549152 w 650073"/>
                <a:gd name="connsiteY3" fmla="*/ 221441 h 470932"/>
                <a:gd name="connsiteX4" fmla="*/ 621043 w 650073"/>
                <a:gd name="connsiteY4" fmla="*/ 326260 h 470932"/>
                <a:gd name="connsiteX5" fmla="*/ 531389 w 650073"/>
                <a:gd name="connsiteY5" fmla="*/ 364384 h 470932"/>
                <a:gd name="connsiteX6" fmla="*/ 554599 w 650073"/>
                <a:gd name="connsiteY6" fmla="*/ 450268 h 470932"/>
                <a:gd name="connsiteX7" fmla="*/ 332977 w 650073"/>
                <a:gd name="connsiteY7" fmla="*/ 450268 h 470932"/>
                <a:gd name="connsiteX8" fmla="*/ 0 w 650073"/>
                <a:gd name="connsiteY8" fmla="*/ 34424 h 4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073" h="470932">
                  <a:moveTo>
                    <a:pt x="0" y="34424"/>
                  </a:moveTo>
                  <a:cubicBezTo>
                    <a:pt x="59825" y="19677"/>
                    <a:pt x="187017" y="-9398"/>
                    <a:pt x="299378" y="3003"/>
                  </a:cubicBezTo>
                  <a:cubicBezTo>
                    <a:pt x="424139" y="16828"/>
                    <a:pt x="660759" y="76988"/>
                    <a:pt x="649699" y="168989"/>
                  </a:cubicBezTo>
                  <a:cubicBezTo>
                    <a:pt x="641320" y="236020"/>
                    <a:pt x="549152" y="221441"/>
                    <a:pt x="549152" y="221441"/>
                  </a:cubicBezTo>
                  <a:cubicBezTo>
                    <a:pt x="549152" y="221441"/>
                    <a:pt x="641739" y="266938"/>
                    <a:pt x="621043" y="326260"/>
                  </a:cubicBezTo>
                  <a:cubicBezTo>
                    <a:pt x="602191" y="380304"/>
                    <a:pt x="531389" y="364384"/>
                    <a:pt x="531389" y="364384"/>
                  </a:cubicBezTo>
                  <a:cubicBezTo>
                    <a:pt x="531389" y="364384"/>
                    <a:pt x="582836" y="401670"/>
                    <a:pt x="554599" y="450268"/>
                  </a:cubicBezTo>
                  <a:cubicBezTo>
                    <a:pt x="521083" y="508920"/>
                    <a:pt x="418526" y="421026"/>
                    <a:pt x="332977" y="450268"/>
                  </a:cubicBezTo>
                  <a:cubicBezTo>
                    <a:pt x="313873" y="457139"/>
                    <a:pt x="0" y="34424"/>
                    <a:pt x="0" y="34424"/>
                  </a:cubicBezTo>
                  <a:close/>
                </a:path>
              </a:pathLst>
            </a:custGeom>
            <a:solidFill>
              <a:srgbClr val="AD6359"/>
            </a:solidFill>
            <a:ln w="8363" cap="flat">
              <a:noFill/>
              <a:prstDash val="solid"/>
              <a:miter/>
            </a:ln>
          </p:spPr>
          <p:txBody>
            <a:bodyPr rtlCol="0" anchor="ctr"/>
            <a:lstStyle/>
            <a:p>
              <a:pPr defTabSz="914378"/>
              <a:endParaRPr lang="en-US"/>
            </a:p>
          </p:txBody>
        </p:sp>
        <p:sp>
          <p:nvSpPr>
            <p:cNvPr id="860" name="Freeform: Shape 859">
              <a:extLst>
                <a:ext uri="{FF2B5EF4-FFF2-40B4-BE49-F238E27FC236}">
                  <a16:creationId xmlns:a16="http://schemas.microsoft.com/office/drawing/2014/main" xmlns="" id="{947758E3-111F-46E9-9BB0-D7D87D2DDA42}"/>
                </a:ext>
              </a:extLst>
            </p:cNvPr>
            <p:cNvSpPr/>
            <p:nvPr/>
          </p:nvSpPr>
          <p:spPr>
            <a:xfrm>
              <a:off x="2186670" y="3794036"/>
              <a:ext cx="287370" cy="90280"/>
            </a:xfrm>
            <a:custGeom>
              <a:avLst/>
              <a:gdLst>
                <a:gd name="connsiteX0" fmla="*/ 446 w 287370"/>
                <a:gd name="connsiteY0" fmla="*/ 557 h 90280"/>
                <a:gd name="connsiteX1" fmla="*/ 285831 w 287370"/>
                <a:gd name="connsiteY1" fmla="*/ 87111 h 90280"/>
                <a:gd name="connsiteX2" fmla="*/ 285831 w 287370"/>
                <a:gd name="connsiteY2" fmla="*/ 90044 h 90280"/>
                <a:gd name="connsiteX3" fmla="*/ 948 w 287370"/>
                <a:gd name="connsiteY3" fmla="*/ 1730 h 90280"/>
                <a:gd name="connsiteX4" fmla="*/ 446 w 287370"/>
                <a:gd name="connsiteY4" fmla="*/ 557 h 9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70" h="90280">
                  <a:moveTo>
                    <a:pt x="446" y="557"/>
                  </a:moveTo>
                  <a:cubicBezTo>
                    <a:pt x="59098" y="-4051"/>
                    <a:pt x="194501" y="19494"/>
                    <a:pt x="285831" y="87111"/>
                  </a:cubicBezTo>
                  <a:cubicBezTo>
                    <a:pt x="287925" y="88620"/>
                    <a:pt x="287842" y="91049"/>
                    <a:pt x="285831" y="90044"/>
                  </a:cubicBezTo>
                  <a:cubicBezTo>
                    <a:pt x="194794" y="49180"/>
                    <a:pt x="99132" y="19527"/>
                    <a:pt x="948" y="1730"/>
                  </a:cubicBezTo>
                  <a:cubicBezTo>
                    <a:pt x="-308" y="1647"/>
                    <a:pt x="-141" y="641"/>
                    <a:pt x="446" y="557"/>
                  </a:cubicBezTo>
                  <a:close/>
                </a:path>
              </a:pathLst>
            </a:custGeom>
            <a:solidFill>
              <a:srgbClr val="263238"/>
            </a:solidFill>
            <a:ln w="8363" cap="flat">
              <a:noFill/>
              <a:prstDash val="solid"/>
              <a:miter/>
            </a:ln>
          </p:spPr>
          <p:txBody>
            <a:bodyPr rtlCol="0" anchor="ctr"/>
            <a:lstStyle/>
            <a:p>
              <a:pPr defTabSz="914378"/>
              <a:endParaRPr lang="en-US"/>
            </a:p>
          </p:txBody>
        </p:sp>
        <p:sp>
          <p:nvSpPr>
            <p:cNvPr id="861" name="Freeform: Shape 860">
              <a:extLst>
                <a:ext uri="{FF2B5EF4-FFF2-40B4-BE49-F238E27FC236}">
                  <a16:creationId xmlns:a16="http://schemas.microsoft.com/office/drawing/2014/main" xmlns="" id="{E0532C48-5070-4BFD-8ECB-F10C6D1EE2A9}"/>
                </a:ext>
              </a:extLst>
            </p:cNvPr>
            <p:cNvSpPr/>
            <p:nvPr/>
          </p:nvSpPr>
          <p:spPr>
            <a:xfrm>
              <a:off x="2176384" y="3920947"/>
              <a:ext cx="281612" cy="106606"/>
            </a:xfrm>
            <a:custGeom>
              <a:avLst/>
              <a:gdLst>
                <a:gd name="connsiteX0" fmla="*/ 510 w 281612"/>
                <a:gd name="connsiteY0" fmla="*/ 0 h 106606"/>
                <a:gd name="connsiteX1" fmla="*/ 280197 w 281612"/>
                <a:gd name="connsiteY1" fmla="*/ 103479 h 106606"/>
                <a:gd name="connsiteX2" fmla="*/ 280197 w 281612"/>
                <a:gd name="connsiteY2" fmla="*/ 106328 h 106606"/>
                <a:gd name="connsiteX3" fmla="*/ 677 w 281612"/>
                <a:gd name="connsiteY3" fmla="*/ 1173 h 106606"/>
                <a:gd name="connsiteX4" fmla="*/ 7 w 281612"/>
                <a:gd name="connsiteY4" fmla="*/ 670 h 106606"/>
                <a:gd name="connsiteX5" fmla="*/ 510 w 281612"/>
                <a:gd name="connsiteY5" fmla="*/ 0 h 10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612" h="106606">
                  <a:moveTo>
                    <a:pt x="510" y="0"/>
                  </a:moveTo>
                  <a:cubicBezTo>
                    <a:pt x="51370" y="1173"/>
                    <a:pt x="190040" y="31756"/>
                    <a:pt x="280197" y="103479"/>
                  </a:cubicBezTo>
                  <a:cubicBezTo>
                    <a:pt x="282208" y="105071"/>
                    <a:pt x="281957" y="107417"/>
                    <a:pt x="280197" y="106328"/>
                  </a:cubicBezTo>
                  <a:cubicBezTo>
                    <a:pt x="191297" y="60831"/>
                    <a:pt x="97529" y="25547"/>
                    <a:pt x="677" y="1173"/>
                  </a:cubicBezTo>
                  <a:cubicBezTo>
                    <a:pt x="351" y="1223"/>
                    <a:pt x="57" y="997"/>
                    <a:pt x="7" y="670"/>
                  </a:cubicBezTo>
                  <a:cubicBezTo>
                    <a:pt x="-43" y="343"/>
                    <a:pt x="183" y="50"/>
                    <a:pt x="510" y="0"/>
                  </a:cubicBezTo>
                  <a:close/>
                </a:path>
              </a:pathLst>
            </a:custGeom>
            <a:solidFill>
              <a:srgbClr val="263238"/>
            </a:solidFill>
            <a:ln w="8363" cap="flat">
              <a:noFill/>
              <a:prstDash val="solid"/>
              <a:miter/>
            </a:ln>
          </p:spPr>
          <p:txBody>
            <a:bodyPr rtlCol="0" anchor="ctr"/>
            <a:lstStyle/>
            <a:p>
              <a:pPr defTabSz="914378"/>
              <a:endParaRPr lang="en-US"/>
            </a:p>
          </p:txBody>
        </p:sp>
        <p:sp>
          <p:nvSpPr>
            <p:cNvPr id="862" name="Freeform: Shape 861">
              <a:extLst>
                <a:ext uri="{FF2B5EF4-FFF2-40B4-BE49-F238E27FC236}">
                  <a16:creationId xmlns:a16="http://schemas.microsoft.com/office/drawing/2014/main" xmlns="" id="{129FAC69-ACD0-479B-A58D-0879A712CBFD}"/>
                </a:ext>
              </a:extLst>
            </p:cNvPr>
            <p:cNvSpPr/>
            <p:nvPr/>
          </p:nvSpPr>
          <p:spPr>
            <a:xfrm>
              <a:off x="1636407" y="3721856"/>
              <a:ext cx="259019" cy="154293"/>
            </a:xfrm>
            <a:custGeom>
              <a:avLst/>
              <a:gdLst>
                <a:gd name="connsiteX0" fmla="*/ 132 w 259019"/>
                <a:gd name="connsiteY0" fmla="*/ 153258 h 154293"/>
                <a:gd name="connsiteX1" fmla="*/ 255939 w 259019"/>
                <a:gd name="connsiteY1" fmla="*/ 92 h 154293"/>
                <a:gd name="connsiteX2" fmla="*/ 258034 w 259019"/>
                <a:gd name="connsiteY2" fmla="*/ 2187 h 154293"/>
                <a:gd name="connsiteX3" fmla="*/ 886 w 259019"/>
                <a:gd name="connsiteY3" fmla="*/ 154180 h 154293"/>
                <a:gd name="connsiteX4" fmla="*/ 132 w 259019"/>
                <a:gd name="connsiteY4" fmla="*/ 153258 h 15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19" h="154293">
                  <a:moveTo>
                    <a:pt x="132" y="153258"/>
                  </a:moveTo>
                  <a:cubicBezTo>
                    <a:pt x="35993" y="106839"/>
                    <a:pt x="144500" y="22296"/>
                    <a:pt x="255939" y="92"/>
                  </a:cubicBezTo>
                  <a:cubicBezTo>
                    <a:pt x="258453" y="-411"/>
                    <a:pt x="260212" y="1265"/>
                    <a:pt x="258034" y="2187"/>
                  </a:cubicBezTo>
                  <a:cubicBezTo>
                    <a:pt x="166478" y="42246"/>
                    <a:pt x="80125" y="93282"/>
                    <a:pt x="886" y="154180"/>
                  </a:cubicBezTo>
                  <a:cubicBezTo>
                    <a:pt x="383" y="154599"/>
                    <a:pt x="-287" y="153761"/>
                    <a:pt x="132" y="153258"/>
                  </a:cubicBezTo>
                  <a:close/>
                </a:path>
              </a:pathLst>
            </a:custGeom>
            <a:solidFill>
              <a:srgbClr val="263238"/>
            </a:solidFill>
            <a:ln w="8363" cap="flat">
              <a:noFill/>
              <a:prstDash val="solid"/>
              <a:miter/>
            </a:ln>
          </p:spPr>
          <p:txBody>
            <a:bodyPr rtlCol="0" anchor="ctr"/>
            <a:lstStyle/>
            <a:p>
              <a:pPr defTabSz="914378"/>
              <a:endParaRPr lang="en-US"/>
            </a:p>
          </p:txBody>
        </p:sp>
        <p:sp>
          <p:nvSpPr>
            <p:cNvPr id="863" name="Freeform: Shape 862">
              <a:extLst>
                <a:ext uri="{FF2B5EF4-FFF2-40B4-BE49-F238E27FC236}">
                  <a16:creationId xmlns:a16="http://schemas.microsoft.com/office/drawing/2014/main" xmlns="" id="{315E4CD7-0013-462D-B2F8-3E77ED253FE7}"/>
                </a:ext>
              </a:extLst>
            </p:cNvPr>
            <p:cNvSpPr/>
            <p:nvPr/>
          </p:nvSpPr>
          <p:spPr>
            <a:xfrm>
              <a:off x="1665111" y="2946271"/>
              <a:ext cx="506492" cy="615304"/>
            </a:xfrm>
            <a:custGeom>
              <a:avLst/>
              <a:gdLst>
                <a:gd name="connsiteX0" fmla="*/ 0 w 506492"/>
                <a:gd name="connsiteY0" fmla="*/ 480321 h 615304"/>
                <a:gd name="connsiteX1" fmla="*/ 354595 w 506492"/>
                <a:gd name="connsiteY1" fmla="*/ 615305 h 615304"/>
                <a:gd name="connsiteX2" fmla="*/ 495192 w 506492"/>
                <a:gd name="connsiteY2" fmla="*/ 157398 h 615304"/>
                <a:gd name="connsiteX3" fmla="*/ 301305 w 506492"/>
                <a:gd name="connsiteY3" fmla="*/ 103103 h 615304"/>
                <a:gd name="connsiteX4" fmla="*/ 0 w 506492"/>
                <a:gd name="connsiteY4" fmla="*/ 480321 h 61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92" h="615304">
                  <a:moveTo>
                    <a:pt x="0" y="480321"/>
                  </a:moveTo>
                  <a:lnTo>
                    <a:pt x="354595" y="615305"/>
                  </a:lnTo>
                  <a:cubicBezTo>
                    <a:pt x="354595" y="615305"/>
                    <a:pt x="447600" y="369468"/>
                    <a:pt x="495192" y="157398"/>
                  </a:cubicBezTo>
                  <a:cubicBezTo>
                    <a:pt x="542785" y="-54671"/>
                    <a:pt x="432770" y="-31462"/>
                    <a:pt x="301305" y="103103"/>
                  </a:cubicBezTo>
                  <a:cubicBezTo>
                    <a:pt x="169840" y="237668"/>
                    <a:pt x="0" y="480321"/>
                    <a:pt x="0" y="480321"/>
                  </a:cubicBezTo>
                  <a:close/>
                </a:path>
              </a:pathLst>
            </a:custGeom>
            <a:solidFill>
              <a:srgbClr val="FFC727"/>
            </a:solidFill>
            <a:ln w="8363" cap="flat">
              <a:noFill/>
              <a:prstDash val="solid"/>
              <a:miter/>
            </a:ln>
          </p:spPr>
          <p:txBody>
            <a:bodyPr rtlCol="0" anchor="ctr"/>
            <a:lstStyle/>
            <a:p>
              <a:pPr defTabSz="914378"/>
              <a:endParaRPr lang="en-US"/>
            </a:p>
          </p:txBody>
        </p:sp>
        <p:sp>
          <p:nvSpPr>
            <p:cNvPr id="864" name="Freeform: Shape 863">
              <a:extLst>
                <a:ext uri="{FF2B5EF4-FFF2-40B4-BE49-F238E27FC236}">
                  <a16:creationId xmlns:a16="http://schemas.microsoft.com/office/drawing/2014/main" xmlns="" id="{338EB791-5EF8-4B83-A794-800AEFCACD6E}"/>
                </a:ext>
              </a:extLst>
            </p:cNvPr>
            <p:cNvSpPr/>
            <p:nvPr/>
          </p:nvSpPr>
          <p:spPr>
            <a:xfrm>
              <a:off x="1994634" y="3249173"/>
              <a:ext cx="134993" cy="316927"/>
            </a:xfrm>
            <a:custGeom>
              <a:avLst/>
              <a:gdLst>
                <a:gd name="connsiteX0" fmla="*/ 134919 w 134993"/>
                <a:gd name="connsiteY0" fmla="*/ 37827 h 316927"/>
                <a:gd name="connsiteX1" fmla="*/ 134542 w 134993"/>
                <a:gd name="connsiteY1" fmla="*/ 36779 h 316927"/>
                <a:gd name="connsiteX2" fmla="*/ 133495 w 134993"/>
                <a:gd name="connsiteY2" fmla="*/ 37156 h 316927"/>
                <a:gd name="connsiteX3" fmla="*/ 115145 w 134993"/>
                <a:gd name="connsiteY3" fmla="*/ 71761 h 316927"/>
                <a:gd name="connsiteX4" fmla="*/ 132908 w 134993"/>
                <a:gd name="connsiteY4" fmla="*/ 876 h 316927"/>
                <a:gd name="connsiteX5" fmla="*/ 131568 w 134993"/>
                <a:gd name="connsiteY5" fmla="*/ 373 h 316927"/>
                <a:gd name="connsiteX6" fmla="*/ 78697 w 134993"/>
                <a:gd name="connsiteY6" fmla="*/ 154377 h 316927"/>
                <a:gd name="connsiteX7" fmla="*/ 25407 w 134993"/>
                <a:gd name="connsiteY7" fmla="*/ 308381 h 316927"/>
                <a:gd name="connsiteX8" fmla="*/ 2030 w 134993"/>
                <a:gd name="connsiteY8" fmla="*/ 303438 h 316927"/>
                <a:gd name="connsiteX9" fmla="*/ 773 w 134993"/>
                <a:gd name="connsiteY9" fmla="*/ 305951 h 316927"/>
                <a:gd name="connsiteX10" fmla="*/ 29932 w 134993"/>
                <a:gd name="connsiteY10" fmla="*/ 316927 h 316927"/>
                <a:gd name="connsiteX11" fmla="*/ 88081 w 134993"/>
                <a:gd name="connsiteY11" fmla="*/ 160661 h 316927"/>
                <a:gd name="connsiteX12" fmla="*/ 111709 w 134993"/>
                <a:gd name="connsiteY12" fmla="*/ 84329 h 316927"/>
                <a:gd name="connsiteX13" fmla="*/ 134919 w 134993"/>
                <a:gd name="connsiteY13" fmla="*/ 37827 h 31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93" h="316927">
                  <a:moveTo>
                    <a:pt x="134919" y="37827"/>
                  </a:moveTo>
                  <a:cubicBezTo>
                    <a:pt x="135103" y="37433"/>
                    <a:pt x="134936" y="36964"/>
                    <a:pt x="134542" y="36779"/>
                  </a:cubicBezTo>
                  <a:cubicBezTo>
                    <a:pt x="134148" y="36595"/>
                    <a:pt x="133679" y="36763"/>
                    <a:pt x="133495" y="37156"/>
                  </a:cubicBezTo>
                  <a:lnTo>
                    <a:pt x="115145" y="71761"/>
                  </a:lnTo>
                  <a:cubicBezTo>
                    <a:pt x="121513" y="48300"/>
                    <a:pt x="127437" y="24672"/>
                    <a:pt x="132908" y="876"/>
                  </a:cubicBezTo>
                  <a:cubicBezTo>
                    <a:pt x="132908" y="122"/>
                    <a:pt x="131819" y="-381"/>
                    <a:pt x="131568" y="373"/>
                  </a:cubicBezTo>
                  <a:cubicBezTo>
                    <a:pt x="113578" y="51652"/>
                    <a:pt x="95957" y="102989"/>
                    <a:pt x="78697" y="154377"/>
                  </a:cubicBezTo>
                  <a:cubicBezTo>
                    <a:pt x="61939" y="205907"/>
                    <a:pt x="41997" y="256683"/>
                    <a:pt x="25407" y="308381"/>
                  </a:cubicBezTo>
                  <a:cubicBezTo>
                    <a:pt x="15185" y="306370"/>
                    <a:pt x="9655" y="304694"/>
                    <a:pt x="2030" y="303438"/>
                  </a:cubicBezTo>
                  <a:cubicBezTo>
                    <a:pt x="270" y="303438"/>
                    <a:pt x="-819" y="305113"/>
                    <a:pt x="773" y="305951"/>
                  </a:cubicBezTo>
                  <a:cubicBezTo>
                    <a:pt x="9956" y="310903"/>
                    <a:pt x="19760" y="314598"/>
                    <a:pt x="29932" y="316927"/>
                  </a:cubicBezTo>
                  <a:cubicBezTo>
                    <a:pt x="52387" y="267492"/>
                    <a:pt x="70569" y="212024"/>
                    <a:pt x="88081" y="160661"/>
                  </a:cubicBezTo>
                  <a:cubicBezTo>
                    <a:pt x="96460" y="135525"/>
                    <a:pt x="104839" y="109969"/>
                    <a:pt x="111709" y="84329"/>
                  </a:cubicBezTo>
                  <a:cubicBezTo>
                    <a:pt x="120315" y="69273"/>
                    <a:pt x="128057" y="53747"/>
                    <a:pt x="134919" y="37827"/>
                  </a:cubicBezTo>
                  <a:close/>
                </a:path>
              </a:pathLst>
            </a:custGeom>
            <a:solidFill>
              <a:srgbClr val="263238"/>
            </a:solidFill>
            <a:ln w="8363" cap="flat">
              <a:noFill/>
              <a:prstDash val="solid"/>
              <a:miter/>
            </a:ln>
          </p:spPr>
          <p:txBody>
            <a:bodyPr rtlCol="0" anchor="ctr"/>
            <a:lstStyle/>
            <a:p>
              <a:pPr defTabSz="914378"/>
              <a:endParaRPr lang="en-US"/>
            </a:p>
          </p:txBody>
        </p:sp>
        <p:sp>
          <p:nvSpPr>
            <p:cNvPr id="865" name="Freeform: Shape 864">
              <a:extLst>
                <a:ext uri="{FF2B5EF4-FFF2-40B4-BE49-F238E27FC236}">
                  <a16:creationId xmlns:a16="http://schemas.microsoft.com/office/drawing/2014/main" xmlns="" id="{BE6C8098-6302-4BDE-B62E-0B927DC99D2C}"/>
                </a:ext>
              </a:extLst>
            </p:cNvPr>
            <p:cNvSpPr/>
            <p:nvPr/>
          </p:nvSpPr>
          <p:spPr>
            <a:xfrm>
              <a:off x="1724371" y="3380358"/>
              <a:ext cx="299495" cy="115692"/>
            </a:xfrm>
            <a:custGeom>
              <a:avLst/>
              <a:gdLst>
                <a:gd name="connsiteX0" fmla="*/ 298519 w 299495"/>
                <a:gd name="connsiteY0" fmla="*/ 112762 h 115692"/>
                <a:gd name="connsiteX1" fmla="*/ 1655 w 299495"/>
                <a:gd name="connsiteY1" fmla="*/ 66 h 115692"/>
                <a:gd name="connsiteX2" fmla="*/ 733 w 299495"/>
                <a:gd name="connsiteY2" fmla="*/ 2663 h 115692"/>
                <a:gd name="connsiteX3" fmla="*/ 297597 w 299495"/>
                <a:gd name="connsiteY3" fmla="*/ 115611 h 115692"/>
                <a:gd name="connsiteX4" fmla="*/ 298519 w 299495"/>
                <a:gd name="connsiteY4" fmla="*/ 112762 h 11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95" h="115692">
                  <a:moveTo>
                    <a:pt x="298519" y="112762"/>
                  </a:moveTo>
                  <a:cubicBezTo>
                    <a:pt x="201583" y="70080"/>
                    <a:pt x="102495" y="32459"/>
                    <a:pt x="1655" y="66"/>
                  </a:cubicBezTo>
                  <a:cubicBezTo>
                    <a:pt x="147" y="-437"/>
                    <a:pt x="-691" y="2077"/>
                    <a:pt x="733" y="2663"/>
                  </a:cubicBezTo>
                  <a:cubicBezTo>
                    <a:pt x="97652" y="45454"/>
                    <a:pt x="196740" y="83159"/>
                    <a:pt x="297597" y="115611"/>
                  </a:cubicBezTo>
                  <a:cubicBezTo>
                    <a:pt x="299189" y="116198"/>
                    <a:pt x="300446" y="113432"/>
                    <a:pt x="298519" y="112762"/>
                  </a:cubicBezTo>
                  <a:close/>
                </a:path>
              </a:pathLst>
            </a:custGeom>
            <a:solidFill>
              <a:srgbClr val="263238"/>
            </a:solidFill>
            <a:ln w="8363" cap="flat">
              <a:noFill/>
              <a:prstDash val="solid"/>
              <a:miter/>
            </a:ln>
          </p:spPr>
          <p:txBody>
            <a:bodyPr rtlCol="0" anchor="ctr"/>
            <a:lstStyle/>
            <a:p>
              <a:pPr defTabSz="914378"/>
              <a:endParaRPr lang="en-US"/>
            </a:p>
          </p:txBody>
        </p:sp>
        <p:sp>
          <p:nvSpPr>
            <p:cNvPr id="866" name="Freeform: Shape 865">
              <a:extLst>
                <a:ext uri="{FF2B5EF4-FFF2-40B4-BE49-F238E27FC236}">
                  <a16:creationId xmlns:a16="http://schemas.microsoft.com/office/drawing/2014/main" xmlns="" id="{67A8335B-79B5-4B79-ADF3-4909E76B7A79}"/>
                </a:ext>
              </a:extLst>
            </p:cNvPr>
            <p:cNvSpPr/>
            <p:nvPr/>
          </p:nvSpPr>
          <p:spPr>
            <a:xfrm>
              <a:off x="2125364" y="2665035"/>
              <a:ext cx="297450" cy="509641"/>
            </a:xfrm>
            <a:custGeom>
              <a:avLst/>
              <a:gdLst>
                <a:gd name="connsiteX0" fmla="*/ 0 w 297450"/>
                <a:gd name="connsiteY0" fmla="*/ 325939 h 509641"/>
                <a:gd name="connsiteX1" fmla="*/ 154255 w 297450"/>
                <a:gd name="connsiteY1" fmla="*/ 509520 h 509641"/>
                <a:gd name="connsiteX2" fmla="*/ 218605 w 297450"/>
                <a:gd name="connsiteY2" fmla="*/ 356187 h 509641"/>
                <a:gd name="connsiteX3" fmla="*/ 223884 w 297450"/>
                <a:gd name="connsiteY3" fmla="*/ 345043 h 509641"/>
                <a:gd name="connsiteX4" fmla="*/ 297451 w 297450"/>
                <a:gd name="connsiteY4" fmla="*/ 189531 h 509641"/>
                <a:gd name="connsiteX5" fmla="*/ 108926 w 297450"/>
                <a:gd name="connsiteY5" fmla="*/ 0 h 509641"/>
                <a:gd name="connsiteX6" fmla="*/ 0 w 297450"/>
                <a:gd name="connsiteY6" fmla="*/ 325939 h 5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50" h="509641">
                  <a:moveTo>
                    <a:pt x="0" y="325939"/>
                  </a:moveTo>
                  <a:cubicBezTo>
                    <a:pt x="0" y="346467"/>
                    <a:pt x="64434" y="493517"/>
                    <a:pt x="154255" y="509520"/>
                  </a:cubicBezTo>
                  <a:cubicBezTo>
                    <a:pt x="183582" y="514631"/>
                    <a:pt x="218605" y="356187"/>
                    <a:pt x="218605" y="356187"/>
                  </a:cubicBezTo>
                  <a:lnTo>
                    <a:pt x="223884" y="345043"/>
                  </a:lnTo>
                  <a:lnTo>
                    <a:pt x="297451" y="189531"/>
                  </a:lnTo>
                  <a:lnTo>
                    <a:pt x="108926" y="0"/>
                  </a:lnTo>
                  <a:cubicBezTo>
                    <a:pt x="108926" y="0"/>
                    <a:pt x="0" y="317309"/>
                    <a:pt x="0" y="325939"/>
                  </a:cubicBezTo>
                  <a:close/>
                </a:path>
              </a:pathLst>
            </a:custGeom>
            <a:solidFill>
              <a:srgbClr val="AD6359"/>
            </a:solidFill>
            <a:ln w="8363" cap="flat">
              <a:noFill/>
              <a:prstDash val="solid"/>
              <a:miter/>
            </a:ln>
          </p:spPr>
          <p:txBody>
            <a:bodyPr rtlCol="0" anchor="ctr"/>
            <a:lstStyle/>
            <a:p>
              <a:pPr defTabSz="914378"/>
              <a:endParaRPr lang="en-US"/>
            </a:p>
          </p:txBody>
        </p:sp>
        <p:sp>
          <p:nvSpPr>
            <p:cNvPr id="867" name="Freeform: Shape 866">
              <a:extLst>
                <a:ext uri="{FF2B5EF4-FFF2-40B4-BE49-F238E27FC236}">
                  <a16:creationId xmlns:a16="http://schemas.microsoft.com/office/drawing/2014/main" xmlns="" id="{745B9105-DC4B-47DF-89B4-12D72C27E58E}"/>
                </a:ext>
              </a:extLst>
            </p:cNvPr>
            <p:cNvSpPr/>
            <p:nvPr/>
          </p:nvSpPr>
          <p:spPr>
            <a:xfrm>
              <a:off x="2166001" y="2665119"/>
              <a:ext cx="256812" cy="417352"/>
            </a:xfrm>
            <a:custGeom>
              <a:avLst/>
              <a:gdLst>
                <a:gd name="connsiteX0" fmla="*/ 256813 w 256812"/>
                <a:gd name="connsiteY0" fmla="*/ 189447 h 417352"/>
                <a:gd name="connsiteX1" fmla="*/ 183246 w 256812"/>
                <a:gd name="connsiteY1" fmla="*/ 344875 h 417352"/>
                <a:gd name="connsiteX2" fmla="*/ 177968 w 256812"/>
                <a:gd name="connsiteY2" fmla="*/ 356103 h 417352"/>
                <a:gd name="connsiteX3" fmla="*/ 162048 w 256812"/>
                <a:gd name="connsiteY3" fmla="*/ 417353 h 417352"/>
                <a:gd name="connsiteX4" fmla="*/ 0 w 256812"/>
                <a:gd name="connsiteY4" fmla="*/ 200255 h 417352"/>
                <a:gd name="connsiteX5" fmla="*/ 68204 w 256812"/>
                <a:gd name="connsiteY5" fmla="*/ 0 h 41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812" h="417352">
                  <a:moveTo>
                    <a:pt x="256813" y="189447"/>
                  </a:moveTo>
                  <a:lnTo>
                    <a:pt x="183246" y="344875"/>
                  </a:lnTo>
                  <a:lnTo>
                    <a:pt x="177968" y="356103"/>
                  </a:lnTo>
                  <a:cubicBezTo>
                    <a:pt x="177968" y="356103"/>
                    <a:pt x="171600" y="384759"/>
                    <a:pt x="162048" y="417353"/>
                  </a:cubicBezTo>
                  <a:cubicBezTo>
                    <a:pt x="44743" y="372023"/>
                    <a:pt x="10055" y="268460"/>
                    <a:pt x="0" y="200255"/>
                  </a:cubicBezTo>
                  <a:cubicBezTo>
                    <a:pt x="30918" y="108088"/>
                    <a:pt x="68204" y="0"/>
                    <a:pt x="68204" y="0"/>
                  </a:cubicBezTo>
                  <a:close/>
                </a:path>
              </a:pathLst>
            </a:custGeom>
            <a:solidFill>
              <a:srgbClr val="263238"/>
            </a:solidFill>
            <a:ln w="8363" cap="flat">
              <a:noFill/>
              <a:prstDash val="solid"/>
              <a:miter/>
            </a:ln>
          </p:spPr>
          <p:txBody>
            <a:bodyPr rtlCol="0" anchor="ctr"/>
            <a:lstStyle/>
            <a:p>
              <a:pPr defTabSz="914378"/>
              <a:endParaRPr lang="en-US"/>
            </a:p>
          </p:txBody>
        </p:sp>
        <p:sp>
          <p:nvSpPr>
            <p:cNvPr id="868" name="Freeform: Shape 867">
              <a:extLst>
                <a:ext uri="{FF2B5EF4-FFF2-40B4-BE49-F238E27FC236}">
                  <a16:creationId xmlns:a16="http://schemas.microsoft.com/office/drawing/2014/main" xmlns="" id="{84E9FD4F-5C20-4E5B-AA34-D3F4F9055699}"/>
                </a:ext>
              </a:extLst>
            </p:cNvPr>
            <p:cNvSpPr/>
            <p:nvPr/>
          </p:nvSpPr>
          <p:spPr>
            <a:xfrm>
              <a:off x="2066710" y="2115674"/>
              <a:ext cx="661628" cy="871103"/>
            </a:xfrm>
            <a:custGeom>
              <a:avLst/>
              <a:gdLst>
                <a:gd name="connsiteX0" fmla="*/ 656236 w 661628"/>
                <a:gd name="connsiteY0" fmla="*/ 493390 h 871103"/>
                <a:gd name="connsiteX1" fmla="*/ 314377 w 661628"/>
                <a:gd name="connsiteY1" fmla="*/ 869686 h 871103"/>
                <a:gd name="connsiteX2" fmla="*/ 1 w 661628"/>
                <a:gd name="connsiteY2" fmla="*/ 458115 h 871103"/>
                <a:gd name="connsiteX3" fmla="*/ 348479 w 661628"/>
                <a:gd name="connsiteY3" fmla="*/ 543 h 871103"/>
                <a:gd name="connsiteX4" fmla="*/ 656236 w 661628"/>
                <a:gd name="connsiteY4" fmla="*/ 493390 h 87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28" h="871103">
                  <a:moveTo>
                    <a:pt x="656236" y="493390"/>
                  </a:moveTo>
                  <a:cubicBezTo>
                    <a:pt x="617358" y="859966"/>
                    <a:pt x="393474" y="878148"/>
                    <a:pt x="314377" y="869686"/>
                  </a:cubicBezTo>
                  <a:cubicBezTo>
                    <a:pt x="242654" y="861977"/>
                    <a:pt x="-669" y="826786"/>
                    <a:pt x="1" y="458115"/>
                  </a:cubicBezTo>
                  <a:cubicBezTo>
                    <a:pt x="672" y="89443"/>
                    <a:pt x="183499" y="-8338"/>
                    <a:pt x="348479" y="543"/>
                  </a:cubicBezTo>
                  <a:cubicBezTo>
                    <a:pt x="513460" y="9425"/>
                    <a:pt x="695449" y="126813"/>
                    <a:pt x="656236" y="493390"/>
                  </a:cubicBezTo>
                  <a:close/>
                </a:path>
              </a:pathLst>
            </a:custGeom>
            <a:solidFill>
              <a:srgbClr val="AD6359"/>
            </a:solidFill>
            <a:ln w="8363" cap="flat">
              <a:noFill/>
              <a:prstDash val="solid"/>
              <a:miter/>
            </a:ln>
          </p:spPr>
          <p:txBody>
            <a:bodyPr rtlCol="0" anchor="ctr"/>
            <a:lstStyle/>
            <a:p>
              <a:pPr defTabSz="914378"/>
              <a:endParaRPr lang="en-US"/>
            </a:p>
          </p:txBody>
        </p:sp>
        <p:sp>
          <p:nvSpPr>
            <p:cNvPr id="869" name="Freeform: Shape 868">
              <a:extLst>
                <a:ext uri="{FF2B5EF4-FFF2-40B4-BE49-F238E27FC236}">
                  <a16:creationId xmlns:a16="http://schemas.microsoft.com/office/drawing/2014/main" xmlns="" id="{10D191F6-18FB-4185-8BFC-5C0E25DAC34B}"/>
                </a:ext>
              </a:extLst>
            </p:cNvPr>
            <p:cNvSpPr/>
            <p:nvPr/>
          </p:nvSpPr>
          <p:spPr>
            <a:xfrm>
              <a:off x="2595589" y="2663879"/>
              <a:ext cx="57779" cy="81378"/>
            </a:xfrm>
            <a:custGeom>
              <a:avLst/>
              <a:gdLst>
                <a:gd name="connsiteX0" fmla="*/ 33849 w 57779"/>
                <a:gd name="connsiteY0" fmla="*/ 234 h 81378"/>
                <a:gd name="connsiteX1" fmla="*/ 21616 w 57779"/>
                <a:gd name="connsiteY1" fmla="*/ 81090 h 81378"/>
                <a:gd name="connsiteX2" fmla="*/ 33849 w 57779"/>
                <a:gd name="connsiteY2" fmla="*/ 234 h 81378"/>
              </a:gdLst>
              <a:ahLst/>
              <a:cxnLst>
                <a:cxn ang="0">
                  <a:pos x="connsiteX0" y="connsiteY0"/>
                </a:cxn>
                <a:cxn ang="0">
                  <a:pos x="connsiteX1" y="connsiteY1"/>
                </a:cxn>
                <a:cxn ang="0">
                  <a:pos x="connsiteX2" y="connsiteY2"/>
                </a:cxn>
              </a:cxnLst>
              <a:rect l="l" t="t" r="r" b="b"/>
              <a:pathLst>
                <a:path w="57779" h="81378">
                  <a:moveTo>
                    <a:pt x="33849" y="234"/>
                  </a:moveTo>
                  <a:cubicBezTo>
                    <a:pt x="74235" y="6351"/>
                    <a:pt x="58986" y="86788"/>
                    <a:pt x="21616" y="81090"/>
                  </a:cubicBezTo>
                  <a:cubicBezTo>
                    <a:pt x="-15754" y="75393"/>
                    <a:pt x="-86" y="-4877"/>
                    <a:pt x="33849" y="234"/>
                  </a:cubicBezTo>
                  <a:close/>
                </a:path>
              </a:pathLst>
            </a:custGeom>
            <a:solidFill>
              <a:srgbClr val="263238"/>
            </a:solidFill>
            <a:ln w="8363" cap="flat">
              <a:noFill/>
              <a:prstDash val="solid"/>
              <a:miter/>
            </a:ln>
          </p:spPr>
          <p:txBody>
            <a:bodyPr rtlCol="0" anchor="ctr"/>
            <a:lstStyle/>
            <a:p>
              <a:pPr defTabSz="914378"/>
              <a:endParaRPr lang="en-US"/>
            </a:p>
          </p:txBody>
        </p:sp>
        <p:sp>
          <p:nvSpPr>
            <p:cNvPr id="870" name="Freeform: Shape 869">
              <a:extLst>
                <a:ext uri="{FF2B5EF4-FFF2-40B4-BE49-F238E27FC236}">
                  <a16:creationId xmlns:a16="http://schemas.microsoft.com/office/drawing/2014/main" xmlns="" id="{2349E1A4-5070-4D49-9C4C-656575615D64}"/>
                </a:ext>
              </a:extLst>
            </p:cNvPr>
            <p:cNvSpPr/>
            <p:nvPr/>
          </p:nvSpPr>
          <p:spPr>
            <a:xfrm>
              <a:off x="2404894" y="2636878"/>
              <a:ext cx="57447" cy="81291"/>
            </a:xfrm>
            <a:custGeom>
              <a:avLst/>
              <a:gdLst>
                <a:gd name="connsiteX0" fmla="*/ 37611 w 57447"/>
                <a:gd name="connsiteY0" fmla="*/ 506 h 81291"/>
                <a:gd name="connsiteX1" fmla="*/ 22277 w 57447"/>
                <a:gd name="connsiteY1" fmla="*/ 80860 h 81291"/>
                <a:gd name="connsiteX2" fmla="*/ 37611 w 57447"/>
                <a:gd name="connsiteY2" fmla="*/ 506 h 81291"/>
              </a:gdLst>
              <a:ahLst/>
              <a:cxnLst>
                <a:cxn ang="0">
                  <a:pos x="connsiteX0" y="connsiteY0"/>
                </a:cxn>
                <a:cxn ang="0">
                  <a:pos x="connsiteX1" y="connsiteY1"/>
                </a:cxn>
                <a:cxn ang="0">
                  <a:pos x="connsiteX2" y="connsiteY2"/>
                </a:cxn>
              </a:cxnLst>
              <a:rect l="l" t="t" r="r" b="b"/>
              <a:pathLst>
                <a:path w="57447" h="81291">
                  <a:moveTo>
                    <a:pt x="37611" y="506"/>
                  </a:moveTo>
                  <a:cubicBezTo>
                    <a:pt x="-2608" y="-7119"/>
                    <a:pt x="-14925" y="73821"/>
                    <a:pt x="22277" y="80860"/>
                  </a:cubicBezTo>
                  <a:cubicBezTo>
                    <a:pt x="59479" y="87898"/>
                    <a:pt x="71210" y="6707"/>
                    <a:pt x="37611" y="506"/>
                  </a:cubicBezTo>
                  <a:close/>
                </a:path>
              </a:pathLst>
            </a:custGeom>
            <a:solidFill>
              <a:srgbClr val="263238"/>
            </a:solidFill>
            <a:ln w="8363" cap="flat">
              <a:noFill/>
              <a:prstDash val="solid"/>
              <a:miter/>
            </a:ln>
          </p:spPr>
          <p:txBody>
            <a:bodyPr rtlCol="0" anchor="ctr"/>
            <a:lstStyle/>
            <a:p>
              <a:pPr defTabSz="914378"/>
              <a:endParaRPr lang="en-US"/>
            </a:p>
          </p:txBody>
        </p:sp>
        <p:sp>
          <p:nvSpPr>
            <p:cNvPr id="871" name="Freeform: Shape 870">
              <a:extLst>
                <a:ext uri="{FF2B5EF4-FFF2-40B4-BE49-F238E27FC236}">
                  <a16:creationId xmlns:a16="http://schemas.microsoft.com/office/drawing/2014/main" xmlns="" id="{86D228EE-087A-49E6-8D1E-D240347963A6}"/>
                </a:ext>
              </a:extLst>
            </p:cNvPr>
            <p:cNvSpPr/>
            <p:nvPr/>
          </p:nvSpPr>
          <p:spPr>
            <a:xfrm>
              <a:off x="2617567" y="2573097"/>
              <a:ext cx="65166" cy="45556"/>
            </a:xfrm>
            <a:custGeom>
              <a:avLst/>
              <a:gdLst>
                <a:gd name="connsiteX0" fmla="*/ 47313 w 65166"/>
                <a:gd name="connsiteY0" fmla="*/ 45016 h 45556"/>
                <a:gd name="connsiteX1" fmla="*/ 23685 w 65166"/>
                <a:gd name="connsiteY1" fmla="*/ 35464 h 45556"/>
                <a:gd name="connsiteX2" fmla="*/ 1481 w 65166"/>
                <a:gd name="connsiteY2" fmla="*/ 21136 h 45556"/>
                <a:gd name="connsiteX3" fmla="*/ 4330 w 65166"/>
                <a:gd name="connsiteY3" fmla="*/ 5383 h 45556"/>
                <a:gd name="connsiteX4" fmla="*/ 37175 w 65166"/>
                <a:gd name="connsiteY4" fmla="*/ 3540 h 45556"/>
                <a:gd name="connsiteX5" fmla="*/ 63736 w 65166"/>
                <a:gd name="connsiteY5" fmla="*/ 25409 h 45556"/>
                <a:gd name="connsiteX6" fmla="*/ 57326 w 65166"/>
                <a:gd name="connsiteY6" fmla="*/ 44127 h 45556"/>
                <a:gd name="connsiteX7" fmla="*/ 47313 w 65166"/>
                <a:gd name="connsiteY7" fmla="*/ 45016 h 4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 h="45556">
                  <a:moveTo>
                    <a:pt x="47313" y="45016"/>
                  </a:moveTo>
                  <a:cubicBezTo>
                    <a:pt x="39278" y="42234"/>
                    <a:pt x="31393" y="39050"/>
                    <a:pt x="23685" y="35464"/>
                  </a:cubicBezTo>
                  <a:cubicBezTo>
                    <a:pt x="14904" y="33268"/>
                    <a:pt x="7103" y="28224"/>
                    <a:pt x="1481" y="21136"/>
                  </a:cubicBezTo>
                  <a:cubicBezTo>
                    <a:pt x="-1276" y="15849"/>
                    <a:pt x="-103" y="9372"/>
                    <a:pt x="4330" y="5383"/>
                  </a:cubicBezTo>
                  <a:cubicBezTo>
                    <a:pt x="13965" y="-2409"/>
                    <a:pt x="26114" y="-566"/>
                    <a:pt x="37175" y="3540"/>
                  </a:cubicBezTo>
                  <a:cubicBezTo>
                    <a:pt x="48461" y="7244"/>
                    <a:pt x="57937" y="15044"/>
                    <a:pt x="63736" y="25409"/>
                  </a:cubicBezTo>
                  <a:cubicBezTo>
                    <a:pt x="67138" y="32347"/>
                    <a:pt x="64264" y="40734"/>
                    <a:pt x="57326" y="44127"/>
                  </a:cubicBezTo>
                  <a:cubicBezTo>
                    <a:pt x="54217" y="45652"/>
                    <a:pt x="50648" y="45971"/>
                    <a:pt x="47313" y="45016"/>
                  </a:cubicBezTo>
                  <a:close/>
                </a:path>
              </a:pathLst>
            </a:custGeom>
            <a:solidFill>
              <a:srgbClr val="263238"/>
            </a:solidFill>
            <a:ln w="8363" cap="flat">
              <a:noFill/>
              <a:prstDash val="solid"/>
              <a:miter/>
            </a:ln>
          </p:spPr>
          <p:txBody>
            <a:bodyPr rtlCol="0" anchor="ctr"/>
            <a:lstStyle/>
            <a:p>
              <a:pPr defTabSz="914378"/>
              <a:endParaRPr lang="en-US"/>
            </a:p>
          </p:txBody>
        </p:sp>
        <p:sp>
          <p:nvSpPr>
            <p:cNvPr id="872" name="Freeform: Shape 871">
              <a:extLst>
                <a:ext uri="{FF2B5EF4-FFF2-40B4-BE49-F238E27FC236}">
                  <a16:creationId xmlns:a16="http://schemas.microsoft.com/office/drawing/2014/main" xmlns="" id="{2ED7DEEF-BB02-4641-98E1-1FDAB5F38822}"/>
                </a:ext>
              </a:extLst>
            </p:cNvPr>
            <p:cNvSpPr/>
            <p:nvPr/>
          </p:nvSpPr>
          <p:spPr>
            <a:xfrm>
              <a:off x="2402867" y="2550414"/>
              <a:ext cx="68520" cy="35830"/>
            </a:xfrm>
            <a:custGeom>
              <a:avLst/>
              <a:gdLst>
                <a:gd name="connsiteX0" fmla="*/ 13328 w 68520"/>
                <a:gd name="connsiteY0" fmla="*/ 35692 h 35830"/>
                <a:gd name="connsiteX1" fmla="*/ 38465 w 68520"/>
                <a:gd name="connsiteY1" fmla="*/ 34854 h 35830"/>
                <a:gd name="connsiteX2" fmla="*/ 64271 w 68520"/>
                <a:gd name="connsiteY2" fmla="*/ 29073 h 35830"/>
                <a:gd name="connsiteX3" fmla="*/ 67036 w 68520"/>
                <a:gd name="connsiteY3" fmla="*/ 13320 h 35830"/>
                <a:gd name="connsiteX4" fmla="*/ 36789 w 68520"/>
                <a:gd name="connsiteY4" fmla="*/ 249 h 35830"/>
                <a:gd name="connsiteX5" fmla="*/ 4279 w 68520"/>
                <a:gd name="connsiteY5" fmla="*/ 11645 h 35830"/>
                <a:gd name="connsiteX6" fmla="*/ 3927 w 68520"/>
                <a:gd name="connsiteY6" fmla="*/ 31427 h 35830"/>
                <a:gd name="connsiteX7" fmla="*/ 13328 w 68520"/>
                <a:gd name="connsiteY7" fmla="*/ 35692 h 3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20" h="35830">
                  <a:moveTo>
                    <a:pt x="13328" y="35692"/>
                  </a:moveTo>
                  <a:cubicBezTo>
                    <a:pt x="21707" y="36195"/>
                    <a:pt x="30086" y="35189"/>
                    <a:pt x="38465" y="34854"/>
                  </a:cubicBezTo>
                  <a:cubicBezTo>
                    <a:pt x="47472" y="35818"/>
                    <a:pt x="56538" y="33782"/>
                    <a:pt x="64271" y="29073"/>
                  </a:cubicBezTo>
                  <a:cubicBezTo>
                    <a:pt x="68645" y="25051"/>
                    <a:pt x="69776" y="18591"/>
                    <a:pt x="67036" y="13320"/>
                  </a:cubicBezTo>
                  <a:cubicBezTo>
                    <a:pt x="60074" y="3802"/>
                    <a:pt x="48494" y="-1209"/>
                    <a:pt x="36789" y="249"/>
                  </a:cubicBezTo>
                  <a:cubicBezTo>
                    <a:pt x="24907" y="-153"/>
                    <a:pt x="13311" y="3911"/>
                    <a:pt x="4279" y="11645"/>
                  </a:cubicBezTo>
                  <a:cubicBezTo>
                    <a:pt x="-1285" y="17007"/>
                    <a:pt x="-1444" y="25872"/>
                    <a:pt x="3927" y="31427"/>
                  </a:cubicBezTo>
                  <a:cubicBezTo>
                    <a:pt x="6398" y="33999"/>
                    <a:pt x="9767" y="35525"/>
                    <a:pt x="13328" y="35692"/>
                  </a:cubicBezTo>
                  <a:close/>
                </a:path>
              </a:pathLst>
            </a:custGeom>
            <a:solidFill>
              <a:srgbClr val="263238"/>
            </a:solidFill>
            <a:ln w="8363" cap="flat">
              <a:noFill/>
              <a:prstDash val="solid"/>
              <a:miter/>
            </a:ln>
          </p:spPr>
          <p:txBody>
            <a:bodyPr rtlCol="0" anchor="ctr"/>
            <a:lstStyle/>
            <a:p>
              <a:pPr defTabSz="914378"/>
              <a:endParaRPr lang="en-US"/>
            </a:p>
          </p:txBody>
        </p:sp>
        <p:sp>
          <p:nvSpPr>
            <p:cNvPr id="873" name="Freeform: Shape 872">
              <a:extLst>
                <a:ext uri="{FF2B5EF4-FFF2-40B4-BE49-F238E27FC236}">
                  <a16:creationId xmlns:a16="http://schemas.microsoft.com/office/drawing/2014/main" xmlns="" id="{39ACC0C6-AE6D-4D20-94E2-49002DA7FB6F}"/>
                </a:ext>
              </a:extLst>
            </p:cNvPr>
            <p:cNvSpPr/>
            <p:nvPr/>
          </p:nvSpPr>
          <p:spPr>
            <a:xfrm>
              <a:off x="2410116" y="2857488"/>
              <a:ext cx="48518" cy="29584"/>
            </a:xfrm>
            <a:custGeom>
              <a:avLst/>
              <a:gdLst>
                <a:gd name="connsiteX0" fmla="*/ 3063 w 48518"/>
                <a:gd name="connsiteY0" fmla="*/ 680 h 29584"/>
                <a:gd name="connsiteX1" fmla="*/ 19821 w 48518"/>
                <a:gd name="connsiteY1" fmla="*/ 19952 h 29584"/>
                <a:gd name="connsiteX2" fmla="*/ 47555 w 48518"/>
                <a:gd name="connsiteY2" fmla="*/ 19952 h 29584"/>
                <a:gd name="connsiteX3" fmla="*/ 48518 w 48518"/>
                <a:gd name="connsiteY3" fmla="*/ 20832 h 29584"/>
                <a:gd name="connsiteX4" fmla="*/ 48309 w 48518"/>
                <a:gd name="connsiteY4" fmla="*/ 21460 h 29584"/>
                <a:gd name="connsiteX5" fmla="*/ 14123 w 48518"/>
                <a:gd name="connsiteY5" fmla="*/ 27241 h 29584"/>
                <a:gd name="connsiteX6" fmla="*/ 130 w 48518"/>
                <a:gd name="connsiteY6" fmla="*/ 1099 h 29584"/>
                <a:gd name="connsiteX7" fmla="*/ 3063 w 48518"/>
                <a:gd name="connsiteY7" fmla="*/ 680 h 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 h="29584">
                  <a:moveTo>
                    <a:pt x="3063" y="680"/>
                  </a:moveTo>
                  <a:cubicBezTo>
                    <a:pt x="7587" y="7803"/>
                    <a:pt x="11442" y="17438"/>
                    <a:pt x="19821" y="19952"/>
                  </a:cubicBezTo>
                  <a:cubicBezTo>
                    <a:pt x="28962" y="21921"/>
                    <a:pt x="38413" y="21921"/>
                    <a:pt x="47555" y="19952"/>
                  </a:cubicBezTo>
                  <a:cubicBezTo>
                    <a:pt x="48066" y="19927"/>
                    <a:pt x="48493" y="20321"/>
                    <a:pt x="48518" y="20832"/>
                  </a:cubicBezTo>
                  <a:cubicBezTo>
                    <a:pt x="48527" y="21058"/>
                    <a:pt x="48451" y="21284"/>
                    <a:pt x="48309" y="21460"/>
                  </a:cubicBezTo>
                  <a:cubicBezTo>
                    <a:pt x="38874" y="29587"/>
                    <a:pt x="25711" y="31816"/>
                    <a:pt x="14123" y="27241"/>
                  </a:cubicBezTo>
                  <a:cubicBezTo>
                    <a:pt x="4596" y="22164"/>
                    <a:pt x="-934" y="11841"/>
                    <a:pt x="130" y="1099"/>
                  </a:cubicBezTo>
                  <a:cubicBezTo>
                    <a:pt x="130" y="-241"/>
                    <a:pt x="2476" y="-325"/>
                    <a:pt x="3063" y="680"/>
                  </a:cubicBezTo>
                  <a:close/>
                </a:path>
              </a:pathLst>
            </a:custGeom>
            <a:solidFill>
              <a:srgbClr val="263238"/>
            </a:solidFill>
            <a:ln w="8363" cap="flat">
              <a:noFill/>
              <a:prstDash val="solid"/>
              <a:miter/>
            </a:ln>
          </p:spPr>
          <p:txBody>
            <a:bodyPr rtlCol="0" anchor="ctr"/>
            <a:lstStyle/>
            <a:p>
              <a:pPr defTabSz="914378"/>
              <a:endParaRPr lang="en-US"/>
            </a:p>
          </p:txBody>
        </p:sp>
        <p:sp>
          <p:nvSpPr>
            <p:cNvPr id="874" name="Freeform: Shape 873">
              <a:extLst>
                <a:ext uri="{FF2B5EF4-FFF2-40B4-BE49-F238E27FC236}">
                  <a16:creationId xmlns:a16="http://schemas.microsoft.com/office/drawing/2014/main" xmlns="" id="{58144344-2EA3-42FB-83D8-E7490B2EF147}"/>
                </a:ext>
              </a:extLst>
            </p:cNvPr>
            <p:cNvSpPr/>
            <p:nvPr/>
          </p:nvSpPr>
          <p:spPr>
            <a:xfrm>
              <a:off x="2441667" y="2641950"/>
              <a:ext cx="131998" cy="202266"/>
            </a:xfrm>
            <a:custGeom>
              <a:avLst/>
              <a:gdLst>
                <a:gd name="connsiteX0" fmla="*/ 90994 w 131998"/>
                <a:gd name="connsiteY0" fmla="*/ 145667 h 202266"/>
                <a:gd name="connsiteX1" fmla="*/ 86218 w 131998"/>
                <a:gd name="connsiteY1" fmla="*/ 200884 h 202266"/>
                <a:gd name="connsiteX2" fmla="*/ 75577 w 131998"/>
                <a:gd name="connsiteY2" fmla="*/ 201806 h 202266"/>
                <a:gd name="connsiteX3" fmla="*/ 74907 w 131998"/>
                <a:gd name="connsiteY3" fmla="*/ 201806 h 202266"/>
                <a:gd name="connsiteX4" fmla="*/ 167 w 131998"/>
                <a:gd name="connsiteY4" fmla="*/ 156309 h 202266"/>
                <a:gd name="connsiteX5" fmla="*/ 3267 w 131998"/>
                <a:gd name="connsiteY5" fmla="*/ 154382 h 202266"/>
                <a:gd name="connsiteX6" fmla="*/ 74823 w 131998"/>
                <a:gd name="connsiteY6" fmla="*/ 189740 h 202266"/>
                <a:gd name="connsiteX7" fmla="*/ 78175 w 131998"/>
                <a:gd name="connsiteY7" fmla="*/ 125139 h 202266"/>
                <a:gd name="connsiteX8" fmla="*/ 116047 w 131998"/>
                <a:gd name="connsiteY8" fmla="*/ 141310 h 202266"/>
                <a:gd name="connsiteX9" fmla="*/ 121745 w 131998"/>
                <a:gd name="connsiteY9" fmla="*/ 2137 h 202266"/>
                <a:gd name="connsiteX10" fmla="*/ 126437 w 131998"/>
                <a:gd name="connsiteY10" fmla="*/ 2137 h 202266"/>
                <a:gd name="connsiteX11" fmla="*/ 131213 w 131998"/>
                <a:gd name="connsiteY11" fmla="*/ 159660 h 202266"/>
                <a:gd name="connsiteX12" fmla="*/ 90994 w 131998"/>
                <a:gd name="connsiteY12" fmla="*/ 145667 h 2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998" h="202266">
                  <a:moveTo>
                    <a:pt x="90994" y="145667"/>
                  </a:moveTo>
                  <a:cubicBezTo>
                    <a:pt x="90994" y="145667"/>
                    <a:pt x="89402" y="183456"/>
                    <a:pt x="86218" y="200884"/>
                  </a:cubicBezTo>
                  <a:cubicBezTo>
                    <a:pt x="86218" y="202476"/>
                    <a:pt x="81610" y="202560"/>
                    <a:pt x="75577" y="201806"/>
                  </a:cubicBezTo>
                  <a:cubicBezTo>
                    <a:pt x="75577" y="201806"/>
                    <a:pt x="75158" y="201806"/>
                    <a:pt x="74907" y="201806"/>
                  </a:cubicBezTo>
                  <a:cubicBezTo>
                    <a:pt x="43452" y="201789"/>
                    <a:pt x="14629" y="184244"/>
                    <a:pt x="167" y="156309"/>
                  </a:cubicBezTo>
                  <a:cubicBezTo>
                    <a:pt x="-671" y="154382"/>
                    <a:pt x="1843" y="153041"/>
                    <a:pt x="3267" y="154382"/>
                  </a:cubicBezTo>
                  <a:cubicBezTo>
                    <a:pt x="23125" y="175413"/>
                    <a:pt x="47675" y="184294"/>
                    <a:pt x="74823" y="189740"/>
                  </a:cubicBezTo>
                  <a:cubicBezTo>
                    <a:pt x="76918" y="185132"/>
                    <a:pt x="75577" y="124217"/>
                    <a:pt x="78175" y="125139"/>
                  </a:cubicBezTo>
                  <a:cubicBezTo>
                    <a:pt x="89402" y="129245"/>
                    <a:pt x="108841" y="138043"/>
                    <a:pt x="116047" y="141310"/>
                  </a:cubicBezTo>
                  <a:cubicBezTo>
                    <a:pt x="117639" y="116760"/>
                    <a:pt x="118728" y="46797"/>
                    <a:pt x="121745" y="2137"/>
                  </a:cubicBezTo>
                  <a:cubicBezTo>
                    <a:pt x="121745" y="-628"/>
                    <a:pt x="126269" y="-796"/>
                    <a:pt x="126437" y="2137"/>
                  </a:cubicBezTo>
                  <a:cubicBezTo>
                    <a:pt x="131531" y="54480"/>
                    <a:pt x="133132" y="107108"/>
                    <a:pt x="131213" y="159660"/>
                  </a:cubicBezTo>
                  <a:cubicBezTo>
                    <a:pt x="131045" y="163431"/>
                    <a:pt x="97446" y="149857"/>
                    <a:pt x="90994" y="145667"/>
                  </a:cubicBezTo>
                  <a:close/>
                </a:path>
              </a:pathLst>
            </a:custGeom>
            <a:solidFill>
              <a:srgbClr val="263238"/>
            </a:solidFill>
            <a:ln w="8363" cap="flat">
              <a:noFill/>
              <a:prstDash val="solid"/>
              <a:miter/>
            </a:ln>
          </p:spPr>
          <p:txBody>
            <a:bodyPr rtlCol="0" anchor="ctr"/>
            <a:lstStyle/>
            <a:p>
              <a:pPr defTabSz="914378"/>
              <a:endParaRPr lang="en-US"/>
            </a:p>
          </p:txBody>
        </p:sp>
        <p:sp>
          <p:nvSpPr>
            <p:cNvPr id="875" name="Freeform: Shape 874">
              <a:extLst>
                <a:ext uri="{FF2B5EF4-FFF2-40B4-BE49-F238E27FC236}">
                  <a16:creationId xmlns:a16="http://schemas.microsoft.com/office/drawing/2014/main" xmlns="" id="{04C090EB-69FC-432B-8874-DB430B89F8A2}"/>
                </a:ext>
              </a:extLst>
            </p:cNvPr>
            <p:cNvSpPr/>
            <p:nvPr/>
          </p:nvSpPr>
          <p:spPr>
            <a:xfrm>
              <a:off x="1964922" y="2032580"/>
              <a:ext cx="817914" cy="567405"/>
            </a:xfrm>
            <a:custGeom>
              <a:avLst/>
              <a:gdLst>
                <a:gd name="connsiteX0" fmla="*/ 57632 w 817914"/>
                <a:gd name="connsiteY0" fmla="*/ 559642 h 567405"/>
                <a:gd name="connsiteX1" fmla="*/ 256715 w 817914"/>
                <a:gd name="connsiteY1" fmla="*/ 380836 h 567405"/>
                <a:gd name="connsiteX2" fmla="*/ 603852 w 817914"/>
                <a:gd name="connsiteY2" fmla="*/ 279452 h 567405"/>
                <a:gd name="connsiteX3" fmla="*/ 755761 w 817914"/>
                <a:gd name="connsiteY3" fmla="*/ 433121 h 567405"/>
                <a:gd name="connsiteX4" fmla="*/ 762716 w 817914"/>
                <a:gd name="connsiteY4" fmla="*/ 525288 h 567405"/>
                <a:gd name="connsiteX5" fmla="*/ 796734 w 817914"/>
                <a:gd name="connsiteY5" fmla="*/ 368687 h 567405"/>
                <a:gd name="connsiteX6" fmla="*/ 761962 w 817914"/>
                <a:gd name="connsiteY6" fmla="*/ 164493 h 567405"/>
                <a:gd name="connsiteX7" fmla="*/ 604522 w 817914"/>
                <a:gd name="connsiteY7" fmla="*/ 93021 h 567405"/>
                <a:gd name="connsiteX8" fmla="*/ 448424 w 817914"/>
                <a:gd name="connsiteY8" fmla="*/ 2278 h 567405"/>
                <a:gd name="connsiteX9" fmla="*/ 272467 w 817914"/>
                <a:gd name="connsiteY9" fmla="*/ 66712 h 567405"/>
                <a:gd name="connsiteX10" fmla="*/ 74223 w 817914"/>
                <a:gd name="connsiteY10" fmla="*/ 143881 h 567405"/>
                <a:gd name="connsiteX11" fmla="*/ 53359 w 817914"/>
                <a:gd name="connsiteY11" fmla="*/ 315816 h 567405"/>
                <a:gd name="connsiteX12" fmla="*/ 488 w 817914"/>
                <a:gd name="connsiteY12" fmla="*/ 433121 h 567405"/>
                <a:gd name="connsiteX13" fmla="*/ 57632 w 817914"/>
                <a:gd name="connsiteY13" fmla="*/ 559642 h 5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7914" h="567405">
                  <a:moveTo>
                    <a:pt x="57632" y="559642"/>
                  </a:moveTo>
                  <a:cubicBezTo>
                    <a:pt x="160358" y="597766"/>
                    <a:pt x="251771" y="488673"/>
                    <a:pt x="256715" y="380836"/>
                  </a:cubicBezTo>
                  <a:cubicBezTo>
                    <a:pt x="256715" y="380836"/>
                    <a:pt x="524839" y="499565"/>
                    <a:pt x="603852" y="279452"/>
                  </a:cubicBezTo>
                  <a:cubicBezTo>
                    <a:pt x="625621" y="352851"/>
                    <a:pt x="682622" y="410506"/>
                    <a:pt x="755761" y="433121"/>
                  </a:cubicBezTo>
                  <a:lnTo>
                    <a:pt x="762716" y="525288"/>
                  </a:lnTo>
                  <a:cubicBezTo>
                    <a:pt x="793802" y="525288"/>
                    <a:pt x="848097" y="452979"/>
                    <a:pt x="796734" y="368687"/>
                  </a:cubicBezTo>
                  <a:cubicBezTo>
                    <a:pt x="796734" y="368687"/>
                    <a:pt x="824636" y="255572"/>
                    <a:pt x="761962" y="164493"/>
                  </a:cubicBezTo>
                  <a:cubicBezTo>
                    <a:pt x="728120" y="111765"/>
                    <a:pt x="666493" y="83788"/>
                    <a:pt x="604522" y="93021"/>
                  </a:cubicBezTo>
                  <a:cubicBezTo>
                    <a:pt x="566231" y="43670"/>
                    <a:pt x="510260" y="11126"/>
                    <a:pt x="448424" y="2278"/>
                  </a:cubicBezTo>
                  <a:cubicBezTo>
                    <a:pt x="341760" y="-14480"/>
                    <a:pt x="272467" y="66712"/>
                    <a:pt x="272467" y="66712"/>
                  </a:cubicBezTo>
                  <a:cubicBezTo>
                    <a:pt x="272467" y="66712"/>
                    <a:pt x="126507" y="52635"/>
                    <a:pt x="74223" y="143881"/>
                  </a:cubicBezTo>
                  <a:cubicBezTo>
                    <a:pt x="21938" y="235128"/>
                    <a:pt x="53359" y="315816"/>
                    <a:pt x="53359" y="315816"/>
                  </a:cubicBezTo>
                  <a:cubicBezTo>
                    <a:pt x="53359" y="315816"/>
                    <a:pt x="7443" y="344221"/>
                    <a:pt x="488" y="433121"/>
                  </a:cubicBezTo>
                  <a:cubicBezTo>
                    <a:pt x="-4288" y="490348"/>
                    <a:pt x="26798" y="548163"/>
                    <a:pt x="57632" y="559642"/>
                  </a:cubicBezTo>
                  <a:close/>
                </a:path>
              </a:pathLst>
            </a:custGeom>
            <a:solidFill>
              <a:srgbClr val="263238"/>
            </a:solidFill>
            <a:ln w="8363" cap="flat">
              <a:noFill/>
              <a:prstDash val="solid"/>
              <a:miter/>
            </a:ln>
          </p:spPr>
          <p:txBody>
            <a:bodyPr rtlCol="0" anchor="ctr"/>
            <a:lstStyle/>
            <a:p>
              <a:pPr defTabSz="914378"/>
              <a:endParaRPr lang="en-US"/>
            </a:p>
          </p:txBody>
        </p:sp>
        <p:sp>
          <p:nvSpPr>
            <p:cNvPr id="876" name="Freeform: Shape 875">
              <a:extLst>
                <a:ext uri="{FF2B5EF4-FFF2-40B4-BE49-F238E27FC236}">
                  <a16:creationId xmlns:a16="http://schemas.microsoft.com/office/drawing/2014/main" xmlns="" id="{CEB930AE-CE61-4CAE-84B6-DB7454EA04FF}"/>
                </a:ext>
              </a:extLst>
            </p:cNvPr>
            <p:cNvSpPr/>
            <p:nvPr/>
          </p:nvSpPr>
          <p:spPr>
            <a:xfrm>
              <a:off x="2221637" y="2290331"/>
              <a:ext cx="346802" cy="184427"/>
            </a:xfrm>
            <a:custGeom>
              <a:avLst/>
              <a:gdLst>
                <a:gd name="connsiteX0" fmla="*/ 346802 w 346802"/>
                <a:gd name="connsiteY0" fmla="*/ 0 h 184427"/>
                <a:gd name="connsiteX1" fmla="*/ 331385 w 346802"/>
                <a:gd name="connsiteY1" fmla="*/ 54882 h 184427"/>
                <a:gd name="connsiteX2" fmla="*/ 305746 w 346802"/>
                <a:gd name="connsiteY2" fmla="*/ 105155 h 184427"/>
                <a:gd name="connsiteX3" fmla="*/ 217600 w 346802"/>
                <a:gd name="connsiteY3" fmla="*/ 166656 h 184427"/>
                <a:gd name="connsiteX4" fmla="*/ 107166 w 346802"/>
                <a:gd name="connsiteY4" fmla="*/ 162383 h 184427"/>
                <a:gd name="connsiteX5" fmla="*/ 53122 w 346802"/>
                <a:gd name="connsiteY5" fmla="*/ 145039 h 184427"/>
                <a:gd name="connsiteX6" fmla="*/ 0 w 346802"/>
                <a:gd name="connsiteY6" fmla="*/ 123421 h 184427"/>
                <a:gd name="connsiteX7" fmla="*/ 50273 w 346802"/>
                <a:gd name="connsiteY7" fmla="*/ 151071 h 184427"/>
                <a:gd name="connsiteX8" fmla="*/ 104150 w 346802"/>
                <a:gd name="connsiteY8" fmla="*/ 172354 h 184427"/>
                <a:gd name="connsiteX9" fmla="*/ 220532 w 346802"/>
                <a:gd name="connsiteY9" fmla="*/ 179727 h 184427"/>
                <a:gd name="connsiteX10" fmla="*/ 314292 w 346802"/>
                <a:gd name="connsiteY10" fmla="*/ 110518 h 184427"/>
                <a:gd name="connsiteX11" fmla="*/ 346802 w 346802"/>
                <a:gd name="connsiteY11" fmla="*/ 0 h 18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802" h="184427">
                  <a:moveTo>
                    <a:pt x="346802" y="0"/>
                  </a:moveTo>
                  <a:cubicBezTo>
                    <a:pt x="343560" y="18777"/>
                    <a:pt x="338390" y="37169"/>
                    <a:pt x="331385" y="54882"/>
                  </a:cubicBezTo>
                  <a:cubicBezTo>
                    <a:pt x="324950" y="72637"/>
                    <a:pt x="316336" y="89520"/>
                    <a:pt x="305746" y="105155"/>
                  </a:cubicBezTo>
                  <a:cubicBezTo>
                    <a:pt x="285175" y="136040"/>
                    <a:pt x="253688" y="158009"/>
                    <a:pt x="217600" y="166656"/>
                  </a:cubicBezTo>
                  <a:cubicBezTo>
                    <a:pt x="181822" y="177130"/>
                    <a:pt x="143782" y="169254"/>
                    <a:pt x="107166" y="162383"/>
                  </a:cubicBezTo>
                  <a:cubicBezTo>
                    <a:pt x="89235" y="156518"/>
                    <a:pt x="70802" y="151909"/>
                    <a:pt x="53122" y="145039"/>
                  </a:cubicBezTo>
                  <a:cubicBezTo>
                    <a:pt x="35443" y="138168"/>
                    <a:pt x="18015" y="130292"/>
                    <a:pt x="0" y="123421"/>
                  </a:cubicBezTo>
                  <a:cubicBezTo>
                    <a:pt x="16758" y="132973"/>
                    <a:pt x="33516" y="141771"/>
                    <a:pt x="50273" y="151071"/>
                  </a:cubicBezTo>
                  <a:cubicBezTo>
                    <a:pt x="67031" y="160372"/>
                    <a:pt x="86135" y="165148"/>
                    <a:pt x="104150" y="172354"/>
                  </a:cubicBezTo>
                  <a:cubicBezTo>
                    <a:pt x="141436" y="181654"/>
                    <a:pt x="181235" y="189949"/>
                    <a:pt x="220532" y="179727"/>
                  </a:cubicBezTo>
                  <a:cubicBezTo>
                    <a:pt x="259653" y="169848"/>
                    <a:pt x="293328" y="144988"/>
                    <a:pt x="314292" y="110518"/>
                  </a:cubicBezTo>
                  <a:cubicBezTo>
                    <a:pt x="334184" y="76969"/>
                    <a:pt x="345361" y="38979"/>
                    <a:pt x="346802" y="0"/>
                  </a:cubicBezTo>
                  <a:close/>
                </a:path>
              </a:pathLst>
            </a:custGeom>
            <a:solidFill>
              <a:srgbClr val="263238"/>
            </a:solidFill>
            <a:ln w="8363" cap="flat">
              <a:noFill/>
              <a:prstDash val="solid"/>
              <a:miter/>
            </a:ln>
          </p:spPr>
          <p:txBody>
            <a:bodyPr rtlCol="0" anchor="ctr"/>
            <a:lstStyle/>
            <a:p>
              <a:pPr defTabSz="914378"/>
              <a:endParaRPr lang="en-US"/>
            </a:p>
          </p:txBody>
        </p:sp>
        <p:sp>
          <p:nvSpPr>
            <p:cNvPr id="877" name="Freeform: Shape 876">
              <a:extLst>
                <a:ext uri="{FF2B5EF4-FFF2-40B4-BE49-F238E27FC236}">
                  <a16:creationId xmlns:a16="http://schemas.microsoft.com/office/drawing/2014/main" xmlns="" id="{025FC638-4347-459F-B1A4-4C18297ACFC7}"/>
                </a:ext>
              </a:extLst>
            </p:cNvPr>
            <p:cNvSpPr/>
            <p:nvPr/>
          </p:nvSpPr>
          <p:spPr>
            <a:xfrm>
              <a:off x="1986320" y="2089049"/>
              <a:ext cx="250734" cy="259347"/>
            </a:xfrm>
            <a:custGeom>
              <a:avLst/>
              <a:gdLst>
                <a:gd name="connsiteX0" fmla="*/ 250735 w 250734"/>
                <a:gd name="connsiteY0" fmla="*/ 10243 h 259347"/>
                <a:gd name="connsiteX1" fmla="*/ 141390 w 250734"/>
                <a:gd name="connsiteY1" fmla="*/ 2367 h 259347"/>
                <a:gd name="connsiteX2" fmla="*/ 42100 w 250734"/>
                <a:gd name="connsiteY2" fmla="*/ 52138 h 259347"/>
                <a:gd name="connsiteX3" fmla="*/ 13528 w 250734"/>
                <a:gd name="connsiteY3" fmla="*/ 100736 h 259347"/>
                <a:gd name="connsiteX4" fmla="*/ 457 w 250734"/>
                <a:gd name="connsiteY4" fmla="*/ 155198 h 259347"/>
                <a:gd name="connsiteX5" fmla="*/ 31626 w 250734"/>
                <a:gd name="connsiteY5" fmla="*/ 259348 h 259347"/>
                <a:gd name="connsiteX6" fmla="*/ 10763 w 250734"/>
                <a:gd name="connsiteY6" fmla="*/ 156120 h 259347"/>
                <a:gd name="connsiteX7" fmla="*/ 52239 w 250734"/>
                <a:gd name="connsiteY7" fmla="*/ 60936 h 259347"/>
                <a:gd name="connsiteX8" fmla="*/ 93044 w 250734"/>
                <a:gd name="connsiteY8" fmla="*/ 29180 h 259347"/>
                <a:gd name="connsiteX9" fmla="*/ 143317 w 250734"/>
                <a:gd name="connsiteY9" fmla="*/ 12422 h 259347"/>
                <a:gd name="connsiteX10" fmla="*/ 250735 w 250734"/>
                <a:gd name="connsiteY10" fmla="*/ 10243 h 25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734" h="259347">
                  <a:moveTo>
                    <a:pt x="250735" y="10243"/>
                  </a:moveTo>
                  <a:cubicBezTo>
                    <a:pt x="215208" y="164"/>
                    <a:pt x="177997" y="-2509"/>
                    <a:pt x="141390" y="2367"/>
                  </a:cubicBezTo>
                  <a:cubicBezTo>
                    <a:pt x="103467" y="6750"/>
                    <a:pt x="68301" y="24379"/>
                    <a:pt x="42100" y="52138"/>
                  </a:cubicBezTo>
                  <a:cubicBezTo>
                    <a:pt x="30060" y="66717"/>
                    <a:pt x="20416" y="83123"/>
                    <a:pt x="13528" y="100736"/>
                  </a:cubicBezTo>
                  <a:cubicBezTo>
                    <a:pt x="6096" y="118013"/>
                    <a:pt x="1680" y="136430"/>
                    <a:pt x="457" y="155198"/>
                  </a:cubicBezTo>
                  <a:cubicBezTo>
                    <a:pt x="-2459" y="192585"/>
                    <a:pt x="8652" y="229712"/>
                    <a:pt x="31626" y="259348"/>
                  </a:cubicBezTo>
                  <a:cubicBezTo>
                    <a:pt x="13620" y="228128"/>
                    <a:pt x="6289" y="191881"/>
                    <a:pt x="10763" y="156120"/>
                  </a:cubicBezTo>
                  <a:cubicBezTo>
                    <a:pt x="15179" y="121071"/>
                    <a:pt x="29582" y="88033"/>
                    <a:pt x="52239" y="60936"/>
                  </a:cubicBezTo>
                  <a:cubicBezTo>
                    <a:pt x="63734" y="47890"/>
                    <a:pt x="77576" y="37115"/>
                    <a:pt x="93044" y="29180"/>
                  </a:cubicBezTo>
                  <a:cubicBezTo>
                    <a:pt x="109031" y="21496"/>
                    <a:pt x="125923" y="15866"/>
                    <a:pt x="143317" y="12422"/>
                  </a:cubicBezTo>
                  <a:cubicBezTo>
                    <a:pt x="178785" y="6021"/>
                    <a:pt x="215040" y="5283"/>
                    <a:pt x="250735" y="10243"/>
                  </a:cubicBezTo>
                  <a:close/>
                </a:path>
              </a:pathLst>
            </a:custGeom>
            <a:solidFill>
              <a:srgbClr val="263238"/>
            </a:solidFill>
            <a:ln w="8363" cap="flat">
              <a:noFill/>
              <a:prstDash val="solid"/>
              <a:miter/>
            </a:ln>
          </p:spPr>
          <p:txBody>
            <a:bodyPr rtlCol="0" anchor="ctr"/>
            <a:lstStyle/>
            <a:p>
              <a:pPr defTabSz="914378"/>
              <a:endParaRPr lang="en-US"/>
            </a:p>
          </p:txBody>
        </p:sp>
        <p:sp>
          <p:nvSpPr>
            <p:cNvPr id="878" name="Freeform: Shape 877">
              <a:extLst>
                <a:ext uri="{FF2B5EF4-FFF2-40B4-BE49-F238E27FC236}">
                  <a16:creationId xmlns:a16="http://schemas.microsoft.com/office/drawing/2014/main" xmlns="" id="{F4B29F71-FBFB-4171-8D00-A7306F26C2BE}"/>
                </a:ext>
              </a:extLst>
            </p:cNvPr>
            <p:cNvSpPr/>
            <p:nvPr/>
          </p:nvSpPr>
          <p:spPr>
            <a:xfrm>
              <a:off x="2569445" y="2119895"/>
              <a:ext cx="217138" cy="214006"/>
            </a:xfrm>
            <a:custGeom>
              <a:avLst/>
              <a:gdLst>
                <a:gd name="connsiteX0" fmla="*/ 0 w 217138"/>
                <a:gd name="connsiteY0" fmla="*/ 5707 h 214006"/>
                <a:gd name="connsiteX1" fmla="*/ 86638 w 217138"/>
                <a:gd name="connsiteY1" fmla="*/ 14086 h 214006"/>
                <a:gd name="connsiteX2" fmla="*/ 160204 w 217138"/>
                <a:gd name="connsiteY2" fmla="*/ 54556 h 214006"/>
                <a:gd name="connsiteX3" fmla="*/ 202099 w 217138"/>
                <a:gd name="connsiteY3" fmla="*/ 127536 h 214006"/>
                <a:gd name="connsiteX4" fmla="*/ 212992 w 217138"/>
                <a:gd name="connsiteY4" fmla="*/ 214006 h 214006"/>
                <a:gd name="connsiteX5" fmla="*/ 212154 w 217138"/>
                <a:gd name="connsiteY5" fmla="*/ 124939 h 214006"/>
                <a:gd name="connsiteX6" fmla="*/ 89152 w 217138"/>
                <a:gd name="connsiteY6" fmla="*/ 4031 h 214006"/>
                <a:gd name="connsiteX7" fmla="*/ 0 w 217138"/>
                <a:gd name="connsiteY7" fmla="*/ 5707 h 2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38" h="214006">
                  <a:moveTo>
                    <a:pt x="0" y="5707"/>
                  </a:moveTo>
                  <a:cubicBezTo>
                    <a:pt x="29142" y="3880"/>
                    <a:pt x="58384" y="6712"/>
                    <a:pt x="86638" y="14086"/>
                  </a:cubicBezTo>
                  <a:cubicBezTo>
                    <a:pt x="114221" y="21049"/>
                    <a:pt x="139559" y="34983"/>
                    <a:pt x="160204" y="54556"/>
                  </a:cubicBezTo>
                  <a:cubicBezTo>
                    <a:pt x="180113" y="74950"/>
                    <a:pt x="194524" y="100062"/>
                    <a:pt x="202099" y="127536"/>
                  </a:cubicBezTo>
                  <a:cubicBezTo>
                    <a:pt x="209950" y="155672"/>
                    <a:pt x="213620" y="184806"/>
                    <a:pt x="212992" y="214006"/>
                  </a:cubicBezTo>
                  <a:cubicBezTo>
                    <a:pt x="218790" y="184571"/>
                    <a:pt x="218505" y="154256"/>
                    <a:pt x="212154" y="124939"/>
                  </a:cubicBezTo>
                  <a:cubicBezTo>
                    <a:pt x="200767" y="62725"/>
                    <a:pt x="151557" y="14346"/>
                    <a:pt x="89152" y="4031"/>
                  </a:cubicBezTo>
                  <a:cubicBezTo>
                    <a:pt x="59666" y="-1859"/>
                    <a:pt x="29251" y="-1289"/>
                    <a:pt x="0" y="5707"/>
                  </a:cubicBezTo>
                  <a:close/>
                </a:path>
              </a:pathLst>
            </a:custGeom>
            <a:solidFill>
              <a:srgbClr val="263238"/>
            </a:solidFill>
            <a:ln w="8363" cap="flat">
              <a:noFill/>
              <a:prstDash val="solid"/>
              <a:miter/>
            </a:ln>
          </p:spPr>
          <p:txBody>
            <a:bodyPr rtlCol="0" anchor="ctr"/>
            <a:lstStyle/>
            <a:p>
              <a:pPr defTabSz="914378"/>
              <a:endParaRPr lang="en-US"/>
            </a:p>
          </p:txBody>
        </p:sp>
        <p:sp>
          <p:nvSpPr>
            <p:cNvPr id="879" name="Freeform: Shape 878">
              <a:extLst>
                <a:ext uri="{FF2B5EF4-FFF2-40B4-BE49-F238E27FC236}">
                  <a16:creationId xmlns:a16="http://schemas.microsoft.com/office/drawing/2014/main" xmlns="" id="{CE8A9AB1-E057-43C1-960F-FC7605912F76}"/>
                </a:ext>
              </a:extLst>
            </p:cNvPr>
            <p:cNvSpPr/>
            <p:nvPr/>
          </p:nvSpPr>
          <p:spPr>
            <a:xfrm>
              <a:off x="2567061" y="2298710"/>
              <a:ext cx="107203" cy="163220"/>
            </a:xfrm>
            <a:custGeom>
              <a:avLst/>
              <a:gdLst>
                <a:gd name="connsiteX0" fmla="*/ 107204 w 107203"/>
                <a:gd name="connsiteY0" fmla="*/ 163221 h 163220"/>
                <a:gd name="connsiteX1" fmla="*/ 35983 w 107203"/>
                <a:gd name="connsiteY1" fmla="*/ 92838 h 163220"/>
                <a:gd name="connsiteX2" fmla="*/ 13276 w 107203"/>
                <a:gd name="connsiteY2" fmla="*/ 49268 h 163220"/>
                <a:gd name="connsiteX3" fmla="*/ 2216 w 107203"/>
                <a:gd name="connsiteY3" fmla="*/ 0 h 163220"/>
                <a:gd name="connsiteX4" fmla="*/ 3305 w 107203"/>
                <a:gd name="connsiteY4" fmla="*/ 52117 h 163220"/>
                <a:gd name="connsiteX5" fmla="*/ 24923 w 107203"/>
                <a:gd name="connsiteY5" fmla="*/ 100547 h 163220"/>
                <a:gd name="connsiteX6" fmla="*/ 61455 w 107203"/>
                <a:gd name="connsiteY6" fmla="*/ 138503 h 163220"/>
                <a:gd name="connsiteX7" fmla="*/ 107204 w 107203"/>
                <a:gd name="connsiteY7" fmla="*/ 163221 h 1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3" h="163220">
                  <a:moveTo>
                    <a:pt x="107204" y="163221"/>
                  </a:moveTo>
                  <a:cubicBezTo>
                    <a:pt x="79679" y="143924"/>
                    <a:pt x="55598" y="120137"/>
                    <a:pt x="35983" y="92838"/>
                  </a:cubicBezTo>
                  <a:cubicBezTo>
                    <a:pt x="26456" y="79424"/>
                    <a:pt x="18815" y="64760"/>
                    <a:pt x="13276" y="49268"/>
                  </a:cubicBezTo>
                  <a:cubicBezTo>
                    <a:pt x="7797" y="33298"/>
                    <a:pt x="4085" y="16775"/>
                    <a:pt x="2216" y="0"/>
                  </a:cubicBezTo>
                  <a:cubicBezTo>
                    <a:pt x="-1068" y="17260"/>
                    <a:pt x="-700" y="35015"/>
                    <a:pt x="3305" y="52117"/>
                  </a:cubicBezTo>
                  <a:cubicBezTo>
                    <a:pt x="7218" y="69536"/>
                    <a:pt x="14567" y="86001"/>
                    <a:pt x="24923" y="100547"/>
                  </a:cubicBezTo>
                  <a:cubicBezTo>
                    <a:pt x="35045" y="115034"/>
                    <a:pt x="47370" y="127837"/>
                    <a:pt x="61455" y="138503"/>
                  </a:cubicBezTo>
                  <a:cubicBezTo>
                    <a:pt x="75230" y="149220"/>
                    <a:pt x="90689" y="157573"/>
                    <a:pt x="107204" y="163221"/>
                  </a:cubicBezTo>
                  <a:close/>
                </a:path>
              </a:pathLst>
            </a:custGeom>
            <a:solidFill>
              <a:srgbClr val="263238"/>
            </a:solidFill>
            <a:ln w="8363" cap="flat">
              <a:noFill/>
              <a:prstDash val="solid"/>
              <a:miter/>
            </a:ln>
          </p:spPr>
          <p:txBody>
            <a:bodyPr rtlCol="0" anchor="ctr"/>
            <a:lstStyle/>
            <a:p>
              <a:pPr defTabSz="914378"/>
              <a:endParaRPr lang="en-US"/>
            </a:p>
          </p:txBody>
        </p:sp>
        <p:sp>
          <p:nvSpPr>
            <p:cNvPr id="880" name="Freeform: Shape 879">
              <a:extLst>
                <a:ext uri="{FF2B5EF4-FFF2-40B4-BE49-F238E27FC236}">
                  <a16:creationId xmlns:a16="http://schemas.microsoft.com/office/drawing/2014/main" xmlns="" id="{A032D3A6-B784-42E5-934A-1B713D487820}"/>
                </a:ext>
              </a:extLst>
            </p:cNvPr>
            <p:cNvSpPr/>
            <p:nvPr/>
          </p:nvSpPr>
          <p:spPr>
            <a:xfrm>
              <a:off x="2277948" y="2674256"/>
              <a:ext cx="11805" cy="11805"/>
            </a:xfrm>
            <a:custGeom>
              <a:avLst/>
              <a:gdLst>
                <a:gd name="connsiteX0" fmla="*/ 11223 w 11805"/>
                <a:gd name="connsiteY0" fmla="*/ 8458 h 11805"/>
                <a:gd name="connsiteX1" fmla="*/ 3347 w 11805"/>
                <a:gd name="connsiteY1" fmla="*/ 11223 h 11805"/>
                <a:gd name="connsiteX2" fmla="*/ 582 w 11805"/>
                <a:gd name="connsiteY2" fmla="*/ 3347 h 11805"/>
                <a:gd name="connsiteX3" fmla="*/ 8458 w 11805"/>
                <a:gd name="connsiteY3" fmla="*/ 582 h 11805"/>
                <a:gd name="connsiteX4" fmla="*/ 11223 w 11805"/>
                <a:gd name="connsiteY4" fmla="*/ 8458 h 11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 h="11805">
                  <a:moveTo>
                    <a:pt x="11223" y="8458"/>
                  </a:moveTo>
                  <a:cubicBezTo>
                    <a:pt x="9816" y="11399"/>
                    <a:pt x="6288" y="12631"/>
                    <a:pt x="3347" y="11223"/>
                  </a:cubicBezTo>
                  <a:cubicBezTo>
                    <a:pt x="406" y="9816"/>
                    <a:pt x="-826" y="6288"/>
                    <a:pt x="582" y="3347"/>
                  </a:cubicBezTo>
                  <a:cubicBezTo>
                    <a:pt x="1990" y="406"/>
                    <a:pt x="5517" y="-826"/>
                    <a:pt x="8458" y="582"/>
                  </a:cubicBezTo>
                  <a:cubicBezTo>
                    <a:pt x="11399" y="1990"/>
                    <a:pt x="12631" y="5517"/>
                    <a:pt x="11223" y="8458"/>
                  </a:cubicBezTo>
                  <a:close/>
                </a:path>
              </a:pathLst>
            </a:custGeom>
            <a:solidFill>
              <a:srgbClr val="AD6359"/>
            </a:solidFill>
            <a:ln w="8363" cap="flat">
              <a:noFill/>
              <a:prstDash val="solid"/>
              <a:miter/>
            </a:ln>
          </p:spPr>
          <p:txBody>
            <a:bodyPr rtlCol="0" anchor="ctr"/>
            <a:lstStyle/>
            <a:p>
              <a:pPr defTabSz="914378"/>
              <a:endParaRPr lang="en-US"/>
            </a:p>
          </p:txBody>
        </p:sp>
        <p:sp>
          <p:nvSpPr>
            <p:cNvPr id="881" name="Freeform: Shape 880">
              <a:extLst>
                <a:ext uri="{FF2B5EF4-FFF2-40B4-BE49-F238E27FC236}">
                  <a16:creationId xmlns:a16="http://schemas.microsoft.com/office/drawing/2014/main" xmlns="" id="{F89A051D-7DF8-4DE9-8A1A-7C33A9F8C4C3}"/>
                </a:ext>
              </a:extLst>
            </p:cNvPr>
            <p:cNvSpPr/>
            <p:nvPr/>
          </p:nvSpPr>
          <p:spPr>
            <a:xfrm>
              <a:off x="2392756" y="2722421"/>
              <a:ext cx="11867" cy="11902"/>
            </a:xfrm>
            <a:custGeom>
              <a:avLst/>
              <a:gdLst>
                <a:gd name="connsiteX0" fmla="*/ 11122 w 11867"/>
                <a:gd name="connsiteY0" fmla="*/ 8891 h 11902"/>
                <a:gd name="connsiteX1" fmla="*/ 3011 w 11867"/>
                <a:gd name="connsiteY1" fmla="*/ 11128 h 11902"/>
                <a:gd name="connsiteX2" fmla="*/ 774 w 11867"/>
                <a:gd name="connsiteY2" fmla="*/ 3017 h 11902"/>
                <a:gd name="connsiteX3" fmla="*/ 8357 w 11867"/>
                <a:gd name="connsiteY3" fmla="*/ 512 h 11902"/>
                <a:gd name="connsiteX4" fmla="*/ 11315 w 11867"/>
                <a:gd name="connsiteY4" fmla="*/ 8514 h 11902"/>
                <a:gd name="connsiteX5" fmla="*/ 11122 w 11867"/>
                <a:gd name="connsiteY5" fmla="*/ 8891 h 1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 h="11902">
                  <a:moveTo>
                    <a:pt x="11122" y="8891"/>
                  </a:moveTo>
                  <a:cubicBezTo>
                    <a:pt x="9497" y="11748"/>
                    <a:pt x="5869" y="12745"/>
                    <a:pt x="3011" y="11128"/>
                  </a:cubicBezTo>
                  <a:cubicBezTo>
                    <a:pt x="154" y="9503"/>
                    <a:pt x="-843" y="5866"/>
                    <a:pt x="774" y="3017"/>
                  </a:cubicBezTo>
                  <a:cubicBezTo>
                    <a:pt x="2291" y="353"/>
                    <a:pt x="5567" y="-728"/>
                    <a:pt x="8357" y="512"/>
                  </a:cubicBezTo>
                  <a:cubicBezTo>
                    <a:pt x="11382" y="1903"/>
                    <a:pt x="12706" y="5489"/>
                    <a:pt x="11315" y="8514"/>
                  </a:cubicBezTo>
                  <a:cubicBezTo>
                    <a:pt x="11256" y="8639"/>
                    <a:pt x="11189" y="8765"/>
                    <a:pt x="11122" y="8891"/>
                  </a:cubicBezTo>
                  <a:close/>
                </a:path>
              </a:pathLst>
            </a:custGeom>
            <a:solidFill>
              <a:srgbClr val="AD6359"/>
            </a:solidFill>
            <a:ln w="8363" cap="flat">
              <a:noFill/>
              <a:prstDash val="solid"/>
              <a:miter/>
            </a:ln>
          </p:spPr>
          <p:txBody>
            <a:bodyPr rtlCol="0" anchor="ctr"/>
            <a:lstStyle/>
            <a:p>
              <a:pPr defTabSz="914378"/>
              <a:endParaRPr lang="en-US"/>
            </a:p>
          </p:txBody>
        </p:sp>
        <p:sp>
          <p:nvSpPr>
            <p:cNvPr id="882" name="Freeform: Shape 881">
              <a:extLst>
                <a:ext uri="{FF2B5EF4-FFF2-40B4-BE49-F238E27FC236}">
                  <a16:creationId xmlns:a16="http://schemas.microsoft.com/office/drawing/2014/main" xmlns="" id="{0CE78298-48A8-46C0-86BB-BB1E0CF49524}"/>
                </a:ext>
              </a:extLst>
            </p:cNvPr>
            <p:cNvSpPr/>
            <p:nvPr/>
          </p:nvSpPr>
          <p:spPr>
            <a:xfrm>
              <a:off x="2334026" y="2742946"/>
              <a:ext cx="12166" cy="12271"/>
            </a:xfrm>
            <a:custGeom>
              <a:avLst/>
              <a:gdLst>
                <a:gd name="connsiteX0" fmla="*/ 11451 w 12166"/>
                <a:gd name="connsiteY0" fmla="*/ 8727 h 12271"/>
                <a:gd name="connsiteX1" fmla="*/ 3600 w 12166"/>
                <a:gd name="connsiteY1" fmla="*/ 11760 h 12271"/>
                <a:gd name="connsiteX2" fmla="*/ 3072 w 12166"/>
                <a:gd name="connsiteY2" fmla="*/ 11492 h 12271"/>
                <a:gd name="connsiteX3" fmla="*/ 709 w 12166"/>
                <a:gd name="connsiteY3" fmla="*/ 3540 h 12271"/>
                <a:gd name="connsiteX4" fmla="*/ 809 w 12166"/>
                <a:gd name="connsiteY4" fmla="*/ 3364 h 12271"/>
                <a:gd name="connsiteX5" fmla="*/ 8753 w 12166"/>
                <a:gd name="connsiteY5" fmla="*/ 591 h 12271"/>
                <a:gd name="connsiteX6" fmla="*/ 8769 w 12166"/>
                <a:gd name="connsiteY6" fmla="*/ 599 h 12271"/>
                <a:gd name="connsiteX7" fmla="*/ 11618 w 12166"/>
                <a:gd name="connsiteY7" fmla="*/ 8391 h 12271"/>
                <a:gd name="connsiteX8" fmla="*/ 11451 w 12166"/>
                <a:gd name="connsiteY8" fmla="*/ 8727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271">
                  <a:moveTo>
                    <a:pt x="11451" y="8727"/>
                  </a:moveTo>
                  <a:cubicBezTo>
                    <a:pt x="10118" y="11734"/>
                    <a:pt x="6608" y="13092"/>
                    <a:pt x="3600" y="11760"/>
                  </a:cubicBezTo>
                  <a:cubicBezTo>
                    <a:pt x="3424" y="11676"/>
                    <a:pt x="3248" y="11592"/>
                    <a:pt x="3072" y="11492"/>
                  </a:cubicBezTo>
                  <a:cubicBezTo>
                    <a:pt x="223" y="9950"/>
                    <a:pt x="-833" y="6389"/>
                    <a:pt x="709" y="3540"/>
                  </a:cubicBezTo>
                  <a:cubicBezTo>
                    <a:pt x="742" y="3481"/>
                    <a:pt x="776" y="3423"/>
                    <a:pt x="809" y="3364"/>
                  </a:cubicBezTo>
                  <a:cubicBezTo>
                    <a:pt x="2234" y="406"/>
                    <a:pt x="5795" y="-834"/>
                    <a:pt x="8753" y="591"/>
                  </a:cubicBezTo>
                  <a:cubicBezTo>
                    <a:pt x="8761" y="591"/>
                    <a:pt x="8761" y="599"/>
                    <a:pt x="8769" y="599"/>
                  </a:cubicBezTo>
                  <a:cubicBezTo>
                    <a:pt x="11710" y="1965"/>
                    <a:pt x="12984" y="5450"/>
                    <a:pt x="11618" y="8391"/>
                  </a:cubicBezTo>
                  <a:cubicBezTo>
                    <a:pt x="11568" y="8500"/>
                    <a:pt x="11509" y="8618"/>
                    <a:pt x="11451" y="8727"/>
                  </a:cubicBezTo>
                  <a:close/>
                </a:path>
              </a:pathLst>
            </a:custGeom>
            <a:solidFill>
              <a:srgbClr val="AD6359"/>
            </a:solidFill>
            <a:ln w="8363" cap="flat">
              <a:noFill/>
              <a:prstDash val="solid"/>
              <a:miter/>
            </a:ln>
          </p:spPr>
          <p:txBody>
            <a:bodyPr rtlCol="0" anchor="ctr"/>
            <a:lstStyle/>
            <a:p>
              <a:pPr defTabSz="914378"/>
              <a:endParaRPr lang="en-US"/>
            </a:p>
          </p:txBody>
        </p:sp>
        <p:sp>
          <p:nvSpPr>
            <p:cNvPr id="883" name="Freeform: Shape 882">
              <a:extLst>
                <a:ext uri="{FF2B5EF4-FFF2-40B4-BE49-F238E27FC236}">
                  <a16:creationId xmlns:a16="http://schemas.microsoft.com/office/drawing/2014/main" xmlns="" id="{ED016EB9-AA7F-4B8E-9A1B-8AEEFE67C94F}"/>
                </a:ext>
              </a:extLst>
            </p:cNvPr>
            <p:cNvSpPr/>
            <p:nvPr/>
          </p:nvSpPr>
          <p:spPr>
            <a:xfrm>
              <a:off x="2302162" y="2631364"/>
              <a:ext cx="11899" cy="11897"/>
            </a:xfrm>
            <a:custGeom>
              <a:avLst/>
              <a:gdLst>
                <a:gd name="connsiteX0" fmla="*/ 11307 w 11899"/>
                <a:gd name="connsiteY0" fmla="*/ 8534 h 11897"/>
                <a:gd name="connsiteX1" fmla="*/ 3364 w 11899"/>
                <a:gd name="connsiteY1" fmla="*/ 11307 h 11897"/>
                <a:gd name="connsiteX2" fmla="*/ 3347 w 11899"/>
                <a:gd name="connsiteY2" fmla="*/ 11299 h 11897"/>
                <a:gd name="connsiteX3" fmla="*/ 599 w 11899"/>
                <a:gd name="connsiteY3" fmla="*/ 3347 h 11897"/>
                <a:gd name="connsiteX4" fmla="*/ 8551 w 11899"/>
                <a:gd name="connsiteY4" fmla="*/ 599 h 11897"/>
                <a:gd name="connsiteX5" fmla="*/ 11307 w 11899"/>
                <a:gd name="connsiteY5" fmla="*/ 8534 h 1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9" h="11897">
                  <a:moveTo>
                    <a:pt x="11307" y="8534"/>
                  </a:moveTo>
                  <a:cubicBezTo>
                    <a:pt x="9883" y="11492"/>
                    <a:pt x="6322" y="12732"/>
                    <a:pt x="3364" y="11307"/>
                  </a:cubicBezTo>
                  <a:cubicBezTo>
                    <a:pt x="3356" y="11307"/>
                    <a:pt x="3356" y="11299"/>
                    <a:pt x="3347" y="11299"/>
                  </a:cubicBezTo>
                  <a:cubicBezTo>
                    <a:pt x="390" y="9866"/>
                    <a:pt x="-834" y="6305"/>
                    <a:pt x="599" y="3347"/>
                  </a:cubicBezTo>
                  <a:cubicBezTo>
                    <a:pt x="2040" y="390"/>
                    <a:pt x="5593" y="-834"/>
                    <a:pt x="8551" y="599"/>
                  </a:cubicBezTo>
                  <a:cubicBezTo>
                    <a:pt x="11500" y="2032"/>
                    <a:pt x="12732" y="5585"/>
                    <a:pt x="11307" y="8534"/>
                  </a:cubicBezTo>
                  <a:close/>
                </a:path>
              </a:pathLst>
            </a:custGeom>
            <a:solidFill>
              <a:srgbClr val="AD6359"/>
            </a:solidFill>
            <a:ln w="8363" cap="flat">
              <a:noFill/>
              <a:prstDash val="solid"/>
              <a:miter/>
            </a:ln>
          </p:spPr>
          <p:txBody>
            <a:bodyPr rtlCol="0" anchor="ctr"/>
            <a:lstStyle/>
            <a:p>
              <a:pPr defTabSz="914378"/>
              <a:endParaRPr lang="en-US"/>
            </a:p>
          </p:txBody>
        </p:sp>
        <p:sp>
          <p:nvSpPr>
            <p:cNvPr id="884" name="Freeform: Shape 883">
              <a:extLst>
                <a:ext uri="{FF2B5EF4-FFF2-40B4-BE49-F238E27FC236}">
                  <a16:creationId xmlns:a16="http://schemas.microsoft.com/office/drawing/2014/main" xmlns="" id="{B223CD5E-C665-433D-A082-232874C0CA17}"/>
                </a:ext>
              </a:extLst>
            </p:cNvPr>
            <p:cNvSpPr/>
            <p:nvPr/>
          </p:nvSpPr>
          <p:spPr>
            <a:xfrm>
              <a:off x="2340248" y="2686996"/>
              <a:ext cx="11925" cy="11906"/>
            </a:xfrm>
            <a:custGeom>
              <a:avLst/>
              <a:gdLst>
                <a:gd name="connsiteX0" fmla="*/ 11345 w 11925"/>
                <a:gd name="connsiteY0" fmla="*/ 8454 h 11906"/>
                <a:gd name="connsiteX1" fmla="*/ 3444 w 11925"/>
                <a:gd name="connsiteY1" fmla="*/ 11353 h 11906"/>
                <a:gd name="connsiteX2" fmla="*/ 553 w 11925"/>
                <a:gd name="connsiteY2" fmla="*/ 3452 h 11906"/>
                <a:gd name="connsiteX3" fmla="*/ 8446 w 11925"/>
                <a:gd name="connsiteY3" fmla="*/ 553 h 11906"/>
                <a:gd name="connsiteX4" fmla="*/ 8496 w 11925"/>
                <a:gd name="connsiteY4" fmla="*/ 578 h 11906"/>
                <a:gd name="connsiteX5" fmla="*/ 11396 w 11925"/>
                <a:gd name="connsiteY5" fmla="*/ 8354 h 11906"/>
                <a:gd name="connsiteX6" fmla="*/ 11345 w 11925"/>
                <a:gd name="connsiteY6" fmla="*/ 8454 h 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 h="11906">
                  <a:moveTo>
                    <a:pt x="11345" y="8454"/>
                  </a:moveTo>
                  <a:cubicBezTo>
                    <a:pt x="9963" y="11437"/>
                    <a:pt x="6427" y="12736"/>
                    <a:pt x="3444" y="11353"/>
                  </a:cubicBezTo>
                  <a:cubicBezTo>
                    <a:pt x="469" y="9971"/>
                    <a:pt x="-829" y="6435"/>
                    <a:pt x="553" y="3452"/>
                  </a:cubicBezTo>
                  <a:cubicBezTo>
                    <a:pt x="1927" y="469"/>
                    <a:pt x="5463" y="-829"/>
                    <a:pt x="8446" y="553"/>
                  </a:cubicBezTo>
                  <a:cubicBezTo>
                    <a:pt x="8463" y="562"/>
                    <a:pt x="8480" y="570"/>
                    <a:pt x="8496" y="578"/>
                  </a:cubicBezTo>
                  <a:cubicBezTo>
                    <a:pt x="11446" y="1927"/>
                    <a:pt x="12736" y="5404"/>
                    <a:pt x="11396" y="8354"/>
                  </a:cubicBezTo>
                  <a:cubicBezTo>
                    <a:pt x="11379" y="8387"/>
                    <a:pt x="11362" y="8421"/>
                    <a:pt x="11345" y="8454"/>
                  </a:cubicBezTo>
                  <a:close/>
                </a:path>
              </a:pathLst>
            </a:custGeom>
            <a:solidFill>
              <a:srgbClr val="AD6359"/>
            </a:solidFill>
            <a:ln w="8363" cap="flat">
              <a:noFill/>
              <a:prstDash val="solid"/>
              <a:miter/>
            </a:ln>
          </p:spPr>
          <p:txBody>
            <a:bodyPr rtlCol="0" anchor="ctr"/>
            <a:lstStyle/>
            <a:p>
              <a:pPr defTabSz="914378"/>
              <a:endParaRPr lang="en-US"/>
            </a:p>
          </p:txBody>
        </p:sp>
        <p:sp>
          <p:nvSpPr>
            <p:cNvPr id="885" name="Freeform: Shape 884">
              <a:extLst>
                <a:ext uri="{FF2B5EF4-FFF2-40B4-BE49-F238E27FC236}">
                  <a16:creationId xmlns:a16="http://schemas.microsoft.com/office/drawing/2014/main" xmlns="" id="{7795D634-9D7B-4344-A0A2-30254B5E7603}"/>
                </a:ext>
              </a:extLst>
            </p:cNvPr>
            <p:cNvSpPr/>
            <p:nvPr/>
          </p:nvSpPr>
          <p:spPr>
            <a:xfrm>
              <a:off x="2653643" y="2741776"/>
              <a:ext cx="11916" cy="11916"/>
            </a:xfrm>
            <a:custGeom>
              <a:avLst/>
              <a:gdLst>
                <a:gd name="connsiteX0" fmla="*/ 11321 w 11916"/>
                <a:gd name="connsiteY0" fmla="*/ 8556 h 11916"/>
                <a:gd name="connsiteX1" fmla="*/ 3361 w 11916"/>
                <a:gd name="connsiteY1" fmla="*/ 11321 h 11916"/>
                <a:gd name="connsiteX2" fmla="*/ 596 w 11916"/>
                <a:gd name="connsiteY2" fmla="*/ 3361 h 11916"/>
                <a:gd name="connsiteX3" fmla="*/ 8556 w 11916"/>
                <a:gd name="connsiteY3" fmla="*/ 596 h 11916"/>
                <a:gd name="connsiteX4" fmla="*/ 11321 w 11916"/>
                <a:gd name="connsiteY4" fmla="*/ 8556 h 11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6" h="11916">
                  <a:moveTo>
                    <a:pt x="11321" y="8556"/>
                  </a:moveTo>
                  <a:cubicBezTo>
                    <a:pt x="9888" y="11514"/>
                    <a:pt x="6319" y="12754"/>
                    <a:pt x="3361" y="11321"/>
                  </a:cubicBezTo>
                  <a:cubicBezTo>
                    <a:pt x="403" y="9888"/>
                    <a:pt x="-837" y="6319"/>
                    <a:pt x="596" y="3361"/>
                  </a:cubicBezTo>
                  <a:cubicBezTo>
                    <a:pt x="2029" y="403"/>
                    <a:pt x="5598" y="-837"/>
                    <a:pt x="8556" y="596"/>
                  </a:cubicBezTo>
                  <a:cubicBezTo>
                    <a:pt x="11514" y="2029"/>
                    <a:pt x="12754" y="5598"/>
                    <a:pt x="11321" y="8556"/>
                  </a:cubicBezTo>
                  <a:close/>
                </a:path>
              </a:pathLst>
            </a:custGeom>
            <a:solidFill>
              <a:srgbClr val="AD6359"/>
            </a:solidFill>
            <a:ln w="8363" cap="flat">
              <a:noFill/>
              <a:prstDash val="solid"/>
              <a:miter/>
            </a:ln>
          </p:spPr>
          <p:txBody>
            <a:bodyPr rtlCol="0" anchor="ctr"/>
            <a:lstStyle/>
            <a:p>
              <a:pPr defTabSz="914378"/>
              <a:endParaRPr lang="en-US"/>
            </a:p>
          </p:txBody>
        </p:sp>
        <p:sp>
          <p:nvSpPr>
            <p:cNvPr id="886" name="Freeform: Shape 885">
              <a:extLst>
                <a:ext uri="{FF2B5EF4-FFF2-40B4-BE49-F238E27FC236}">
                  <a16:creationId xmlns:a16="http://schemas.microsoft.com/office/drawing/2014/main" xmlns="" id="{FF93B240-5A1F-4BF9-8E6E-935B87F44DAA}"/>
                </a:ext>
              </a:extLst>
            </p:cNvPr>
            <p:cNvSpPr/>
            <p:nvPr/>
          </p:nvSpPr>
          <p:spPr>
            <a:xfrm>
              <a:off x="2597069" y="2751746"/>
              <a:ext cx="12166" cy="12337"/>
            </a:xfrm>
            <a:custGeom>
              <a:avLst/>
              <a:gdLst>
                <a:gd name="connsiteX0" fmla="*/ 11421 w 12166"/>
                <a:gd name="connsiteY0" fmla="*/ 8976 h 12337"/>
                <a:gd name="connsiteX1" fmla="*/ 3612 w 12166"/>
                <a:gd name="connsiteY1" fmla="*/ 11774 h 12337"/>
                <a:gd name="connsiteX2" fmla="*/ 3545 w 12166"/>
                <a:gd name="connsiteY2" fmla="*/ 11741 h 12337"/>
                <a:gd name="connsiteX3" fmla="*/ 512 w 12166"/>
                <a:gd name="connsiteY3" fmla="*/ 3890 h 12337"/>
                <a:gd name="connsiteX4" fmla="*/ 780 w 12166"/>
                <a:gd name="connsiteY4" fmla="*/ 3362 h 12337"/>
                <a:gd name="connsiteX5" fmla="*/ 8589 w 12166"/>
                <a:gd name="connsiteY5" fmla="*/ 563 h 12337"/>
                <a:gd name="connsiteX6" fmla="*/ 8656 w 12166"/>
                <a:gd name="connsiteY6" fmla="*/ 597 h 12337"/>
                <a:gd name="connsiteX7" fmla="*/ 11614 w 12166"/>
                <a:gd name="connsiteY7" fmla="*/ 8599 h 12337"/>
                <a:gd name="connsiteX8" fmla="*/ 11421 w 12166"/>
                <a:gd name="connsiteY8" fmla="*/ 8976 h 1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337">
                  <a:moveTo>
                    <a:pt x="11421" y="8976"/>
                  </a:moveTo>
                  <a:cubicBezTo>
                    <a:pt x="10039" y="11908"/>
                    <a:pt x="6545" y="13157"/>
                    <a:pt x="3612" y="11774"/>
                  </a:cubicBezTo>
                  <a:cubicBezTo>
                    <a:pt x="3587" y="11766"/>
                    <a:pt x="3570" y="11749"/>
                    <a:pt x="3545" y="11741"/>
                  </a:cubicBezTo>
                  <a:cubicBezTo>
                    <a:pt x="537" y="10409"/>
                    <a:pt x="-820" y="6898"/>
                    <a:pt x="512" y="3890"/>
                  </a:cubicBezTo>
                  <a:cubicBezTo>
                    <a:pt x="596" y="3714"/>
                    <a:pt x="679" y="3538"/>
                    <a:pt x="780" y="3362"/>
                  </a:cubicBezTo>
                  <a:cubicBezTo>
                    <a:pt x="2163" y="429"/>
                    <a:pt x="5656" y="-819"/>
                    <a:pt x="8589" y="563"/>
                  </a:cubicBezTo>
                  <a:cubicBezTo>
                    <a:pt x="8614" y="572"/>
                    <a:pt x="8631" y="588"/>
                    <a:pt x="8656" y="597"/>
                  </a:cubicBezTo>
                  <a:cubicBezTo>
                    <a:pt x="11681" y="1988"/>
                    <a:pt x="13005" y="5574"/>
                    <a:pt x="11614" y="8599"/>
                  </a:cubicBezTo>
                  <a:cubicBezTo>
                    <a:pt x="11555" y="8724"/>
                    <a:pt x="11488" y="8850"/>
                    <a:pt x="11421" y="8976"/>
                  </a:cubicBezTo>
                  <a:close/>
                </a:path>
              </a:pathLst>
            </a:custGeom>
            <a:solidFill>
              <a:srgbClr val="AD6359"/>
            </a:solidFill>
            <a:ln w="8363" cap="flat">
              <a:noFill/>
              <a:prstDash val="solid"/>
              <a:miter/>
            </a:ln>
          </p:spPr>
          <p:txBody>
            <a:bodyPr rtlCol="0" anchor="ctr"/>
            <a:lstStyle/>
            <a:p>
              <a:pPr defTabSz="914378"/>
              <a:endParaRPr lang="en-US"/>
            </a:p>
          </p:txBody>
        </p:sp>
        <p:sp>
          <p:nvSpPr>
            <p:cNvPr id="887" name="Freeform: Shape 886">
              <a:extLst>
                <a:ext uri="{FF2B5EF4-FFF2-40B4-BE49-F238E27FC236}">
                  <a16:creationId xmlns:a16="http://schemas.microsoft.com/office/drawing/2014/main" xmlns="" id="{139BC833-7A97-4E19-87B4-9A1161D9F8B6}"/>
                </a:ext>
              </a:extLst>
            </p:cNvPr>
            <p:cNvSpPr/>
            <p:nvPr/>
          </p:nvSpPr>
          <p:spPr>
            <a:xfrm>
              <a:off x="2591104" y="2792771"/>
              <a:ext cx="11732" cy="11675"/>
            </a:xfrm>
            <a:custGeom>
              <a:avLst/>
              <a:gdLst>
                <a:gd name="connsiteX0" fmla="*/ 11186 w 11732"/>
                <a:gd name="connsiteY0" fmla="*/ 8337 h 11675"/>
                <a:gd name="connsiteX1" fmla="*/ 3226 w 11732"/>
                <a:gd name="connsiteY1" fmla="*/ 11102 h 11675"/>
                <a:gd name="connsiteX2" fmla="*/ 629 w 11732"/>
                <a:gd name="connsiteY2" fmla="*/ 3226 h 11675"/>
                <a:gd name="connsiteX3" fmla="*/ 8505 w 11732"/>
                <a:gd name="connsiteY3" fmla="*/ 629 h 11675"/>
                <a:gd name="connsiteX4" fmla="*/ 11186 w 11732"/>
                <a:gd name="connsiteY4" fmla="*/ 8337 h 1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 h="11675">
                  <a:moveTo>
                    <a:pt x="11186" y="8337"/>
                  </a:moveTo>
                  <a:cubicBezTo>
                    <a:pt x="9720" y="11270"/>
                    <a:pt x="6192" y="12493"/>
                    <a:pt x="3226" y="11102"/>
                  </a:cubicBezTo>
                  <a:cubicBezTo>
                    <a:pt x="335" y="9644"/>
                    <a:pt x="-829" y="6117"/>
                    <a:pt x="629" y="3226"/>
                  </a:cubicBezTo>
                  <a:cubicBezTo>
                    <a:pt x="2087" y="335"/>
                    <a:pt x="5614" y="-829"/>
                    <a:pt x="8505" y="629"/>
                  </a:cubicBezTo>
                  <a:cubicBezTo>
                    <a:pt x="11337" y="2053"/>
                    <a:pt x="12518" y="5463"/>
                    <a:pt x="11186" y="8337"/>
                  </a:cubicBezTo>
                  <a:close/>
                </a:path>
              </a:pathLst>
            </a:custGeom>
            <a:solidFill>
              <a:srgbClr val="AD6359"/>
            </a:solidFill>
            <a:ln w="8363" cap="flat">
              <a:noFill/>
              <a:prstDash val="solid"/>
              <a:miter/>
            </a:ln>
          </p:spPr>
          <p:txBody>
            <a:bodyPr rtlCol="0" anchor="ctr"/>
            <a:lstStyle/>
            <a:p>
              <a:pPr defTabSz="914378"/>
              <a:endParaRPr lang="en-US"/>
            </a:p>
          </p:txBody>
        </p:sp>
        <p:sp>
          <p:nvSpPr>
            <p:cNvPr id="888" name="Freeform: Shape 887">
              <a:extLst>
                <a:ext uri="{FF2B5EF4-FFF2-40B4-BE49-F238E27FC236}">
                  <a16:creationId xmlns:a16="http://schemas.microsoft.com/office/drawing/2014/main" xmlns="" id="{58BBC7DF-42B1-4D57-9C61-387201F36CDE}"/>
                </a:ext>
              </a:extLst>
            </p:cNvPr>
            <p:cNvSpPr/>
            <p:nvPr/>
          </p:nvSpPr>
          <p:spPr>
            <a:xfrm>
              <a:off x="2639170" y="2785517"/>
              <a:ext cx="11872" cy="11899"/>
            </a:xfrm>
            <a:custGeom>
              <a:avLst/>
              <a:gdLst>
                <a:gd name="connsiteX0" fmla="*/ 11299 w 11872"/>
                <a:gd name="connsiteY0" fmla="*/ 8552 h 11899"/>
                <a:gd name="connsiteX1" fmla="*/ 3348 w 11872"/>
                <a:gd name="connsiteY1" fmla="*/ 11301 h 11899"/>
                <a:gd name="connsiteX2" fmla="*/ 599 w 11872"/>
                <a:gd name="connsiteY2" fmla="*/ 3349 h 11899"/>
                <a:gd name="connsiteX3" fmla="*/ 8534 w 11872"/>
                <a:gd name="connsiteY3" fmla="*/ 592 h 11899"/>
                <a:gd name="connsiteX4" fmla="*/ 11299 w 11872"/>
                <a:gd name="connsiteY4" fmla="*/ 8552 h 11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2" h="11899">
                  <a:moveTo>
                    <a:pt x="11299" y="8552"/>
                  </a:moveTo>
                  <a:cubicBezTo>
                    <a:pt x="9866" y="11510"/>
                    <a:pt x="6305" y="12733"/>
                    <a:pt x="3348" y="11301"/>
                  </a:cubicBezTo>
                  <a:cubicBezTo>
                    <a:pt x="390" y="9859"/>
                    <a:pt x="-834" y="6307"/>
                    <a:pt x="599" y="3349"/>
                  </a:cubicBezTo>
                  <a:cubicBezTo>
                    <a:pt x="2032" y="400"/>
                    <a:pt x="5585" y="-832"/>
                    <a:pt x="8534" y="592"/>
                  </a:cubicBezTo>
                  <a:cubicBezTo>
                    <a:pt x="11467" y="2059"/>
                    <a:pt x="12690" y="5586"/>
                    <a:pt x="11299" y="8552"/>
                  </a:cubicBezTo>
                  <a:close/>
                </a:path>
              </a:pathLst>
            </a:custGeom>
            <a:solidFill>
              <a:srgbClr val="AD6359"/>
            </a:solidFill>
            <a:ln w="8363" cap="flat">
              <a:noFill/>
              <a:prstDash val="solid"/>
              <a:miter/>
            </a:ln>
          </p:spPr>
          <p:txBody>
            <a:bodyPr rtlCol="0" anchor="ctr"/>
            <a:lstStyle/>
            <a:p>
              <a:pPr defTabSz="914378"/>
              <a:endParaRPr lang="en-US"/>
            </a:p>
          </p:txBody>
        </p:sp>
        <p:sp>
          <p:nvSpPr>
            <p:cNvPr id="889" name="Freeform: Shape 888">
              <a:extLst>
                <a:ext uri="{FF2B5EF4-FFF2-40B4-BE49-F238E27FC236}">
                  <a16:creationId xmlns:a16="http://schemas.microsoft.com/office/drawing/2014/main" xmlns="" id="{FDDB6F22-C1D6-4DED-A6FE-9F8FAA439707}"/>
                </a:ext>
              </a:extLst>
            </p:cNvPr>
            <p:cNvSpPr/>
            <p:nvPr/>
          </p:nvSpPr>
          <p:spPr>
            <a:xfrm>
              <a:off x="2258354" y="2516888"/>
              <a:ext cx="257603" cy="257520"/>
            </a:xfrm>
            <a:custGeom>
              <a:avLst/>
              <a:gdLst>
                <a:gd name="connsiteX0" fmla="*/ 91397 w 257603"/>
                <a:gd name="connsiteY0" fmla="*/ 252045 h 257520"/>
                <a:gd name="connsiteX1" fmla="*/ 5589 w 257603"/>
                <a:gd name="connsiteY1" fmla="*/ 91397 h 257520"/>
                <a:gd name="connsiteX2" fmla="*/ 166245 w 257603"/>
                <a:gd name="connsiteY2" fmla="*/ 5588 h 257520"/>
                <a:gd name="connsiteX3" fmla="*/ 257466 w 257603"/>
                <a:gd name="connsiteY3" fmla="*/ 134741 h 257520"/>
                <a:gd name="connsiteX4" fmla="*/ 257466 w 257603"/>
                <a:gd name="connsiteY4" fmla="*/ 134741 h 257520"/>
                <a:gd name="connsiteX5" fmla="*/ 123404 w 257603"/>
                <a:gd name="connsiteY5" fmla="*/ 257408 h 257520"/>
                <a:gd name="connsiteX6" fmla="*/ 91397 w 257603"/>
                <a:gd name="connsiteY6" fmla="*/ 252045 h 257520"/>
                <a:gd name="connsiteX7" fmla="*/ 161277 w 257603"/>
                <a:gd name="connsiteY7" fmla="*/ 22128 h 257520"/>
                <a:gd name="connsiteX8" fmla="*/ 133962 w 257603"/>
                <a:gd name="connsiteY8" fmla="*/ 17436 h 257520"/>
                <a:gd name="connsiteX9" fmla="*/ 17478 w 257603"/>
                <a:gd name="connsiteY9" fmla="*/ 123764 h 257520"/>
                <a:gd name="connsiteX10" fmla="*/ 123806 w 257603"/>
                <a:gd name="connsiteY10" fmla="*/ 240248 h 257520"/>
                <a:gd name="connsiteX11" fmla="*/ 240290 w 257603"/>
                <a:gd name="connsiteY11" fmla="*/ 133920 h 257520"/>
                <a:gd name="connsiteX12" fmla="*/ 161277 w 257603"/>
                <a:gd name="connsiteY12" fmla="*/ 22128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603" h="257520">
                  <a:moveTo>
                    <a:pt x="91397" y="252045"/>
                  </a:moveTo>
                  <a:cubicBezTo>
                    <a:pt x="23343" y="231375"/>
                    <a:pt x="-15074" y="159450"/>
                    <a:pt x="5589" y="91397"/>
                  </a:cubicBezTo>
                  <a:cubicBezTo>
                    <a:pt x="26259" y="23343"/>
                    <a:pt x="98184" y="-15074"/>
                    <a:pt x="166245" y="5588"/>
                  </a:cubicBezTo>
                  <a:cubicBezTo>
                    <a:pt x="222610" y="22707"/>
                    <a:pt x="260173" y="75896"/>
                    <a:pt x="257466" y="134741"/>
                  </a:cubicBezTo>
                  <a:lnTo>
                    <a:pt x="257466" y="134741"/>
                  </a:lnTo>
                  <a:cubicBezTo>
                    <a:pt x="254115" y="205542"/>
                    <a:pt x="194223" y="260340"/>
                    <a:pt x="123404" y="257408"/>
                  </a:cubicBezTo>
                  <a:cubicBezTo>
                    <a:pt x="112553" y="256955"/>
                    <a:pt x="101803" y="255154"/>
                    <a:pt x="91397" y="252045"/>
                  </a:cubicBezTo>
                  <a:close/>
                  <a:moveTo>
                    <a:pt x="161277" y="22128"/>
                  </a:moveTo>
                  <a:cubicBezTo>
                    <a:pt x="152412" y="19405"/>
                    <a:pt x="143229" y="17830"/>
                    <a:pt x="133962" y="17436"/>
                  </a:cubicBezTo>
                  <a:cubicBezTo>
                    <a:pt x="72435" y="14629"/>
                    <a:pt x="20285" y="62238"/>
                    <a:pt x="17478" y="123764"/>
                  </a:cubicBezTo>
                  <a:cubicBezTo>
                    <a:pt x="14671" y="185299"/>
                    <a:pt x="62280" y="237449"/>
                    <a:pt x="123806" y="240248"/>
                  </a:cubicBezTo>
                  <a:cubicBezTo>
                    <a:pt x="185332" y="243055"/>
                    <a:pt x="237491" y="195446"/>
                    <a:pt x="240290" y="133920"/>
                  </a:cubicBezTo>
                  <a:cubicBezTo>
                    <a:pt x="242611" y="82976"/>
                    <a:pt x="210075" y="36942"/>
                    <a:pt x="161277" y="22128"/>
                  </a:cubicBezTo>
                  <a:close/>
                </a:path>
              </a:pathLst>
            </a:custGeom>
            <a:solidFill>
              <a:srgbClr val="455A64"/>
            </a:solidFill>
            <a:ln w="8363" cap="flat">
              <a:noFill/>
              <a:prstDash val="solid"/>
              <a:miter/>
            </a:ln>
          </p:spPr>
          <p:txBody>
            <a:bodyPr rtlCol="0" anchor="ctr"/>
            <a:lstStyle/>
            <a:p>
              <a:pPr defTabSz="914378"/>
              <a:endParaRPr lang="en-US"/>
            </a:p>
          </p:txBody>
        </p:sp>
        <p:sp>
          <p:nvSpPr>
            <p:cNvPr id="890" name="Freeform: Shape 889">
              <a:extLst>
                <a:ext uri="{FF2B5EF4-FFF2-40B4-BE49-F238E27FC236}">
                  <a16:creationId xmlns:a16="http://schemas.microsoft.com/office/drawing/2014/main" xmlns="" id="{C6154CE7-BBC5-4886-9939-765E07ABBE52}"/>
                </a:ext>
              </a:extLst>
            </p:cNvPr>
            <p:cNvSpPr/>
            <p:nvPr/>
          </p:nvSpPr>
          <p:spPr>
            <a:xfrm>
              <a:off x="2564062" y="2564097"/>
              <a:ext cx="194332" cy="255418"/>
            </a:xfrm>
            <a:custGeom>
              <a:avLst/>
              <a:gdLst>
                <a:gd name="connsiteX0" fmla="*/ 66130 w 194332"/>
                <a:gd name="connsiteY0" fmla="*/ 252344 h 255418"/>
                <a:gd name="connsiteX1" fmla="*/ 2785 w 194332"/>
                <a:gd name="connsiteY1" fmla="*/ 110658 h 255418"/>
                <a:gd name="connsiteX2" fmla="*/ 45518 w 194332"/>
                <a:gd name="connsiteY2" fmla="*/ 26869 h 255418"/>
                <a:gd name="connsiteX3" fmla="*/ 119922 w 194332"/>
                <a:gd name="connsiteY3" fmla="*/ 894 h 255418"/>
                <a:gd name="connsiteX4" fmla="*/ 180585 w 194332"/>
                <a:gd name="connsiteY4" fmla="*/ 51167 h 255418"/>
                <a:gd name="connsiteX5" fmla="*/ 191394 w 194332"/>
                <a:gd name="connsiteY5" fmla="*/ 144508 h 255418"/>
                <a:gd name="connsiteX6" fmla="*/ 74090 w 194332"/>
                <a:gd name="connsiteY6" fmla="*/ 254272 h 255418"/>
                <a:gd name="connsiteX7" fmla="*/ 66130 w 194332"/>
                <a:gd name="connsiteY7" fmla="*/ 252344 h 255418"/>
                <a:gd name="connsiteX8" fmla="*/ 123190 w 194332"/>
                <a:gd name="connsiteY8" fmla="*/ 19411 h 255418"/>
                <a:gd name="connsiteX9" fmla="*/ 116906 w 194332"/>
                <a:gd name="connsiteY9" fmla="*/ 17903 h 255418"/>
                <a:gd name="connsiteX10" fmla="*/ 57416 w 194332"/>
                <a:gd name="connsiteY10" fmla="*/ 39269 h 255418"/>
                <a:gd name="connsiteX11" fmla="*/ 19711 w 194332"/>
                <a:gd name="connsiteY11" fmla="*/ 113674 h 255418"/>
                <a:gd name="connsiteX12" fmla="*/ 77358 w 194332"/>
                <a:gd name="connsiteY12" fmla="*/ 237430 h 255418"/>
                <a:gd name="connsiteX13" fmla="*/ 174469 w 194332"/>
                <a:gd name="connsiteY13" fmla="*/ 141576 h 255418"/>
                <a:gd name="connsiteX14" fmla="*/ 165084 w 194332"/>
                <a:gd name="connsiteY14" fmla="*/ 58708 h 255418"/>
                <a:gd name="connsiteX15" fmla="*/ 123190 w 194332"/>
                <a:gd name="connsiteY15" fmla="*/ 19411 h 25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332" h="255418">
                  <a:moveTo>
                    <a:pt x="66130" y="252344"/>
                  </a:moveTo>
                  <a:cubicBezTo>
                    <a:pt x="18957" y="238017"/>
                    <a:pt x="-9280" y="176934"/>
                    <a:pt x="2785" y="110658"/>
                  </a:cubicBezTo>
                  <a:cubicBezTo>
                    <a:pt x="7930" y="78952"/>
                    <a:pt x="22870" y="49651"/>
                    <a:pt x="45518" y="26869"/>
                  </a:cubicBezTo>
                  <a:cubicBezTo>
                    <a:pt x="64588" y="6575"/>
                    <a:pt x="92364" y="-3128"/>
                    <a:pt x="119922" y="894"/>
                  </a:cubicBezTo>
                  <a:cubicBezTo>
                    <a:pt x="145729" y="5502"/>
                    <a:pt x="167179" y="23433"/>
                    <a:pt x="180585" y="51167"/>
                  </a:cubicBezTo>
                  <a:cubicBezTo>
                    <a:pt x="193866" y="80385"/>
                    <a:pt x="197645" y="113029"/>
                    <a:pt x="191394" y="144508"/>
                  </a:cubicBezTo>
                  <a:cubicBezTo>
                    <a:pt x="178826" y="214388"/>
                    <a:pt x="126290" y="263656"/>
                    <a:pt x="74090" y="254272"/>
                  </a:cubicBezTo>
                  <a:cubicBezTo>
                    <a:pt x="71400" y="253794"/>
                    <a:pt x="68744" y="253149"/>
                    <a:pt x="66130" y="252344"/>
                  </a:cubicBezTo>
                  <a:close/>
                  <a:moveTo>
                    <a:pt x="123190" y="19411"/>
                  </a:moveTo>
                  <a:cubicBezTo>
                    <a:pt x="121137" y="18741"/>
                    <a:pt x="119034" y="18238"/>
                    <a:pt x="116906" y="17903"/>
                  </a:cubicBezTo>
                  <a:cubicBezTo>
                    <a:pt x="94777" y="14895"/>
                    <a:pt x="72573" y="22872"/>
                    <a:pt x="57416" y="39269"/>
                  </a:cubicBezTo>
                  <a:cubicBezTo>
                    <a:pt x="37407" y="59546"/>
                    <a:pt x="24227" y="85554"/>
                    <a:pt x="19711" y="113674"/>
                  </a:cubicBezTo>
                  <a:cubicBezTo>
                    <a:pt x="8818" y="174253"/>
                    <a:pt x="34541" y="229722"/>
                    <a:pt x="77358" y="237430"/>
                  </a:cubicBezTo>
                  <a:cubicBezTo>
                    <a:pt x="120174" y="245139"/>
                    <a:pt x="163576" y="202071"/>
                    <a:pt x="174469" y="141576"/>
                  </a:cubicBezTo>
                  <a:cubicBezTo>
                    <a:pt x="180091" y="113649"/>
                    <a:pt x="176807" y="84666"/>
                    <a:pt x="165084" y="58708"/>
                  </a:cubicBezTo>
                  <a:cubicBezTo>
                    <a:pt x="157292" y="40283"/>
                    <a:pt x="142076" y="26014"/>
                    <a:pt x="123190" y="19411"/>
                  </a:cubicBezTo>
                  <a:close/>
                </a:path>
              </a:pathLst>
            </a:custGeom>
            <a:solidFill>
              <a:srgbClr val="455A64"/>
            </a:solidFill>
            <a:ln w="8363" cap="flat">
              <a:noFill/>
              <a:prstDash val="solid"/>
              <a:miter/>
            </a:ln>
          </p:spPr>
          <p:txBody>
            <a:bodyPr rtlCol="0" anchor="ctr"/>
            <a:lstStyle/>
            <a:p>
              <a:pPr defTabSz="914378"/>
              <a:endParaRPr lang="en-US"/>
            </a:p>
          </p:txBody>
        </p:sp>
        <p:sp>
          <p:nvSpPr>
            <p:cNvPr id="891" name="Freeform: Shape 890">
              <a:extLst>
                <a:ext uri="{FF2B5EF4-FFF2-40B4-BE49-F238E27FC236}">
                  <a16:creationId xmlns:a16="http://schemas.microsoft.com/office/drawing/2014/main" xmlns="" id="{931F1CC2-EECC-41A7-96CE-1EB45B2B9BDE}"/>
                </a:ext>
              </a:extLst>
            </p:cNvPr>
            <p:cNvSpPr/>
            <p:nvPr/>
          </p:nvSpPr>
          <p:spPr>
            <a:xfrm>
              <a:off x="2503000" y="2642032"/>
              <a:ext cx="80437" cy="29287"/>
            </a:xfrm>
            <a:custGeom>
              <a:avLst/>
              <a:gdLst>
                <a:gd name="connsiteX0" fmla="*/ 7206 w 80437"/>
                <a:gd name="connsiteY0" fmla="*/ 23673 h 29287"/>
                <a:gd name="connsiteX1" fmla="*/ 0 w 80437"/>
                <a:gd name="connsiteY1" fmla="*/ 11021 h 29287"/>
                <a:gd name="connsiteX2" fmla="*/ 80437 w 80437"/>
                <a:gd name="connsiteY2" fmla="*/ 21411 h 29287"/>
                <a:gd name="connsiteX3" fmla="*/ 68288 w 80437"/>
                <a:gd name="connsiteY3" fmla="*/ 29287 h 29287"/>
                <a:gd name="connsiteX4" fmla="*/ 7206 w 80437"/>
                <a:gd name="connsiteY4" fmla="*/ 23673 h 2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37" h="29287">
                  <a:moveTo>
                    <a:pt x="7206" y="23673"/>
                  </a:moveTo>
                  <a:lnTo>
                    <a:pt x="0" y="11021"/>
                  </a:lnTo>
                  <a:cubicBezTo>
                    <a:pt x="18601" y="380"/>
                    <a:pt x="59406" y="-11183"/>
                    <a:pt x="80437" y="21411"/>
                  </a:cubicBezTo>
                  <a:lnTo>
                    <a:pt x="68288" y="29287"/>
                  </a:lnTo>
                  <a:cubicBezTo>
                    <a:pt x="49687" y="45"/>
                    <a:pt x="8882" y="22668"/>
                    <a:pt x="7206" y="23673"/>
                  </a:cubicBezTo>
                  <a:close/>
                </a:path>
              </a:pathLst>
            </a:custGeom>
            <a:solidFill>
              <a:srgbClr val="455A64"/>
            </a:solidFill>
            <a:ln w="8363" cap="flat">
              <a:noFill/>
              <a:prstDash val="solid"/>
              <a:miter/>
            </a:ln>
          </p:spPr>
          <p:txBody>
            <a:bodyPr rtlCol="0" anchor="ctr"/>
            <a:lstStyle/>
            <a:p>
              <a:pPr defTabSz="914378"/>
              <a:endParaRPr lang="en-US"/>
            </a:p>
          </p:txBody>
        </p:sp>
        <p:sp>
          <p:nvSpPr>
            <p:cNvPr id="892" name="Freeform: Shape 891">
              <a:extLst>
                <a:ext uri="{FF2B5EF4-FFF2-40B4-BE49-F238E27FC236}">
                  <a16:creationId xmlns:a16="http://schemas.microsoft.com/office/drawing/2014/main" xmlns="" id="{49B0CEEB-8A19-449E-8B91-78B8586CB894}"/>
                </a:ext>
              </a:extLst>
            </p:cNvPr>
            <p:cNvSpPr/>
            <p:nvPr/>
          </p:nvSpPr>
          <p:spPr>
            <a:xfrm>
              <a:off x="1978146" y="2540269"/>
              <a:ext cx="300885" cy="69213"/>
            </a:xfrm>
            <a:custGeom>
              <a:avLst/>
              <a:gdLst>
                <a:gd name="connsiteX0" fmla="*/ 11479 w 300885"/>
                <a:gd name="connsiteY0" fmla="*/ 60248 h 69213"/>
                <a:gd name="connsiteX1" fmla="*/ 0 w 300885"/>
                <a:gd name="connsiteY1" fmla="*/ 51869 h 69213"/>
                <a:gd name="connsiteX2" fmla="*/ 74069 w 300885"/>
                <a:gd name="connsiteY2" fmla="*/ 4 h 69213"/>
                <a:gd name="connsiteX3" fmla="*/ 300886 w 300885"/>
                <a:gd name="connsiteY3" fmla="*/ 55305 h 69213"/>
                <a:gd name="connsiteX4" fmla="*/ 297032 w 300885"/>
                <a:gd name="connsiteY4" fmla="*/ 69214 h 69213"/>
                <a:gd name="connsiteX5" fmla="*/ 73818 w 300885"/>
                <a:gd name="connsiteY5" fmla="*/ 14583 h 69213"/>
                <a:gd name="connsiteX6" fmla="*/ 11479 w 300885"/>
                <a:gd name="connsiteY6" fmla="*/ 60248 h 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885" h="69213">
                  <a:moveTo>
                    <a:pt x="11479" y="60248"/>
                  </a:moveTo>
                  <a:lnTo>
                    <a:pt x="0" y="51869"/>
                  </a:lnTo>
                  <a:cubicBezTo>
                    <a:pt x="4106" y="46507"/>
                    <a:pt x="41224" y="-499"/>
                    <a:pt x="74069" y="4"/>
                  </a:cubicBezTo>
                  <a:cubicBezTo>
                    <a:pt x="104736" y="674"/>
                    <a:pt x="292926" y="53042"/>
                    <a:pt x="300886" y="55305"/>
                  </a:cubicBezTo>
                  <a:lnTo>
                    <a:pt x="297032" y="69214"/>
                  </a:lnTo>
                  <a:cubicBezTo>
                    <a:pt x="243072" y="54132"/>
                    <a:pt x="97530" y="14918"/>
                    <a:pt x="73818" y="14583"/>
                  </a:cubicBezTo>
                  <a:cubicBezTo>
                    <a:pt x="52117" y="13745"/>
                    <a:pt x="21534" y="47345"/>
                    <a:pt x="11479" y="60248"/>
                  </a:cubicBezTo>
                  <a:close/>
                </a:path>
              </a:pathLst>
            </a:custGeom>
            <a:solidFill>
              <a:srgbClr val="455A64"/>
            </a:solidFill>
            <a:ln w="8363" cap="flat">
              <a:noFill/>
              <a:prstDash val="solid"/>
              <a:miter/>
            </a:ln>
          </p:spPr>
          <p:txBody>
            <a:bodyPr rtlCol="0" anchor="ctr"/>
            <a:lstStyle/>
            <a:p>
              <a:pPr defTabSz="914378"/>
              <a:endParaRPr lang="en-US"/>
            </a:p>
          </p:txBody>
        </p:sp>
        <p:sp>
          <p:nvSpPr>
            <p:cNvPr id="893" name="Freeform: Shape 892">
              <a:extLst>
                <a:ext uri="{FF2B5EF4-FFF2-40B4-BE49-F238E27FC236}">
                  <a16:creationId xmlns:a16="http://schemas.microsoft.com/office/drawing/2014/main" xmlns="" id="{D4992CE8-49CA-429A-A9F1-ED6D8B1C74EE}"/>
                </a:ext>
              </a:extLst>
            </p:cNvPr>
            <p:cNvSpPr/>
            <p:nvPr/>
          </p:nvSpPr>
          <p:spPr>
            <a:xfrm>
              <a:off x="1987857" y="2503065"/>
              <a:ext cx="146220" cy="240897"/>
            </a:xfrm>
            <a:custGeom>
              <a:avLst/>
              <a:gdLst>
                <a:gd name="connsiteX0" fmla="*/ 144963 w 146220"/>
                <a:gd name="connsiteY0" fmla="*/ 111864 h 240897"/>
                <a:gd name="connsiteX1" fmla="*/ 31262 w 146220"/>
                <a:gd name="connsiteY1" fmla="*/ 1765 h 240897"/>
                <a:gd name="connsiteX2" fmla="*/ 57823 w 146220"/>
                <a:gd name="connsiteY2" fmla="*/ 229336 h 240897"/>
                <a:gd name="connsiteX3" fmla="*/ 144762 w 146220"/>
                <a:gd name="connsiteY3" fmla="*/ 214715 h 240897"/>
                <a:gd name="connsiteX4" fmla="*/ 146220 w 146220"/>
                <a:gd name="connsiteY4" fmla="*/ 212578 h 24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20" h="240897">
                  <a:moveTo>
                    <a:pt x="144963" y="111864"/>
                  </a:moveTo>
                  <a:cubicBezTo>
                    <a:pt x="144963" y="111864"/>
                    <a:pt x="87987" y="-16417"/>
                    <a:pt x="31262" y="1765"/>
                  </a:cubicBezTo>
                  <a:cubicBezTo>
                    <a:pt x="-25463" y="19947"/>
                    <a:pt x="2020" y="195234"/>
                    <a:pt x="57823" y="229336"/>
                  </a:cubicBezTo>
                  <a:cubicBezTo>
                    <a:pt x="85867" y="249303"/>
                    <a:pt x="124796" y="242759"/>
                    <a:pt x="144762" y="214715"/>
                  </a:cubicBezTo>
                  <a:cubicBezTo>
                    <a:pt x="145265" y="214011"/>
                    <a:pt x="145751" y="213299"/>
                    <a:pt x="146220" y="212578"/>
                  </a:cubicBezTo>
                  <a:close/>
                </a:path>
              </a:pathLst>
            </a:custGeom>
            <a:solidFill>
              <a:srgbClr val="AD6359"/>
            </a:solidFill>
            <a:ln w="8363" cap="flat">
              <a:noFill/>
              <a:prstDash val="solid"/>
              <a:miter/>
            </a:ln>
          </p:spPr>
          <p:txBody>
            <a:bodyPr rtlCol="0" anchor="ctr"/>
            <a:lstStyle/>
            <a:p>
              <a:pPr defTabSz="914378"/>
              <a:endParaRPr lang="en-US"/>
            </a:p>
          </p:txBody>
        </p:sp>
        <p:sp>
          <p:nvSpPr>
            <p:cNvPr id="894" name="Freeform: Shape 893">
              <a:extLst>
                <a:ext uri="{FF2B5EF4-FFF2-40B4-BE49-F238E27FC236}">
                  <a16:creationId xmlns:a16="http://schemas.microsoft.com/office/drawing/2014/main" xmlns="" id="{138E0EAF-3AA1-4FFE-AB6C-826BB60D36F7}"/>
                </a:ext>
              </a:extLst>
            </p:cNvPr>
            <p:cNvSpPr/>
            <p:nvPr/>
          </p:nvSpPr>
          <p:spPr>
            <a:xfrm>
              <a:off x="2027196" y="2554936"/>
              <a:ext cx="76085" cy="158564"/>
            </a:xfrm>
            <a:custGeom>
              <a:avLst/>
              <a:gdLst>
                <a:gd name="connsiteX0" fmla="*/ 1056 w 76085"/>
                <a:gd name="connsiteY0" fmla="*/ 0 h 158564"/>
                <a:gd name="connsiteX1" fmla="*/ 386 w 76085"/>
                <a:gd name="connsiteY1" fmla="*/ 1508 h 158564"/>
                <a:gd name="connsiteX2" fmla="*/ 61552 w 76085"/>
                <a:gd name="connsiteY2" fmla="*/ 113869 h 158564"/>
                <a:gd name="connsiteX3" fmla="*/ 12787 w 76085"/>
                <a:gd name="connsiteY3" fmla="*/ 94765 h 158564"/>
                <a:gd name="connsiteX4" fmla="*/ 13457 w 76085"/>
                <a:gd name="connsiteY4" fmla="*/ 97279 h 158564"/>
                <a:gd name="connsiteX5" fmla="*/ 52335 w 76085"/>
                <a:gd name="connsiteY5" fmla="*/ 118478 h 158564"/>
                <a:gd name="connsiteX6" fmla="*/ 65657 w 76085"/>
                <a:gd name="connsiteY6" fmla="*/ 155847 h 158564"/>
                <a:gd name="connsiteX7" fmla="*/ 73534 w 76085"/>
                <a:gd name="connsiteY7" fmla="*/ 154674 h 158564"/>
                <a:gd name="connsiteX8" fmla="*/ 73534 w 76085"/>
                <a:gd name="connsiteY8" fmla="*/ 153585 h 158564"/>
                <a:gd name="connsiteX9" fmla="*/ 1056 w 76085"/>
                <a:gd name="connsiteY9" fmla="*/ 0 h 15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85" h="158564">
                  <a:moveTo>
                    <a:pt x="1056" y="0"/>
                  </a:moveTo>
                  <a:cubicBezTo>
                    <a:pt x="51" y="0"/>
                    <a:pt x="-368" y="1005"/>
                    <a:pt x="386" y="1508"/>
                  </a:cubicBezTo>
                  <a:cubicBezTo>
                    <a:pt x="39264" y="26645"/>
                    <a:pt x="53843" y="70215"/>
                    <a:pt x="61552" y="113869"/>
                  </a:cubicBezTo>
                  <a:cubicBezTo>
                    <a:pt x="52000" y="95771"/>
                    <a:pt x="36415" y="83873"/>
                    <a:pt x="12787" y="94765"/>
                  </a:cubicBezTo>
                  <a:cubicBezTo>
                    <a:pt x="11530" y="95352"/>
                    <a:pt x="12284" y="97279"/>
                    <a:pt x="13457" y="97279"/>
                  </a:cubicBezTo>
                  <a:cubicBezTo>
                    <a:pt x="29603" y="95377"/>
                    <a:pt x="45188" y="103873"/>
                    <a:pt x="52335" y="118478"/>
                  </a:cubicBezTo>
                  <a:cubicBezTo>
                    <a:pt x="58125" y="130409"/>
                    <a:pt x="62591" y="142944"/>
                    <a:pt x="65657" y="155847"/>
                  </a:cubicBezTo>
                  <a:cubicBezTo>
                    <a:pt x="66914" y="159953"/>
                    <a:pt x="74036" y="159283"/>
                    <a:pt x="73534" y="154674"/>
                  </a:cubicBezTo>
                  <a:cubicBezTo>
                    <a:pt x="73575" y="154314"/>
                    <a:pt x="73575" y="153945"/>
                    <a:pt x="73534" y="153585"/>
                  </a:cubicBezTo>
                  <a:cubicBezTo>
                    <a:pt x="84929" y="100044"/>
                    <a:pt x="57697" y="16590"/>
                    <a:pt x="1056" y="0"/>
                  </a:cubicBezTo>
                  <a:close/>
                </a:path>
              </a:pathLst>
            </a:custGeom>
            <a:solidFill>
              <a:srgbClr val="263238"/>
            </a:solidFill>
            <a:ln w="8363" cap="flat">
              <a:noFill/>
              <a:prstDash val="solid"/>
              <a:miter/>
            </a:ln>
          </p:spPr>
          <p:txBody>
            <a:bodyPr rtlCol="0" anchor="ctr"/>
            <a:lstStyle/>
            <a:p>
              <a:pPr defTabSz="914378"/>
              <a:endParaRPr lang="en-US"/>
            </a:p>
          </p:txBody>
        </p:sp>
      </p:grpSp>
      <p:grpSp>
        <p:nvGrpSpPr>
          <p:cNvPr id="895" name="Graphic 2">
            <a:extLst>
              <a:ext uri="{FF2B5EF4-FFF2-40B4-BE49-F238E27FC236}">
                <a16:creationId xmlns:a16="http://schemas.microsoft.com/office/drawing/2014/main" xmlns="" id="{457D576F-FDEB-45E0-BB5A-F7A1C6861900}"/>
              </a:ext>
            </a:extLst>
          </p:cNvPr>
          <p:cNvGrpSpPr/>
          <p:nvPr/>
        </p:nvGrpSpPr>
        <p:grpSpPr>
          <a:xfrm>
            <a:off x="2664964" y="3578167"/>
            <a:ext cx="1621650" cy="669305"/>
            <a:chOff x="2664964" y="3578166"/>
            <a:chExt cx="1621650" cy="669305"/>
          </a:xfrm>
        </p:grpSpPr>
        <p:sp>
          <p:nvSpPr>
            <p:cNvPr id="896" name="Freeform: Shape 895">
              <a:extLst>
                <a:ext uri="{FF2B5EF4-FFF2-40B4-BE49-F238E27FC236}">
                  <a16:creationId xmlns:a16="http://schemas.microsoft.com/office/drawing/2014/main" xmlns="" id="{96878D82-E33D-48D5-8D7D-4A5CD59816C9}"/>
                </a:ext>
              </a:extLst>
            </p:cNvPr>
            <p:cNvSpPr/>
            <p:nvPr/>
          </p:nvSpPr>
          <p:spPr>
            <a:xfrm>
              <a:off x="2664964" y="4202142"/>
              <a:ext cx="1011080" cy="45329"/>
            </a:xfrm>
            <a:custGeom>
              <a:avLst/>
              <a:gdLst>
                <a:gd name="connsiteX0" fmla="*/ 0 w 1011080"/>
                <a:gd name="connsiteY0" fmla="*/ 0 h 45329"/>
                <a:gd name="connsiteX1" fmla="*/ 1011081 w 1011080"/>
                <a:gd name="connsiteY1" fmla="*/ 0 h 45329"/>
                <a:gd name="connsiteX2" fmla="*/ 1011081 w 1011080"/>
                <a:gd name="connsiteY2" fmla="*/ 45330 h 45329"/>
                <a:gd name="connsiteX3" fmla="*/ 0 w 1011080"/>
                <a:gd name="connsiteY3" fmla="*/ 45330 h 45329"/>
              </a:gdLst>
              <a:ahLst/>
              <a:cxnLst>
                <a:cxn ang="0">
                  <a:pos x="connsiteX0" y="connsiteY0"/>
                </a:cxn>
                <a:cxn ang="0">
                  <a:pos x="connsiteX1" y="connsiteY1"/>
                </a:cxn>
                <a:cxn ang="0">
                  <a:pos x="connsiteX2" y="connsiteY2"/>
                </a:cxn>
                <a:cxn ang="0">
                  <a:pos x="connsiteX3" y="connsiteY3"/>
                </a:cxn>
              </a:cxnLst>
              <a:rect l="l" t="t" r="r" b="b"/>
              <a:pathLst>
                <a:path w="1011080" h="45329">
                  <a:moveTo>
                    <a:pt x="0" y="0"/>
                  </a:moveTo>
                  <a:lnTo>
                    <a:pt x="1011081" y="0"/>
                  </a:lnTo>
                  <a:lnTo>
                    <a:pt x="1011081" y="45330"/>
                  </a:lnTo>
                  <a:lnTo>
                    <a:pt x="0" y="45330"/>
                  </a:lnTo>
                  <a:close/>
                </a:path>
              </a:pathLst>
            </a:custGeom>
            <a:solidFill>
              <a:srgbClr val="455A64"/>
            </a:solidFill>
            <a:ln w="8363" cap="flat">
              <a:noFill/>
              <a:prstDash val="solid"/>
              <a:miter/>
            </a:ln>
          </p:spPr>
          <p:txBody>
            <a:bodyPr rtlCol="0" anchor="ctr"/>
            <a:lstStyle/>
            <a:p>
              <a:pPr defTabSz="914378"/>
              <a:endParaRPr lang="en-US"/>
            </a:p>
          </p:txBody>
        </p:sp>
        <p:sp>
          <p:nvSpPr>
            <p:cNvPr id="897" name="Freeform: Shape 896">
              <a:extLst>
                <a:ext uri="{FF2B5EF4-FFF2-40B4-BE49-F238E27FC236}">
                  <a16:creationId xmlns:a16="http://schemas.microsoft.com/office/drawing/2014/main" xmlns="" id="{B932A112-C942-4024-98E6-F1BF062C3034}"/>
                </a:ext>
              </a:extLst>
            </p:cNvPr>
            <p:cNvSpPr/>
            <p:nvPr/>
          </p:nvSpPr>
          <p:spPr>
            <a:xfrm>
              <a:off x="2664964" y="4202142"/>
              <a:ext cx="508849" cy="45329"/>
            </a:xfrm>
            <a:custGeom>
              <a:avLst/>
              <a:gdLst>
                <a:gd name="connsiteX0" fmla="*/ 0 w 508849"/>
                <a:gd name="connsiteY0" fmla="*/ 0 h 45329"/>
                <a:gd name="connsiteX1" fmla="*/ 508850 w 508849"/>
                <a:gd name="connsiteY1" fmla="*/ 0 h 45329"/>
                <a:gd name="connsiteX2" fmla="*/ 508850 w 508849"/>
                <a:gd name="connsiteY2" fmla="*/ 45330 h 45329"/>
                <a:gd name="connsiteX3" fmla="*/ 0 w 508849"/>
                <a:gd name="connsiteY3" fmla="*/ 45330 h 45329"/>
              </a:gdLst>
              <a:ahLst/>
              <a:cxnLst>
                <a:cxn ang="0">
                  <a:pos x="connsiteX0" y="connsiteY0"/>
                </a:cxn>
                <a:cxn ang="0">
                  <a:pos x="connsiteX1" y="connsiteY1"/>
                </a:cxn>
                <a:cxn ang="0">
                  <a:pos x="connsiteX2" y="connsiteY2"/>
                </a:cxn>
                <a:cxn ang="0">
                  <a:pos x="connsiteX3" y="connsiteY3"/>
                </a:cxn>
              </a:cxnLst>
              <a:rect l="l" t="t" r="r" b="b"/>
              <a:pathLst>
                <a:path w="508849" h="45329">
                  <a:moveTo>
                    <a:pt x="0" y="0"/>
                  </a:moveTo>
                  <a:lnTo>
                    <a:pt x="508850" y="0"/>
                  </a:lnTo>
                  <a:lnTo>
                    <a:pt x="508850" y="45330"/>
                  </a:lnTo>
                  <a:lnTo>
                    <a:pt x="0" y="45330"/>
                  </a:lnTo>
                  <a:close/>
                </a:path>
              </a:pathLst>
            </a:custGeom>
            <a:solidFill>
              <a:srgbClr val="A6A6A6"/>
            </a:solidFill>
            <a:ln w="8363" cap="flat">
              <a:noFill/>
              <a:prstDash val="solid"/>
              <a:miter/>
            </a:ln>
          </p:spPr>
          <p:txBody>
            <a:bodyPr rtlCol="0" anchor="ctr"/>
            <a:lstStyle/>
            <a:p>
              <a:pPr defTabSz="914378"/>
              <a:endParaRPr lang="en-US"/>
            </a:p>
          </p:txBody>
        </p:sp>
        <p:sp>
          <p:nvSpPr>
            <p:cNvPr id="898" name="Freeform: Shape 897">
              <a:extLst>
                <a:ext uri="{FF2B5EF4-FFF2-40B4-BE49-F238E27FC236}">
                  <a16:creationId xmlns:a16="http://schemas.microsoft.com/office/drawing/2014/main" xmlns="" id="{DDAD92C0-90FC-4466-93F0-F1E22E18479E}"/>
                </a:ext>
              </a:extLst>
            </p:cNvPr>
            <p:cNvSpPr/>
            <p:nvPr/>
          </p:nvSpPr>
          <p:spPr>
            <a:xfrm>
              <a:off x="3162000" y="3578166"/>
              <a:ext cx="1124614" cy="669221"/>
            </a:xfrm>
            <a:custGeom>
              <a:avLst/>
              <a:gdLst>
                <a:gd name="connsiteX0" fmla="*/ 0 w 1124614"/>
                <a:gd name="connsiteY0" fmla="*/ 669222 h 669221"/>
                <a:gd name="connsiteX1" fmla="*/ 985358 w 1124614"/>
                <a:gd name="connsiteY1" fmla="*/ 669222 h 669221"/>
                <a:gd name="connsiteX2" fmla="*/ 1124615 w 1124614"/>
                <a:gd name="connsiteY2" fmla="*/ 0 h 669221"/>
                <a:gd name="connsiteX3" fmla="*/ 139257 w 1124614"/>
                <a:gd name="connsiteY3" fmla="*/ 0 h 669221"/>
                <a:gd name="connsiteX4" fmla="*/ 0 w 1124614"/>
                <a:gd name="connsiteY4" fmla="*/ 669222 h 66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14" h="669221">
                  <a:moveTo>
                    <a:pt x="0" y="669222"/>
                  </a:moveTo>
                  <a:lnTo>
                    <a:pt x="985358" y="669222"/>
                  </a:lnTo>
                  <a:lnTo>
                    <a:pt x="1124615" y="0"/>
                  </a:lnTo>
                  <a:lnTo>
                    <a:pt x="139257" y="0"/>
                  </a:lnTo>
                  <a:lnTo>
                    <a:pt x="0" y="669222"/>
                  </a:lnTo>
                  <a:close/>
                </a:path>
              </a:pathLst>
            </a:custGeom>
            <a:solidFill>
              <a:srgbClr val="C7C7C7"/>
            </a:solidFill>
            <a:ln w="8363" cap="flat">
              <a:noFill/>
              <a:prstDash val="solid"/>
              <a:miter/>
            </a:ln>
          </p:spPr>
          <p:txBody>
            <a:bodyPr rtlCol="0" anchor="ctr"/>
            <a:lstStyle/>
            <a:p>
              <a:pPr defTabSz="914378"/>
              <a:endParaRPr lang="en-US"/>
            </a:p>
          </p:txBody>
        </p:sp>
        <p:sp>
          <p:nvSpPr>
            <p:cNvPr id="899" name="Freeform: Shape 898">
              <a:extLst>
                <a:ext uri="{FF2B5EF4-FFF2-40B4-BE49-F238E27FC236}">
                  <a16:creationId xmlns:a16="http://schemas.microsoft.com/office/drawing/2014/main" xmlns="" id="{37CC7C89-CFA1-4738-ABF2-5941EB9149B4}"/>
                </a:ext>
              </a:extLst>
            </p:cNvPr>
            <p:cNvSpPr/>
            <p:nvPr/>
          </p:nvSpPr>
          <p:spPr>
            <a:xfrm>
              <a:off x="3647381" y="3862032"/>
              <a:ext cx="132234" cy="131403"/>
            </a:xfrm>
            <a:custGeom>
              <a:avLst/>
              <a:gdLst>
                <a:gd name="connsiteX0" fmla="*/ 510 w 132234"/>
                <a:gd name="connsiteY0" fmla="*/ 65702 h 131403"/>
                <a:gd name="connsiteX1" fmla="*/ 50440 w 132234"/>
                <a:gd name="connsiteY1" fmla="*/ 130898 h 131403"/>
                <a:gd name="connsiteX2" fmla="*/ 59163 w 132234"/>
                <a:gd name="connsiteY2" fmla="*/ 131392 h 131403"/>
                <a:gd name="connsiteX3" fmla="*/ 131724 w 132234"/>
                <a:gd name="connsiteY3" fmla="*/ 65702 h 131403"/>
                <a:gd name="connsiteX4" fmla="*/ 81794 w 132234"/>
                <a:gd name="connsiteY4" fmla="*/ 506 h 131403"/>
                <a:gd name="connsiteX5" fmla="*/ 73072 w 132234"/>
                <a:gd name="connsiteY5" fmla="*/ 11 h 131403"/>
                <a:gd name="connsiteX6" fmla="*/ 510 w 132234"/>
                <a:gd name="connsiteY6" fmla="*/ 65702 h 13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4" h="131403">
                  <a:moveTo>
                    <a:pt x="510" y="65702"/>
                  </a:moveTo>
                  <a:cubicBezTo>
                    <a:pt x="-3704" y="97491"/>
                    <a:pt x="18651" y="126684"/>
                    <a:pt x="50440" y="130898"/>
                  </a:cubicBezTo>
                  <a:cubicBezTo>
                    <a:pt x="53331" y="131283"/>
                    <a:pt x="56247" y="131451"/>
                    <a:pt x="59163" y="131392"/>
                  </a:cubicBezTo>
                  <a:cubicBezTo>
                    <a:pt x="96315" y="130580"/>
                    <a:pt x="127233" y="102594"/>
                    <a:pt x="131724" y="65702"/>
                  </a:cubicBezTo>
                  <a:cubicBezTo>
                    <a:pt x="135938" y="33912"/>
                    <a:pt x="113583" y="4720"/>
                    <a:pt x="81794" y="506"/>
                  </a:cubicBezTo>
                  <a:cubicBezTo>
                    <a:pt x="78903" y="120"/>
                    <a:pt x="75987" y="-47"/>
                    <a:pt x="73072" y="11"/>
                  </a:cubicBezTo>
                  <a:cubicBezTo>
                    <a:pt x="35928" y="858"/>
                    <a:pt x="5035" y="28826"/>
                    <a:pt x="510" y="65702"/>
                  </a:cubicBezTo>
                  <a:close/>
                </a:path>
              </a:pathLst>
            </a:custGeom>
            <a:solidFill>
              <a:srgbClr val="FFFFFF"/>
            </a:solidFill>
            <a:ln w="8363" cap="flat">
              <a:noFill/>
              <a:prstDash val="solid"/>
              <a:miter/>
            </a:ln>
          </p:spPr>
          <p:txBody>
            <a:bodyPr rtlCol="0" anchor="ctr"/>
            <a:lstStyle/>
            <a:p>
              <a:pPr defTabSz="914378"/>
              <a:endParaRPr lang="en-US"/>
            </a:p>
          </p:txBody>
        </p:sp>
      </p:grpSp>
      <p:grpSp>
        <p:nvGrpSpPr>
          <p:cNvPr id="900" name="Graphic 2">
            <a:extLst>
              <a:ext uri="{FF2B5EF4-FFF2-40B4-BE49-F238E27FC236}">
                <a16:creationId xmlns:a16="http://schemas.microsoft.com/office/drawing/2014/main" xmlns="" id="{57C7ED47-9CC9-4940-BA90-B3FA3A1CC9FF}"/>
              </a:ext>
            </a:extLst>
          </p:cNvPr>
          <p:cNvGrpSpPr/>
          <p:nvPr/>
        </p:nvGrpSpPr>
        <p:grpSpPr>
          <a:xfrm>
            <a:off x="761616" y="3604477"/>
            <a:ext cx="956366" cy="635455"/>
            <a:chOff x="761615" y="3604476"/>
            <a:chExt cx="956366" cy="635455"/>
          </a:xfrm>
        </p:grpSpPr>
        <p:sp>
          <p:nvSpPr>
            <p:cNvPr id="901" name="Freeform: Shape 900">
              <a:extLst>
                <a:ext uri="{FF2B5EF4-FFF2-40B4-BE49-F238E27FC236}">
                  <a16:creationId xmlns:a16="http://schemas.microsoft.com/office/drawing/2014/main" xmlns="" id="{0FCB8401-F7AE-447A-B581-F5133433BC79}"/>
                </a:ext>
              </a:extLst>
            </p:cNvPr>
            <p:cNvSpPr/>
            <p:nvPr/>
          </p:nvSpPr>
          <p:spPr>
            <a:xfrm>
              <a:off x="876406" y="4140306"/>
              <a:ext cx="841575" cy="99625"/>
            </a:xfrm>
            <a:custGeom>
              <a:avLst/>
              <a:gdLst>
                <a:gd name="connsiteX0" fmla="*/ 0 w 841575"/>
                <a:gd name="connsiteY0" fmla="*/ 0 h 99625"/>
                <a:gd name="connsiteX1" fmla="*/ 841576 w 841575"/>
                <a:gd name="connsiteY1" fmla="*/ 0 h 99625"/>
                <a:gd name="connsiteX2" fmla="*/ 841576 w 841575"/>
                <a:gd name="connsiteY2" fmla="*/ 99625 h 99625"/>
                <a:gd name="connsiteX3" fmla="*/ 0 w 841575"/>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41575" h="99625">
                  <a:moveTo>
                    <a:pt x="0" y="0"/>
                  </a:moveTo>
                  <a:lnTo>
                    <a:pt x="841576" y="0"/>
                  </a:lnTo>
                  <a:lnTo>
                    <a:pt x="841576" y="99625"/>
                  </a:lnTo>
                  <a:lnTo>
                    <a:pt x="0" y="99625"/>
                  </a:lnTo>
                  <a:close/>
                </a:path>
              </a:pathLst>
            </a:custGeom>
            <a:solidFill>
              <a:srgbClr val="37474F"/>
            </a:solidFill>
            <a:ln w="8363" cap="flat">
              <a:noFill/>
              <a:prstDash val="solid"/>
              <a:miter/>
            </a:ln>
          </p:spPr>
          <p:txBody>
            <a:bodyPr rtlCol="0" anchor="ctr"/>
            <a:lstStyle/>
            <a:p>
              <a:pPr defTabSz="914378"/>
              <a:endParaRPr lang="en-US"/>
            </a:p>
          </p:txBody>
        </p:sp>
        <p:sp>
          <p:nvSpPr>
            <p:cNvPr id="902" name="Freeform: Shape 901">
              <a:extLst>
                <a:ext uri="{FF2B5EF4-FFF2-40B4-BE49-F238E27FC236}">
                  <a16:creationId xmlns:a16="http://schemas.microsoft.com/office/drawing/2014/main" xmlns="" id="{4C47CA18-61D7-44AC-B118-C003B22CE85B}"/>
                </a:ext>
              </a:extLst>
            </p:cNvPr>
            <p:cNvSpPr/>
            <p:nvPr/>
          </p:nvSpPr>
          <p:spPr>
            <a:xfrm>
              <a:off x="1041470" y="4140306"/>
              <a:ext cx="34353" cy="99625"/>
            </a:xfrm>
            <a:custGeom>
              <a:avLst/>
              <a:gdLst>
                <a:gd name="connsiteX0" fmla="*/ 0 w 34353"/>
                <a:gd name="connsiteY0" fmla="*/ 0 h 99625"/>
                <a:gd name="connsiteX1" fmla="*/ 34353 w 34353"/>
                <a:gd name="connsiteY1" fmla="*/ 0 h 99625"/>
                <a:gd name="connsiteX2" fmla="*/ 34353 w 34353"/>
                <a:gd name="connsiteY2" fmla="*/ 99625 h 99625"/>
                <a:gd name="connsiteX3" fmla="*/ 0 w 34353"/>
                <a:gd name="connsiteY3" fmla="*/ 99625 h 99625"/>
              </a:gdLst>
              <a:ahLst/>
              <a:cxnLst>
                <a:cxn ang="0">
                  <a:pos x="connsiteX0" y="connsiteY0"/>
                </a:cxn>
                <a:cxn ang="0">
                  <a:pos x="connsiteX1" y="connsiteY1"/>
                </a:cxn>
                <a:cxn ang="0">
                  <a:pos x="connsiteX2" y="connsiteY2"/>
                </a:cxn>
                <a:cxn ang="0">
                  <a:pos x="connsiteX3" y="connsiteY3"/>
                </a:cxn>
              </a:cxnLst>
              <a:rect l="l" t="t" r="r" b="b"/>
              <a:pathLst>
                <a:path w="34353" h="99625">
                  <a:moveTo>
                    <a:pt x="0" y="0"/>
                  </a:moveTo>
                  <a:lnTo>
                    <a:pt x="34353" y="0"/>
                  </a:lnTo>
                  <a:lnTo>
                    <a:pt x="34353" y="99625"/>
                  </a:lnTo>
                  <a:lnTo>
                    <a:pt x="0" y="99625"/>
                  </a:lnTo>
                  <a:close/>
                </a:path>
              </a:pathLst>
            </a:custGeom>
            <a:solidFill>
              <a:srgbClr val="455A64"/>
            </a:solidFill>
            <a:ln w="8363" cap="flat">
              <a:noFill/>
              <a:prstDash val="solid"/>
              <a:miter/>
            </a:ln>
          </p:spPr>
          <p:txBody>
            <a:bodyPr rtlCol="0" anchor="ctr"/>
            <a:lstStyle/>
            <a:p>
              <a:pPr defTabSz="914378"/>
              <a:endParaRPr lang="en-US"/>
            </a:p>
          </p:txBody>
        </p:sp>
        <p:sp>
          <p:nvSpPr>
            <p:cNvPr id="903" name="Freeform: Shape 902">
              <a:extLst>
                <a:ext uri="{FF2B5EF4-FFF2-40B4-BE49-F238E27FC236}">
                  <a16:creationId xmlns:a16="http://schemas.microsoft.com/office/drawing/2014/main" xmlns="" id="{5BF13770-56E3-43B1-B349-8CC7349D65D5}"/>
                </a:ext>
              </a:extLst>
            </p:cNvPr>
            <p:cNvSpPr/>
            <p:nvPr/>
          </p:nvSpPr>
          <p:spPr>
            <a:xfrm>
              <a:off x="1536747" y="4140306"/>
              <a:ext cx="82196" cy="99625"/>
            </a:xfrm>
            <a:custGeom>
              <a:avLst/>
              <a:gdLst>
                <a:gd name="connsiteX0" fmla="*/ 0 w 82196"/>
                <a:gd name="connsiteY0" fmla="*/ 0 h 99625"/>
                <a:gd name="connsiteX1" fmla="*/ 82197 w 82196"/>
                <a:gd name="connsiteY1" fmla="*/ 0 h 99625"/>
                <a:gd name="connsiteX2" fmla="*/ 82197 w 82196"/>
                <a:gd name="connsiteY2" fmla="*/ 99625 h 99625"/>
                <a:gd name="connsiteX3" fmla="*/ 0 w 82196"/>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2196" h="99625">
                  <a:moveTo>
                    <a:pt x="0" y="0"/>
                  </a:moveTo>
                  <a:lnTo>
                    <a:pt x="82197" y="0"/>
                  </a:lnTo>
                  <a:lnTo>
                    <a:pt x="82197" y="99625"/>
                  </a:lnTo>
                  <a:lnTo>
                    <a:pt x="0" y="99625"/>
                  </a:lnTo>
                  <a:close/>
                </a:path>
              </a:pathLst>
            </a:custGeom>
            <a:solidFill>
              <a:srgbClr val="455A64"/>
            </a:solidFill>
            <a:ln w="8363" cap="flat">
              <a:noFill/>
              <a:prstDash val="solid"/>
              <a:miter/>
            </a:ln>
          </p:spPr>
          <p:txBody>
            <a:bodyPr rtlCol="0" anchor="ctr"/>
            <a:lstStyle/>
            <a:p>
              <a:pPr defTabSz="914378"/>
              <a:endParaRPr lang="en-US"/>
            </a:p>
          </p:txBody>
        </p:sp>
        <p:sp>
          <p:nvSpPr>
            <p:cNvPr id="904" name="Freeform: Shape 903">
              <a:extLst>
                <a:ext uri="{FF2B5EF4-FFF2-40B4-BE49-F238E27FC236}">
                  <a16:creationId xmlns:a16="http://schemas.microsoft.com/office/drawing/2014/main" xmlns="" id="{B4624D97-CAEB-4A0D-A0C3-E716C3961241}"/>
                </a:ext>
              </a:extLst>
            </p:cNvPr>
            <p:cNvSpPr/>
            <p:nvPr/>
          </p:nvSpPr>
          <p:spPr>
            <a:xfrm>
              <a:off x="1186425" y="4158726"/>
              <a:ext cx="52334" cy="58667"/>
            </a:xfrm>
            <a:custGeom>
              <a:avLst/>
              <a:gdLst>
                <a:gd name="connsiteX0" fmla="*/ 48262 w 52334"/>
                <a:gd name="connsiteY0" fmla="*/ 8057 h 58667"/>
                <a:gd name="connsiteX1" fmla="*/ 28153 w 52334"/>
                <a:gd name="connsiteY1" fmla="*/ 34199 h 58667"/>
                <a:gd name="connsiteX2" fmla="*/ 26393 w 52334"/>
                <a:gd name="connsiteY2" fmla="*/ 35121 h 58667"/>
                <a:gd name="connsiteX3" fmla="*/ 26393 w 52334"/>
                <a:gd name="connsiteY3" fmla="*/ 35121 h 58667"/>
                <a:gd name="connsiteX4" fmla="*/ 24550 w 52334"/>
                <a:gd name="connsiteY4" fmla="*/ 34199 h 58667"/>
                <a:gd name="connsiteX5" fmla="*/ 4441 w 52334"/>
                <a:gd name="connsiteY5" fmla="*/ 8141 h 58667"/>
                <a:gd name="connsiteX6" fmla="*/ 4441 w 52334"/>
                <a:gd name="connsiteY6" fmla="*/ 56487 h 58667"/>
                <a:gd name="connsiteX7" fmla="*/ 2266 w 52334"/>
                <a:gd name="connsiteY7" fmla="*/ 58498 h 58667"/>
                <a:gd name="connsiteX8" fmla="*/ 2262 w 52334"/>
                <a:gd name="connsiteY8" fmla="*/ 58498 h 58667"/>
                <a:gd name="connsiteX9" fmla="*/ 0 w 52334"/>
                <a:gd name="connsiteY9" fmla="*/ 56487 h 58667"/>
                <a:gd name="connsiteX10" fmla="*/ 0 w 52334"/>
                <a:gd name="connsiteY10" fmla="*/ 1940 h 58667"/>
                <a:gd name="connsiteX11" fmla="*/ 922 w 52334"/>
                <a:gd name="connsiteY11" fmla="*/ 348 h 58667"/>
                <a:gd name="connsiteX12" fmla="*/ 922 w 52334"/>
                <a:gd name="connsiteY12" fmla="*/ 348 h 58667"/>
                <a:gd name="connsiteX13" fmla="*/ 4022 w 52334"/>
                <a:gd name="connsiteY13" fmla="*/ 851 h 58667"/>
                <a:gd name="connsiteX14" fmla="*/ 26393 w 52334"/>
                <a:gd name="connsiteY14" fmla="*/ 29926 h 58667"/>
                <a:gd name="connsiteX15" fmla="*/ 48598 w 52334"/>
                <a:gd name="connsiteY15" fmla="*/ 851 h 58667"/>
                <a:gd name="connsiteX16" fmla="*/ 51698 w 52334"/>
                <a:gd name="connsiteY16" fmla="*/ 348 h 58667"/>
                <a:gd name="connsiteX17" fmla="*/ 52284 w 52334"/>
                <a:gd name="connsiteY17" fmla="*/ 1019 h 58667"/>
                <a:gd name="connsiteX18" fmla="*/ 52284 w 52334"/>
                <a:gd name="connsiteY18" fmla="*/ 2108 h 58667"/>
                <a:gd name="connsiteX19" fmla="*/ 52284 w 52334"/>
                <a:gd name="connsiteY19" fmla="*/ 56655 h 58667"/>
                <a:gd name="connsiteX20" fmla="*/ 50106 w 52334"/>
                <a:gd name="connsiteY20" fmla="*/ 58666 h 58667"/>
                <a:gd name="connsiteX21" fmla="*/ 50106 w 52334"/>
                <a:gd name="connsiteY21" fmla="*/ 58666 h 58667"/>
                <a:gd name="connsiteX22" fmla="*/ 47927 w 52334"/>
                <a:gd name="connsiteY22" fmla="*/ 56655 h 58667"/>
                <a:gd name="connsiteX23" fmla="*/ 47927 w 52334"/>
                <a:gd name="connsiteY23" fmla="*/ 56655 h 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334" h="58667">
                  <a:moveTo>
                    <a:pt x="48262" y="8057"/>
                  </a:moveTo>
                  <a:lnTo>
                    <a:pt x="28153" y="34199"/>
                  </a:lnTo>
                  <a:cubicBezTo>
                    <a:pt x="27758" y="34786"/>
                    <a:pt x="27097" y="35129"/>
                    <a:pt x="26393" y="35121"/>
                  </a:cubicBezTo>
                  <a:lnTo>
                    <a:pt x="26393" y="35121"/>
                  </a:lnTo>
                  <a:cubicBezTo>
                    <a:pt x="25656" y="35180"/>
                    <a:pt x="24948" y="34819"/>
                    <a:pt x="24550" y="34199"/>
                  </a:cubicBezTo>
                  <a:lnTo>
                    <a:pt x="4441" y="8141"/>
                  </a:lnTo>
                  <a:lnTo>
                    <a:pt x="4441" y="56487"/>
                  </a:lnTo>
                  <a:cubicBezTo>
                    <a:pt x="4396" y="57643"/>
                    <a:pt x="3422" y="58540"/>
                    <a:pt x="2266" y="58498"/>
                  </a:cubicBezTo>
                  <a:cubicBezTo>
                    <a:pt x="2265" y="58498"/>
                    <a:pt x="2263" y="58498"/>
                    <a:pt x="2262" y="58498"/>
                  </a:cubicBezTo>
                  <a:cubicBezTo>
                    <a:pt x="1090" y="58548"/>
                    <a:pt x="90" y="57660"/>
                    <a:pt x="0" y="56487"/>
                  </a:cubicBezTo>
                  <a:lnTo>
                    <a:pt x="0" y="1940"/>
                  </a:lnTo>
                  <a:cubicBezTo>
                    <a:pt x="33" y="1295"/>
                    <a:pt x="375" y="701"/>
                    <a:pt x="922" y="348"/>
                  </a:cubicBezTo>
                  <a:lnTo>
                    <a:pt x="922" y="348"/>
                  </a:lnTo>
                  <a:cubicBezTo>
                    <a:pt x="1939" y="-263"/>
                    <a:pt x="3250" y="-54"/>
                    <a:pt x="4022" y="851"/>
                  </a:cubicBezTo>
                  <a:lnTo>
                    <a:pt x="26393" y="29926"/>
                  </a:lnTo>
                  <a:lnTo>
                    <a:pt x="48598" y="851"/>
                  </a:lnTo>
                  <a:cubicBezTo>
                    <a:pt x="49368" y="-54"/>
                    <a:pt x="50684" y="-263"/>
                    <a:pt x="51698" y="348"/>
                  </a:cubicBezTo>
                  <a:lnTo>
                    <a:pt x="52284" y="1019"/>
                  </a:lnTo>
                  <a:cubicBezTo>
                    <a:pt x="52351" y="1379"/>
                    <a:pt x="52351" y="1748"/>
                    <a:pt x="52284" y="2108"/>
                  </a:cubicBezTo>
                  <a:lnTo>
                    <a:pt x="52284" y="56655"/>
                  </a:lnTo>
                  <a:cubicBezTo>
                    <a:pt x="52242" y="57811"/>
                    <a:pt x="51262" y="58708"/>
                    <a:pt x="50106" y="58666"/>
                  </a:cubicBezTo>
                  <a:cubicBezTo>
                    <a:pt x="50106" y="58666"/>
                    <a:pt x="50106" y="58666"/>
                    <a:pt x="50106" y="58666"/>
                  </a:cubicBezTo>
                  <a:cubicBezTo>
                    <a:pt x="48949" y="58716"/>
                    <a:pt x="47978" y="57811"/>
                    <a:pt x="47927" y="56655"/>
                  </a:cubicBezTo>
                  <a:cubicBezTo>
                    <a:pt x="47927" y="56655"/>
                    <a:pt x="47927" y="56655"/>
                    <a:pt x="47927" y="56655"/>
                  </a:cubicBezTo>
                  <a:close/>
                </a:path>
              </a:pathLst>
            </a:custGeom>
            <a:solidFill>
              <a:srgbClr val="FFFFFF"/>
            </a:solidFill>
            <a:ln w="8363" cap="flat">
              <a:noFill/>
              <a:prstDash val="solid"/>
              <a:miter/>
            </a:ln>
          </p:spPr>
          <p:txBody>
            <a:bodyPr rtlCol="0" anchor="ctr"/>
            <a:lstStyle/>
            <a:p>
              <a:pPr defTabSz="914378"/>
              <a:endParaRPr lang="en-US"/>
            </a:p>
          </p:txBody>
        </p:sp>
        <p:sp>
          <p:nvSpPr>
            <p:cNvPr id="905" name="Freeform: Shape 904">
              <a:extLst>
                <a:ext uri="{FF2B5EF4-FFF2-40B4-BE49-F238E27FC236}">
                  <a16:creationId xmlns:a16="http://schemas.microsoft.com/office/drawing/2014/main" xmlns="" id="{931C09DB-8F07-4A58-9309-233A3D1C98E6}"/>
                </a:ext>
              </a:extLst>
            </p:cNvPr>
            <p:cNvSpPr/>
            <p:nvPr/>
          </p:nvSpPr>
          <p:spPr>
            <a:xfrm>
              <a:off x="1252047" y="4158652"/>
              <a:ext cx="48215" cy="58573"/>
            </a:xfrm>
            <a:custGeom>
              <a:avLst/>
              <a:gdLst>
                <a:gd name="connsiteX0" fmla="*/ 38444 w 48215"/>
                <a:gd name="connsiteY0" fmla="*/ 43322 h 58573"/>
                <a:gd name="connsiteX1" fmla="*/ 9788 w 48215"/>
                <a:gd name="connsiteY1" fmla="*/ 43322 h 58573"/>
                <a:gd name="connsiteX2" fmla="*/ 4258 w 48215"/>
                <a:gd name="connsiteY2" fmla="*/ 57231 h 58573"/>
                <a:gd name="connsiteX3" fmla="*/ 2163 w 48215"/>
                <a:gd name="connsiteY3" fmla="*/ 58572 h 58573"/>
                <a:gd name="connsiteX4" fmla="*/ 1409 w 48215"/>
                <a:gd name="connsiteY4" fmla="*/ 58572 h 58573"/>
                <a:gd name="connsiteX5" fmla="*/ 94 w 48215"/>
                <a:gd name="connsiteY5" fmla="*/ 56050 h 58573"/>
                <a:gd name="connsiteX6" fmla="*/ 152 w 48215"/>
                <a:gd name="connsiteY6" fmla="*/ 55891 h 58573"/>
                <a:gd name="connsiteX7" fmla="*/ 21937 w 48215"/>
                <a:gd name="connsiteY7" fmla="*/ 1260 h 58573"/>
                <a:gd name="connsiteX8" fmla="*/ 24116 w 48215"/>
                <a:gd name="connsiteY8" fmla="*/ 3 h 58573"/>
                <a:gd name="connsiteX9" fmla="*/ 26211 w 48215"/>
                <a:gd name="connsiteY9" fmla="*/ 1260 h 58573"/>
                <a:gd name="connsiteX10" fmla="*/ 48079 w 48215"/>
                <a:gd name="connsiteY10" fmla="*/ 55891 h 58573"/>
                <a:gd name="connsiteX11" fmla="*/ 46906 w 48215"/>
                <a:gd name="connsiteY11" fmla="*/ 58572 h 58573"/>
                <a:gd name="connsiteX12" fmla="*/ 46068 w 48215"/>
                <a:gd name="connsiteY12" fmla="*/ 58572 h 58573"/>
                <a:gd name="connsiteX13" fmla="*/ 43974 w 48215"/>
                <a:gd name="connsiteY13" fmla="*/ 57231 h 58573"/>
                <a:gd name="connsiteX14" fmla="*/ 11380 w 48215"/>
                <a:gd name="connsiteY14" fmla="*/ 39217 h 58573"/>
                <a:gd name="connsiteX15" fmla="*/ 36517 w 48215"/>
                <a:gd name="connsiteY15" fmla="*/ 39217 h 58573"/>
                <a:gd name="connsiteX16" fmla="*/ 23864 w 48215"/>
                <a:gd name="connsiteY16" fmla="*/ 7544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15" h="58573">
                  <a:moveTo>
                    <a:pt x="38444" y="43322"/>
                  </a:moveTo>
                  <a:lnTo>
                    <a:pt x="9788" y="43322"/>
                  </a:lnTo>
                  <a:lnTo>
                    <a:pt x="4258" y="57231"/>
                  </a:lnTo>
                  <a:cubicBezTo>
                    <a:pt x="3906" y="58069"/>
                    <a:pt x="3076" y="58605"/>
                    <a:pt x="2163" y="58572"/>
                  </a:cubicBezTo>
                  <a:lnTo>
                    <a:pt x="1409" y="58572"/>
                  </a:lnTo>
                  <a:cubicBezTo>
                    <a:pt x="353" y="58237"/>
                    <a:pt x="-242" y="57106"/>
                    <a:pt x="94" y="56050"/>
                  </a:cubicBezTo>
                  <a:cubicBezTo>
                    <a:pt x="110" y="56000"/>
                    <a:pt x="127" y="55941"/>
                    <a:pt x="152" y="55891"/>
                  </a:cubicBezTo>
                  <a:lnTo>
                    <a:pt x="21937" y="1260"/>
                  </a:lnTo>
                  <a:cubicBezTo>
                    <a:pt x="22373" y="473"/>
                    <a:pt x="23211" y="-13"/>
                    <a:pt x="24116" y="3"/>
                  </a:cubicBezTo>
                  <a:cubicBezTo>
                    <a:pt x="25004" y="-47"/>
                    <a:pt x="25834" y="456"/>
                    <a:pt x="26211" y="1260"/>
                  </a:cubicBezTo>
                  <a:lnTo>
                    <a:pt x="48079" y="55891"/>
                  </a:lnTo>
                  <a:cubicBezTo>
                    <a:pt x="48482" y="56955"/>
                    <a:pt x="47962" y="58145"/>
                    <a:pt x="46906" y="58572"/>
                  </a:cubicBezTo>
                  <a:lnTo>
                    <a:pt x="46068" y="58572"/>
                  </a:lnTo>
                  <a:cubicBezTo>
                    <a:pt x="45172" y="58564"/>
                    <a:pt x="44359" y="58044"/>
                    <a:pt x="43974" y="57231"/>
                  </a:cubicBezTo>
                  <a:close/>
                  <a:moveTo>
                    <a:pt x="11380" y="39217"/>
                  </a:moveTo>
                  <a:lnTo>
                    <a:pt x="36517" y="39217"/>
                  </a:lnTo>
                  <a:lnTo>
                    <a:pt x="23864" y="7544"/>
                  </a:lnTo>
                  <a:close/>
                </a:path>
              </a:pathLst>
            </a:custGeom>
            <a:solidFill>
              <a:srgbClr val="FFFFFF"/>
            </a:solidFill>
            <a:ln w="8363" cap="flat">
              <a:noFill/>
              <a:prstDash val="solid"/>
              <a:miter/>
            </a:ln>
          </p:spPr>
          <p:txBody>
            <a:bodyPr rtlCol="0" anchor="ctr"/>
            <a:lstStyle/>
            <a:p>
              <a:pPr defTabSz="914378"/>
              <a:endParaRPr lang="en-US"/>
            </a:p>
          </p:txBody>
        </p:sp>
        <p:sp>
          <p:nvSpPr>
            <p:cNvPr id="906" name="Freeform: Shape 905">
              <a:extLst>
                <a:ext uri="{FF2B5EF4-FFF2-40B4-BE49-F238E27FC236}">
                  <a16:creationId xmlns:a16="http://schemas.microsoft.com/office/drawing/2014/main" xmlns="" id="{4E52F918-766D-4F11-882D-E46B13B230A9}"/>
                </a:ext>
              </a:extLst>
            </p:cNvPr>
            <p:cNvSpPr/>
            <p:nvPr/>
          </p:nvSpPr>
          <p:spPr>
            <a:xfrm>
              <a:off x="1299541" y="4158193"/>
              <a:ext cx="46920" cy="59115"/>
            </a:xfrm>
            <a:custGeom>
              <a:avLst/>
              <a:gdLst>
                <a:gd name="connsiteX0" fmla="*/ 21449 w 46920"/>
                <a:gd name="connsiteY0" fmla="*/ 4150 h 59115"/>
                <a:gd name="connsiteX1" fmla="*/ 2513 w 46920"/>
                <a:gd name="connsiteY1" fmla="*/ 4150 h 59115"/>
                <a:gd name="connsiteX2" fmla="*/ 41 w 46920"/>
                <a:gd name="connsiteY2" fmla="*/ 2516 h 59115"/>
                <a:gd name="connsiteX3" fmla="*/ 1683 w 46920"/>
                <a:gd name="connsiteY3" fmla="*/ 44 h 59115"/>
                <a:gd name="connsiteX4" fmla="*/ 2513 w 46920"/>
                <a:gd name="connsiteY4" fmla="*/ 44 h 59115"/>
                <a:gd name="connsiteX5" fmla="*/ 44407 w 46920"/>
                <a:gd name="connsiteY5" fmla="*/ 44 h 59115"/>
                <a:gd name="connsiteX6" fmla="*/ 46879 w 46920"/>
                <a:gd name="connsiteY6" fmla="*/ 1678 h 59115"/>
                <a:gd name="connsiteX7" fmla="*/ 45237 w 46920"/>
                <a:gd name="connsiteY7" fmla="*/ 4150 h 59115"/>
                <a:gd name="connsiteX8" fmla="*/ 44407 w 46920"/>
                <a:gd name="connsiteY8" fmla="*/ 4150 h 59115"/>
                <a:gd name="connsiteX9" fmla="*/ 25471 w 46920"/>
                <a:gd name="connsiteY9" fmla="*/ 4150 h 59115"/>
                <a:gd name="connsiteX10" fmla="*/ 25471 w 46920"/>
                <a:gd name="connsiteY10" fmla="*/ 56937 h 59115"/>
                <a:gd name="connsiteX11" fmla="*/ 23293 w 46920"/>
                <a:gd name="connsiteY11" fmla="*/ 59115 h 59115"/>
                <a:gd name="connsiteX12" fmla="*/ 21114 w 46920"/>
                <a:gd name="connsiteY12" fmla="*/ 56937 h 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20" h="59115">
                  <a:moveTo>
                    <a:pt x="21449" y="4150"/>
                  </a:moveTo>
                  <a:lnTo>
                    <a:pt x="2513" y="4150"/>
                  </a:lnTo>
                  <a:cubicBezTo>
                    <a:pt x="1382" y="4376"/>
                    <a:pt x="276" y="3647"/>
                    <a:pt x="41" y="2516"/>
                  </a:cubicBezTo>
                  <a:cubicBezTo>
                    <a:pt x="-185" y="1376"/>
                    <a:pt x="544" y="270"/>
                    <a:pt x="1683" y="44"/>
                  </a:cubicBezTo>
                  <a:cubicBezTo>
                    <a:pt x="1952" y="-15"/>
                    <a:pt x="2236" y="-15"/>
                    <a:pt x="2513" y="44"/>
                  </a:cubicBezTo>
                  <a:lnTo>
                    <a:pt x="44407" y="44"/>
                  </a:lnTo>
                  <a:cubicBezTo>
                    <a:pt x="45539" y="-182"/>
                    <a:pt x="46645" y="547"/>
                    <a:pt x="46879" y="1678"/>
                  </a:cubicBezTo>
                  <a:cubicBezTo>
                    <a:pt x="47105" y="2817"/>
                    <a:pt x="46376" y="3923"/>
                    <a:pt x="45237" y="4150"/>
                  </a:cubicBezTo>
                  <a:cubicBezTo>
                    <a:pt x="44969" y="4208"/>
                    <a:pt x="44684" y="4208"/>
                    <a:pt x="44407" y="4150"/>
                  </a:cubicBezTo>
                  <a:lnTo>
                    <a:pt x="25471" y="4150"/>
                  </a:lnTo>
                  <a:lnTo>
                    <a:pt x="25471" y="56937"/>
                  </a:lnTo>
                  <a:cubicBezTo>
                    <a:pt x="25471" y="58143"/>
                    <a:pt x="24499" y="59115"/>
                    <a:pt x="23293" y="59115"/>
                  </a:cubicBezTo>
                  <a:cubicBezTo>
                    <a:pt x="22086" y="59115"/>
                    <a:pt x="21114" y="58143"/>
                    <a:pt x="21114" y="56937"/>
                  </a:cubicBezTo>
                  <a:close/>
                </a:path>
              </a:pathLst>
            </a:custGeom>
            <a:solidFill>
              <a:srgbClr val="FFFFFF"/>
            </a:solidFill>
            <a:ln w="8363" cap="flat">
              <a:noFill/>
              <a:prstDash val="solid"/>
              <a:miter/>
            </a:ln>
          </p:spPr>
          <p:txBody>
            <a:bodyPr rtlCol="0" anchor="ctr"/>
            <a:lstStyle/>
            <a:p>
              <a:pPr defTabSz="914378"/>
              <a:endParaRPr lang="en-US"/>
            </a:p>
          </p:txBody>
        </p:sp>
        <p:sp>
          <p:nvSpPr>
            <p:cNvPr id="907" name="Freeform: Shape 906">
              <a:extLst>
                <a:ext uri="{FF2B5EF4-FFF2-40B4-BE49-F238E27FC236}">
                  <a16:creationId xmlns:a16="http://schemas.microsoft.com/office/drawing/2014/main" xmlns="" id="{F6564BA3-1DB3-4EF0-9FFE-0856E1362E2D}"/>
                </a:ext>
              </a:extLst>
            </p:cNvPr>
            <p:cNvSpPr/>
            <p:nvPr/>
          </p:nvSpPr>
          <p:spPr>
            <a:xfrm>
              <a:off x="1363220" y="4158067"/>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08" name="Freeform: Shape 907">
              <a:extLst>
                <a:ext uri="{FF2B5EF4-FFF2-40B4-BE49-F238E27FC236}">
                  <a16:creationId xmlns:a16="http://schemas.microsoft.com/office/drawing/2014/main" xmlns="" id="{09F0DB92-97BD-4400-A9B3-69A35AE7B2A5}"/>
                </a:ext>
              </a:extLst>
            </p:cNvPr>
            <p:cNvSpPr/>
            <p:nvPr/>
          </p:nvSpPr>
          <p:spPr>
            <a:xfrm>
              <a:off x="809040" y="3604476"/>
              <a:ext cx="841575" cy="128364"/>
            </a:xfrm>
            <a:custGeom>
              <a:avLst/>
              <a:gdLst>
                <a:gd name="connsiteX0" fmla="*/ 0 w 841575"/>
                <a:gd name="connsiteY0" fmla="*/ 0 h 128364"/>
                <a:gd name="connsiteX1" fmla="*/ 841576 w 841575"/>
                <a:gd name="connsiteY1" fmla="*/ 0 h 128364"/>
                <a:gd name="connsiteX2" fmla="*/ 841576 w 841575"/>
                <a:gd name="connsiteY2" fmla="*/ 128365 h 128364"/>
                <a:gd name="connsiteX3" fmla="*/ 0 w 841575"/>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841575" h="128364">
                  <a:moveTo>
                    <a:pt x="0" y="0"/>
                  </a:moveTo>
                  <a:lnTo>
                    <a:pt x="841576" y="0"/>
                  </a:lnTo>
                  <a:lnTo>
                    <a:pt x="841576" y="128365"/>
                  </a:lnTo>
                  <a:lnTo>
                    <a:pt x="0" y="128365"/>
                  </a:lnTo>
                  <a:close/>
                </a:path>
              </a:pathLst>
            </a:custGeom>
            <a:solidFill>
              <a:srgbClr val="FFC727"/>
            </a:solidFill>
            <a:ln w="8363" cap="flat">
              <a:noFill/>
              <a:prstDash val="solid"/>
              <a:miter/>
            </a:ln>
          </p:spPr>
          <p:txBody>
            <a:bodyPr rtlCol="0" anchor="ctr"/>
            <a:lstStyle/>
            <a:p>
              <a:pPr defTabSz="914378"/>
              <a:endParaRPr lang="en-US"/>
            </a:p>
          </p:txBody>
        </p:sp>
        <p:sp>
          <p:nvSpPr>
            <p:cNvPr id="909" name="Freeform: Shape 908">
              <a:extLst>
                <a:ext uri="{FF2B5EF4-FFF2-40B4-BE49-F238E27FC236}">
                  <a16:creationId xmlns:a16="http://schemas.microsoft.com/office/drawing/2014/main" xmlns="" id="{68D104DC-C00C-49EA-80CB-579705F44878}"/>
                </a:ext>
              </a:extLst>
            </p:cNvPr>
            <p:cNvSpPr/>
            <p:nvPr/>
          </p:nvSpPr>
          <p:spPr>
            <a:xfrm>
              <a:off x="1214896" y="3640163"/>
              <a:ext cx="47944" cy="60256"/>
            </a:xfrm>
            <a:custGeom>
              <a:avLst/>
              <a:gdLst>
                <a:gd name="connsiteX0" fmla="*/ 1274 w 47944"/>
                <a:gd name="connsiteY0" fmla="*/ 48437 h 60256"/>
                <a:gd name="connsiteX1" fmla="*/ 4039 w 47944"/>
                <a:gd name="connsiteY1" fmla="*/ 48437 h 60256"/>
                <a:gd name="connsiteX2" fmla="*/ 24651 w 47944"/>
                <a:gd name="connsiteY2" fmla="*/ 55978 h 60256"/>
                <a:gd name="connsiteX3" fmla="*/ 38477 w 47944"/>
                <a:gd name="connsiteY3" fmla="*/ 52124 h 60256"/>
                <a:gd name="connsiteX4" fmla="*/ 43839 w 47944"/>
                <a:gd name="connsiteY4" fmla="*/ 43745 h 60256"/>
                <a:gd name="connsiteX5" fmla="*/ 38728 w 47944"/>
                <a:gd name="connsiteY5" fmla="*/ 35366 h 60256"/>
                <a:gd name="connsiteX6" fmla="*/ 24232 w 47944"/>
                <a:gd name="connsiteY6" fmla="*/ 30590 h 60256"/>
                <a:gd name="connsiteX7" fmla="*/ 24232 w 47944"/>
                <a:gd name="connsiteY7" fmla="*/ 30590 h 60256"/>
                <a:gd name="connsiteX8" fmla="*/ 9402 w 47944"/>
                <a:gd name="connsiteY8" fmla="*/ 25647 h 60256"/>
                <a:gd name="connsiteX9" fmla="*/ 2950 w 47944"/>
                <a:gd name="connsiteY9" fmla="*/ 15341 h 60256"/>
                <a:gd name="connsiteX10" fmla="*/ 9486 w 47944"/>
                <a:gd name="connsiteY10" fmla="*/ 4364 h 60256"/>
                <a:gd name="connsiteX11" fmla="*/ 24651 w 47944"/>
                <a:gd name="connsiteY11" fmla="*/ 7 h 60256"/>
                <a:gd name="connsiteX12" fmla="*/ 44007 w 47944"/>
                <a:gd name="connsiteY12" fmla="*/ 6878 h 60256"/>
                <a:gd name="connsiteX13" fmla="*/ 44635 w 47944"/>
                <a:gd name="connsiteY13" fmla="*/ 9408 h 60256"/>
                <a:gd name="connsiteX14" fmla="*/ 44593 w 47944"/>
                <a:gd name="connsiteY14" fmla="*/ 9475 h 60256"/>
                <a:gd name="connsiteX15" fmla="*/ 41912 w 47944"/>
                <a:gd name="connsiteY15" fmla="*/ 9978 h 60256"/>
                <a:gd name="connsiteX16" fmla="*/ 24651 w 47944"/>
                <a:gd name="connsiteY16" fmla="*/ 3778 h 60256"/>
                <a:gd name="connsiteX17" fmla="*/ 11832 w 47944"/>
                <a:gd name="connsiteY17" fmla="*/ 7297 h 60256"/>
                <a:gd name="connsiteX18" fmla="*/ 6888 w 47944"/>
                <a:gd name="connsiteY18" fmla="*/ 15676 h 60256"/>
                <a:gd name="connsiteX19" fmla="*/ 11580 w 47944"/>
                <a:gd name="connsiteY19" fmla="*/ 22882 h 60256"/>
                <a:gd name="connsiteX20" fmla="*/ 24987 w 47944"/>
                <a:gd name="connsiteY20" fmla="*/ 27322 h 60256"/>
                <a:gd name="connsiteX21" fmla="*/ 24987 w 47944"/>
                <a:gd name="connsiteY21" fmla="*/ 27322 h 60256"/>
                <a:gd name="connsiteX22" fmla="*/ 40990 w 47944"/>
                <a:gd name="connsiteY22" fmla="*/ 32685 h 60256"/>
                <a:gd name="connsiteX23" fmla="*/ 47945 w 47944"/>
                <a:gd name="connsiteY23" fmla="*/ 43829 h 60256"/>
                <a:gd name="connsiteX24" fmla="*/ 40823 w 47944"/>
                <a:gd name="connsiteY24" fmla="*/ 55559 h 60256"/>
                <a:gd name="connsiteX25" fmla="*/ 24651 w 47944"/>
                <a:gd name="connsiteY25" fmla="*/ 60251 h 60256"/>
                <a:gd name="connsiteX26" fmla="*/ 1526 w 47944"/>
                <a:gd name="connsiteY26" fmla="*/ 51873 h 60256"/>
                <a:gd name="connsiteX27" fmla="*/ 16 w 47944"/>
                <a:gd name="connsiteY27" fmla="*/ 49895 h 60256"/>
                <a:gd name="connsiteX28" fmla="*/ 1274 w 47944"/>
                <a:gd name="connsiteY28" fmla="*/ 48437 h 6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944" h="60256">
                  <a:moveTo>
                    <a:pt x="1274" y="48437"/>
                  </a:moveTo>
                  <a:cubicBezTo>
                    <a:pt x="2050" y="47700"/>
                    <a:pt x="3263" y="47700"/>
                    <a:pt x="4039" y="48437"/>
                  </a:cubicBezTo>
                  <a:cubicBezTo>
                    <a:pt x="9955" y="53046"/>
                    <a:pt x="17161" y="55677"/>
                    <a:pt x="24651" y="55978"/>
                  </a:cubicBezTo>
                  <a:cubicBezTo>
                    <a:pt x="29545" y="56096"/>
                    <a:pt x="34354" y="54755"/>
                    <a:pt x="38477" y="52124"/>
                  </a:cubicBezTo>
                  <a:cubicBezTo>
                    <a:pt x="41543" y="50389"/>
                    <a:pt x="43546" y="47256"/>
                    <a:pt x="43839" y="43745"/>
                  </a:cubicBezTo>
                  <a:cubicBezTo>
                    <a:pt x="43864" y="40209"/>
                    <a:pt x="41887" y="36958"/>
                    <a:pt x="38728" y="35366"/>
                  </a:cubicBezTo>
                  <a:cubicBezTo>
                    <a:pt x="34220" y="32911"/>
                    <a:pt x="29310" y="31294"/>
                    <a:pt x="24232" y="30590"/>
                  </a:cubicBezTo>
                  <a:lnTo>
                    <a:pt x="24232" y="30590"/>
                  </a:lnTo>
                  <a:cubicBezTo>
                    <a:pt x="19021" y="29903"/>
                    <a:pt x="13985" y="28227"/>
                    <a:pt x="9402" y="25647"/>
                  </a:cubicBezTo>
                  <a:cubicBezTo>
                    <a:pt x="5564" y="23611"/>
                    <a:pt x="3103" y="19681"/>
                    <a:pt x="2950" y="15341"/>
                  </a:cubicBezTo>
                  <a:cubicBezTo>
                    <a:pt x="3149" y="10816"/>
                    <a:pt x="5606" y="6694"/>
                    <a:pt x="9486" y="4364"/>
                  </a:cubicBezTo>
                  <a:cubicBezTo>
                    <a:pt x="13977" y="1398"/>
                    <a:pt x="19272" y="-118"/>
                    <a:pt x="24651" y="7"/>
                  </a:cubicBezTo>
                  <a:cubicBezTo>
                    <a:pt x="31639" y="359"/>
                    <a:pt x="38368" y="2747"/>
                    <a:pt x="44007" y="6878"/>
                  </a:cubicBezTo>
                  <a:cubicBezTo>
                    <a:pt x="44878" y="7406"/>
                    <a:pt x="45163" y="8537"/>
                    <a:pt x="44635" y="9408"/>
                  </a:cubicBezTo>
                  <a:cubicBezTo>
                    <a:pt x="44618" y="9433"/>
                    <a:pt x="44610" y="9450"/>
                    <a:pt x="44593" y="9475"/>
                  </a:cubicBezTo>
                  <a:cubicBezTo>
                    <a:pt x="43965" y="10313"/>
                    <a:pt x="42800" y="10531"/>
                    <a:pt x="41912" y="9978"/>
                  </a:cubicBezTo>
                  <a:cubicBezTo>
                    <a:pt x="36876" y="6300"/>
                    <a:pt x="30877" y="4147"/>
                    <a:pt x="24651" y="3778"/>
                  </a:cubicBezTo>
                  <a:cubicBezTo>
                    <a:pt x="20127" y="3694"/>
                    <a:pt x="15678" y="4909"/>
                    <a:pt x="11832" y="7297"/>
                  </a:cubicBezTo>
                  <a:cubicBezTo>
                    <a:pt x="8840" y="9040"/>
                    <a:pt x="6972" y="12215"/>
                    <a:pt x="6888" y="15676"/>
                  </a:cubicBezTo>
                  <a:cubicBezTo>
                    <a:pt x="7005" y="18759"/>
                    <a:pt x="8807" y="21524"/>
                    <a:pt x="11580" y="22882"/>
                  </a:cubicBezTo>
                  <a:cubicBezTo>
                    <a:pt x="15728" y="25186"/>
                    <a:pt x="20278" y="26694"/>
                    <a:pt x="24987" y="27322"/>
                  </a:cubicBezTo>
                  <a:lnTo>
                    <a:pt x="24987" y="27322"/>
                  </a:lnTo>
                  <a:cubicBezTo>
                    <a:pt x="30617" y="28068"/>
                    <a:pt x="36047" y="29886"/>
                    <a:pt x="40990" y="32685"/>
                  </a:cubicBezTo>
                  <a:cubicBezTo>
                    <a:pt x="45155" y="34863"/>
                    <a:pt x="47811" y="39128"/>
                    <a:pt x="47945" y="43829"/>
                  </a:cubicBezTo>
                  <a:cubicBezTo>
                    <a:pt x="47660" y="48680"/>
                    <a:pt x="44995" y="53071"/>
                    <a:pt x="40823" y="55559"/>
                  </a:cubicBezTo>
                  <a:cubicBezTo>
                    <a:pt x="36030" y="58726"/>
                    <a:pt x="30391" y="60360"/>
                    <a:pt x="24651" y="60251"/>
                  </a:cubicBezTo>
                  <a:cubicBezTo>
                    <a:pt x="16264" y="59900"/>
                    <a:pt x="8187" y="56975"/>
                    <a:pt x="1526" y="51873"/>
                  </a:cubicBezTo>
                  <a:cubicBezTo>
                    <a:pt x="563" y="51747"/>
                    <a:pt x="-113" y="50859"/>
                    <a:pt x="16" y="49895"/>
                  </a:cubicBezTo>
                  <a:cubicBezTo>
                    <a:pt x="108" y="49200"/>
                    <a:pt x="602" y="48630"/>
                    <a:pt x="1274" y="48437"/>
                  </a:cubicBezTo>
                  <a:close/>
                </a:path>
              </a:pathLst>
            </a:custGeom>
            <a:solidFill>
              <a:srgbClr val="FFFFFF"/>
            </a:solidFill>
            <a:ln w="8363" cap="flat">
              <a:noFill/>
              <a:prstDash val="solid"/>
              <a:miter/>
            </a:ln>
          </p:spPr>
          <p:txBody>
            <a:bodyPr rtlCol="0" anchor="ctr"/>
            <a:lstStyle/>
            <a:p>
              <a:pPr defTabSz="914378"/>
              <a:endParaRPr lang="en-US"/>
            </a:p>
          </p:txBody>
        </p:sp>
        <p:sp>
          <p:nvSpPr>
            <p:cNvPr id="910" name="Freeform: Shape 909">
              <a:extLst>
                <a:ext uri="{FF2B5EF4-FFF2-40B4-BE49-F238E27FC236}">
                  <a16:creationId xmlns:a16="http://schemas.microsoft.com/office/drawing/2014/main" xmlns="" id="{319F8DDE-04CB-4906-81FD-42B67D109B04}"/>
                </a:ext>
              </a:extLst>
            </p:cNvPr>
            <p:cNvSpPr/>
            <p:nvPr/>
          </p:nvSpPr>
          <p:spPr>
            <a:xfrm>
              <a:off x="1276438" y="3639753"/>
              <a:ext cx="53273" cy="59992"/>
            </a:xfrm>
            <a:custGeom>
              <a:avLst/>
              <a:gdLst>
                <a:gd name="connsiteX0" fmla="*/ 32319 w 53273"/>
                <a:gd name="connsiteY0" fmla="*/ 82 h 59992"/>
                <a:gd name="connsiteX1" fmla="*/ 52596 w 53273"/>
                <a:gd name="connsiteY1" fmla="*/ 6617 h 59992"/>
                <a:gd name="connsiteX2" fmla="*/ 52814 w 53273"/>
                <a:gd name="connsiteY2" fmla="*/ 9332 h 59992"/>
                <a:gd name="connsiteX3" fmla="*/ 52596 w 53273"/>
                <a:gd name="connsiteY3" fmla="*/ 9550 h 59992"/>
                <a:gd name="connsiteX4" fmla="*/ 49580 w 53273"/>
                <a:gd name="connsiteY4" fmla="*/ 9969 h 59992"/>
                <a:gd name="connsiteX5" fmla="*/ 31984 w 53273"/>
                <a:gd name="connsiteY5" fmla="*/ 4271 h 59992"/>
                <a:gd name="connsiteX6" fmla="*/ 4183 w 53273"/>
                <a:gd name="connsiteY6" fmla="*/ 27916 h 59992"/>
                <a:gd name="connsiteX7" fmla="*/ 27828 w 53273"/>
                <a:gd name="connsiteY7" fmla="*/ 55717 h 59992"/>
                <a:gd name="connsiteX8" fmla="*/ 31984 w 53273"/>
                <a:gd name="connsiteY8" fmla="*/ 55717 h 59992"/>
                <a:gd name="connsiteX9" fmla="*/ 49412 w 53273"/>
                <a:gd name="connsiteY9" fmla="*/ 50020 h 59992"/>
                <a:gd name="connsiteX10" fmla="*/ 52462 w 53273"/>
                <a:gd name="connsiteY10" fmla="*/ 50456 h 59992"/>
                <a:gd name="connsiteX11" fmla="*/ 52512 w 53273"/>
                <a:gd name="connsiteY11" fmla="*/ 50523 h 59992"/>
                <a:gd name="connsiteX12" fmla="*/ 52864 w 53273"/>
                <a:gd name="connsiteY12" fmla="*/ 53103 h 59992"/>
                <a:gd name="connsiteX13" fmla="*/ 52512 w 53273"/>
                <a:gd name="connsiteY13" fmla="*/ 53455 h 59992"/>
                <a:gd name="connsiteX14" fmla="*/ 32235 w 53273"/>
                <a:gd name="connsiteY14" fmla="*/ 59907 h 59992"/>
                <a:gd name="connsiteX15" fmla="*/ 86 w 53273"/>
                <a:gd name="connsiteY15" fmla="*/ 32231 h 59992"/>
                <a:gd name="connsiteX16" fmla="*/ 27753 w 53273"/>
                <a:gd name="connsiteY16" fmla="*/ 82 h 59992"/>
                <a:gd name="connsiteX17" fmla="*/ 32235 w 53273"/>
                <a:gd name="connsiteY17"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273" h="59992">
                  <a:moveTo>
                    <a:pt x="32319" y="82"/>
                  </a:moveTo>
                  <a:cubicBezTo>
                    <a:pt x="39600" y="48"/>
                    <a:pt x="46706" y="2344"/>
                    <a:pt x="52596" y="6617"/>
                  </a:cubicBezTo>
                  <a:cubicBezTo>
                    <a:pt x="53409" y="7304"/>
                    <a:pt x="53501" y="8528"/>
                    <a:pt x="52814" y="9332"/>
                  </a:cubicBezTo>
                  <a:cubicBezTo>
                    <a:pt x="52747" y="9416"/>
                    <a:pt x="52671" y="9483"/>
                    <a:pt x="52596" y="9550"/>
                  </a:cubicBezTo>
                  <a:cubicBezTo>
                    <a:pt x="51875" y="10488"/>
                    <a:pt x="50535" y="10672"/>
                    <a:pt x="49580" y="9969"/>
                  </a:cubicBezTo>
                  <a:cubicBezTo>
                    <a:pt x="44460" y="6265"/>
                    <a:pt x="38302" y="4271"/>
                    <a:pt x="31984" y="4271"/>
                  </a:cubicBezTo>
                  <a:cubicBezTo>
                    <a:pt x="17773" y="3123"/>
                    <a:pt x="5331" y="13714"/>
                    <a:pt x="4183" y="27916"/>
                  </a:cubicBezTo>
                  <a:cubicBezTo>
                    <a:pt x="3035" y="42127"/>
                    <a:pt x="13626" y="54570"/>
                    <a:pt x="27828" y="55717"/>
                  </a:cubicBezTo>
                  <a:cubicBezTo>
                    <a:pt x="29211" y="55826"/>
                    <a:pt x="30601" y="55826"/>
                    <a:pt x="31984" y="55717"/>
                  </a:cubicBezTo>
                  <a:cubicBezTo>
                    <a:pt x="38268" y="55826"/>
                    <a:pt x="44401" y="53815"/>
                    <a:pt x="49412" y="50020"/>
                  </a:cubicBezTo>
                  <a:cubicBezTo>
                    <a:pt x="50376" y="49299"/>
                    <a:pt x="51741" y="49492"/>
                    <a:pt x="52462" y="50456"/>
                  </a:cubicBezTo>
                  <a:cubicBezTo>
                    <a:pt x="52479" y="50472"/>
                    <a:pt x="52495" y="50497"/>
                    <a:pt x="52512" y="50523"/>
                  </a:cubicBezTo>
                  <a:cubicBezTo>
                    <a:pt x="53325" y="51143"/>
                    <a:pt x="53476" y="52299"/>
                    <a:pt x="52864" y="53103"/>
                  </a:cubicBezTo>
                  <a:cubicBezTo>
                    <a:pt x="52764" y="53237"/>
                    <a:pt x="52646" y="53354"/>
                    <a:pt x="52512" y="53455"/>
                  </a:cubicBezTo>
                  <a:cubicBezTo>
                    <a:pt x="46614" y="57712"/>
                    <a:pt x="39508"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defTabSz="914378"/>
              <a:endParaRPr lang="en-US"/>
            </a:p>
          </p:txBody>
        </p:sp>
        <p:sp>
          <p:nvSpPr>
            <p:cNvPr id="911" name="Freeform: Shape 910">
              <a:extLst>
                <a:ext uri="{FF2B5EF4-FFF2-40B4-BE49-F238E27FC236}">
                  <a16:creationId xmlns:a16="http://schemas.microsoft.com/office/drawing/2014/main" xmlns="" id="{63275C24-87B6-45E3-B6DD-7E8DD52586D4}"/>
                </a:ext>
              </a:extLst>
            </p:cNvPr>
            <p:cNvSpPr/>
            <p:nvPr/>
          </p:nvSpPr>
          <p:spPr>
            <a:xfrm>
              <a:off x="1348641" y="3640755"/>
              <a:ext cx="4440" cy="58991"/>
            </a:xfrm>
            <a:custGeom>
              <a:avLst/>
              <a:gdLst>
                <a:gd name="connsiteX0" fmla="*/ 0 w 4440"/>
                <a:gd name="connsiteY0" fmla="*/ 2097 h 58991"/>
                <a:gd name="connsiteX1" fmla="*/ 2178 w 4440"/>
                <a:gd name="connsiteY1" fmla="*/ 2 h 58991"/>
                <a:gd name="connsiteX2" fmla="*/ 4441 w 4440"/>
                <a:gd name="connsiteY2" fmla="*/ 2097 h 58991"/>
                <a:gd name="connsiteX3" fmla="*/ 4441 w 4440"/>
                <a:gd name="connsiteY3" fmla="*/ 2097 h 58991"/>
                <a:gd name="connsiteX4" fmla="*/ 4441 w 4440"/>
                <a:gd name="connsiteY4" fmla="*/ 56978 h 58991"/>
                <a:gd name="connsiteX5" fmla="*/ 2178 w 4440"/>
                <a:gd name="connsiteY5" fmla="*/ 58989 h 58991"/>
                <a:gd name="connsiteX6" fmla="*/ 0 w 4440"/>
                <a:gd name="connsiteY6" fmla="*/ 56978 h 58991"/>
                <a:gd name="connsiteX7" fmla="*/ 0 w 4440"/>
                <a:gd name="connsiteY7" fmla="*/ 56978 h 5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0" h="58991">
                  <a:moveTo>
                    <a:pt x="0" y="2097"/>
                  </a:moveTo>
                  <a:cubicBezTo>
                    <a:pt x="42" y="923"/>
                    <a:pt x="1005" y="2"/>
                    <a:pt x="2178" y="2"/>
                  </a:cubicBezTo>
                  <a:cubicBezTo>
                    <a:pt x="3377" y="-48"/>
                    <a:pt x="4390" y="890"/>
                    <a:pt x="4441" y="2097"/>
                  </a:cubicBezTo>
                  <a:cubicBezTo>
                    <a:pt x="4441" y="2097"/>
                    <a:pt x="4441" y="2097"/>
                    <a:pt x="4441" y="2097"/>
                  </a:cubicBezTo>
                  <a:lnTo>
                    <a:pt x="4441" y="56978"/>
                  </a:lnTo>
                  <a:cubicBezTo>
                    <a:pt x="4349" y="58151"/>
                    <a:pt x="3352" y="59040"/>
                    <a:pt x="2178" y="58989"/>
                  </a:cubicBezTo>
                  <a:cubicBezTo>
                    <a:pt x="1022" y="59040"/>
                    <a:pt x="50" y="58135"/>
                    <a:pt x="0" y="56978"/>
                  </a:cubicBezTo>
                  <a:cubicBezTo>
                    <a:pt x="0" y="56978"/>
                    <a:pt x="0" y="56978"/>
                    <a:pt x="0" y="56978"/>
                  </a:cubicBezTo>
                  <a:close/>
                </a:path>
              </a:pathLst>
            </a:custGeom>
            <a:solidFill>
              <a:srgbClr val="FFFFFF"/>
            </a:solidFill>
            <a:ln w="8363" cap="flat">
              <a:noFill/>
              <a:prstDash val="solid"/>
              <a:miter/>
            </a:ln>
          </p:spPr>
          <p:txBody>
            <a:bodyPr rtlCol="0" anchor="ctr"/>
            <a:lstStyle/>
            <a:p>
              <a:pPr defTabSz="914378"/>
              <a:endParaRPr lang="en-US"/>
            </a:p>
          </p:txBody>
        </p:sp>
        <p:sp>
          <p:nvSpPr>
            <p:cNvPr id="912" name="Freeform: Shape 911">
              <a:extLst>
                <a:ext uri="{FF2B5EF4-FFF2-40B4-BE49-F238E27FC236}">
                  <a16:creationId xmlns:a16="http://schemas.microsoft.com/office/drawing/2014/main" xmlns="" id="{998413FC-D91B-4528-BF66-4563870F07FA}"/>
                </a:ext>
              </a:extLst>
            </p:cNvPr>
            <p:cNvSpPr/>
            <p:nvPr/>
          </p:nvSpPr>
          <p:spPr>
            <a:xfrm>
              <a:off x="1375202"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441 w 36783"/>
                <a:gd name="connsiteY5" fmla="*/ 4189 h 58736"/>
                <a:gd name="connsiteX6" fmla="*/ 4441 w 36783"/>
                <a:gd name="connsiteY6" fmla="*/ 27231 h 58736"/>
                <a:gd name="connsiteX7" fmla="*/ 30751 w 36783"/>
                <a:gd name="connsiteY7" fmla="*/ 27231 h 58736"/>
                <a:gd name="connsiteX8" fmla="*/ 33222 w 36783"/>
                <a:gd name="connsiteY8" fmla="*/ 28865 h 58736"/>
                <a:gd name="connsiteX9" fmla="*/ 31580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441" y="4189"/>
                  </a:lnTo>
                  <a:lnTo>
                    <a:pt x="4441" y="27231"/>
                  </a:lnTo>
                  <a:lnTo>
                    <a:pt x="30751" y="27231"/>
                  </a:lnTo>
                  <a:cubicBezTo>
                    <a:pt x="31882" y="27005"/>
                    <a:pt x="32988" y="27734"/>
                    <a:pt x="33222" y="28865"/>
                  </a:cubicBezTo>
                  <a:cubicBezTo>
                    <a:pt x="33449" y="30005"/>
                    <a:pt x="32720" y="31111"/>
                    <a:pt x="31580"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defTabSz="914378"/>
              <a:endParaRPr lang="en-US"/>
            </a:p>
          </p:txBody>
        </p:sp>
        <p:sp>
          <p:nvSpPr>
            <p:cNvPr id="913" name="Freeform: Shape 912">
              <a:extLst>
                <a:ext uri="{FF2B5EF4-FFF2-40B4-BE49-F238E27FC236}">
                  <a16:creationId xmlns:a16="http://schemas.microsoft.com/office/drawing/2014/main" xmlns="" id="{C06965B3-FA08-423C-8027-8E7AF8058058}"/>
                </a:ext>
              </a:extLst>
            </p:cNvPr>
            <p:cNvSpPr/>
            <p:nvPr/>
          </p:nvSpPr>
          <p:spPr>
            <a:xfrm>
              <a:off x="1428736" y="3640895"/>
              <a:ext cx="46425" cy="58932"/>
            </a:xfrm>
            <a:custGeom>
              <a:avLst/>
              <a:gdLst>
                <a:gd name="connsiteX0" fmla="*/ 4447 w 46425"/>
                <a:gd name="connsiteY0" fmla="*/ 8492 h 58932"/>
                <a:gd name="connsiteX1" fmla="*/ 4447 w 46425"/>
                <a:gd name="connsiteY1" fmla="*/ 56754 h 58932"/>
                <a:gd name="connsiteX2" fmla="*/ 2269 w 46425"/>
                <a:gd name="connsiteY2" fmla="*/ 58932 h 58932"/>
                <a:gd name="connsiteX3" fmla="*/ 90 w 46425"/>
                <a:gd name="connsiteY3" fmla="*/ 56754 h 58932"/>
                <a:gd name="connsiteX4" fmla="*/ 90 w 46425"/>
                <a:gd name="connsiteY4" fmla="*/ 2710 h 58932"/>
                <a:gd name="connsiteX5" fmla="*/ 928 w 46425"/>
                <a:gd name="connsiteY5" fmla="*/ 364 h 58932"/>
                <a:gd name="connsiteX6" fmla="*/ 3945 w 46425"/>
                <a:gd name="connsiteY6" fmla="*/ 867 h 58932"/>
                <a:gd name="connsiteX7" fmla="*/ 42069 w 46425"/>
                <a:gd name="connsiteY7" fmla="*/ 50386 h 58932"/>
                <a:gd name="connsiteX8" fmla="*/ 42069 w 46425"/>
                <a:gd name="connsiteY8" fmla="*/ 2459 h 58932"/>
                <a:gd name="connsiteX9" fmla="*/ 44163 w 46425"/>
                <a:gd name="connsiteY9" fmla="*/ 364 h 58932"/>
                <a:gd name="connsiteX10" fmla="*/ 46426 w 46425"/>
                <a:gd name="connsiteY10" fmla="*/ 2459 h 58932"/>
                <a:gd name="connsiteX11" fmla="*/ 46426 w 46425"/>
                <a:gd name="connsiteY11" fmla="*/ 56754 h 58932"/>
                <a:gd name="connsiteX12" fmla="*/ 44163 w 46425"/>
                <a:gd name="connsiteY12" fmla="*/ 58765 h 58932"/>
                <a:gd name="connsiteX13" fmla="*/ 42487 w 46425"/>
                <a:gd name="connsiteY13" fmla="*/ 58011 h 58932"/>
                <a:gd name="connsiteX14" fmla="*/ 42487 w 46425"/>
                <a:gd name="connsiteY14" fmla="*/ 58011 h 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25" h="58932">
                  <a:moveTo>
                    <a:pt x="4447" y="8492"/>
                  </a:moveTo>
                  <a:lnTo>
                    <a:pt x="4447" y="56754"/>
                  </a:lnTo>
                  <a:cubicBezTo>
                    <a:pt x="4447" y="57960"/>
                    <a:pt x="3475" y="58932"/>
                    <a:pt x="2269" y="58932"/>
                  </a:cubicBezTo>
                  <a:cubicBezTo>
                    <a:pt x="1062" y="58932"/>
                    <a:pt x="90" y="57960"/>
                    <a:pt x="90" y="56754"/>
                  </a:cubicBezTo>
                  <a:lnTo>
                    <a:pt x="90" y="2710"/>
                  </a:lnTo>
                  <a:cubicBezTo>
                    <a:pt x="-178" y="1830"/>
                    <a:pt x="166" y="875"/>
                    <a:pt x="928" y="364"/>
                  </a:cubicBezTo>
                  <a:cubicBezTo>
                    <a:pt x="1908" y="-273"/>
                    <a:pt x="3224" y="-55"/>
                    <a:pt x="3945" y="867"/>
                  </a:cubicBezTo>
                  <a:lnTo>
                    <a:pt x="42069" y="50386"/>
                  </a:lnTo>
                  <a:lnTo>
                    <a:pt x="42069" y="2459"/>
                  </a:lnTo>
                  <a:cubicBezTo>
                    <a:pt x="42110" y="1319"/>
                    <a:pt x="43024" y="406"/>
                    <a:pt x="44163" y="364"/>
                  </a:cubicBezTo>
                  <a:cubicBezTo>
                    <a:pt x="45353" y="364"/>
                    <a:pt x="46342" y="1277"/>
                    <a:pt x="46426" y="2459"/>
                  </a:cubicBezTo>
                  <a:lnTo>
                    <a:pt x="46426" y="56754"/>
                  </a:lnTo>
                  <a:cubicBezTo>
                    <a:pt x="46333" y="57927"/>
                    <a:pt x="45336" y="58815"/>
                    <a:pt x="44163" y="58765"/>
                  </a:cubicBezTo>
                  <a:cubicBezTo>
                    <a:pt x="43518" y="58782"/>
                    <a:pt x="42898" y="58505"/>
                    <a:pt x="42487" y="58011"/>
                  </a:cubicBezTo>
                  <a:cubicBezTo>
                    <a:pt x="42487" y="58011"/>
                    <a:pt x="42487" y="58011"/>
                    <a:pt x="42487" y="58011"/>
                  </a:cubicBezTo>
                  <a:close/>
                </a:path>
              </a:pathLst>
            </a:custGeom>
            <a:solidFill>
              <a:srgbClr val="FFFFFF"/>
            </a:solidFill>
            <a:ln w="8363" cap="flat">
              <a:noFill/>
              <a:prstDash val="solid"/>
              <a:miter/>
            </a:ln>
          </p:spPr>
          <p:txBody>
            <a:bodyPr rtlCol="0" anchor="ctr"/>
            <a:lstStyle/>
            <a:p>
              <a:pPr defTabSz="914378"/>
              <a:endParaRPr lang="en-US"/>
            </a:p>
          </p:txBody>
        </p:sp>
        <p:sp>
          <p:nvSpPr>
            <p:cNvPr id="914" name="Freeform: Shape 913">
              <a:extLst>
                <a:ext uri="{FF2B5EF4-FFF2-40B4-BE49-F238E27FC236}">
                  <a16:creationId xmlns:a16="http://schemas.microsoft.com/office/drawing/2014/main" xmlns="" id="{AD21E204-A0DA-4F48-B6C7-8578E8F2B839}"/>
                </a:ext>
              </a:extLst>
            </p:cNvPr>
            <p:cNvSpPr/>
            <p:nvPr/>
          </p:nvSpPr>
          <p:spPr>
            <a:xfrm>
              <a:off x="1495295" y="3639753"/>
              <a:ext cx="53314" cy="59992"/>
            </a:xfrm>
            <a:custGeom>
              <a:avLst/>
              <a:gdLst>
                <a:gd name="connsiteX0" fmla="*/ 32319 w 53314"/>
                <a:gd name="connsiteY0" fmla="*/ 82 h 59992"/>
                <a:gd name="connsiteX1" fmla="*/ 52680 w 53314"/>
                <a:gd name="connsiteY1" fmla="*/ 6617 h 59992"/>
                <a:gd name="connsiteX2" fmla="*/ 52772 w 53314"/>
                <a:gd name="connsiteY2" fmla="*/ 9458 h 59992"/>
                <a:gd name="connsiteX3" fmla="*/ 52680 w 53314"/>
                <a:gd name="connsiteY3" fmla="*/ 9550 h 59992"/>
                <a:gd name="connsiteX4" fmla="*/ 49663 w 53314"/>
                <a:gd name="connsiteY4" fmla="*/ 9969 h 59992"/>
                <a:gd name="connsiteX5" fmla="*/ 31984 w 53314"/>
                <a:gd name="connsiteY5" fmla="*/ 4271 h 59992"/>
                <a:gd name="connsiteX6" fmla="*/ 4183 w 53314"/>
                <a:gd name="connsiteY6" fmla="*/ 27916 h 59992"/>
                <a:gd name="connsiteX7" fmla="*/ 27828 w 53314"/>
                <a:gd name="connsiteY7" fmla="*/ 55717 h 59992"/>
                <a:gd name="connsiteX8" fmla="*/ 31984 w 53314"/>
                <a:gd name="connsiteY8" fmla="*/ 55717 h 59992"/>
                <a:gd name="connsiteX9" fmla="*/ 49412 w 53314"/>
                <a:gd name="connsiteY9" fmla="*/ 50020 h 59992"/>
                <a:gd name="connsiteX10" fmla="*/ 52596 w 53314"/>
                <a:gd name="connsiteY10" fmla="*/ 50523 h 59992"/>
                <a:gd name="connsiteX11" fmla="*/ 52814 w 53314"/>
                <a:gd name="connsiteY11" fmla="*/ 53237 h 59992"/>
                <a:gd name="connsiteX12" fmla="*/ 52596 w 53314"/>
                <a:gd name="connsiteY12" fmla="*/ 53455 h 59992"/>
                <a:gd name="connsiteX13" fmla="*/ 32235 w 53314"/>
                <a:gd name="connsiteY13" fmla="*/ 59907 h 59992"/>
                <a:gd name="connsiteX14" fmla="*/ 86 w 53314"/>
                <a:gd name="connsiteY14" fmla="*/ 32231 h 59992"/>
                <a:gd name="connsiteX15" fmla="*/ 27753 w 53314"/>
                <a:gd name="connsiteY15" fmla="*/ 82 h 59992"/>
                <a:gd name="connsiteX16" fmla="*/ 32235 w 53314"/>
                <a:gd name="connsiteY16"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14" h="59992">
                  <a:moveTo>
                    <a:pt x="32319" y="82"/>
                  </a:moveTo>
                  <a:cubicBezTo>
                    <a:pt x="39625" y="48"/>
                    <a:pt x="46756" y="2335"/>
                    <a:pt x="52680" y="6617"/>
                  </a:cubicBezTo>
                  <a:cubicBezTo>
                    <a:pt x="53493" y="7379"/>
                    <a:pt x="53526" y="8653"/>
                    <a:pt x="52772" y="9458"/>
                  </a:cubicBezTo>
                  <a:cubicBezTo>
                    <a:pt x="52738" y="9491"/>
                    <a:pt x="52713" y="9525"/>
                    <a:pt x="52680" y="9550"/>
                  </a:cubicBezTo>
                  <a:cubicBezTo>
                    <a:pt x="51959" y="10488"/>
                    <a:pt x="50619" y="10672"/>
                    <a:pt x="49663" y="9969"/>
                  </a:cubicBezTo>
                  <a:cubicBezTo>
                    <a:pt x="44519" y="6248"/>
                    <a:pt x="38327" y="4254"/>
                    <a:pt x="31984" y="4271"/>
                  </a:cubicBezTo>
                  <a:cubicBezTo>
                    <a:pt x="17773" y="3123"/>
                    <a:pt x="5331" y="13714"/>
                    <a:pt x="4183" y="27916"/>
                  </a:cubicBezTo>
                  <a:cubicBezTo>
                    <a:pt x="3035" y="42127"/>
                    <a:pt x="13617" y="54570"/>
                    <a:pt x="27828" y="55717"/>
                  </a:cubicBezTo>
                  <a:cubicBezTo>
                    <a:pt x="29211" y="55826"/>
                    <a:pt x="30601" y="55826"/>
                    <a:pt x="31984" y="55717"/>
                  </a:cubicBezTo>
                  <a:cubicBezTo>
                    <a:pt x="38268" y="55851"/>
                    <a:pt x="44418" y="53841"/>
                    <a:pt x="49412" y="50020"/>
                  </a:cubicBezTo>
                  <a:cubicBezTo>
                    <a:pt x="50443" y="49316"/>
                    <a:pt x="51834" y="49534"/>
                    <a:pt x="52596" y="50523"/>
                  </a:cubicBezTo>
                  <a:cubicBezTo>
                    <a:pt x="53409" y="51210"/>
                    <a:pt x="53501" y="52433"/>
                    <a:pt x="52814" y="53237"/>
                  </a:cubicBezTo>
                  <a:cubicBezTo>
                    <a:pt x="52747" y="53321"/>
                    <a:pt x="52671" y="53388"/>
                    <a:pt x="52596" y="53455"/>
                  </a:cubicBezTo>
                  <a:cubicBezTo>
                    <a:pt x="46664" y="57712"/>
                    <a:pt x="39533"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defTabSz="914378"/>
              <a:endParaRPr lang="en-US"/>
            </a:p>
          </p:txBody>
        </p:sp>
        <p:sp>
          <p:nvSpPr>
            <p:cNvPr id="915" name="Freeform: Shape 914">
              <a:extLst>
                <a:ext uri="{FF2B5EF4-FFF2-40B4-BE49-F238E27FC236}">
                  <a16:creationId xmlns:a16="http://schemas.microsoft.com/office/drawing/2014/main" xmlns="" id="{633212F4-78EA-461D-ADA0-D5421C3A2C47}"/>
                </a:ext>
              </a:extLst>
            </p:cNvPr>
            <p:cNvSpPr/>
            <p:nvPr/>
          </p:nvSpPr>
          <p:spPr>
            <a:xfrm>
              <a:off x="1566743"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608 w 36783"/>
                <a:gd name="connsiteY5" fmla="*/ 4189 h 58736"/>
                <a:gd name="connsiteX6" fmla="*/ 4608 w 36783"/>
                <a:gd name="connsiteY6" fmla="*/ 27231 h 58736"/>
                <a:gd name="connsiteX7" fmla="*/ 30751 w 36783"/>
                <a:gd name="connsiteY7" fmla="*/ 27231 h 58736"/>
                <a:gd name="connsiteX8" fmla="*/ 33222 w 36783"/>
                <a:gd name="connsiteY8" fmla="*/ 28865 h 58736"/>
                <a:gd name="connsiteX9" fmla="*/ 31588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608" y="4189"/>
                  </a:lnTo>
                  <a:lnTo>
                    <a:pt x="4608" y="27231"/>
                  </a:lnTo>
                  <a:lnTo>
                    <a:pt x="30751" y="27231"/>
                  </a:lnTo>
                  <a:cubicBezTo>
                    <a:pt x="31882" y="27005"/>
                    <a:pt x="32988" y="27734"/>
                    <a:pt x="33222" y="28865"/>
                  </a:cubicBezTo>
                  <a:cubicBezTo>
                    <a:pt x="33449" y="30005"/>
                    <a:pt x="32720" y="31111"/>
                    <a:pt x="31588"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defTabSz="914378"/>
              <a:endParaRPr lang="en-US"/>
            </a:p>
          </p:txBody>
        </p:sp>
        <p:sp>
          <p:nvSpPr>
            <p:cNvPr id="916" name="Freeform: Shape 915">
              <a:extLst>
                <a:ext uri="{FF2B5EF4-FFF2-40B4-BE49-F238E27FC236}">
                  <a16:creationId xmlns:a16="http://schemas.microsoft.com/office/drawing/2014/main" xmlns="" id="{A6F975A3-5AE7-4DA5-9AB5-6B189924B3AE}"/>
                </a:ext>
              </a:extLst>
            </p:cNvPr>
            <p:cNvSpPr/>
            <p:nvPr/>
          </p:nvSpPr>
          <p:spPr>
            <a:xfrm>
              <a:off x="879842" y="3604476"/>
              <a:ext cx="211483" cy="128364"/>
            </a:xfrm>
            <a:custGeom>
              <a:avLst/>
              <a:gdLst>
                <a:gd name="connsiteX0" fmla="*/ 0 w 211483"/>
                <a:gd name="connsiteY0" fmla="*/ 0 h 128364"/>
                <a:gd name="connsiteX1" fmla="*/ 211483 w 211483"/>
                <a:gd name="connsiteY1" fmla="*/ 0 h 128364"/>
                <a:gd name="connsiteX2" fmla="*/ 211483 w 211483"/>
                <a:gd name="connsiteY2" fmla="*/ 128365 h 128364"/>
                <a:gd name="connsiteX3" fmla="*/ 0 w 211483"/>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211483" h="128364">
                  <a:moveTo>
                    <a:pt x="0" y="0"/>
                  </a:moveTo>
                  <a:lnTo>
                    <a:pt x="211483" y="0"/>
                  </a:lnTo>
                  <a:lnTo>
                    <a:pt x="211483" y="128365"/>
                  </a:lnTo>
                  <a:lnTo>
                    <a:pt x="0" y="128365"/>
                  </a:lnTo>
                  <a:close/>
                </a:path>
              </a:pathLst>
            </a:custGeom>
            <a:solidFill>
              <a:srgbClr val="455A64"/>
            </a:solidFill>
            <a:ln w="8363" cap="flat">
              <a:noFill/>
              <a:prstDash val="solid"/>
              <a:miter/>
            </a:ln>
          </p:spPr>
          <p:txBody>
            <a:bodyPr rtlCol="0" anchor="ctr"/>
            <a:lstStyle/>
            <a:p>
              <a:pPr defTabSz="914378"/>
              <a:endParaRPr lang="en-US"/>
            </a:p>
          </p:txBody>
        </p:sp>
        <p:sp>
          <p:nvSpPr>
            <p:cNvPr id="917" name="Freeform: Shape 916">
              <a:extLst>
                <a:ext uri="{FF2B5EF4-FFF2-40B4-BE49-F238E27FC236}">
                  <a16:creationId xmlns:a16="http://schemas.microsoft.com/office/drawing/2014/main" xmlns="" id="{FFEF3AD9-A009-48ED-88BD-61422E12B19F}"/>
                </a:ext>
              </a:extLst>
            </p:cNvPr>
            <p:cNvSpPr/>
            <p:nvPr/>
          </p:nvSpPr>
          <p:spPr>
            <a:xfrm>
              <a:off x="919641" y="3622323"/>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18" name="Freeform: Shape 917">
              <a:extLst>
                <a:ext uri="{FF2B5EF4-FFF2-40B4-BE49-F238E27FC236}">
                  <a16:creationId xmlns:a16="http://schemas.microsoft.com/office/drawing/2014/main" xmlns="" id="{008249EF-9E7B-42F4-A064-6D52E0C75375}"/>
                </a:ext>
              </a:extLst>
            </p:cNvPr>
            <p:cNvSpPr/>
            <p:nvPr/>
          </p:nvSpPr>
          <p:spPr>
            <a:xfrm>
              <a:off x="919641" y="365734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19" name="Freeform: Shape 918">
              <a:extLst>
                <a:ext uri="{FF2B5EF4-FFF2-40B4-BE49-F238E27FC236}">
                  <a16:creationId xmlns:a16="http://schemas.microsoft.com/office/drawing/2014/main" xmlns="" id="{4277E338-7564-4080-8338-9FF062B9CA94}"/>
                </a:ext>
              </a:extLst>
            </p:cNvPr>
            <p:cNvSpPr/>
            <p:nvPr/>
          </p:nvSpPr>
          <p:spPr>
            <a:xfrm>
              <a:off x="919641" y="369228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20" name="Freeform: Shape 919">
              <a:extLst>
                <a:ext uri="{FF2B5EF4-FFF2-40B4-BE49-F238E27FC236}">
                  <a16:creationId xmlns:a16="http://schemas.microsoft.com/office/drawing/2014/main" xmlns="" id="{4FA1EB5C-FAA0-4759-A4B4-D2440E76A453}"/>
                </a:ext>
              </a:extLst>
            </p:cNvPr>
            <p:cNvSpPr/>
            <p:nvPr/>
          </p:nvSpPr>
          <p:spPr>
            <a:xfrm>
              <a:off x="841047" y="3732757"/>
              <a:ext cx="859590" cy="131632"/>
            </a:xfrm>
            <a:custGeom>
              <a:avLst/>
              <a:gdLst>
                <a:gd name="connsiteX0" fmla="*/ 0 w 859590"/>
                <a:gd name="connsiteY0" fmla="*/ 0 h 131632"/>
                <a:gd name="connsiteX1" fmla="*/ 859590 w 859590"/>
                <a:gd name="connsiteY1" fmla="*/ 0 h 131632"/>
                <a:gd name="connsiteX2" fmla="*/ 859590 w 859590"/>
                <a:gd name="connsiteY2" fmla="*/ 131632 h 131632"/>
                <a:gd name="connsiteX3" fmla="*/ 0 w 859590"/>
                <a:gd name="connsiteY3" fmla="*/ 131632 h 131632"/>
              </a:gdLst>
              <a:ahLst/>
              <a:cxnLst>
                <a:cxn ang="0">
                  <a:pos x="connsiteX0" y="connsiteY0"/>
                </a:cxn>
                <a:cxn ang="0">
                  <a:pos x="connsiteX1" y="connsiteY1"/>
                </a:cxn>
                <a:cxn ang="0">
                  <a:pos x="connsiteX2" y="connsiteY2"/>
                </a:cxn>
                <a:cxn ang="0">
                  <a:pos x="connsiteX3" y="connsiteY3"/>
                </a:cxn>
              </a:cxnLst>
              <a:rect l="l" t="t" r="r" b="b"/>
              <a:pathLst>
                <a:path w="859590" h="131632">
                  <a:moveTo>
                    <a:pt x="0" y="0"/>
                  </a:moveTo>
                  <a:lnTo>
                    <a:pt x="859590" y="0"/>
                  </a:lnTo>
                  <a:lnTo>
                    <a:pt x="859590" y="131632"/>
                  </a:lnTo>
                  <a:lnTo>
                    <a:pt x="0" y="131632"/>
                  </a:lnTo>
                  <a:close/>
                </a:path>
              </a:pathLst>
            </a:custGeom>
            <a:solidFill>
              <a:srgbClr val="37474F"/>
            </a:solidFill>
            <a:ln w="8363" cap="flat">
              <a:noFill/>
              <a:prstDash val="solid"/>
              <a:miter/>
            </a:ln>
          </p:spPr>
          <p:txBody>
            <a:bodyPr rtlCol="0" anchor="ctr"/>
            <a:lstStyle/>
            <a:p>
              <a:pPr defTabSz="914378"/>
              <a:endParaRPr lang="en-US"/>
            </a:p>
          </p:txBody>
        </p:sp>
        <p:sp>
          <p:nvSpPr>
            <p:cNvPr id="921" name="Freeform: Shape 920">
              <a:extLst>
                <a:ext uri="{FF2B5EF4-FFF2-40B4-BE49-F238E27FC236}">
                  <a16:creationId xmlns:a16="http://schemas.microsoft.com/office/drawing/2014/main" xmlns="" id="{25260CB8-9FF4-4555-BDB2-838C5AFABE4D}"/>
                </a:ext>
              </a:extLst>
            </p:cNvPr>
            <p:cNvSpPr/>
            <p:nvPr/>
          </p:nvSpPr>
          <p:spPr>
            <a:xfrm>
              <a:off x="1342105" y="3775489"/>
              <a:ext cx="206455" cy="46251"/>
            </a:xfrm>
            <a:custGeom>
              <a:avLst/>
              <a:gdLst>
                <a:gd name="connsiteX0" fmla="*/ 0 w 206455"/>
                <a:gd name="connsiteY0" fmla="*/ 0 h 46251"/>
                <a:gd name="connsiteX1" fmla="*/ 206456 w 206455"/>
                <a:gd name="connsiteY1" fmla="*/ 0 h 46251"/>
                <a:gd name="connsiteX2" fmla="*/ 206456 w 206455"/>
                <a:gd name="connsiteY2" fmla="*/ 46251 h 46251"/>
                <a:gd name="connsiteX3" fmla="*/ 0 w 206455"/>
                <a:gd name="connsiteY3" fmla="*/ 46251 h 46251"/>
              </a:gdLst>
              <a:ahLst/>
              <a:cxnLst>
                <a:cxn ang="0">
                  <a:pos x="connsiteX0" y="connsiteY0"/>
                </a:cxn>
                <a:cxn ang="0">
                  <a:pos x="connsiteX1" y="connsiteY1"/>
                </a:cxn>
                <a:cxn ang="0">
                  <a:pos x="connsiteX2" y="connsiteY2"/>
                </a:cxn>
                <a:cxn ang="0">
                  <a:pos x="connsiteX3" y="connsiteY3"/>
                </a:cxn>
              </a:cxnLst>
              <a:rect l="l" t="t" r="r" b="b"/>
              <a:pathLst>
                <a:path w="206455" h="46251">
                  <a:moveTo>
                    <a:pt x="0" y="0"/>
                  </a:moveTo>
                  <a:lnTo>
                    <a:pt x="206456" y="0"/>
                  </a:lnTo>
                  <a:lnTo>
                    <a:pt x="206456" y="46251"/>
                  </a:lnTo>
                  <a:lnTo>
                    <a:pt x="0" y="46251"/>
                  </a:lnTo>
                  <a:close/>
                </a:path>
              </a:pathLst>
            </a:custGeom>
            <a:solidFill>
              <a:srgbClr val="FFC727"/>
            </a:solidFill>
            <a:ln w="8363" cap="flat">
              <a:noFill/>
              <a:prstDash val="solid"/>
              <a:miter/>
            </a:ln>
          </p:spPr>
          <p:txBody>
            <a:bodyPr rtlCol="0" anchor="ctr"/>
            <a:lstStyle/>
            <a:p>
              <a:pPr defTabSz="914378"/>
              <a:endParaRPr lang="en-US"/>
            </a:p>
          </p:txBody>
        </p:sp>
        <p:sp>
          <p:nvSpPr>
            <p:cNvPr id="922" name="Freeform: Shape 921">
              <a:extLst>
                <a:ext uri="{FF2B5EF4-FFF2-40B4-BE49-F238E27FC236}">
                  <a16:creationId xmlns:a16="http://schemas.microsoft.com/office/drawing/2014/main" xmlns="" id="{CE1C45E1-2A41-454A-8F81-8E3570EBD44C}"/>
                </a:ext>
              </a:extLst>
            </p:cNvPr>
            <p:cNvSpPr/>
            <p:nvPr/>
          </p:nvSpPr>
          <p:spPr>
            <a:xfrm>
              <a:off x="1597581" y="3773466"/>
              <a:ext cx="54632" cy="54646"/>
            </a:xfrm>
            <a:custGeom>
              <a:avLst/>
              <a:gdLst>
                <a:gd name="connsiteX0" fmla="*/ 54543 w 54632"/>
                <a:gd name="connsiteY0" fmla="*/ 25149 h 54646"/>
                <a:gd name="connsiteX1" fmla="*/ 29490 w 54632"/>
                <a:gd name="connsiteY1" fmla="*/ 54559 h 54646"/>
                <a:gd name="connsiteX2" fmla="*/ 89 w 54632"/>
                <a:gd name="connsiteY2" fmla="*/ 29505 h 54646"/>
                <a:gd name="connsiteX3" fmla="*/ 25133 w 54632"/>
                <a:gd name="connsiteY3" fmla="*/ 96 h 54646"/>
                <a:gd name="connsiteX4" fmla="*/ 27312 w 54632"/>
                <a:gd name="connsiteY4" fmla="*/ 12 h 54646"/>
                <a:gd name="connsiteX5" fmla="*/ 54543 w 54632"/>
                <a:gd name="connsiteY5" fmla="*/ 25149 h 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 h="54646">
                  <a:moveTo>
                    <a:pt x="54543" y="25149"/>
                  </a:moveTo>
                  <a:cubicBezTo>
                    <a:pt x="55750" y="40189"/>
                    <a:pt x="44531" y="53352"/>
                    <a:pt x="29490" y="54559"/>
                  </a:cubicBezTo>
                  <a:cubicBezTo>
                    <a:pt x="14459" y="55757"/>
                    <a:pt x="1287" y="44546"/>
                    <a:pt x="89" y="29505"/>
                  </a:cubicBezTo>
                  <a:cubicBezTo>
                    <a:pt x="-1118" y="14465"/>
                    <a:pt x="10102" y="1302"/>
                    <a:pt x="25133" y="96"/>
                  </a:cubicBezTo>
                  <a:cubicBezTo>
                    <a:pt x="25862" y="37"/>
                    <a:pt x="26583" y="12"/>
                    <a:pt x="27312" y="12"/>
                  </a:cubicBezTo>
                  <a:cubicBezTo>
                    <a:pt x="41715" y="-415"/>
                    <a:pt x="53823" y="10754"/>
                    <a:pt x="54543" y="25149"/>
                  </a:cubicBezTo>
                  <a:close/>
                </a:path>
              </a:pathLst>
            </a:custGeom>
            <a:solidFill>
              <a:srgbClr val="FFC727"/>
            </a:solidFill>
            <a:ln w="8363" cap="flat">
              <a:noFill/>
              <a:prstDash val="solid"/>
              <a:miter/>
            </a:ln>
          </p:spPr>
          <p:txBody>
            <a:bodyPr rtlCol="0" anchor="ctr"/>
            <a:lstStyle/>
            <a:p>
              <a:pPr defTabSz="914378"/>
              <a:endParaRPr lang="en-US"/>
            </a:p>
          </p:txBody>
        </p:sp>
        <p:sp>
          <p:nvSpPr>
            <p:cNvPr id="923" name="Freeform: Shape 922">
              <a:extLst>
                <a:ext uri="{FF2B5EF4-FFF2-40B4-BE49-F238E27FC236}">
                  <a16:creationId xmlns:a16="http://schemas.microsoft.com/office/drawing/2014/main" xmlns="" id="{BF8EFEFC-3B95-4C98-A4BF-A758DB17603C}"/>
                </a:ext>
              </a:extLst>
            </p:cNvPr>
            <p:cNvSpPr/>
            <p:nvPr/>
          </p:nvSpPr>
          <p:spPr>
            <a:xfrm>
              <a:off x="921233" y="3766483"/>
              <a:ext cx="36948" cy="58988"/>
            </a:xfrm>
            <a:custGeom>
              <a:avLst/>
              <a:gdLst>
                <a:gd name="connsiteX0" fmla="*/ 0 w 36948"/>
                <a:gd name="connsiteY0" fmla="*/ 2052 h 58988"/>
                <a:gd name="connsiteX1" fmla="*/ 2175 w 36948"/>
                <a:gd name="connsiteY1" fmla="*/ 41 h 58988"/>
                <a:gd name="connsiteX2" fmla="*/ 2179 w 36948"/>
                <a:gd name="connsiteY2" fmla="*/ 41 h 58988"/>
                <a:gd name="connsiteX3" fmla="*/ 34437 w 36948"/>
                <a:gd name="connsiteY3" fmla="*/ 41 h 58988"/>
                <a:gd name="connsiteX4" fmla="*/ 36907 w 36948"/>
                <a:gd name="connsiteY4" fmla="*/ 1675 h 58988"/>
                <a:gd name="connsiteX5" fmla="*/ 35271 w 36948"/>
                <a:gd name="connsiteY5" fmla="*/ 4147 h 58988"/>
                <a:gd name="connsiteX6" fmla="*/ 34437 w 36948"/>
                <a:gd name="connsiteY6" fmla="*/ 4147 h 58988"/>
                <a:gd name="connsiteX7" fmla="*/ 4441 w 36948"/>
                <a:gd name="connsiteY7" fmla="*/ 4147 h 58988"/>
                <a:gd name="connsiteX8" fmla="*/ 4441 w 36948"/>
                <a:gd name="connsiteY8" fmla="*/ 27524 h 58988"/>
                <a:gd name="connsiteX9" fmla="*/ 31086 w 36948"/>
                <a:gd name="connsiteY9" fmla="*/ 27524 h 58988"/>
                <a:gd name="connsiteX10" fmla="*/ 33555 w 36948"/>
                <a:gd name="connsiteY10" fmla="*/ 29158 h 58988"/>
                <a:gd name="connsiteX11" fmla="*/ 31919 w 36948"/>
                <a:gd name="connsiteY11" fmla="*/ 31629 h 58988"/>
                <a:gd name="connsiteX12" fmla="*/ 31086 w 36948"/>
                <a:gd name="connsiteY12" fmla="*/ 31629 h 58988"/>
                <a:gd name="connsiteX13" fmla="*/ 4441 w 36948"/>
                <a:gd name="connsiteY13" fmla="*/ 31629 h 58988"/>
                <a:gd name="connsiteX14" fmla="*/ 4441 w 36948"/>
                <a:gd name="connsiteY14" fmla="*/ 54839 h 58988"/>
                <a:gd name="connsiteX15" fmla="*/ 34437 w 36948"/>
                <a:gd name="connsiteY15" fmla="*/ 54839 h 58988"/>
                <a:gd name="connsiteX16" fmla="*/ 36907 w 36948"/>
                <a:gd name="connsiteY16" fmla="*/ 56473 h 58988"/>
                <a:gd name="connsiteX17" fmla="*/ 35271 w 36948"/>
                <a:gd name="connsiteY17" fmla="*/ 58945 h 58988"/>
                <a:gd name="connsiteX18" fmla="*/ 34437 w 36948"/>
                <a:gd name="connsiteY18" fmla="*/ 58945 h 58988"/>
                <a:gd name="connsiteX19" fmla="*/ 2011 w 36948"/>
                <a:gd name="connsiteY19" fmla="*/ 58945 h 58988"/>
                <a:gd name="connsiteX20" fmla="*/ 0 w 36948"/>
                <a:gd name="connsiteY20" fmla="*/ 56934 h 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48" h="58988">
                  <a:moveTo>
                    <a:pt x="0" y="2052"/>
                  </a:moveTo>
                  <a:cubicBezTo>
                    <a:pt x="45" y="896"/>
                    <a:pt x="1019" y="-1"/>
                    <a:pt x="2175" y="41"/>
                  </a:cubicBezTo>
                  <a:cubicBezTo>
                    <a:pt x="2176" y="41"/>
                    <a:pt x="2178" y="41"/>
                    <a:pt x="2179" y="41"/>
                  </a:cubicBezTo>
                  <a:lnTo>
                    <a:pt x="34437" y="41"/>
                  </a:lnTo>
                  <a:cubicBezTo>
                    <a:pt x="35571" y="-185"/>
                    <a:pt x="36677" y="544"/>
                    <a:pt x="36907" y="1675"/>
                  </a:cubicBezTo>
                  <a:cubicBezTo>
                    <a:pt x="37137" y="2815"/>
                    <a:pt x="36405" y="3920"/>
                    <a:pt x="35271" y="4147"/>
                  </a:cubicBezTo>
                  <a:cubicBezTo>
                    <a:pt x="34996" y="4205"/>
                    <a:pt x="34712" y="4205"/>
                    <a:pt x="34437" y="4147"/>
                  </a:cubicBezTo>
                  <a:lnTo>
                    <a:pt x="4441" y="4147"/>
                  </a:lnTo>
                  <a:lnTo>
                    <a:pt x="4441" y="27524"/>
                  </a:lnTo>
                  <a:lnTo>
                    <a:pt x="31086" y="27524"/>
                  </a:lnTo>
                  <a:cubicBezTo>
                    <a:pt x="32219" y="27298"/>
                    <a:pt x="33325" y="28027"/>
                    <a:pt x="33555" y="29158"/>
                  </a:cubicBezTo>
                  <a:cubicBezTo>
                    <a:pt x="33785" y="30297"/>
                    <a:pt x="33053" y="31403"/>
                    <a:pt x="31919" y="31629"/>
                  </a:cubicBezTo>
                  <a:cubicBezTo>
                    <a:pt x="31645" y="31688"/>
                    <a:pt x="31360" y="31688"/>
                    <a:pt x="31086" y="31629"/>
                  </a:cubicBezTo>
                  <a:lnTo>
                    <a:pt x="4441" y="31629"/>
                  </a:lnTo>
                  <a:lnTo>
                    <a:pt x="4441" y="54839"/>
                  </a:lnTo>
                  <a:lnTo>
                    <a:pt x="34437" y="54839"/>
                  </a:lnTo>
                  <a:cubicBezTo>
                    <a:pt x="35571" y="54613"/>
                    <a:pt x="36677" y="55342"/>
                    <a:pt x="36907" y="56473"/>
                  </a:cubicBezTo>
                  <a:cubicBezTo>
                    <a:pt x="37137" y="57613"/>
                    <a:pt x="36405" y="58718"/>
                    <a:pt x="35271" y="58945"/>
                  </a:cubicBezTo>
                  <a:cubicBezTo>
                    <a:pt x="34996" y="59003"/>
                    <a:pt x="34712" y="59003"/>
                    <a:pt x="34437" y="58945"/>
                  </a:cubicBezTo>
                  <a:lnTo>
                    <a:pt x="2011" y="58945"/>
                  </a:lnTo>
                  <a:cubicBezTo>
                    <a:pt x="918" y="58903"/>
                    <a:pt x="43" y="58023"/>
                    <a:pt x="0" y="56934"/>
                  </a:cubicBezTo>
                  <a:close/>
                </a:path>
              </a:pathLst>
            </a:custGeom>
            <a:solidFill>
              <a:srgbClr val="FFFFFF"/>
            </a:solidFill>
            <a:ln w="8363" cap="flat">
              <a:noFill/>
              <a:prstDash val="solid"/>
              <a:miter/>
            </a:ln>
          </p:spPr>
          <p:txBody>
            <a:bodyPr rtlCol="0" anchor="ctr"/>
            <a:lstStyle/>
            <a:p>
              <a:pPr defTabSz="914378"/>
              <a:endParaRPr lang="en-US"/>
            </a:p>
          </p:txBody>
        </p:sp>
        <p:sp>
          <p:nvSpPr>
            <p:cNvPr id="924" name="Freeform: Shape 923">
              <a:extLst>
                <a:ext uri="{FF2B5EF4-FFF2-40B4-BE49-F238E27FC236}">
                  <a16:creationId xmlns:a16="http://schemas.microsoft.com/office/drawing/2014/main" xmlns="" id="{B28F1DEE-5854-473B-B842-5422E959A738}"/>
                </a:ext>
              </a:extLst>
            </p:cNvPr>
            <p:cNvSpPr/>
            <p:nvPr/>
          </p:nvSpPr>
          <p:spPr>
            <a:xfrm>
              <a:off x="974592" y="3766997"/>
              <a:ext cx="46434" cy="58848"/>
            </a:xfrm>
            <a:custGeom>
              <a:avLst/>
              <a:gdLst>
                <a:gd name="connsiteX0" fmla="*/ 4456 w 46434"/>
                <a:gd name="connsiteY0" fmla="*/ 8492 h 58848"/>
                <a:gd name="connsiteX1" fmla="*/ 4456 w 46434"/>
                <a:gd name="connsiteY1" fmla="*/ 56670 h 58848"/>
                <a:gd name="connsiteX2" fmla="*/ 2278 w 46434"/>
                <a:gd name="connsiteY2" fmla="*/ 58849 h 58848"/>
                <a:gd name="connsiteX3" fmla="*/ 99 w 46434"/>
                <a:gd name="connsiteY3" fmla="*/ 56670 h 58848"/>
                <a:gd name="connsiteX4" fmla="*/ 99 w 46434"/>
                <a:gd name="connsiteY4" fmla="*/ 2626 h 58848"/>
                <a:gd name="connsiteX5" fmla="*/ 937 w 46434"/>
                <a:gd name="connsiteY5" fmla="*/ 364 h 58848"/>
                <a:gd name="connsiteX6" fmla="*/ 3953 w 46434"/>
                <a:gd name="connsiteY6" fmla="*/ 867 h 58848"/>
                <a:gd name="connsiteX7" fmla="*/ 42077 w 46434"/>
                <a:gd name="connsiteY7" fmla="*/ 50386 h 58848"/>
                <a:gd name="connsiteX8" fmla="*/ 42077 w 46434"/>
                <a:gd name="connsiteY8" fmla="*/ 2375 h 58848"/>
                <a:gd name="connsiteX9" fmla="*/ 44172 w 46434"/>
                <a:gd name="connsiteY9" fmla="*/ 364 h 58848"/>
                <a:gd name="connsiteX10" fmla="*/ 46434 w 46434"/>
                <a:gd name="connsiteY10" fmla="*/ 2375 h 58848"/>
                <a:gd name="connsiteX11" fmla="*/ 46434 w 46434"/>
                <a:gd name="connsiteY11" fmla="*/ 56670 h 58848"/>
                <a:gd name="connsiteX12" fmla="*/ 44172 w 46434"/>
                <a:gd name="connsiteY12" fmla="*/ 58681 h 58848"/>
                <a:gd name="connsiteX13" fmla="*/ 42496 w 46434"/>
                <a:gd name="connsiteY13" fmla="*/ 57927 h 58848"/>
                <a:gd name="connsiteX14" fmla="*/ 42496 w 46434"/>
                <a:gd name="connsiteY14" fmla="*/ 57927 h 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34" h="58848">
                  <a:moveTo>
                    <a:pt x="4456" y="8492"/>
                  </a:moveTo>
                  <a:lnTo>
                    <a:pt x="4456" y="56670"/>
                  </a:lnTo>
                  <a:cubicBezTo>
                    <a:pt x="4456" y="57877"/>
                    <a:pt x="3481" y="58849"/>
                    <a:pt x="2278" y="58849"/>
                  </a:cubicBezTo>
                  <a:cubicBezTo>
                    <a:pt x="1074" y="58849"/>
                    <a:pt x="99" y="57877"/>
                    <a:pt x="99" y="56670"/>
                  </a:cubicBezTo>
                  <a:lnTo>
                    <a:pt x="99" y="2626"/>
                  </a:lnTo>
                  <a:cubicBezTo>
                    <a:pt x="-187" y="1772"/>
                    <a:pt x="162" y="825"/>
                    <a:pt x="937" y="364"/>
                  </a:cubicBezTo>
                  <a:cubicBezTo>
                    <a:pt x="1921" y="-273"/>
                    <a:pt x="3230" y="-55"/>
                    <a:pt x="3953" y="867"/>
                  </a:cubicBezTo>
                  <a:lnTo>
                    <a:pt x="42077" y="50386"/>
                  </a:lnTo>
                  <a:lnTo>
                    <a:pt x="42077" y="2375"/>
                  </a:lnTo>
                  <a:cubicBezTo>
                    <a:pt x="42123" y="1252"/>
                    <a:pt x="43047" y="364"/>
                    <a:pt x="44172" y="364"/>
                  </a:cubicBezTo>
                  <a:cubicBezTo>
                    <a:pt x="45345" y="314"/>
                    <a:pt x="46345" y="1202"/>
                    <a:pt x="46434" y="2375"/>
                  </a:cubicBezTo>
                  <a:lnTo>
                    <a:pt x="46434" y="56670"/>
                  </a:lnTo>
                  <a:cubicBezTo>
                    <a:pt x="46345" y="57843"/>
                    <a:pt x="45345" y="58731"/>
                    <a:pt x="44172" y="58681"/>
                  </a:cubicBezTo>
                  <a:cubicBezTo>
                    <a:pt x="43527" y="58698"/>
                    <a:pt x="42909" y="58421"/>
                    <a:pt x="42496" y="57927"/>
                  </a:cubicBezTo>
                  <a:lnTo>
                    <a:pt x="42496" y="57927"/>
                  </a:lnTo>
                  <a:close/>
                </a:path>
              </a:pathLst>
            </a:custGeom>
            <a:solidFill>
              <a:srgbClr val="FFFFFF"/>
            </a:solidFill>
            <a:ln w="8363" cap="flat">
              <a:noFill/>
              <a:prstDash val="solid"/>
              <a:miter/>
            </a:ln>
          </p:spPr>
          <p:txBody>
            <a:bodyPr rtlCol="0" anchor="ctr"/>
            <a:lstStyle/>
            <a:p>
              <a:pPr defTabSz="914378"/>
              <a:endParaRPr lang="en-US"/>
            </a:p>
          </p:txBody>
        </p:sp>
        <p:sp>
          <p:nvSpPr>
            <p:cNvPr id="925" name="Freeform: Shape 924">
              <a:extLst>
                <a:ext uri="{FF2B5EF4-FFF2-40B4-BE49-F238E27FC236}">
                  <a16:creationId xmlns:a16="http://schemas.microsoft.com/office/drawing/2014/main" xmlns="" id="{125F206E-72CC-408C-9E86-32F08DD9B9F5}"/>
                </a:ext>
              </a:extLst>
            </p:cNvPr>
            <p:cNvSpPr/>
            <p:nvPr/>
          </p:nvSpPr>
          <p:spPr>
            <a:xfrm>
              <a:off x="1036295" y="3765812"/>
              <a:ext cx="53856" cy="59995"/>
            </a:xfrm>
            <a:custGeom>
              <a:avLst/>
              <a:gdLst>
                <a:gd name="connsiteX0" fmla="*/ 32155 w 53856"/>
                <a:gd name="connsiteY0" fmla="*/ 33390 h 59995"/>
                <a:gd name="connsiteX1" fmla="*/ 29983 w 53856"/>
                <a:gd name="connsiteY1" fmla="*/ 31555 h 59995"/>
                <a:gd name="connsiteX2" fmla="*/ 29977 w 53856"/>
                <a:gd name="connsiteY2" fmla="*/ 31379 h 59995"/>
                <a:gd name="connsiteX3" fmla="*/ 32070 w 53856"/>
                <a:gd name="connsiteY3" fmla="*/ 29284 h 59995"/>
                <a:gd name="connsiteX4" fmla="*/ 32155 w 53856"/>
                <a:gd name="connsiteY4" fmla="*/ 29284 h 59995"/>
                <a:gd name="connsiteX5" fmla="*/ 51846 w 53856"/>
                <a:gd name="connsiteY5" fmla="*/ 29284 h 59995"/>
                <a:gd name="connsiteX6" fmla="*/ 53856 w 53856"/>
                <a:gd name="connsiteY6" fmla="*/ 31379 h 59995"/>
                <a:gd name="connsiteX7" fmla="*/ 53856 w 53856"/>
                <a:gd name="connsiteY7" fmla="*/ 51907 h 59995"/>
                <a:gd name="connsiteX8" fmla="*/ 53019 w 53856"/>
                <a:gd name="connsiteY8" fmla="*/ 53415 h 59995"/>
                <a:gd name="connsiteX9" fmla="*/ 32742 w 53856"/>
                <a:gd name="connsiteY9" fmla="*/ 59867 h 59995"/>
                <a:gd name="connsiteX10" fmla="*/ 128 w 53856"/>
                <a:gd name="connsiteY10" fmla="*/ 32736 h 59995"/>
                <a:gd name="connsiteX11" fmla="*/ 27256 w 53856"/>
                <a:gd name="connsiteY11" fmla="*/ 126 h 59995"/>
                <a:gd name="connsiteX12" fmla="*/ 32742 w 53856"/>
                <a:gd name="connsiteY12" fmla="*/ 126 h 59995"/>
                <a:gd name="connsiteX13" fmla="*/ 53102 w 53856"/>
                <a:gd name="connsiteY13" fmla="*/ 6829 h 59995"/>
                <a:gd name="connsiteX14" fmla="*/ 53229 w 53856"/>
                <a:gd name="connsiteY14" fmla="*/ 9552 h 59995"/>
                <a:gd name="connsiteX15" fmla="*/ 53102 w 53856"/>
                <a:gd name="connsiteY15" fmla="*/ 9677 h 59995"/>
                <a:gd name="connsiteX16" fmla="*/ 50002 w 53856"/>
                <a:gd name="connsiteY16" fmla="*/ 9677 h 59995"/>
                <a:gd name="connsiteX17" fmla="*/ 32490 w 53856"/>
                <a:gd name="connsiteY17" fmla="*/ 3896 h 59995"/>
                <a:gd name="connsiteX18" fmla="*/ 4177 w 53856"/>
                <a:gd name="connsiteY18" fmla="*/ 27114 h 59995"/>
                <a:gd name="connsiteX19" fmla="*/ 27394 w 53856"/>
                <a:gd name="connsiteY19" fmla="*/ 55426 h 59995"/>
                <a:gd name="connsiteX20" fmla="*/ 32490 w 53856"/>
                <a:gd name="connsiteY20" fmla="*/ 55426 h 59995"/>
                <a:gd name="connsiteX21" fmla="*/ 49248 w 53856"/>
                <a:gd name="connsiteY21" fmla="*/ 50399 h 59995"/>
                <a:gd name="connsiteX22" fmla="*/ 49248 w 53856"/>
                <a:gd name="connsiteY22" fmla="*/ 33055 h 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56" h="59995">
                  <a:moveTo>
                    <a:pt x="32155" y="33390"/>
                  </a:moveTo>
                  <a:cubicBezTo>
                    <a:pt x="31048" y="33482"/>
                    <a:pt x="30076" y="32661"/>
                    <a:pt x="29983" y="31555"/>
                  </a:cubicBezTo>
                  <a:cubicBezTo>
                    <a:pt x="29979" y="31496"/>
                    <a:pt x="29977" y="31438"/>
                    <a:pt x="29977" y="31379"/>
                  </a:cubicBezTo>
                  <a:cubicBezTo>
                    <a:pt x="29976" y="30223"/>
                    <a:pt x="30913" y="29284"/>
                    <a:pt x="32070" y="29284"/>
                  </a:cubicBezTo>
                  <a:cubicBezTo>
                    <a:pt x="32098" y="29284"/>
                    <a:pt x="32127" y="29284"/>
                    <a:pt x="32155" y="29284"/>
                  </a:cubicBezTo>
                  <a:lnTo>
                    <a:pt x="51846" y="29284"/>
                  </a:lnTo>
                  <a:cubicBezTo>
                    <a:pt x="52952" y="29368"/>
                    <a:pt x="53817" y="30273"/>
                    <a:pt x="53856" y="31379"/>
                  </a:cubicBezTo>
                  <a:lnTo>
                    <a:pt x="53856" y="51907"/>
                  </a:lnTo>
                  <a:cubicBezTo>
                    <a:pt x="53771" y="52494"/>
                    <a:pt x="53473" y="53030"/>
                    <a:pt x="53019" y="53415"/>
                  </a:cubicBezTo>
                  <a:cubicBezTo>
                    <a:pt x="47140" y="57714"/>
                    <a:pt x="40022" y="59976"/>
                    <a:pt x="32742" y="59867"/>
                  </a:cubicBezTo>
                  <a:cubicBezTo>
                    <a:pt x="16244" y="61384"/>
                    <a:pt x="1643" y="49234"/>
                    <a:pt x="128" y="32736"/>
                  </a:cubicBezTo>
                  <a:cubicBezTo>
                    <a:pt x="-1387" y="16238"/>
                    <a:pt x="10759" y="1642"/>
                    <a:pt x="27256" y="126"/>
                  </a:cubicBezTo>
                  <a:cubicBezTo>
                    <a:pt x="29080" y="-42"/>
                    <a:pt x="30917" y="-42"/>
                    <a:pt x="32742" y="126"/>
                  </a:cubicBezTo>
                  <a:cubicBezTo>
                    <a:pt x="40079" y="67"/>
                    <a:pt x="47232" y="2430"/>
                    <a:pt x="53102" y="6829"/>
                  </a:cubicBezTo>
                  <a:cubicBezTo>
                    <a:pt x="53889" y="7549"/>
                    <a:pt x="53945" y="8764"/>
                    <a:pt x="53229" y="9552"/>
                  </a:cubicBezTo>
                  <a:cubicBezTo>
                    <a:pt x="53189" y="9594"/>
                    <a:pt x="53147" y="9636"/>
                    <a:pt x="53102" y="9677"/>
                  </a:cubicBezTo>
                  <a:cubicBezTo>
                    <a:pt x="52216" y="10457"/>
                    <a:pt x="50889" y="10457"/>
                    <a:pt x="50002" y="9677"/>
                  </a:cubicBezTo>
                  <a:cubicBezTo>
                    <a:pt x="44965" y="5865"/>
                    <a:pt x="38806" y="3837"/>
                    <a:pt x="32490" y="3896"/>
                  </a:cubicBezTo>
                  <a:cubicBezTo>
                    <a:pt x="18260" y="2488"/>
                    <a:pt x="5585" y="12887"/>
                    <a:pt x="4177" y="27114"/>
                  </a:cubicBezTo>
                  <a:cubicBezTo>
                    <a:pt x="2770" y="41341"/>
                    <a:pt x="13164" y="54019"/>
                    <a:pt x="27394" y="55426"/>
                  </a:cubicBezTo>
                  <a:cubicBezTo>
                    <a:pt x="29089" y="55594"/>
                    <a:pt x="30796" y="55594"/>
                    <a:pt x="32490" y="55426"/>
                  </a:cubicBezTo>
                  <a:cubicBezTo>
                    <a:pt x="38455" y="55476"/>
                    <a:pt x="44297" y="53725"/>
                    <a:pt x="49248" y="50399"/>
                  </a:cubicBezTo>
                  <a:lnTo>
                    <a:pt x="49248" y="33055"/>
                  </a:lnTo>
                  <a:close/>
                </a:path>
              </a:pathLst>
            </a:custGeom>
            <a:solidFill>
              <a:srgbClr val="FFFFFF"/>
            </a:solidFill>
            <a:ln w="8363" cap="flat">
              <a:noFill/>
              <a:prstDash val="solid"/>
              <a:miter/>
            </a:ln>
          </p:spPr>
          <p:txBody>
            <a:bodyPr rtlCol="0" anchor="ctr"/>
            <a:lstStyle/>
            <a:p>
              <a:pPr defTabSz="914378"/>
              <a:endParaRPr lang="en-US"/>
            </a:p>
          </p:txBody>
        </p:sp>
        <p:sp>
          <p:nvSpPr>
            <p:cNvPr id="926" name="Freeform: Shape 925">
              <a:extLst>
                <a:ext uri="{FF2B5EF4-FFF2-40B4-BE49-F238E27FC236}">
                  <a16:creationId xmlns:a16="http://schemas.microsoft.com/office/drawing/2014/main" xmlns="" id="{BE982ACC-63FF-48DD-8F96-03D24538A140}"/>
                </a:ext>
              </a:extLst>
            </p:cNvPr>
            <p:cNvSpPr/>
            <p:nvPr/>
          </p:nvSpPr>
          <p:spPr>
            <a:xfrm>
              <a:off x="1107831" y="3766522"/>
              <a:ext cx="37032" cy="59158"/>
            </a:xfrm>
            <a:custGeom>
              <a:avLst/>
              <a:gdLst>
                <a:gd name="connsiteX0" fmla="*/ 2179 w 37032"/>
                <a:gd name="connsiteY0" fmla="*/ 59157 h 59158"/>
                <a:gd name="connsiteX1" fmla="*/ 2179 w 37032"/>
                <a:gd name="connsiteY1" fmla="*/ 59157 h 59158"/>
                <a:gd name="connsiteX2" fmla="*/ 0 w 37032"/>
                <a:gd name="connsiteY2" fmla="*/ 57146 h 59158"/>
                <a:gd name="connsiteX3" fmla="*/ 0 w 37032"/>
                <a:gd name="connsiteY3" fmla="*/ 57146 h 59158"/>
                <a:gd name="connsiteX4" fmla="*/ 0 w 37032"/>
                <a:gd name="connsiteY4" fmla="*/ 2013 h 59158"/>
                <a:gd name="connsiteX5" fmla="*/ 2175 w 37032"/>
                <a:gd name="connsiteY5" fmla="*/ 2 h 59158"/>
                <a:gd name="connsiteX6" fmla="*/ 2179 w 37032"/>
                <a:gd name="connsiteY6" fmla="*/ 2 h 59158"/>
                <a:gd name="connsiteX7" fmla="*/ 4441 w 37032"/>
                <a:gd name="connsiteY7" fmla="*/ 2013 h 59158"/>
                <a:gd name="connsiteX8" fmla="*/ 4441 w 37032"/>
                <a:gd name="connsiteY8" fmla="*/ 54800 h 59158"/>
                <a:gd name="connsiteX9" fmla="*/ 34521 w 37032"/>
                <a:gd name="connsiteY9" fmla="*/ 54800 h 59158"/>
                <a:gd name="connsiteX10" fmla="*/ 36990 w 37032"/>
                <a:gd name="connsiteY10" fmla="*/ 56434 h 59158"/>
                <a:gd name="connsiteX11" fmla="*/ 35355 w 37032"/>
                <a:gd name="connsiteY11" fmla="*/ 58906 h 59158"/>
                <a:gd name="connsiteX12" fmla="*/ 34521 w 37032"/>
                <a:gd name="connsiteY12" fmla="*/ 58906 h 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32" h="59158">
                  <a:moveTo>
                    <a:pt x="2179" y="59157"/>
                  </a:moveTo>
                  <a:lnTo>
                    <a:pt x="2179" y="59157"/>
                  </a:lnTo>
                  <a:cubicBezTo>
                    <a:pt x="1022" y="59207"/>
                    <a:pt x="47" y="58302"/>
                    <a:pt x="0" y="57146"/>
                  </a:cubicBezTo>
                  <a:cubicBezTo>
                    <a:pt x="0" y="57146"/>
                    <a:pt x="0" y="57146"/>
                    <a:pt x="0" y="57146"/>
                  </a:cubicBezTo>
                  <a:lnTo>
                    <a:pt x="0" y="2013"/>
                  </a:lnTo>
                  <a:cubicBezTo>
                    <a:pt x="45" y="857"/>
                    <a:pt x="1019" y="-40"/>
                    <a:pt x="2175" y="2"/>
                  </a:cubicBezTo>
                  <a:cubicBezTo>
                    <a:pt x="2176" y="2"/>
                    <a:pt x="2178" y="2"/>
                    <a:pt x="2179" y="2"/>
                  </a:cubicBezTo>
                  <a:cubicBezTo>
                    <a:pt x="3351" y="-48"/>
                    <a:pt x="4351" y="840"/>
                    <a:pt x="4441" y="2013"/>
                  </a:cubicBezTo>
                  <a:lnTo>
                    <a:pt x="4441" y="54800"/>
                  </a:lnTo>
                  <a:lnTo>
                    <a:pt x="34521" y="54800"/>
                  </a:lnTo>
                  <a:cubicBezTo>
                    <a:pt x="35655" y="54574"/>
                    <a:pt x="36761" y="55303"/>
                    <a:pt x="36990" y="56434"/>
                  </a:cubicBezTo>
                  <a:cubicBezTo>
                    <a:pt x="37221" y="57573"/>
                    <a:pt x="36488" y="58679"/>
                    <a:pt x="35355" y="58906"/>
                  </a:cubicBezTo>
                  <a:cubicBezTo>
                    <a:pt x="35080" y="58964"/>
                    <a:pt x="34796" y="58964"/>
                    <a:pt x="34521" y="58906"/>
                  </a:cubicBezTo>
                  <a:close/>
                </a:path>
              </a:pathLst>
            </a:custGeom>
            <a:solidFill>
              <a:srgbClr val="FFFFFF"/>
            </a:solidFill>
            <a:ln w="8363" cap="flat">
              <a:noFill/>
              <a:prstDash val="solid"/>
              <a:miter/>
            </a:ln>
          </p:spPr>
          <p:txBody>
            <a:bodyPr rtlCol="0" anchor="ctr"/>
            <a:lstStyle/>
            <a:p>
              <a:pPr defTabSz="914378"/>
              <a:endParaRPr lang="en-US"/>
            </a:p>
          </p:txBody>
        </p:sp>
        <p:sp>
          <p:nvSpPr>
            <p:cNvPr id="927" name="Freeform: Shape 926">
              <a:extLst>
                <a:ext uri="{FF2B5EF4-FFF2-40B4-BE49-F238E27FC236}">
                  <a16:creationId xmlns:a16="http://schemas.microsoft.com/office/drawing/2014/main" xmlns="" id="{3C50D204-179B-45D1-9EF6-8CDDB695DB43}"/>
                </a:ext>
              </a:extLst>
            </p:cNvPr>
            <p:cNvSpPr/>
            <p:nvPr/>
          </p:nvSpPr>
          <p:spPr>
            <a:xfrm>
              <a:off x="1159278" y="3766522"/>
              <a:ext cx="4357" cy="58907"/>
            </a:xfrm>
            <a:custGeom>
              <a:avLst/>
              <a:gdLst>
                <a:gd name="connsiteX0" fmla="*/ 0 w 4357"/>
                <a:gd name="connsiteY0" fmla="*/ 2013 h 58907"/>
                <a:gd name="connsiteX1" fmla="*/ 2095 w 4357"/>
                <a:gd name="connsiteY1" fmla="*/ 2 h 58907"/>
                <a:gd name="connsiteX2" fmla="*/ 4357 w 4357"/>
                <a:gd name="connsiteY2" fmla="*/ 2013 h 58907"/>
                <a:gd name="connsiteX3" fmla="*/ 4357 w 4357"/>
                <a:gd name="connsiteY3" fmla="*/ 56895 h 58907"/>
                <a:gd name="connsiteX4" fmla="*/ 2095 w 4357"/>
                <a:gd name="connsiteY4" fmla="*/ 58906 h 58907"/>
                <a:gd name="connsiteX5" fmla="*/ 0 w 4357"/>
                <a:gd name="connsiteY5"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 h="58907">
                  <a:moveTo>
                    <a:pt x="0" y="2013"/>
                  </a:moveTo>
                  <a:cubicBezTo>
                    <a:pt x="45" y="890"/>
                    <a:pt x="969" y="2"/>
                    <a:pt x="2095" y="2"/>
                  </a:cubicBezTo>
                  <a:cubicBezTo>
                    <a:pt x="3268" y="-48"/>
                    <a:pt x="4267" y="840"/>
                    <a:pt x="4357" y="2013"/>
                  </a:cubicBezTo>
                  <a:lnTo>
                    <a:pt x="4357" y="56895"/>
                  </a:lnTo>
                  <a:cubicBezTo>
                    <a:pt x="4267" y="58068"/>
                    <a:pt x="3268" y="58956"/>
                    <a:pt x="2095" y="58906"/>
                  </a:cubicBezTo>
                  <a:cubicBezTo>
                    <a:pt x="969" y="58906"/>
                    <a:pt x="45" y="58017"/>
                    <a:pt x="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28" name="Freeform: Shape 927">
              <a:extLst>
                <a:ext uri="{FF2B5EF4-FFF2-40B4-BE49-F238E27FC236}">
                  <a16:creationId xmlns:a16="http://schemas.microsoft.com/office/drawing/2014/main" xmlns="" id="{7E0EC088-AF3E-44EF-8E08-E41132BE21F0}"/>
                </a:ext>
              </a:extLst>
            </p:cNvPr>
            <p:cNvSpPr/>
            <p:nvPr/>
          </p:nvSpPr>
          <p:spPr>
            <a:xfrm>
              <a:off x="1182043" y="3766266"/>
              <a:ext cx="47784" cy="60170"/>
            </a:xfrm>
            <a:custGeom>
              <a:avLst/>
              <a:gdLst>
                <a:gd name="connsiteX0" fmla="*/ 1114 w 47784"/>
                <a:gd name="connsiteY0" fmla="*/ 48436 h 60170"/>
                <a:gd name="connsiteX1" fmla="*/ 3879 w 47784"/>
                <a:gd name="connsiteY1" fmla="*/ 48436 h 60170"/>
                <a:gd name="connsiteX2" fmla="*/ 24491 w 47784"/>
                <a:gd name="connsiteY2" fmla="*/ 55977 h 60170"/>
                <a:gd name="connsiteX3" fmla="*/ 38317 w 47784"/>
                <a:gd name="connsiteY3" fmla="*/ 52123 h 60170"/>
                <a:gd name="connsiteX4" fmla="*/ 43679 w 47784"/>
                <a:gd name="connsiteY4" fmla="*/ 43744 h 60170"/>
                <a:gd name="connsiteX5" fmla="*/ 38568 w 47784"/>
                <a:gd name="connsiteY5" fmla="*/ 35365 h 60170"/>
                <a:gd name="connsiteX6" fmla="*/ 24072 w 47784"/>
                <a:gd name="connsiteY6" fmla="*/ 30589 h 60170"/>
                <a:gd name="connsiteX7" fmla="*/ 24072 w 47784"/>
                <a:gd name="connsiteY7" fmla="*/ 30589 h 60170"/>
                <a:gd name="connsiteX8" fmla="*/ 9242 w 47784"/>
                <a:gd name="connsiteY8" fmla="*/ 25646 h 60170"/>
                <a:gd name="connsiteX9" fmla="*/ 2790 w 47784"/>
                <a:gd name="connsiteY9" fmla="*/ 15340 h 60170"/>
                <a:gd name="connsiteX10" fmla="*/ 9326 w 47784"/>
                <a:gd name="connsiteY10" fmla="*/ 4279 h 60170"/>
                <a:gd name="connsiteX11" fmla="*/ 24491 w 47784"/>
                <a:gd name="connsiteY11" fmla="*/ 6 h 60170"/>
                <a:gd name="connsiteX12" fmla="*/ 43847 w 47784"/>
                <a:gd name="connsiteY12" fmla="*/ 6793 h 60170"/>
                <a:gd name="connsiteX13" fmla="*/ 44450 w 47784"/>
                <a:gd name="connsiteY13" fmla="*/ 9449 h 60170"/>
                <a:gd name="connsiteX14" fmla="*/ 44433 w 47784"/>
                <a:gd name="connsiteY14" fmla="*/ 9474 h 60170"/>
                <a:gd name="connsiteX15" fmla="*/ 41752 w 47784"/>
                <a:gd name="connsiteY15" fmla="*/ 9977 h 60170"/>
                <a:gd name="connsiteX16" fmla="*/ 24491 w 47784"/>
                <a:gd name="connsiteY16" fmla="*/ 3693 h 60170"/>
                <a:gd name="connsiteX17" fmla="*/ 11672 w 47784"/>
                <a:gd name="connsiteY17" fmla="*/ 7296 h 60170"/>
                <a:gd name="connsiteX18" fmla="*/ 6728 w 47784"/>
                <a:gd name="connsiteY18" fmla="*/ 15675 h 60170"/>
                <a:gd name="connsiteX19" fmla="*/ 11420 w 47784"/>
                <a:gd name="connsiteY19" fmla="*/ 22797 h 60170"/>
                <a:gd name="connsiteX20" fmla="*/ 24827 w 47784"/>
                <a:gd name="connsiteY20" fmla="*/ 27321 h 60170"/>
                <a:gd name="connsiteX21" fmla="*/ 24827 w 47784"/>
                <a:gd name="connsiteY21" fmla="*/ 27321 h 60170"/>
                <a:gd name="connsiteX22" fmla="*/ 40830 w 47784"/>
                <a:gd name="connsiteY22" fmla="*/ 32684 h 60170"/>
                <a:gd name="connsiteX23" fmla="*/ 47785 w 47784"/>
                <a:gd name="connsiteY23" fmla="*/ 43828 h 60170"/>
                <a:gd name="connsiteX24" fmla="*/ 40663 w 47784"/>
                <a:gd name="connsiteY24" fmla="*/ 55558 h 60170"/>
                <a:gd name="connsiteX25" fmla="*/ 24491 w 47784"/>
                <a:gd name="connsiteY25" fmla="*/ 60167 h 60170"/>
                <a:gd name="connsiteX26" fmla="*/ 1366 w 47784"/>
                <a:gd name="connsiteY26" fmla="*/ 51788 h 60170"/>
                <a:gd name="connsiteX27" fmla="*/ 45 w 47784"/>
                <a:gd name="connsiteY27" fmla="*/ 49676 h 60170"/>
                <a:gd name="connsiteX28" fmla="*/ 1114 w 47784"/>
                <a:gd name="connsiteY28" fmla="*/ 48436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784" h="60170">
                  <a:moveTo>
                    <a:pt x="1114" y="48436"/>
                  </a:moveTo>
                  <a:cubicBezTo>
                    <a:pt x="1890" y="47699"/>
                    <a:pt x="3104" y="47699"/>
                    <a:pt x="3879" y="48436"/>
                  </a:cubicBezTo>
                  <a:cubicBezTo>
                    <a:pt x="9787" y="53053"/>
                    <a:pt x="16999" y="55693"/>
                    <a:pt x="24491" y="55977"/>
                  </a:cubicBezTo>
                  <a:cubicBezTo>
                    <a:pt x="29376" y="56061"/>
                    <a:pt x="34181" y="54721"/>
                    <a:pt x="38317" y="52123"/>
                  </a:cubicBezTo>
                  <a:cubicBezTo>
                    <a:pt x="41383" y="50389"/>
                    <a:pt x="43386" y="47255"/>
                    <a:pt x="43679" y="43744"/>
                  </a:cubicBezTo>
                  <a:cubicBezTo>
                    <a:pt x="43729" y="40200"/>
                    <a:pt x="41744" y="36940"/>
                    <a:pt x="38568" y="35365"/>
                  </a:cubicBezTo>
                  <a:cubicBezTo>
                    <a:pt x="34064" y="32910"/>
                    <a:pt x="29153" y="31293"/>
                    <a:pt x="24072" y="30589"/>
                  </a:cubicBezTo>
                  <a:lnTo>
                    <a:pt x="24072" y="30589"/>
                  </a:lnTo>
                  <a:cubicBezTo>
                    <a:pt x="18858" y="29902"/>
                    <a:pt x="13824" y="28226"/>
                    <a:pt x="9242" y="25646"/>
                  </a:cubicBezTo>
                  <a:cubicBezTo>
                    <a:pt x="5428" y="23585"/>
                    <a:pt x="2977" y="19672"/>
                    <a:pt x="2790" y="15340"/>
                  </a:cubicBezTo>
                  <a:cubicBezTo>
                    <a:pt x="3005" y="10798"/>
                    <a:pt x="5452" y="6659"/>
                    <a:pt x="9326" y="4279"/>
                  </a:cubicBezTo>
                  <a:cubicBezTo>
                    <a:pt x="13843" y="1381"/>
                    <a:pt x="19124" y="-111"/>
                    <a:pt x="24491" y="6"/>
                  </a:cubicBezTo>
                  <a:cubicBezTo>
                    <a:pt x="31468" y="325"/>
                    <a:pt x="38198" y="2687"/>
                    <a:pt x="43847" y="6793"/>
                  </a:cubicBezTo>
                  <a:cubicBezTo>
                    <a:pt x="44743" y="7363"/>
                    <a:pt x="45020" y="8553"/>
                    <a:pt x="44450" y="9449"/>
                  </a:cubicBezTo>
                  <a:cubicBezTo>
                    <a:pt x="44442" y="9458"/>
                    <a:pt x="44442" y="9466"/>
                    <a:pt x="44433" y="9474"/>
                  </a:cubicBezTo>
                  <a:cubicBezTo>
                    <a:pt x="43805" y="10312"/>
                    <a:pt x="42640" y="10530"/>
                    <a:pt x="41752" y="9977"/>
                  </a:cubicBezTo>
                  <a:cubicBezTo>
                    <a:pt x="36720" y="6274"/>
                    <a:pt x="30729" y="4087"/>
                    <a:pt x="24491" y="3693"/>
                  </a:cubicBezTo>
                  <a:cubicBezTo>
                    <a:pt x="19955" y="3592"/>
                    <a:pt x="15491" y="4849"/>
                    <a:pt x="11672" y="7296"/>
                  </a:cubicBezTo>
                  <a:cubicBezTo>
                    <a:pt x="8680" y="9039"/>
                    <a:pt x="6809" y="12214"/>
                    <a:pt x="6728" y="15675"/>
                  </a:cubicBezTo>
                  <a:cubicBezTo>
                    <a:pt x="6876" y="18725"/>
                    <a:pt x="8675" y="21456"/>
                    <a:pt x="11420" y="22797"/>
                  </a:cubicBezTo>
                  <a:cubicBezTo>
                    <a:pt x="15565" y="25135"/>
                    <a:pt x="20113" y="26668"/>
                    <a:pt x="24827" y="27321"/>
                  </a:cubicBezTo>
                  <a:lnTo>
                    <a:pt x="24827" y="27321"/>
                  </a:lnTo>
                  <a:cubicBezTo>
                    <a:pt x="30456" y="28067"/>
                    <a:pt x="35888" y="29885"/>
                    <a:pt x="40830" y="32684"/>
                  </a:cubicBezTo>
                  <a:cubicBezTo>
                    <a:pt x="44969" y="34896"/>
                    <a:pt x="47617" y="39136"/>
                    <a:pt x="47785" y="43828"/>
                  </a:cubicBezTo>
                  <a:cubicBezTo>
                    <a:pt x="47500" y="48679"/>
                    <a:pt x="44835" y="53070"/>
                    <a:pt x="40663" y="55558"/>
                  </a:cubicBezTo>
                  <a:cubicBezTo>
                    <a:pt x="35846" y="58659"/>
                    <a:pt x="30218" y="60259"/>
                    <a:pt x="24491" y="60167"/>
                  </a:cubicBezTo>
                  <a:cubicBezTo>
                    <a:pt x="16105" y="59815"/>
                    <a:pt x="8029" y="56891"/>
                    <a:pt x="1366" y="51788"/>
                  </a:cubicBezTo>
                  <a:cubicBezTo>
                    <a:pt x="419" y="51570"/>
                    <a:pt x="-173" y="50623"/>
                    <a:pt x="45" y="49676"/>
                  </a:cubicBezTo>
                  <a:cubicBezTo>
                    <a:pt x="175" y="49115"/>
                    <a:pt x="575" y="48646"/>
                    <a:pt x="1114" y="48436"/>
                  </a:cubicBezTo>
                  <a:close/>
                </a:path>
              </a:pathLst>
            </a:custGeom>
            <a:solidFill>
              <a:srgbClr val="FFFFFF"/>
            </a:solidFill>
            <a:ln w="8363" cap="flat">
              <a:noFill/>
              <a:prstDash val="solid"/>
              <a:miter/>
            </a:ln>
          </p:spPr>
          <p:txBody>
            <a:bodyPr rtlCol="0" anchor="ctr"/>
            <a:lstStyle/>
            <a:p>
              <a:pPr defTabSz="914378"/>
              <a:endParaRPr lang="en-US"/>
            </a:p>
          </p:txBody>
        </p:sp>
        <p:sp>
          <p:nvSpPr>
            <p:cNvPr id="929" name="Freeform: Shape 928">
              <a:extLst>
                <a:ext uri="{FF2B5EF4-FFF2-40B4-BE49-F238E27FC236}">
                  <a16:creationId xmlns:a16="http://schemas.microsoft.com/office/drawing/2014/main" xmlns="" id="{3D4C765E-F93C-4031-85C1-927D40E55FC9}"/>
                </a:ext>
              </a:extLst>
            </p:cNvPr>
            <p:cNvSpPr/>
            <p:nvPr/>
          </p:nvSpPr>
          <p:spPr>
            <a:xfrm>
              <a:off x="1245832" y="3766522"/>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30" name="Freeform: Shape 929">
              <a:extLst>
                <a:ext uri="{FF2B5EF4-FFF2-40B4-BE49-F238E27FC236}">
                  <a16:creationId xmlns:a16="http://schemas.microsoft.com/office/drawing/2014/main" xmlns="" id="{AD79D527-249A-4B65-AC29-1C88E77DD8F2}"/>
                </a:ext>
              </a:extLst>
            </p:cNvPr>
            <p:cNvSpPr/>
            <p:nvPr/>
          </p:nvSpPr>
          <p:spPr>
            <a:xfrm>
              <a:off x="803259" y="3864389"/>
              <a:ext cx="434277" cy="116215"/>
            </a:xfrm>
            <a:custGeom>
              <a:avLst/>
              <a:gdLst>
                <a:gd name="connsiteX0" fmla="*/ 0 w 434277"/>
                <a:gd name="connsiteY0" fmla="*/ 0 h 116215"/>
                <a:gd name="connsiteX1" fmla="*/ 434278 w 434277"/>
                <a:gd name="connsiteY1" fmla="*/ 0 h 116215"/>
                <a:gd name="connsiteX2" fmla="*/ 434278 w 434277"/>
                <a:gd name="connsiteY2" fmla="*/ 116215 h 116215"/>
                <a:gd name="connsiteX3" fmla="*/ 0 w 434277"/>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34277" h="116215">
                  <a:moveTo>
                    <a:pt x="0" y="0"/>
                  </a:moveTo>
                  <a:lnTo>
                    <a:pt x="434278" y="0"/>
                  </a:lnTo>
                  <a:lnTo>
                    <a:pt x="434278" y="116215"/>
                  </a:lnTo>
                  <a:lnTo>
                    <a:pt x="0" y="116215"/>
                  </a:lnTo>
                  <a:close/>
                </a:path>
              </a:pathLst>
            </a:custGeom>
            <a:solidFill>
              <a:srgbClr val="263238"/>
            </a:solidFill>
            <a:ln w="8363" cap="flat">
              <a:noFill/>
              <a:prstDash val="solid"/>
              <a:miter/>
            </a:ln>
          </p:spPr>
          <p:txBody>
            <a:bodyPr rtlCol="0" anchor="ctr"/>
            <a:lstStyle/>
            <a:p>
              <a:pPr defTabSz="914378"/>
              <a:endParaRPr lang="en-US"/>
            </a:p>
          </p:txBody>
        </p:sp>
        <p:sp>
          <p:nvSpPr>
            <p:cNvPr id="931" name="Freeform: Shape 930">
              <a:extLst>
                <a:ext uri="{FF2B5EF4-FFF2-40B4-BE49-F238E27FC236}">
                  <a16:creationId xmlns:a16="http://schemas.microsoft.com/office/drawing/2014/main" xmlns="" id="{998BF1AE-1277-45ED-A889-AC5F98272CCD}"/>
                </a:ext>
              </a:extLst>
            </p:cNvPr>
            <p:cNvSpPr/>
            <p:nvPr/>
          </p:nvSpPr>
          <p:spPr>
            <a:xfrm>
              <a:off x="1237536" y="3864389"/>
              <a:ext cx="401432" cy="116215"/>
            </a:xfrm>
            <a:custGeom>
              <a:avLst/>
              <a:gdLst>
                <a:gd name="connsiteX0" fmla="*/ 0 w 401432"/>
                <a:gd name="connsiteY0" fmla="*/ 0 h 116215"/>
                <a:gd name="connsiteX1" fmla="*/ 401433 w 401432"/>
                <a:gd name="connsiteY1" fmla="*/ 0 h 116215"/>
                <a:gd name="connsiteX2" fmla="*/ 401433 w 401432"/>
                <a:gd name="connsiteY2" fmla="*/ 116215 h 116215"/>
                <a:gd name="connsiteX3" fmla="*/ 0 w 401432"/>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01432" h="116215">
                  <a:moveTo>
                    <a:pt x="0" y="0"/>
                  </a:moveTo>
                  <a:lnTo>
                    <a:pt x="401433" y="0"/>
                  </a:lnTo>
                  <a:lnTo>
                    <a:pt x="401433" y="116215"/>
                  </a:lnTo>
                  <a:lnTo>
                    <a:pt x="0" y="116215"/>
                  </a:lnTo>
                  <a:close/>
                </a:path>
              </a:pathLst>
            </a:custGeom>
            <a:solidFill>
              <a:srgbClr val="263238"/>
            </a:solidFill>
            <a:ln w="8363" cap="flat">
              <a:noFill/>
              <a:prstDash val="solid"/>
              <a:miter/>
            </a:ln>
          </p:spPr>
          <p:txBody>
            <a:bodyPr rtlCol="0" anchor="ctr"/>
            <a:lstStyle/>
            <a:p>
              <a:pPr defTabSz="914378"/>
              <a:endParaRPr lang="en-US"/>
            </a:p>
          </p:txBody>
        </p:sp>
        <p:sp>
          <p:nvSpPr>
            <p:cNvPr id="932" name="Freeform: Shape 931">
              <a:extLst>
                <a:ext uri="{FF2B5EF4-FFF2-40B4-BE49-F238E27FC236}">
                  <a16:creationId xmlns:a16="http://schemas.microsoft.com/office/drawing/2014/main" xmlns="" id="{AB5A4417-BBCD-4323-9945-86B88F2F7B5D}"/>
                </a:ext>
              </a:extLst>
            </p:cNvPr>
            <p:cNvSpPr/>
            <p:nvPr/>
          </p:nvSpPr>
          <p:spPr>
            <a:xfrm>
              <a:off x="803259" y="3876455"/>
              <a:ext cx="434277" cy="92084"/>
            </a:xfrm>
            <a:custGeom>
              <a:avLst/>
              <a:gdLst>
                <a:gd name="connsiteX0" fmla="*/ 0 w 434277"/>
                <a:gd name="connsiteY0" fmla="*/ 0 h 92084"/>
                <a:gd name="connsiteX1" fmla="*/ 434278 w 434277"/>
                <a:gd name="connsiteY1" fmla="*/ 0 h 92084"/>
                <a:gd name="connsiteX2" fmla="*/ 434278 w 434277"/>
                <a:gd name="connsiteY2" fmla="*/ 92084 h 92084"/>
                <a:gd name="connsiteX3" fmla="*/ 0 w 434277"/>
                <a:gd name="connsiteY3" fmla="*/ 92084 h 92084"/>
              </a:gdLst>
              <a:ahLst/>
              <a:cxnLst>
                <a:cxn ang="0">
                  <a:pos x="connsiteX0" y="connsiteY0"/>
                </a:cxn>
                <a:cxn ang="0">
                  <a:pos x="connsiteX1" y="connsiteY1"/>
                </a:cxn>
                <a:cxn ang="0">
                  <a:pos x="connsiteX2" y="connsiteY2"/>
                </a:cxn>
                <a:cxn ang="0">
                  <a:pos x="connsiteX3" y="connsiteY3"/>
                </a:cxn>
              </a:cxnLst>
              <a:rect l="l" t="t" r="r" b="b"/>
              <a:pathLst>
                <a:path w="434277" h="92084">
                  <a:moveTo>
                    <a:pt x="0" y="0"/>
                  </a:moveTo>
                  <a:lnTo>
                    <a:pt x="434278" y="0"/>
                  </a:lnTo>
                  <a:lnTo>
                    <a:pt x="434278" y="92084"/>
                  </a:lnTo>
                  <a:lnTo>
                    <a:pt x="0" y="92084"/>
                  </a:lnTo>
                  <a:close/>
                </a:path>
              </a:pathLst>
            </a:custGeom>
            <a:solidFill>
              <a:srgbClr val="FFFFFF"/>
            </a:solidFill>
            <a:ln w="8363" cap="flat">
              <a:noFill/>
              <a:prstDash val="solid"/>
              <a:miter/>
            </a:ln>
          </p:spPr>
          <p:txBody>
            <a:bodyPr rtlCol="0" anchor="ctr"/>
            <a:lstStyle/>
            <a:p>
              <a:pPr defTabSz="914378"/>
              <a:endParaRPr lang="en-US"/>
            </a:p>
          </p:txBody>
        </p:sp>
        <p:sp>
          <p:nvSpPr>
            <p:cNvPr id="933" name="Freeform: Shape 932">
              <a:extLst>
                <a:ext uri="{FF2B5EF4-FFF2-40B4-BE49-F238E27FC236}">
                  <a16:creationId xmlns:a16="http://schemas.microsoft.com/office/drawing/2014/main" xmlns="" id="{E23A7DDE-20B5-4B38-81FB-35FDA1E84333}"/>
                </a:ext>
              </a:extLst>
            </p:cNvPr>
            <p:cNvSpPr/>
            <p:nvPr/>
          </p:nvSpPr>
          <p:spPr>
            <a:xfrm>
              <a:off x="841047" y="3893799"/>
              <a:ext cx="396405" cy="3518"/>
            </a:xfrm>
            <a:custGeom>
              <a:avLst/>
              <a:gdLst>
                <a:gd name="connsiteX0" fmla="*/ 0 w 396405"/>
                <a:gd name="connsiteY0" fmla="*/ 1592 h 3518"/>
                <a:gd name="connsiteX1" fmla="*/ 136408 w 396405"/>
                <a:gd name="connsiteY1" fmla="*/ 419 h 3518"/>
                <a:gd name="connsiteX2" fmla="*/ 198161 w 396405"/>
                <a:gd name="connsiteY2" fmla="*/ 0 h 3518"/>
                <a:gd name="connsiteX3" fmla="*/ 334653 w 396405"/>
                <a:gd name="connsiteY3" fmla="*/ 419 h 3518"/>
                <a:gd name="connsiteX4" fmla="*/ 396405 w 396405"/>
                <a:gd name="connsiteY4" fmla="*/ 1759 h 3518"/>
                <a:gd name="connsiteX5" fmla="*/ 334653 w 396405"/>
                <a:gd name="connsiteY5" fmla="*/ 3100 h 3518"/>
                <a:gd name="connsiteX6" fmla="*/ 198161 w 396405"/>
                <a:gd name="connsiteY6" fmla="*/ 3519 h 3518"/>
                <a:gd name="connsiteX7" fmla="*/ 136408 w 396405"/>
                <a:gd name="connsiteY7" fmla="*/ 2932 h 3518"/>
                <a:gd name="connsiteX8" fmla="*/ 0 w 396405"/>
                <a:gd name="connsiteY8" fmla="*/ 1592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05" h="3518">
                  <a:moveTo>
                    <a:pt x="0" y="1592"/>
                  </a:moveTo>
                  <a:cubicBezTo>
                    <a:pt x="45470" y="813"/>
                    <a:pt x="90939" y="419"/>
                    <a:pt x="136408" y="419"/>
                  </a:cubicBezTo>
                  <a:lnTo>
                    <a:pt x="198161" y="0"/>
                  </a:lnTo>
                  <a:lnTo>
                    <a:pt x="334653" y="419"/>
                  </a:lnTo>
                  <a:cubicBezTo>
                    <a:pt x="380150" y="419"/>
                    <a:pt x="350908" y="1089"/>
                    <a:pt x="396405" y="1759"/>
                  </a:cubicBezTo>
                  <a:cubicBezTo>
                    <a:pt x="350908" y="2430"/>
                    <a:pt x="380150" y="2849"/>
                    <a:pt x="334653" y="3100"/>
                  </a:cubicBezTo>
                  <a:lnTo>
                    <a:pt x="198161" y="3519"/>
                  </a:lnTo>
                  <a:lnTo>
                    <a:pt x="136408" y="2932"/>
                  </a:lnTo>
                  <a:cubicBezTo>
                    <a:pt x="90939" y="2706"/>
                    <a:pt x="45470" y="2262"/>
                    <a:pt x="0" y="1592"/>
                  </a:cubicBezTo>
                  <a:close/>
                </a:path>
              </a:pathLst>
            </a:custGeom>
            <a:solidFill>
              <a:srgbClr val="DBDBDB"/>
            </a:solidFill>
            <a:ln w="8363" cap="flat">
              <a:noFill/>
              <a:prstDash val="solid"/>
              <a:miter/>
            </a:ln>
          </p:spPr>
          <p:txBody>
            <a:bodyPr rtlCol="0" anchor="ctr"/>
            <a:lstStyle/>
            <a:p>
              <a:pPr defTabSz="914378"/>
              <a:endParaRPr lang="en-US"/>
            </a:p>
          </p:txBody>
        </p:sp>
        <p:sp>
          <p:nvSpPr>
            <p:cNvPr id="934" name="Freeform: Shape 933">
              <a:extLst>
                <a:ext uri="{FF2B5EF4-FFF2-40B4-BE49-F238E27FC236}">
                  <a16:creationId xmlns:a16="http://schemas.microsoft.com/office/drawing/2014/main" xmlns="" id="{12F6EAD2-5BB8-46C3-BF4A-87DA84269CD8}"/>
                </a:ext>
              </a:extLst>
            </p:cNvPr>
            <p:cNvSpPr/>
            <p:nvPr/>
          </p:nvSpPr>
          <p:spPr>
            <a:xfrm>
              <a:off x="841047" y="3911646"/>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198"/>
                    <a:pt x="90967" y="754"/>
                    <a:pt x="136492" y="419"/>
                  </a:cubicBezTo>
                  <a:lnTo>
                    <a:pt x="198245" y="0"/>
                  </a:lnTo>
                  <a:lnTo>
                    <a:pt x="334737" y="419"/>
                  </a:lnTo>
                  <a:cubicBezTo>
                    <a:pt x="380234" y="419"/>
                    <a:pt x="350992" y="1173"/>
                    <a:pt x="396489" y="1760"/>
                  </a:cubicBezTo>
                  <a:cubicBezTo>
                    <a:pt x="350992" y="2430"/>
                    <a:pt x="380234" y="2933"/>
                    <a:pt x="334737" y="3100"/>
                  </a:cubicBezTo>
                  <a:lnTo>
                    <a:pt x="198245" y="3519"/>
                  </a:lnTo>
                  <a:lnTo>
                    <a:pt x="136408" y="3100"/>
                  </a:lnTo>
                  <a:cubicBezTo>
                    <a:pt x="90939" y="2933"/>
                    <a:pt x="45470" y="2489"/>
                    <a:pt x="0" y="1760"/>
                  </a:cubicBezTo>
                  <a:close/>
                </a:path>
              </a:pathLst>
            </a:custGeom>
            <a:solidFill>
              <a:srgbClr val="DBDBDB"/>
            </a:solidFill>
            <a:ln w="8363" cap="flat">
              <a:noFill/>
              <a:prstDash val="solid"/>
              <a:miter/>
            </a:ln>
          </p:spPr>
          <p:txBody>
            <a:bodyPr rtlCol="0" anchor="ctr"/>
            <a:lstStyle/>
            <a:p>
              <a:pPr defTabSz="914378"/>
              <a:endParaRPr lang="en-US"/>
            </a:p>
          </p:txBody>
        </p:sp>
        <p:sp>
          <p:nvSpPr>
            <p:cNvPr id="935" name="Freeform: Shape 934">
              <a:extLst>
                <a:ext uri="{FF2B5EF4-FFF2-40B4-BE49-F238E27FC236}">
                  <a16:creationId xmlns:a16="http://schemas.microsoft.com/office/drawing/2014/main" xmlns="" id="{F0BE0294-1870-4ECF-A85B-114BCA950D11}"/>
                </a:ext>
              </a:extLst>
            </p:cNvPr>
            <p:cNvSpPr/>
            <p:nvPr/>
          </p:nvSpPr>
          <p:spPr>
            <a:xfrm>
              <a:off x="841047" y="3929744"/>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089"/>
                    <a:pt x="90967" y="645"/>
                    <a:pt x="136492" y="419"/>
                  </a:cubicBezTo>
                  <a:lnTo>
                    <a:pt x="198245" y="0"/>
                  </a:lnTo>
                  <a:lnTo>
                    <a:pt x="334737" y="419"/>
                  </a:lnTo>
                  <a:cubicBezTo>
                    <a:pt x="380234" y="419"/>
                    <a:pt x="350992" y="1089"/>
                    <a:pt x="396489" y="1760"/>
                  </a:cubicBezTo>
                  <a:cubicBezTo>
                    <a:pt x="350992" y="2430"/>
                    <a:pt x="380234" y="2849"/>
                    <a:pt x="334737" y="3100"/>
                  </a:cubicBezTo>
                  <a:lnTo>
                    <a:pt x="198245" y="3519"/>
                  </a:lnTo>
                  <a:lnTo>
                    <a:pt x="136408" y="3100"/>
                  </a:lnTo>
                  <a:cubicBezTo>
                    <a:pt x="90939" y="2824"/>
                    <a:pt x="45470" y="2371"/>
                    <a:pt x="0" y="1760"/>
                  </a:cubicBezTo>
                  <a:close/>
                </a:path>
              </a:pathLst>
            </a:custGeom>
            <a:solidFill>
              <a:srgbClr val="DBDBDB"/>
            </a:solidFill>
            <a:ln w="8363" cap="flat">
              <a:noFill/>
              <a:prstDash val="solid"/>
              <a:miter/>
            </a:ln>
          </p:spPr>
          <p:txBody>
            <a:bodyPr rtlCol="0" anchor="ctr"/>
            <a:lstStyle/>
            <a:p>
              <a:pPr defTabSz="914378"/>
              <a:endParaRPr lang="en-US"/>
            </a:p>
          </p:txBody>
        </p:sp>
        <p:sp>
          <p:nvSpPr>
            <p:cNvPr id="936" name="Freeform: Shape 935">
              <a:extLst>
                <a:ext uri="{FF2B5EF4-FFF2-40B4-BE49-F238E27FC236}">
                  <a16:creationId xmlns:a16="http://schemas.microsoft.com/office/drawing/2014/main" xmlns="" id="{211DC39D-0085-4153-ACEB-70F9BE5CA730}"/>
                </a:ext>
              </a:extLst>
            </p:cNvPr>
            <p:cNvSpPr/>
            <p:nvPr/>
          </p:nvSpPr>
          <p:spPr>
            <a:xfrm>
              <a:off x="841047" y="3948178"/>
              <a:ext cx="396489" cy="2764"/>
            </a:xfrm>
            <a:custGeom>
              <a:avLst/>
              <a:gdLst>
                <a:gd name="connsiteX0" fmla="*/ 0 w 396489"/>
                <a:gd name="connsiteY0" fmla="*/ 1424 h 2764"/>
                <a:gd name="connsiteX1" fmla="*/ 136492 w 396489"/>
                <a:gd name="connsiteY1" fmla="*/ 0 h 2764"/>
                <a:gd name="connsiteX2" fmla="*/ 198245 w 396489"/>
                <a:gd name="connsiteY2" fmla="*/ 0 h 2764"/>
                <a:gd name="connsiteX3" fmla="*/ 334737 w 396489"/>
                <a:gd name="connsiteY3" fmla="*/ 0 h 2764"/>
                <a:gd name="connsiteX4" fmla="*/ 396489 w 396489"/>
                <a:gd name="connsiteY4" fmla="*/ 1424 h 2764"/>
                <a:gd name="connsiteX5" fmla="*/ 334737 w 396489"/>
                <a:gd name="connsiteY5" fmla="*/ 2765 h 2764"/>
                <a:gd name="connsiteX6" fmla="*/ 198245 w 396489"/>
                <a:gd name="connsiteY6" fmla="*/ 2765 h 2764"/>
                <a:gd name="connsiteX7" fmla="*/ 136492 w 396489"/>
                <a:gd name="connsiteY7" fmla="*/ 2765 h 2764"/>
                <a:gd name="connsiteX8" fmla="*/ 0 w 396489"/>
                <a:gd name="connsiteY8" fmla="*/ 1424 h 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2764">
                  <a:moveTo>
                    <a:pt x="0" y="1424"/>
                  </a:moveTo>
                  <a:cubicBezTo>
                    <a:pt x="45470" y="754"/>
                    <a:pt x="90967" y="276"/>
                    <a:pt x="136492" y="0"/>
                  </a:cubicBezTo>
                  <a:lnTo>
                    <a:pt x="198245" y="0"/>
                  </a:lnTo>
                  <a:lnTo>
                    <a:pt x="334737" y="0"/>
                  </a:lnTo>
                  <a:cubicBezTo>
                    <a:pt x="380234" y="0"/>
                    <a:pt x="350992" y="754"/>
                    <a:pt x="396489" y="1424"/>
                  </a:cubicBezTo>
                  <a:cubicBezTo>
                    <a:pt x="350992" y="2011"/>
                    <a:pt x="380234" y="2514"/>
                    <a:pt x="334737" y="2765"/>
                  </a:cubicBezTo>
                  <a:lnTo>
                    <a:pt x="198245" y="2765"/>
                  </a:lnTo>
                  <a:lnTo>
                    <a:pt x="136492" y="2765"/>
                  </a:lnTo>
                  <a:cubicBezTo>
                    <a:pt x="90967" y="2539"/>
                    <a:pt x="45470" y="2095"/>
                    <a:pt x="0" y="1424"/>
                  </a:cubicBezTo>
                  <a:close/>
                </a:path>
              </a:pathLst>
            </a:custGeom>
            <a:solidFill>
              <a:srgbClr val="DBDBDB"/>
            </a:solidFill>
            <a:ln w="8363" cap="flat">
              <a:noFill/>
              <a:prstDash val="solid"/>
              <a:miter/>
            </a:ln>
          </p:spPr>
          <p:txBody>
            <a:bodyPr rtlCol="0" anchor="ctr"/>
            <a:lstStyle/>
            <a:p>
              <a:pPr defTabSz="914378"/>
              <a:endParaRPr lang="en-US"/>
            </a:p>
          </p:txBody>
        </p:sp>
        <p:sp>
          <p:nvSpPr>
            <p:cNvPr id="937" name="Freeform: Shape 936">
              <a:extLst>
                <a:ext uri="{FF2B5EF4-FFF2-40B4-BE49-F238E27FC236}">
                  <a16:creationId xmlns:a16="http://schemas.microsoft.com/office/drawing/2014/main" xmlns="" id="{B5FE56B9-7B5E-48CD-B743-93850C047D4C}"/>
                </a:ext>
              </a:extLst>
            </p:cNvPr>
            <p:cNvSpPr/>
            <p:nvPr/>
          </p:nvSpPr>
          <p:spPr>
            <a:xfrm>
              <a:off x="1326436" y="3864389"/>
              <a:ext cx="56473" cy="116215"/>
            </a:xfrm>
            <a:custGeom>
              <a:avLst/>
              <a:gdLst>
                <a:gd name="connsiteX0" fmla="*/ 0 w 56473"/>
                <a:gd name="connsiteY0" fmla="*/ 0 h 116215"/>
                <a:gd name="connsiteX1" fmla="*/ 56474 w 56473"/>
                <a:gd name="connsiteY1" fmla="*/ 0 h 116215"/>
                <a:gd name="connsiteX2" fmla="*/ 56474 w 56473"/>
                <a:gd name="connsiteY2" fmla="*/ 116215 h 116215"/>
                <a:gd name="connsiteX3" fmla="*/ 0 w 56473"/>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56473" h="116215">
                  <a:moveTo>
                    <a:pt x="0" y="0"/>
                  </a:moveTo>
                  <a:lnTo>
                    <a:pt x="56474" y="0"/>
                  </a:lnTo>
                  <a:lnTo>
                    <a:pt x="56474" y="116215"/>
                  </a:lnTo>
                  <a:lnTo>
                    <a:pt x="0" y="116215"/>
                  </a:lnTo>
                  <a:close/>
                </a:path>
              </a:pathLst>
            </a:custGeom>
            <a:solidFill>
              <a:srgbClr val="455A64"/>
            </a:solidFill>
            <a:ln w="8363" cap="flat">
              <a:noFill/>
              <a:prstDash val="solid"/>
              <a:miter/>
            </a:ln>
          </p:spPr>
          <p:txBody>
            <a:bodyPr rtlCol="0" anchor="ctr"/>
            <a:lstStyle/>
            <a:p>
              <a:pPr defTabSz="914378"/>
              <a:endParaRPr lang="en-US"/>
            </a:p>
          </p:txBody>
        </p:sp>
        <p:sp>
          <p:nvSpPr>
            <p:cNvPr id="938" name="Freeform: Shape 937">
              <a:extLst>
                <a:ext uri="{FF2B5EF4-FFF2-40B4-BE49-F238E27FC236}">
                  <a16:creationId xmlns:a16="http://schemas.microsoft.com/office/drawing/2014/main" xmlns="" id="{17EFEB57-AE6B-4DA5-BC83-EF86E192E5FC}"/>
                </a:ext>
              </a:extLst>
            </p:cNvPr>
            <p:cNvSpPr/>
            <p:nvPr/>
          </p:nvSpPr>
          <p:spPr>
            <a:xfrm>
              <a:off x="1580233" y="3864389"/>
              <a:ext cx="37956" cy="116215"/>
            </a:xfrm>
            <a:custGeom>
              <a:avLst/>
              <a:gdLst>
                <a:gd name="connsiteX0" fmla="*/ 0 w 37956"/>
                <a:gd name="connsiteY0" fmla="*/ 0 h 116215"/>
                <a:gd name="connsiteX1" fmla="*/ 37956 w 37956"/>
                <a:gd name="connsiteY1" fmla="*/ 0 h 116215"/>
                <a:gd name="connsiteX2" fmla="*/ 37956 w 37956"/>
                <a:gd name="connsiteY2" fmla="*/ 116215 h 116215"/>
                <a:gd name="connsiteX3" fmla="*/ 0 w 37956"/>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37956" h="116215">
                  <a:moveTo>
                    <a:pt x="0" y="0"/>
                  </a:moveTo>
                  <a:lnTo>
                    <a:pt x="37956" y="0"/>
                  </a:lnTo>
                  <a:lnTo>
                    <a:pt x="37956" y="116215"/>
                  </a:lnTo>
                  <a:lnTo>
                    <a:pt x="0" y="116215"/>
                  </a:lnTo>
                  <a:close/>
                </a:path>
              </a:pathLst>
            </a:custGeom>
            <a:solidFill>
              <a:srgbClr val="455A64"/>
            </a:solidFill>
            <a:ln w="8363" cap="flat">
              <a:noFill/>
              <a:prstDash val="solid"/>
              <a:miter/>
            </a:ln>
          </p:spPr>
          <p:txBody>
            <a:bodyPr rtlCol="0" anchor="ctr"/>
            <a:lstStyle/>
            <a:p>
              <a:pPr defTabSz="914378"/>
              <a:endParaRPr lang="en-US"/>
            </a:p>
          </p:txBody>
        </p:sp>
        <p:sp>
          <p:nvSpPr>
            <p:cNvPr id="939" name="Freeform: Shape 938">
              <a:extLst>
                <a:ext uri="{FF2B5EF4-FFF2-40B4-BE49-F238E27FC236}">
                  <a16:creationId xmlns:a16="http://schemas.microsoft.com/office/drawing/2014/main" xmlns="" id="{512773FF-ED20-4E04-9767-05835AB93930}"/>
                </a:ext>
              </a:extLst>
            </p:cNvPr>
            <p:cNvSpPr/>
            <p:nvPr/>
          </p:nvSpPr>
          <p:spPr>
            <a:xfrm rot="10800000">
              <a:off x="1132968" y="3980520"/>
              <a:ext cx="489075" cy="159701"/>
            </a:xfrm>
            <a:custGeom>
              <a:avLst/>
              <a:gdLst>
                <a:gd name="connsiteX0" fmla="*/ 0 w 489075"/>
                <a:gd name="connsiteY0" fmla="*/ 0 h 159701"/>
                <a:gd name="connsiteX1" fmla="*/ 489076 w 489075"/>
                <a:gd name="connsiteY1" fmla="*/ 0 h 159701"/>
                <a:gd name="connsiteX2" fmla="*/ 489076 w 489075"/>
                <a:gd name="connsiteY2" fmla="*/ 159702 h 159701"/>
                <a:gd name="connsiteX3" fmla="*/ 0 w 489075"/>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489075" h="159701">
                  <a:moveTo>
                    <a:pt x="0" y="0"/>
                  </a:moveTo>
                  <a:lnTo>
                    <a:pt x="489076" y="0"/>
                  </a:lnTo>
                  <a:lnTo>
                    <a:pt x="489076" y="159702"/>
                  </a:lnTo>
                  <a:lnTo>
                    <a:pt x="0" y="159702"/>
                  </a:lnTo>
                  <a:close/>
                </a:path>
              </a:pathLst>
            </a:custGeom>
            <a:solidFill>
              <a:srgbClr val="FFC727"/>
            </a:solidFill>
            <a:ln w="8363" cap="flat">
              <a:noFill/>
              <a:prstDash val="solid"/>
              <a:miter/>
            </a:ln>
          </p:spPr>
          <p:txBody>
            <a:bodyPr rtlCol="0" anchor="ctr"/>
            <a:lstStyle/>
            <a:p>
              <a:pPr defTabSz="914378"/>
              <a:endParaRPr lang="en-US"/>
            </a:p>
          </p:txBody>
        </p:sp>
        <p:sp>
          <p:nvSpPr>
            <p:cNvPr id="940" name="Freeform: Shape 939">
              <a:extLst>
                <a:ext uri="{FF2B5EF4-FFF2-40B4-BE49-F238E27FC236}">
                  <a16:creationId xmlns:a16="http://schemas.microsoft.com/office/drawing/2014/main" xmlns="" id="{810D61EC-B636-4859-BFA3-64433A31B961}"/>
                </a:ext>
              </a:extLst>
            </p:cNvPr>
            <p:cNvSpPr/>
            <p:nvPr/>
          </p:nvSpPr>
          <p:spPr>
            <a:xfrm rot="10800000">
              <a:off x="761615" y="3980520"/>
              <a:ext cx="371352" cy="159701"/>
            </a:xfrm>
            <a:custGeom>
              <a:avLst/>
              <a:gdLst>
                <a:gd name="connsiteX0" fmla="*/ 0 w 371352"/>
                <a:gd name="connsiteY0" fmla="*/ 0 h 159701"/>
                <a:gd name="connsiteX1" fmla="*/ 371352 w 371352"/>
                <a:gd name="connsiteY1" fmla="*/ 0 h 159701"/>
                <a:gd name="connsiteX2" fmla="*/ 371352 w 371352"/>
                <a:gd name="connsiteY2" fmla="*/ 159702 h 159701"/>
                <a:gd name="connsiteX3" fmla="*/ 0 w 371352"/>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371352" h="159701">
                  <a:moveTo>
                    <a:pt x="0" y="0"/>
                  </a:moveTo>
                  <a:lnTo>
                    <a:pt x="371352" y="0"/>
                  </a:lnTo>
                  <a:lnTo>
                    <a:pt x="371352" y="159702"/>
                  </a:lnTo>
                  <a:lnTo>
                    <a:pt x="0" y="159702"/>
                  </a:lnTo>
                  <a:close/>
                </a:path>
              </a:pathLst>
            </a:custGeom>
            <a:solidFill>
              <a:srgbClr val="FFC727"/>
            </a:solidFill>
            <a:ln w="8363" cap="flat">
              <a:noFill/>
              <a:prstDash val="solid"/>
              <a:miter/>
            </a:ln>
          </p:spPr>
          <p:txBody>
            <a:bodyPr rtlCol="0" anchor="ctr"/>
            <a:lstStyle/>
            <a:p>
              <a:pPr defTabSz="914378"/>
              <a:endParaRPr lang="en-US"/>
            </a:p>
          </p:txBody>
        </p:sp>
        <p:sp>
          <p:nvSpPr>
            <p:cNvPr id="941" name="Freeform: Shape 940">
              <a:extLst>
                <a:ext uri="{FF2B5EF4-FFF2-40B4-BE49-F238E27FC236}">
                  <a16:creationId xmlns:a16="http://schemas.microsoft.com/office/drawing/2014/main" xmlns="" id="{45012CA9-F662-40F6-9C9D-E54D501818AE}"/>
                </a:ext>
              </a:extLst>
            </p:cNvPr>
            <p:cNvSpPr/>
            <p:nvPr/>
          </p:nvSpPr>
          <p:spPr>
            <a:xfrm rot="10800000">
              <a:off x="1132968" y="3997111"/>
              <a:ext cx="489075" cy="126521"/>
            </a:xfrm>
            <a:custGeom>
              <a:avLst/>
              <a:gdLst>
                <a:gd name="connsiteX0" fmla="*/ 0 w 489075"/>
                <a:gd name="connsiteY0" fmla="*/ 0 h 126521"/>
                <a:gd name="connsiteX1" fmla="*/ 489076 w 489075"/>
                <a:gd name="connsiteY1" fmla="*/ 0 h 126521"/>
                <a:gd name="connsiteX2" fmla="*/ 489076 w 489075"/>
                <a:gd name="connsiteY2" fmla="*/ 126521 h 126521"/>
                <a:gd name="connsiteX3" fmla="*/ 0 w 489075"/>
                <a:gd name="connsiteY3" fmla="*/ 126521 h 126521"/>
              </a:gdLst>
              <a:ahLst/>
              <a:cxnLst>
                <a:cxn ang="0">
                  <a:pos x="connsiteX0" y="connsiteY0"/>
                </a:cxn>
                <a:cxn ang="0">
                  <a:pos x="connsiteX1" y="connsiteY1"/>
                </a:cxn>
                <a:cxn ang="0">
                  <a:pos x="connsiteX2" y="connsiteY2"/>
                </a:cxn>
                <a:cxn ang="0">
                  <a:pos x="connsiteX3" y="connsiteY3"/>
                </a:cxn>
              </a:cxnLst>
              <a:rect l="l" t="t" r="r" b="b"/>
              <a:pathLst>
                <a:path w="489075" h="126521">
                  <a:moveTo>
                    <a:pt x="0" y="0"/>
                  </a:moveTo>
                  <a:lnTo>
                    <a:pt x="489076" y="0"/>
                  </a:lnTo>
                  <a:lnTo>
                    <a:pt x="489076" y="126521"/>
                  </a:lnTo>
                  <a:lnTo>
                    <a:pt x="0" y="126521"/>
                  </a:lnTo>
                  <a:close/>
                </a:path>
              </a:pathLst>
            </a:custGeom>
            <a:solidFill>
              <a:srgbClr val="FFFFFF"/>
            </a:solidFill>
            <a:ln w="8363" cap="flat">
              <a:noFill/>
              <a:prstDash val="solid"/>
              <a:miter/>
            </a:ln>
          </p:spPr>
          <p:txBody>
            <a:bodyPr rtlCol="0" anchor="ctr"/>
            <a:lstStyle/>
            <a:p>
              <a:pPr defTabSz="914378"/>
              <a:endParaRPr lang="en-US"/>
            </a:p>
          </p:txBody>
        </p:sp>
        <p:sp>
          <p:nvSpPr>
            <p:cNvPr id="942" name="Freeform: Shape 941">
              <a:extLst>
                <a:ext uri="{FF2B5EF4-FFF2-40B4-BE49-F238E27FC236}">
                  <a16:creationId xmlns:a16="http://schemas.microsoft.com/office/drawing/2014/main" xmlns="" id="{D5A21C40-3E03-4FF6-BDAB-EDA7BBF83670}"/>
                </a:ext>
              </a:extLst>
            </p:cNvPr>
            <p:cNvSpPr/>
            <p:nvPr/>
          </p:nvSpPr>
          <p:spPr>
            <a:xfrm>
              <a:off x="1132884" y="4095898"/>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371"/>
                    <a:pt x="381214" y="282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587"/>
                    <a:pt x="419389" y="1030"/>
                    <a:pt x="457487" y="1759"/>
                  </a:cubicBezTo>
                  <a:close/>
                </a:path>
              </a:pathLst>
            </a:custGeom>
            <a:solidFill>
              <a:srgbClr val="DBDBDB"/>
            </a:solidFill>
            <a:ln w="8363" cap="flat">
              <a:noFill/>
              <a:prstDash val="solid"/>
              <a:miter/>
            </a:ln>
          </p:spPr>
          <p:txBody>
            <a:bodyPr rtlCol="0" anchor="ctr"/>
            <a:lstStyle/>
            <a:p>
              <a:pPr defTabSz="914378"/>
              <a:endParaRPr lang="en-US"/>
            </a:p>
          </p:txBody>
        </p:sp>
        <p:sp>
          <p:nvSpPr>
            <p:cNvPr id="943" name="Freeform: Shape 942">
              <a:extLst>
                <a:ext uri="{FF2B5EF4-FFF2-40B4-BE49-F238E27FC236}">
                  <a16:creationId xmlns:a16="http://schemas.microsoft.com/office/drawing/2014/main" xmlns="" id="{B49F7014-3C09-427F-A529-D1A20875F040}"/>
                </a:ext>
              </a:extLst>
            </p:cNvPr>
            <p:cNvSpPr/>
            <p:nvPr/>
          </p:nvSpPr>
          <p:spPr>
            <a:xfrm>
              <a:off x="1132884" y="4071431"/>
              <a:ext cx="457487" cy="2681"/>
            </a:xfrm>
            <a:custGeom>
              <a:avLst/>
              <a:gdLst>
                <a:gd name="connsiteX0" fmla="*/ 457487 w 457487"/>
                <a:gd name="connsiteY0" fmla="*/ 1341 h 2681"/>
                <a:gd name="connsiteX1" fmla="*/ 343116 w 457487"/>
                <a:gd name="connsiteY1" fmla="*/ 2681 h 2681"/>
                <a:gd name="connsiteX2" fmla="*/ 228744 w 457487"/>
                <a:gd name="connsiteY2" fmla="*/ 2681 h 2681"/>
                <a:gd name="connsiteX3" fmla="*/ 114372 w 457487"/>
                <a:gd name="connsiteY3" fmla="*/ 2681 h 2681"/>
                <a:gd name="connsiteX4" fmla="*/ 0 w 457487"/>
                <a:gd name="connsiteY4" fmla="*/ 1341 h 2681"/>
                <a:gd name="connsiteX5" fmla="*/ 114372 w 457487"/>
                <a:gd name="connsiteY5" fmla="*/ 0 h 2681"/>
                <a:gd name="connsiteX6" fmla="*/ 228744 w 457487"/>
                <a:gd name="connsiteY6" fmla="*/ 0 h 2681"/>
                <a:gd name="connsiteX7" fmla="*/ 343116 w 457487"/>
                <a:gd name="connsiteY7" fmla="*/ 0 h 2681"/>
                <a:gd name="connsiteX8" fmla="*/ 457487 w 457487"/>
                <a:gd name="connsiteY8" fmla="*/ 1341 h 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2681">
                  <a:moveTo>
                    <a:pt x="457487" y="1341"/>
                  </a:moveTo>
                  <a:cubicBezTo>
                    <a:pt x="419338" y="2011"/>
                    <a:pt x="381214" y="2455"/>
                    <a:pt x="343116" y="2681"/>
                  </a:cubicBezTo>
                  <a:lnTo>
                    <a:pt x="228744" y="2681"/>
                  </a:lnTo>
                  <a:lnTo>
                    <a:pt x="114372" y="2681"/>
                  </a:lnTo>
                  <a:cubicBezTo>
                    <a:pt x="76220" y="2681"/>
                    <a:pt x="38096" y="2237"/>
                    <a:pt x="0" y="1341"/>
                  </a:cubicBezTo>
                  <a:cubicBezTo>
                    <a:pt x="38152" y="779"/>
                    <a:pt x="76276" y="335"/>
                    <a:pt x="114372" y="0"/>
                  </a:cubicBezTo>
                  <a:lnTo>
                    <a:pt x="228744" y="0"/>
                  </a:lnTo>
                  <a:lnTo>
                    <a:pt x="343116" y="0"/>
                  </a:lnTo>
                  <a:cubicBezTo>
                    <a:pt x="381265" y="277"/>
                    <a:pt x="419389" y="729"/>
                    <a:pt x="457487" y="1341"/>
                  </a:cubicBezTo>
                  <a:close/>
                </a:path>
              </a:pathLst>
            </a:custGeom>
            <a:solidFill>
              <a:srgbClr val="DBDBDB"/>
            </a:solidFill>
            <a:ln w="8363" cap="flat">
              <a:noFill/>
              <a:prstDash val="solid"/>
              <a:miter/>
            </a:ln>
          </p:spPr>
          <p:txBody>
            <a:bodyPr rtlCol="0" anchor="ctr"/>
            <a:lstStyle/>
            <a:p>
              <a:pPr defTabSz="914378"/>
              <a:endParaRPr lang="en-US"/>
            </a:p>
          </p:txBody>
        </p:sp>
        <p:sp>
          <p:nvSpPr>
            <p:cNvPr id="944" name="Freeform: Shape 943">
              <a:extLst>
                <a:ext uri="{FF2B5EF4-FFF2-40B4-BE49-F238E27FC236}">
                  <a16:creationId xmlns:a16="http://schemas.microsoft.com/office/drawing/2014/main" xmlns="" id="{458D3106-C5D9-498B-B99D-010F9140602B}"/>
                </a:ext>
              </a:extLst>
            </p:cNvPr>
            <p:cNvSpPr/>
            <p:nvPr/>
          </p:nvSpPr>
          <p:spPr>
            <a:xfrm>
              <a:off x="1132884" y="4046211"/>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430"/>
                    <a:pt x="381214" y="287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695"/>
                    <a:pt x="419389" y="1148"/>
                    <a:pt x="457487" y="1759"/>
                  </a:cubicBezTo>
                  <a:close/>
                </a:path>
              </a:pathLst>
            </a:custGeom>
            <a:solidFill>
              <a:srgbClr val="DBDBDB"/>
            </a:solidFill>
            <a:ln w="8363" cap="flat">
              <a:noFill/>
              <a:prstDash val="solid"/>
              <a:miter/>
            </a:ln>
          </p:spPr>
          <p:txBody>
            <a:bodyPr rtlCol="0" anchor="ctr"/>
            <a:lstStyle/>
            <a:p>
              <a:pPr defTabSz="914378"/>
              <a:endParaRPr lang="en-US"/>
            </a:p>
          </p:txBody>
        </p:sp>
        <p:sp>
          <p:nvSpPr>
            <p:cNvPr id="945" name="Freeform: Shape 944">
              <a:extLst>
                <a:ext uri="{FF2B5EF4-FFF2-40B4-BE49-F238E27FC236}">
                  <a16:creationId xmlns:a16="http://schemas.microsoft.com/office/drawing/2014/main" xmlns="" id="{C5253435-19DC-4535-AF8E-4E6136065FE1}"/>
                </a:ext>
              </a:extLst>
            </p:cNvPr>
            <p:cNvSpPr/>
            <p:nvPr/>
          </p:nvSpPr>
          <p:spPr>
            <a:xfrm>
              <a:off x="1132884" y="4021409"/>
              <a:ext cx="457487" cy="3519"/>
            </a:xfrm>
            <a:custGeom>
              <a:avLst/>
              <a:gdLst>
                <a:gd name="connsiteX0" fmla="*/ 457487 w 457487"/>
                <a:gd name="connsiteY0" fmla="*/ 1760 h 3519"/>
                <a:gd name="connsiteX1" fmla="*/ 343116 w 457487"/>
                <a:gd name="connsiteY1" fmla="*/ 3100 h 3519"/>
                <a:gd name="connsiteX2" fmla="*/ 228744 w 457487"/>
                <a:gd name="connsiteY2" fmla="*/ 3519 h 3519"/>
                <a:gd name="connsiteX3" fmla="*/ 114372 w 457487"/>
                <a:gd name="connsiteY3" fmla="*/ 3100 h 3519"/>
                <a:gd name="connsiteX4" fmla="*/ 0 w 457487"/>
                <a:gd name="connsiteY4" fmla="*/ 1760 h 3519"/>
                <a:gd name="connsiteX5" fmla="*/ 114372 w 457487"/>
                <a:gd name="connsiteY5" fmla="*/ 419 h 3519"/>
                <a:gd name="connsiteX6" fmla="*/ 228744 w 457487"/>
                <a:gd name="connsiteY6" fmla="*/ 0 h 3519"/>
                <a:gd name="connsiteX7" fmla="*/ 343116 w 457487"/>
                <a:gd name="connsiteY7" fmla="*/ 419 h 3519"/>
                <a:gd name="connsiteX8" fmla="*/ 457487 w 457487"/>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9">
                  <a:moveTo>
                    <a:pt x="457487" y="1760"/>
                  </a:moveTo>
                  <a:cubicBezTo>
                    <a:pt x="419338" y="2430"/>
                    <a:pt x="381214" y="2874"/>
                    <a:pt x="343116" y="3100"/>
                  </a:cubicBezTo>
                  <a:lnTo>
                    <a:pt x="228744" y="3519"/>
                  </a:lnTo>
                  <a:lnTo>
                    <a:pt x="114372" y="3100"/>
                  </a:lnTo>
                  <a:cubicBezTo>
                    <a:pt x="76220" y="3100"/>
                    <a:pt x="38096" y="2656"/>
                    <a:pt x="0" y="1760"/>
                  </a:cubicBezTo>
                  <a:cubicBezTo>
                    <a:pt x="38152" y="1089"/>
                    <a:pt x="76276" y="645"/>
                    <a:pt x="114372" y="419"/>
                  </a:cubicBezTo>
                  <a:lnTo>
                    <a:pt x="228744" y="0"/>
                  </a:lnTo>
                  <a:lnTo>
                    <a:pt x="343116" y="419"/>
                  </a:lnTo>
                  <a:cubicBezTo>
                    <a:pt x="381265" y="696"/>
                    <a:pt x="419389" y="1148"/>
                    <a:pt x="457487" y="1760"/>
                  </a:cubicBezTo>
                  <a:close/>
                </a:path>
              </a:pathLst>
            </a:custGeom>
            <a:solidFill>
              <a:srgbClr val="DBDBDB"/>
            </a:solidFill>
            <a:ln w="8363" cap="flat">
              <a:noFill/>
              <a:prstDash val="solid"/>
              <a:miter/>
            </a:ln>
          </p:spPr>
          <p:txBody>
            <a:bodyPr rtlCol="0" anchor="ctr"/>
            <a:lstStyle/>
            <a:p>
              <a:pPr defTabSz="914378"/>
              <a:endParaRPr lang="en-US"/>
            </a:p>
          </p:txBody>
        </p:sp>
        <p:sp>
          <p:nvSpPr>
            <p:cNvPr id="946" name="Freeform: Shape 945">
              <a:extLst>
                <a:ext uri="{FF2B5EF4-FFF2-40B4-BE49-F238E27FC236}">
                  <a16:creationId xmlns:a16="http://schemas.microsoft.com/office/drawing/2014/main" xmlns="" id="{F2090328-C2D8-4925-A0CB-950C9345D6B2}"/>
                </a:ext>
              </a:extLst>
            </p:cNvPr>
            <p:cNvSpPr/>
            <p:nvPr/>
          </p:nvSpPr>
          <p:spPr>
            <a:xfrm>
              <a:off x="820687" y="3980520"/>
              <a:ext cx="69544" cy="159701"/>
            </a:xfrm>
            <a:custGeom>
              <a:avLst/>
              <a:gdLst>
                <a:gd name="connsiteX0" fmla="*/ 0 w 69544"/>
                <a:gd name="connsiteY0" fmla="*/ 0 h 159701"/>
                <a:gd name="connsiteX1" fmla="*/ 69545 w 69544"/>
                <a:gd name="connsiteY1" fmla="*/ 0 h 159701"/>
                <a:gd name="connsiteX2" fmla="*/ 69545 w 69544"/>
                <a:gd name="connsiteY2" fmla="*/ 159702 h 159701"/>
                <a:gd name="connsiteX3" fmla="*/ 0 w 69544"/>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69544" h="159701">
                  <a:moveTo>
                    <a:pt x="0" y="0"/>
                  </a:moveTo>
                  <a:lnTo>
                    <a:pt x="69545" y="0"/>
                  </a:lnTo>
                  <a:lnTo>
                    <a:pt x="69545" y="159702"/>
                  </a:lnTo>
                  <a:lnTo>
                    <a:pt x="0" y="159702"/>
                  </a:lnTo>
                  <a:close/>
                </a:path>
              </a:pathLst>
            </a:custGeom>
            <a:solidFill>
              <a:srgbClr val="455A64"/>
            </a:solidFill>
            <a:ln w="8363" cap="flat">
              <a:noFill/>
              <a:prstDash val="solid"/>
              <a:miter/>
            </a:ln>
          </p:spPr>
          <p:txBody>
            <a:bodyPr rtlCol="0" anchor="ctr"/>
            <a:lstStyle/>
            <a:p>
              <a:pPr defTabSz="914378"/>
              <a:endParaRPr lang="en-US"/>
            </a:p>
          </p:txBody>
        </p:sp>
      </p:grpSp>
      <p:sp>
        <p:nvSpPr>
          <p:cNvPr id="138" name="Freeform: Shape 137">
            <a:extLst>
              <a:ext uri="{FF2B5EF4-FFF2-40B4-BE49-F238E27FC236}">
                <a16:creationId xmlns:a16="http://schemas.microsoft.com/office/drawing/2014/main" xmlns="" id="{43D1118F-FDD2-41A5-A2F2-E3BE4DE4DDF6}"/>
              </a:ext>
            </a:extLst>
          </p:cNvPr>
          <p:cNvSpPr/>
          <p:nvPr/>
        </p:nvSpPr>
        <p:spPr>
          <a:xfrm>
            <a:off x="728771" y="4168040"/>
            <a:ext cx="3497013" cy="8295"/>
          </a:xfrm>
          <a:custGeom>
            <a:avLst/>
            <a:gdLst>
              <a:gd name="connsiteX0" fmla="*/ 3497014 w 3497013"/>
              <a:gd name="connsiteY0" fmla="*/ 4106 h 8295"/>
              <a:gd name="connsiteX1" fmla="*/ 3059887 w 3497013"/>
              <a:gd name="connsiteY1" fmla="*/ 6201 h 8295"/>
              <a:gd name="connsiteX2" fmla="*/ 2622760 w 3497013"/>
              <a:gd name="connsiteY2" fmla="*/ 6871 h 8295"/>
              <a:gd name="connsiteX3" fmla="*/ 1748507 w 3497013"/>
              <a:gd name="connsiteY3" fmla="*/ 8295 h 8295"/>
              <a:gd name="connsiteX4" fmla="*/ 874253 w 3497013"/>
              <a:gd name="connsiteY4" fmla="*/ 6955 h 8295"/>
              <a:gd name="connsiteX5" fmla="*/ 437127 w 3497013"/>
              <a:gd name="connsiteY5" fmla="*/ 6201 h 8295"/>
              <a:gd name="connsiteX6" fmla="*/ 0 w 3497013"/>
              <a:gd name="connsiteY6" fmla="*/ 4106 h 8295"/>
              <a:gd name="connsiteX7" fmla="*/ 437127 w 3497013"/>
              <a:gd name="connsiteY7" fmla="*/ 2095 h 8295"/>
              <a:gd name="connsiteX8" fmla="*/ 874253 w 3497013"/>
              <a:gd name="connsiteY8" fmla="*/ 1341 h 8295"/>
              <a:gd name="connsiteX9" fmla="*/ 1748507 w 3497013"/>
              <a:gd name="connsiteY9" fmla="*/ 0 h 8295"/>
              <a:gd name="connsiteX10" fmla="*/ 2622760 w 3497013"/>
              <a:gd name="connsiteY10" fmla="*/ 1341 h 8295"/>
              <a:gd name="connsiteX11" fmla="*/ 3059887 w 3497013"/>
              <a:gd name="connsiteY11" fmla="*/ 2095 h 8295"/>
              <a:gd name="connsiteX12" fmla="*/ 3497014 w 3497013"/>
              <a:gd name="connsiteY12" fmla="*/ 4106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013" h="8295">
                <a:moveTo>
                  <a:pt x="3497014" y="4106"/>
                </a:moveTo>
                <a:lnTo>
                  <a:pt x="3059887" y="6201"/>
                </a:lnTo>
                <a:lnTo>
                  <a:pt x="2622760" y="6871"/>
                </a:lnTo>
                <a:lnTo>
                  <a:pt x="1748507" y="8295"/>
                </a:lnTo>
                <a:lnTo>
                  <a:pt x="874253" y="6955"/>
                </a:lnTo>
                <a:lnTo>
                  <a:pt x="437127" y="6201"/>
                </a:lnTo>
                <a:lnTo>
                  <a:pt x="0" y="4106"/>
                </a:lnTo>
                <a:lnTo>
                  <a:pt x="437127" y="2095"/>
                </a:lnTo>
                <a:lnTo>
                  <a:pt x="874253" y="1341"/>
                </a:lnTo>
                <a:lnTo>
                  <a:pt x="1748507" y="0"/>
                </a:lnTo>
                <a:lnTo>
                  <a:pt x="2622760" y="1341"/>
                </a:lnTo>
                <a:lnTo>
                  <a:pt x="3059887" y="2095"/>
                </a:lnTo>
                <a:lnTo>
                  <a:pt x="3497014" y="4106"/>
                </a:lnTo>
                <a:close/>
              </a:path>
            </a:pathLst>
          </a:custGeom>
          <a:solidFill>
            <a:srgbClr val="263238"/>
          </a:solidFill>
          <a:ln w="8363" cap="flat">
            <a:noFill/>
            <a:prstDash val="solid"/>
            <a:miter/>
          </a:ln>
        </p:spPr>
        <p:txBody>
          <a:bodyPr rtlCol="0" anchor="ctr"/>
          <a:lstStyle/>
          <a:p>
            <a:pPr defTabSz="914378"/>
            <a:endParaRPr lang="en-US"/>
          </a:p>
        </p:txBody>
      </p:sp>
    </p:spTree>
    <p:extLst>
      <p:ext uri="{BB962C8B-B14F-4D97-AF65-F5344CB8AC3E}">
        <p14:creationId xmlns:p14="http://schemas.microsoft.com/office/powerpoint/2010/main" val="78955375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14:presetBounceEnd="38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38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38000">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38000">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14:bounceEnd="38000">
                                          <p:cBhvr additive="base">
                                            <p:cTn id="17" dur="1000" fill="hold"/>
                                            <p:tgtEl>
                                              <p:spTgt spid="139"/>
                                            </p:tgtEl>
                                            <p:attrNameLst>
                                              <p:attrName>ppt_x</p:attrName>
                                            </p:attrNameLst>
                                          </p:cBhvr>
                                          <p:tavLst>
                                            <p:tav tm="0">
                                              <p:val>
                                                <p:strVal val="0-#ppt_w/2"/>
                                              </p:val>
                                            </p:tav>
                                            <p:tav tm="100000">
                                              <p:val>
                                                <p:strVal val="#ppt_x"/>
                                              </p:val>
                                            </p:tav>
                                          </p:tavLst>
                                        </p:anim>
                                        <p:anim calcmode="lin" valueType="num" p14:bounceEnd="38000">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38000">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14:bounceEnd="38000">
                                          <p:cBhvr additive="base">
                                            <p:cTn id="21" dur="1000" fill="hold"/>
                                            <p:tgtEl>
                                              <p:spTgt spid="843"/>
                                            </p:tgtEl>
                                            <p:attrNameLst>
                                              <p:attrName>ppt_x</p:attrName>
                                            </p:attrNameLst>
                                          </p:cBhvr>
                                          <p:tavLst>
                                            <p:tav tm="0">
                                              <p:val>
                                                <p:strVal val="0-#ppt_w/2"/>
                                              </p:val>
                                            </p:tav>
                                            <p:tav tm="100000">
                                              <p:val>
                                                <p:strVal val="#ppt_x"/>
                                              </p:val>
                                            </p:tav>
                                          </p:tavLst>
                                        </p:anim>
                                        <p:anim calcmode="lin" valueType="num" p14:bounceEnd="38000">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38000">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14:bounceEnd="38000">
                                          <p:cBhvr additive="base">
                                            <p:cTn id="25" dur="1000" fill="hold"/>
                                            <p:tgtEl>
                                              <p:spTgt spid="895"/>
                                            </p:tgtEl>
                                            <p:attrNameLst>
                                              <p:attrName>ppt_x</p:attrName>
                                            </p:attrNameLst>
                                          </p:cBhvr>
                                          <p:tavLst>
                                            <p:tav tm="0">
                                              <p:val>
                                                <p:strVal val="0-#ppt_w/2"/>
                                              </p:val>
                                            </p:tav>
                                            <p:tav tm="100000">
                                              <p:val>
                                                <p:strVal val="#ppt_x"/>
                                              </p:val>
                                            </p:tav>
                                          </p:tavLst>
                                        </p:anim>
                                        <p:anim calcmode="lin" valueType="num" p14:bounceEnd="38000">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38000">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14:bounceEnd="38000">
                                          <p:cBhvr additive="base">
                                            <p:cTn id="29" dur="1000" fill="hold"/>
                                            <p:tgtEl>
                                              <p:spTgt spid="900"/>
                                            </p:tgtEl>
                                            <p:attrNameLst>
                                              <p:attrName>ppt_x</p:attrName>
                                            </p:attrNameLst>
                                          </p:cBhvr>
                                          <p:tavLst>
                                            <p:tav tm="0">
                                              <p:val>
                                                <p:strVal val="0-#ppt_w/2"/>
                                              </p:val>
                                            </p:tav>
                                            <p:tav tm="100000">
                                              <p:val>
                                                <p:strVal val="#ppt_x"/>
                                              </p:val>
                                            </p:tav>
                                          </p:tavLst>
                                        </p:anim>
                                        <p:anim calcmode="lin" valueType="num" p14:bounceEnd="38000">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14:presetBounceEnd="38000">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14:bounceEnd="38000">
                                          <p:cBhvr additive="base">
                                            <p:cTn id="33" dur="1000" fill="hold"/>
                                            <p:tgtEl>
                                              <p:spTgt spid="138"/>
                                            </p:tgtEl>
                                            <p:attrNameLst>
                                              <p:attrName>ppt_x</p:attrName>
                                            </p:attrNameLst>
                                          </p:cBhvr>
                                          <p:tavLst>
                                            <p:tav tm="0">
                                              <p:val>
                                                <p:strVal val="0-#ppt_w/2"/>
                                              </p:val>
                                            </p:tav>
                                            <p:tav tm="100000">
                                              <p:val>
                                                <p:strVal val="#ppt_x"/>
                                              </p:val>
                                            </p:tav>
                                          </p:tavLst>
                                        </p:anim>
                                        <p:anim calcmode="lin" valueType="num" p14:bounceEnd="38000">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cBhvr additive="base">
                                            <p:cTn id="17" dur="1000" fill="hold"/>
                                            <p:tgtEl>
                                              <p:spTgt spid="139"/>
                                            </p:tgtEl>
                                            <p:attrNameLst>
                                              <p:attrName>ppt_x</p:attrName>
                                            </p:attrNameLst>
                                          </p:cBhvr>
                                          <p:tavLst>
                                            <p:tav tm="0">
                                              <p:val>
                                                <p:strVal val="0-#ppt_w/2"/>
                                              </p:val>
                                            </p:tav>
                                            <p:tav tm="100000">
                                              <p:val>
                                                <p:strVal val="#ppt_x"/>
                                              </p:val>
                                            </p:tav>
                                          </p:tavLst>
                                        </p:anim>
                                        <p:anim calcmode="lin" valueType="num">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cBhvr additive="base">
                                            <p:cTn id="21" dur="1000" fill="hold"/>
                                            <p:tgtEl>
                                              <p:spTgt spid="843"/>
                                            </p:tgtEl>
                                            <p:attrNameLst>
                                              <p:attrName>ppt_x</p:attrName>
                                            </p:attrNameLst>
                                          </p:cBhvr>
                                          <p:tavLst>
                                            <p:tav tm="0">
                                              <p:val>
                                                <p:strVal val="0-#ppt_w/2"/>
                                              </p:val>
                                            </p:tav>
                                            <p:tav tm="100000">
                                              <p:val>
                                                <p:strVal val="#ppt_x"/>
                                              </p:val>
                                            </p:tav>
                                          </p:tavLst>
                                        </p:anim>
                                        <p:anim calcmode="lin" valueType="num">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cBhvr additive="base">
                                            <p:cTn id="25" dur="1000" fill="hold"/>
                                            <p:tgtEl>
                                              <p:spTgt spid="895"/>
                                            </p:tgtEl>
                                            <p:attrNameLst>
                                              <p:attrName>ppt_x</p:attrName>
                                            </p:attrNameLst>
                                          </p:cBhvr>
                                          <p:tavLst>
                                            <p:tav tm="0">
                                              <p:val>
                                                <p:strVal val="0-#ppt_w/2"/>
                                              </p:val>
                                            </p:tav>
                                            <p:tav tm="100000">
                                              <p:val>
                                                <p:strVal val="#ppt_x"/>
                                              </p:val>
                                            </p:tav>
                                          </p:tavLst>
                                        </p:anim>
                                        <p:anim calcmode="lin" valueType="num">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cBhvr additive="base">
                                            <p:cTn id="29" dur="1000" fill="hold"/>
                                            <p:tgtEl>
                                              <p:spTgt spid="900"/>
                                            </p:tgtEl>
                                            <p:attrNameLst>
                                              <p:attrName>ppt_x</p:attrName>
                                            </p:attrNameLst>
                                          </p:cBhvr>
                                          <p:tavLst>
                                            <p:tav tm="0">
                                              <p:val>
                                                <p:strVal val="0-#ppt_w/2"/>
                                              </p:val>
                                            </p:tav>
                                            <p:tav tm="100000">
                                              <p:val>
                                                <p:strVal val="#ppt_x"/>
                                              </p:val>
                                            </p:tav>
                                          </p:tavLst>
                                        </p:anim>
                                        <p:anim calcmode="lin" valueType="num">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cBhvr additive="base">
                                            <p:cTn id="33" dur="1000" fill="hold"/>
                                            <p:tgtEl>
                                              <p:spTgt spid="138"/>
                                            </p:tgtEl>
                                            <p:attrNameLst>
                                              <p:attrName>ppt_x</p:attrName>
                                            </p:attrNameLst>
                                          </p:cBhvr>
                                          <p:tavLst>
                                            <p:tav tm="0">
                                              <p:val>
                                                <p:strVal val="0-#ppt_w/2"/>
                                              </p:val>
                                            </p:tav>
                                            <p:tav tm="100000">
                                              <p:val>
                                                <p:strVal val="#ppt_x"/>
                                              </p:val>
                                            </p:tav>
                                          </p:tavLst>
                                        </p:anim>
                                        <p:anim calcmode="lin" valueType="num">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gnifying Glass Video Sẵn có và Cảnh quay Trả phí Bản quyền Một lần - iStock">
            <a:hlinkClick r:id="" action="ppaction://media"/>
            <a:extLst>
              <a:ext uri="{FF2B5EF4-FFF2-40B4-BE49-F238E27FC236}">
                <a16:creationId xmlns:a16="http://schemas.microsoft.com/office/drawing/2014/main" xmlns="" id="{C2F75A72-FCBF-4F59-BDD9-E7F5E9B4A0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8072" y="706582"/>
            <a:ext cx="7887855" cy="4436918"/>
          </a:xfrm>
          <a:prstGeom prst="rect">
            <a:avLst/>
          </a:prstGeom>
        </p:spPr>
      </p:pic>
      <p:sp>
        <p:nvSpPr>
          <p:cNvPr id="4" name="Google Shape;1628;p54">
            <a:extLst>
              <a:ext uri="{FF2B5EF4-FFF2-40B4-BE49-F238E27FC236}">
                <a16:creationId xmlns:a16="http://schemas.microsoft.com/office/drawing/2014/main" xmlns="" id="{3F6878F6-77D7-4356-99ED-A71C88DCB07D}"/>
              </a:ext>
            </a:extLst>
          </p:cNvPr>
          <p:cNvSpPr txBox="1">
            <a:spLocks noGrp="1"/>
          </p:cNvSpPr>
          <p:nvPr>
            <p:ph type="title"/>
          </p:nvPr>
        </p:nvSpPr>
        <p:spPr>
          <a:xfrm>
            <a:off x="2163335" y="-182278"/>
            <a:ext cx="5151865" cy="111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a:solidFill>
                  <a:schemeClr val="tx2">
                    <a:lumMod val="50000"/>
                  </a:schemeClr>
                </a:solidFill>
                <a:latin typeface="UTM Cookies" panose="02040603050506020204" pitchFamily="18" charset="0"/>
              </a:rPr>
              <a:t>VIDEO VỀ KÍNH LÚP</a:t>
            </a:r>
            <a:endParaRPr lang="en-US" dirty="0"/>
          </a:p>
        </p:txBody>
      </p:sp>
    </p:spTree>
    <p:extLst>
      <p:ext uri="{BB962C8B-B14F-4D97-AF65-F5344CB8AC3E}">
        <p14:creationId xmlns:p14="http://schemas.microsoft.com/office/powerpoint/2010/main" val="241060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sp>
        <p:nvSpPr>
          <p:cNvPr id="2368" name="Google Shape;2368;p76"/>
          <p:cNvSpPr txBox="1">
            <a:spLocks noGrp="1"/>
          </p:cNvSpPr>
          <p:nvPr>
            <p:ph type="title"/>
          </p:nvPr>
        </p:nvSpPr>
        <p:spPr>
          <a:xfrm>
            <a:off x="1032687" y="1320059"/>
            <a:ext cx="3358500" cy="87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Thanks!</a:t>
            </a:r>
            <a:endParaRPr dirty="0"/>
          </a:p>
        </p:txBody>
      </p:sp>
      <p:grpSp>
        <p:nvGrpSpPr>
          <p:cNvPr id="2381" name="Google Shape;2381;p76"/>
          <p:cNvGrpSpPr/>
          <p:nvPr/>
        </p:nvGrpSpPr>
        <p:grpSpPr>
          <a:xfrm rot="1341662">
            <a:off x="6783412" y="3137760"/>
            <a:ext cx="980991" cy="1557062"/>
            <a:chOff x="2190225" y="236575"/>
            <a:chExt cx="3165475" cy="5024350"/>
          </a:xfrm>
        </p:grpSpPr>
        <p:sp>
          <p:nvSpPr>
            <p:cNvPr id="2382" name="Google Shape;2382;p76"/>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6"/>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6"/>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76"/>
          <p:cNvGrpSpPr/>
          <p:nvPr/>
        </p:nvGrpSpPr>
        <p:grpSpPr>
          <a:xfrm rot="-1202174">
            <a:off x="5234111" y="1041266"/>
            <a:ext cx="1255971" cy="1939920"/>
            <a:chOff x="2144500" y="237375"/>
            <a:chExt cx="3245200" cy="5012400"/>
          </a:xfrm>
        </p:grpSpPr>
        <p:sp>
          <p:nvSpPr>
            <p:cNvPr id="2388" name="Google Shape;2388;p76"/>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76"/>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76"/>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3" name="Google Shape;2393;p76"/>
          <p:cNvGrpSpPr/>
          <p:nvPr/>
        </p:nvGrpSpPr>
        <p:grpSpPr>
          <a:xfrm rot="-2023516">
            <a:off x="5118500" y="3307181"/>
            <a:ext cx="1093780" cy="1115214"/>
            <a:chOff x="1301600" y="238450"/>
            <a:chExt cx="4846600" cy="4941575"/>
          </a:xfrm>
        </p:grpSpPr>
        <p:sp>
          <p:nvSpPr>
            <p:cNvPr id="2394" name="Google Shape;2394;p76"/>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7" name="Google Shape;2397;p76"/>
          <p:cNvGrpSpPr/>
          <p:nvPr/>
        </p:nvGrpSpPr>
        <p:grpSpPr>
          <a:xfrm rot="744228">
            <a:off x="6765262" y="1367800"/>
            <a:ext cx="1902435" cy="545584"/>
            <a:chOff x="230550" y="1790725"/>
            <a:chExt cx="6833500" cy="1959725"/>
          </a:xfrm>
        </p:grpSpPr>
        <p:sp>
          <p:nvSpPr>
            <p:cNvPr id="2398" name="Google Shape;2398;p76"/>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76"/>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76"/>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76"/>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76"/>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76"/>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76"/>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76"/>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76"/>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76"/>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76"/>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76"/>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76"/>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 name="Picture 2" descr="Thương Yêu, Niềm Vui, Kính Lúp, Đồ Chơi, Bọn Trẻ">
            <a:extLst>
              <a:ext uri="{FF2B5EF4-FFF2-40B4-BE49-F238E27FC236}">
                <a16:creationId xmlns:a16="http://schemas.microsoft.com/office/drawing/2014/main" xmlns="" id="{91CDB0F6-FB9A-4EBF-BC7D-2315E29280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53" b="15057"/>
          <a:stretch/>
        </p:blipFill>
        <p:spPr bwMode="auto">
          <a:xfrm>
            <a:off x="893618" y="2336799"/>
            <a:ext cx="3678382" cy="28871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43"/>
          <p:cNvSpPr txBox="1">
            <a:spLocks noGrp="1"/>
          </p:cNvSpPr>
          <p:nvPr>
            <p:ph type="title"/>
          </p:nvPr>
        </p:nvSpPr>
        <p:spPr>
          <a:xfrm>
            <a:off x="635794" y="1356586"/>
            <a:ext cx="419482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50000"/>
                  </a:schemeClr>
                </a:solidFill>
                <a:latin typeface="UTM Cookies" panose="02040603050506020204" pitchFamily="18" charset="0"/>
              </a:rPr>
              <a:t>Sử dụng kính lúp để quan sát rõ hơn các vật thể nhỏ mà mắt thường không nhìn thấy được</a:t>
            </a:r>
            <a:endParaRPr sz="3200" dirty="0">
              <a:solidFill>
                <a:schemeClr val="tx2">
                  <a:lumMod val="50000"/>
                </a:schemeClr>
              </a:solidFill>
              <a:latin typeface="UTM Cookies" panose="02040603050506020204" pitchFamily="18" charset="0"/>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Thám Tử, Đầu Mối, Tìm Thấy, Ngón Tay, Dấu Vân Tay">
            <a:extLst>
              <a:ext uri="{FF2B5EF4-FFF2-40B4-BE49-F238E27FC236}">
                <a16:creationId xmlns:a16="http://schemas.microsoft.com/office/drawing/2014/main" xmlns="" id="{6BE51621-2CD6-4127-9662-56CED3EFB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386" y="804667"/>
            <a:ext cx="4248520" cy="425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27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1+#ppt_w/2"/>
                                          </p:val>
                                        </p:tav>
                                        <p:tav tm="100000">
                                          <p:val>
                                            <p:strVal val="#ppt_x"/>
                                          </p:val>
                                        </p:tav>
                                      </p:tavLst>
                                    </p:anim>
                                    <p:anim calcmode="lin" valueType="num">
                                      <p:cBhvr additive="base">
                                        <p:cTn id="8" dur="1000" fill="hold"/>
                                        <p:tgtEl>
                                          <p:spTgt spid="1026"/>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iterate type="lt">
                                    <p:tmPct val="8000"/>
                                  </p:iterate>
                                  <p:childTnLst>
                                    <p:set>
                                      <p:cBhvr>
                                        <p:cTn id="10" dur="1" fill="hold">
                                          <p:stCondLst>
                                            <p:cond delay="0"/>
                                          </p:stCondLst>
                                        </p:cTn>
                                        <p:tgtEl>
                                          <p:spTgt spid="1194"/>
                                        </p:tgtEl>
                                        <p:attrNameLst>
                                          <p:attrName>style.visibility</p:attrName>
                                        </p:attrNameLst>
                                      </p:cBhvr>
                                      <p:to>
                                        <p:strVal val="visible"/>
                                      </p:to>
                                    </p:set>
                                    <p:animEffect transition="in" filter="wipe(left)">
                                      <p:cBhvr>
                                        <p:cTn id="11" dur="500"/>
                                        <p:tgtEl>
                                          <p:spTgt spid="1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sp>
        <p:nvSpPr>
          <p:cNvPr id="2455" name="Google Shape;2455;p43"/>
          <p:cNvSpPr txBox="1">
            <a:spLocks noGrp="1"/>
          </p:cNvSpPr>
          <p:nvPr>
            <p:ph type="title"/>
          </p:nvPr>
        </p:nvSpPr>
        <p:spPr>
          <a:xfrm>
            <a:off x="1282350" y="370867"/>
            <a:ext cx="65793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tx2">
                    <a:lumMod val="50000"/>
                  </a:schemeClr>
                </a:solidFill>
                <a:latin typeface="UTM Cookies" panose="02040603050506020204" pitchFamily="18" charset="0"/>
              </a:rPr>
              <a:t>SỬ DỤNG KÍNH LÚP</a:t>
            </a:r>
            <a:endParaRPr sz="3600" dirty="0">
              <a:solidFill>
                <a:schemeClr val="tx2">
                  <a:lumMod val="50000"/>
                </a:schemeClr>
              </a:solidFill>
              <a:latin typeface="UTM Cookies" panose="02040603050506020204" pitchFamily="18" charset="0"/>
            </a:endParaRPr>
          </a:p>
        </p:txBody>
      </p:sp>
      <p:sp>
        <p:nvSpPr>
          <p:cNvPr id="2456" name="Google Shape;2456;p43"/>
          <p:cNvSpPr txBox="1"/>
          <p:nvPr/>
        </p:nvSpPr>
        <p:spPr>
          <a:xfrm>
            <a:off x="855073" y="2110350"/>
            <a:ext cx="1968600" cy="46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chemeClr val="tx2">
                    <a:lumMod val="50000"/>
                  </a:schemeClr>
                </a:solidFill>
                <a:latin typeface="#9Slide07 IcielBaliho Script" pitchFamily="2" charset="-93"/>
                <a:ea typeface="Fira Sans Extra Condensed"/>
                <a:cs typeface="Fira Sans Extra Condensed"/>
                <a:sym typeface="Fira Sans Extra Condensed"/>
              </a:rPr>
              <a:t>Tìm hiểu</a:t>
            </a:r>
            <a:endParaRPr sz="3200" b="1" dirty="0">
              <a:solidFill>
                <a:schemeClr val="tx2">
                  <a:lumMod val="50000"/>
                </a:schemeClr>
              </a:solidFill>
              <a:latin typeface="#9Slide07 IcielBaliho Script" pitchFamily="2" charset="-93"/>
              <a:ea typeface="Fira Sans Extra Condensed"/>
              <a:cs typeface="Fira Sans Extra Condensed"/>
              <a:sym typeface="Fira Sans Extra Condensed"/>
            </a:endParaRPr>
          </a:p>
        </p:txBody>
      </p:sp>
      <p:sp>
        <p:nvSpPr>
          <p:cNvPr id="2457" name="Google Shape;2457;p43"/>
          <p:cNvSpPr txBox="1"/>
          <p:nvPr/>
        </p:nvSpPr>
        <p:spPr>
          <a:xfrm>
            <a:off x="5975928" y="2341050"/>
            <a:ext cx="2441559" cy="461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200" b="1" dirty="0">
                <a:solidFill>
                  <a:schemeClr val="tx2">
                    <a:lumMod val="50000"/>
                  </a:schemeClr>
                </a:solidFill>
                <a:latin typeface="#9Slide07 IcielBaliho Script" pitchFamily="2" charset="-93"/>
                <a:ea typeface="Fira Sans Extra Condensed"/>
                <a:cs typeface="Fira Sans Extra Condensed"/>
                <a:sym typeface="Fira Sans Extra Condensed"/>
              </a:rPr>
              <a:t>Sử dụng và Bảo quản</a:t>
            </a:r>
            <a:endParaRPr sz="3200" b="1" dirty="0">
              <a:solidFill>
                <a:schemeClr val="tx2">
                  <a:lumMod val="50000"/>
                </a:schemeClr>
              </a:solidFill>
              <a:latin typeface="#9Slide07 IcielBaliho Script" pitchFamily="2" charset="-93"/>
              <a:ea typeface="Fira Sans Extra Condensed"/>
              <a:cs typeface="Fira Sans Extra Condensed"/>
              <a:sym typeface="Fira Sans Extra Condensed"/>
            </a:endParaRPr>
          </a:p>
        </p:txBody>
      </p:sp>
      <p:sp>
        <p:nvSpPr>
          <p:cNvPr id="2458" name="Google Shape;2458;p43"/>
          <p:cNvSpPr txBox="1"/>
          <p:nvPr/>
        </p:nvSpPr>
        <p:spPr>
          <a:xfrm>
            <a:off x="6399511" y="3080082"/>
            <a:ext cx="2018700" cy="1056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spcAft>
                <a:spcPts val="1600"/>
              </a:spcAft>
              <a:buNone/>
              <a:defRPr sz="1600">
                <a:latin typeface="#9Slide03 Arima Madurai Black" panose="00000A00000000000000" pitchFamily="2" charset="-93"/>
                <a:ea typeface="Roboto"/>
                <a:cs typeface="#9Slide03 Arima Madurai Black" panose="00000A00000000000000" pitchFamily="2" charset="-93"/>
              </a:defRPr>
            </a:lvl1pPr>
          </a:lstStyle>
          <a:p>
            <a:pPr algn="r"/>
            <a:r>
              <a:rPr lang="en-US" dirty="0" err="1">
                <a:solidFill>
                  <a:schemeClr val="accent5">
                    <a:lumMod val="10000"/>
                  </a:schemeClr>
                </a:solidFill>
                <a:sym typeface="Roboto"/>
              </a:rPr>
              <a:t>Sử</a:t>
            </a:r>
            <a:r>
              <a:rPr lang="en-US" dirty="0">
                <a:solidFill>
                  <a:schemeClr val="accent5">
                    <a:lumMod val="10000"/>
                  </a:schemeClr>
                </a:solidFill>
                <a:sym typeface="Roboto"/>
              </a:rPr>
              <a:t> </a:t>
            </a:r>
            <a:r>
              <a:rPr lang="en-US" dirty="0" err="1">
                <a:solidFill>
                  <a:schemeClr val="accent5">
                    <a:lumMod val="10000"/>
                  </a:schemeClr>
                </a:solidFill>
                <a:sym typeface="Roboto"/>
              </a:rPr>
              <a:t>dụng</a:t>
            </a:r>
            <a:r>
              <a:rPr lang="en-US" dirty="0">
                <a:solidFill>
                  <a:schemeClr val="accent5">
                    <a:lumMod val="10000"/>
                  </a:schemeClr>
                </a:solidFill>
                <a:sym typeface="Roboto"/>
              </a:rPr>
              <a:t> </a:t>
            </a:r>
            <a:r>
              <a:rPr lang="en-US" dirty="0" err="1">
                <a:solidFill>
                  <a:schemeClr val="accent5">
                    <a:lumMod val="10000"/>
                  </a:schemeClr>
                </a:solidFill>
                <a:sym typeface="Roboto"/>
              </a:rPr>
              <a:t>và</a:t>
            </a:r>
            <a:r>
              <a:rPr lang="en-US" dirty="0">
                <a:solidFill>
                  <a:schemeClr val="accent5">
                    <a:lumMod val="10000"/>
                  </a:schemeClr>
                </a:solidFill>
                <a:sym typeface="Roboto"/>
              </a:rPr>
              <a:t> </a:t>
            </a:r>
            <a:r>
              <a:rPr lang="en-US" dirty="0" err="1">
                <a:solidFill>
                  <a:schemeClr val="accent5">
                    <a:lumMod val="10000"/>
                  </a:schemeClr>
                </a:solidFill>
                <a:sym typeface="Roboto"/>
              </a:rPr>
              <a:t>bảo</a:t>
            </a:r>
            <a:r>
              <a:rPr lang="en-US" dirty="0">
                <a:solidFill>
                  <a:schemeClr val="accent5">
                    <a:lumMod val="10000"/>
                  </a:schemeClr>
                </a:solidFill>
                <a:sym typeface="Roboto"/>
              </a:rPr>
              <a:t> </a:t>
            </a:r>
            <a:r>
              <a:rPr lang="en-US" dirty="0" err="1">
                <a:solidFill>
                  <a:schemeClr val="accent5">
                    <a:lumMod val="10000"/>
                  </a:schemeClr>
                </a:solidFill>
                <a:sym typeface="Roboto"/>
              </a:rPr>
              <a:t>quản</a:t>
            </a:r>
            <a:r>
              <a:rPr lang="en-US" dirty="0">
                <a:solidFill>
                  <a:schemeClr val="accent5">
                    <a:lumMod val="10000"/>
                  </a:schemeClr>
                </a:solidFill>
                <a:sym typeface="Roboto"/>
              </a:rPr>
              <a:t> </a:t>
            </a:r>
            <a:r>
              <a:rPr lang="en-US" dirty="0" err="1">
                <a:solidFill>
                  <a:schemeClr val="accent5">
                    <a:lumMod val="10000"/>
                  </a:schemeClr>
                </a:solidFill>
                <a:sym typeface="Roboto"/>
              </a:rPr>
              <a:t>kính</a:t>
            </a:r>
            <a:r>
              <a:rPr lang="en-US" dirty="0">
                <a:solidFill>
                  <a:schemeClr val="accent5">
                    <a:lumMod val="10000"/>
                  </a:schemeClr>
                </a:solidFill>
                <a:sym typeface="Roboto"/>
              </a:rPr>
              <a:t> </a:t>
            </a:r>
            <a:r>
              <a:rPr lang="en-US" dirty="0" err="1">
                <a:solidFill>
                  <a:schemeClr val="accent5">
                    <a:lumMod val="10000"/>
                  </a:schemeClr>
                </a:solidFill>
                <a:sym typeface="Roboto"/>
              </a:rPr>
              <a:t>lúp</a:t>
            </a:r>
            <a:endParaRPr dirty="0">
              <a:solidFill>
                <a:schemeClr val="accent5">
                  <a:lumMod val="10000"/>
                </a:schemeClr>
              </a:solidFill>
              <a:sym typeface="Roboto"/>
            </a:endParaRPr>
          </a:p>
        </p:txBody>
      </p:sp>
      <p:sp>
        <p:nvSpPr>
          <p:cNvPr id="2459" name="Google Shape;2459;p43"/>
          <p:cNvSpPr txBox="1"/>
          <p:nvPr/>
        </p:nvSpPr>
        <p:spPr>
          <a:xfrm>
            <a:off x="855073" y="2774279"/>
            <a:ext cx="2018700" cy="5415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600" dirty="0">
                <a:solidFill>
                  <a:schemeClr val="accent5">
                    <a:lumMod val="10000"/>
                  </a:schemeClr>
                </a:solidFill>
                <a:latin typeface="#9Slide03 Arima Madurai Black" panose="00000A00000000000000" pitchFamily="2" charset="-93"/>
                <a:ea typeface="Roboto"/>
                <a:cs typeface="#9Slide03 Arima Madurai Black" panose="00000A00000000000000" pitchFamily="2" charset="-93"/>
                <a:sym typeface="Roboto"/>
              </a:rPr>
              <a:t>Tìm hiểu về kính lúp</a:t>
            </a:r>
            <a:endParaRPr sz="1600" dirty="0">
              <a:solidFill>
                <a:schemeClr val="accent5">
                  <a:lumMod val="10000"/>
                </a:schemeClr>
              </a:solidFill>
              <a:latin typeface="#9Slide03 Arima Madurai Black" panose="00000A00000000000000" pitchFamily="2" charset="-93"/>
              <a:ea typeface="Roboto"/>
              <a:cs typeface="#9Slide03 Arima Madurai Black" panose="00000A00000000000000" pitchFamily="2" charset="-93"/>
              <a:sym typeface="Roboto"/>
            </a:endParaRPr>
          </a:p>
        </p:txBody>
      </p:sp>
      <p:cxnSp>
        <p:nvCxnSpPr>
          <p:cNvPr id="2460" name="Google Shape;2460;p43"/>
          <p:cNvCxnSpPr/>
          <p:nvPr/>
        </p:nvCxnSpPr>
        <p:spPr>
          <a:xfrm>
            <a:off x="861823" y="2666888"/>
            <a:ext cx="2343600" cy="0"/>
          </a:xfrm>
          <a:prstGeom prst="straightConnector1">
            <a:avLst/>
          </a:prstGeom>
          <a:noFill/>
          <a:ln w="19050" cap="flat" cmpd="sng">
            <a:solidFill>
              <a:srgbClr val="000000"/>
            </a:solidFill>
            <a:prstDash val="solid"/>
            <a:round/>
            <a:headEnd type="none" w="med" len="med"/>
            <a:tailEnd type="triangle" w="med" len="med"/>
          </a:ln>
        </p:spPr>
      </p:cxnSp>
      <p:cxnSp>
        <p:nvCxnSpPr>
          <p:cNvPr id="2461" name="Google Shape;2461;p43"/>
          <p:cNvCxnSpPr/>
          <p:nvPr/>
        </p:nvCxnSpPr>
        <p:spPr>
          <a:xfrm rot="10800000">
            <a:off x="6065400" y="2991163"/>
            <a:ext cx="2343600" cy="0"/>
          </a:xfrm>
          <a:prstGeom prst="straightConnector1">
            <a:avLst/>
          </a:prstGeom>
          <a:noFill/>
          <a:ln w="19050" cap="flat" cmpd="sng">
            <a:solidFill>
              <a:srgbClr val="000000"/>
            </a:solidFill>
            <a:prstDash val="solid"/>
            <a:round/>
            <a:headEnd type="none" w="med" len="med"/>
            <a:tailEnd type="triangle" w="med" len="med"/>
          </a:ln>
        </p:spPr>
      </p:cxnSp>
      <p:pic>
        <p:nvPicPr>
          <p:cNvPr id="44" name="Picture 2" descr="Hình ảnh đã tải lên">
            <a:extLst>
              <a:ext uri="{FF2B5EF4-FFF2-40B4-BE49-F238E27FC236}">
                <a16:creationId xmlns:a16="http://schemas.microsoft.com/office/drawing/2014/main" xmlns="" id="{5DD53CDA-D098-4C1B-8442-3A78E3C6D1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5" b="99042" l="9585" r="94249">
                        <a14:foregroundMark x1="75879" y1="81310" x2="80671" y2="92971"/>
                        <a14:foregroundMark x1="80671" y1="92971" x2="80671" y2="92971"/>
                        <a14:foregroundMark x1="72045" y1="57029" x2="73962" y2="60703"/>
                        <a14:foregroundMark x1="81150" y1="86262" x2="86422" y2="96326"/>
                        <a14:foregroundMark x1="86581" y1="96006" x2="90096" y2="99201"/>
                        <a14:foregroundMark x1="92652" y1="98083" x2="94249" y2="98882"/>
                        <a14:foregroundMark x1="72364" y1="85144" x2="78115" y2="94249"/>
                        <a14:foregroundMark x1="69329" y1="80990" x2="70128" y2="81789"/>
                      </a14:backgroundRemoval>
                    </a14:imgEffect>
                  </a14:imgLayer>
                </a14:imgProps>
              </a:ext>
              <a:ext uri="{28A0092B-C50C-407E-A947-70E740481C1C}">
                <a14:useLocalDpi xmlns:a14="http://schemas.microsoft.com/office/drawing/2010/main" val="0"/>
              </a:ext>
            </a:extLst>
          </a:blip>
          <a:srcRect/>
          <a:stretch>
            <a:fillRect/>
          </a:stretch>
        </p:blipFill>
        <p:spPr bwMode="auto">
          <a:xfrm>
            <a:off x="2364830" y="729160"/>
            <a:ext cx="4414340" cy="4414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455"/>
                                        </p:tgtEl>
                                        <p:attrNameLst>
                                          <p:attrName>style.visibility</p:attrName>
                                        </p:attrNameLst>
                                      </p:cBhvr>
                                      <p:to>
                                        <p:strVal val="visible"/>
                                      </p:to>
                                    </p:set>
                                    <p:anim calcmode="lin" valueType="num">
                                      <p:cBhvr additive="base">
                                        <p:cTn id="7" dur="500" fill="hold"/>
                                        <p:tgtEl>
                                          <p:spTgt spid="2455"/>
                                        </p:tgtEl>
                                        <p:attrNameLst>
                                          <p:attrName>ppt_x</p:attrName>
                                        </p:attrNameLst>
                                      </p:cBhvr>
                                      <p:tavLst>
                                        <p:tav tm="0">
                                          <p:val>
                                            <p:strVal val="#ppt_x"/>
                                          </p:val>
                                        </p:tav>
                                        <p:tav tm="100000">
                                          <p:val>
                                            <p:strVal val="#ppt_x"/>
                                          </p:val>
                                        </p:tav>
                                      </p:tavLst>
                                    </p:anim>
                                    <p:anim calcmode="lin" valueType="num">
                                      <p:cBhvr additive="base">
                                        <p:cTn id="8" dur="500" fill="hold"/>
                                        <p:tgtEl>
                                          <p:spTgt spid="245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750" fill="hold"/>
                                        <p:tgtEl>
                                          <p:spTgt spid="44"/>
                                        </p:tgtEl>
                                        <p:attrNameLst>
                                          <p:attrName>ppt_x</p:attrName>
                                        </p:attrNameLst>
                                      </p:cBhvr>
                                      <p:tavLst>
                                        <p:tav tm="0">
                                          <p:val>
                                            <p:strVal val="#ppt_x"/>
                                          </p:val>
                                        </p:tav>
                                        <p:tav tm="100000">
                                          <p:val>
                                            <p:strVal val="#ppt_x"/>
                                          </p:val>
                                        </p:tav>
                                      </p:tavLst>
                                    </p:anim>
                                    <p:anim calcmode="lin" valueType="num">
                                      <p:cBhvr additive="base">
                                        <p:cTn id="12" dur="750" fill="hold"/>
                                        <p:tgtEl>
                                          <p:spTgt spid="44"/>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2456"/>
                                        </p:tgtEl>
                                        <p:attrNameLst>
                                          <p:attrName>style.visibility</p:attrName>
                                        </p:attrNameLst>
                                      </p:cBhvr>
                                      <p:to>
                                        <p:strVal val="visible"/>
                                      </p:to>
                                    </p:set>
                                    <p:animEffect transition="in" filter="wipe(left)">
                                      <p:cBhvr>
                                        <p:cTn id="16" dur="750"/>
                                        <p:tgtEl>
                                          <p:spTgt spid="2456"/>
                                        </p:tgtEl>
                                      </p:cBhvr>
                                    </p:animEffect>
                                  </p:childTnLst>
                                </p:cTn>
                              </p:par>
                              <p:par>
                                <p:cTn id="17" presetID="22" presetClass="entr" presetSubtype="8" fill="hold" nodeType="withEffect">
                                  <p:stCondLst>
                                    <p:cond delay="250"/>
                                  </p:stCondLst>
                                  <p:childTnLst>
                                    <p:set>
                                      <p:cBhvr>
                                        <p:cTn id="18" dur="1" fill="hold">
                                          <p:stCondLst>
                                            <p:cond delay="0"/>
                                          </p:stCondLst>
                                        </p:cTn>
                                        <p:tgtEl>
                                          <p:spTgt spid="2460"/>
                                        </p:tgtEl>
                                        <p:attrNameLst>
                                          <p:attrName>style.visibility</p:attrName>
                                        </p:attrNameLst>
                                      </p:cBhvr>
                                      <p:to>
                                        <p:strVal val="visible"/>
                                      </p:to>
                                    </p:set>
                                    <p:animEffect transition="in" filter="wipe(left)">
                                      <p:cBhvr>
                                        <p:cTn id="19" dur="750"/>
                                        <p:tgtEl>
                                          <p:spTgt spid="2460"/>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459"/>
                                        </p:tgtEl>
                                        <p:attrNameLst>
                                          <p:attrName>style.visibility</p:attrName>
                                        </p:attrNameLst>
                                      </p:cBhvr>
                                      <p:to>
                                        <p:strVal val="visible"/>
                                      </p:to>
                                    </p:set>
                                    <p:animEffect transition="in" filter="wipe(left)">
                                      <p:cBhvr>
                                        <p:cTn id="22" dur="750"/>
                                        <p:tgtEl>
                                          <p:spTgt spid="2459"/>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2457"/>
                                        </p:tgtEl>
                                        <p:attrNameLst>
                                          <p:attrName>style.visibility</p:attrName>
                                        </p:attrNameLst>
                                      </p:cBhvr>
                                      <p:to>
                                        <p:strVal val="visible"/>
                                      </p:to>
                                    </p:set>
                                    <p:animEffect transition="in" filter="wipe(right)">
                                      <p:cBhvr>
                                        <p:cTn id="26" dur="750"/>
                                        <p:tgtEl>
                                          <p:spTgt spid="2457"/>
                                        </p:tgtEl>
                                      </p:cBhvr>
                                    </p:animEffect>
                                  </p:childTnLst>
                                </p:cTn>
                              </p:par>
                              <p:par>
                                <p:cTn id="27" presetID="22" presetClass="entr" presetSubtype="2" fill="hold" nodeType="withEffect">
                                  <p:stCondLst>
                                    <p:cond delay="250"/>
                                  </p:stCondLst>
                                  <p:childTnLst>
                                    <p:set>
                                      <p:cBhvr>
                                        <p:cTn id="28" dur="1" fill="hold">
                                          <p:stCondLst>
                                            <p:cond delay="0"/>
                                          </p:stCondLst>
                                        </p:cTn>
                                        <p:tgtEl>
                                          <p:spTgt spid="2461"/>
                                        </p:tgtEl>
                                        <p:attrNameLst>
                                          <p:attrName>style.visibility</p:attrName>
                                        </p:attrNameLst>
                                      </p:cBhvr>
                                      <p:to>
                                        <p:strVal val="visible"/>
                                      </p:to>
                                    </p:set>
                                    <p:animEffect transition="in" filter="wipe(right)">
                                      <p:cBhvr>
                                        <p:cTn id="29" dur="750"/>
                                        <p:tgtEl>
                                          <p:spTgt spid="2461"/>
                                        </p:tgtEl>
                                      </p:cBhvr>
                                    </p:animEffect>
                                  </p:childTnLst>
                                </p:cTn>
                              </p:par>
                              <p:par>
                                <p:cTn id="30" presetID="22" presetClass="entr" presetSubtype="2" fill="hold" grpId="0" nodeType="withEffect">
                                  <p:stCondLst>
                                    <p:cond delay="500"/>
                                  </p:stCondLst>
                                  <p:childTnLst>
                                    <p:set>
                                      <p:cBhvr>
                                        <p:cTn id="31" dur="1" fill="hold">
                                          <p:stCondLst>
                                            <p:cond delay="0"/>
                                          </p:stCondLst>
                                        </p:cTn>
                                        <p:tgtEl>
                                          <p:spTgt spid="2458"/>
                                        </p:tgtEl>
                                        <p:attrNameLst>
                                          <p:attrName>style.visibility</p:attrName>
                                        </p:attrNameLst>
                                      </p:cBhvr>
                                      <p:to>
                                        <p:strVal val="visible"/>
                                      </p:to>
                                    </p:set>
                                    <p:animEffect transition="in" filter="wipe(right)">
                                      <p:cBhvr>
                                        <p:cTn id="32" dur="750"/>
                                        <p:tgtEl>
                                          <p:spTgt spid="2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5" grpId="0"/>
      <p:bldP spid="2456" grpId="0"/>
      <p:bldP spid="2457" grpId="0"/>
      <p:bldP spid="2458" grpId="0"/>
      <p:bldP spid="24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49"/>
          <p:cNvSpPr/>
          <p:nvPr/>
        </p:nvSpPr>
        <p:spPr>
          <a:xfrm>
            <a:off x="7161982" y="874648"/>
            <a:ext cx="1213200" cy="10152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9"/>
          <p:cNvSpPr txBox="1">
            <a:spLocks noGrp="1"/>
          </p:cNvSpPr>
          <p:nvPr>
            <p:ph type="title"/>
          </p:nvPr>
        </p:nvSpPr>
        <p:spPr>
          <a:xfrm>
            <a:off x="4747493" y="2320777"/>
            <a:ext cx="3787244" cy="111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4800" dirty="0" err="1">
                <a:solidFill>
                  <a:schemeClr val="tx2">
                    <a:lumMod val="50000"/>
                  </a:schemeClr>
                </a:solidFill>
                <a:latin typeface="UTM Cookies" panose="02040603050506020204" pitchFamily="18" charset="0"/>
              </a:rPr>
              <a:t>Tìm</a:t>
            </a:r>
            <a:r>
              <a:rPr lang="en-US" sz="4800" dirty="0">
                <a:solidFill>
                  <a:schemeClr val="tx2">
                    <a:lumMod val="50000"/>
                  </a:schemeClr>
                </a:solidFill>
                <a:latin typeface="UTM Cookies" panose="02040603050506020204" pitchFamily="18" charset="0"/>
              </a:rPr>
              <a:t> </a:t>
            </a:r>
            <a:r>
              <a:rPr lang="en-US" sz="4800" dirty="0" err="1">
                <a:solidFill>
                  <a:schemeClr val="tx2">
                    <a:lumMod val="50000"/>
                  </a:schemeClr>
                </a:solidFill>
                <a:latin typeface="UTM Cookies" panose="02040603050506020204" pitchFamily="18" charset="0"/>
              </a:rPr>
              <a:t>Hiểu</a:t>
            </a:r>
            <a:r>
              <a:rPr lang="en-US" sz="4800" dirty="0">
                <a:solidFill>
                  <a:schemeClr val="tx2">
                    <a:lumMod val="50000"/>
                  </a:schemeClr>
                </a:solidFill>
                <a:latin typeface="UTM Cookies" panose="02040603050506020204" pitchFamily="18" charset="0"/>
              </a:rPr>
              <a:t> </a:t>
            </a:r>
            <a:r>
              <a:rPr lang="en-US" sz="4800" dirty="0" err="1">
                <a:solidFill>
                  <a:schemeClr val="tx2">
                    <a:lumMod val="50000"/>
                  </a:schemeClr>
                </a:solidFill>
                <a:latin typeface="UTM Cookies" panose="02040603050506020204" pitchFamily="18" charset="0"/>
              </a:rPr>
              <a:t>Về</a:t>
            </a:r>
            <a:r>
              <a:rPr lang="en-US" sz="4800" dirty="0">
                <a:solidFill>
                  <a:schemeClr val="tx2">
                    <a:lumMod val="50000"/>
                  </a:schemeClr>
                </a:solidFill>
                <a:latin typeface="UTM Cookies" panose="02040603050506020204" pitchFamily="18" charset="0"/>
              </a:rPr>
              <a:t> </a:t>
            </a:r>
            <a:r>
              <a:rPr lang="en-US" sz="4800" dirty="0" err="1">
                <a:solidFill>
                  <a:schemeClr val="tx2">
                    <a:lumMod val="50000"/>
                  </a:schemeClr>
                </a:solidFill>
                <a:latin typeface="UTM Cookies" panose="02040603050506020204" pitchFamily="18" charset="0"/>
              </a:rPr>
              <a:t>Kính</a:t>
            </a:r>
            <a:r>
              <a:rPr lang="en-US" sz="4800" dirty="0">
                <a:solidFill>
                  <a:schemeClr val="tx2">
                    <a:lumMod val="50000"/>
                  </a:schemeClr>
                </a:solidFill>
                <a:latin typeface="UTM Cookies" panose="02040603050506020204" pitchFamily="18" charset="0"/>
              </a:rPr>
              <a:t> </a:t>
            </a:r>
            <a:r>
              <a:rPr lang="en-US" sz="4800" dirty="0" err="1">
                <a:solidFill>
                  <a:schemeClr val="tx2">
                    <a:lumMod val="50000"/>
                  </a:schemeClr>
                </a:solidFill>
                <a:latin typeface="UTM Cookies" panose="02040603050506020204" pitchFamily="18" charset="0"/>
              </a:rPr>
              <a:t>Lúp</a:t>
            </a:r>
            <a:endParaRPr lang="en-US" dirty="0"/>
          </a:p>
        </p:txBody>
      </p:sp>
      <p:sp>
        <p:nvSpPr>
          <p:cNvPr id="1427" name="Google Shape;1427;p49"/>
          <p:cNvSpPr txBox="1">
            <a:spLocks noGrp="1"/>
          </p:cNvSpPr>
          <p:nvPr>
            <p:ph type="title" idx="2"/>
          </p:nvPr>
        </p:nvSpPr>
        <p:spPr>
          <a:xfrm>
            <a:off x="6642557" y="1008598"/>
            <a:ext cx="1732800" cy="747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grpSp>
        <p:nvGrpSpPr>
          <p:cNvPr id="1429" name="Google Shape;1429;p49"/>
          <p:cNvGrpSpPr/>
          <p:nvPr/>
        </p:nvGrpSpPr>
        <p:grpSpPr>
          <a:xfrm>
            <a:off x="764740" y="2392014"/>
            <a:ext cx="1163441" cy="937893"/>
            <a:chOff x="750100" y="236175"/>
            <a:chExt cx="6175375" cy="4978200"/>
          </a:xfrm>
        </p:grpSpPr>
        <p:sp>
          <p:nvSpPr>
            <p:cNvPr id="1430" name="Google Shape;1430;p49"/>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9"/>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9"/>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9"/>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9"/>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9"/>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49"/>
          <p:cNvGrpSpPr/>
          <p:nvPr/>
        </p:nvGrpSpPr>
        <p:grpSpPr>
          <a:xfrm>
            <a:off x="1928181" y="3666088"/>
            <a:ext cx="1437978" cy="773167"/>
            <a:chOff x="230900" y="984000"/>
            <a:chExt cx="6963575" cy="3744150"/>
          </a:xfrm>
        </p:grpSpPr>
        <p:sp>
          <p:nvSpPr>
            <p:cNvPr id="1437" name="Google Shape;1437;p49"/>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9"/>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9"/>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9"/>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9"/>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9"/>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9"/>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9"/>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9"/>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49"/>
          <p:cNvGrpSpPr/>
          <p:nvPr/>
        </p:nvGrpSpPr>
        <p:grpSpPr>
          <a:xfrm>
            <a:off x="1983965" y="665145"/>
            <a:ext cx="1163505" cy="1591388"/>
            <a:chOff x="1913875" y="237475"/>
            <a:chExt cx="3704250" cy="5066500"/>
          </a:xfrm>
        </p:grpSpPr>
        <p:sp>
          <p:nvSpPr>
            <p:cNvPr id="1447" name="Google Shape;1447;p49"/>
            <p:cNvSpPr/>
            <p:nvPr/>
          </p:nvSpPr>
          <p:spPr>
            <a:xfrm>
              <a:off x="3214925" y="646050"/>
              <a:ext cx="1523050" cy="661175"/>
            </a:xfrm>
            <a:custGeom>
              <a:avLst/>
              <a:gdLst/>
              <a:ahLst/>
              <a:cxnLst/>
              <a:rect l="l" t="t" r="r" b="b"/>
              <a:pathLst>
                <a:path w="60922" h="26447" extrusionOk="0">
                  <a:moveTo>
                    <a:pt x="11123" y="0"/>
                  </a:moveTo>
                  <a:cubicBezTo>
                    <a:pt x="9577" y="0"/>
                    <a:pt x="8052" y="276"/>
                    <a:pt x="6583" y="827"/>
                  </a:cubicBezTo>
                  <a:cubicBezTo>
                    <a:pt x="5011" y="1613"/>
                    <a:pt x="3754" y="3092"/>
                    <a:pt x="3380" y="4659"/>
                  </a:cubicBezTo>
                  <a:lnTo>
                    <a:pt x="3380" y="4659"/>
                  </a:lnTo>
                  <a:lnTo>
                    <a:pt x="2909" y="520"/>
                  </a:lnTo>
                  <a:cubicBezTo>
                    <a:pt x="1991" y="7102"/>
                    <a:pt x="1072" y="13684"/>
                    <a:pt x="154" y="20266"/>
                  </a:cubicBezTo>
                  <a:cubicBezTo>
                    <a:pt x="1" y="21185"/>
                    <a:pt x="1" y="21950"/>
                    <a:pt x="460" y="22715"/>
                  </a:cubicBezTo>
                  <a:cubicBezTo>
                    <a:pt x="1226" y="23634"/>
                    <a:pt x="2297" y="23940"/>
                    <a:pt x="3522" y="23940"/>
                  </a:cubicBezTo>
                  <a:lnTo>
                    <a:pt x="50666" y="26389"/>
                  </a:lnTo>
                  <a:cubicBezTo>
                    <a:pt x="51049" y="26427"/>
                    <a:pt x="51432" y="26446"/>
                    <a:pt x="51812" y="26446"/>
                  </a:cubicBezTo>
                  <a:cubicBezTo>
                    <a:pt x="52953" y="26446"/>
                    <a:pt x="54072" y="26274"/>
                    <a:pt x="55105" y="25930"/>
                  </a:cubicBezTo>
                  <a:cubicBezTo>
                    <a:pt x="58473" y="24552"/>
                    <a:pt x="59544" y="20419"/>
                    <a:pt x="60157" y="16899"/>
                  </a:cubicBezTo>
                  <a:cubicBezTo>
                    <a:pt x="60616" y="13990"/>
                    <a:pt x="60922" y="10317"/>
                    <a:pt x="58626" y="8480"/>
                  </a:cubicBezTo>
                  <a:cubicBezTo>
                    <a:pt x="57554" y="7562"/>
                    <a:pt x="56177" y="7102"/>
                    <a:pt x="54799" y="6949"/>
                  </a:cubicBezTo>
                  <a:cubicBezTo>
                    <a:pt x="41329" y="4041"/>
                    <a:pt x="27859" y="1745"/>
                    <a:pt x="14236" y="367"/>
                  </a:cubicBezTo>
                  <a:cubicBezTo>
                    <a:pt x="13195" y="122"/>
                    <a:pt x="12155" y="0"/>
                    <a:pt x="11123"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9"/>
            <p:cNvSpPr/>
            <p:nvPr/>
          </p:nvSpPr>
          <p:spPr>
            <a:xfrm>
              <a:off x="2415150" y="1106225"/>
              <a:ext cx="2713150" cy="3743075"/>
            </a:xfrm>
            <a:custGeom>
              <a:avLst/>
              <a:gdLst/>
              <a:ahLst/>
              <a:cxnLst/>
              <a:rect l="l" t="t" r="r" b="b"/>
              <a:pathLst>
                <a:path w="108526" h="149723" extrusionOk="0">
                  <a:moveTo>
                    <a:pt x="19822" y="1"/>
                  </a:moveTo>
                  <a:cubicBezTo>
                    <a:pt x="15018" y="1"/>
                    <a:pt x="14961" y="6020"/>
                    <a:pt x="14236" y="12421"/>
                  </a:cubicBezTo>
                  <a:cubicBezTo>
                    <a:pt x="9797" y="48086"/>
                    <a:pt x="5358" y="83598"/>
                    <a:pt x="766" y="119262"/>
                  </a:cubicBezTo>
                  <a:cubicBezTo>
                    <a:pt x="307" y="123089"/>
                    <a:pt x="1" y="127375"/>
                    <a:pt x="2450" y="130283"/>
                  </a:cubicBezTo>
                  <a:cubicBezTo>
                    <a:pt x="4287" y="132579"/>
                    <a:pt x="7807" y="133345"/>
                    <a:pt x="10716" y="134110"/>
                  </a:cubicBezTo>
                  <a:lnTo>
                    <a:pt x="89392" y="149723"/>
                  </a:lnTo>
                  <a:cubicBezTo>
                    <a:pt x="95362" y="109619"/>
                    <a:pt x="101332" y="69515"/>
                    <a:pt x="107301" y="29258"/>
                  </a:cubicBezTo>
                  <a:cubicBezTo>
                    <a:pt x="108067" y="24207"/>
                    <a:pt x="108526" y="18391"/>
                    <a:pt x="104852" y="14870"/>
                  </a:cubicBezTo>
                  <a:cubicBezTo>
                    <a:pt x="102643" y="12837"/>
                    <a:pt x="99718" y="12233"/>
                    <a:pt x="96669" y="12233"/>
                  </a:cubicBezTo>
                  <a:cubicBezTo>
                    <a:pt x="94438" y="12233"/>
                    <a:pt x="92139" y="12557"/>
                    <a:pt x="90005" y="12880"/>
                  </a:cubicBezTo>
                  <a:cubicBezTo>
                    <a:pt x="84374" y="13700"/>
                    <a:pt x="78704" y="14110"/>
                    <a:pt x="73044" y="14110"/>
                  </a:cubicBezTo>
                  <a:cubicBezTo>
                    <a:pt x="62856" y="14110"/>
                    <a:pt x="52700" y="12782"/>
                    <a:pt x="42860" y="10125"/>
                  </a:cubicBezTo>
                  <a:cubicBezTo>
                    <a:pt x="35513" y="8288"/>
                    <a:pt x="30921" y="4461"/>
                    <a:pt x="24798" y="1400"/>
                  </a:cubicBezTo>
                  <a:cubicBezTo>
                    <a:pt x="22731" y="431"/>
                    <a:pt x="21107" y="1"/>
                    <a:pt x="19822"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9"/>
            <p:cNvSpPr/>
            <p:nvPr/>
          </p:nvSpPr>
          <p:spPr>
            <a:xfrm>
              <a:off x="2120500" y="835075"/>
              <a:ext cx="3421100" cy="4325150"/>
            </a:xfrm>
            <a:custGeom>
              <a:avLst/>
              <a:gdLst/>
              <a:ahLst/>
              <a:cxnLst/>
              <a:rect l="l" t="t" r="r" b="b"/>
              <a:pathLst>
                <a:path w="136844" h="173006" extrusionOk="0">
                  <a:moveTo>
                    <a:pt x="105717" y="16229"/>
                  </a:moveTo>
                  <a:cubicBezTo>
                    <a:pt x="104402" y="16248"/>
                    <a:pt x="103083" y="16490"/>
                    <a:pt x="101791" y="16991"/>
                  </a:cubicBezTo>
                  <a:cubicBezTo>
                    <a:pt x="103093" y="16724"/>
                    <a:pt x="104403" y="16464"/>
                    <a:pt x="105717" y="16229"/>
                  </a:cubicBezTo>
                  <a:close/>
                  <a:moveTo>
                    <a:pt x="11328" y="1"/>
                  </a:moveTo>
                  <a:cubicBezTo>
                    <a:pt x="7654" y="49595"/>
                    <a:pt x="3980" y="99036"/>
                    <a:pt x="307" y="148630"/>
                  </a:cubicBezTo>
                  <a:cubicBezTo>
                    <a:pt x="1" y="151232"/>
                    <a:pt x="1" y="154293"/>
                    <a:pt x="1837" y="156283"/>
                  </a:cubicBezTo>
                  <a:cubicBezTo>
                    <a:pt x="3368" y="157661"/>
                    <a:pt x="5358" y="158426"/>
                    <a:pt x="7501" y="158426"/>
                  </a:cubicBezTo>
                  <a:lnTo>
                    <a:pt x="99035" y="172661"/>
                  </a:lnTo>
                  <a:cubicBezTo>
                    <a:pt x="99877" y="172891"/>
                    <a:pt x="100719" y="173006"/>
                    <a:pt x="101561" y="173006"/>
                  </a:cubicBezTo>
                  <a:cubicBezTo>
                    <a:pt x="102403" y="173006"/>
                    <a:pt x="103245" y="172891"/>
                    <a:pt x="104087" y="172661"/>
                  </a:cubicBezTo>
                  <a:cubicBezTo>
                    <a:pt x="107913" y="171590"/>
                    <a:pt x="109291" y="167151"/>
                    <a:pt x="110209" y="163171"/>
                  </a:cubicBezTo>
                  <a:lnTo>
                    <a:pt x="118934" y="125057"/>
                  </a:lnTo>
                  <a:cubicBezTo>
                    <a:pt x="125516" y="96893"/>
                    <a:pt x="131945" y="68728"/>
                    <a:pt x="135619" y="40257"/>
                  </a:cubicBezTo>
                  <a:cubicBezTo>
                    <a:pt x="136384" y="35053"/>
                    <a:pt x="136843" y="29696"/>
                    <a:pt x="134700" y="25104"/>
                  </a:cubicBezTo>
                  <a:cubicBezTo>
                    <a:pt x="132098" y="19593"/>
                    <a:pt x="125975" y="16379"/>
                    <a:pt x="119853" y="15460"/>
                  </a:cubicBezTo>
                  <a:cubicBezTo>
                    <a:pt x="118460" y="15282"/>
                    <a:pt x="117059" y="15203"/>
                    <a:pt x="115654" y="15203"/>
                  </a:cubicBezTo>
                  <a:cubicBezTo>
                    <a:pt x="112349" y="15203"/>
                    <a:pt x="109020" y="15638"/>
                    <a:pt x="105717" y="16229"/>
                  </a:cubicBezTo>
                  <a:lnTo>
                    <a:pt x="105717" y="16229"/>
                  </a:lnTo>
                  <a:cubicBezTo>
                    <a:pt x="105774" y="16228"/>
                    <a:pt x="105831" y="16228"/>
                    <a:pt x="105887" y="16228"/>
                  </a:cubicBezTo>
                  <a:cubicBezTo>
                    <a:pt x="112149" y="16228"/>
                    <a:pt x="118287" y="21247"/>
                    <a:pt x="120924" y="27400"/>
                  </a:cubicBezTo>
                  <a:cubicBezTo>
                    <a:pt x="123985" y="34747"/>
                    <a:pt x="122914" y="43166"/>
                    <a:pt x="121842" y="51125"/>
                  </a:cubicBezTo>
                  <a:lnTo>
                    <a:pt x="110362" y="142966"/>
                  </a:lnTo>
                  <a:cubicBezTo>
                    <a:pt x="109444" y="149701"/>
                    <a:pt x="108066" y="157508"/>
                    <a:pt x="102403" y="161181"/>
                  </a:cubicBezTo>
                  <a:cubicBezTo>
                    <a:pt x="99713" y="162922"/>
                    <a:pt x="96654" y="163517"/>
                    <a:pt x="93503" y="163517"/>
                  </a:cubicBezTo>
                  <a:cubicBezTo>
                    <a:pt x="90558" y="163517"/>
                    <a:pt x="87531" y="162997"/>
                    <a:pt x="84647" y="162406"/>
                  </a:cubicBezTo>
                  <a:lnTo>
                    <a:pt x="27706" y="151691"/>
                  </a:lnTo>
                  <a:cubicBezTo>
                    <a:pt x="20818" y="150313"/>
                    <a:pt x="13164" y="148630"/>
                    <a:pt x="9032" y="143119"/>
                  </a:cubicBezTo>
                  <a:cubicBezTo>
                    <a:pt x="4746" y="137456"/>
                    <a:pt x="5205" y="129190"/>
                    <a:pt x="6123" y="121996"/>
                  </a:cubicBezTo>
                  <a:cubicBezTo>
                    <a:pt x="9950" y="88168"/>
                    <a:pt x="13930" y="54493"/>
                    <a:pt x="17910" y="20665"/>
                  </a:cubicBezTo>
                  <a:cubicBezTo>
                    <a:pt x="18216" y="17603"/>
                    <a:pt x="18828" y="14236"/>
                    <a:pt x="21277" y="12399"/>
                  </a:cubicBezTo>
                  <a:cubicBezTo>
                    <a:pt x="22991" y="11419"/>
                    <a:pt x="25098" y="10930"/>
                    <a:pt x="27204" y="10930"/>
                  </a:cubicBezTo>
                  <a:cubicBezTo>
                    <a:pt x="27730" y="10930"/>
                    <a:pt x="28257" y="10960"/>
                    <a:pt x="28777" y="11021"/>
                  </a:cubicBezTo>
                  <a:cubicBezTo>
                    <a:pt x="29008" y="11033"/>
                    <a:pt x="29238" y="11039"/>
                    <a:pt x="29467" y="11039"/>
                  </a:cubicBezTo>
                  <a:cubicBezTo>
                    <a:pt x="35332" y="11039"/>
                    <a:pt x="40639" y="7334"/>
                    <a:pt x="34747" y="3062"/>
                  </a:cubicBezTo>
                  <a:cubicBezTo>
                    <a:pt x="33063" y="1684"/>
                    <a:pt x="11328" y="1072"/>
                    <a:pt x="11328"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9"/>
            <p:cNvSpPr/>
            <p:nvPr/>
          </p:nvSpPr>
          <p:spPr>
            <a:xfrm>
              <a:off x="1913875" y="237475"/>
              <a:ext cx="3704250" cy="5066500"/>
            </a:xfrm>
            <a:custGeom>
              <a:avLst/>
              <a:gdLst/>
              <a:ahLst/>
              <a:cxnLst/>
              <a:rect l="l" t="t" r="r" b="b"/>
              <a:pathLst>
                <a:path w="148170" h="202660" extrusionOk="0">
                  <a:moveTo>
                    <a:pt x="86711" y="9172"/>
                  </a:moveTo>
                  <a:cubicBezTo>
                    <a:pt x="87597" y="9172"/>
                    <a:pt x="88448" y="9491"/>
                    <a:pt x="89085" y="10128"/>
                  </a:cubicBezTo>
                  <a:cubicBezTo>
                    <a:pt x="90310" y="11200"/>
                    <a:pt x="91381" y="12578"/>
                    <a:pt x="91994" y="14261"/>
                  </a:cubicBezTo>
                  <a:cubicBezTo>
                    <a:pt x="92453" y="15333"/>
                    <a:pt x="93218" y="16557"/>
                    <a:pt x="92606" y="17629"/>
                  </a:cubicBezTo>
                  <a:cubicBezTo>
                    <a:pt x="92267" y="18104"/>
                    <a:pt x="91777" y="18248"/>
                    <a:pt x="91244" y="18248"/>
                  </a:cubicBezTo>
                  <a:cubicBezTo>
                    <a:pt x="90574" y="18248"/>
                    <a:pt x="89835" y="18020"/>
                    <a:pt x="89238" y="17935"/>
                  </a:cubicBezTo>
                  <a:cubicBezTo>
                    <a:pt x="85565" y="17323"/>
                    <a:pt x="81738" y="16710"/>
                    <a:pt x="77758" y="16098"/>
                  </a:cubicBezTo>
                  <a:cubicBezTo>
                    <a:pt x="79136" y="12578"/>
                    <a:pt x="82350" y="9975"/>
                    <a:pt x="86177" y="9210"/>
                  </a:cubicBezTo>
                  <a:cubicBezTo>
                    <a:pt x="86356" y="9185"/>
                    <a:pt x="86534" y="9172"/>
                    <a:pt x="86711" y="9172"/>
                  </a:cubicBezTo>
                  <a:close/>
                  <a:moveTo>
                    <a:pt x="88735" y="2414"/>
                  </a:moveTo>
                  <a:cubicBezTo>
                    <a:pt x="92176" y="2414"/>
                    <a:pt x="95332" y="4489"/>
                    <a:pt x="96586" y="7832"/>
                  </a:cubicBezTo>
                  <a:cubicBezTo>
                    <a:pt x="97657" y="10282"/>
                    <a:pt x="98269" y="13037"/>
                    <a:pt x="98576" y="15792"/>
                  </a:cubicBezTo>
                  <a:lnTo>
                    <a:pt x="98422" y="15792"/>
                  </a:lnTo>
                  <a:cubicBezTo>
                    <a:pt x="98422" y="16404"/>
                    <a:pt x="98576" y="16710"/>
                    <a:pt x="98576" y="17476"/>
                  </a:cubicBezTo>
                  <a:cubicBezTo>
                    <a:pt x="98576" y="18088"/>
                    <a:pt x="98269" y="18853"/>
                    <a:pt x="97504" y="18853"/>
                  </a:cubicBezTo>
                  <a:cubicBezTo>
                    <a:pt x="97334" y="18853"/>
                    <a:pt x="97156" y="18861"/>
                    <a:pt x="96980" y="18861"/>
                  </a:cubicBezTo>
                  <a:cubicBezTo>
                    <a:pt x="96361" y="18861"/>
                    <a:pt x="95752" y="18768"/>
                    <a:pt x="95514" y="17935"/>
                  </a:cubicBezTo>
                  <a:cubicBezTo>
                    <a:pt x="95208" y="17017"/>
                    <a:pt x="94902" y="15945"/>
                    <a:pt x="94596" y="15027"/>
                  </a:cubicBezTo>
                  <a:cubicBezTo>
                    <a:pt x="94137" y="12884"/>
                    <a:pt x="93065" y="11047"/>
                    <a:pt x="91534" y="9669"/>
                  </a:cubicBezTo>
                  <a:cubicBezTo>
                    <a:pt x="90302" y="7924"/>
                    <a:pt x="88312" y="7005"/>
                    <a:pt x="86258" y="7005"/>
                  </a:cubicBezTo>
                  <a:cubicBezTo>
                    <a:pt x="85250" y="7005"/>
                    <a:pt x="84226" y="7226"/>
                    <a:pt x="83269" y="7679"/>
                  </a:cubicBezTo>
                  <a:cubicBezTo>
                    <a:pt x="80514" y="8751"/>
                    <a:pt x="78218" y="10588"/>
                    <a:pt x="76534" y="13037"/>
                  </a:cubicBezTo>
                  <a:cubicBezTo>
                    <a:pt x="76228" y="13649"/>
                    <a:pt x="75922" y="14108"/>
                    <a:pt x="75615" y="14721"/>
                  </a:cubicBezTo>
                  <a:cubicBezTo>
                    <a:pt x="75171" y="15498"/>
                    <a:pt x="74566" y="15711"/>
                    <a:pt x="73916" y="15711"/>
                  </a:cubicBezTo>
                  <a:cubicBezTo>
                    <a:pt x="73670" y="15711"/>
                    <a:pt x="73418" y="15681"/>
                    <a:pt x="73166" y="15639"/>
                  </a:cubicBezTo>
                  <a:cubicBezTo>
                    <a:pt x="72401" y="15486"/>
                    <a:pt x="71942" y="14874"/>
                    <a:pt x="72095" y="14261"/>
                  </a:cubicBezTo>
                  <a:cubicBezTo>
                    <a:pt x="72248" y="13955"/>
                    <a:pt x="72248" y="13649"/>
                    <a:pt x="72248" y="13496"/>
                  </a:cubicBezTo>
                  <a:cubicBezTo>
                    <a:pt x="75003" y="7067"/>
                    <a:pt x="80973" y="2934"/>
                    <a:pt x="87708" y="2475"/>
                  </a:cubicBezTo>
                  <a:cubicBezTo>
                    <a:pt x="88052" y="2434"/>
                    <a:pt x="88395" y="2414"/>
                    <a:pt x="88735" y="2414"/>
                  </a:cubicBezTo>
                  <a:close/>
                  <a:moveTo>
                    <a:pt x="39556" y="25549"/>
                  </a:moveTo>
                  <a:cubicBezTo>
                    <a:pt x="39635" y="25549"/>
                    <a:pt x="39716" y="25561"/>
                    <a:pt x="39798" y="25588"/>
                  </a:cubicBezTo>
                  <a:cubicBezTo>
                    <a:pt x="40104" y="25741"/>
                    <a:pt x="40410" y="25894"/>
                    <a:pt x="40716" y="26201"/>
                  </a:cubicBezTo>
                  <a:cubicBezTo>
                    <a:pt x="41022" y="26966"/>
                    <a:pt x="41022" y="27731"/>
                    <a:pt x="40869" y="28497"/>
                  </a:cubicBezTo>
                  <a:cubicBezTo>
                    <a:pt x="40732" y="29459"/>
                    <a:pt x="40347" y="30051"/>
                    <a:pt x="39716" y="30051"/>
                  </a:cubicBezTo>
                  <a:cubicBezTo>
                    <a:pt x="39645" y="30051"/>
                    <a:pt x="39570" y="30043"/>
                    <a:pt x="39491" y="30027"/>
                  </a:cubicBezTo>
                  <a:cubicBezTo>
                    <a:pt x="38726" y="29721"/>
                    <a:pt x="38573" y="29109"/>
                    <a:pt x="38573" y="27884"/>
                  </a:cubicBezTo>
                  <a:cubicBezTo>
                    <a:pt x="38573" y="27272"/>
                    <a:pt x="38726" y="26660"/>
                    <a:pt x="38879" y="26201"/>
                  </a:cubicBezTo>
                  <a:cubicBezTo>
                    <a:pt x="38879" y="25823"/>
                    <a:pt x="39190" y="25549"/>
                    <a:pt x="39556" y="25549"/>
                  </a:cubicBezTo>
                  <a:close/>
                  <a:moveTo>
                    <a:pt x="44150" y="26028"/>
                  </a:moveTo>
                  <a:cubicBezTo>
                    <a:pt x="44922" y="26028"/>
                    <a:pt x="45308" y="26800"/>
                    <a:pt x="45308" y="28344"/>
                  </a:cubicBezTo>
                  <a:cubicBezTo>
                    <a:pt x="45461" y="28803"/>
                    <a:pt x="45461" y="29262"/>
                    <a:pt x="45308" y="29874"/>
                  </a:cubicBezTo>
                  <a:cubicBezTo>
                    <a:pt x="45308" y="30333"/>
                    <a:pt x="45155" y="30946"/>
                    <a:pt x="44543" y="30946"/>
                  </a:cubicBezTo>
                  <a:cubicBezTo>
                    <a:pt x="43777" y="30946"/>
                    <a:pt x="43165" y="30487"/>
                    <a:pt x="43165" y="29874"/>
                  </a:cubicBezTo>
                  <a:cubicBezTo>
                    <a:pt x="43012" y="29262"/>
                    <a:pt x="43012" y="28803"/>
                    <a:pt x="43165" y="28344"/>
                  </a:cubicBezTo>
                  <a:cubicBezTo>
                    <a:pt x="43318" y="27425"/>
                    <a:pt x="42706" y="26354"/>
                    <a:pt x="43930" y="26048"/>
                  </a:cubicBezTo>
                  <a:cubicBezTo>
                    <a:pt x="44007" y="26035"/>
                    <a:pt x="44080" y="26028"/>
                    <a:pt x="44150" y="26028"/>
                  </a:cubicBezTo>
                  <a:close/>
                  <a:moveTo>
                    <a:pt x="49135" y="26660"/>
                  </a:moveTo>
                  <a:cubicBezTo>
                    <a:pt x="50512" y="26660"/>
                    <a:pt x="51125" y="27119"/>
                    <a:pt x="51125" y="28191"/>
                  </a:cubicBezTo>
                  <a:cubicBezTo>
                    <a:pt x="51125" y="28803"/>
                    <a:pt x="51125" y="29415"/>
                    <a:pt x="51125" y="30027"/>
                  </a:cubicBezTo>
                  <a:cubicBezTo>
                    <a:pt x="50818" y="31252"/>
                    <a:pt x="50206" y="31711"/>
                    <a:pt x="49135" y="31711"/>
                  </a:cubicBezTo>
                  <a:cubicBezTo>
                    <a:pt x="48216" y="31558"/>
                    <a:pt x="47910" y="30946"/>
                    <a:pt x="47910" y="30027"/>
                  </a:cubicBezTo>
                  <a:lnTo>
                    <a:pt x="47910" y="29874"/>
                  </a:lnTo>
                  <a:cubicBezTo>
                    <a:pt x="47910" y="28803"/>
                    <a:pt x="47910" y="28497"/>
                    <a:pt x="47757" y="28037"/>
                  </a:cubicBezTo>
                  <a:cubicBezTo>
                    <a:pt x="47910" y="26966"/>
                    <a:pt x="47910" y="26660"/>
                    <a:pt x="49135" y="26660"/>
                  </a:cubicBezTo>
                  <a:close/>
                  <a:moveTo>
                    <a:pt x="115560" y="35623"/>
                  </a:moveTo>
                  <a:cubicBezTo>
                    <a:pt x="116025" y="35623"/>
                    <a:pt x="116587" y="35793"/>
                    <a:pt x="117250" y="36150"/>
                  </a:cubicBezTo>
                  <a:cubicBezTo>
                    <a:pt x="117556" y="36303"/>
                    <a:pt x="117709" y="36609"/>
                    <a:pt x="117862" y="36915"/>
                  </a:cubicBezTo>
                  <a:cubicBezTo>
                    <a:pt x="117862" y="37834"/>
                    <a:pt x="117709" y="38752"/>
                    <a:pt x="117556" y="39671"/>
                  </a:cubicBezTo>
                  <a:cubicBezTo>
                    <a:pt x="117403" y="40895"/>
                    <a:pt x="116944" y="41201"/>
                    <a:pt x="115566" y="41201"/>
                  </a:cubicBezTo>
                  <a:cubicBezTo>
                    <a:pt x="115260" y="41048"/>
                    <a:pt x="114954" y="41048"/>
                    <a:pt x="114495" y="40895"/>
                  </a:cubicBezTo>
                  <a:cubicBezTo>
                    <a:pt x="113882" y="40895"/>
                    <a:pt x="113423" y="40130"/>
                    <a:pt x="113423" y="39518"/>
                  </a:cubicBezTo>
                  <a:cubicBezTo>
                    <a:pt x="113576" y="38905"/>
                    <a:pt x="113729" y="38293"/>
                    <a:pt x="113882" y="37528"/>
                  </a:cubicBezTo>
                  <a:cubicBezTo>
                    <a:pt x="114086" y="36303"/>
                    <a:pt x="114631" y="35623"/>
                    <a:pt x="115560" y="35623"/>
                  </a:cubicBezTo>
                  <a:close/>
                  <a:moveTo>
                    <a:pt x="55338" y="15701"/>
                  </a:moveTo>
                  <a:cubicBezTo>
                    <a:pt x="55485" y="15701"/>
                    <a:pt x="55660" y="15732"/>
                    <a:pt x="55870" y="15792"/>
                  </a:cubicBezTo>
                  <a:cubicBezTo>
                    <a:pt x="56788" y="15945"/>
                    <a:pt x="56941" y="16710"/>
                    <a:pt x="56941" y="17476"/>
                  </a:cubicBezTo>
                  <a:cubicBezTo>
                    <a:pt x="56941" y="18853"/>
                    <a:pt x="56941" y="20231"/>
                    <a:pt x="56941" y="21456"/>
                  </a:cubicBezTo>
                  <a:cubicBezTo>
                    <a:pt x="56788" y="22527"/>
                    <a:pt x="56788" y="23445"/>
                    <a:pt x="56941" y="24364"/>
                  </a:cubicBezTo>
                  <a:cubicBezTo>
                    <a:pt x="56941" y="25142"/>
                    <a:pt x="57490" y="25810"/>
                    <a:pt x="58124" y="25810"/>
                  </a:cubicBezTo>
                  <a:cubicBezTo>
                    <a:pt x="58238" y="25810"/>
                    <a:pt x="58355" y="25788"/>
                    <a:pt x="58472" y="25741"/>
                  </a:cubicBezTo>
                  <a:cubicBezTo>
                    <a:pt x="59084" y="25435"/>
                    <a:pt x="59084" y="24670"/>
                    <a:pt x="59084" y="24058"/>
                  </a:cubicBezTo>
                  <a:cubicBezTo>
                    <a:pt x="59237" y="21915"/>
                    <a:pt x="59237" y="19772"/>
                    <a:pt x="59390" y="17782"/>
                  </a:cubicBezTo>
                  <a:cubicBezTo>
                    <a:pt x="59390" y="17170"/>
                    <a:pt x="59543" y="16557"/>
                    <a:pt x="60003" y="16404"/>
                  </a:cubicBezTo>
                  <a:cubicBezTo>
                    <a:pt x="60347" y="16267"/>
                    <a:pt x="60691" y="16191"/>
                    <a:pt x="61035" y="16191"/>
                  </a:cubicBezTo>
                  <a:cubicBezTo>
                    <a:pt x="61456" y="16191"/>
                    <a:pt x="61877" y="16305"/>
                    <a:pt x="62299" y="16557"/>
                  </a:cubicBezTo>
                  <a:cubicBezTo>
                    <a:pt x="62758" y="16863"/>
                    <a:pt x="62911" y="17323"/>
                    <a:pt x="62758" y="17935"/>
                  </a:cubicBezTo>
                  <a:cubicBezTo>
                    <a:pt x="62605" y="19466"/>
                    <a:pt x="62452" y="21149"/>
                    <a:pt x="62145" y="22680"/>
                  </a:cubicBezTo>
                  <a:cubicBezTo>
                    <a:pt x="61992" y="23292"/>
                    <a:pt x="62145" y="24058"/>
                    <a:pt x="62605" y="24517"/>
                  </a:cubicBezTo>
                  <a:cubicBezTo>
                    <a:pt x="62773" y="24685"/>
                    <a:pt x="63125" y="24807"/>
                    <a:pt x="63434" y="24807"/>
                  </a:cubicBezTo>
                  <a:cubicBezTo>
                    <a:pt x="63688" y="24807"/>
                    <a:pt x="63913" y="24724"/>
                    <a:pt x="63982" y="24517"/>
                  </a:cubicBezTo>
                  <a:cubicBezTo>
                    <a:pt x="64135" y="24058"/>
                    <a:pt x="64288" y="23598"/>
                    <a:pt x="64441" y="23139"/>
                  </a:cubicBezTo>
                  <a:cubicBezTo>
                    <a:pt x="64748" y="21609"/>
                    <a:pt x="64901" y="20231"/>
                    <a:pt x="65207" y="18700"/>
                  </a:cubicBezTo>
                  <a:cubicBezTo>
                    <a:pt x="65207" y="17935"/>
                    <a:pt x="65666" y="17170"/>
                    <a:pt x="66431" y="17017"/>
                  </a:cubicBezTo>
                  <a:cubicBezTo>
                    <a:pt x="66496" y="17004"/>
                    <a:pt x="66558" y="16997"/>
                    <a:pt x="66617" y="16997"/>
                  </a:cubicBezTo>
                  <a:cubicBezTo>
                    <a:pt x="67271" y="16997"/>
                    <a:pt x="67656" y="17757"/>
                    <a:pt x="67656" y="19159"/>
                  </a:cubicBezTo>
                  <a:lnTo>
                    <a:pt x="67656" y="21915"/>
                  </a:lnTo>
                  <a:cubicBezTo>
                    <a:pt x="67656" y="22374"/>
                    <a:pt x="67503" y="22986"/>
                    <a:pt x="68421" y="23139"/>
                  </a:cubicBezTo>
                  <a:cubicBezTo>
                    <a:pt x="69340" y="23139"/>
                    <a:pt x="69493" y="22527"/>
                    <a:pt x="69646" y="21915"/>
                  </a:cubicBezTo>
                  <a:cubicBezTo>
                    <a:pt x="69646" y="21762"/>
                    <a:pt x="69646" y="21609"/>
                    <a:pt x="69646" y="21456"/>
                  </a:cubicBezTo>
                  <a:cubicBezTo>
                    <a:pt x="69952" y="20231"/>
                    <a:pt x="69493" y="18547"/>
                    <a:pt x="70564" y="17782"/>
                  </a:cubicBezTo>
                  <a:cubicBezTo>
                    <a:pt x="70872" y="17562"/>
                    <a:pt x="71192" y="17481"/>
                    <a:pt x="71522" y="17481"/>
                  </a:cubicBezTo>
                  <a:cubicBezTo>
                    <a:pt x="72339" y="17481"/>
                    <a:pt x="73212" y="17979"/>
                    <a:pt x="74085" y="18088"/>
                  </a:cubicBezTo>
                  <a:cubicBezTo>
                    <a:pt x="83422" y="19313"/>
                    <a:pt x="92759" y="20690"/>
                    <a:pt x="102096" y="22068"/>
                  </a:cubicBezTo>
                  <a:lnTo>
                    <a:pt x="113882" y="23905"/>
                  </a:lnTo>
                  <a:cubicBezTo>
                    <a:pt x="113882" y="24211"/>
                    <a:pt x="114035" y="24517"/>
                    <a:pt x="114035" y="24823"/>
                  </a:cubicBezTo>
                  <a:cubicBezTo>
                    <a:pt x="112658" y="30640"/>
                    <a:pt x="111739" y="36762"/>
                    <a:pt x="110668" y="42732"/>
                  </a:cubicBezTo>
                  <a:cubicBezTo>
                    <a:pt x="110289" y="44375"/>
                    <a:pt x="109909" y="44766"/>
                    <a:pt x="108754" y="44766"/>
                  </a:cubicBezTo>
                  <a:cubicBezTo>
                    <a:pt x="108511" y="44766"/>
                    <a:pt x="108233" y="44748"/>
                    <a:pt x="107913" y="44722"/>
                  </a:cubicBezTo>
                  <a:cubicBezTo>
                    <a:pt x="103627" y="44416"/>
                    <a:pt x="99494" y="43956"/>
                    <a:pt x="95208" y="43497"/>
                  </a:cubicBezTo>
                  <a:cubicBezTo>
                    <a:pt x="87861" y="42732"/>
                    <a:pt x="80667" y="42120"/>
                    <a:pt x="73319" y="41354"/>
                  </a:cubicBezTo>
                  <a:cubicBezTo>
                    <a:pt x="68421" y="40742"/>
                    <a:pt x="63523" y="40130"/>
                    <a:pt x="58778" y="39518"/>
                  </a:cubicBezTo>
                  <a:cubicBezTo>
                    <a:pt x="57247" y="39211"/>
                    <a:pt x="57094" y="38905"/>
                    <a:pt x="57400" y="37375"/>
                  </a:cubicBezTo>
                  <a:cubicBezTo>
                    <a:pt x="57706" y="35844"/>
                    <a:pt x="58166" y="34313"/>
                    <a:pt x="58319" y="32629"/>
                  </a:cubicBezTo>
                  <a:cubicBezTo>
                    <a:pt x="58472" y="32017"/>
                    <a:pt x="58319" y="31405"/>
                    <a:pt x="58166" y="30793"/>
                  </a:cubicBezTo>
                  <a:cubicBezTo>
                    <a:pt x="58166" y="30640"/>
                    <a:pt x="57860" y="30333"/>
                    <a:pt x="57706" y="30333"/>
                  </a:cubicBezTo>
                  <a:cubicBezTo>
                    <a:pt x="57400" y="30333"/>
                    <a:pt x="57094" y="30487"/>
                    <a:pt x="56941" y="30640"/>
                  </a:cubicBezTo>
                  <a:cubicBezTo>
                    <a:pt x="56482" y="31099"/>
                    <a:pt x="56176" y="31711"/>
                    <a:pt x="56176" y="32323"/>
                  </a:cubicBezTo>
                  <a:cubicBezTo>
                    <a:pt x="55564" y="34313"/>
                    <a:pt x="55104" y="36150"/>
                    <a:pt x="54645" y="38140"/>
                  </a:cubicBezTo>
                  <a:cubicBezTo>
                    <a:pt x="54492" y="38446"/>
                    <a:pt x="54186" y="38752"/>
                    <a:pt x="53727" y="38752"/>
                  </a:cubicBezTo>
                  <a:cubicBezTo>
                    <a:pt x="53114" y="38752"/>
                    <a:pt x="52655" y="38446"/>
                    <a:pt x="52502" y="37834"/>
                  </a:cubicBezTo>
                  <a:cubicBezTo>
                    <a:pt x="52349" y="37528"/>
                    <a:pt x="52349" y="37068"/>
                    <a:pt x="52349" y="36762"/>
                  </a:cubicBezTo>
                  <a:cubicBezTo>
                    <a:pt x="53421" y="30333"/>
                    <a:pt x="54186" y="23752"/>
                    <a:pt x="54492" y="17323"/>
                  </a:cubicBezTo>
                  <a:cubicBezTo>
                    <a:pt x="54615" y="16215"/>
                    <a:pt x="54738" y="15701"/>
                    <a:pt x="55338" y="15701"/>
                  </a:cubicBezTo>
                  <a:close/>
                  <a:moveTo>
                    <a:pt x="22960" y="22986"/>
                  </a:moveTo>
                  <a:cubicBezTo>
                    <a:pt x="23725" y="23445"/>
                    <a:pt x="23419" y="24058"/>
                    <a:pt x="23419" y="24823"/>
                  </a:cubicBezTo>
                  <a:cubicBezTo>
                    <a:pt x="22042" y="34313"/>
                    <a:pt x="20664" y="43650"/>
                    <a:pt x="19440" y="53141"/>
                  </a:cubicBezTo>
                  <a:cubicBezTo>
                    <a:pt x="19296" y="54717"/>
                    <a:pt x="19690" y="55757"/>
                    <a:pt x="20369" y="55757"/>
                  </a:cubicBezTo>
                  <a:cubicBezTo>
                    <a:pt x="20415" y="55757"/>
                    <a:pt x="20462" y="55752"/>
                    <a:pt x="20511" y="55743"/>
                  </a:cubicBezTo>
                  <a:cubicBezTo>
                    <a:pt x="21736" y="55590"/>
                    <a:pt x="21583" y="54518"/>
                    <a:pt x="21736" y="53600"/>
                  </a:cubicBezTo>
                  <a:cubicBezTo>
                    <a:pt x="22960" y="44722"/>
                    <a:pt x="24185" y="35844"/>
                    <a:pt x="25409" y="26966"/>
                  </a:cubicBezTo>
                  <a:cubicBezTo>
                    <a:pt x="25409" y="26354"/>
                    <a:pt x="25409" y="25741"/>
                    <a:pt x="25562" y="24976"/>
                  </a:cubicBezTo>
                  <a:cubicBezTo>
                    <a:pt x="25913" y="24041"/>
                    <a:pt x="26175" y="23641"/>
                    <a:pt x="26961" y="23641"/>
                  </a:cubicBezTo>
                  <a:cubicBezTo>
                    <a:pt x="27204" y="23641"/>
                    <a:pt x="27497" y="23679"/>
                    <a:pt x="27858" y="23752"/>
                  </a:cubicBezTo>
                  <a:cubicBezTo>
                    <a:pt x="30154" y="24058"/>
                    <a:pt x="32297" y="24364"/>
                    <a:pt x="34593" y="24823"/>
                  </a:cubicBezTo>
                  <a:cubicBezTo>
                    <a:pt x="36124" y="25129"/>
                    <a:pt x="36430" y="25588"/>
                    <a:pt x="36430" y="27272"/>
                  </a:cubicBezTo>
                  <a:cubicBezTo>
                    <a:pt x="36430" y="29109"/>
                    <a:pt x="36430" y="29415"/>
                    <a:pt x="34440" y="29415"/>
                  </a:cubicBezTo>
                  <a:cubicBezTo>
                    <a:pt x="32297" y="29415"/>
                    <a:pt x="31532" y="30027"/>
                    <a:pt x="31226" y="32170"/>
                  </a:cubicBezTo>
                  <a:cubicBezTo>
                    <a:pt x="30307" y="39977"/>
                    <a:pt x="29236" y="47936"/>
                    <a:pt x="28164" y="55896"/>
                  </a:cubicBezTo>
                  <a:cubicBezTo>
                    <a:pt x="27093" y="64927"/>
                    <a:pt x="25715" y="73958"/>
                    <a:pt x="24644" y="83142"/>
                  </a:cubicBezTo>
                  <a:cubicBezTo>
                    <a:pt x="23725" y="90030"/>
                    <a:pt x="22960" y="96918"/>
                    <a:pt x="22042" y="103806"/>
                  </a:cubicBezTo>
                  <a:cubicBezTo>
                    <a:pt x="20817" y="113909"/>
                    <a:pt x="19440" y="124011"/>
                    <a:pt x="18215" y="134114"/>
                  </a:cubicBezTo>
                  <a:cubicBezTo>
                    <a:pt x="16991" y="142685"/>
                    <a:pt x="15919" y="151257"/>
                    <a:pt x="14848" y="159829"/>
                  </a:cubicBezTo>
                  <a:cubicBezTo>
                    <a:pt x="14541" y="162890"/>
                    <a:pt x="14082" y="165952"/>
                    <a:pt x="13623" y="169013"/>
                  </a:cubicBezTo>
                  <a:cubicBezTo>
                    <a:pt x="13623" y="169931"/>
                    <a:pt x="13317" y="170544"/>
                    <a:pt x="12245" y="170544"/>
                  </a:cubicBezTo>
                  <a:cubicBezTo>
                    <a:pt x="11021" y="170544"/>
                    <a:pt x="10715" y="171462"/>
                    <a:pt x="10562" y="172381"/>
                  </a:cubicBezTo>
                  <a:cubicBezTo>
                    <a:pt x="9643" y="175901"/>
                    <a:pt x="9184" y="179422"/>
                    <a:pt x="9031" y="183095"/>
                  </a:cubicBezTo>
                  <a:cubicBezTo>
                    <a:pt x="8572" y="183095"/>
                    <a:pt x="7960" y="183095"/>
                    <a:pt x="7500" y="183248"/>
                  </a:cubicBezTo>
                  <a:cubicBezTo>
                    <a:pt x="1225" y="182330"/>
                    <a:pt x="2143" y="182636"/>
                    <a:pt x="2908" y="177432"/>
                  </a:cubicBezTo>
                  <a:cubicBezTo>
                    <a:pt x="4592" y="164268"/>
                    <a:pt x="6429" y="151104"/>
                    <a:pt x="8113" y="137940"/>
                  </a:cubicBezTo>
                  <a:cubicBezTo>
                    <a:pt x="9031" y="129981"/>
                    <a:pt x="9796" y="122021"/>
                    <a:pt x="10715" y="114062"/>
                  </a:cubicBezTo>
                  <a:cubicBezTo>
                    <a:pt x="11939" y="101204"/>
                    <a:pt x="13317" y="88193"/>
                    <a:pt x="15001" y="75182"/>
                  </a:cubicBezTo>
                  <a:cubicBezTo>
                    <a:pt x="16072" y="67376"/>
                    <a:pt x="16837" y="59416"/>
                    <a:pt x="17603" y="51457"/>
                  </a:cubicBezTo>
                  <a:cubicBezTo>
                    <a:pt x="18521" y="43038"/>
                    <a:pt x="19440" y="34619"/>
                    <a:pt x="20358" y="26048"/>
                  </a:cubicBezTo>
                  <a:cubicBezTo>
                    <a:pt x="20358" y="25435"/>
                    <a:pt x="20511" y="24823"/>
                    <a:pt x="20664" y="24211"/>
                  </a:cubicBezTo>
                  <a:cubicBezTo>
                    <a:pt x="21123" y="23445"/>
                    <a:pt x="22042" y="22986"/>
                    <a:pt x="22960" y="22986"/>
                  </a:cubicBezTo>
                  <a:close/>
                  <a:moveTo>
                    <a:pt x="13610" y="173282"/>
                  </a:moveTo>
                  <a:cubicBezTo>
                    <a:pt x="13664" y="173282"/>
                    <a:pt x="13719" y="173287"/>
                    <a:pt x="13776" y="173299"/>
                  </a:cubicBezTo>
                  <a:cubicBezTo>
                    <a:pt x="14541" y="173299"/>
                    <a:pt x="14848" y="174217"/>
                    <a:pt x="14694" y="175442"/>
                  </a:cubicBezTo>
                  <a:cubicBezTo>
                    <a:pt x="14541" y="176054"/>
                    <a:pt x="14235" y="176819"/>
                    <a:pt x="14235" y="177432"/>
                  </a:cubicBezTo>
                  <a:cubicBezTo>
                    <a:pt x="14082" y="178044"/>
                    <a:pt x="14082" y="178656"/>
                    <a:pt x="14082" y="179269"/>
                  </a:cubicBezTo>
                  <a:cubicBezTo>
                    <a:pt x="14082" y="179881"/>
                    <a:pt x="14235" y="180340"/>
                    <a:pt x="15001" y="180340"/>
                  </a:cubicBezTo>
                  <a:cubicBezTo>
                    <a:pt x="15460" y="180340"/>
                    <a:pt x="15766" y="180034"/>
                    <a:pt x="15919" y="179728"/>
                  </a:cubicBezTo>
                  <a:cubicBezTo>
                    <a:pt x="16225" y="178350"/>
                    <a:pt x="16531" y="176819"/>
                    <a:pt x="16991" y="175442"/>
                  </a:cubicBezTo>
                  <a:cubicBezTo>
                    <a:pt x="17144" y="174983"/>
                    <a:pt x="17450" y="174523"/>
                    <a:pt x="17756" y="174217"/>
                  </a:cubicBezTo>
                  <a:cubicBezTo>
                    <a:pt x="17846" y="174172"/>
                    <a:pt x="17922" y="174154"/>
                    <a:pt x="17989" y="174154"/>
                  </a:cubicBezTo>
                  <a:cubicBezTo>
                    <a:pt x="18152" y="174154"/>
                    <a:pt x="18260" y="174262"/>
                    <a:pt x="18368" y="174370"/>
                  </a:cubicBezTo>
                  <a:cubicBezTo>
                    <a:pt x="18674" y="175136"/>
                    <a:pt x="18827" y="176054"/>
                    <a:pt x="18521" y="176973"/>
                  </a:cubicBezTo>
                  <a:cubicBezTo>
                    <a:pt x="18521" y="177891"/>
                    <a:pt x="18368" y="178656"/>
                    <a:pt x="18368" y="179422"/>
                  </a:cubicBezTo>
                  <a:cubicBezTo>
                    <a:pt x="18368" y="180034"/>
                    <a:pt x="18980" y="180340"/>
                    <a:pt x="19593" y="180340"/>
                  </a:cubicBezTo>
                  <a:cubicBezTo>
                    <a:pt x="19899" y="180187"/>
                    <a:pt x="20205" y="179881"/>
                    <a:pt x="20358" y="179575"/>
                  </a:cubicBezTo>
                  <a:cubicBezTo>
                    <a:pt x="20511" y="178962"/>
                    <a:pt x="20664" y="178350"/>
                    <a:pt x="20664" y="177738"/>
                  </a:cubicBezTo>
                  <a:cubicBezTo>
                    <a:pt x="20817" y="176819"/>
                    <a:pt x="20817" y="175901"/>
                    <a:pt x="21123" y="174983"/>
                  </a:cubicBezTo>
                  <a:cubicBezTo>
                    <a:pt x="21429" y="173911"/>
                    <a:pt x="22348" y="173911"/>
                    <a:pt x="23113" y="173911"/>
                  </a:cubicBezTo>
                  <a:cubicBezTo>
                    <a:pt x="23879" y="174064"/>
                    <a:pt x="24491" y="174370"/>
                    <a:pt x="24491" y="175136"/>
                  </a:cubicBezTo>
                  <a:cubicBezTo>
                    <a:pt x="24491" y="176360"/>
                    <a:pt x="24338" y="177585"/>
                    <a:pt x="24185" y="178656"/>
                  </a:cubicBezTo>
                  <a:cubicBezTo>
                    <a:pt x="24185" y="180034"/>
                    <a:pt x="23879" y="180952"/>
                    <a:pt x="23725" y="182636"/>
                  </a:cubicBezTo>
                  <a:cubicBezTo>
                    <a:pt x="23572" y="184320"/>
                    <a:pt x="23572" y="184320"/>
                    <a:pt x="21889" y="184320"/>
                  </a:cubicBezTo>
                  <a:lnTo>
                    <a:pt x="21123" y="184320"/>
                  </a:lnTo>
                  <a:cubicBezTo>
                    <a:pt x="17909" y="184167"/>
                    <a:pt x="14848" y="183861"/>
                    <a:pt x="11786" y="183554"/>
                  </a:cubicBezTo>
                  <a:cubicBezTo>
                    <a:pt x="11732" y="183568"/>
                    <a:pt x="11679" y="183574"/>
                    <a:pt x="11625" y="183574"/>
                  </a:cubicBezTo>
                  <a:cubicBezTo>
                    <a:pt x="11073" y="183574"/>
                    <a:pt x="10589" y="182888"/>
                    <a:pt x="10868" y="182330"/>
                  </a:cubicBezTo>
                  <a:cubicBezTo>
                    <a:pt x="11480" y="179728"/>
                    <a:pt x="11939" y="177279"/>
                    <a:pt x="12398" y="174830"/>
                  </a:cubicBezTo>
                  <a:cubicBezTo>
                    <a:pt x="12540" y="174121"/>
                    <a:pt x="12944" y="173282"/>
                    <a:pt x="13610" y="173282"/>
                  </a:cubicBezTo>
                  <a:close/>
                  <a:moveTo>
                    <a:pt x="34749" y="31880"/>
                  </a:moveTo>
                  <a:cubicBezTo>
                    <a:pt x="35384" y="31880"/>
                    <a:pt x="36337" y="32078"/>
                    <a:pt x="37808" y="32323"/>
                  </a:cubicBezTo>
                  <a:cubicBezTo>
                    <a:pt x="41328" y="32936"/>
                    <a:pt x="45155" y="33395"/>
                    <a:pt x="48676" y="33854"/>
                  </a:cubicBezTo>
                  <a:cubicBezTo>
                    <a:pt x="50053" y="34007"/>
                    <a:pt x="50206" y="34466"/>
                    <a:pt x="50206" y="35691"/>
                  </a:cubicBezTo>
                  <a:cubicBezTo>
                    <a:pt x="50206" y="35844"/>
                    <a:pt x="50206" y="35997"/>
                    <a:pt x="50206" y="36150"/>
                  </a:cubicBezTo>
                  <a:cubicBezTo>
                    <a:pt x="49747" y="40130"/>
                    <a:pt x="50206" y="40742"/>
                    <a:pt x="54186" y="41201"/>
                  </a:cubicBezTo>
                  <a:cubicBezTo>
                    <a:pt x="63370" y="42426"/>
                    <a:pt x="72401" y="43650"/>
                    <a:pt x="81585" y="44416"/>
                  </a:cubicBezTo>
                  <a:cubicBezTo>
                    <a:pt x="90310" y="45028"/>
                    <a:pt x="99035" y="46253"/>
                    <a:pt x="107760" y="47171"/>
                  </a:cubicBezTo>
                  <a:cubicBezTo>
                    <a:pt x="108984" y="47324"/>
                    <a:pt x="109290" y="47783"/>
                    <a:pt x="109443" y="48855"/>
                  </a:cubicBezTo>
                  <a:cubicBezTo>
                    <a:pt x="109443" y="49314"/>
                    <a:pt x="109443" y="49926"/>
                    <a:pt x="110362" y="50079"/>
                  </a:cubicBezTo>
                  <a:cubicBezTo>
                    <a:pt x="111280" y="50079"/>
                    <a:pt x="111433" y="49314"/>
                    <a:pt x="111586" y="48702"/>
                  </a:cubicBezTo>
                  <a:cubicBezTo>
                    <a:pt x="111739" y="47018"/>
                    <a:pt x="112199" y="45334"/>
                    <a:pt x="113117" y="43956"/>
                  </a:cubicBezTo>
                  <a:cubicBezTo>
                    <a:pt x="114801" y="44110"/>
                    <a:pt x="116331" y="44110"/>
                    <a:pt x="117862" y="44416"/>
                  </a:cubicBezTo>
                  <a:cubicBezTo>
                    <a:pt x="122148" y="45028"/>
                    <a:pt x="126587" y="44875"/>
                    <a:pt x="130873" y="45793"/>
                  </a:cubicBezTo>
                  <a:cubicBezTo>
                    <a:pt x="131485" y="45946"/>
                    <a:pt x="131944" y="46099"/>
                    <a:pt x="132557" y="46099"/>
                  </a:cubicBezTo>
                  <a:cubicBezTo>
                    <a:pt x="133322" y="46253"/>
                    <a:pt x="133934" y="47018"/>
                    <a:pt x="133781" y="47783"/>
                  </a:cubicBezTo>
                  <a:cubicBezTo>
                    <a:pt x="133475" y="50691"/>
                    <a:pt x="133169" y="53447"/>
                    <a:pt x="132710" y="56202"/>
                  </a:cubicBezTo>
                  <a:cubicBezTo>
                    <a:pt x="130261" y="73652"/>
                    <a:pt x="127811" y="91254"/>
                    <a:pt x="125362" y="108704"/>
                  </a:cubicBezTo>
                  <a:cubicBezTo>
                    <a:pt x="123066" y="125389"/>
                    <a:pt x="120770" y="142226"/>
                    <a:pt x="118321" y="158911"/>
                  </a:cubicBezTo>
                  <a:cubicBezTo>
                    <a:pt x="117250" y="166564"/>
                    <a:pt x="116178" y="174217"/>
                    <a:pt x="115107" y="181871"/>
                  </a:cubicBezTo>
                  <a:cubicBezTo>
                    <a:pt x="114954" y="182483"/>
                    <a:pt x="114954" y="183095"/>
                    <a:pt x="114954" y="183708"/>
                  </a:cubicBezTo>
                  <a:cubicBezTo>
                    <a:pt x="115255" y="186268"/>
                    <a:pt x="114371" y="186161"/>
                    <a:pt x="112447" y="186302"/>
                  </a:cubicBezTo>
                  <a:lnTo>
                    <a:pt x="112447" y="186302"/>
                  </a:lnTo>
                  <a:cubicBezTo>
                    <a:pt x="107569" y="185694"/>
                    <a:pt x="102843" y="185236"/>
                    <a:pt x="98116" y="184626"/>
                  </a:cubicBezTo>
                  <a:cubicBezTo>
                    <a:pt x="86942" y="183095"/>
                    <a:pt x="75922" y="181105"/>
                    <a:pt x="64901" y="178350"/>
                  </a:cubicBezTo>
                  <a:cubicBezTo>
                    <a:pt x="53574" y="175901"/>
                    <a:pt x="42094" y="174217"/>
                    <a:pt x="30614" y="172687"/>
                  </a:cubicBezTo>
                  <a:cubicBezTo>
                    <a:pt x="26634" y="171768"/>
                    <a:pt x="22501" y="171309"/>
                    <a:pt x="18368" y="171309"/>
                  </a:cubicBezTo>
                  <a:cubicBezTo>
                    <a:pt x="17909" y="171309"/>
                    <a:pt x="17297" y="171156"/>
                    <a:pt x="16837" y="170850"/>
                  </a:cubicBezTo>
                  <a:cubicBezTo>
                    <a:pt x="16378" y="170697"/>
                    <a:pt x="15919" y="170238"/>
                    <a:pt x="16072" y="169625"/>
                  </a:cubicBezTo>
                  <a:cubicBezTo>
                    <a:pt x="16072" y="168554"/>
                    <a:pt x="16072" y="167482"/>
                    <a:pt x="16225" y="166564"/>
                  </a:cubicBezTo>
                  <a:cubicBezTo>
                    <a:pt x="18368" y="149573"/>
                    <a:pt x="20664" y="132583"/>
                    <a:pt x="22807" y="115592"/>
                  </a:cubicBezTo>
                  <a:cubicBezTo>
                    <a:pt x="25256" y="97530"/>
                    <a:pt x="27552" y="79621"/>
                    <a:pt x="29695" y="61712"/>
                  </a:cubicBezTo>
                  <a:cubicBezTo>
                    <a:pt x="30920" y="53294"/>
                    <a:pt x="31838" y="44569"/>
                    <a:pt x="33063" y="35997"/>
                  </a:cubicBezTo>
                  <a:cubicBezTo>
                    <a:pt x="33479" y="32772"/>
                    <a:pt x="33400" y="31880"/>
                    <a:pt x="34749" y="31880"/>
                  </a:cubicBezTo>
                  <a:close/>
                  <a:moveTo>
                    <a:pt x="119546" y="36762"/>
                  </a:moveTo>
                  <a:cubicBezTo>
                    <a:pt x="121383" y="36762"/>
                    <a:pt x="123373" y="37068"/>
                    <a:pt x="125209" y="37528"/>
                  </a:cubicBezTo>
                  <a:lnTo>
                    <a:pt x="141894" y="39211"/>
                  </a:lnTo>
                  <a:cubicBezTo>
                    <a:pt x="142659" y="39364"/>
                    <a:pt x="143424" y="39364"/>
                    <a:pt x="144190" y="39518"/>
                  </a:cubicBezTo>
                  <a:cubicBezTo>
                    <a:pt x="144802" y="39518"/>
                    <a:pt x="145108" y="39977"/>
                    <a:pt x="145108" y="40589"/>
                  </a:cubicBezTo>
                  <a:cubicBezTo>
                    <a:pt x="145108" y="41354"/>
                    <a:pt x="145108" y="42120"/>
                    <a:pt x="144955" y="43038"/>
                  </a:cubicBezTo>
                  <a:cubicBezTo>
                    <a:pt x="142200" y="62478"/>
                    <a:pt x="139445" y="81917"/>
                    <a:pt x="136689" y="101510"/>
                  </a:cubicBezTo>
                  <a:cubicBezTo>
                    <a:pt x="133934" y="121256"/>
                    <a:pt x="131179" y="141155"/>
                    <a:pt x="128424" y="161053"/>
                  </a:cubicBezTo>
                  <a:cubicBezTo>
                    <a:pt x="126740" y="172381"/>
                    <a:pt x="125209" y="183708"/>
                    <a:pt x="123526" y="195035"/>
                  </a:cubicBezTo>
                  <a:cubicBezTo>
                    <a:pt x="123526" y="195800"/>
                    <a:pt x="123373" y="196412"/>
                    <a:pt x="123066" y="197024"/>
                  </a:cubicBezTo>
                  <a:cubicBezTo>
                    <a:pt x="122913" y="197484"/>
                    <a:pt x="122454" y="197943"/>
                    <a:pt x="121995" y="197943"/>
                  </a:cubicBezTo>
                  <a:cubicBezTo>
                    <a:pt x="120770" y="197943"/>
                    <a:pt x="119546" y="197790"/>
                    <a:pt x="118321" y="197790"/>
                  </a:cubicBezTo>
                  <a:cubicBezTo>
                    <a:pt x="102708" y="196259"/>
                    <a:pt x="86942" y="194575"/>
                    <a:pt x="71636" y="191514"/>
                  </a:cubicBezTo>
                  <a:cubicBezTo>
                    <a:pt x="56482" y="188606"/>
                    <a:pt x="41022" y="186310"/>
                    <a:pt x="25256" y="184626"/>
                  </a:cubicBezTo>
                  <a:cubicBezTo>
                    <a:pt x="26634" y="181412"/>
                    <a:pt x="26175" y="178044"/>
                    <a:pt x="27093" y="174983"/>
                  </a:cubicBezTo>
                  <a:cubicBezTo>
                    <a:pt x="27338" y="174738"/>
                    <a:pt x="27632" y="174664"/>
                    <a:pt x="27945" y="174664"/>
                  </a:cubicBezTo>
                  <a:cubicBezTo>
                    <a:pt x="28415" y="174664"/>
                    <a:pt x="28930" y="174830"/>
                    <a:pt x="29389" y="174830"/>
                  </a:cubicBezTo>
                  <a:cubicBezTo>
                    <a:pt x="47145" y="176973"/>
                    <a:pt x="64748" y="180646"/>
                    <a:pt x="82350" y="184473"/>
                  </a:cubicBezTo>
                  <a:cubicBezTo>
                    <a:pt x="91841" y="186463"/>
                    <a:pt x="101484" y="187687"/>
                    <a:pt x="111127" y="188453"/>
                  </a:cubicBezTo>
                  <a:lnTo>
                    <a:pt x="116331" y="188453"/>
                  </a:lnTo>
                  <a:cubicBezTo>
                    <a:pt x="117250" y="188453"/>
                    <a:pt x="117862" y="187687"/>
                    <a:pt x="117709" y="186769"/>
                  </a:cubicBezTo>
                  <a:cubicBezTo>
                    <a:pt x="117097" y="184932"/>
                    <a:pt x="117097" y="182789"/>
                    <a:pt x="117709" y="180952"/>
                  </a:cubicBezTo>
                  <a:cubicBezTo>
                    <a:pt x="120464" y="160288"/>
                    <a:pt x="123373" y="139777"/>
                    <a:pt x="126281" y="119266"/>
                  </a:cubicBezTo>
                  <a:cubicBezTo>
                    <a:pt x="128577" y="102582"/>
                    <a:pt x="131026" y="85744"/>
                    <a:pt x="133322" y="69060"/>
                  </a:cubicBezTo>
                  <a:cubicBezTo>
                    <a:pt x="134393" y="61712"/>
                    <a:pt x="135312" y="54365"/>
                    <a:pt x="136383" y="47018"/>
                  </a:cubicBezTo>
                  <a:cubicBezTo>
                    <a:pt x="136383" y="46865"/>
                    <a:pt x="136383" y="46712"/>
                    <a:pt x="136383" y="46559"/>
                  </a:cubicBezTo>
                  <a:cubicBezTo>
                    <a:pt x="136536" y="44875"/>
                    <a:pt x="136230" y="44263"/>
                    <a:pt x="134700" y="43956"/>
                  </a:cubicBezTo>
                  <a:cubicBezTo>
                    <a:pt x="132710" y="43650"/>
                    <a:pt x="130720" y="43344"/>
                    <a:pt x="128730" y="43038"/>
                  </a:cubicBezTo>
                  <a:cubicBezTo>
                    <a:pt x="128271" y="43038"/>
                    <a:pt x="127658" y="43038"/>
                    <a:pt x="127199" y="42885"/>
                  </a:cubicBezTo>
                  <a:cubicBezTo>
                    <a:pt x="125209" y="41814"/>
                    <a:pt x="123066" y="41507"/>
                    <a:pt x="121076" y="41507"/>
                  </a:cubicBezTo>
                  <a:cubicBezTo>
                    <a:pt x="120997" y="41523"/>
                    <a:pt x="120918" y="41531"/>
                    <a:pt x="120842" y="41531"/>
                  </a:cubicBezTo>
                  <a:cubicBezTo>
                    <a:pt x="120190" y="41531"/>
                    <a:pt x="119699" y="40968"/>
                    <a:pt x="119699" y="40283"/>
                  </a:cubicBezTo>
                  <a:cubicBezTo>
                    <a:pt x="119546" y="39211"/>
                    <a:pt x="119546" y="37987"/>
                    <a:pt x="119546" y="36762"/>
                  </a:cubicBezTo>
                  <a:close/>
                  <a:moveTo>
                    <a:pt x="88630" y="0"/>
                  </a:moveTo>
                  <a:cubicBezTo>
                    <a:pt x="88375" y="0"/>
                    <a:pt x="88119" y="9"/>
                    <a:pt x="87861" y="26"/>
                  </a:cubicBezTo>
                  <a:cubicBezTo>
                    <a:pt x="85106" y="26"/>
                    <a:pt x="82503" y="638"/>
                    <a:pt x="80207" y="2016"/>
                  </a:cubicBezTo>
                  <a:cubicBezTo>
                    <a:pt x="75615" y="4312"/>
                    <a:pt x="72095" y="8139"/>
                    <a:pt x="70105" y="12884"/>
                  </a:cubicBezTo>
                  <a:cubicBezTo>
                    <a:pt x="69511" y="14309"/>
                    <a:pt x="69286" y="14628"/>
                    <a:pt x="68213" y="14628"/>
                  </a:cubicBezTo>
                  <a:cubicBezTo>
                    <a:pt x="67904" y="14628"/>
                    <a:pt x="67524" y="14602"/>
                    <a:pt x="67044" y="14567"/>
                  </a:cubicBezTo>
                  <a:cubicBezTo>
                    <a:pt x="63829" y="14261"/>
                    <a:pt x="60768" y="13802"/>
                    <a:pt x="57553" y="13496"/>
                  </a:cubicBezTo>
                  <a:cubicBezTo>
                    <a:pt x="57018" y="13419"/>
                    <a:pt x="56482" y="13381"/>
                    <a:pt x="55946" y="13381"/>
                  </a:cubicBezTo>
                  <a:cubicBezTo>
                    <a:pt x="55410" y="13381"/>
                    <a:pt x="54875" y="13419"/>
                    <a:pt x="54339" y="13496"/>
                  </a:cubicBezTo>
                  <a:cubicBezTo>
                    <a:pt x="54260" y="13487"/>
                    <a:pt x="54182" y="13483"/>
                    <a:pt x="54106" y="13483"/>
                  </a:cubicBezTo>
                  <a:cubicBezTo>
                    <a:pt x="52843" y="13483"/>
                    <a:pt x="51899" y="14637"/>
                    <a:pt x="52043" y="15792"/>
                  </a:cubicBezTo>
                  <a:cubicBezTo>
                    <a:pt x="51890" y="17323"/>
                    <a:pt x="51890" y="18700"/>
                    <a:pt x="51737" y="20231"/>
                  </a:cubicBezTo>
                  <a:cubicBezTo>
                    <a:pt x="51506" y="23460"/>
                    <a:pt x="51710" y="24256"/>
                    <a:pt x="49795" y="24256"/>
                  </a:cubicBezTo>
                  <a:cubicBezTo>
                    <a:pt x="49169" y="24256"/>
                    <a:pt x="48315" y="24171"/>
                    <a:pt x="47145" y="24058"/>
                  </a:cubicBezTo>
                  <a:cubicBezTo>
                    <a:pt x="38114" y="23292"/>
                    <a:pt x="29083" y="21915"/>
                    <a:pt x="20358" y="19772"/>
                  </a:cubicBezTo>
                  <a:cubicBezTo>
                    <a:pt x="20230" y="19746"/>
                    <a:pt x="20103" y="19733"/>
                    <a:pt x="19978" y="19733"/>
                  </a:cubicBezTo>
                  <a:cubicBezTo>
                    <a:pt x="19355" y="19733"/>
                    <a:pt x="18802" y="20052"/>
                    <a:pt x="18674" y="20690"/>
                  </a:cubicBezTo>
                  <a:cubicBezTo>
                    <a:pt x="18368" y="21609"/>
                    <a:pt x="18215" y="22527"/>
                    <a:pt x="18062" y="23445"/>
                  </a:cubicBezTo>
                  <a:cubicBezTo>
                    <a:pt x="17450" y="28803"/>
                    <a:pt x="16837" y="34160"/>
                    <a:pt x="16378" y="39671"/>
                  </a:cubicBezTo>
                  <a:cubicBezTo>
                    <a:pt x="15154" y="51916"/>
                    <a:pt x="14082" y="64315"/>
                    <a:pt x="12552" y="76560"/>
                  </a:cubicBezTo>
                  <a:cubicBezTo>
                    <a:pt x="11174" y="85744"/>
                    <a:pt x="10409" y="95081"/>
                    <a:pt x="9337" y="104265"/>
                  </a:cubicBezTo>
                  <a:cubicBezTo>
                    <a:pt x="8266" y="113909"/>
                    <a:pt x="7347" y="123705"/>
                    <a:pt x="6276" y="133348"/>
                  </a:cubicBezTo>
                  <a:cubicBezTo>
                    <a:pt x="4286" y="148655"/>
                    <a:pt x="2143" y="163962"/>
                    <a:pt x="306" y="179269"/>
                  </a:cubicBezTo>
                  <a:lnTo>
                    <a:pt x="0" y="181105"/>
                  </a:lnTo>
                  <a:cubicBezTo>
                    <a:pt x="0" y="182177"/>
                    <a:pt x="459" y="183248"/>
                    <a:pt x="1378" y="183861"/>
                  </a:cubicBezTo>
                  <a:cubicBezTo>
                    <a:pt x="1990" y="184473"/>
                    <a:pt x="2908" y="184932"/>
                    <a:pt x="3827" y="184932"/>
                  </a:cubicBezTo>
                  <a:cubicBezTo>
                    <a:pt x="7347" y="185391"/>
                    <a:pt x="10715" y="185850"/>
                    <a:pt x="14235" y="186157"/>
                  </a:cubicBezTo>
                  <a:cubicBezTo>
                    <a:pt x="27093" y="187075"/>
                    <a:pt x="39951" y="188606"/>
                    <a:pt x="52655" y="190596"/>
                  </a:cubicBezTo>
                  <a:cubicBezTo>
                    <a:pt x="62452" y="192279"/>
                    <a:pt x="72248" y="194116"/>
                    <a:pt x="82197" y="195800"/>
                  </a:cubicBezTo>
                  <a:cubicBezTo>
                    <a:pt x="94137" y="197943"/>
                    <a:pt x="106229" y="198708"/>
                    <a:pt x="118168" y="200086"/>
                  </a:cubicBezTo>
                  <a:cubicBezTo>
                    <a:pt x="120158" y="200239"/>
                    <a:pt x="122148" y="200086"/>
                    <a:pt x="123219" y="202382"/>
                  </a:cubicBezTo>
                  <a:cubicBezTo>
                    <a:pt x="123284" y="202574"/>
                    <a:pt x="123482" y="202659"/>
                    <a:pt x="123713" y="202659"/>
                  </a:cubicBezTo>
                  <a:cubicBezTo>
                    <a:pt x="124034" y="202659"/>
                    <a:pt x="124419" y="202496"/>
                    <a:pt x="124597" y="202229"/>
                  </a:cubicBezTo>
                  <a:cubicBezTo>
                    <a:pt x="125209" y="201157"/>
                    <a:pt x="125669" y="199780"/>
                    <a:pt x="125669" y="198402"/>
                  </a:cubicBezTo>
                  <a:cubicBezTo>
                    <a:pt x="125669" y="196718"/>
                    <a:pt x="125822" y="195035"/>
                    <a:pt x="126128" y="193351"/>
                  </a:cubicBezTo>
                  <a:cubicBezTo>
                    <a:pt x="128730" y="174830"/>
                    <a:pt x="131332" y="156461"/>
                    <a:pt x="133934" y="137940"/>
                  </a:cubicBezTo>
                  <a:lnTo>
                    <a:pt x="141894" y="82223"/>
                  </a:lnTo>
                  <a:cubicBezTo>
                    <a:pt x="143730" y="69213"/>
                    <a:pt x="145720" y="56049"/>
                    <a:pt x="147404" y="43038"/>
                  </a:cubicBezTo>
                  <a:cubicBezTo>
                    <a:pt x="148169" y="37834"/>
                    <a:pt x="147098" y="37222"/>
                    <a:pt x="142965" y="36762"/>
                  </a:cubicBezTo>
                  <a:cubicBezTo>
                    <a:pt x="138679" y="36456"/>
                    <a:pt x="134700" y="36303"/>
                    <a:pt x="130107" y="35691"/>
                  </a:cubicBezTo>
                  <a:cubicBezTo>
                    <a:pt x="125669" y="35079"/>
                    <a:pt x="121230" y="34313"/>
                    <a:pt x="116791" y="33395"/>
                  </a:cubicBezTo>
                  <a:cubicBezTo>
                    <a:pt x="115107" y="33089"/>
                    <a:pt x="114801" y="32629"/>
                    <a:pt x="115260" y="30793"/>
                  </a:cubicBezTo>
                  <a:cubicBezTo>
                    <a:pt x="115719" y="28344"/>
                    <a:pt x="116331" y="25894"/>
                    <a:pt x="116944" y="23445"/>
                  </a:cubicBezTo>
                  <a:cubicBezTo>
                    <a:pt x="117403" y="21762"/>
                    <a:pt x="117097" y="21149"/>
                    <a:pt x="115413" y="21149"/>
                  </a:cubicBezTo>
                  <a:cubicBezTo>
                    <a:pt x="111892" y="21149"/>
                    <a:pt x="108525" y="20690"/>
                    <a:pt x="105157" y="20078"/>
                  </a:cubicBezTo>
                  <a:cubicBezTo>
                    <a:pt x="100565" y="19466"/>
                    <a:pt x="101178" y="19313"/>
                    <a:pt x="100872" y="15486"/>
                  </a:cubicBezTo>
                  <a:cubicBezTo>
                    <a:pt x="100718" y="12271"/>
                    <a:pt x="99953" y="9210"/>
                    <a:pt x="98576" y="6302"/>
                  </a:cubicBezTo>
                  <a:cubicBezTo>
                    <a:pt x="96697" y="2401"/>
                    <a:pt x="92910" y="0"/>
                    <a:pt x="88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9"/>
            <p:cNvSpPr/>
            <p:nvPr/>
          </p:nvSpPr>
          <p:spPr>
            <a:xfrm>
              <a:off x="2801650" y="1730525"/>
              <a:ext cx="2165925" cy="358775"/>
            </a:xfrm>
            <a:custGeom>
              <a:avLst/>
              <a:gdLst/>
              <a:ahLst/>
              <a:cxnLst/>
              <a:rect l="l" t="t" r="r" b="b"/>
              <a:pathLst>
                <a:path w="86637" h="14351" extrusionOk="0">
                  <a:moveTo>
                    <a:pt x="2450" y="0"/>
                  </a:moveTo>
                  <a:cubicBezTo>
                    <a:pt x="1531" y="0"/>
                    <a:pt x="1225" y="0"/>
                    <a:pt x="1072" y="154"/>
                  </a:cubicBezTo>
                  <a:cubicBezTo>
                    <a:pt x="460" y="154"/>
                    <a:pt x="1" y="613"/>
                    <a:pt x="1" y="1072"/>
                  </a:cubicBezTo>
                  <a:cubicBezTo>
                    <a:pt x="1" y="1684"/>
                    <a:pt x="460" y="2143"/>
                    <a:pt x="1072" y="2297"/>
                  </a:cubicBezTo>
                  <a:cubicBezTo>
                    <a:pt x="1531" y="2450"/>
                    <a:pt x="1991" y="2450"/>
                    <a:pt x="2603" y="2450"/>
                  </a:cubicBezTo>
                  <a:cubicBezTo>
                    <a:pt x="6276" y="2909"/>
                    <a:pt x="9950" y="3368"/>
                    <a:pt x="13624" y="3980"/>
                  </a:cubicBezTo>
                  <a:cubicBezTo>
                    <a:pt x="22042" y="5358"/>
                    <a:pt x="30461" y="6735"/>
                    <a:pt x="38880" y="8113"/>
                  </a:cubicBezTo>
                  <a:cubicBezTo>
                    <a:pt x="48676" y="9491"/>
                    <a:pt x="58626" y="10868"/>
                    <a:pt x="68422" y="12246"/>
                  </a:cubicBezTo>
                  <a:lnTo>
                    <a:pt x="83882" y="14236"/>
                  </a:lnTo>
                  <a:cubicBezTo>
                    <a:pt x="84188" y="14312"/>
                    <a:pt x="84494" y="14351"/>
                    <a:pt x="84800" y="14351"/>
                  </a:cubicBezTo>
                  <a:cubicBezTo>
                    <a:pt x="85106" y="14351"/>
                    <a:pt x="85412" y="14312"/>
                    <a:pt x="85719" y="14236"/>
                  </a:cubicBezTo>
                  <a:cubicBezTo>
                    <a:pt x="86178" y="14236"/>
                    <a:pt x="86331" y="13930"/>
                    <a:pt x="86484" y="13624"/>
                  </a:cubicBezTo>
                  <a:cubicBezTo>
                    <a:pt x="86637" y="13164"/>
                    <a:pt x="86484" y="12705"/>
                    <a:pt x="86178" y="12552"/>
                  </a:cubicBezTo>
                  <a:cubicBezTo>
                    <a:pt x="85412" y="12246"/>
                    <a:pt x="84647" y="12093"/>
                    <a:pt x="83882" y="11940"/>
                  </a:cubicBezTo>
                  <a:lnTo>
                    <a:pt x="73932" y="10562"/>
                  </a:lnTo>
                  <a:cubicBezTo>
                    <a:pt x="63983" y="9185"/>
                    <a:pt x="54187" y="7960"/>
                    <a:pt x="43931" y="6429"/>
                  </a:cubicBezTo>
                  <a:cubicBezTo>
                    <a:pt x="33676" y="4899"/>
                    <a:pt x="23573" y="3062"/>
                    <a:pt x="13318" y="1531"/>
                  </a:cubicBezTo>
                  <a:cubicBezTo>
                    <a:pt x="9491" y="919"/>
                    <a:pt x="5664" y="460"/>
                    <a:pt x="245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9"/>
            <p:cNvSpPr/>
            <p:nvPr/>
          </p:nvSpPr>
          <p:spPr>
            <a:xfrm>
              <a:off x="2824625" y="2270100"/>
              <a:ext cx="1966925" cy="377900"/>
            </a:xfrm>
            <a:custGeom>
              <a:avLst/>
              <a:gdLst/>
              <a:ahLst/>
              <a:cxnLst/>
              <a:rect l="l" t="t" r="r" b="b"/>
              <a:pathLst>
                <a:path w="78677" h="15116" extrusionOk="0">
                  <a:moveTo>
                    <a:pt x="1837" y="0"/>
                  </a:moveTo>
                  <a:cubicBezTo>
                    <a:pt x="1607" y="77"/>
                    <a:pt x="1416" y="77"/>
                    <a:pt x="1263" y="77"/>
                  </a:cubicBezTo>
                  <a:cubicBezTo>
                    <a:pt x="1110" y="77"/>
                    <a:pt x="995" y="77"/>
                    <a:pt x="919" y="153"/>
                  </a:cubicBezTo>
                  <a:cubicBezTo>
                    <a:pt x="612" y="306"/>
                    <a:pt x="306" y="612"/>
                    <a:pt x="153" y="918"/>
                  </a:cubicBezTo>
                  <a:cubicBezTo>
                    <a:pt x="0" y="1531"/>
                    <a:pt x="459" y="1990"/>
                    <a:pt x="919" y="2143"/>
                  </a:cubicBezTo>
                  <a:cubicBezTo>
                    <a:pt x="2449" y="2449"/>
                    <a:pt x="4133" y="2755"/>
                    <a:pt x="5664" y="2908"/>
                  </a:cubicBezTo>
                  <a:cubicBezTo>
                    <a:pt x="12092" y="3980"/>
                    <a:pt x="18521" y="4898"/>
                    <a:pt x="24950" y="5970"/>
                  </a:cubicBezTo>
                  <a:cubicBezTo>
                    <a:pt x="42094" y="8878"/>
                    <a:pt x="59084" y="12092"/>
                    <a:pt x="76381" y="15001"/>
                  </a:cubicBezTo>
                  <a:cubicBezTo>
                    <a:pt x="76534" y="15077"/>
                    <a:pt x="76725" y="15116"/>
                    <a:pt x="76917" y="15116"/>
                  </a:cubicBezTo>
                  <a:cubicBezTo>
                    <a:pt x="77108" y="15116"/>
                    <a:pt x="77299" y="15077"/>
                    <a:pt x="77452" y="15001"/>
                  </a:cubicBezTo>
                  <a:cubicBezTo>
                    <a:pt x="77912" y="15001"/>
                    <a:pt x="78218" y="14695"/>
                    <a:pt x="78371" y="14388"/>
                  </a:cubicBezTo>
                  <a:cubicBezTo>
                    <a:pt x="78677" y="13929"/>
                    <a:pt x="78371" y="13317"/>
                    <a:pt x="77912" y="13164"/>
                  </a:cubicBezTo>
                  <a:cubicBezTo>
                    <a:pt x="76381" y="12705"/>
                    <a:pt x="75003" y="12399"/>
                    <a:pt x="73626" y="12092"/>
                  </a:cubicBezTo>
                  <a:cubicBezTo>
                    <a:pt x="64748" y="10562"/>
                    <a:pt x="56023" y="9337"/>
                    <a:pt x="47298" y="7653"/>
                  </a:cubicBezTo>
                  <a:cubicBezTo>
                    <a:pt x="32757" y="4745"/>
                    <a:pt x="18215" y="2143"/>
                    <a:pt x="3674" y="306"/>
                  </a:cubicBezTo>
                  <a:lnTo>
                    <a:pt x="1837"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9"/>
            <p:cNvSpPr/>
            <p:nvPr/>
          </p:nvSpPr>
          <p:spPr>
            <a:xfrm>
              <a:off x="2927925" y="2683375"/>
              <a:ext cx="1833025" cy="256400"/>
            </a:xfrm>
            <a:custGeom>
              <a:avLst/>
              <a:gdLst/>
              <a:ahLst/>
              <a:cxnLst/>
              <a:rect l="l" t="t" r="r" b="b"/>
              <a:pathLst>
                <a:path w="73321" h="10256" extrusionOk="0">
                  <a:moveTo>
                    <a:pt x="1532" y="0"/>
                  </a:moveTo>
                  <a:cubicBezTo>
                    <a:pt x="613" y="0"/>
                    <a:pt x="1" y="460"/>
                    <a:pt x="1" y="1072"/>
                  </a:cubicBezTo>
                  <a:cubicBezTo>
                    <a:pt x="154" y="1531"/>
                    <a:pt x="460" y="1990"/>
                    <a:pt x="1072" y="2143"/>
                  </a:cubicBezTo>
                  <a:cubicBezTo>
                    <a:pt x="1532" y="2296"/>
                    <a:pt x="2144" y="2296"/>
                    <a:pt x="2603" y="2449"/>
                  </a:cubicBezTo>
                  <a:cubicBezTo>
                    <a:pt x="5664" y="2756"/>
                    <a:pt x="8726" y="3215"/>
                    <a:pt x="11787" y="3521"/>
                  </a:cubicBezTo>
                  <a:cubicBezTo>
                    <a:pt x="19441" y="4439"/>
                    <a:pt x="27094" y="5205"/>
                    <a:pt x="34747" y="5970"/>
                  </a:cubicBezTo>
                  <a:cubicBezTo>
                    <a:pt x="43778" y="7042"/>
                    <a:pt x="52962" y="8266"/>
                    <a:pt x="61993" y="9338"/>
                  </a:cubicBezTo>
                  <a:cubicBezTo>
                    <a:pt x="65208" y="9644"/>
                    <a:pt x="68269" y="9950"/>
                    <a:pt x="71637" y="10256"/>
                  </a:cubicBezTo>
                  <a:lnTo>
                    <a:pt x="72249" y="10256"/>
                  </a:lnTo>
                  <a:cubicBezTo>
                    <a:pt x="72861" y="10103"/>
                    <a:pt x="73167" y="9644"/>
                    <a:pt x="73320" y="9184"/>
                  </a:cubicBezTo>
                  <a:cubicBezTo>
                    <a:pt x="73320" y="8572"/>
                    <a:pt x="72861" y="8113"/>
                    <a:pt x="72249" y="8113"/>
                  </a:cubicBezTo>
                  <a:cubicBezTo>
                    <a:pt x="71024" y="7960"/>
                    <a:pt x="69647" y="7807"/>
                    <a:pt x="68422" y="7654"/>
                  </a:cubicBezTo>
                  <a:lnTo>
                    <a:pt x="48983" y="5358"/>
                  </a:lnTo>
                  <a:lnTo>
                    <a:pt x="31533" y="3521"/>
                  </a:lnTo>
                  <a:lnTo>
                    <a:pt x="8573" y="766"/>
                  </a:lnTo>
                  <a:cubicBezTo>
                    <a:pt x="6277" y="460"/>
                    <a:pt x="3828" y="307"/>
                    <a:pt x="153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9"/>
            <p:cNvSpPr/>
            <p:nvPr/>
          </p:nvSpPr>
          <p:spPr>
            <a:xfrm>
              <a:off x="2927925" y="1416725"/>
              <a:ext cx="1836850" cy="233475"/>
            </a:xfrm>
            <a:custGeom>
              <a:avLst/>
              <a:gdLst/>
              <a:ahLst/>
              <a:cxnLst/>
              <a:rect l="l" t="t" r="r" b="b"/>
              <a:pathLst>
                <a:path w="73474" h="9339" extrusionOk="0">
                  <a:moveTo>
                    <a:pt x="3215" y="1"/>
                  </a:moveTo>
                  <a:lnTo>
                    <a:pt x="3215" y="154"/>
                  </a:lnTo>
                  <a:lnTo>
                    <a:pt x="2756" y="154"/>
                  </a:lnTo>
                  <a:cubicBezTo>
                    <a:pt x="2587" y="182"/>
                    <a:pt x="2412" y="190"/>
                    <a:pt x="2236" y="190"/>
                  </a:cubicBezTo>
                  <a:cubicBezTo>
                    <a:pt x="2045" y="190"/>
                    <a:pt x="1853" y="181"/>
                    <a:pt x="1666" y="181"/>
                  </a:cubicBezTo>
                  <a:cubicBezTo>
                    <a:pt x="1101" y="181"/>
                    <a:pt x="589" y="262"/>
                    <a:pt x="307" y="919"/>
                  </a:cubicBezTo>
                  <a:cubicBezTo>
                    <a:pt x="1" y="1685"/>
                    <a:pt x="919" y="2297"/>
                    <a:pt x="2756" y="2450"/>
                  </a:cubicBezTo>
                  <a:lnTo>
                    <a:pt x="3062" y="2450"/>
                  </a:lnTo>
                  <a:cubicBezTo>
                    <a:pt x="9644" y="2756"/>
                    <a:pt x="16073" y="3828"/>
                    <a:pt x="22502" y="4593"/>
                  </a:cubicBezTo>
                  <a:cubicBezTo>
                    <a:pt x="30155" y="5511"/>
                    <a:pt x="37809" y="6430"/>
                    <a:pt x="45462" y="7348"/>
                  </a:cubicBezTo>
                  <a:cubicBezTo>
                    <a:pt x="51126" y="7960"/>
                    <a:pt x="56789" y="8267"/>
                    <a:pt x="62453" y="8726"/>
                  </a:cubicBezTo>
                  <a:cubicBezTo>
                    <a:pt x="65055" y="9032"/>
                    <a:pt x="67504" y="9185"/>
                    <a:pt x="70106" y="9338"/>
                  </a:cubicBezTo>
                  <a:cubicBezTo>
                    <a:pt x="71024" y="9338"/>
                    <a:pt x="71943" y="9338"/>
                    <a:pt x="72708" y="9185"/>
                  </a:cubicBezTo>
                  <a:cubicBezTo>
                    <a:pt x="73167" y="9032"/>
                    <a:pt x="73320" y="8573"/>
                    <a:pt x="73473" y="8267"/>
                  </a:cubicBezTo>
                  <a:cubicBezTo>
                    <a:pt x="73473" y="7807"/>
                    <a:pt x="73167" y="7501"/>
                    <a:pt x="72861" y="7348"/>
                  </a:cubicBezTo>
                  <a:cubicBezTo>
                    <a:pt x="72402" y="7195"/>
                    <a:pt x="71790" y="7042"/>
                    <a:pt x="71330" y="7042"/>
                  </a:cubicBezTo>
                  <a:cubicBezTo>
                    <a:pt x="63677" y="6430"/>
                    <a:pt x="56024" y="6124"/>
                    <a:pt x="48370" y="5358"/>
                  </a:cubicBezTo>
                  <a:cubicBezTo>
                    <a:pt x="38115" y="4287"/>
                    <a:pt x="27859" y="2909"/>
                    <a:pt x="17451" y="1685"/>
                  </a:cubicBezTo>
                  <a:cubicBezTo>
                    <a:pt x="12859" y="1072"/>
                    <a:pt x="7960" y="460"/>
                    <a:pt x="321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9"/>
            <p:cNvSpPr/>
            <p:nvPr/>
          </p:nvSpPr>
          <p:spPr>
            <a:xfrm>
              <a:off x="2870525" y="2143800"/>
              <a:ext cx="1239875" cy="249500"/>
            </a:xfrm>
            <a:custGeom>
              <a:avLst/>
              <a:gdLst/>
              <a:ahLst/>
              <a:cxnLst/>
              <a:rect l="l" t="t" r="r" b="b"/>
              <a:pathLst>
                <a:path w="49595" h="9980" extrusionOk="0">
                  <a:moveTo>
                    <a:pt x="2144" y="1"/>
                  </a:moveTo>
                  <a:lnTo>
                    <a:pt x="1072" y="154"/>
                  </a:lnTo>
                  <a:cubicBezTo>
                    <a:pt x="613" y="154"/>
                    <a:pt x="1" y="460"/>
                    <a:pt x="1" y="1072"/>
                  </a:cubicBezTo>
                  <a:cubicBezTo>
                    <a:pt x="1" y="1532"/>
                    <a:pt x="307" y="2144"/>
                    <a:pt x="919" y="2144"/>
                  </a:cubicBezTo>
                  <a:cubicBezTo>
                    <a:pt x="1991" y="2297"/>
                    <a:pt x="3062" y="2450"/>
                    <a:pt x="3981" y="2603"/>
                  </a:cubicBezTo>
                  <a:lnTo>
                    <a:pt x="46687" y="9797"/>
                  </a:lnTo>
                  <a:cubicBezTo>
                    <a:pt x="47299" y="9950"/>
                    <a:pt x="47911" y="9950"/>
                    <a:pt x="48523" y="9950"/>
                  </a:cubicBezTo>
                  <a:cubicBezTo>
                    <a:pt x="48604" y="9970"/>
                    <a:pt x="48682" y="9980"/>
                    <a:pt x="48756" y="9980"/>
                  </a:cubicBezTo>
                  <a:cubicBezTo>
                    <a:pt x="49248" y="9980"/>
                    <a:pt x="49595" y="9564"/>
                    <a:pt x="49595" y="9032"/>
                  </a:cubicBezTo>
                  <a:cubicBezTo>
                    <a:pt x="49595" y="8726"/>
                    <a:pt x="49289" y="8267"/>
                    <a:pt x="48983" y="8113"/>
                  </a:cubicBezTo>
                  <a:cubicBezTo>
                    <a:pt x="47605" y="7654"/>
                    <a:pt x="46227" y="7348"/>
                    <a:pt x="44850" y="7042"/>
                  </a:cubicBezTo>
                  <a:lnTo>
                    <a:pt x="4593" y="307"/>
                  </a:lnTo>
                  <a:cubicBezTo>
                    <a:pt x="3675" y="154"/>
                    <a:pt x="2756" y="1"/>
                    <a:pt x="214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9"/>
            <p:cNvSpPr/>
            <p:nvPr/>
          </p:nvSpPr>
          <p:spPr>
            <a:xfrm>
              <a:off x="2790175" y="3055525"/>
              <a:ext cx="1155675" cy="227700"/>
            </a:xfrm>
            <a:custGeom>
              <a:avLst/>
              <a:gdLst/>
              <a:ahLst/>
              <a:cxnLst/>
              <a:rect l="l" t="t" r="r" b="b"/>
              <a:pathLst>
                <a:path w="46227" h="9108" extrusionOk="0">
                  <a:moveTo>
                    <a:pt x="1302" y="0"/>
                  </a:moveTo>
                  <a:cubicBezTo>
                    <a:pt x="1110" y="0"/>
                    <a:pt x="919" y="39"/>
                    <a:pt x="766" y="115"/>
                  </a:cubicBezTo>
                  <a:cubicBezTo>
                    <a:pt x="460" y="268"/>
                    <a:pt x="154" y="574"/>
                    <a:pt x="0" y="880"/>
                  </a:cubicBezTo>
                  <a:cubicBezTo>
                    <a:pt x="0" y="1340"/>
                    <a:pt x="154" y="1646"/>
                    <a:pt x="460" y="1952"/>
                  </a:cubicBezTo>
                  <a:cubicBezTo>
                    <a:pt x="1684" y="2258"/>
                    <a:pt x="2756" y="2411"/>
                    <a:pt x="3980" y="2717"/>
                  </a:cubicBezTo>
                  <a:cubicBezTo>
                    <a:pt x="6889" y="3176"/>
                    <a:pt x="9797" y="3483"/>
                    <a:pt x="12705" y="3942"/>
                  </a:cubicBezTo>
                  <a:cubicBezTo>
                    <a:pt x="22808" y="5472"/>
                    <a:pt x="33063" y="6850"/>
                    <a:pt x="43319" y="8993"/>
                  </a:cubicBezTo>
                  <a:cubicBezTo>
                    <a:pt x="43625" y="9070"/>
                    <a:pt x="44007" y="9108"/>
                    <a:pt x="44409" y="9108"/>
                  </a:cubicBezTo>
                  <a:cubicBezTo>
                    <a:pt x="44811" y="9108"/>
                    <a:pt x="45232" y="9070"/>
                    <a:pt x="45615" y="8993"/>
                  </a:cubicBezTo>
                  <a:cubicBezTo>
                    <a:pt x="45921" y="8840"/>
                    <a:pt x="46074" y="8381"/>
                    <a:pt x="46227" y="8075"/>
                  </a:cubicBezTo>
                  <a:cubicBezTo>
                    <a:pt x="45921" y="7615"/>
                    <a:pt x="45768" y="7309"/>
                    <a:pt x="45462" y="7156"/>
                  </a:cubicBezTo>
                  <a:cubicBezTo>
                    <a:pt x="44696" y="7003"/>
                    <a:pt x="43931" y="6850"/>
                    <a:pt x="43166" y="6697"/>
                  </a:cubicBezTo>
                  <a:cubicBezTo>
                    <a:pt x="29389" y="3942"/>
                    <a:pt x="15613" y="1952"/>
                    <a:pt x="1837" y="115"/>
                  </a:cubicBezTo>
                  <a:cubicBezTo>
                    <a:pt x="1684" y="39"/>
                    <a:pt x="1493" y="0"/>
                    <a:pt x="130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9"/>
            <p:cNvSpPr/>
            <p:nvPr/>
          </p:nvSpPr>
          <p:spPr>
            <a:xfrm>
              <a:off x="3847000" y="1687950"/>
              <a:ext cx="1143550" cy="203325"/>
            </a:xfrm>
            <a:custGeom>
              <a:avLst/>
              <a:gdLst/>
              <a:ahLst/>
              <a:cxnLst/>
              <a:rect l="l" t="t" r="r" b="b"/>
              <a:pathLst>
                <a:path w="45742" h="8133" extrusionOk="0">
                  <a:moveTo>
                    <a:pt x="1954" y="0"/>
                  </a:moveTo>
                  <a:cubicBezTo>
                    <a:pt x="869" y="0"/>
                    <a:pt x="1" y="699"/>
                    <a:pt x="280" y="1397"/>
                  </a:cubicBezTo>
                  <a:cubicBezTo>
                    <a:pt x="433" y="2316"/>
                    <a:pt x="1352" y="2163"/>
                    <a:pt x="2117" y="2316"/>
                  </a:cubicBezTo>
                  <a:lnTo>
                    <a:pt x="30128" y="6296"/>
                  </a:lnTo>
                  <a:cubicBezTo>
                    <a:pt x="34567" y="6908"/>
                    <a:pt x="39159" y="7520"/>
                    <a:pt x="42986" y="8132"/>
                  </a:cubicBezTo>
                  <a:cubicBezTo>
                    <a:pt x="44823" y="8132"/>
                    <a:pt x="45741" y="7520"/>
                    <a:pt x="45588" y="6755"/>
                  </a:cubicBezTo>
                  <a:cubicBezTo>
                    <a:pt x="45282" y="5683"/>
                    <a:pt x="44364" y="5989"/>
                    <a:pt x="43598" y="5836"/>
                  </a:cubicBezTo>
                  <a:cubicBezTo>
                    <a:pt x="43292" y="5683"/>
                    <a:pt x="42833" y="5683"/>
                    <a:pt x="42527" y="5530"/>
                  </a:cubicBezTo>
                  <a:lnTo>
                    <a:pt x="12066" y="1397"/>
                  </a:lnTo>
                  <a:cubicBezTo>
                    <a:pt x="8852" y="938"/>
                    <a:pt x="5638" y="479"/>
                    <a:pt x="2270" y="20"/>
                  </a:cubicBezTo>
                  <a:cubicBezTo>
                    <a:pt x="2163" y="6"/>
                    <a:pt x="2058" y="0"/>
                    <a:pt x="1954"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9"/>
            <p:cNvSpPr/>
            <p:nvPr/>
          </p:nvSpPr>
          <p:spPr>
            <a:xfrm>
              <a:off x="2732775" y="2854000"/>
              <a:ext cx="1082975" cy="235025"/>
            </a:xfrm>
            <a:custGeom>
              <a:avLst/>
              <a:gdLst/>
              <a:ahLst/>
              <a:cxnLst/>
              <a:rect l="l" t="t" r="r" b="b"/>
              <a:pathLst>
                <a:path w="43319" h="9401" extrusionOk="0">
                  <a:moveTo>
                    <a:pt x="1537" y="0"/>
                  </a:moveTo>
                  <a:cubicBezTo>
                    <a:pt x="1275" y="0"/>
                    <a:pt x="982" y="108"/>
                    <a:pt x="766" y="217"/>
                  </a:cubicBezTo>
                  <a:cubicBezTo>
                    <a:pt x="460" y="217"/>
                    <a:pt x="307" y="523"/>
                    <a:pt x="154" y="676"/>
                  </a:cubicBezTo>
                  <a:cubicBezTo>
                    <a:pt x="0" y="982"/>
                    <a:pt x="154" y="1441"/>
                    <a:pt x="460" y="1747"/>
                  </a:cubicBezTo>
                  <a:cubicBezTo>
                    <a:pt x="1837" y="2359"/>
                    <a:pt x="3215" y="2819"/>
                    <a:pt x="4593" y="2972"/>
                  </a:cubicBezTo>
                  <a:cubicBezTo>
                    <a:pt x="16379" y="4962"/>
                    <a:pt x="28318" y="6645"/>
                    <a:pt x="39951" y="9094"/>
                  </a:cubicBezTo>
                  <a:lnTo>
                    <a:pt x="41635" y="9401"/>
                  </a:lnTo>
                  <a:cubicBezTo>
                    <a:pt x="41941" y="9401"/>
                    <a:pt x="42247" y="9401"/>
                    <a:pt x="42706" y="9248"/>
                  </a:cubicBezTo>
                  <a:cubicBezTo>
                    <a:pt x="43012" y="9094"/>
                    <a:pt x="43319" y="8941"/>
                    <a:pt x="43319" y="8482"/>
                  </a:cubicBezTo>
                  <a:cubicBezTo>
                    <a:pt x="43319" y="8176"/>
                    <a:pt x="43166" y="7717"/>
                    <a:pt x="42859" y="7564"/>
                  </a:cubicBezTo>
                  <a:cubicBezTo>
                    <a:pt x="42400" y="7258"/>
                    <a:pt x="41941" y="7105"/>
                    <a:pt x="41482" y="7105"/>
                  </a:cubicBezTo>
                  <a:cubicBezTo>
                    <a:pt x="28318" y="4196"/>
                    <a:pt x="15154" y="2513"/>
                    <a:pt x="1837" y="63"/>
                  </a:cubicBezTo>
                  <a:cubicBezTo>
                    <a:pt x="1748" y="19"/>
                    <a:pt x="1645" y="0"/>
                    <a:pt x="1537"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9"/>
            <p:cNvSpPr/>
            <p:nvPr/>
          </p:nvSpPr>
          <p:spPr>
            <a:xfrm>
              <a:off x="3417750" y="4420700"/>
              <a:ext cx="979650" cy="159775"/>
            </a:xfrm>
            <a:custGeom>
              <a:avLst/>
              <a:gdLst/>
              <a:ahLst/>
              <a:cxnLst/>
              <a:rect l="l" t="t" r="r" b="b"/>
              <a:pathLst>
                <a:path w="39186" h="6391" extrusionOk="0">
                  <a:moveTo>
                    <a:pt x="2603" y="0"/>
                  </a:moveTo>
                  <a:cubicBezTo>
                    <a:pt x="1990" y="0"/>
                    <a:pt x="1225" y="0"/>
                    <a:pt x="613" y="153"/>
                  </a:cubicBezTo>
                  <a:cubicBezTo>
                    <a:pt x="307" y="459"/>
                    <a:pt x="154" y="766"/>
                    <a:pt x="1" y="1072"/>
                  </a:cubicBezTo>
                  <a:cubicBezTo>
                    <a:pt x="154" y="1531"/>
                    <a:pt x="307" y="1837"/>
                    <a:pt x="766" y="1990"/>
                  </a:cubicBezTo>
                  <a:cubicBezTo>
                    <a:pt x="1072" y="2143"/>
                    <a:pt x="1378" y="2296"/>
                    <a:pt x="1837" y="2296"/>
                  </a:cubicBezTo>
                  <a:cubicBezTo>
                    <a:pt x="13471" y="3215"/>
                    <a:pt x="25104" y="4898"/>
                    <a:pt x="36737" y="6276"/>
                  </a:cubicBezTo>
                  <a:cubicBezTo>
                    <a:pt x="36966" y="6353"/>
                    <a:pt x="37234" y="6391"/>
                    <a:pt x="37502" y="6391"/>
                  </a:cubicBezTo>
                  <a:cubicBezTo>
                    <a:pt x="37770" y="6391"/>
                    <a:pt x="38038" y="6353"/>
                    <a:pt x="38267" y="6276"/>
                  </a:cubicBezTo>
                  <a:cubicBezTo>
                    <a:pt x="38574" y="6123"/>
                    <a:pt x="38880" y="5817"/>
                    <a:pt x="39033" y="5511"/>
                  </a:cubicBezTo>
                  <a:cubicBezTo>
                    <a:pt x="39186" y="5052"/>
                    <a:pt x="39033" y="4592"/>
                    <a:pt x="38574" y="4439"/>
                  </a:cubicBezTo>
                  <a:cubicBezTo>
                    <a:pt x="37349" y="4133"/>
                    <a:pt x="36125" y="3827"/>
                    <a:pt x="34747" y="3674"/>
                  </a:cubicBezTo>
                  <a:cubicBezTo>
                    <a:pt x="28318" y="2909"/>
                    <a:pt x="21889" y="1990"/>
                    <a:pt x="15307" y="1378"/>
                  </a:cubicBezTo>
                  <a:cubicBezTo>
                    <a:pt x="11175" y="766"/>
                    <a:pt x="6889" y="459"/>
                    <a:pt x="2603"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9"/>
            <p:cNvSpPr/>
            <p:nvPr/>
          </p:nvSpPr>
          <p:spPr>
            <a:xfrm>
              <a:off x="3727725" y="2584825"/>
              <a:ext cx="918425" cy="178925"/>
            </a:xfrm>
            <a:custGeom>
              <a:avLst/>
              <a:gdLst/>
              <a:ahLst/>
              <a:cxnLst/>
              <a:rect l="l" t="t" r="r" b="b"/>
              <a:pathLst>
                <a:path w="36737" h="7157" extrusionOk="0">
                  <a:moveTo>
                    <a:pt x="3214" y="1"/>
                  </a:moveTo>
                  <a:cubicBezTo>
                    <a:pt x="2487" y="1"/>
                    <a:pt x="1760" y="39"/>
                    <a:pt x="1072" y="116"/>
                  </a:cubicBezTo>
                  <a:cubicBezTo>
                    <a:pt x="459" y="116"/>
                    <a:pt x="0" y="269"/>
                    <a:pt x="0" y="1034"/>
                  </a:cubicBezTo>
                  <a:cubicBezTo>
                    <a:pt x="0" y="1493"/>
                    <a:pt x="459" y="1953"/>
                    <a:pt x="918" y="1953"/>
                  </a:cubicBezTo>
                  <a:cubicBezTo>
                    <a:pt x="1531" y="2106"/>
                    <a:pt x="2296" y="2259"/>
                    <a:pt x="2908" y="2412"/>
                  </a:cubicBezTo>
                  <a:cubicBezTo>
                    <a:pt x="10256" y="3024"/>
                    <a:pt x="17450" y="4095"/>
                    <a:pt x="24644" y="5167"/>
                  </a:cubicBezTo>
                  <a:cubicBezTo>
                    <a:pt x="28164" y="5932"/>
                    <a:pt x="31838" y="6545"/>
                    <a:pt x="35665" y="7157"/>
                  </a:cubicBezTo>
                  <a:cubicBezTo>
                    <a:pt x="35971" y="7157"/>
                    <a:pt x="36430" y="6851"/>
                    <a:pt x="36583" y="6391"/>
                  </a:cubicBezTo>
                  <a:cubicBezTo>
                    <a:pt x="36736" y="5932"/>
                    <a:pt x="36430" y="5167"/>
                    <a:pt x="35665" y="4861"/>
                  </a:cubicBezTo>
                  <a:cubicBezTo>
                    <a:pt x="35053" y="4708"/>
                    <a:pt x="34593" y="4555"/>
                    <a:pt x="34134" y="4555"/>
                  </a:cubicBezTo>
                  <a:cubicBezTo>
                    <a:pt x="24644" y="2718"/>
                    <a:pt x="15001" y="1340"/>
                    <a:pt x="5357" y="116"/>
                  </a:cubicBezTo>
                  <a:cubicBezTo>
                    <a:pt x="4669" y="39"/>
                    <a:pt x="3942" y="1"/>
                    <a:pt x="321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9"/>
            <p:cNvSpPr/>
            <p:nvPr/>
          </p:nvSpPr>
          <p:spPr>
            <a:xfrm>
              <a:off x="4098900" y="2143800"/>
              <a:ext cx="742400" cy="126325"/>
            </a:xfrm>
            <a:custGeom>
              <a:avLst/>
              <a:gdLst/>
              <a:ahLst/>
              <a:cxnLst/>
              <a:rect l="l" t="t" r="r" b="b"/>
              <a:pathLst>
                <a:path w="29696" h="5053" extrusionOk="0">
                  <a:moveTo>
                    <a:pt x="2144" y="1"/>
                  </a:moveTo>
                  <a:cubicBezTo>
                    <a:pt x="1531" y="1"/>
                    <a:pt x="1072" y="154"/>
                    <a:pt x="613" y="307"/>
                  </a:cubicBezTo>
                  <a:cubicBezTo>
                    <a:pt x="307" y="460"/>
                    <a:pt x="154" y="613"/>
                    <a:pt x="154" y="919"/>
                  </a:cubicBezTo>
                  <a:cubicBezTo>
                    <a:pt x="1" y="1378"/>
                    <a:pt x="154" y="1685"/>
                    <a:pt x="613" y="1838"/>
                  </a:cubicBezTo>
                  <a:cubicBezTo>
                    <a:pt x="1837" y="2297"/>
                    <a:pt x="3062" y="2603"/>
                    <a:pt x="4440" y="2603"/>
                  </a:cubicBezTo>
                  <a:cubicBezTo>
                    <a:pt x="11328" y="3062"/>
                    <a:pt x="18369" y="3674"/>
                    <a:pt x="25257" y="4746"/>
                  </a:cubicBezTo>
                  <a:cubicBezTo>
                    <a:pt x="26175" y="4899"/>
                    <a:pt x="26941" y="5052"/>
                    <a:pt x="27859" y="5052"/>
                  </a:cubicBezTo>
                  <a:cubicBezTo>
                    <a:pt x="28165" y="4899"/>
                    <a:pt x="28777" y="4746"/>
                    <a:pt x="29237" y="4593"/>
                  </a:cubicBezTo>
                  <a:cubicBezTo>
                    <a:pt x="29696" y="4440"/>
                    <a:pt x="29696" y="3981"/>
                    <a:pt x="29696" y="3674"/>
                  </a:cubicBezTo>
                  <a:cubicBezTo>
                    <a:pt x="29696" y="3368"/>
                    <a:pt x="29543" y="3215"/>
                    <a:pt x="29390" y="3062"/>
                  </a:cubicBezTo>
                  <a:cubicBezTo>
                    <a:pt x="28930" y="2909"/>
                    <a:pt x="28624" y="2756"/>
                    <a:pt x="28165" y="2756"/>
                  </a:cubicBezTo>
                  <a:cubicBezTo>
                    <a:pt x="23267" y="2144"/>
                    <a:pt x="18216" y="1532"/>
                    <a:pt x="13164" y="919"/>
                  </a:cubicBezTo>
                  <a:cubicBezTo>
                    <a:pt x="9491" y="613"/>
                    <a:pt x="5817" y="307"/>
                    <a:pt x="214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9"/>
            <p:cNvSpPr/>
            <p:nvPr/>
          </p:nvSpPr>
          <p:spPr>
            <a:xfrm>
              <a:off x="4313200" y="3100475"/>
              <a:ext cx="482175" cy="84225"/>
            </a:xfrm>
            <a:custGeom>
              <a:avLst/>
              <a:gdLst/>
              <a:ahLst/>
              <a:cxnLst/>
              <a:rect l="l" t="t" r="r" b="b"/>
              <a:pathLst>
                <a:path w="19287" h="3369" extrusionOk="0">
                  <a:moveTo>
                    <a:pt x="2449" y="1"/>
                  </a:moveTo>
                  <a:cubicBezTo>
                    <a:pt x="1837" y="1"/>
                    <a:pt x="1378" y="154"/>
                    <a:pt x="766" y="154"/>
                  </a:cubicBezTo>
                  <a:cubicBezTo>
                    <a:pt x="460" y="154"/>
                    <a:pt x="0" y="460"/>
                    <a:pt x="0" y="919"/>
                  </a:cubicBezTo>
                  <a:cubicBezTo>
                    <a:pt x="0" y="1225"/>
                    <a:pt x="153" y="1685"/>
                    <a:pt x="613" y="1838"/>
                  </a:cubicBezTo>
                  <a:cubicBezTo>
                    <a:pt x="1225" y="2144"/>
                    <a:pt x="1837" y="2144"/>
                    <a:pt x="2449" y="2297"/>
                  </a:cubicBezTo>
                  <a:cubicBezTo>
                    <a:pt x="7042" y="2603"/>
                    <a:pt x="11787" y="3062"/>
                    <a:pt x="16379" y="3368"/>
                  </a:cubicBezTo>
                  <a:lnTo>
                    <a:pt x="17909" y="3368"/>
                  </a:lnTo>
                  <a:cubicBezTo>
                    <a:pt x="18675" y="3215"/>
                    <a:pt x="19287" y="2909"/>
                    <a:pt x="19287" y="2144"/>
                  </a:cubicBezTo>
                  <a:cubicBezTo>
                    <a:pt x="19134" y="1685"/>
                    <a:pt x="18675" y="1225"/>
                    <a:pt x="18215" y="1225"/>
                  </a:cubicBezTo>
                  <a:lnTo>
                    <a:pt x="17756" y="1225"/>
                  </a:lnTo>
                  <a:lnTo>
                    <a:pt x="2449" y="1"/>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9"/>
            <p:cNvSpPr/>
            <p:nvPr/>
          </p:nvSpPr>
          <p:spPr>
            <a:xfrm>
              <a:off x="4343800" y="2316000"/>
              <a:ext cx="443925" cy="111000"/>
            </a:xfrm>
            <a:custGeom>
              <a:avLst/>
              <a:gdLst/>
              <a:ahLst/>
              <a:cxnLst/>
              <a:rect l="l" t="t" r="r" b="b"/>
              <a:pathLst>
                <a:path w="17757" h="4440" extrusionOk="0">
                  <a:moveTo>
                    <a:pt x="766" y="1"/>
                  </a:moveTo>
                  <a:cubicBezTo>
                    <a:pt x="460" y="154"/>
                    <a:pt x="307" y="307"/>
                    <a:pt x="154" y="613"/>
                  </a:cubicBezTo>
                  <a:cubicBezTo>
                    <a:pt x="1" y="919"/>
                    <a:pt x="1" y="1379"/>
                    <a:pt x="307" y="1685"/>
                  </a:cubicBezTo>
                  <a:cubicBezTo>
                    <a:pt x="919" y="1991"/>
                    <a:pt x="1532" y="2297"/>
                    <a:pt x="2144" y="2450"/>
                  </a:cubicBezTo>
                  <a:cubicBezTo>
                    <a:pt x="6736" y="3215"/>
                    <a:pt x="11328" y="3828"/>
                    <a:pt x="15767" y="4440"/>
                  </a:cubicBezTo>
                  <a:lnTo>
                    <a:pt x="16685" y="4440"/>
                  </a:lnTo>
                  <a:cubicBezTo>
                    <a:pt x="17145" y="4287"/>
                    <a:pt x="17604" y="3981"/>
                    <a:pt x="17604" y="3368"/>
                  </a:cubicBezTo>
                  <a:cubicBezTo>
                    <a:pt x="17757" y="2756"/>
                    <a:pt x="17298" y="2297"/>
                    <a:pt x="16685" y="2297"/>
                  </a:cubicBezTo>
                  <a:lnTo>
                    <a:pt x="15920" y="2144"/>
                  </a:lnTo>
                  <a:lnTo>
                    <a:pt x="1532" y="1"/>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9"/>
            <p:cNvSpPr/>
            <p:nvPr/>
          </p:nvSpPr>
          <p:spPr>
            <a:xfrm>
              <a:off x="2874350" y="1914200"/>
              <a:ext cx="340600" cy="111000"/>
            </a:xfrm>
            <a:custGeom>
              <a:avLst/>
              <a:gdLst/>
              <a:ahLst/>
              <a:cxnLst/>
              <a:rect l="l" t="t" r="r" b="b"/>
              <a:pathLst>
                <a:path w="13624" h="4440" extrusionOk="0">
                  <a:moveTo>
                    <a:pt x="1072" y="1"/>
                  </a:moveTo>
                  <a:cubicBezTo>
                    <a:pt x="613" y="154"/>
                    <a:pt x="154" y="307"/>
                    <a:pt x="154" y="919"/>
                  </a:cubicBezTo>
                  <a:cubicBezTo>
                    <a:pt x="1" y="1378"/>
                    <a:pt x="154" y="1838"/>
                    <a:pt x="460" y="1991"/>
                  </a:cubicBezTo>
                  <a:cubicBezTo>
                    <a:pt x="919" y="2297"/>
                    <a:pt x="1532" y="2450"/>
                    <a:pt x="1991" y="2603"/>
                  </a:cubicBezTo>
                  <a:cubicBezTo>
                    <a:pt x="5205" y="3215"/>
                    <a:pt x="8420" y="3827"/>
                    <a:pt x="11787" y="4440"/>
                  </a:cubicBezTo>
                  <a:lnTo>
                    <a:pt x="12553" y="4440"/>
                  </a:lnTo>
                  <a:cubicBezTo>
                    <a:pt x="13165" y="4440"/>
                    <a:pt x="13624" y="3981"/>
                    <a:pt x="13624" y="3521"/>
                  </a:cubicBezTo>
                  <a:cubicBezTo>
                    <a:pt x="13624" y="3062"/>
                    <a:pt x="13318" y="2756"/>
                    <a:pt x="13012" y="2603"/>
                  </a:cubicBezTo>
                  <a:cubicBezTo>
                    <a:pt x="12553" y="2297"/>
                    <a:pt x="12093" y="2144"/>
                    <a:pt x="11481" y="1991"/>
                  </a:cubicBezTo>
                  <a:lnTo>
                    <a:pt x="2144" y="154"/>
                  </a:lnTo>
                  <a:cubicBezTo>
                    <a:pt x="1838" y="1"/>
                    <a:pt x="1379" y="1"/>
                    <a:pt x="1072"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9"/>
            <p:cNvSpPr/>
            <p:nvPr/>
          </p:nvSpPr>
          <p:spPr>
            <a:xfrm>
              <a:off x="3478975" y="2017525"/>
              <a:ext cx="329125" cy="94750"/>
            </a:xfrm>
            <a:custGeom>
              <a:avLst/>
              <a:gdLst/>
              <a:ahLst/>
              <a:cxnLst/>
              <a:rect l="l" t="t" r="r" b="b"/>
              <a:pathLst>
                <a:path w="13165" h="3790" extrusionOk="0">
                  <a:moveTo>
                    <a:pt x="2144" y="1"/>
                  </a:moveTo>
                  <a:cubicBezTo>
                    <a:pt x="1684" y="1"/>
                    <a:pt x="1531" y="1"/>
                    <a:pt x="919" y="154"/>
                  </a:cubicBezTo>
                  <a:cubicBezTo>
                    <a:pt x="307" y="307"/>
                    <a:pt x="1" y="919"/>
                    <a:pt x="1" y="1225"/>
                  </a:cubicBezTo>
                  <a:cubicBezTo>
                    <a:pt x="1" y="1531"/>
                    <a:pt x="460" y="1837"/>
                    <a:pt x="613" y="2144"/>
                  </a:cubicBezTo>
                  <a:cubicBezTo>
                    <a:pt x="919" y="2144"/>
                    <a:pt x="1225" y="2297"/>
                    <a:pt x="1378" y="2297"/>
                  </a:cubicBezTo>
                  <a:cubicBezTo>
                    <a:pt x="4593" y="2450"/>
                    <a:pt x="7807" y="2909"/>
                    <a:pt x="10868" y="3674"/>
                  </a:cubicBezTo>
                  <a:cubicBezTo>
                    <a:pt x="11098" y="3751"/>
                    <a:pt x="11366" y="3789"/>
                    <a:pt x="11634" y="3789"/>
                  </a:cubicBezTo>
                  <a:cubicBezTo>
                    <a:pt x="11902" y="3789"/>
                    <a:pt x="12170" y="3751"/>
                    <a:pt x="12399" y="3674"/>
                  </a:cubicBezTo>
                  <a:cubicBezTo>
                    <a:pt x="12858" y="3674"/>
                    <a:pt x="13164" y="3521"/>
                    <a:pt x="13164" y="2909"/>
                  </a:cubicBezTo>
                  <a:cubicBezTo>
                    <a:pt x="13164" y="2756"/>
                    <a:pt x="13011" y="2450"/>
                    <a:pt x="13011" y="2297"/>
                  </a:cubicBezTo>
                  <a:cubicBezTo>
                    <a:pt x="12705" y="1990"/>
                    <a:pt x="12246" y="1684"/>
                    <a:pt x="11940" y="1684"/>
                  </a:cubicBezTo>
                  <a:cubicBezTo>
                    <a:pt x="8726" y="766"/>
                    <a:pt x="5358" y="154"/>
                    <a:pt x="214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9"/>
            <p:cNvSpPr/>
            <p:nvPr/>
          </p:nvSpPr>
          <p:spPr>
            <a:xfrm>
              <a:off x="2950900" y="1558325"/>
              <a:ext cx="325300" cy="76550"/>
            </a:xfrm>
            <a:custGeom>
              <a:avLst/>
              <a:gdLst/>
              <a:ahLst/>
              <a:cxnLst/>
              <a:rect l="l" t="t" r="r" b="b"/>
              <a:pathLst>
                <a:path w="13012" h="3062" extrusionOk="0">
                  <a:moveTo>
                    <a:pt x="2602" y="0"/>
                  </a:moveTo>
                  <a:cubicBezTo>
                    <a:pt x="1837" y="0"/>
                    <a:pt x="1531" y="0"/>
                    <a:pt x="1072" y="154"/>
                  </a:cubicBezTo>
                  <a:cubicBezTo>
                    <a:pt x="613" y="154"/>
                    <a:pt x="0" y="307"/>
                    <a:pt x="0" y="919"/>
                  </a:cubicBezTo>
                  <a:cubicBezTo>
                    <a:pt x="0" y="1531"/>
                    <a:pt x="460" y="1837"/>
                    <a:pt x="919" y="2143"/>
                  </a:cubicBezTo>
                  <a:cubicBezTo>
                    <a:pt x="1225" y="2296"/>
                    <a:pt x="1684" y="2296"/>
                    <a:pt x="1990" y="2450"/>
                  </a:cubicBezTo>
                  <a:cubicBezTo>
                    <a:pt x="4592" y="2603"/>
                    <a:pt x="7041" y="2909"/>
                    <a:pt x="9644" y="3062"/>
                  </a:cubicBezTo>
                  <a:cubicBezTo>
                    <a:pt x="10562" y="3062"/>
                    <a:pt x="11480" y="3062"/>
                    <a:pt x="12399" y="2909"/>
                  </a:cubicBezTo>
                  <a:cubicBezTo>
                    <a:pt x="12858" y="2756"/>
                    <a:pt x="13011" y="2296"/>
                    <a:pt x="13011" y="1990"/>
                  </a:cubicBezTo>
                  <a:cubicBezTo>
                    <a:pt x="12858" y="1684"/>
                    <a:pt x="12705" y="1531"/>
                    <a:pt x="12552" y="1378"/>
                  </a:cubicBezTo>
                  <a:cubicBezTo>
                    <a:pt x="12246" y="1072"/>
                    <a:pt x="11787" y="919"/>
                    <a:pt x="11480" y="919"/>
                  </a:cubicBezTo>
                  <a:lnTo>
                    <a:pt x="2602" y="0"/>
                  </a:ln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9"/>
            <p:cNvSpPr/>
            <p:nvPr/>
          </p:nvSpPr>
          <p:spPr>
            <a:xfrm>
              <a:off x="2916450" y="2464300"/>
              <a:ext cx="321475" cy="73675"/>
            </a:xfrm>
            <a:custGeom>
              <a:avLst/>
              <a:gdLst/>
              <a:ahLst/>
              <a:cxnLst/>
              <a:rect l="l" t="t" r="r" b="b"/>
              <a:pathLst>
                <a:path w="12859" h="2947" extrusionOk="0">
                  <a:moveTo>
                    <a:pt x="2771" y="1"/>
                  </a:moveTo>
                  <a:cubicBezTo>
                    <a:pt x="2157" y="1"/>
                    <a:pt x="1540" y="14"/>
                    <a:pt x="919" y="39"/>
                  </a:cubicBezTo>
                  <a:cubicBezTo>
                    <a:pt x="766" y="39"/>
                    <a:pt x="613" y="39"/>
                    <a:pt x="460" y="192"/>
                  </a:cubicBezTo>
                  <a:cubicBezTo>
                    <a:pt x="307" y="345"/>
                    <a:pt x="154" y="498"/>
                    <a:pt x="154" y="804"/>
                  </a:cubicBezTo>
                  <a:cubicBezTo>
                    <a:pt x="1" y="957"/>
                    <a:pt x="154" y="1263"/>
                    <a:pt x="307" y="1416"/>
                  </a:cubicBezTo>
                  <a:cubicBezTo>
                    <a:pt x="613" y="1722"/>
                    <a:pt x="919" y="1875"/>
                    <a:pt x="1378" y="2028"/>
                  </a:cubicBezTo>
                  <a:cubicBezTo>
                    <a:pt x="4593" y="2335"/>
                    <a:pt x="7807" y="2641"/>
                    <a:pt x="10409" y="2947"/>
                  </a:cubicBezTo>
                  <a:lnTo>
                    <a:pt x="11940" y="2947"/>
                  </a:lnTo>
                  <a:cubicBezTo>
                    <a:pt x="12552" y="2794"/>
                    <a:pt x="12858" y="2488"/>
                    <a:pt x="12858" y="1875"/>
                  </a:cubicBezTo>
                  <a:cubicBezTo>
                    <a:pt x="12858" y="1569"/>
                    <a:pt x="12552" y="1263"/>
                    <a:pt x="12246" y="1110"/>
                  </a:cubicBezTo>
                  <a:cubicBezTo>
                    <a:pt x="9040" y="341"/>
                    <a:pt x="5942" y="1"/>
                    <a:pt x="2771"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9"/>
            <p:cNvSpPr/>
            <p:nvPr/>
          </p:nvSpPr>
          <p:spPr>
            <a:xfrm>
              <a:off x="4359125" y="4393900"/>
              <a:ext cx="271700" cy="107950"/>
            </a:xfrm>
            <a:custGeom>
              <a:avLst/>
              <a:gdLst/>
              <a:ahLst/>
              <a:cxnLst/>
              <a:rect l="l" t="t" r="r" b="b"/>
              <a:pathLst>
                <a:path w="10868" h="4318" extrusionOk="0">
                  <a:moveTo>
                    <a:pt x="459" y="1"/>
                  </a:moveTo>
                  <a:cubicBezTo>
                    <a:pt x="306" y="307"/>
                    <a:pt x="153" y="307"/>
                    <a:pt x="0" y="613"/>
                  </a:cubicBezTo>
                  <a:cubicBezTo>
                    <a:pt x="0" y="919"/>
                    <a:pt x="0" y="1531"/>
                    <a:pt x="153" y="1685"/>
                  </a:cubicBezTo>
                  <a:cubicBezTo>
                    <a:pt x="612" y="2144"/>
                    <a:pt x="1225" y="2450"/>
                    <a:pt x="1837" y="2603"/>
                  </a:cubicBezTo>
                  <a:cubicBezTo>
                    <a:pt x="3827" y="3062"/>
                    <a:pt x="5664" y="3521"/>
                    <a:pt x="7654" y="3981"/>
                  </a:cubicBezTo>
                  <a:cubicBezTo>
                    <a:pt x="8419" y="4134"/>
                    <a:pt x="9184" y="4287"/>
                    <a:pt x="9950" y="4287"/>
                  </a:cubicBezTo>
                  <a:cubicBezTo>
                    <a:pt x="9991" y="4308"/>
                    <a:pt x="10033" y="4317"/>
                    <a:pt x="10075" y="4317"/>
                  </a:cubicBezTo>
                  <a:cubicBezTo>
                    <a:pt x="10337" y="4317"/>
                    <a:pt x="10583" y="3939"/>
                    <a:pt x="10715" y="3674"/>
                  </a:cubicBezTo>
                  <a:cubicBezTo>
                    <a:pt x="10868" y="3215"/>
                    <a:pt x="10715" y="2756"/>
                    <a:pt x="10409" y="2603"/>
                  </a:cubicBezTo>
                  <a:cubicBezTo>
                    <a:pt x="9950" y="2297"/>
                    <a:pt x="9490" y="1991"/>
                    <a:pt x="9031" y="1838"/>
                  </a:cubicBezTo>
                  <a:cubicBezTo>
                    <a:pt x="6582" y="1378"/>
                    <a:pt x="4133" y="766"/>
                    <a:pt x="1684" y="307"/>
                  </a:cubicBezTo>
                  <a:cubicBezTo>
                    <a:pt x="1225" y="154"/>
                    <a:pt x="919" y="154"/>
                    <a:pt x="45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9"/>
            <p:cNvSpPr/>
            <p:nvPr/>
          </p:nvSpPr>
          <p:spPr>
            <a:xfrm>
              <a:off x="3892250" y="4343925"/>
              <a:ext cx="283200" cy="87325"/>
            </a:xfrm>
            <a:custGeom>
              <a:avLst/>
              <a:gdLst/>
              <a:ahLst/>
              <a:cxnLst/>
              <a:rect l="l" t="t" r="r" b="b"/>
              <a:pathLst>
                <a:path w="11328" h="3493" extrusionOk="0">
                  <a:moveTo>
                    <a:pt x="1015" y="0"/>
                  </a:moveTo>
                  <a:cubicBezTo>
                    <a:pt x="642" y="0"/>
                    <a:pt x="269" y="86"/>
                    <a:pt x="154" y="775"/>
                  </a:cubicBezTo>
                  <a:cubicBezTo>
                    <a:pt x="1" y="1541"/>
                    <a:pt x="613" y="2000"/>
                    <a:pt x="1226" y="2153"/>
                  </a:cubicBezTo>
                  <a:cubicBezTo>
                    <a:pt x="3981" y="2612"/>
                    <a:pt x="6583" y="3071"/>
                    <a:pt x="9185" y="3377"/>
                  </a:cubicBezTo>
                  <a:cubicBezTo>
                    <a:pt x="9338" y="3454"/>
                    <a:pt x="9529" y="3492"/>
                    <a:pt x="9721" y="3492"/>
                  </a:cubicBezTo>
                  <a:cubicBezTo>
                    <a:pt x="9912" y="3492"/>
                    <a:pt x="10103" y="3454"/>
                    <a:pt x="10256" y="3377"/>
                  </a:cubicBezTo>
                  <a:cubicBezTo>
                    <a:pt x="10716" y="3224"/>
                    <a:pt x="10869" y="3071"/>
                    <a:pt x="11175" y="2765"/>
                  </a:cubicBezTo>
                  <a:cubicBezTo>
                    <a:pt x="11328" y="2153"/>
                    <a:pt x="11022" y="1541"/>
                    <a:pt x="10410" y="1541"/>
                  </a:cubicBezTo>
                  <a:cubicBezTo>
                    <a:pt x="7654" y="928"/>
                    <a:pt x="4746" y="469"/>
                    <a:pt x="2144" y="10"/>
                  </a:cubicBezTo>
                  <a:lnTo>
                    <a:pt x="1379" y="10"/>
                  </a:lnTo>
                  <a:cubicBezTo>
                    <a:pt x="1264" y="10"/>
                    <a:pt x="1139" y="0"/>
                    <a:pt x="101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9"/>
            <p:cNvSpPr/>
            <p:nvPr/>
          </p:nvSpPr>
          <p:spPr>
            <a:xfrm>
              <a:off x="4550450" y="3425750"/>
              <a:ext cx="241100" cy="84225"/>
            </a:xfrm>
            <a:custGeom>
              <a:avLst/>
              <a:gdLst/>
              <a:ahLst/>
              <a:cxnLst/>
              <a:rect l="l" t="t" r="r" b="b"/>
              <a:pathLst>
                <a:path w="9644" h="3369" extrusionOk="0">
                  <a:moveTo>
                    <a:pt x="919" y="1"/>
                  </a:moveTo>
                  <a:cubicBezTo>
                    <a:pt x="460" y="1"/>
                    <a:pt x="154" y="307"/>
                    <a:pt x="154" y="766"/>
                  </a:cubicBezTo>
                  <a:cubicBezTo>
                    <a:pt x="1" y="1225"/>
                    <a:pt x="307" y="1837"/>
                    <a:pt x="766" y="1990"/>
                  </a:cubicBezTo>
                  <a:cubicBezTo>
                    <a:pt x="3215" y="2450"/>
                    <a:pt x="5664" y="3062"/>
                    <a:pt x="7501" y="3368"/>
                  </a:cubicBezTo>
                  <a:lnTo>
                    <a:pt x="8572" y="3368"/>
                  </a:lnTo>
                  <a:cubicBezTo>
                    <a:pt x="9185" y="3215"/>
                    <a:pt x="9644" y="3062"/>
                    <a:pt x="9644" y="2450"/>
                  </a:cubicBezTo>
                  <a:cubicBezTo>
                    <a:pt x="9644" y="1990"/>
                    <a:pt x="9338" y="1684"/>
                    <a:pt x="9032" y="1531"/>
                  </a:cubicBezTo>
                  <a:cubicBezTo>
                    <a:pt x="6429" y="613"/>
                    <a:pt x="3674" y="154"/>
                    <a:pt x="91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9"/>
            <p:cNvSpPr/>
            <p:nvPr/>
          </p:nvSpPr>
          <p:spPr>
            <a:xfrm>
              <a:off x="4531325" y="4554625"/>
              <a:ext cx="202825" cy="77300"/>
            </a:xfrm>
            <a:custGeom>
              <a:avLst/>
              <a:gdLst/>
              <a:ahLst/>
              <a:cxnLst/>
              <a:rect l="l" t="t" r="r" b="b"/>
              <a:pathLst>
                <a:path w="8113" h="3092" extrusionOk="0">
                  <a:moveTo>
                    <a:pt x="1990" y="1"/>
                  </a:moveTo>
                  <a:lnTo>
                    <a:pt x="1072" y="154"/>
                  </a:lnTo>
                  <a:cubicBezTo>
                    <a:pt x="459" y="154"/>
                    <a:pt x="0" y="613"/>
                    <a:pt x="0" y="1225"/>
                  </a:cubicBezTo>
                  <a:cubicBezTo>
                    <a:pt x="153" y="1684"/>
                    <a:pt x="459" y="2144"/>
                    <a:pt x="1072" y="2297"/>
                  </a:cubicBezTo>
                  <a:cubicBezTo>
                    <a:pt x="3062" y="2603"/>
                    <a:pt x="5051" y="2756"/>
                    <a:pt x="6888" y="3062"/>
                  </a:cubicBezTo>
                  <a:cubicBezTo>
                    <a:pt x="6969" y="3082"/>
                    <a:pt x="7047" y="3092"/>
                    <a:pt x="7122" y="3092"/>
                  </a:cubicBezTo>
                  <a:cubicBezTo>
                    <a:pt x="7616" y="3092"/>
                    <a:pt x="7980" y="2675"/>
                    <a:pt x="8113" y="2144"/>
                  </a:cubicBezTo>
                  <a:cubicBezTo>
                    <a:pt x="8113" y="1684"/>
                    <a:pt x="7807" y="1225"/>
                    <a:pt x="7194" y="1072"/>
                  </a:cubicBezTo>
                  <a:cubicBezTo>
                    <a:pt x="5511" y="460"/>
                    <a:pt x="3827" y="1"/>
                    <a:pt x="199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9"/>
            <p:cNvSpPr/>
            <p:nvPr/>
          </p:nvSpPr>
          <p:spPr>
            <a:xfrm>
              <a:off x="2200875" y="864725"/>
              <a:ext cx="474525" cy="3449875"/>
            </a:xfrm>
            <a:custGeom>
              <a:avLst/>
              <a:gdLst/>
              <a:ahLst/>
              <a:cxnLst/>
              <a:rect l="l" t="t" r="r" b="b"/>
              <a:pathLst>
                <a:path w="18981" h="137995" extrusionOk="0">
                  <a:moveTo>
                    <a:pt x="17909" y="1"/>
                  </a:moveTo>
                  <a:cubicBezTo>
                    <a:pt x="17679" y="1"/>
                    <a:pt x="17450" y="116"/>
                    <a:pt x="17297" y="345"/>
                  </a:cubicBezTo>
                  <a:cubicBezTo>
                    <a:pt x="16684" y="1417"/>
                    <a:pt x="16531" y="2794"/>
                    <a:pt x="16531" y="4172"/>
                  </a:cubicBezTo>
                  <a:cubicBezTo>
                    <a:pt x="16072" y="7080"/>
                    <a:pt x="15766" y="10142"/>
                    <a:pt x="15307" y="13203"/>
                  </a:cubicBezTo>
                  <a:cubicBezTo>
                    <a:pt x="14541" y="20550"/>
                    <a:pt x="13164" y="27898"/>
                    <a:pt x="12552" y="35398"/>
                  </a:cubicBezTo>
                  <a:cubicBezTo>
                    <a:pt x="11786" y="43510"/>
                    <a:pt x="10868" y="51776"/>
                    <a:pt x="9796" y="59889"/>
                  </a:cubicBezTo>
                  <a:cubicBezTo>
                    <a:pt x="9184" y="65246"/>
                    <a:pt x="7960" y="70450"/>
                    <a:pt x="7500" y="75655"/>
                  </a:cubicBezTo>
                  <a:cubicBezTo>
                    <a:pt x="6429" y="87594"/>
                    <a:pt x="4592" y="99380"/>
                    <a:pt x="2602" y="111320"/>
                  </a:cubicBezTo>
                  <a:cubicBezTo>
                    <a:pt x="1378" y="119126"/>
                    <a:pt x="612" y="127086"/>
                    <a:pt x="0" y="135351"/>
                  </a:cubicBezTo>
                  <a:cubicBezTo>
                    <a:pt x="153" y="135810"/>
                    <a:pt x="153" y="136576"/>
                    <a:pt x="459" y="137494"/>
                  </a:cubicBezTo>
                  <a:cubicBezTo>
                    <a:pt x="459" y="137744"/>
                    <a:pt x="765" y="137994"/>
                    <a:pt x="1128" y="137994"/>
                  </a:cubicBezTo>
                  <a:cubicBezTo>
                    <a:pt x="1209" y="137994"/>
                    <a:pt x="1293" y="137981"/>
                    <a:pt x="1378" y="137953"/>
                  </a:cubicBezTo>
                  <a:cubicBezTo>
                    <a:pt x="1531" y="137953"/>
                    <a:pt x="1990" y="137800"/>
                    <a:pt x="1990" y="137647"/>
                  </a:cubicBezTo>
                  <a:cubicBezTo>
                    <a:pt x="2143" y="135963"/>
                    <a:pt x="2449" y="134433"/>
                    <a:pt x="2602" y="132749"/>
                  </a:cubicBezTo>
                  <a:cubicBezTo>
                    <a:pt x="3061" y="124943"/>
                    <a:pt x="3980" y="117136"/>
                    <a:pt x="5357" y="109483"/>
                  </a:cubicBezTo>
                  <a:cubicBezTo>
                    <a:pt x="6582" y="101217"/>
                    <a:pt x="7653" y="93104"/>
                    <a:pt x="8725" y="84839"/>
                  </a:cubicBezTo>
                  <a:cubicBezTo>
                    <a:pt x="9643" y="77645"/>
                    <a:pt x="10409" y="70603"/>
                    <a:pt x="11633" y="63409"/>
                  </a:cubicBezTo>
                  <a:cubicBezTo>
                    <a:pt x="12705" y="57133"/>
                    <a:pt x="13470" y="50552"/>
                    <a:pt x="14082" y="44123"/>
                  </a:cubicBezTo>
                  <a:cubicBezTo>
                    <a:pt x="14848" y="34786"/>
                    <a:pt x="15766" y="25295"/>
                    <a:pt x="17297" y="15958"/>
                  </a:cubicBezTo>
                  <a:cubicBezTo>
                    <a:pt x="18062" y="11519"/>
                    <a:pt x="18521" y="7080"/>
                    <a:pt x="18827" y="2641"/>
                  </a:cubicBezTo>
                  <a:cubicBezTo>
                    <a:pt x="18980" y="1876"/>
                    <a:pt x="18827" y="958"/>
                    <a:pt x="18521" y="345"/>
                  </a:cubicBezTo>
                  <a:cubicBezTo>
                    <a:pt x="18368" y="116"/>
                    <a:pt x="18139" y="1"/>
                    <a:pt x="1790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9"/>
            <p:cNvSpPr/>
            <p:nvPr/>
          </p:nvSpPr>
          <p:spPr>
            <a:xfrm>
              <a:off x="2338625" y="2077750"/>
              <a:ext cx="61250" cy="230625"/>
            </a:xfrm>
            <a:custGeom>
              <a:avLst/>
              <a:gdLst/>
              <a:ahLst/>
              <a:cxnLst/>
              <a:rect l="l" t="t" r="r" b="b"/>
              <a:pathLst>
                <a:path w="2450" h="9225" extrusionOk="0">
                  <a:moveTo>
                    <a:pt x="1705" y="1"/>
                  </a:moveTo>
                  <a:cubicBezTo>
                    <a:pt x="1644" y="1"/>
                    <a:pt x="1585" y="14"/>
                    <a:pt x="1531" y="41"/>
                  </a:cubicBezTo>
                  <a:cubicBezTo>
                    <a:pt x="1072" y="41"/>
                    <a:pt x="766" y="347"/>
                    <a:pt x="613" y="653"/>
                  </a:cubicBezTo>
                  <a:cubicBezTo>
                    <a:pt x="1" y="3255"/>
                    <a:pt x="1" y="5857"/>
                    <a:pt x="307" y="8459"/>
                  </a:cubicBezTo>
                  <a:cubicBezTo>
                    <a:pt x="307" y="8766"/>
                    <a:pt x="766" y="9072"/>
                    <a:pt x="1072" y="9225"/>
                  </a:cubicBezTo>
                  <a:cubicBezTo>
                    <a:pt x="1684" y="9225"/>
                    <a:pt x="2297" y="8919"/>
                    <a:pt x="2297" y="8459"/>
                  </a:cubicBezTo>
                  <a:cubicBezTo>
                    <a:pt x="2450" y="7082"/>
                    <a:pt x="2450" y="5857"/>
                    <a:pt x="2450" y="4939"/>
                  </a:cubicBezTo>
                  <a:cubicBezTo>
                    <a:pt x="2450" y="3102"/>
                    <a:pt x="2450" y="1877"/>
                    <a:pt x="2297" y="653"/>
                  </a:cubicBezTo>
                  <a:cubicBezTo>
                    <a:pt x="2297" y="275"/>
                    <a:pt x="1986" y="1"/>
                    <a:pt x="170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9"/>
            <p:cNvSpPr/>
            <p:nvPr/>
          </p:nvSpPr>
          <p:spPr>
            <a:xfrm>
              <a:off x="2265925" y="2691025"/>
              <a:ext cx="76550" cy="218150"/>
            </a:xfrm>
            <a:custGeom>
              <a:avLst/>
              <a:gdLst/>
              <a:ahLst/>
              <a:cxnLst/>
              <a:rect l="l" t="t" r="r" b="b"/>
              <a:pathLst>
                <a:path w="3062" h="8726" extrusionOk="0">
                  <a:moveTo>
                    <a:pt x="2143" y="1"/>
                  </a:moveTo>
                  <a:cubicBezTo>
                    <a:pt x="1531" y="1"/>
                    <a:pt x="1072" y="460"/>
                    <a:pt x="919" y="919"/>
                  </a:cubicBezTo>
                  <a:cubicBezTo>
                    <a:pt x="612" y="3062"/>
                    <a:pt x="306" y="5052"/>
                    <a:pt x="0" y="6889"/>
                  </a:cubicBezTo>
                  <a:cubicBezTo>
                    <a:pt x="0" y="7195"/>
                    <a:pt x="0" y="7654"/>
                    <a:pt x="153" y="7960"/>
                  </a:cubicBezTo>
                  <a:cubicBezTo>
                    <a:pt x="306" y="8266"/>
                    <a:pt x="306" y="8725"/>
                    <a:pt x="919" y="8725"/>
                  </a:cubicBezTo>
                  <a:cubicBezTo>
                    <a:pt x="1225" y="8725"/>
                    <a:pt x="1684" y="8419"/>
                    <a:pt x="1837" y="8113"/>
                  </a:cubicBezTo>
                  <a:cubicBezTo>
                    <a:pt x="2602" y="5817"/>
                    <a:pt x="2909" y="3521"/>
                    <a:pt x="3062" y="1072"/>
                  </a:cubicBezTo>
                  <a:cubicBezTo>
                    <a:pt x="3062" y="613"/>
                    <a:pt x="2602" y="154"/>
                    <a:pt x="21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9"/>
            <p:cNvSpPr/>
            <p:nvPr/>
          </p:nvSpPr>
          <p:spPr>
            <a:xfrm>
              <a:off x="3452200" y="932200"/>
              <a:ext cx="72725" cy="118625"/>
            </a:xfrm>
            <a:custGeom>
              <a:avLst/>
              <a:gdLst/>
              <a:ahLst/>
              <a:cxnLst/>
              <a:rect l="l" t="t" r="r" b="b"/>
              <a:pathLst>
                <a:path w="2909" h="4745" extrusionOk="0">
                  <a:moveTo>
                    <a:pt x="1166" y="0"/>
                  </a:moveTo>
                  <a:cubicBezTo>
                    <a:pt x="454" y="0"/>
                    <a:pt x="0" y="1201"/>
                    <a:pt x="0" y="3310"/>
                  </a:cubicBezTo>
                  <a:cubicBezTo>
                    <a:pt x="0" y="3616"/>
                    <a:pt x="0" y="3922"/>
                    <a:pt x="153" y="4228"/>
                  </a:cubicBezTo>
                  <a:cubicBezTo>
                    <a:pt x="306" y="4381"/>
                    <a:pt x="459" y="4534"/>
                    <a:pt x="766" y="4687"/>
                  </a:cubicBezTo>
                  <a:cubicBezTo>
                    <a:pt x="842" y="4726"/>
                    <a:pt x="928" y="4745"/>
                    <a:pt x="1017" y="4745"/>
                  </a:cubicBezTo>
                  <a:cubicBezTo>
                    <a:pt x="1282" y="4745"/>
                    <a:pt x="1569" y="4573"/>
                    <a:pt x="1684" y="4228"/>
                  </a:cubicBezTo>
                  <a:cubicBezTo>
                    <a:pt x="1990" y="3922"/>
                    <a:pt x="2143" y="3616"/>
                    <a:pt x="2143" y="3310"/>
                  </a:cubicBezTo>
                  <a:cubicBezTo>
                    <a:pt x="2296" y="2085"/>
                    <a:pt x="2908" y="861"/>
                    <a:pt x="1531" y="95"/>
                  </a:cubicBezTo>
                  <a:cubicBezTo>
                    <a:pt x="1403" y="32"/>
                    <a:pt x="1281" y="0"/>
                    <a:pt x="116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xmlns="" id="{D79DE833-E866-48C7-AD43-F5521EA9E9A9}"/>
              </a:ext>
            </a:extLst>
          </p:cNvPr>
          <p:cNvGrpSpPr/>
          <p:nvPr/>
        </p:nvGrpSpPr>
        <p:grpSpPr>
          <a:xfrm rot="19906012">
            <a:off x="-22598" y="664164"/>
            <a:ext cx="4326729" cy="4109465"/>
            <a:chOff x="5636086" y="1293343"/>
            <a:chExt cx="4242837" cy="4029786"/>
          </a:xfrm>
        </p:grpSpPr>
        <p:sp>
          <p:nvSpPr>
            <p:cNvPr id="12" name="Freeform: Shape 11">
              <a:extLst>
                <a:ext uri="{FF2B5EF4-FFF2-40B4-BE49-F238E27FC236}">
                  <a16:creationId xmlns:a16="http://schemas.microsoft.com/office/drawing/2014/main" xmlns=""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EDBBC7"/>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xmlns="" id="{CECAC1AD-38BA-4B5B-8A88-314941A08BE1}"/>
                </a:ext>
              </a:extLst>
            </p:cNvPr>
            <p:cNvSpPr/>
            <p:nvPr/>
          </p:nvSpPr>
          <p:spPr>
            <a:xfrm>
              <a:off x="5636087"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xmlns="" id="{3C26B7F7-758F-46DB-A8F8-480AD0C6E311}"/>
              </a:ext>
            </a:extLst>
          </p:cNvPr>
          <p:cNvSpPr txBox="1"/>
          <p:nvPr/>
        </p:nvSpPr>
        <p:spPr>
          <a:xfrm>
            <a:off x="655365" y="2094696"/>
            <a:ext cx="3122308" cy="954107"/>
          </a:xfrm>
          <a:prstGeom prst="rect">
            <a:avLst/>
          </a:prstGeom>
          <a:noFill/>
          <a:ln w="9525">
            <a:noFill/>
          </a:ln>
        </p:spPr>
        <p:txBody>
          <a:bodyPr wrap="square">
            <a:spAutoFit/>
            <a:scene3d>
              <a:camera prst="orthographicFront"/>
              <a:lightRig rig="threePt" dir="t"/>
            </a:scene3d>
          </a:bodyPr>
          <a:lstStyle/>
          <a:p>
            <a:pPr algn="ctr" defTabSz="914378">
              <a:defRPr/>
            </a:pPr>
            <a:r>
              <a:rPr lang="en-US" sz="2800" dirty="0" err="1">
                <a:solidFill>
                  <a:schemeClr val="accent5">
                    <a:lumMod val="10000"/>
                  </a:schemeClr>
                </a:solidFill>
                <a:latin typeface="#9Slide07 IcielBaliho Script" pitchFamily="2" charset="-93"/>
                <a:cs typeface="Arial" panose="020B0604020202020204" pitchFamily="34" charset="0"/>
                <a:sym typeface="+mn-ea"/>
              </a:rPr>
              <a:t>Mô</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tả</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cấu</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tạo</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của</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kính</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lúp</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cầm</a:t>
            </a:r>
            <a:r>
              <a:rPr lang="en-US" sz="2800" dirty="0">
                <a:solidFill>
                  <a:schemeClr val="accent5">
                    <a:lumMod val="10000"/>
                  </a:schemeClr>
                </a:solidFill>
                <a:latin typeface="#9Slide07 IcielBaliho Script" pitchFamily="2" charset="-93"/>
                <a:cs typeface="Arial" panose="020B0604020202020204" pitchFamily="34" charset="0"/>
                <a:sym typeface="+mn-ea"/>
              </a:rPr>
              <a:t> </a:t>
            </a:r>
            <a:r>
              <a:rPr lang="en-US" sz="2800" dirty="0" err="1">
                <a:solidFill>
                  <a:schemeClr val="accent5">
                    <a:lumMod val="10000"/>
                  </a:schemeClr>
                </a:solidFill>
                <a:latin typeface="#9Slide07 IcielBaliho Script" pitchFamily="2" charset="-93"/>
                <a:cs typeface="Arial" panose="020B0604020202020204" pitchFamily="34" charset="0"/>
                <a:sym typeface="+mn-ea"/>
              </a:rPr>
              <a:t>tay</a:t>
            </a:r>
            <a:endParaRPr lang="en-US" sz="2800" dirty="0">
              <a:solidFill>
                <a:schemeClr val="accent5">
                  <a:lumMod val="10000"/>
                </a:schemeClr>
              </a:solidFill>
              <a:latin typeface="#9Slide07 IcielBaliho Script" pitchFamily="2" charset="-93"/>
            </a:endParaRPr>
          </a:p>
        </p:txBody>
      </p:sp>
      <p:grpSp>
        <p:nvGrpSpPr>
          <p:cNvPr id="73" name="Graphic 4">
            <a:extLst>
              <a:ext uri="{FF2B5EF4-FFF2-40B4-BE49-F238E27FC236}">
                <a16:creationId xmlns:a16="http://schemas.microsoft.com/office/drawing/2014/main" xmlns="" id="{90159518-52FC-46F4-ACFF-6C247721341B}"/>
              </a:ext>
            </a:extLst>
          </p:cNvPr>
          <p:cNvGrpSpPr/>
          <p:nvPr/>
        </p:nvGrpSpPr>
        <p:grpSpPr>
          <a:xfrm>
            <a:off x="5179462" y="3100288"/>
            <a:ext cx="3613340" cy="1379989"/>
            <a:chOff x="1571752" y="3437362"/>
            <a:chExt cx="3902821" cy="1490546"/>
          </a:xfrm>
          <a:solidFill>
            <a:srgbClr val="E0E0E0"/>
          </a:solidFill>
        </p:grpSpPr>
        <p:sp>
          <p:nvSpPr>
            <p:cNvPr id="74" name="Freeform: Shape 73">
              <a:extLst>
                <a:ext uri="{FF2B5EF4-FFF2-40B4-BE49-F238E27FC236}">
                  <a16:creationId xmlns:a16="http://schemas.microsoft.com/office/drawing/2014/main" xmlns="" id="{4DC145A6-1A6F-4DAC-9D3D-C05B91500669}"/>
                </a:ext>
              </a:extLst>
            </p:cNvPr>
            <p:cNvSpPr/>
            <p:nvPr/>
          </p:nvSpPr>
          <p:spPr>
            <a:xfrm>
              <a:off x="4270613" y="3925042"/>
              <a:ext cx="1203959" cy="695134"/>
            </a:xfrm>
            <a:custGeom>
              <a:avLst/>
              <a:gdLst>
                <a:gd name="connsiteX0" fmla="*/ 1203960 w 1203959"/>
                <a:gd name="connsiteY0" fmla="*/ 347567 h 695134"/>
                <a:gd name="connsiteX1" fmla="*/ 601980 w 1203959"/>
                <a:gd name="connsiteY1" fmla="*/ 695134 h 695134"/>
                <a:gd name="connsiteX2" fmla="*/ 0 w 1203959"/>
                <a:gd name="connsiteY2" fmla="*/ 347567 h 695134"/>
                <a:gd name="connsiteX3" fmla="*/ 601980 w 1203959"/>
                <a:gd name="connsiteY3" fmla="*/ 0 h 695134"/>
                <a:gd name="connsiteX4" fmla="*/ 1203960 w 1203959"/>
                <a:gd name="connsiteY4" fmla="*/ 347567 h 69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959" h="695134">
                  <a:moveTo>
                    <a:pt x="1203960" y="347567"/>
                  </a:moveTo>
                  <a:cubicBezTo>
                    <a:pt x="1203960" y="539523"/>
                    <a:pt x="934445" y="695134"/>
                    <a:pt x="601980" y="695134"/>
                  </a:cubicBezTo>
                  <a:cubicBezTo>
                    <a:pt x="269516" y="695134"/>
                    <a:pt x="0" y="539523"/>
                    <a:pt x="0" y="347567"/>
                  </a:cubicBezTo>
                  <a:cubicBezTo>
                    <a:pt x="0" y="155611"/>
                    <a:pt x="269515" y="0"/>
                    <a:pt x="601980" y="0"/>
                  </a:cubicBezTo>
                  <a:cubicBezTo>
                    <a:pt x="934444" y="0"/>
                    <a:pt x="1203960" y="155611"/>
                    <a:pt x="1203960" y="347567"/>
                  </a:cubicBezTo>
                  <a:close/>
                </a:path>
              </a:pathLst>
            </a:custGeom>
            <a:solidFill>
              <a:srgbClr val="E0E0E0"/>
            </a:solidFill>
            <a:ln w="9525" cap="flat">
              <a:noFill/>
              <a:prstDash val="solid"/>
              <a:miter/>
            </a:ln>
          </p:spPr>
          <p:txBody>
            <a:bodyPr rtlCol="0" anchor="ctr"/>
            <a:lstStyle/>
            <a:p>
              <a:pPr defTabSz="914378"/>
              <a:endParaRPr lang="en-US"/>
            </a:p>
          </p:txBody>
        </p:sp>
        <p:sp>
          <p:nvSpPr>
            <p:cNvPr id="75" name="Freeform: Shape 74">
              <a:extLst>
                <a:ext uri="{FF2B5EF4-FFF2-40B4-BE49-F238E27FC236}">
                  <a16:creationId xmlns:a16="http://schemas.microsoft.com/office/drawing/2014/main" xmlns="" id="{F0B080A3-8602-4F7E-982E-826CE1A22F8A}"/>
                </a:ext>
              </a:extLst>
            </p:cNvPr>
            <p:cNvSpPr/>
            <p:nvPr/>
          </p:nvSpPr>
          <p:spPr>
            <a:xfrm>
              <a:off x="1571752" y="4323115"/>
              <a:ext cx="1010995" cy="582644"/>
            </a:xfrm>
            <a:custGeom>
              <a:avLst/>
              <a:gdLst>
                <a:gd name="connsiteX0" fmla="*/ 396764 w 1010995"/>
                <a:gd name="connsiteY0" fmla="*/ 561571 h 582644"/>
                <a:gd name="connsiteX1" fmla="*/ 36433 w 1010995"/>
                <a:gd name="connsiteY1" fmla="*/ 353545 h 582644"/>
                <a:gd name="connsiteX2" fmla="*/ 36433 w 1010995"/>
                <a:gd name="connsiteY2" fmla="*/ 252103 h 582644"/>
                <a:gd name="connsiteX3" fmla="*/ 436483 w 1010995"/>
                <a:gd name="connsiteY3" fmla="*/ 21217 h 582644"/>
                <a:gd name="connsiteX4" fmla="*/ 612505 w 1010995"/>
                <a:gd name="connsiteY4" fmla="*/ 21217 h 582644"/>
                <a:gd name="connsiteX5" fmla="*/ 974455 w 1010995"/>
                <a:gd name="connsiteY5" fmla="*/ 228767 h 582644"/>
                <a:gd name="connsiteX6" fmla="*/ 974455 w 1010995"/>
                <a:gd name="connsiteY6" fmla="*/ 330018 h 582644"/>
                <a:gd name="connsiteX7" fmla="*/ 572595 w 1010995"/>
                <a:gd name="connsiteY7" fmla="*/ 561571 h 582644"/>
                <a:gd name="connsiteX8" fmla="*/ 396764 w 1010995"/>
                <a:gd name="connsiteY8" fmla="*/ 561571 h 58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995" h="582644">
                  <a:moveTo>
                    <a:pt x="396764" y="561571"/>
                  </a:moveTo>
                  <a:lnTo>
                    <a:pt x="36433" y="353545"/>
                  </a:lnTo>
                  <a:cubicBezTo>
                    <a:pt x="-12144" y="325541"/>
                    <a:pt x="-12144" y="280107"/>
                    <a:pt x="36433" y="252103"/>
                  </a:cubicBezTo>
                  <a:lnTo>
                    <a:pt x="436483" y="21217"/>
                  </a:lnTo>
                  <a:cubicBezTo>
                    <a:pt x="485061" y="-6786"/>
                    <a:pt x="563832" y="-7358"/>
                    <a:pt x="612505" y="21217"/>
                  </a:cubicBezTo>
                  <a:lnTo>
                    <a:pt x="974455" y="228767"/>
                  </a:lnTo>
                  <a:cubicBezTo>
                    <a:pt x="1023128" y="256676"/>
                    <a:pt x="1023223" y="302014"/>
                    <a:pt x="974455" y="330018"/>
                  </a:cubicBezTo>
                  <a:lnTo>
                    <a:pt x="572595" y="561571"/>
                  </a:lnTo>
                  <a:cubicBezTo>
                    <a:pt x="524018" y="589669"/>
                    <a:pt x="445341" y="589669"/>
                    <a:pt x="396764" y="561571"/>
                  </a:cubicBezTo>
                  <a:close/>
                </a:path>
              </a:pathLst>
            </a:custGeom>
            <a:solidFill>
              <a:srgbClr val="E0E0E0"/>
            </a:solidFill>
            <a:ln w="9525" cap="flat">
              <a:noFill/>
              <a:prstDash val="solid"/>
              <a:miter/>
            </a:ln>
          </p:spPr>
          <p:txBody>
            <a:bodyPr rtlCol="0" anchor="ctr"/>
            <a:lstStyle/>
            <a:p>
              <a:pPr defTabSz="914378"/>
              <a:endParaRPr lang="en-US"/>
            </a:p>
          </p:txBody>
        </p:sp>
        <p:sp>
          <p:nvSpPr>
            <p:cNvPr id="76" name="Freeform: Shape 75">
              <a:extLst>
                <a:ext uri="{FF2B5EF4-FFF2-40B4-BE49-F238E27FC236}">
                  <a16:creationId xmlns:a16="http://schemas.microsoft.com/office/drawing/2014/main" xmlns="" id="{02B4AB4F-8599-4EE8-A97B-04F8B26E05CA}"/>
                </a:ext>
              </a:extLst>
            </p:cNvPr>
            <p:cNvSpPr/>
            <p:nvPr/>
          </p:nvSpPr>
          <p:spPr>
            <a:xfrm>
              <a:off x="3658537" y="4269704"/>
              <a:ext cx="565058" cy="325992"/>
            </a:xfrm>
            <a:custGeom>
              <a:avLst/>
              <a:gdLst>
                <a:gd name="connsiteX0" fmla="*/ 163640 w 565058"/>
                <a:gd name="connsiteY0" fmla="*/ 317992 h 325992"/>
                <a:gd name="connsiteX1" fmla="*/ 13716 w 565058"/>
                <a:gd name="connsiteY1" fmla="*/ 231315 h 325992"/>
                <a:gd name="connsiteX2" fmla="*/ 13716 w 565058"/>
                <a:gd name="connsiteY2" fmla="*/ 193215 h 325992"/>
                <a:gd name="connsiteX3" fmla="*/ 334804 w 565058"/>
                <a:gd name="connsiteY3" fmla="*/ 7858 h 325992"/>
                <a:gd name="connsiteX4" fmla="*/ 400907 w 565058"/>
                <a:gd name="connsiteY4" fmla="*/ 7858 h 325992"/>
                <a:gd name="connsiteX5" fmla="*/ 551307 w 565058"/>
                <a:gd name="connsiteY5" fmla="*/ 94440 h 325992"/>
                <a:gd name="connsiteX6" fmla="*/ 551307 w 565058"/>
                <a:gd name="connsiteY6" fmla="*/ 132540 h 325992"/>
                <a:gd name="connsiteX7" fmla="*/ 229648 w 565058"/>
                <a:gd name="connsiteY7" fmla="*/ 318183 h 325992"/>
                <a:gd name="connsiteX8" fmla="*/ 163640 w 565058"/>
                <a:gd name="connsiteY8" fmla="*/ 317992 h 32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058" h="325992">
                  <a:moveTo>
                    <a:pt x="163640" y="317992"/>
                  </a:moveTo>
                  <a:lnTo>
                    <a:pt x="13716" y="231315"/>
                  </a:lnTo>
                  <a:cubicBezTo>
                    <a:pt x="-4572" y="220742"/>
                    <a:pt x="-4572" y="203692"/>
                    <a:pt x="13716" y="193215"/>
                  </a:cubicBezTo>
                  <a:lnTo>
                    <a:pt x="334804" y="7858"/>
                  </a:lnTo>
                  <a:cubicBezTo>
                    <a:pt x="355597" y="-2619"/>
                    <a:pt x="380114" y="-2619"/>
                    <a:pt x="400907" y="7858"/>
                  </a:cubicBezTo>
                  <a:lnTo>
                    <a:pt x="551307" y="94440"/>
                  </a:lnTo>
                  <a:cubicBezTo>
                    <a:pt x="569595" y="104918"/>
                    <a:pt x="569690" y="121968"/>
                    <a:pt x="551307" y="132540"/>
                  </a:cubicBezTo>
                  <a:lnTo>
                    <a:pt x="229648" y="318183"/>
                  </a:lnTo>
                  <a:cubicBezTo>
                    <a:pt x="208874" y="328660"/>
                    <a:pt x="184347" y="328594"/>
                    <a:pt x="163640" y="317992"/>
                  </a:cubicBezTo>
                  <a:close/>
                </a:path>
              </a:pathLst>
            </a:custGeom>
            <a:solidFill>
              <a:srgbClr val="E0E0E0"/>
            </a:solidFill>
            <a:ln w="9525" cap="flat">
              <a:noFill/>
              <a:prstDash val="solid"/>
              <a:miter/>
            </a:ln>
          </p:spPr>
          <p:txBody>
            <a:bodyPr rtlCol="0" anchor="ctr"/>
            <a:lstStyle/>
            <a:p>
              <a:pPr defTabSz="914378"/>
              <a:endParaRPr lang="en-US"/>
            </a:p>
          </p:txBody>
        </p:sp>
        <p:sp>
          <p:nvSpPr>
            <p:cNvPr id="77" name="Freeform: Shape 76">
              <a:extLst>
                <a:ext uri="{FF2B5EF4-FFF2-40B4-BE49-F238E27FC236}">
                  <a16:creationId xmlns:a16="http://schemas.microsoft.com/office/drawing/2014/main" xmlns="" id="{75FA512E-60FE-44FE-8190-A6B7DC277B68}"/>
                </a:ext>
              </a:extLst>
            </p:cNvPr>
            <p:cNvSpPr/>
            <p:nvPr/>
          </p:nvSpPr>
          <p:spPr>
            <a:xfrm>
              <a:off x="3027839" y="3490523"/>
              <a:ext cx="1010352" cy="582537"/>
            </a:xfrm>
            <a:custGeom>
              <a:avLst/>
              <a:gdLst>
                <a:gd name="connsiteX0" fmla="*/ 396669 w 1010352"/>
                <a:gd name="connsiteY0" fmla="*/ 561487 h 582537"/>
                <a:gd name="connsiteX1" fmla="*/ 36433 w 1010352"/>
                <a:gd name="connsiteY1" fmla="*/ 353461 h 582537"/>
                <a:gd name="connsiteX2" fmla="*/ 36433 w 1010352"/>
                <a:gd name="connsiteY2" fmla="*/ 251924 h 582537"/>
                <a:gd name="connsiteX3" fmla="*/ 436483 w 1010352"/>
                <a:gd name="connsiteY3" fmla="*/ 21038 h 582537"/>
                <a:gd name="connsiteX4" fmla="*/ 612410 w 1010352"/>
                <a:gd name="connsiteY4" fmla="*/ 21038 h 582537"/>
                <a:gd name="connsiteX5" fmla="*/ 973884 w 1010352"/>
                <a:gd name="connsiteY5" fmla="*/ 228683 h 582537"/>
                <a:gd name="connsiteX6" fmla="*/ 973884 w 1010352"/>
                <a:gd name="connsiteY6" fmla="*/ 330029 h 582537"/>
                <a:gd name="connsiteX7" fmla="*/ 572310 w 1010352"/>
                <a:gd name="connsiteY7" fmla="*/ 561868 h 582537"/>
                <a:gd name="connsiteX8" fmla="*/ 396669 w 1010352"/>
                <a:gd name="connsiteY8" fmla="*/ 561487 h 5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52" h="582537">
                  <a:moveTo>
                    <a:pt x="396669" y="561487"/>
                  </a:moveTo>
                  <a:lnTo>
                    <a:pt x="36433" y="353461"/>
                  </a:lnTo>
                  <a:cubicBezTo>
                    <a:pt x="-12144" y="324886"/>
                    <a:pt x="-12144" y="279928"/>
                    <a:pt x="36433" y="251924"/>
                  </a:cubicBezTo>
                  <a:lnTo>
                    <a:pt x="436483" y="21038"/>
                  </a:lnTo>
                  <a:cubicBezTo>
                    <a:pt x="484966" y="-6965"/>
                    <a:pt x="563833" y="-7060"/>
                    <a:pt x="612410" y="21038"/>
                  </a:cubicBezTo>
                  <a:lnTo>
                    <a:pt x="973884" y="228683"/>
                  </a:lnTo>
                  <a:cubicBezTo>
                    <a:pt x="1022461" y="256591"/>
                    <a:pt x="1022556" y="301931"/>
                    <a:pt x="973884" y="330029"/>
                  </a:cubicBezTo>
                  <a:lnTo>
                    <a:pt x="572310" y="561868"/>
                  </a:lnTo>
                  <a:cubicBezTo>
                    <a:pt x="524018" y="589490"/>
                    <a:pt x="445246" y="589490"/>
                    <a:pt x="396669" y="561487"/>
                  </a:cubicBezTo>
                  <a:close/>
                </a:path>
              </a:pathLst>
            </a:custGeom>
            <a:solidFill>
              <a:srgbClr val="E0E0E0"/>
            </a:solidFill>
            <a:ln w="9525" cap="flat">
              <a:noFill/>
              <a:prstDash val="solid"/>
              <a:miter/>
            </a:ln>
          </p:spPr>
          <p:txBody>
            <a:bodyPr rtlCol="0" anchor="ctr"/>
            <a:lstStyle/>
            <a:p>
              <a:pPr defTabSz="914378"/>
              <a:endParaRPr lang="en-US"/>
            </a:p>
          </p:txBody>
        </p:sp>
        <p:sp>
          <p:nvSpPr>
            <p:cNvPr id="78" name="Freeform: Shape 77">
              <a:extLst>
                <a:ext uri="{FF2B5EF4-FFF2-40B4-BE49-F238E27FC236}">
                  <a16:creationId xmlns:a16="http://schemas.microsoft.com/office/drawing/2014/main" xmlns="" id="{6D55B26E-21D3-4B3B-9572-3071D30A3F66}"/>
                </a:ext>
              </a:extLst>
            </p:cNvPr>
            <p:cNvSpPr/>
            <p:nvPr/>
          </p:nvSpPr>
          <p:spPr>
            <a:xfrm>
              <a:off x="1762300" y="3437362"/>
              <a:ext cx="2386774" cy="1376648"/>
            </a:xfrm>
            <a:custGeom>
              <a:avLst/>
              <a:gdLst>
                <a:gd name="connsiteX0" fmla="*/ 1303782 w 2386774"/>
                <a:gd name="connsiteY0" fmla="*/ 1376648 h 1376648"/>
                <a:gd name="connsiteX1" fmla="*/ 2386775 w 2386774"/>
                <a:gd name="connsiteY1" fmla="*/ 752856 h 1376648"/>
                <a:gd name="connsiteX2" fmla="*/ 1082993 w 2386774"/>
                <a:gd name="connsiteY2" fmla="*/ 0 h 1376648"/>
                <a:gd name="connsiteX3" fmla="*/ 0 w 2386774"/>
                <a:gd name="connsiteY3" fmla="*/ 623792 h 1376648"/>
                <a:gd name="connsiteX4" fmla="*/ 1303782 w 2386774"/>
                <a:gd name="connsiteY4" fmla="*/ 1376648 h 137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774" h="1376648">
                  <a:moveTo>
                    <a:pt x="1303782" y="1376648"/>
                  </a:moveTo>
                  <a:lnTo>
                    <a:pt x="2386775" y="752856"/>
                  </a:lnTo>
                  <a:lnTo>
                    <a:pt x="1082993" y="0"/>
                  </a:lnTo>
                  <a:lnTo>
                    <a:pt x="0" y="623792"/>
                  </a:lnTo>
                  <a:lnTo>
                    <a:pt x="1303782" y="1376648"/>
                  </a:lnTo>
                  <a:close/>
                </a:path>
              </a:pathLst>
            </a:custGeom>
            <a:solidFill>
              <a:srgbClr val="E0E0E0"/>
            </a:solidFill>
            <a:ln w="9525" cap="flat">
              <a:noFill/>
              <a:prstDash val="solid"/>
              <a:miter/>
            </a:ln>
          </p:spPr>
          <p:txBody>
            <a:bodyPr rtlCol="0" anchor="ctr"/>
            <a:lstStyle/>
            <a:p>
              <a:pPr defTabSz="914378"/>
              <a:endParaRPr lang="en-US"/>
            </a:p>
          </p:txBody>
        </p:sp>
        <p:sp>
          <p:nvSpPr>
            <p:cNvPr id="79" name="Freeform: Shape 78">
              <a:extLst>
                <a:ext uri="{FF2B5EF4-FFF2-40B4-BE49-F238E27FC236}">
                  <a16:creationId xmlns:a16="http://schemas.microsoft.com/office/drawing/2014/main" xmlns="" id="{7BA5C2B9-5721-4DEB-AF5D-4C064B6EA635}"/>
                </a:ext>
              </a:extLst>
            </p:cNvPr>
            <p:cNvSpPr/>
            <p:nvPr/>
          </p:nvSpPr>
          <p:spPr>
            <a:xfrm>
              <a:off x="3017783" y="4578864"/>
              <a:ext cx="669100" cy="349044"/>
            </a:xfrm>
            <a:custGeom>
              <a:avLst/>
              <a:gdLst>
                <a:gd name="connsiteX0" fmla="*/ 633420 w 669100"/>
                <a:gd name="connsiteY0" fmla="*/ 190284 h 349044"/>
                <a:gd name="connsiteX1" fmla="*/ 380341 w 669100"/>
                <a:gd name="connsiteY1" fmla="*/ 327158 h 349044"/>
                <a:gd name="connsiteX2" fmla="*/ 222797 w 669100"/>
                <a:gd name="connsiteY2" fmla="*/ 339255 h 349044"/>
                <a:gd name="connsiteX3" fmla="*/ 77255 w 669100"/>
                <a:gd name="connsiteY3" fmla="*/ 264007 h 349044"/>
                <a:gd name="connsiteX4" fmla="*/ 27820 w 669100"/>
                <a:gd name="connsiteY4" fmla="*/ 146373 h 349044"/>
                <a:gd name="connsiteX5" fmla="*/ 279947 w 669100"/>
                <a:gd name="connsiteY5" fmla="*/ 10166 h 349044"/>
                <a:gd name="connsiteX6" fmla="*/ 533693 w 669100"/>
                <a:gd name="connsiteY6" fmla="*/ 32740 h 349044"/>
                <a:gd name="connsiteX7" fmla="*/ 646374 w 669100"/>
                <a:gd name="connsiteY7" fmla="*/ 99415 h 349044"/>
                <a:gd name="connsiteX8" fmla="*/ 633420 w 669100"/>
                <a:gd name="connsiteY8" fmla="*/ 190284 h 3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100" h="349044">
                  <a:moveTo>
                    <a:pt x="633420" y="190284"/>
                  </a:moveTo>
                  <a:cubicBezTo>
                    <a:pt x="590081" y="225717"/>
                    <a:pt x="444158" y="304584"/>
                    <a:pt x="380341" y="327158"/>
                  </a:cubicBezTo>
                  <a:cubicBezTo>
                    <a:pt x="316523" y="349732"/>
                    <a:pt x="268708" y="356686"/>
                    <a:pt x="222797" y="339255"/>
                  </a:cubicBezTo>
                  <a:cubicBezTo>
                    <a:pt x="172172" y="318490"/>
                    <a:pt x="123471" y="293316"/>
                    <a:pt x="77255" y="264007"/>
                  </a:cubicBezTo>
                  <a:cubicBezTo>
                    <a:pt x="15438" y="224574"/>
                    <a:pt x="-32663" y="175996"/>
                    <a:pt x="27820" y="146373"/>
                  </a:cubicBezTo>
                  <a:lnTo>
                    <a:pt x="279947" y="10166"/>
                  </a:lnTo>
                  <a:cubicBezTo>
                    <a:pt x="321857" y="-12599"/>
                    <a:pt x="493974" y="6356"/>
                    <a:pt x="533693" y="32740"/>
                  </a:cubicBezTo>
                  <a:cubicBezTo>
                    <a:pt x="533693" y="32740"/>
                    <a:pt x="615418" y="72650"/>
                    <a:pt x="646374" y="99415"/>
                  </a:cubicBezTo>
                  <a:cubicBezTo>
                    <a:pt x="677330" y="126180"/>
                    <a:pt x="679997" y="152184"/>
                    <a:pt x="633420" y="190284"/>
                  </a:cubicBezTo>
                  <a:close/>
                </a:path>
              </a:pathLst>
            </a:custGeom>
            <a:solidFill>
              <a:srgbClr val="E0E0E0"/>
            </a:solidFill>
            <a:ln w="9525" cap="flat">
              <a:noFill/>
              <a:prstDash val="solid"/>
              <a:miter/>
            </a:ln>
          </p:spPr>
          <p:txBody>
            <a:bodyPr rtlCol="0" anchor="ctr"/>
            <a:lstStyle/>
            <a:p>
              <a:pPr defTabSz="914378"/>
              <a:endParaRPr lang="en-US"/>
            </a:p>
          </p:txBody>
        </p:sp>
      </p:grpSp>
      <p:sp>
        <p:nvSpPr>
          <p:cNvPr id="6" name="Freeform: Shape 5">
            <a:extLst>
              <a:ext uri="{FF2B5EF4-FFF2-40B4-BE49-F238E27FC236}">
                <a16:creationId xmlns:a16="http://schemas.microsoft.com/office/drawing/2014/main" xmlns="" id="{235A6D20-E0A8-4D15-ACA8-BE0434A60455}"/>
              </a:ext>
            </a:extLst>
          </p:cNvPr>
          <p:cNvSpPr/>
          <p:nvPr/>
        </p:nvSpPr>
        <p:spPr>
          <a:xfrm>
            <a:off x="4662830" y="2313324"/>
            <a:ext cx="4227594" cy="2440787"/>
          </a:xfrm>
          <a:custGeom>
            <a:avLst/>
            <a:gdLst>
              <a:gd name="connsiteX0" fmla="*/ 4566285 w 4566285"/>
              <a:gd name="connsiteY0" fmla="*/ 1318165 h 2636329"/>
              <a:gd name="connsiteX1" fmla="*/ 2283143 w 4566285"/>
              <a:gd name="connsiteY1" fmla="*/ 2636330 h 2636329"/>
              <a:gd name="connsiteX2" fmla="*/ 0 w 4566285"/>
              <a:gd name="connsiteY2" fmla="*/ 1318165 h 2636329"/>
              <a:gd name="connsiteX3" fmla="*/ 2283143 w 4566285"/>
              <a:gd name="connsiteY3" fmla="*/ 0 h 2636329"/>
              <a:gd name="connsiteX4" fmla="*/ 4566285 w 4566285"/>
              <a:gd name="connsiteY4" fmla="*/ 1318165 h 2636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6285" h="2636329">
                <a:moveTo>
                  <a:pt x="4566285" y="1318165"/>
                </a:moveTo>
                <a:cubicBezTo>
                  <a:pt x="4566285" y="2046167"/>
                  <a:pt x="3544087" y="2636330"/>
                  <a:pt x="2283143" y="2636330"/>
                </a:cubicBezTo>
                <a:cubicBezTo>
                  <a:pt x="1022198" y="2636330"/>
                  <a:pt x="0" y="2046167"/>
                  <a:pt x="0" y="1318165"/>
                </a:cubicBezTo>
                <a:cubicBezTo>
                  <a:pt x="0" y="590162"/>
                  <a:pt x="1022198" y="0"/>
                  <a:pt x="2283143" y="0"/>
                </a:cubicBezTo>
                <a:cubicBezTo>
                  <a:pt x="3544087" y="0"/>
                  <a:pt x="4566285" y="590162"/>
                  <a:pt x="4566285" y="1318165"/>
                </a:cubicBezTo>
                <a:close/>
              </a:path>
            </a:pathLst>
          </a:custGeom>
          <a:solidFill>
            <a:srgbClr val="FAFAFA"/>
          </a:solidFill>
          <a:ln w="9525" cap="flat">
            <a:noFill/>
            <a:prstDash val="solid"/>
            <a:miter/>
          </a:ln>
        </p:spPr>
        <p:txBody>
          <a:bodyPr rtlCol="0" anchor="ctr"/>
          <a:lstStyle/>
          <a:p>
            <a:pPr defTabSz="914378"/>
            <a:endParaRPr lang="en-US"/>
          </a:p>
        </p:txBody>
      </p:sp>
      <p:grpSp>
        <p:nvGrpSpPr>
          <p:cNvPr id="7" name="Graphic 4">
            <a:extLst>
              <a:ext uri="{FF2B5EF4-FFF2-40B4-BE49-F238E27FC236}">
                <a16:creationId xmlns:a16="http://schemas.microsoft.com/office/drawing/2014/main" xmlns="" id="{D3324D1E-D3B2-4DA6-B339-1607CBF08750}"/>
              </a:ext>
            </a:extLst>
          </p:cNvPr>
          <p:cNvGrpSpPr/>
          <p:nvPr/>
        </p:nvGrpSpPr>
        <p:grpSpPr>
          <a:xfrm>
            <a:off x="4838641" y="3528584"/>
            <a:ext cx="455243" cy="658125"/>
            <a:chOff x="1203625" y="3899972"/>
            <a:chExt cx="491714" cy="710850"/>
          </a:xfrm>
        </p:grpSpPr>
        <p:sp>
          <p:nvSpPr>
            <p:cNvPr id="8" name="Freeform: Shape 7">
              <a:extLst>
                <a:ext uri="{FF2B5EF4-FFF2-40B4-BE49-F238E27FC236}">
                  <a16:creationId xmlns:a16="http://schemas.microsoft.com/office/drawing/2014/main" xmlns="" id="{A2394976-E341-4348-8448-10C515F157FB}"/>
                </a:ext>
              </a:extLst>
            </p:cNvPr>
            <p:cNvSpPr/>
            <p:nvPr/>
          </p:nvSpPr>
          <p:spPr>
            <a:xfrm>
              <a:off x="1284898" y="3899972"/>
              <a:ext cx="348242" cy="497319"/>
            </a:xfrm>
            <a:custGeom>
              <a:avLst/>
              <a:gdLst>
                <a:gd name="connsiteX0" fmla="*/ 348243 w 348242"/>
                <a:gd name="connsiteY0" fmla="*/ 497319 h 497319"/>
                <a:gd name="connsiteX1" fmla="*/ 310905 w 348242"/>
                <a:gd name="connsiteY1" fmla="*/ 244716 h 497319"/>
                <a:gd name="connsiteX2" fmla="*/ 118595 w 348242"/>
                <a:gd name="connsiteY2" fmla="*/ 7258 h 497319"/>
                <a:gd name="connsiteX3" fmla="*/ 27536 w 348242"/>
                <a:gd name="connsiteY3" fmla="*/ 109937 h 497319"/>
                <a:gd name="connsiteX4" fmla="*/ 258613 w 348242"/>
                <a:gd name="connsiteY4" fmla="*/ 485985 h 497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42" h="497319">
                  <a:moveTo>
                    <a:pt x="348243" y="497319"/>
                  </a:moveTo>
                  <a:cubicBezTo>
                    <a:pt x="348243" y="497319"/>
                    <a:pt x="347481" y="359397"/>
                    <a:pt x="310905" y="244716"/>
                  </a:cubicBezTo>
                  <a:cubicBezTo>
                    <a:pt x="274329" y="130035"/>
                    <a:pt x="197367" y="35166"/>
                    <a:pt x="118595" y="7258"/>
                  </a:cubicBezTo>
                  <a:cubicBezTo>
                    <a:pt x="39823" y="-20650"/>
                    <a:pt x="-44949" y="35833"/>
                    <a:pt x="27536" y="109937"/>
                  </a:cubicBezTo>
                  <a:cubicBezTo>
                    <a:pt x="100021" y="184042"/>
                    <a:pt x="239086" y="276435"/>
                    <a:pt x="258613" y="485985"/>
                  </a:cubicBezTo>
                  <a:close/>
                </a:path>
              </a:pathLst>
            </a:custGeom>
            <a:solidFill>
              <a:srgbClr val="FF81AE"/>
            </a:solidFill>
            <a:ln w="9525" cap="flat">
              <a:noFill/>
              <a:prstDash val="solid"/>
              <a:miter/>
            </a:ln>
          </p:spPr>
          <p:txBody>
            <a:bodyPr rtlCol="0" anchor="ctr"/>
            <a:lstStyle/>
            <a:p>
              <a:pPr defTabSz="914378"/>
              <a:endParaRPr lang="en-US"/>
            </a:p>
          </p:txBody>
        </p:sp>
        <p:sp>
          <p:nvSpPr>
            <p:cNvPr id="9" name="Freeform: Shape 8">
              <a:extLst>
                <a:ext uri="{FF2B5EF4-FFF2-40B4-BE49-F238E27FC236}">
                  <a16:creationId xmlns:a16="http://schemas.microsoft.com/office/drawing/2014/main" xmlns="" id="{1ECB0169-3541-4788-952C-28F4EEB6CA09}"/>
                </a:ext>
              </a:extLst>
            </p:cNvPr>
            <p:cNvSpPr/>
            <p:nvPr/>
          </p:nvSpPr>
          <p:spPr>
            <a:xfrm>
              <a:off x="1284898" y="3899972"/>
              <a:ext cx="348242" cy="497319"/>
            </a:xfrm>
            <a:custGeom>
              <a:avLst/>
              <a:gdLst>
                <a:gd name="connsiteX0" fmla="*/ 348243 w 348242"/>
                <a:gd name="connsiteY0" fmla="*/ 497319 h 497319"/>
                <a:gd name="connsiteX1" fmla="*/ 310905 w 348242"/>
                <a:gd name="connsiteY1" fmla="*/ 244716 h 497319"/>
                <a:gd name="connsiteX2" fmla="*/ 118595 w 348242"/>
                <a:gd name="connsiteY2" fmla="*/ 7258 h 497319"/>
                <a:gd name="connsiteX3" fmla="*/ 27536 w 348242"/>
                <a:gd name="connsiteY3" fmla="*/ 109937 h 497319"/>
                <a:gd name="connsiteX4" fmla="*/ 258613 w 348242"/>
                <a:gd name="connsiteY4" fmla="*/ 485985 h 497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42" h="497319">
                  <a:moveTo>
                    <a:pt x="348243" y="497319"/>
                  </a:moveTo>
                  <a:cubicBezTo>
                    <a:pt x="348243" y="497319"/>
                    <a:pt x="347481" y="359397"/>
                    <a:pt x="310905" y="244716"/>
                  </a:cubicBezTo>
                  <a:cubicBezTo>
                    <a:pt x="274329" y="130035"/>
                    <a:pt x="197367" y="35166"/>
                    <a:pt x="118595" y="7258"/>
                  </a:cubicBezTo>
                  <a:cubicBezTo>
                    <a:pt x="39823" y="-20650"/>
                    <a:pt x="-44949" y="35833"/>
                    <a:pt x="27536" y="109937"/>
                  </a:cubicBezTo>
                  <a:cubicBezTo>
                    <a:pt x="100021" y="184042"/>
                    <a:pt x="239086" y="276435"/>
                    <a:pt x="258613" y="485985"/>
                  </a:cubicBezTo>
                  <a:close/>
                </a:path>
              </a:pathLst>
            </a:custGeom>
            <a:solidFill>
              <a:srgbClr val="FFFFFF">
                <a:alpha val="65000"/>
              </a:srgbClr>
            </a:solidFill>
            <a:ln w="9525" cap="flat">
              <a:noFill/>
              <a:prstDash val="solid"/>
              <a:miter/>
            </a:ln>
          </p:spPr>
          <p:txBody>
            <a:bodyPr rtlCol="0" anchor="ctr"/>
            <a:lstStyle/>
            <a:p>
              <a:pPr defTabSz="914378"/>
              <a:endParaRPr lang="en-US"/>
            </a:p>
          </p:txBody>
        </p:sp>
        <p:sp>
          <p:nvSpPr>
            <p:cNvPr id="10" name="Freeform: Shape 9">
              <a:extLst>
                <a:ext uri="{FF2B5EF4-FFF2-40B4-BE49-F238E27FC236}">
                  <a16:creationId xmlns:a16="http://schemas.microsoft.com/office/drawing/2014/main" xmlns="" id="{F05AD086-9A2D-47A4-BA10-2F689A2C6B5B}"/>
                </a:ext>
              </a:extLst>
            </p:cNvPr>
            <p:cNvSpPr/>
            <p:nvPr/>
          </p:nvSpPr>
          <p:spPr>
            <a:xfrm>
              <a:off x="1362811" y="3942547"/>
              <a:ext cx="242546" cy="404356"/>
            </a:xfrm>
            <a:custGeom>
              <a:avLst/>
              <a:gdLst>
                <a:gd name="connsiteX0" fmla="*/ 237564 w 242546"/>
                <a:gd name="connsiteY0" fmla="*/ 404357 h 404356"/>
                <a:gd name="connsiteX1" fmla="*/ 238612 w 242546"/>
                <a:gd name="connsiteY1" fmla="*/ 404357 h 404356"/>
                <a:gd name="connsiteX2" fmla="*/ 242517 w 242546"/>
                <a:gd name="connsiteY2" fmla="*/ 399404 h 404356"/>
                <a:gd name="connsiteX3" fmla="*/ 6107 w 242546"/>
                <a:gd name="connsiteY3" fmla="*/ 306 h 404356"/>
                <a:gd name="connsiteX4" fmla="*/ 308 w 242546"/>
                <a:gd name="connsiteY4" fmla="*/ 2850 h 404356"/>
                <a:gd name="connsiteX5" fmla="*/ 2011 w 242546"/>
                <a:gd name="connsiteY5" fmla="*/ 8212 h 404356"/>
                <a:gd name="connsiteX6" fmla="*/ 233659 w 242546"/>
                <a:gd name="connsiteY6" fmla="*/ 400451 h 404356"/>
                <a:gd name="connsiteX7" fmla="*/ 237564 w 242546"/>
                <a:gd name="connsiteY7" fmla="*/ 404357 h 4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546" h="404356">
                  <a:moveTo>
                    <a:pt x="237564" y="404357"/>
                  </a:moveTo>
                  <a:lnTo>
                    <a:pt x="238612" y="404357"/>
                  </a:lnTo>
                  <a:cubicBezTo>
                    <a:pt x="241053" y="404061"/>
                    <a:pt x="242797" y="401852"/>
                    <a:pt x="242517" y="399404"/>
                  </a:cubicBezTo>
                  <a:cubicBezTo>
                    <a:pt x="213466" y="167565"/>
                    <a:pt x="75258" y="36977"/>
                    <a:pt x="6107" y="306"/>
                  </a:cubicBezTo>
                  <a:cubicBezTo>
                    <a:pt x="3803" y="-589"/>
                    <a:pt x="1207" y="544"/>
                    <a:pt x="308" y="2850"/>
                  </a:cubicBezTo>
                  <a:cubicBezTo>
                    <a:pt x="-461" y="4812"/>
                    <a:pt x="249" y="7050"/>
                    <a:pt x="2011" y="8212"/>
                  </a:cubicBezTo>
                  <a:cubicBezTo>
                    <a:pt x="69638" y="44121"/>
                    <a:pt x="205179" y="172328"/>
                    <a:pt x="233659" y="400451"/>
                  </a:cubicBezTo>
                  <a:cubicBezTo>
                    <a:pt x="233906" y="402499"/>
                    <a:pt x="235519" y="404109"/>
                    <a:pt x="237564" y="404357"/>
                  </a:cubicBezTo>
                  <a:close/>
                </a:path>
              </a:pathLst>
            </a:custGeom>
            <a:solidFill>
              <a:srgbClr val="FFFFFF"/>
            </a:solidFill>
            <a:ln w="9525" cap="flat">
              <a:noFill/>
              <a:prstDash val="solid"/>
              <a:miter/>
            </a:ln>
          </p:spPr>
          <p:txBody>
            <a:bodyPr rtlCol="0" anchor="ctr"/>
            <a:lstStyle/>
            <a:p>
              <a:pPr defTabSz="914378"/>
              <a:endParaRPr lang="en-US"/>
            </a:p>
          </p:txBody>
        </p:sp>
        <p:sp>
          <p:nvSpPr>
            <p:cNvPr id="15" name="Freeform: Shape 14">
              <a:extLst>
                <a:ext uri="{FF2B5EF4-FFF2-40B4-BE49-F238E27FC236}">
                  <a16:creationId xmlns:a16="http://schemas.microsoft.com/office/drawing/2014/main" xmlns="" id="{C4A88626-788F-4544-9F31-0F6A4B015108}"/>
                </a:ext>
              </a:extLst>
            </p:cNvPr>
            <p:cNvSpPr/>
            <p:nvPr/>
          </p:nvSpPr>
          <p:spPr>
            <a:xfrm>
              <a:off x="1203625" y="4133848"/>
              <a:ext cx="491714" cy="476974"/>
            </a:xfrm>
            <a:custGeom>
              <a:avLst/>
              <a:gdLst>
                <a:gd name="connsiteX0" fmla="*/ 1367 w 491714"/>
                <a:gd name="connsiteY0" fmla="*/ 44845 h 476974"/>
                <a:gd name="connsiteX1" fmla="*/ 31466 w 491714"/>
                <a:gd name="connsiteY1" fmla="*/ 101423 h 476974"/>
                <a:gd name="connsiteX2" fmla="*/ 64994 w 491714"/>
                <a:gd name="connsiteY2" fmla="*/ 140571 h 476974"/>
                <a:gd name="connsiteX3" fmla="*/ 44515 w 491714"/>
                <a:gd name="connsiteY3" fmla="*/ 242394 h 476974"/>
                <a:gd name="connsiteX4" fmla="*/ 74805 w 491714"/>
                <a:gd name="connsiteY4" fmla="*/ 273350 h 476974"/>
                <a:gd name="connsiteX5" fmla="*/ 109381 w 491714"/>
                <a:gd name="connsiteY5" fmla="*/ 286399 h 476974"/>
                <a:gd name="connsiteX6" fmla="*/ 126621 w 491714"/>
                <a:gd name="connsiteY6" fmla="*/ 289828 h 476974"/>
                <a:gd name="connsiteX7" fmla="*/ 174246 w 491714"/>
                <a:gd name="connsiteY7" fmla="*/ 308878 h 476974"/>
                <a:gd name="connsiteX8" fmla="*/ 200821 w 491714"/>
                <a:gd name="connsiteY8" fmla="*/ 387078 h 476974"/>
                <a:gd name="connsiteX9" fmla="*/ 254161 w 491714"/>
                <a:gd name="connsiteY9" fmla="*/ 463278 h 476974"/>
                <a:gd name="connsiteX10" fmla="*/ 261304 w 491714"/>
                <a:gd name="connsiteY10" fmla="*/ 466803 h 476974"/>
                <a:gd name="connsiteX11" fmla="*/ 372937 w 491714"/>
                <a:gd name="connsiteY11" fmla="*/ 459754 h 476974"/>
                <a:gd name="connsiteX12" fmla="*/ 452376 w 491714"/>
                <a:gd name="connsiteY12" fmla="*/ 414034 h 476974"/>
                <a:gd name="connsiteX13" fmla="*/ 491714 w 491714"/>
                <a:gd name="connsiteY13" fmla="*/ 330119 h 476974"/>
                <a:gd name="connsiteX14" fmla="*/ 452947 w 491714"/>
                <a:gd name="connsiteY14" fmla="*/ 231249 h 476974"/>
                <a:gd name="connsiteX15" fmla="*/ 400084 w 491714"/>
                <a:gd name="connsiteY15" fmla="*/ 191625 h 476974"/>
                <a:gd name="connsiteX16" fmla="*/ 371509 w 491714"/>
                <a:gd name="connsiteY16" fmla="*/ 171528 h 476974"/>
                <a:gd name="connsiteX17" fmla="*/ 363222 w 491714"/>
                <a:gd name="connsiteY17" fmla="*/ 141714 h 476974"/>
                <a:gd name="connsiteX18" fmla="*/ 357888 w 491714"/>
                <a:gd name="connsiteY18" fmla="*/ 106091 h 476974"/>
                <a:gd name="connsiteX19" fmla="*/ 340648 w 491714"/>
                <a:gd name="connsiteY19" fmla="*/ 72658 h 476974"/>
                <a:gd name="connsiteX20" fmla="*/ 309310 w 491714"/>
                <a:gd name="connsiteY20" fmla="*/ 47512 h 476974"/>
                <a:gd name="connsiteX21" fmla="*/ 249398 w 491714"/>
                <a:gd name="connsiteY21" fmla="*/ 33034 h 476974"/>
                <a:gd name="connsiteX22" fmla="*/ 170245 w 491714"/>
                <a:gd name="connsiteY22" fmla="*/ 29129 h 476974"/>
                <a:gd name="connsiteX23" fmla="*/ 97570 w 491714"/>
                <a:gd name="connsiteY23" fmla="*/ 2363 h 476974"/>
                <a:gd name="connsiteX24" fmla="*/ 11845 w 491714"/>
                <a:gd name="connsiteY24" fmla="*/ 25986 h 476974"/>
                <a:gd name="connsiteX25" fmla="*/ 1367 w 491714"/>
                <a:gd name="connsiteY25" fmla="*/ 44845 h 4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1714" h="476974">
                  <a:moveTo>
                    <a:pt x="1367" y="44845"/>
                  </a:moveTo>
                  <a:cubicBezTo>
                    <a:pt x="-5300" y="70658"/>
                    <a:pt x="13654" y="87707"/>
                    <a:pt x="31466" y="101423"/>
                  </a:cubicBezTo>
                  <a:cubicBezTo>
                    <a:pt x="45373" y="111996"/>
                    <a:pt x="60613" y="123617"/>
                    <a:pt x="64994" y="140571"/>
                  </a:cubicBezTo>
                  <a:cubicBezTo>
                    <a:pt x="73852" y="174861"/>
                    <a:pt x="34228" y="208580"/>
                    <a:pt x="44515" y="242394"/>
                  </a:cubicBezTo>
                  <a:cubicBezTo>
                    <a:pt x="49978" y="256405"/>
                    <a:pt x="60916" y="267587"/>
                    <a:pt x="74805" y="273350"/>
                  </a:cubicBezTo>
                  <a:cubicBezTo>
                    <a:pt x="86098" y="278293"/>
                    <a:pt x="97638" y="282646"/>
                    <a:pt x="109381" y="286399"/>
                  </a:cubicBezTo>
                  <a:cubicBezTo>
                    <a:pt x="115049" y="287904"/>
                    <a:pt x="120807" y="289056"/>
                    <a:pt x="126621" y="289828"/>
                  </a:cubicBezTo>
                  <a:cubicBezTo>
                    <a:pt x="144162" y="290752"/>
                    <a:pt x="160907" y="297448"/>
                    <a:pt x="174246" y="308878"/>
                  </a:cubicBezTo>
                  <a:cubicBezTo>
                    <a:pt x="194058" y="328595"/>
                    <a:pt x="193296" y="360218"/>
                    <a:pt x="200821" y="387078"/>
                  </a:cubicBezTo>
                  <a:cubicBezTo>
                    <a:pt x="210346" y="419178"/>
                    <a:pt x="224919" y="447753"/>
                    <a:pt x="254161" y="463278"/>
                  </a:cubicBezTo>
                  <a:lnTo>
                    <a:pt x="261304" y="466803"/>
                  </a:lnTo>
                  <a:cubicBezTo>
                    <a:pt x="297487" y="482528"/>
                    <a:pt x="339020" y="479899"/>
                    <a:pt x="372937" y="459754"/>
                  </a:cubicBezTo>
                  <a:lnTo>
                    <a:pt x="452376" y="414034"/>
                  </a:lnTo>
                  <a:cubicBezTo>
                    <a:pt x="489142" y="402890"/>
                    <a:pt x="490476" y="368123"/>
                    <a:pt x="491714" y="330119"/>
                  </a:cubicBezTo>
                  <a:cubicBezTo>
                    <a:pt x="491404" y="293514"/>
                    <a:pt x="477600" y="258310"/>
                    <a:pt x="452947" y="231249"/>
                  </a:cubicBezTo>
                  <a:cubicBezTo>
                    <a:pt x="437515" y="215352"/>
                    <a:pt x="419676" y="201979"/>
                    <a:pt x="400084" y="191625"/>
                  </a:cubicBezTo>
                  <a:cubicBezTo>
                    <a:pt x="389227" y="187053"/>
                    <a:pt x="379482" y="180195"/>
                    <a:pt x="371509" y="171528"/>
                  </a:cubicBezTo>
                  <a:cubicBezTo>
                    <a:pt x="366368" y="162412"/>
                    <a:pt x="363524" y="152173"/>
                    <a:pt x="363222" y="141714"/>
                  </a:cubicBezTo>
                  <a:cubicBezTo>
                    <a:pt x="362601" y="129694"/>
                    <a:pt x="360815" y="117768"/>
                    <a:pt x="357888" y="106091"/>
                  </a:cubicBezTo>
                  <a:cubicBezTo>
                    <a:pt x="353749" y="94185"/>
                    <a:pt x="347946" y="82936"/>
                    <a:pt x="340648" y="72658"/>
                  </a:cubicBezTo>
                  <a:cubicBezTo>
                    <a:pt x="333107" y="61190"/>
                    <a:pt x="322142" y="52389"/>
                    <a:pt x="309310" y="47512"/>
                  </a:cubicBezTo>
                  <a:cubicBezTo>
                    <a:pt x="290082" y="40016"/>
                    <a:pt x="269929" y="35139"/>
                    <a:pt x="249398" y="33034"/>
                  </a:cubicBezTo>
                  <a:cubicBezTo>
                    <a:pt x="223490" y="30272"/>
                    <a:pt x="195391" y="37415"/>
                    <a:pt x="170245" y="29129"/>
                  </a:cubicBezTo>
                  <a:cubicBezTo>
                    <a:pt x="145099" y="20842"/>
                    <a:pt x="123287" y="7697"/>
                    <a:pt x="97570" y="2363"/>
                  </a:cubicBezTo>
                  <a:cubicBezTo>
                    <a:pt x="67471" y="-3828"/>
                    <a:pt x="33466" y="1506"/>
                    <a:pt x="11845" y="25986"/>
                  </a:cubicBezTo>
                  <a:cubicBezTo>
                    <a:pt x="6983" y="31405"/>
                    <a:pt x="3402" y="37854"/>
                    <a:pt x="1367" y="44845"/>
                  </a:cubicBezTo>
                  <a:close/>
                </a:path>
              </a:pathLst>
            </a:custGeom>
            <a:solidFill>
              <a:srgbClr val="FF81AE"/>
            </a:solidFill>
            <a:ln w="9525" cap="flat">
              <a:noFill/>
              <a:prstDash val="solid"/>
              <a:miter/>
            </a:ln>
          </p:spPr>
          <p:txBody>
            <a:bodyPr rtlCol="0" anchor="ctr"/>
            <a:lstStyle/>
            <a:p>
              <a:pPr defTabSz="914378"/>
              <a:endParaRPr lang="en-US"/>
            </a:p>
          </p:txBody>
        </p:sp>
        <p:sp>
          <p:nvSpPr>
            <p:cNvPr id="71" name="Freeform: Shape 70">
              <a:extLst>
                <a:ext uri="{FF2B5EF4-FFF2-40B4-BE49-F238E27FC236}">
                  <a16:creationId xmlns:a16="http://schemas.microsoft.com/office/drawing/2014/main" xmlns="" id="{38C03747-7B4C-41F2-A617-4E3FA1C00B57}"/>
                </a:ext>
              </a:extLst>
            </p:cNvPr>
            <p:cNvSpPr/>
            <p:nvPr/>
          </p:nvSpPr>
          <p:spPr>
            <a:xfrm>
              <a:off x="1203625" y="4133848"/>
              <a:ext cx="491714" cy="476974"/>
            </a:xfrm>
            <a:custGeom>
              <a:avLst/>
              <a:gdLst>
                <a:gd name="connsiteX0" fmla="*/ 1367 w 491714"/>
                <a:gd name="connsiteY0" fmla="*/ 44845 h 476974"/>
                <a:gd name="connsiteX1" fmla="*/ 31466 w 491714"/>
                <a:gd name="connsiteY1" fmla="*/ 101423 h 476974"/>
                <a:gd name="connsiteX2" fmla="*/ 64994 w 491714"/>
                <a:gd name="connsiteY2" fmla="*/ 140571 h 476974"/>
                <a:gd name="connsiteX3" fmla="*/ 44515 w 491714"/>
                <a:gd name="connsiteY3" fmla="*/ 242394 h 476974"/>
                <a:gd name="connsiteX4" fmla="*/ 74805 w 491714"/>
                <a:gd name="connsiteY4" fmla="*/ 273350 h 476974"/>
                <a:gd name="connsiteX5" fmla="*/ 109381 w 491714"/>
                <a:gd name="connsiteY5" fmla="*/ 286399 h 476974"/>
                <a:gd name="connsiteX6" fmla="*/ 126621 w 491714"/>
                <a:gd name="connsiteY6" fmla="*/ 289828 h 476974"/>
                <a:gd name="connsiteX7" fmla="*/ 174246 w 491714"/>
                <a:gd name="connsiteY7" fmla="*/ 308878 h 476974"/>
                <a:gd name="connsiteX8" fmla="*/ 200821 w 491714"/>
                <a:gd name="connsiteY8" fmla="*/ 387078 h 476974"/>
                <a:gd name="connsiteX9" fmla="*/ 254161 w 491714"/>
                <a:gd name="connsiteY9" fmla="*/ 463278 h 476974"/>
                <a:gd name="connsiteX10" fmla="*/ 261304 w 491714"/>
                <a:gd name="connsiteY10" fmla="*/ 466803 h 476974"/>
                <a:gd name="connsiteX11" fmla="*/ 372937 w 491714"/>
                <a:gd name="connsiteY11" fmla="*/ 459754 h 476974"/>
                <a:gd name="connsiteX12" fmla="*/ 452376 w 491714"/>
                <a:gd name="connsiteY12" fmla="*/ 414034 h 476974"/>
                <a:gd name="connsiteX13" fmla="*/ 491714 w 491714"/>
                <a:gd name="connsiteY13" fmla="*/ 330119 h 476974"/>
                <a:gd name="connsiteX14" fmla="*/ 452947 w 491714"/>
                <a:gd name="connsiteY14" fmla="*/ 231249 h 476974"/>
                <a:gd name="connsiteX15" fmla="*/ 400084 w 491714"/>
                <a:gd name="connsiteY15" fmla="*/ 191625 h 476974"/>
                <a:gd name="connsiteX16" fmla="*/ 371509 w 491714"/>
                <a:gd name="connsiteY16" fmla="*/ 171528 h 476974"/>
                <a:gd name="connsiteX17" fmla="*/ 363222 w 491714"/>
                <a:gd name="connsiteY17" fmla="*/ 141714 h 476974"/>
                <a:gd name="connsiteX18" fmla="*/ 357888 w 491714"/>
                <a:gd name="connsiteY18" fmla="*/ 106091 h 476974"/>
                <a:gd name="connsiteX19" fmla="*/ 340648 w 491714"/>
                <a:gd name="connsiteY19" fmla="*/ 72658 h 476974"/>
                <a:gd name="connsiteX20" fmla="*/ 309310 w 491714"/>
                <a:gd name="connsiteY20" fmla="*/ 47512 h 476974"/>
                <a:gd name="connsiteX21" fmla="*/ 249398 w 491714"/>
                <a:gd name="connsiteY21" fmla="*/ 33034 h 476974"/>
                <a:gd name="connsiteX22" fmla="*/ 170245 w 491714"/>
                <a:gd name="connsiteY22" fmla="*/ 29129 h 476974"/>
                <a:gd name="connsiteX23" fmla="*/ 97570 w 491714"/>
                <a:gd name="connsiteY23" fmla="*/ 2363 h 476974"/>
                <a:gd name="connsiteX24" fmla="*/ 11845 w 491714"/>
                <a:gd name="connsiteY24" fmla="*/ 25986 h 476974"/>
                <a:gd name="connsiteX25" fmla="*/ 1367 w 491714"/>
                <a:gd name="connsiteY25" fmla="*/ 44845 h 4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1714" h="476974">
                  <a:moveTo>
                    <a:pt x="1367" y="44845"/>
                  </a:moveTo>
                  <a:cubicBezTo>
                    <a:pt x="-5300" y="70658"/>
                    <a:pt x="13654" y="87707"/>
                    <a:pt x="31466" y="101423"/>
                  </a:cubicBezTo>
                  <a:cubicBezTo>
                    <a:pt x="45373" y="111996"/>
                    <a:pt x="60613" y="123617"/>
                    <a:pt x="64994" y="140571"/>
                  </a:cubicBezTo>
                  <a:cubicBezTo>
                    <a:pt x="73852" y="174861"/>
                    <a:pt x="34228" y="208580"/>
                    <a:pt x="44515" y="242394"/>
                  </a:cubicBezTo>
                  <a:cubicBezTo>
                    <a:pt x="49978" y="256405"/>
                    <a:pt x="60916" y="267587"/>
                    <a:pt x="74805" y="273350"/>
                  </a:cubicBezTo>
                  <a:cubicBezTo>
                    <a:pt x="86098" y="278293"/>
                    <a:pt x="97638" y="282646"/>
                    <a:pt x="109381" y="286399"/>
                  </a:cubicBezTo>
                  <a:cubicBezTo>
                    <a:pt x="115049" y="287904"/>
                    <a:pt x="120807" y="289056"/>
                    <a:pt x="126621" y="289828"/>
                  </a:cubicBezTo>
                  <a:cubicBezTo>
                    <a:pt x="144162" y="290752"/>
                    <a:pt x="160907" y="297448"/>
                    <a:pt x="174246" y="308878"/>
                  </a:cubicBezTo>
                  <a:cubicBezTo>
                    <a:pt x="194058" y="328595"/>
                    <a:pt x="193296" y="360218"/>
                    <a:pt x="200821" y="387078"/>
                  </a:cubicBezTo>
                  <a:cubicBezTo>
                    <a:pt x="210346" y="419178"/>
                    <a:pt x="224919" y="447753"/>
                    <a:pt x="254161" y="463278"/>
                  </a:cubicBezTo>
                  <a:lnTo>
                    <a:pt x="261304" y="466803"/>
                  </a:lnTo>
                  <a:cubicBezTo>
                    <a:pt x="297487" y="482528"/>
                    <a:pt x="339020" y="479899"/>
                    <a:pt x="372937" y="459754"/>
                  </a:cubicBezTo>
                  <a:lnTo>
                    <a:pt x="452376" y="414034"/>
                  </a:lnTo>
                  <a:cubicBezTo>
                    <a:pt x="489142" y="402890"/>
                    <a:pt x="490476" y="368123"/>
                    <a:pt x="491714" y="330119"/>
                  </a:cubicBezTo>
                  <a:cubicBezTo>
                    <a:pt x="491404" y="293514"/>
                    <a:pt x="477600" y="258310"/>
                    <a:pt x="452947" y="231249"/>
                  </a:cubicBezTo>
                  <a:cubicBezTo>
                    <a:pt x="437515" y="215352"/>
                    <a:pt x="419676" y="201979"/>
                    <a:pt x="400084" y="191625"/>
                  </a:cubicBezTo>
                  <a:cubicBezTo>
                    <a:pt x="389227" y="187053"/>
                    <a:pt x="379482" y="180195"/>
                    <a:pt x="371509" y="171528"/>
                  </a:cubicBezTo>
                  <a:cubicBezTo>
                    <a:pt x="366368" y="162412"/>
                    <a:pt x="363524" y="152173"/>
                    <a:pt x="363222" y="141714"/>
                  </a:cubicBezTo>
                  <a:cubicBezTo>
                    <a:pt x="362601" y="129694"/>
                    <a:pt x="360815" y="117768"/>
                    <a:pt x="357888" y="106091"/>
                  </a:cubicBezTo>
                  <a:cubicBezTo>
                    <a:pt x="353749" y="94185"/>
                    <a:pt x="347946" y="82936"/>
                    <a:pt x="340648" y="72658"/>
                  </a:cubicBezTo>
                  <a:cubicBezTo>
                    <a:pt x="333107" y="61190"/>
                    <a:pt x="322142" y="52389"/>
                    <a:pt x="309310" y="47512"/>
                  </a:cubicBezTo>
                  <a:cubicBezTo>
                    <a:pt x="290082" y="40016"/>
                    <a:pt x="269929" y="35139"/>
                    <a:pt x="249398" y="33034"/>
                  </a:cubicBezTo>
                  <a:cubicBezTo>
                    <a:pt x="223490" y="30272"/>
                    <a:pt x="195391" y="37415"/>
                    <a:pt x="170245" y="29129"/>
                  </a:cubicBezTo>
                  <a:cubicBezTo>
                    <a:pt x="145099" y="20842"/>
                    <a:pt x="123287" y="7697"/>
                    <a:pt x="97570" y="2363"/>
                  </a:cubicBezTo>
                  <a:cubicBezTo>
                    <a:pt x="67471" y="-3828"/>
                    <a:pt x="33466" y="1506"/>
                    <a:pt x="11845" y="25986"/>
                  </a:cubicBezTo>
                  <a:cubicBezTo>
                    <a:pt x="6983" y="31405"/>
                    <a:pt x="3402" y="37854"/>
                    <a:pt x="1367" y="44845"/>
                  </a:cubicBezTo>
                  <a:close/>
                </a:path>
              </a:pathLst>
            </a:custGeom>
            <a:solidFill>
              <a:srgbClr val="FFFFFF">
                <a:alpha val="25000"/>
              </a:srgbClr>
            </a:solidFill>
            <a:ln w="9525" cap="flat">
              <a:noFill/>
              <a:prstDash val="solid"/>
              <a:miter/>
            </a:ln>
          </p:spPr>
          <p:txBody>
            <a:bodyPr rtlCol="0" anchor="ctr"/>
            <a:lstStyle/>
            <a:p>
              <a:pPr defTabSz="914378"/>
              <a:endParaRPr lang="en-US"/>
            </a:p>
          </p:txBody>
        </p:sp>
        <p:sp>
          <p:nvSpPr>
            <p:cNvPr id="72" name="Freeform: Shape 71">
              <a:extLst>
                <a:ext uri="{FF2B5EF4-FFF2-40B4-BE49-F238E27FC236}">
                  <a16:creationId xmlns:a16="http://schemas.microsoft.com/office/drawing/2014/main" xmlns="" id="{151F978B-ED32-4F03-B6EA-012E75DA4AA2}"/>
                </a:ext>
              </a:extLst>
            </p:cNvPr>
            <p:cNvSpPr/>
            <p:nvPr/>
          </p:nvSpPr>
          <p:spPr>
            <a:xfrm>
              <a:off x="1282974" y="4186757"/>
              <a:ext cx="293790" cy="365602"/>
            </a:xfrm>
            <a:custGeom>
              <a:avLst/>
              <a:gdLst>
                <a:gd name="connsiteX0" fmla="*/ 238249 w 293790"/>
                <a:gd name="connsiteY0" fmla="*/ 167672 h 365602"/>
                <a:gd name="connsiteX1" fmla="*/ 236248 w 293790"/>
                <a:gd name="connsiteY1" fmla="*/ 164719 h 365602"/>
                <a:gd name="connsiteX2" fmla="*/ 4505 w 293790"/>
                <a:gd name="connsiteY2" fmla="*/ 32 h 365602"/>
                <a:gd name="connsiteX3" fmla="*/ 32 w 293790"/>
                <a:gd name="connsiteY3" fmla="*/ 3499 h 365602"/>
                <a:gd name="connsiteX4" fmla="*/ 2886 w 293790"/>
                <a:gd name="connsiteY4" fmla="*/ 7842 h 365602"/>
                <a:gd name="connsiteX5" fmla="*/ 223008 w 293790"/>
                <a:gd name="connsiteY5" fmla="*/ 159290 h 365602"/>
                <a:gd name="connsiteX6" fmla="*/ 50130 w 293790"/>
                <a:gd name="connsiteY6" fmla="*/ 165386 h 365602"/>
                <a:gd name="connsiteX7" fmla="*/ 48701 w 293790"/>
                <a:gd name="connsiteY7" fmla="*/ 170815 h 365602"/>
                <a:gd name="connsiteX8" fmla="*/ 51749 w 293790"/>
                <a:gd name="connsiteY8" fmla="*/ 172720 h 365602"/>
                <a:gd name="connsiteX9" fmla="*/ 54035 w 293790"/>
                <a:gd name="connsiteY9" fmla="*/ 172244 h 365602"/>
                <a:gd name="connsiteX10" fmla="*/ 231105 w 293790"/>
                <a:gd name="connsiteY10" fmla="*/ 171101 h 365602"/>
                <a:gd name="connsiteX11" fmla="*/ 286064 w 293790"/>
                <a:gd name="connsiteY11" fmla="*/ 361601 h 365602"/>
                <a:gd name="connsiteX12" fmla="*/ 289684 w 293790"/>
                <a:gd name="connsiteY12" fmla="*/ 365601 h 365602"/>
                <a:gd name="connsiteX13" fmla="*/ 289684 w 293790"/>
                <a:gd name="connsiteY13" fmla="*/ 365601 h 365602"/>
                <a:gd name="connsiteX14" fmla="*/ 293683 w 293790"/>
                <a:gd name="connsiteY14" fmla="*/ 361791 h 365602"/>
                <a:gd name="connsiteX15" fmla="*/ 293684 w 293790"/>
                <a:gd name="connsiteY15" fmla="*/ 361696 h 365602"/>
                <a:gd name="connsiteX16" fmla="*/ 238249 w 293790"/>
                <a:gd name="connsiteY16" fmla="*/ 167672 h 3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3790" h="365602">
                  <a:moveTo>
                    <a:pt x="238249" y="167672"/>
                  </a:moveTo>
                  <a:cubicBezTo>
                    <a:pt x="237636" y="166653"/>
                    <a:pt x="236968" y="165662"/>
                    <a:pt x="236248" y="164719"/>
                  </a:cubicBezTo>
                  <a:cubicBezTo>
                    <a:pt x="163668" y="56991"/>
                    <a:pt x="43843" y="8033"/>
                    <a:pt x="4505" y="32"/>
                  </a:cubicBezTo>
                  <a:cubicBezTo>
                    <a:pt x="2313" y="-244"/>
                    <a:pt x="311" y="1308"/>
                    <a:pt x="32" y="3499"/>
                  </a:cubicBezTo>
                  <a:cubicBezTo>
                    <a:pt x="-216" y="5452"/>
                    <a:pt x="995" y="7290"/>
                    <a:pt x="2886" y="7842"/>
                  </a:cubicBezTo>
                  <a:cubicBezTo>
                    <a:pt x="40224" y="15367"/>
                    <a:pt x="151571" y="60516"/>
                    <a:pt x="223008" y="159290"/>
                  </a:cubicBezTo>
                  <a:cubicBezTo>
                    <a:pt x="167026" y="137278"/>
                    <a:pt x="104422" y="139487"/>
                    <a:pt x="50130" y="165386"/>
                  </a:cubicBezTo>
                  <a:cubicBezTo>
                    <a:pt x="48250" y="166500"/>
                    <a:pt x="47614" y="168920"/>
                    <a:pt x="48701" y="170815"/>
                  </a:cubicBezTo>
                  <a:cubicBezTo>
                    <a:pt x="49334" y="171920"/>
                    <a:pt x="50478" y="172634"/>
                    <a:pt x="51749" y="172720"/>
                  </a:cubicBezTo>
                  <a:cubicBezTo>
                    <a:pt x="52543" y="172854"/>
                    <a:pt x="53359" y="172682"/>
                    <a:pt x="54035" y="172244"/>
                  </a:cubicBezTo>
                  <a:cubicBezTo>
                    <a:pt x="110029" y="145888"/>
                    <a:pt x="174776" y="145469"/>
                    <a:pt x="231105" y="171101"/>
                  </a:cubicBezTo>
                  <a:cubicBezTo>
                    <a:pt x="268522" y="227460"/>
                    <a:pt x="287708" y="293964"/>
                    <a:pt x="286064" y="361601"/>
                  </a:cubicBezTo>
                  <a:cubicBezTo>
                    <a:pt x="286054" y="363668"/>
                    <a:pt x="287624" y="365401"/>
                    <a:pt x="289684" y="365601"/>
                  </a:cubicBezTo>
                  <a:lnTo>
                    <a:pt x="289684" y="365601"/>
                  </a:lnTo>
                  <a:cubicBezTo>
                    <a:pt x="291840" y="365659"/>
                    <a:pt x="293631" y="363944"/>
                    <a:pt x="293683" y="361791"/>
                  </a:cubicBezTo>
                  <a:cubicBezTo>
                    <a:pt x="293684" y="361763"/>
                    <a:pt x="293684" y="361725"/>
                    <a:pt x="293684" y="361696"/>
                  </a:cubicBezTo>
                  <a:cubicBezTo>
                    <a:pt x="295414" y="292887"/>
                    <a:pt x="276071" y="225184"/>
                    <a:pt x="238249" y="167672"/>
                  </a:cubicBezTo>
                  <a:close/>
                </a:path>
              </a:pathLst>
            </a:custGeom>
            <a:solidFill>
              <a:srgbClr val="FFFFFF"/>
            </a:solidFill>
            <a:ln w="9525" cap="flat">
              <a:noFill/>
              <a:prstDash val="solid"/>
              <a:miter/>
            </a:ln>
          </p:spPr>
          <p:txBody>
            <a:bodyPr rtlCol="0" anchor="ctr"/>
            <a:lstStyle/>
            <a:p>
              <a:pPr defTabSz="914378"/>
              <a:endParaRPr lang="en-US"/>
            </a:p>
          </p:txBody>
        </p:sp>
      </p:grpSp>
      <p:grpSp>
        <p:nvGrpSpPr>
          <p:cNvPr id="80" name="Graphic 4">
            <a:extLst>
              <a:ext uri="{FF2B5EF4-FFF2-40B4-BE49-F238E27FC236}">
                <a16:creationId xmlns:a16="http://schemas.microsoft.com/office/drawing/2014/main" xmlns="" id="{C7A92CFB-F814-43BD-B5F0-FF7D2FE7E391}"/>
              </a:ext>
            </a:extLst>
          </p:cNvPr>
          <p:cNvGrpSpPr/>
          <p:nvPr/>
        </p:nvGrpSpPr>
        <p:grpSpPr>
          <a:xfrm>
            <a:off x="7227430" y="500944"/>
            <a:ext cx="1590947" cy="1986633"/>
            <a:chOff x="3783790" y="629773"/>
            <a:chExt cx="1718405" cy="2145791"/>
          </a:xfrm>
        </p:grpSpPr>
        <p:sp>
          <p:nvSpPr>
            <p:cNvPr id="81" name="Freeform: Shape 80">
              <a:extLst>
                <a:ext uri="{FF2B5EF4-FFF2-40B4-BE49-F238E27FC236}">
                  <a16:creationId xmlns:a16="http://schemas.microsoft.com/office/drawing/2014/main" xmlns="" id="{75A2C639-5AA8-4DEF-BF79-52553DA2EF6D}"/>
                </a:ext>
              </a:extLst>
            </p:cNvPr>
            <p:cNvSpPr/>
            <p:nvPr/>
          </p:nvSpPr>
          <p:spPr>
            <a:xfrm>
              <a:off x="3850500" y="664010"/>
              <a:ext cx="1572624" cy="916071"/>
            </a:xfrm>
            <a:custGeom>
              <a:avLst/>
              <a:gdLst>
                <a:gd name="connsiteX0" fmla="*/ 1567971 w 1572624"/>
                <a:gd name="connsiteY0" fmla="*/ 916072 h 916071"/>
                <a:gd name="connsiteX1" fmla="*/ 1564733 w 1572624"/>
                <a:gd name="connsiteY1" fmla="*/ 914834 h 916071"/>
                <a:gd name="connsiteX2" fmla="*/ 779016 w 1572624"/>
                <a:gd name="connsiteY2" fmla="*/ 207221 h 916071"/>
                <a:gd name="connsiteX3" fmla="*/ 3585 w 1572624"/>
                <a:gd name="connsiteY3" fmla="*/ 9578 h 916071"/>
                <a:gd name="connsiteX4" fmla="*/ 157 w 1572624"/>
                <a:gd name="connsiteY4" fmla="*/ 3672 h 916071"/>
                <a:gd name="connsiteX5" fmla="*/ 5881 w 1572624"/>
                <a:gd name="connsiteY5" fmla="*/ 128 h 916071"/>
                <a:gd name="connsiteX6" fmla="*/ 5967 w 1572624"/>
                <a:gd name="connsiteY6" fmla="*/ 148 h 916071"/>
                <a:gd name="connsiteX7" fmla="*/ 782635 w 1572624"/>
                <a:gd name="connsiteY7" fmla="*/ 198268 h 916071"/>
                <a:gd name="connsiteX8" fmla="*/ 784635 w 1572624"/>
                <a:gd name="connsiteY8" fmla="*/ 199316 h 916071"/>
                <a:gd name="connsiteX9" fmla="*/ 1571210 w 1572624"/>
                <a:gd name="connsiteY9" fmla="*/ 907595 h 916071"/>
                <a:gd name="connsiteX10" fmla="*/ 1571210 w 1572624"/>
                <a:gd name="connsiteY10" fmla="*/ 914453 h 916071"/>
                <a:gd name="connsiteX11" fmla="*/ 1567971 w 1572624"/>
                <a:gd name="connsiteY11" fmla="*/ 916072 h 91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2624" h="916071">
                  <a:moveTo>
                    <a:pt x="1567971" y="916072"/>
                  </a:moveTo>
                  <a:cubicBezTo>
                    <a:pt x="1566781" y="916043"/>
                    <a:pt x="1565638" y="915605"/>
                    <a:pt x="1564733" y="914834"/>
                  </a:cubicBezTo>
                  <a:lnTo>
                    <a:pt x="779016" y="207221"/>
                  </a:lnTo>
                  <a:lnTo>
                    <a:pt x="3585" y="9578"/>
                  </a:lnTo>
                  <a:cubicBezTo>
                    <a:pt x="1014" y="8880"/>
                    <a:pt x="-510" y="6248"/>
                    <a:pt x="157" y="3672"/>
                  </a:cubicBezTo>
                  <a:cubicBezTo>
                    <a:pt x="756" y="1112"/>
                    <a:pt x="3319" y="-475"/>
                    <a:pt x="5881" y="128"/>
                  </a:cubicBezTo>
                  <a:cubicBezTo>
                    <a:pt x="5909" y="134"/>
                    <a:pt x="5938" y="141"/>
                    <a:pt x="5967" y="148"/>
                  </a:cubicBezTo>
                  <a:lnTo>
                    <a:pt x="782635" y="198268"/>
                  </a:lnTo>
                  <a:cubicBezTo>
                    <a:pt x="783369" y="198461"/>
                    <a:pt x="784054" y="198820"/>
                    <a:pt x="784635" y="199316"/>
                  </a:cubicBezTo>
                  <a:lnTo>
                    <a:pt x="1571210" y="907595"/>
                  </a:lnTo>
                  <a:cubicBezTo>
                    <a:pt x="1573096" y="909490"/>
                    <a:pt x="1573096" y="912557"/>
                    <a:pt x="1571210" y="914453"/>
                  </a:cubicBezTo>
                  <a:cubicBezTo>
                    <a:pt x="1570372" y="915386"/>
                    <a:pt x="1569219" y="915958"/>
                    <a:pt x="1567971" y="916072"/>
                  </a:cubicBezTo>
                  <a:close/>
                </a:path>
              </a:pathLst>
            </a:custGeom>
            <a:solidFill>
              <a:srgbClr val="E0E0E0"/>
            </a:solidFill>
            <a:ln w="9525" cap="flat">
              <a:noFill/>
              <a:prstDash val="solid"/>
              <a:miter/>
            </a:ln>
          </p:spPr>
          <p:txBody>
            <a:bodyPr rtlCol="0" anchor="ctr"/>
            <a:lstStyle/>
            <a:p>
              <a:pPr defTabSz="914378"/>
              <a:endParaRPr lang="en-US"/>
            </a:p>
          </p:txBody>
        </p:sp>
        <p:grpSp>
          <p:nvGrpSpPr>
            <p:cNvPr id="82" name="Graphic 4">
              <a:extLst>
                <a:ext uri="{FF2B5EF4-FFF2-40B4-BE49-F238E27FC236}">
                  <a16:creationId xmlns:a16="http://schemas.microsoft.com/office/drawing/2014/main" xmlns="" id="{8A644430-3D31-494B-A56C-8DA53C46C8F1}"/>
                </a:ext>
              </a:extLst>
            </p:cNvPr>
            <p:cNvGrpSpPr/>
            <p:nvPr/>
          </p:nvGrpSpPr>
          <p:grpSpPr>
            <a:xfrm>
              <a:off x="3853132" y="728452"/>
              <a:ext cx="1557623" cy="2047112"/>
              <a:chOff x="3853132" y="728452"/>
              <a:chExt cx="1557623" cy="2047112"/>
            </a:xfrm>
          </p:grpSpPr>
          <p:sp>
            <p:nvSpPr>
              <p:cNvPr id="83" name="Freeform: Shape 82">
                <a:extLst>
                  <a:ext uri="{FF2B5EF4-FFF2-40B4-BE49-F238E27FC236}">
                    <a16:creationId xmlns:a16="http://schemas.microsoft.com/office/drawing/2014/main" xmlns="" id="{814E8B75-04A3-4ABC-B84C-5C8D91E2A550}"/>
                  </a:ext>
                </a:extLst>
              </p:cNvPr>
              <p:cNvSpPr/>
              <p:nvPr/>
            </p:nvSpPr>
            <p:spPr>
              <a:xfrm>
                <a:off x="3853132" y="728452"/>
                <a:ext cx="1557623" cy="2047112"/>
              </a:xfrm>
              <a:custGeom>
                <a:avLst/>
                <a:gdLst>
                  <a:gd name="connsiteX0" fmla="*/ 1557623 w 1557623"/>
                  <a:gd name="connsiteY0" fmla="*/ 2047113 h 2047112"/>
                  <a:gd name="connsiteX1" fmla="*/ 0 w 1557623"/>
                  <a:gd name="connsiteY1" fmla="*/ 1147858 h 2047112"/>
                  <a:gd name="connsiteX2" fmla="*/ 0 w 1557623"/>
                  <a:gd name="connsiteY2" fmla="*/ 0 h 2047112"/>
                  <a:gd name="connsiteX3" fmla="*/ 1557623 w 1557623"/>
                  <a:gd name="connsiteY3" fmla="*/ 899255 h 2047112"/>
                  <a:gd name="connsiteX4" fmla="*/ 1557623 w 1557623"/>
                  <a:gd name="connsiteY4" fmla="*/ 2047113 h 2047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623" h="2047112">
                    <a:moveTo>
                      <a:pt x="1557623" y="2047113"/>
                    </a:moveTo>
                    <a:lnTo>
                      <a:pt x="0" y="1147858"/>
                    </a:lnTo>
                    <a:lnTo>
                      <a:pt x="0" y="0"/>
                    </a:lnTo>
                    <a:lnTo>
                      <a:pt x="1557623" y="899255"/>
                    </a:lnTo>
                    <a:lnTo>
                      <a:pt x="1557623" y="2047113"/>
                    </a:lnTo>
                    <a:close/>
                  </a:path>
                </a:pathLst>
              </a:custGeom>
              <a:solidFill>
                <a:srgbClr val="E0E0E0"/>
              </a:solidFill>
              <a:ln w="9525" cap="flat">
                <a:noFill/>
                <a:prstDash val="solid"/>
                <a:miter/>
              </a:ln>
            </p:spPr>
            <p:txBody>
              <a:bodyPr rtlCol="0" anchor="ctr"/>
              <a:lstStyle/>
              <a:p>
                <a:pPr defTabSz="914378"/>
                <a:endParaRPr lang="en-US"/>
              </a:p>
            </p:txBody>
          </p:sp>
          <p:sp>
            <p:nvSpPr>
              <p:cNvPr id="84" name="Freeform: Shape 83">
                <a:extLst>
                  <a:ext uri="{FF2B5EF4-FFF2-40B4-BE49-F238E27FC236}">
                    <a16:creationId xmlns:a16="http://schemas.microsoft.com/office/drawing/2014/main" xmlns="" id="{A4C7F057-0A21-402D-8994-FF0EE9B8666D}"/>
                  </a:ext>
                </a:extLst>
              </p:cNvPr>
              <p:cNvSpPr/>
              <p:nvPr/>
            </p:nvSpPr>
            <p:spPr>
              <a:xfrm>
                <a:off x="3884279" y="788650"/>
                <a:ext cx="1495329" cy="1928145"/>
              </a:xfrm>
              <a:custGeom>
                <a:avLst/>
                <a:gdLst>
                  <a:gd name="connsiteX0" fmla="*/ 0 w 1495329"/>
                  <a:gd name="connsiteY0" fmla="*/ 1064895 h 1928145"/>
                  <a:gd name="connsiteX1" fmla="*/ 0 w 1495329"/>
                  <a:gd name="connsiteY1" fmla="*/ 0 h 1928145"/>
                  <a:gd name="connsiteX2" fmla="*/ 1495330 w 1495329"/>
                  <a:gd name="connsiteY2" fmla="*/ 863346 h 1928145"/>
                  <a:gd name="connsiteX3" fmla="*/ 1495330 w 1495329"/>
                  <a:gd name="connsiteY3" fmla="*/ 1928146 h 1928145"/>
                  <a:gd name="connsiteX4" fmla="*/ 0 w 1495329"/>
                  <a:gd name="connsiteY4" fmla="*/ 1064895 h 1928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329" h="1928145">
                    <a:moveTo>
                      <a:pt x="0" y="1064895"/>
                    </a:moveTo>
                    <a:lnTo>
                      <a:pt x="0" y="0"/>
                    </a:lnTo>
                    <a:lnTo>
                      <a:pt x="1495330" y="863346"/>
                    </a:lnTo>
                    <a:lnTo>
                      <a:pt x="1495330" y="1928146"/>
                    </a:lnTo>
                    <a:lnTo>
                      <a:pt x="0" y="1064895"/>
                    </a:lnTo>
                    <a:close/>
                  </a:path>
                </a:pathLst>
              </a:custGeom>
              <a:solidFill>
                <a:srgbClr val="FAFAFA"/>
              </a:solidFill>
              <a:ln w="9525" cap="flat">
                <a:noFill/>
                <a:prstDash val="solid"/>
                <a:miter/>
              </a:ln>
            </p:spPr>
            <p:txBody>
              <a:bodyPr rtlCol="0" anchor="ctr"/>
              <a:lstStyle/>
              <a:p>
                <a:pPr defTabSz="914378"/>
                <a:endParaRPr lang="en-US"/>
              </a:p>
            </p:txBody>
          </p:sp>
          <p:sp>
            <p:nvSpPr>
              <p:cNvPr id="85" name="Freeform: Shape 84">
                <a:extLst>
                  <a:ext uri="{FF2B5EF4-FFF2-40B4-BE49-F238E27FC236}">
                    <a16:creationId xmlns:a16="http://schemas.microsoft.com/office/drawing/2014/main" xmlns="" id="{CA2AC35E-3DAE-4D96-93B4-D5611647E59E}"/>
                  </a:ext>
                </a:extLst>
              </p:cNvPr>
              <p:cNvSpPr/>
              <p:nvPr/>
            </p:nvSpPr>
            <p:spPr>
              <a:xfrm>
                <a:off x="3909806" y="1027442"/>
                <a:ext cx="1443904" cy="1509154"/>
              </a:xfrm>
              <a:custGeom>
                <a:avLst/>
                <a:gdLst>
                  <a:gd name="connsiteX0" fmla="*/ 211360 w 1443904"/>
                  <a:gd name="connsiteY0" fmla="*/ 45244 h 1509154"/>
                  <a:gd name="connsiteX1" fmla="*/ 210503 w 1443904"/>
                  <a:gd name="connsiteY1" fmla="*/ 53721 h 1509154"/>
                  <a:gd name="connsiteX2" fmla="*/ 206026 w 1443904"/>
                  <a:gd name="connsiteY2" fmla="*/ 51625 h 1509154"/>
                  <a:gd name="connsiteX3" fmla="*/ 219170 w 1443904"/>
                  <a:gd name="connsiteY3" fmla="*/ 61913 h 1509154"/>
                  <a:gd name="connsiteX4" fmla="*/ 224219 w 1443904"/>
                  <a:gd name="connsiteY4" fmla="*/ 74676 h 1509154"/>
                  <a:gd name="connsiteX5" fmla="*/ 252794 w 1443904"/>
                  <a:gd name="connsiteY5" fmla="*/ 81915 h 1509154"/>
                  <a:gd name="connsiteX6" fmla="*/ 242125 w 1443904"/>
                  <a:gd name="connsiteY6" fmla="*/ 56959 h 1509154"/>
                  <a:gd name="connsiteX7" fmla="*/ 235077 w 1443904"/>
                  <a:gd name="connsiteY7" fmla="*/ 59150 h 1509154"/>
                  <a:gd name="connsiteX8" fmla="*/ 238220 w 1443904"/>
                  <a:gd name="connsiteY8" fmla="*/ 68675 h 1509154"/>
                  <a:gd name="connsiteX9" fmla="*/ 232791 w 1443904"/>
                  <a:gd name="connsiteY9" fmla="*/ 62579 h 1509154"/>
                  <a:gd name="connsiteX10" fmla="*/ 229171 w 1443904"/>
                  <a:gd name="connsiteY10" fmla="*/ 59055 h 1509154"/>
                  <a:gd name="connsiteX11" fmla="*/ 218599 w 1443904"/>
                  <a:gd name="connsiteY11" fmla="*/ 46577 h 1509154"/>
                  <a:gd name="connsiteX12" fmla="*/ 211360 w 1443904"/>
                  <a:gd name="connsiteY12" fmla="*/ 45244 h 1509154"/>
                  <a:gd name="connsiteX13" fmla="*/ 540258 w 1443904"/>
                  <a:gd name="connsiteY13" fmla="*/ 789051 h 1509154"/>
                  <a:gd name="connsiteX14" fmla="*/ 526161 w 1443904"/>
                  <a:gd name="connsiteY14" fmla="*/ 768382 h 1509154"/>
                  <a:gd name="connsiteX15" fmla="*/ 523780 w 1443904"/>
                  <a:gd name="connsiteY15" fmla="*/ 765429 h 1509154"/>
                  <a:gd name="connsiteX16" fmla="*/ 503872 w 1443904"/>
                  <a:gd name="connsiteY16" fmla="*/ 749808 h 1509154"/>
                  <a:gd name="connsiteX17" fmla="*/ 480822 w 1443904"/>
                  <a:gd name="connsiteY17" fmla="*/ 724662 h 1509154"/>
                  <a:gd name="connsiteX18" fmla="*/ 479393 w 1443904"/>
                  <a:gd name="connsiteY18" fmla="*/ 714470 h 1509154"/>
                  <a:gd name="connsiteX19" fmla="*/ 467582 w 1443904"/>
                  <a:gd name="connsiteY19" fmla="*/ 687896 h 1509154"/>
                  <a:gd name="connsiteX20" fmla="*/ 464344 w 1443904"/>
                  <a:gd name="connsiteY20" fmla="*/ 684181 h 1509154"/>
                  <a:gd name="connsiteX21" fmla="*/ 459105 w 1443904"/>
                  <a:gd name="connsiteY21" fmla="*/ 680942 h 1509154"/>
                  <a:gd name="connsiteX22" fmla="*/ 437864 w 1443904"/>
                  <a:gd name="connsiteY22" fmla="*/ 654653 h 1509154"/>
                  <a:gd name="connsiteX23" fmla="*/ 431387 w 1443904"/>
                  <a:gd name="connsiteY23" fmla="*/ 640175 h 1509154"/>
                  <a:gd name="connsiteX24" fmla="*/ 408813 w 1443904"/>
                  <a:gd name="connsiteY24" fmla="*/ 625793 h 1509154"/>
                  <a:gd name="connsiteX25" fmla="*/ 393192 w 1443904"/>
                  <a:gd name="connsiteY25" fmla="*/ 613124 h 1509154"/>
                  <a:gd name="connsiteX26" fmla="*/ 389096 w 1443904"/>
                  <a:gd name="connsiteY26" fmla="*/ 607409 h 1509154"/>
                  <a:gd name="connsiteX27" fmla="*/ 370046 w 1443904"/>
                  <a:gd name="connsiteY27" fmla="*/ 615220 h 1509154"/>
                  <a:gd name="connsiteX28" fmla="*/ 354711 w 1443904"/>
                  <a:gd name="connsiteY28" fmla="*/ 602266 h 1509154"/>
                  <a:gd name="connsiteX29" fmla="*/ 322993 w 1443904"/>
                  <a:gd name="connsiteY29" fmla="*/ 547211 h 1509154"/>
                  <a:gd name="connsiteX30" fmla="*/ 323659 w 1443904"/>
                  <a:gd name="connsiteY30" fmla="*/ 543401 h 1509154"/>
                  <a:gd name="connsiteX31" fmla="*/ 327660 w 1443904"/>
                  <a:gd name="connsiteY31" fmla="*/ 526923 h 1509154"/>
                  <a:gd name="connsiteX32" fmla="*/ 319183 w 1443904"/>
                  <a:gd name="connsiteY32" fmla="*/ 513588 h 1509154"/>
                  <a:gd name="connsiteX33" fmla="*/ 308134 w 1443904"/>
                  <a:gd name="connsiteY33" fmla="*/ 523113 h 1509154"/>
                  <a:gd name="connsiteX34" fmla="*/ 293084 w 1443904"/>
                  <a:gd name="connsiteY34" fmla="*/ 457581 h 1509154"/>
                  <a:gd name="connsiteX35" fmla="*/ 317278 w 1443904"/>
                  <a:gd name="connsiteY35" fmla="*/ 467106 h 1509154"/>
                  <a:gd name="connsiteX36" fmla="*/ 331089 w 1443904"/>
                  <a:gd name="connsiteY36" fmla="*/ 469011 h 1509154"/>
                  <a:gd name="connsiteX37" fmla="*/ 338042 w 1443904"/>
                  <a:gd name="connsiteY37" fmla="*/ 476821 h 1509154"/>
                  <a:gd name="connsiteX38" fmla="*/ 352139 w 1443904"/>
                  <a:gd name="connsiteY38" fmla="*/ 511111 h 1509154"/>
                  <a:gd name="connsiteX39" fmla="*/ 353568 w 1443904"/>
                  <a:gd name="connsiteY39" fmla="*/ 473011 h 1509154"/>
                  <a:gd name="connsiteX40" fmla="*/ 373951 w 1443904"/>
                  <a:gd name="connsiteY40" fmla="*/ 458629 h 1509154"/>
                  <a:gd name="connsiteX41" fmla="*/ 372142 w 1443904"/>
                  <a:gd name="connsiteY41" fmla="*/ 452723 h 1509154"/>
                  <a:gd name="connsiteX42" fmla="*/ 371284 w 1443904"/>
                  <a:gd name="connsiteY42" fmla="*/ 442055 h 1509154"/>
                  <a:gd name="connsiteX43" fmla="*/ 374618 w 1443904"/>
                  <a:gd name="connsiteY43" fmla="*/ 448913 h 1509154"/>
                  <a:gd name="connsiteX44" fmla="*/ 377571 w 1443904"/>
                  <a:gd name="connsiteY44" fmla="*/ 441865 h 1509154"/>
                  <a:gd name="connsiteX45" fmla="*/ 389954 w 1443904"/>
                  <a:gd name="connsiteY45" fmla="*/ 437293 h 1509154"/>
                  <a:gd name="connsiteX46" fmla="*/ 385381 w 1443904"/>
                  <a:gd name="connsiteY46" fmla="*/ 432911 h 1509154"/>
                  <a:gd name="connsiteX47" fmla="*/ 412337 w 1443904"/>
                  <a:gd name="connsiteY47" fmla="*/ 423386 h 1509154"/>
                  <a:gd name="connsiteX48" fmla="*/ 413099 w 1443904"/>
                  <a:gd name="connsiteY48" fmla="*/ 427863 h 1509154"/>
                  <a:gd name="connsiteX49" fmla="*/ 422624 w 1443904"/>
                  <a:gd name="connsiteY49" fmla="*/ 433578 h 1509154"/>
                  <a:gd name="connsiteX50" fmla="*/ 440531 w 1443904"/>
                  <a:gd name="connsiteY50" fmla="*/ 432054 h 1509154"/>
                  <a:gd name="connsiteX51" fmla="*/ 433006 w 1443904"/>
                  <a:gd name="connsiteY51" fmla="*/ 423767 h 1509154"/>
                  <a:gd name="connsiteX52" fmla="*/ 429958 w 1443904"/>
                  <a:gd name="connsiteY52" fmla="*/ 428339 h 1509154"/>
                  <a:gd name="connsiteX53" fmla="*/ 426434 w 1443904"/>
                  <a:gd name="connsiteY53" fmla="*/ 426339 h 1509154"/>
                  <a:gd name="connsiteX54" fmla="*/ 416147 w 1443904"/>
                  <a:gd name="connsiteY54" fmla="*/ 407289 h 1509154"/>
                  <a:gd name="connsiteX55" fmla="*/ 420529 w 1443904"/>
                  <a:gd name="connsiteY55" fmla="*/ 407289 h 1509154"/>
                  <a:gd name="connsiteX56" fmla="*/ 401479 w 1443904"/>
                  <a:gd name="connsiteY56" fmla="*/ 392049 h 1509154"/>
                  <a:gd name="connsiteX57" fmla="*/ 441484 w 1443904"/>
                  <a:gd name="connsiteY57" fmla="*/ 402241 h 1509154"/>
                  <a:gd name="connsiteX58" fmla="*/ 449771 w 1443904"/>
                  <a:gd name="connsiteY58" fmla="*/ 403384 h 1509154"/>
                  <a:gd name="connsiteX59" fmla="*/ 445294 w 1443904"/>
                  <a:gd name="connsiteY59" fmla="*/ 426244 h 1509154"/>
                  <a:gd name="connsiteX60" fmla="*/ 466154 w 1443904"/>
                  <a:gd name="connsiteY60" fmla="*/ 432244 h 1509154"/>
                  <a:gd name="connsiteX61" fmla="*/ 454152 w 1443904"/>
                  <a:gd name="connsiteY61" fmla="*/ 413194 h 1509154"/>
                  <a:gd name="connsiteX62" fmla="*/ 448246 w 1443904"/>
                  <a:gd name="connsiteY62" fmla="*/ 375094 h 1509154"/>
                  <a:gd name="connsiteX63" fmla="*/ 432149 w 1443904"/>
                  <a:gd name="connsiteY63" fmla="*/ 353568 h 1509154"/>
                  <a:gd name="connsiteX64" fmla="*/ 416814 w 1443904"/>
                  <a:gd name="connsiteY64" fmla="*/ 317944 h 1509154"/>
                  <a:gd name="connsiteX65" fmla="*/ 400336 w 1443904"/>
                  <a:gd name="connsiteY65" fmla="*/ 306705 h 1509154"/>
                  <a:gd name="connsiteX66" fmla="*/ 397478 w 1443904"/>
                  <a:gd name="connsiteY66" fmla="*/ 296609 h 1509154"/>
                  <a:gd name="connsiteX67" fmla="*/ 378428 w 1443904"/>
                  <a:gd name="connsiteY67" fmla="*/ 274511 h 1509154"/>
                  <a:gd name="connsiteX68" fmla="*/ 363664 w 1443904"/>
                  <a:gd name="connsiteY68" fmla="*/ 268224 h 1509154"/>
                  <a:gd name="connsiteX69" fmla="*/ 363664 w 1443904"/>
                  <a:gd name="connsiteY69" fmla="*/ 279463 h 1509154"/>
                  <a:gd name="connsiteX70" fmla="*/ 365950 w 1443904"/>
                  <a:gd name="connsiteY70" fmla="*/ 289655 h 1509154"/>
                  <a:gd name="connsiteX71" fmla="*/ 369475 w 1443904"/>
                  <a:gd name="connsiteY71" fmla="*/ 308705 h 1509154"/>
                  <a:gd name="connsiteX72" fmla="*/ 361188 w 1443904"/>
                  <a:gd name="connsiteY72" fmla="*/ 340042 h 1509154"/>
                  <a:gd name="connsiteX73" fmla="*/ 352996 w 1443904"/>
                  <a:gd name="connsiteY73" fmla="*/ 341567 h 1509154"/>
                  <a:gd name="connsiteX74" fmla="*/ 350615 w 1443904"/>
                  <a:gd name="connsiteY74" fmla="*/ 335471 h 1509154"/>
                  <a:gd name="connsiteX75" fmla="*/ 347091 w 1443904"/>
                  <a:gd name="connsiteY75" fmla="*/ 314611 h 1509154"/>
                  <a:gd name="connsiteX76" fmla="*/ 335280 w 1443904"/>
                  <a:gd name="connsiteY76" fmla="*/ 305086 h 1509154"/>
                  <a:gd name="connsiteX77" fmla="*/ 325755 w 1443904"/>
                  <a:gd name="connsiteY77" fmla="*/ 293370 h 1509154"/>
                  <a:gd name="connsiteX78" fmla="*/ 307562 w 1443904"/>
                  <a:gd name="connsiteY78" fmla="*/ 277749 h 1509154"/>
                  <a:gd name="connsiteX79" fmla="*/ 305753 w 1443904"/>
                  <a:gd name="connsiteY79" fmla="*/ 269272 h 1509154"/>
                  <a:gd name="connsiteX80" fmla="*/ 303371 w 1443904"/>
                  <a:gd name="connsiteY80" fmla="*/ 261556 h 1509154"/>
                  <a:gd name="connsiteX81" fmla="*/ 297466 w 1443904"/>
                  <a:gd name="connsiteY81" fmla="*/ 247174 h 1509154"/>
                  <a:gd name="connsiteX82" fmla="*/ 299847 w 1443904"/>
                  <a:gd name="connsiteY82" fmla="*/ 240697 h 1509154"/>
                  <a:gd name="connsiteX83" fmla="*/ 305753 w 1443904"/>
                  <a:gd name="connsiteY83" fmla="*/ 234696 h 1509154"/>
                  <a:gd name="connsiteX84" fmla="*/ 312134 w 1443904"/>
                  <a:gd name="connsiteY84" fmla="*/ 228981 h 1509154"/>
                  <a:gd name="connsiteX85" fmla="*/ 302609 w 1443904"/>
                  <a:gd name="connsiteY85" fmla="*/ 217742 h 1509154"/>
                  <a:gd name="connsiteX86" fmla="*/ 315754 w 1443904"/>
                  <a:gd name="connsiteY86" fmla="*/ 223456 h 1509154"/>
                  <a:gd name="connsiteX87" fmla="*/ 319564 w 1443904"/>
                  <a:gd name="connsiteY87" fmla="*/ 224790 h 1509154"/>
                  <a:gd name="connsiteX88" fmla="*/ 325850 w 1443904"/>
                  <a:gd name="connsiteY88" fmla="*/ 224790 h 1509154"/>
                  <a:gd name="connsiteX89" fmla="*/ 317659 w 1443904"/>
                  <a:gd name="connsiteY89" fmla="*/ 208026 h 1509154"/>
                  <a:gd name="connsiteX90" fmla="*/ 339090 w 1443904"/>
                  <a:gd name="connsiteY90" fmla="*/ 218694 h 1509154"/>
                  <a:gd name="connsiteX91" fmla="*/ 344900 w 1443904"/>
                  <a:gd name="connsiteY91" fmla="*/ 218694 h 1509154"/>
                  <a:gd name="connsiteX92" fmla="*/ 347281 w 1443904"/>
                  <a:gd name="connsiteY92" fmla="*/ 218694 h 1509154"/>
                  <a:gd name="connsiteX93" fmla="*/ 350806 w 1443904"/>
                  <a:gd name="connsiteY93" fmla="*/ 217551 h 1509154"/>
                  <a:gd name="connsiteX94" fmla="*/ 350806 w 1443904"/>
                  <a:gd name="connsiteY94" fmla="*/ 203454 h 1509154"/>
                  <a:gd name="connsiteX95" fmla="*/ 350806 w 1443904"/>
                  <a:gd name="connsiteY95" fmla="*/ 197167 h 1509154"/>
                  <a:gd name="connsiteX96" fmla="*/ 341281 w 1443904"/>
                  <a:gd name="connsiteY96" fmla="*/ 186500 h 1509154"/>
                  <a:gd name="connsiteX97" fmla="*/ 351663 w 1443904"/>
                  <a:gd name="connsiteY97" fmla="*/ 191548 h 1509154"/>
                  <a:gd name="connsiteX98" fmla="*/ 357569 w 1443904"/>
                  <a:gd name="connsiteY98" fmla="*/ 194977 h 1509154"/>
                  <a:gd name="connsiteX99" fmla="*/ 371094 w 1443904"/>
                  <a:gd name="connsiteY99" fmla="*/ 207550 h 1509154"/>
                  <a:gd name="connsiteX100" fmla="*/ 371094 w 1443904"/>
                  <a:gd name="connsiteY100" fmla="*/ 215075 h 1509154"/>
                  <a:gd name="connsiteX101" fmla="*/ 377762 w 1443904"/>
                  <a:gd name="connsiteY101" fmla="*/ 224600 h 1509154"/>
                  <a:gd name="connsiteX102" fmla="*/ 383572 w 1443904"/>
                  <a:gd name="connsiteY102" fmla="*/ 238696 h 1509154"/>
                  <a:gd name="connsiteX103" fmla="*/ 380047 w 1443904"/>
                  <a:gd name="connsiteY103" fmla="*/ 247174 h 1509154"/>
                  <a:gd name="connsiteX104" fmla="*/ 363760 w 1443904"/>
                  <a:gd name="connsiteY104" fmla="*/ 247174 h 1509154"/>
                  <a:gd name="connsiteX105" fmla="*/ 382810 w 1443904"/>
                  <a:gd name="connsiteY105" fmla="*/ 259175 h 1509154"/>
                  <a:gd name="connsiteX106" fmla="*/ 392335 w 1443904"/>
                  <a:gd name="connsiteY106" fmla="*/ 278225 h 1509154"/>
                  <a:gd name="connsiteX107" fmla="*/ 412813 w 1443904"/>
                  <a:gd name="connsiteY107" fmla="*/ 296132 h 1509154"/>
                  <a:gd name="connsiteX108" fmla="*/ 408146 w 1443904"/>
                  <a:gd name="connsiteY108" fmla="*/ 286607 h 1509154"/>
                  <a:gd name="connsiteX109" fmla="*/ 417671 w 1443904"/>
                  <a:gd name="connsiteY109" fmla="*/ 291465 h 1509154"/>
                  <a:gd name="connsiteX110" fmla="*/ 407289 w 1443904"/>
                  <a:gd name="connsiteY110" fmla="*/ 266605 h 1509154"/>
                  <a:gd name="connsiteX111" fmla="*/ 422529 w 1443904"/>
                  <a:gd name="connsiteY111" fmla="*/ 275368 h 1509154"/>
                  <a:gd name="connsiteX112" fmla="*/ 432530 w 1443904"/>
                  <a:gd name="connsiteY112" fmla="*/ 270224 h 1509154"/>
                  <a:gd name="connsiteX113" fmla="*/ 418052 w 1443904"/>
                  <a:gd name="connsiteY113" fmla="*/ 247840 h 1509154"/>
                  <a:gd name="connsiteX114" fmla="*/ 410146 w 1443904"/>
                  <a:gd name="connsiteY114" fmla="*/ 231457 h 1509154"/>
                  <a:gd name="connsiteX115" fmla="*/ 407575 w 1443904"/>
                  <a:gd name="connsiteY115" fmla="*/ 223552 h 1509154"/>
                  <a:gd name="connsiteX116" fmla="*/ 386429 w 1443904"/>
                  <a:gd name="connsiteY116" fmla="*/ 194977 h 1509154"/>
                  <a:gd name="connsiteX117" fmla="*/ 363664 w 1443904"/>
                  <a:gd name="connsiteY117" fmla="*/ 164402 h 1509154"/>
                  <a:gd name="connsiteX118" fmla="*/ 344614 w 1443904"/>
                  <a:gd name="connsiteY118" fmla="*/ 148590 h 1509154"/>
                  <a:gd name="connsiteX119" fmla="*/ 334518 w 1443904"/>
                  <a:gd name="connsiteY119" fmla="*/ 142684 h 1509154"/>
                  <a:gd name="connsiteX120" fmla="*/ 330422 w 1443904"/>
                  <a:gd name="connsiteY120" fmla="*/ 178022 h 1509154"/>
                  <a:gd name="connsiteX121" fmla="*/ 339947 w 1443904"/>
                  <a:gd name="connsiteY121" fmla="*/ 184309 h 1509154"/>
                  <a:gd name="connsiteX122" fmla="*/ 334232 w 1443904"/>
                  <a:gd name="connsiteY122" fmla="*/ 183166 h 1509154"/>
                  <a:gd name="connsiteX123" fmla="*/ 334232 w 1443904"/>
                  <a:gd name="connsiteY123" fmla="*/ 186690 h 1509154"/>
                  <a:gd name="connsiteX124" fmla="*/ 333089 w 1443904"/>
                  <a:gd name="connsiteY124" fmla="*/ 192310 h 1509154"/>
                  <a:gd name="connsiteX125" fmla="*/ 331089 w 1443904"/>
                  <a:gd name="connsiteY125" fmla="*/ 198692 h 1509154"/>
                  <a:gd name="connsiteX126" fmla="*/ 331089 w 1443904"/>
                  <a:gd name="connsiteY126" fmla="*/ 195644 h 1509154"/>
                  <a:gd name="connsiteX127" fmla="*/ 329565 w 1443904"/>
                  <a:gd name="connsiteY127" fmla="*/ 202216 h 1509154"/>
                  <a:gd name="connsiteX128" fmla="*/ 325183 w 1443904"/>
                  <a:gd name="connsiteY128" fmla="*/ 192691 h 1509154"/>
                  <a:gd name="connsiteX129" fmla="*/ 323088 w 1443904"/>
                  <a:gd name="connsiteY129" fmla="*/ 182118 h 1509154"/>
                  <a:gd name="connsiteX130" fmla="*/ 316611 w 1443904"/>
                  <a:gd name="connsiteY130" fmla="*/ 178213 h 1509154"/>
                  <a:gd name="connsiteX131" fmla="*/ 306610 w 1443904"/>
                  <a:gd name="connsiteY131" fmla="*/ 156781 h 1509154"/>
                  <a:gd name="connsiteX132" fmla="*/ 312325 w 1443904"/>
                  <a:gd name="connsiteY132" fmla="*/ 136207 h 1509154"/>
                  <a:gd name="connsiteX133" fmla="*/ 296228 w 1443904"/>
                  <a:gd name="connsiteY133" fmla="*/ 118396 h 1509154"/>
                  <a:gd name="connsiteX134" fmla="*/ 293656 w 1443904"/>
                  <a:gd name="connsiteY134" fmla="*/ 140398 h 1509154"/>
                  <a:gd name="connsiteX135" fmla="*/ 290798 w 1443904"/>
                  <a:gd name="connsiteY135" fmla="*/ 156019 h 1509154"/>
                  <a:gd name="connsiteX136" fmla="*/ 282892 w 1443904"/>
                  <a:gd name="connsiteY136" fmla="*/ 153924 h 1509154"/>
                  <a:gd name="connsiteX137" fmla="*/ 283369 w 1443904"/>
                  <a:gd name="connsiteY137" fmla="*/ 163449 h 1509154"/>
                  <a:gd name="connsiteX138" fmla="*/ 253651 w 1443904"/>
                  <a:gd name="connsiteY138" fmla="*/ 146780 h 1509154"/>
                  <a:gd name="connsiteX139" fmla="*/ 265366 w 1443904"/>
                  <a:gd name="connsiteY139" fmla="*/ 144590 h 1509154"/>
                  <a:gd name="connsiteX140" fmla="*/ 258032 w 1443904"/>
                  <a:gd name="connsiteY140" fmla="*/ 120586 h 1509154"/>
                  <a:gd name="connsiteX141" fmla="*/ 254508 w 1443904"/>
                  <a:gd name="connsiteY141" fmla="*/ 96583 h 1509154"/>
                  <a:gd name="connsiteX142" fmla="*/ 246697 w 1443904"/>
                  <a:gd name="connsiteY142" fmla="*/ 96583 h 1509154"/>
                  <a:gd name="connsiteX143" fmla="*/ 244697 w 1443904"/>
                  <a:gd name="connsiteY143" fmla="*/ 111157 h 1509154"/>
                  <a:gd name="connsiteX144" fmla="*/ 234220 w 1443904"/>
                  <a:gd name="connsiteY144" fmla="*/ 92773 h 1509154"/>
                  <a:gd name="connsiteX145" fmla="*/ 231076 w 1443904"/>
                  <a:gd name="connsiteY145" fmla="*/ 94393 h 1509154"/>
                  <a:gd name="connsiteX146" fmla="*/ 225647 w 1443904"/>
                  <a:gd name="connsiteY146" fmla="*/ 87820 h 1509154"/>
                  <a:gd name="connsiteX147" fmla="*/ 218408 w 1443904"/>
                  <a:gd name="connsiteY147" fmla="*/ 86963 h 1509154"/>
                  <a:gd name="connsiteX148" fmla="*/ 219265 w 1443904"/>
                  <a:gd name="connsiteY148" fmla="*/ 80867 h 1509154"/>
                  <a:gd name="connsiteX149" fmla="*/ 200215 w 1443904"/>
                  <a:gd name="connsiteY149" fmla="*/ 87249 h 1509154"/>
                  <a:gd name="connsiteX150" fmla="*/ 205549 w 1443904"/>
                  <a:gd name="connsiteY150" fmla="*/ 93536 h 1509154"/>
                  <a:gd name="connsiteX151" fmla="*/ 203740 w 1443904"/>
                  <a:gd name="connsiteY151" fmla="*/ 95440 h 1509154"/>
                  <a:gd name="connsiteX152" fmla="*/ 227171 w 1443904"/>
                  <a:gd name="connsiteY152" fmla="*/ 115633 h 1509154"/>
                  <a:gd name="connsiteX153" fmla="*/ 206026 w 1443904"/>
                  <a:gd name="connsiteY153" fmla="*/ 106108 h 1509154"/>
                  <a:gd name="connsiteX154" fmla="*/ 206026 w 1443904"/>
                  <a:gd name="connsiteY154" fmla="*/ 109252 h 1509154"/>
                  <a:gd name="connsiteX155" fmla="*/ 244126 w 1443904"/>
                  <a:gd name="connsiteY155" fmla="*/ 140684 h 1509154"/>
                  <a:gd name="connsiteX156" fmla="*/ 246031 w 1443904"/>
                  <a:gd name="connsiteY156" fmla="*/ 157353 h 1509154"/>
                  <a:gd name="connsiteX157" fmla="*/ 232791 w 1443904"/>
                  <a:gd name="connsiteY157" fmla="*/ 143161 h 1509154"/>
                  <a:gd name="connsiteX158" fmla="*/ 218408 w 1443904"/>
                  <a:gd name="connsiteY158" fmla="*/ 127444 h 1509154"/>
                  <a:gd name="connsiteX159" fmla="*/ 182499 w 1443904"/>
                  <a:gd name="connsiteY159" fmla="*/ 95726 h 1509154"/>
                  <a:gd name="connsiteX160" fmla="*/ 177832 w 1443904"/>
                  <a:gd name="connsiteY160" fmla="*/ 92964 h 1509154"/>
                  <a:gd name="connsiteX161" fmla="*/ 177832 w 1443904"/>
                  <a:gd name="connsiteY161" fmla="*/ 91440 h 1509154"/>
                  <a:gd name="connsiteX162" fmla="*/ 168307 w 1443904"/>
                  <a:gd name="connsiteY162" fmla="*/ 86011 h 1509154"/>
                  <a:gd name="connsiteX163" fmla="*/ 162401 w 1443904"/>
                  <a:gd name="connsiteY163" fmla="*/ 77724 h 1509154"/>
                  <a:gd name="connsiteX164" fmla="*/ 151829 w 1443904"/>
                  <a:gd name="connsiteY164" fmla="*/ 76486 h 1509154"/>
                  <a:gd name="connsiteX165" fmla="*/ 130683 w 1443904"/>
                  <a:gd name="connsiteY165" fmla="*/ 70485 h 1509154"/>
                  <a:gd name="connsiteX166" fmla="*/ 132874 w 1443904"/>
                  <a:gd name="connsiteY166" fmla="*/ 75819 h 1509154"/>
                  <a:gd name="connsiteX167" fmla="*/ 110680 w 1443904"/>
                  <a:gd name="connsiteY167" fmla="*/ 55816 h 1509154"/>
                  <a:gd name="connsiteX168" fmla="*/ 105918 w 1443904"/>
                  <a:gd name="connsiteY168" fmla="*/ 50006 h 1509154"/>
                  <a:gd name="connsiteX169" fmla="*/ 69437 w 1443904"/>
                  <a:gd name="connsiteY169" fmla="*/ 22669 h 1509154"/>
                  <a:gd name="connsiteX170" fmla="*/ 49339 w 1443904"/>
                  <a:gd name="connsiteY170" fmla="*/ 5429 h 1509154"/>
                  <a:gd name="connsiteX171" fmla="*/ 32956 w 1443904"/>
                  <a:gd name="connsiteY171" fmla="*/ 0 h 1509154"/>
                  <a:gd name="connsiteX172" fmla="*/ 23431 w 1443904"/>
                  <a:gd name="connsiteY172" fmla="*/ 1429 h 1509154"/>
                  <a:gd name="connsiteX173" fmla="*/ 10192 w 1443904"/>
                  <a:gd name="connsiteY173" fmla="*/ 5905 h 1509154"/>
                  <a:gd name="connsiteX174" fmla="*/ 19717 w 1443904"/>
                  <a:gd name="connsiteY174" fmla="*/ 26860 h 1509154"/>
                  <a:gd name="connsiteX175" fmla="*/ 29242 w 1443904"/>
                  <a:gd name="connsiteY175" fmla="*/ 39624 h 1509154"/>
                  <a:gd name="connsiteX176" fmla="*/ 13525 w 1443904"/>
                  <a:gd name="connsiteY176" fmla="*/ 28099 h 1509154"/>
                  <a:gd name="connsiteX177" fmla="*/ 0 w 1443904"/>
                  <a:gd name="connsiteY177" fmla="*/ 28099 h 1509154"/>
                  <a:gd name="connsiteX178" fmla="*/ 7048 w 1443904"/>
                  <a:gd name="connsiteY178" fmla="*/ 41624 h 1509154"/>
                  <a:gd name="connsiteX179" fmla="*/ 28194 w 1443904"/>
                  <a:gd name="connsiteY179" fmla="*/ 53435 h 1509154"/>
                  <a:gd name="connsiteX180" fmla="*/ 20574 w 1443904"/>
                  <a:gd name="connsiteY180" fmla="*/ 63532 h 1509154"/>
                  <a:gd name="connsiteX181" fmla="*/ 12954 w 1443904"/>
                  <a:gd name="connsiteY181" fmla="*/ 61341 h 1509154"/>
                  <a:gd name="connsiteX182" fmla="*/ 10478 w 1443904"/>
                  <a:gd name="connsiteY182" fmla="*/ 75438 h 1509154"/>
                  <a:gd name="connsiteX183" fmla="*/ 13335 w 1443904"/>
                  <a:gd name="connsiteY183" fmla="*/ 82772 h 1509154"/>
                  <a:gd name="connsiteX184" fmla="*/ 24194 w 1443904"/>
                  <a:gd name="connsiteY184" fmla="*/ 95536 h 1509154"/>
                  <a:gd name="connsiteX185" fmla="*/ 34385 w 1443904"/>
                  <a:gd name="connsiteY185" fmla="*/ 108490 h 1509154"/>
                  <a:gd name="connsiteX186" fmla="*/ 38481 w 1443904"/>
                  <a:gd name="connsiteY186" fmla="*/ 107061 h 1509154"/>
                  <a:gd name="connsiteX187" fmla="*/ 38481 w 1443904"/>
                  <a:gd name="connsiteY187" fmla="*/ 108585 h 1509154"/>
                  <a:gd name="connsiteX188" fmla="*/ 39719 w 1443904"/>
                  <a:gd name="connsiteY188" fmla="*/ 124301 h 1509154"/>
                  <a:gd name="connsiteX189" fmla="*/ 58769 w 1443904"/>
                  <a:gd name="connsiteY189" fmla="*/ 120491 h 1509154"/>
                  <a:gd name="connsiteX190" fmla="*/ 61246 w 1443904"/>
                  <a:gd name="connsiteY190" fmla="*/ 115252 h 1509154"/>
                  <a:gd name="connsiteX191" fmla="*/ 67056 w 1443904"/>
                  <a:gd name="connsiteY191" fmla="*/ 110966 h 1509154"/>
                  <a:gd name="connsiteX192" fmla="*/ 63817 w 1443904"/>
                  <a:gd name="connsiteY192" fmla="*/ 119444 h 1509154"/>
                  <a:gd name="connsiteX193" fmla="*/ 79438 w 1443904"/>
                  <a:gd name="connsiteY193" fmla="*/ 124206 h 1509154"/>
                  <a:gd name="connsiteX194" fmla="*/ 81820 w 1443904"/>
                  <a:gd name="connsiteY194" fmla="*/ 116300 h 1509154"/>
                  <a:gd name="connsiteX195" fmla="*/ 86296 w 1443904"/>
                  <a:gd name="connsiteY195" fmla="*/ 124396 h 1509154"/>
                  <a:gd name="connsiteX196" fmla="*/ 110109 w 1443904"/>
                  <a:gd name="connsiteY196" fmla="*/ 143446 h 1509154"/>
                  <a:gd name="connsiteX197" fmla="*/ 140303 w 1443904"/>
                  <a:gd name="connsiteY197" fmla="*/ 186119 h 1509154"/>
                  <a:gd name="connsiteX198" fmla="*/ 140303 w 1443904"/>
                  <a:gd name="connsiteY198" fmla="*/ 191452 h 1509154"/>
                  <a:gd name="connsiteX199" fmla="*/ 146875 w 1443904"/>
                  <a:gd name="connsiteY199" fmla="*/ 200977 h 1509154"/>
                  <a:gd name="connsiteX200" fmla="*/ 153162 w 1443904"/>
                  <a:gd name="connsiteY200" fmla="*/ 213455 h 1509154"/>
                  <a:gd name="connsiteX201" fmla="*/ 162687 w 1443904"/>
                  <a:gd name="connsiteY201" fmla="*/ 228124 h 1509154"/>
                  <a:gd name="connsiteX202" fmla="*/ 163925 w 1443904"/>
                  <a:gd name="connsiteY202" fmla="*/ 237649 h 1509154"/>
                  <a:gd name="connsiteX203" fmla="*/ 164592 w 1443904"/>
                  <a:gd name="connsiteY203" fmla="*/ 245840 h 1509154"/>
                  <a:gd name="connsiteX204" fmla="*/ 179356 w 1443904"/>
                  <a:gd name="connsiteY204" fmla="*/ 283940 h 1509154"/>
                  <a:gd name="connsiteX205" fmla="*/ 202311 w 1443904"/>
                  <a:gd name="connsiteY205" fmla="*/ 374332 h 1509154"/>
                  <a:gd name="connsiteX206" fmla="*/ 211836 w 1443904"/>
                  <a:gd name="connsiteY206" fmla="*/ 402907 h 1509154"/>
                  <a:gd name="connsiteX207" fmla="*/ 215455 w 1443904"/>
                  <a:gd name="connsiteY207" fmla="*/ 419195 h 1509154"/>
                  <a:gd name="connsiteX208" fmla="*/ 225933 w 1443904"/>
                  <a:gd name="connsiteY208" fmla="*/ 439293 h 1509154"/>
                  <a:gd name="connsiteX209" fmla="*/ 228314 w 1443904"/>
                  <a:gd name="connsiteY209" fmla="*/ 443770 h 1509154"/>
                  <a:gd name="connsiteX210" fmla="*/ 222504 w 1443904"/>
                  <a:gd name="connsiteY210" fmla="*/ 415195 h 1509154"/>
                  <a:gd name="connsiteX211" fmla="*/ 221837 w 1443904"/>
                  <a:gd name="connsiteY211" fmla="*/ 411194 h 1509154"/>
                  <a:gd name="connsiteX212" fmla="*/ 226219 w 1443904"/>
                  <a:gd name="connsiteY212" fmla="*/ 417767 h 1509154"/>
                  <a:gd name="connsiteX213" fmla="*/ 254222 w 1443904"/>
                  <a:gd name="connsiteY213" fmla="*/ 486156 h 1509154"/>
                  <a:gd name="connsiteX214" fmla="*/ 306038 w 1443904"/>
                  <a:gd name="connsiteY214" fmla="*/ 542734 h 1509154"/>
                  <a:gd name="connsiteX215" fmla="*/ 325088 w 1443904"/>
                  <a:gd name="connsiteY215" fmla="*/ 563023 h 1509154"/>
                  <a:gd name="connsiteX216" fmla="*/ 335375 w 1443904"/>
                  <a:gd name="connsiteY216" fmla="*/ 589502 h 1509154"/>
                  <a:gd name="connsiteX217" fmla="*/ 349282 w 1443904"/>
                  <a:gd name="connsiteY217" fmla="*/ 606838 h 1509154"/>
                  <a:gd name="connsiteX218" fmla="*/ 361093 w 1443904"/>
                  <a:gd name="connsiteY218" fmla="*/ 607600 h 1509154"/>
                  <a:gd name="connsiteX219" fmla="*/ 364141 w 1443904"/>
                  <a:gd name="connsiteY219" fmla="*/ 619506 h 1509154"/>
                  <a:gd name="connsiteX220" fmla="*/ 366331 w 1443904"/>
                  <a:gd name="connsiteY220" fmla="*/ 621316 h 1509154"/>
                  <a:gd name="connsiteX221" fmla="*/ 355282 w 1443904"/>
                  <a:gd name="connsiteY221" fmla="*/ 668084 h 1509154"/>
                  <a:gd name="connsiteX222" fmla="*/ 353378 w 1443904"/>
                  <a:gd name="connsiteY222" fmla="*/ 673513 h 1509154"/>
                  <a:gd name="connsiteX223" fmla="*/ 361379 w 1443904"/>
                  <a:gd name="connsiteY223" fmla="*/ 703231 h 1509154"/>
                  <a:gd name="connsiteX224" fmla="*/ 395764 w 1443904"/>
                  <a:gd name="connsiteY224" fmla="*/ 776383 h 1509154"/>
                  <a:gd name="connsiteX225" fmla="*/ 395764 w 1443904"/>
                  <a:gd name="connsiteY225" fmla="*/ 807244 h 1509154"/>
                  <a:gd name="connsiteX226" fmla="*/ 383476 w 1443904"/>
                  <a:gd name="connsiteY226" fmla="*/ 878967 h 1509154"/>
                  <a:gd name="connsiteX227" fmla="*/ 384143 w 1443904"/>
                  <a:gd name="connsiteY227" fmla="*/ 893826 h 1509154"/>
                  <a:gd name="connsiteX228" fmla="*/ 381190 w 1443904"/>
                  <a:gd name="connsiteY228" fmla="*/ 918401 h 1509154"/>
                  <a:gd name="connsiteX229" fmla="*/ 384905 w 1443904"/>
                  <a:gd name="connsiteY229" fmla="*/ 909828 h 1509154"/>
                  <a:gd name="connsiteX230" fmla="*/ 384238 w 1443904"/>
                  <a:gd name="connsiteY230" fmla="*/ 931926 h 1509154"/>
                  <a:gd name="connsiteX231" fmla="*/ 376904 w 1443904"/>
                  <a:gd name="connsiteY231" fmla="*/ 938498 h 1509154"/>
                  <a:gd name="connsiteX232" fmla="*/ 378523 w 1443904"/>
                  <a:gd name="connsiteY232" fmla="*/ 944308 h 1509154"/>
                  <a:gd name="connsiteX233" fmla="*/ 378523 w 1443904"/>
                  <a:gd name="connsiteY233" fmla="*/ 948309 h 1509154"/>
                  <a:gd name="connsiteX234" fmla="*/ 376333 w 1443904"/>
                  <a:gd name="connsiteY234" fmla="*/ 951833 h 1509154"/>
                  <a:gd name="connsiteX235" fmla="*/ 377380 w 1443904"/>
                  <a:gd name="connsiteY235" fmla="*/ 954500 h 1509154"/>
                  <a:gd name="connsiteX236" fmla="*/ 379000 w 1443904"/>
                  <a:gd name="connsiteY236" fmla="*/ 965645 h 1509154"/>
                  <a:gd name="connsiteX237" fmla="*/ 377857 w 1443904"/>
                  <a:gd name="connsiteY237" fmla="*/ 971188 h 1509154"/>
                  <a:gd name="connsiteX238" fmla="*/ 379952 w 1443904"/>
                  <a:gd name="connsiteY238" fmla="*/ 972788 h 1509154"/>
                  <a:gd name="connsiteX239" fmla="*/ 379952 w 1443904"/>
                  <a:gd name="connsiteY239" fmla="*/ 975360 h 1509154"/>
                  <a:gd name="connsiteX240" fmla="*/ 384334 w 1443904"/>
                  <a:gd name="connsiteY240" fmla="*/ 979741 h 1509154"/>
                  <a:gd name="connsiteX241" fmla="*/ 381953 w 1443904"/>
                  <a:gd name="connsiteY241" fmla="*/ 983170 h 1509154"/>
                  <a:gd name="connsiteX242" fmla="*/ 387953 w 1443904"/>
                  <a:gd name="connsiteY242" fmla="*/ 987361 h 1509154"/>
                  <a:gd name="connsiteX243" fmla="*/ 389001 w 1443904"/>
                  <a:gd name="connsiteY243" fmla="*/ 1001458 h 1509154"/>
                  <a:gd name="connsiteX244" fmla="*/ 394145 w 1443904"/>
                  <a:gd name="connsiteY244" fmla="*/ 1008602 h 1509154"/>
                  <a:gd name="connsiteX245" fmla="*/ 397764 w 1443904"/>
                  <a:gd name="connsiteY245" fmla="*/ 1010888 h 1509154"/>
                  <a:gd name="connsiteX246" fmla="*/ 402146 w 1443904"/>
                  <a:gd name="connsiteY246" fmla="*/ 1014794 h 1509154"/>
                  <a:gd name="connsiteX247" fmla="*/ 405003 w 1443904"/>
                  <a:gd name="connsiteY247" fmla="*/ 1018223 h 1509154"/>
                  <a:gd name="connsiteX248" fmla="*/ 410242 w 1443904"/>
                  <a:gd name="connsiteY248" fmla="*/ 1009840 h 1509154"/>
                  <a:gd name="connsiteX249" fmla="*/ 404908 w 1443904"/>
                  <a:gd name="connsiteY249" fmla="*/ 977646 h 1509154"/>
                  <a:gd name="connsiteX250" fmla="*/ 407861 w 1443904"/>
                  <a:gd name="connsiteY250" fmla="*/ 952405 h 1509154"/>
                  <a:gd name="connsiteX251" fmla="*/ 412528 w 1443904"/>
                  <a:gd name="connsiteY251" fmla="*/ 948404 h 1509154"/>
                  <a:gd name="connsiteX252" fmla="*/ 423100 w 1443904"/>
                  <a:gd name="connsiteY252" fmla="*/ 938022 h 1509154"/>
                  <a:gd name="connsiteX253" fmla="*/ 418433 w 1443904"/>
                  <a:gd name="connsiteY253" fmla="*/ 928497 h 1509154"/>
                  <a:gd name="connsiteX254" fmla="*/ 429101 w 1443904"/>
                  <a:gd name="connsiteY254" fmla="*/ 919924 h 1509154"/>
                  <a:gd name="connsiteX255" fmla="*/ 446722 w 1443904"/>
                  <a:gd name="connsiteY255" fmla="*/ 900017 h 1509154"/>
                  <a:gd name="connsiteX256" fmla="*/ 450247 w 1443904"/>
                  <a:gd name="connsiteY256" fmla="*/ 903637 h 1509154"/>
                  <a:gd name="connsiteX257" fmla="*/ 470249 w 1443904"/>
                  <a:gd name="connsiteY257" fmla="*/ 901065 h 1509154"/>
                  <a:gd name="connsiteX258" fmla="*/ 474059 w 1443904"/>
                  <a:gd name="connsiteY258" fmla="*/ 892969 h 1509154"/>
                  <a:gd name="connsiteX259" fmla="*/ 477298 w 1443904"/>
                  <a:gd name="connsiteY259" fmla="*/ 897350 h 1509154"/>
                  <a:gd name="connsiteX260" fmla="*/ 478441 w 1443904"/>
                  <a:gd name="connsiteY260" fmla="*/ 894874 h 1509154"/>
                  <a:gd name="connsiteX261" fmla="*/ 485584 w 1443904"/>
                  <a:gd name="connsiteY261" fmla="*/ 876967 h 1509154"/>
                  <a:gd name="connsiteX262" fmla="*/ 495109 w 1443904"/>
                  <a:gd name="connsiteY262" fmla="*/ 866680 h 1509154"/>
                  <a:gd name="connsiteX263" fmla="*/ 522256 w 1443904"/>
                  <a:gd name="connsiteY263" fmla="*/ 858774 h 1509154"/>
                  <a:gd name="connsiteX264" fmla="*/ 524542 w 1443904"/>
                  <a:gd name="connsiteY264" fmla="*/ 847630 h 1509154"/>
                  <a:gd name="connsiteX265" fmla="*/ 525780 w 1443904"/>
                  <a:gd name="connsiteY265" fmla="*/ 838867 h 1509154"/>
                  <a:gd name="connsiteX266" fmla="*/ 541020 w 1443904"/>
                  <a:gd name="connsiteY266" fmla="*/ 810292 h 1509154"/>
                  <a:gd name="connsiteX267" fmla="*/ 542258 w 1443904"/>
                  <a:gd name="connsiteY267" fmla="*/ 796861 h 1509154"/>
                  <a:gd name="connsiteX268" fmla="*/ 540258 w 1443904"/>
                  <a:gd name="connsiteY268" fmla="*/ 789051 h 1509154"/>
                  <a:gd name="connsiteX269" fmla="*/ 308705 w 1443904"/>
                  <a:gd name="connsiteY269" fmla="*/ 349948 h 1509154"/>
                  <a:gd name="connsiteX270" fmla="*/ 337947 w 1443904"/>
                  <a:gd name="connsiteY270" fmla="*/ 368998 h 1509154"/>
                  <a:gd name="connsiteX271" fmla="*/ 356997 w 1443904"/>
                  <a:gd name="connsiteY271" fmla="*/ 393097 h 1509154"/>
                  <a:gd name="connsiteX272" fmla="*/ 347472 w 1443904"/>
                  <a:gd name="connsiteY272" fmla="*/ 400336 h 1509154"/>
                  <a:gd name="connsiteX273" fmla="*/ 343853 w 1443904"/>
                  <a:gd name="connsiteY273" fmla="*/ 392049 h 1509154"/>
                  <a:gd name="connsiteX274" fmla="*/ 341281 w 1443904"/>
                  <a:gd name="connsiteY274" fmla="*/ 381000 h 1509154"/>
                  <a:gd name="connsiteX275" fmla="*/ 327565 w 1443904"/>
                  <a:gd name="connsiteY275" fmla="*/ 396621 h 1509154"/>
                  <a:gd name="connsiteX276" fmla="*/ 328327 w 1443904"/>
                  <a:gd name="connsiteY276" fmla="*/ 370046 h 1509154"/>
                  <a:gd name="connsiteX277" fmla="*/ 318325 w 1443904"/>
                  <a:gd name="connsiteY277" fmla="*/ 358426 h 1509154"/>
                  <a:gd name="connsiteX278" fmla="*/ 308705 w 1443904"/>
                  <a:gd name="connsiteY278" fmla="*/ 349948 h 1509154"/>
                  <a:gd name="connsiteX279" fmla="*/ 130016 w 1443904"/>
                  <a:gd name="connsiteY279" fmla="*/ 165830 h 1509154"/>
                  <a:gd name="connsiteX280" fmla="*/ 130016 w 1443904"/>
                  <a:gd name="connsiteY280" fmla="*/ 165163 h 1509154"/>
                  <a:gd name="connsiteX281" fmla="*/ 130016 w 1443904"/>
                  <a:gd name="connsiteY281" fmla="*/ 165163 h 1509154"/>
                  <a:gd name="connsiteX282" fmla="*/ 130492 w 1443904"/>
                  <a:gd name="connsiteY282" fmla="*/ 165925 h 1509154"/>
                  <a:gd name="connsiteX283" fmla="*/ 206216 w 1443904"/>
                  <a:gd name="connsiteY283" fmla="*/ 141923 h 1509154"/>
                  <a:gd name="connsiteX284" fmla="*/ 199072 w 1443904"/>
                  <a:gd name="connsiteY284" fmla="*/ 143161 h 1509154"/>
                  <a:gd name="connsiteX285" fmla="*/ 191071 w 1443904"/>
                  <a:gd name="connsiteY285" fmla="*/ 143161 h 1509154"/>
                  <a:gd name="connsiteX286" fmla="*/ 185928 w 1443904"/>
                  <a:gd name="connsiteY286" fmla="*/ 142018 h 1509154"/>
                  <a:gd name="connsiteX287" fmla="*/ 188786 w 1443904"/>
                  <a:gd name="connsiteY287" fmla="*/ 133445 h 1509154"/>
                  <a:gd name="connsiteX288" fmla="*/ 185356 w 1443904"/>
                  <a:gd name="connsiteY288" fmla="*/ 128111 h 1509154"/>
                  <a:gd name="connsiteX289" fmla="*/ 199072 w 1443904"/>
                  <a:gd name="connsiteY289" fmla="*/ 135731 h 1509154"/>
                  <a:gd name="connsiteX290" fmla="*/ 206216 w 1443904"/>
                  <a:gd name="connsiteY290" fmla="*/ 141923 h 1509154"/>
                  <a:gd name="connsiteX291" fmla="*/ 251746 w 1443904"/>
                  <a:gd name="connsiteY291" fmla="*/ 148400 h 1509154"/>
                  <a:gd name="connsiteX292" fmla="*/ 251746 w 1443904"/>
                  <a:gd name="connsiteY292" fmla="*/ 147161 h 1509154"/>
                  <a:gd name="connsiteX293" fmla="*/ 251746 w 1443904"/>
                  <a:gd name="connsiteY293" fmla="*/ 147161 h 1509154"/>
                  <a:gd name="connsiteX294" fmla="*/ 251365 w 1443904"/>
                  <a:gd name="connsiteY294" fmla="*/ 148590 h 1509154"/>
                  <a:gd name="connsiteX295" fmla="*/ 188214 w 1443904"/>
                  <a:gd name="connsiteY295" fmla="*/ 34766 h 1509154"/>
                  <a:gd name="connsiteX296" fmla="*/ 193453 w 1443904"/>
                  <a:gd name="connsiteY296" fmla="*/ 39433 h 1509154"/>
                  <a:gd name="connsiteX297" fmla="*/ 200120 w 1443904"/>
                  <a:gd name="connsiteY297" fmla="*/ 39910 h 1509154"/>
                  <a:gd name="connsiteX298" fmla="*/ 213455 w 1443904"/>
                  <a:gd name="connsiteY298" fmla="*/ 34480 h 1509154"/>
                  <a:gd name="connsiteX299" fmla="*/ 199358 w 1443904"/>
                  <a:gd name="connsiteY299" fmla="*/ 25527 h 1509154"/>
                  <a:gd name="connsiteX300" fmla="*/ 187833 w 1443904"/>
                  <a:gd name="connsiteY300" fmla="*/ 34766 h 1509154"/>
                  <a:gd name="connsiteX301" fmla="*/ 273939 w 1443904"/>
                  <a:gd name="connsiteY301" fmla="*/ 74676 h 1509154"/>
                  <a:gd name="connsiteX302" fmla="*/ 278606 w 1443904"/>
                  <a:gd name="connsiteY302" fmla="*/ 94583 h 1509154"/>
                  <a:gd name="connsiteX303" fmla="*/ 284512 w 1443904"/>
                  <a:gd name="connsiteY303" fmla="*/ 99631 h 1509154"/>
                  <a:gd name="connsiteX304" fmla="*/ 285655 w 1443904"/>
                  <a:gd name="connsiteY304" fmla="*/ 96393 h 1509154"/>
                  <a:gd name="connsiteX305" fmla="*/ 283273 w 1443904"/>
                  <a:gd name="connsiteY305" fmla="*/ 83248 h 1509154"/>
                  <a:gd name="connsiteX306" fmla="*/ 272891 w 1443904"/>
                  <a:gd name="connsiteY306" fmla="*/ 74676 h 1509154"/>
                  <a:gd name="connsiteX307" fmla="*/ 156115 w 1443904"/>
                  <a:gd name="connsiteY307" fmla="*/ 77915 h 1509154"/>
                  <a:gd name="connsiteX308" fmla="*/ 152686 w 1443904"/>
                  <a:gd name="connsiteY308" fmla="*/ 76105 h 1509154"/>
                  <a:gd name="connsiteX309" fmla="*/ 155353 w 1443904"/>
                  <a:gd name="connsiteY309" fmla="*/ 77915 h 1509154"/>
                  <a:gd name="connsiteX310" fmla="*/ 176498 w 1443904"/>
                  <a:gd name="connsiteY310" fmla="*/ 70199 h 1509154"/>
                  <a:gd name="connsiteX311" fmla="*/ 188023 w 1443904"/>
                  <a:gd name="connsiteY311" fmla="*/ 84677 h 1509154"/>
                  <a:gd name="connsiteX312" fmla="*/ 203549 w 1443904"/>
                  <a:gd name="connsiteY312" fmla="*/ 76390 h 1509154"/>
                  <a:gd name="connsiteX313" fmla="*/ 211550 w 1443904"/>
                  <a:gd name="connsiteY313" fmla="*/ 70961 h 1509154"/>
                  <a:gd name="connsiteX314" fmla="*/ 209169 w 1443904"/>
                  <a:gd name="connsiteY314" fmla="*/ 65532 h 1509154"/>
                  <a:gd name="connsiteX315" fmla="*/ 201549 w 1443904"/>
                  <a:gd name="connsiteY315" fmla="*/ 62674 h 1509154"/>
                  <a:gd name="connsiteX316" fmla="*/ 177355 w 1443904"/>
                  <a:gd name="connsiteY316" fmla="*/ 48768 h 1509154"/>
                  <a:gd name="connsiteX317" fmla="*/ 175070 w 1443904"/>
                  <a:gd name="connsiteY317" fmla="*/ 61531 h 1509154"/>
                  <a:gd name="connsiteX318" fmla="*/ 172688 w 1443904"/>
                  <a:gd name="connsiteY318" fmla="*/ 63246 h 1509154"/>
                  <a:gd name="connsiteX319" fmla="*/ 175736 w 1443904"/>
                  <a:gd name="connsiteY319" fmla="*/ 70199 h 1509154"/>
                  <a:gd name="connsiteX320" fmla="*/ 260699 w 1443904"/>
                  <a:gd name="connsiteY320" fmla="*/ 42577 h 1509154"/>
                  <a:gd name="connsiteX321" fmla="*/ 260223 w 1443904"/>
                  <a:gd name="connsiteY321" fmla="*/ 46387 h 1509154"/>
                  <a:gd name="connsiteX322" fmla="*/ 272701 w 1443904"/>
                  <a:gd name="connsiteY322" fmla="*/ 59817 h 1509154"/>
                  <a:gd name="connsiteX323" fmla="*/ 265652 w 1443904"/>
                  <a:gd name="connsiteY323" fmla="*/ 40100 h 1509154"/>
                  <a:gd name="connsiteX324" fmla="*/ 254317 w 1443904"/>
                  <a:gd name="connsiteY324" fmla="*/ 34290 h 1509154"/>
                  <a:gd name="connsiteX325" fmla="*/ 255461 w 1443904"/>
                  <a:gd name="connsiteY325" fmla="*/ 41243 h 1509154"/>
                  <a:gd name="connsiteX326" fmla="*/ 259937 w 1443904"/>
                  <a:gd name="connsiteY326" fmla="*/ 42577 h 1509154"/>
                  <a:gd name="connsiteX327" fmla="*/ 1050226 w 1443904"/>
                  <a:gd name="connsiteY327" fmla="*/ 490252 h 1509154"/>
                  <a:gd name="connsiteX328" fmla="*/ 1081659 w 1443904"/>
                  <a:gd name="connsiteY328" fmla="*/ 509873 h 1509154"/>
                  <a:gd name="connsiteX329" fmla="*/ 1072134 w 1443904"/>
                  <a:gd name="connsiteY329" fmla="*/ 492157 h 1509154"/>
                  <a:gd name="connsiteX330" fmla="*/ 1049464 w 1443904"/>
                  <a:gd name="connsiteY330" fmla="*/ 490157 h 1509154"/>
                  <a:gd name="connsiteX331" fmla="*/ 1077944 w 1443904"/>
                  <a:gd name="connsiteY331" fmla="*/ 525780 h 1509154"/>
                  <a:gd name="connsiteX332" fmla="*/ 1103566 w 1443904"/>
                  <a:gd name="connsiteY332" fmla="*/ 532448 h 1509154"/>
                  <a:gd name="connsiteX333" fmla="*/ 1077182 w 1443904"/>
                  <a:gd name="connsiteY333" fmla="*/ 525685 h 1509154"/>
                  <a:gd name="connsiteX334" fmla="*/ 1235392 w 1443904"/>
                  <a:gd name="connsiteY334" fmla="*/ 653415 h 1509154"/>
                  <a:gd name="connsiteX335" fmla="*/ 1241870 w 1443904"/>
                  <a:gd name="connsiteY335" fmla="*/ 657225 h 1509154"/>
                  <a:gd name="connsiteX336" fmla="*/ 1241870 w 1443904"/>
                  <a:gd name="connsiteY336" fmla="*/ 657225 h 1509154"/>
                  <a:gd name="connsiteX337" fmla="*/ 1262920 w 1443904"/>
                  <a:gd name="connsiteY337" fmla="*/ 657892 h 1509154"/>
                  <a:gd name="connsiteX338" fmla="*/ 1239869 w 1443904"/>
                  <a:gd name="connsiteY338" fmla="*/ 638842 h 1509154"/>
                  <a:gd name="connsiteX339" fmla="*/ 1235392 w 1443904"/>
                  <a:gd name="connsiteY339" fmla="*/ 653415 h 1509154"/>
                  <a:gd name="connsiteX340" fmla="*/ 284893 w 1443904"/>
                  <a:gd name="connsiteY340" fmla="*/ 109728 h 1509154"/>
                  <a:gd name="connsiteX341" fmla="*/ 273463 w 1443904"/>
                  <a:gd name="connsiteY341" fmla="*/ 112586 h 1509154"/>
                  <a:gd name="connsiteX342" fmla="*/ 264890 w 1443904"/>
                  <a:gd name="connsiteY342" fmla="*/ 111919 h 1509154"/>
                  <a:gd name="connsiteX343" fmla="*/ 277368 w 1443904"/>
                  <a:gd name="connsiteY343" fmla="*/ 133731 h 1509154"/>
                  <a:gd name="connsiteX344" fmla="*/ 286226 w 1443904"/>
                  <a:gd name="connsiteY344" fmla="*/ 122968 h 1509154"/>
                  <a:gd name="connsiteX345" fmla="*/ 287274 w 1443904"/>
                  <a:gd name="connsiteY345" fmla="*/ 115062 h 1509154"/>
                  <a:gd name="connsiteX346" fmla="*/ 284893 w 1443904"/>
                  <a:gd name="connsiteY346" fmla="*/ 109728 h 1509154"/>
                  <a:gd name="connsiteX347" fmla="*/ 888682 w 1443904"/>
                  <a:gd name="connsiteY347" fmla="*/ 481965 h 1509154"/>
                  <a:gd name="connsiteX348" fmla="*/ 892207 w 1443904"/>
                  <a:gd name="connsiteY348" fmla="*/ 491490 h 1509154"/>
                  <a:gd name="connsiteX349" fmla="*/ 897255 w 1443904"/>
                  <a:gd name="connsiteY349" fmla="*/ 495586 h 1509154"/>
                  <a:gd name="connsiteX350" fmla="*/ 909923 w 1443904"/>
                  <a:gd name="connsiteY350" fmla="*/ 501777 h 1509154"/>
                  <a:gd name="connsiteX351" fmla="*/ 932212 w 1443904"/>
                  <a:gd name="connsiteY351" fmla="*/ 473773 h 1509154"/>
                  <a:gd name="connsiteX352" fmla="*/ 953357 w 1443904"/>
                  <a:gd name="connsiteY352" fmla="*/ 476631 h 1509154"/>
                  <a:gd name="connsiteX353" fmla="*/ 959263 w 1443904"/>
                  <a:gd name="connsiteY353" fmla="*/ 475298 h 1509154"/>
                  <a:gd name="connsiteX354" fmla="*/ 954500 w 1443904"/>
                  <a:gd name="connsiteY354" fmla="*/ 466249 h 1509154"/>
                  <a:gd name="connsiteX355" fmla="*/ 941641 w 1443904"/>
                  <a:gd name="connsiteY355" fmla="*/ 463486 h 1509154"/>
                  <a:gd name="connsiteX356" fmla="*/ 897636 w 1443904"/>
                  <a:gd name="connsiteY356" fmla="*/ 475583 h 1509154"/>
                  <a:gd name="connsiteX357" fmla="*/ 894397 w 1443904"/>
                  <a:gd name="connsiteY357" fmla="*/ 478917 h 1509154"/>
                  <a:gd name="connsiteX358" fmla="*/ 888682 w 1443904"/>
                  <a:gd name="connsiteY358" fmla="*/ 481965 h 1509154"/>
                  <a:gd name="connsiteX359" fmla="*/ 293465 w 1443904"/>
                  <a:gd name="connsiteY359" fmla="*/ 56197 h 1509154"/>
                  <a:gd name="connsiteX360" fmla="*/ 299752 w 1443904"/>
                  <a:gd name="connsiteY360" fmla="*/ 62103 h 1509154"/>
                  <a:gd name="connsiteX361" fmla="*/ 324517 w 1443904"/>
                  <a:gd name="connsiteY361" fmla="*/ 84296 h 1509154"/>
                  <a:gd name="connsiteX362" fmla="*/ 324040 w 1443904"/>
                  <a:gd name="connsiteY362" fmla="*/ 97060 h 1509154"/>
                  <a:gd name="connsiteX363" fmla="*/ 323183 w 1443904"/>
                  <a:gd name="connsiteY363" fmla="*/ 98869 h 1509154"/>
                  <a:gd name="connsiteX364" fmla="*/ 310039 w 1443904"/>
                  <a:gd name="connsiteY364" fmla="*/ 96202 h 1509154"/>
                  <a:gd name="connsiteX365" fmla="*/ 290989 w 1443904"/>
                  <a:gd name="connsiteY365" fmla="*/ 81724 h 1509154"/>
                  <a:gd name="connsiteX366" fmla="*/ 289846 w 1443904"/>
                  <a:gd name="connsiteY366" fmla="*/ 84201 h 1509154"/>
                  <a:gd name="connsiteX367" fmla="*/ 308896 w 1443904"/>
                  <a:gd name="connsiteY367" fmla="*/ 116967 h 1509154"/>
                  <a:gd name="connsiteX368" fmla="*/ 313658 w 1443904"/>
                  <a:gd name="connsiteY368" fmla="*/ 121253 h 1509154"/>
                  <a:gd name="connsiteX369" fmla="*/ 327755 w 1443904"/>
                  <a:gd name="connsiteY369" fmla="*/ 130778 h 1509154"/>
                  <a:gd name="connsiteX370" fmla="*/ 340709 w 1443904"/>
                  <a:gd name="connsiteY370" fmla="*/ 139827 h 1509154"/>
                  <a:gd name="connsiteX371" fmla="*/ 353663 w 1443904"/>
                  <a:gd name="connsiteY371" fmla="*/ 145732 h 1509154"/>
                  <a:gd name="connsiteX372" fmla="*/ 356045 w 1443904"/>
                  <a:gd name="connsiteY372" fmla="*/ 147161 h 1509154"/>
                  <a:gd name="connsiteX373" fmla="*/ 339566 w 1443904"/>
                  <a:gd name="connsiteY373" fmla="*/ 123444 h 1509154"/>
                  <a:gd name="connsiteX374" fmla="*/ 320516 w 1443904"/>
                  <a:gd name="connsiteY374" fmla="*/ 104394 h 1509154"/>
                  <a:gd name="connsiteX375" fmla="*/ 345567 w 1443904"/>
                  <a:gd name="connsiteY375" fmla="*/ 118872 h 1509154"/>
                  <a:gd name="connsiteX376" fmla="*/ 365570 w 1443904"/>
                  <a:gd name="connsiteY376" fmla="*/ 130207 h 1509154"/>
                  <a:gd name="connsiteX377" fmla="*/ 360807 w 1443904"/>
                  <a:gd name="connsiteY377" fmla="*/ 120682 h 1509154"/>
                  <a:gd name="connsiteX378" fmla="*/ 378523 w 1443904"/>
                  <a:gd name="connsiteY378" fmla="*/ 106013 h 1509154"/>
                  <a:gd name="connsiteX379" fmla="*/ 420338 w 1443904"/>
                  <a:gd name="connsiteY379" fmla="*/ 99346 h 1509154"/>
                  <a:gd name="connsiteX380" fmla="*/ 426530 w 1443904"/>
                  <a:gd name="connsiteY380" fmla="*/ 89821 h 1509154"/>
                  <a:gd name="connsiteX381" fmla="*/ 372428 w 1443904"/>
                  <a:gd name="connsiteY381" fmla="*/ 52959 h 1509154"/>
                  <a:gd name="connsiteX382" fmla="*/ 356616 w 1443904"/>
                  <a:gd name="connsiteY382" fmla="*/ 46863 h 1509154"/>
                  <a:gd name="connsiteX383" fmla="*/ 334899 w 1443904"/>
                  <a:gd name="connsiteY383" fmla="*/ 39052 h 1509154"/>
                  <a:gd name="connsiteX384" fmla="*/ 331470 w 1443904"/>
                  <a:gd name="connsiteY384" fmla="*/ 41053 h 1509154"/>
                  <a:gd name="connsiteX385" fmla="*/ 326707 w 1443904"/>
                  <a:gd name="connsiteY385" fmla="*/ 39052 h 1509154"/>
                  <a:gd name="connsiteX386" fmla="*/ 318421 w 1443904"/>
                  <a:gd name="connsiteY386" fmla="*/ 37433 h 1509154"/>
                  <a:gd name="connsiteX387" fmla="*/ 310229 w 1443904"/>
                  <a:gd name="connsiteY387" fmla="*/ 35814 h 1509154"/>
                  <a:gd name="connsiteX388" fmla="*/ 316039 w 1443904"/>
                  <a:gd name="connsiteY388" fmla="*/ 39910 h 1509154"/>
                  <a:gd name="connsiteX389" fmla="*/ 314896 w 1443904"/>
                  <a:gd name="connsiteY389" fmla="*/ 41624 h 1509154"/>
                  <a:gd name="connsiteX390" fmla="*/ 318611 w 1443904"/>
                  <a:gd name="connsiteY390" fmla="*/ 48673 h 1509154"/>
                  <a:gd name="connsiteX391" fmla="*/ 321183 w 1443904"/>
                  <a:gd name="connsiteY391" fmla="*/ 52959 h 1509154"/>
                  <a:gd name="connsiteX392" fmla="*/ 331375 w 1443904"/>
                  <a:gd name="connsiteY392" fmla="*/ 60293 h 1509154"/>
                  <a:gd name="connsiteX393" fmla="*/ 334042 w 1443904"/>
                  <a:gd name="connsiteY393" fmla="*/ 64960 h 1509154"/>
                  <a:gd name="connsiteX394" fmla="*/ 361855 w 1443904"/>
                  <a:gd name="connsiteY394" fmla="*/ 74486 h 1509154"/>
                  <a:gd name="connsiteX395" fmla="*/ 352330 w 1443904"/>
                  <a:gd name="connsiteY395" fmla="*/ 84868 h 1509154"/>
                  <a:gd name="connsiteX396" fmla="*/ 330327 w 1443904"/>
                  <a:gd name="connsiteY396" fmla="*/ 69914 h 1509154"/>
                  <a:gd name="connsiteX397" fmla="*/ 338328 w 1443904"/>
                  <a:gd name="connsiteY397" fmla="*/ 84487 h 1509154"/>
                  <a:gd name="connsiteX398" fmla="*/ 326803 w 1443904"/>
                  <a:gd name="connsiteY398" fmla="*/ 66580 h 1509154"/>
                  <a:gd name="connsiteX399" fmla="*/ 323755 w 1443904"/>
                  <a:gd name="connsiteY399" fmla="*/ 62293 h 1509154"/>
                  <a:gd name="connsiteX400" fmla="*/ 312515 w 1443904"/>
                  <a:gd name="connsiteY400" fmla="*/ 46672 h 1509154"/>
                  <a:gd name="connsiteX401" fmla="*/ 304324 w 1443904"/>
                  <a:gd name="connsiteY401" fmla="*/ 35623 h 1509154"/>
                  <a:gd name="connsiteX402" fmla="*/ 296989 w 1443904"/>
                  <a:gd name="connsiteY402" fmla="*/ 37243 h 1509154"/>
                  <a:gd name="connsiteX403" fmla="*/ 291560 w 1443904"/>
                  <a:gd name="connsiteY403" fmla="*/ 45529 h 1509154"/>
                  <a:gd name="connsiteX404" fmla="*/ 293465 w 1443904"/>
                  <a:gd name="connsiteY404" fmla="*/ 56197 h 1509154"/>
                  <a:gd name="connsiteX405" fmla="*/ 727234 w 1443904"/>
                  <a:gd name="connsiteY405" fmla="*/ 308991 h 1509154"/>
                  <a:gd name="connsiteX406" fmla="*/ 737997 w 1443904"/>
                  <a:gd name="connsiteY406" fmla="*/ 332899 h 1509154"/>
                  <a:gd name="connsiteX407" fmla="*/ 745141 w 1443904"/>
                  <a:gd name="connsiteY407" fmla="*/ 347758 h 1509154"/>
                  <a:gd name="connsiteX408" fmla="*/ 762572 w 1443904"/>
                  <a:gd name="connsiteY408" fmla="*/ 337471 h 1509154"/>
                  <a:gd name="connsiteX409" fmla="*/ 767334 w 1443904"/>
                  <a:gd name="connsiteY409" fmla="*/ 346996 h 1509154"/>
                  <a:gd name="connsiteX410" fmla="*/ 768572 w 1443904"/>
                  <a:gd name="connsiteY410" fmla="*/ 351758 h 1509154"/>
                  <a:gd name="connsiteX411" fmla="*/ 779145 w 1443904"/>
                  <a:gd name="connsiteY411" fmla="*/ 356616 h 1509154"/>
                  <a:gd name="connsiteX412" fmla="*/ 765334 w 1443904"/>
                  <a:gd name="connsiteY412" fmla="*/ 331470 h 1509154"/>
                  <a:gd name="connsiteX413" fmla="*/ 790956 w 1443904"/>
                  <a:gd name="connsiteY413" fmla="*/ 334423 h 1509154"/>
                  <a:gd name="connsiteX414" fmla="*/ 771049 w 1443904"/>
                  <a:gd name="connsiteY414" fmla="*/ 319564 h 1509154"/>
                  <a:gd name="connsiteX415" fmla="*/ 760571 w 1443904"/>
                  <a:gd name="connsiteY415" fmla="*/ 311658 h 1509154"/>
                  <a:gd name="connsiteX416" fmla="*/ 752665 w 1443904"/>
                  <a:gd name="connsiteY416" fmla="*/ 312611 h 1509154"/>
                  <a:gd name="connsiteX417" fmla="*/ 746379 w 1443904"/>
                  <a:gd name="connsiteY417" fmla="*/ 308134 h 1509154"/>
                  <a:gd name="connsiteX418" fmla="*/ 745807 w 1443904"/>
                  <a:gd name="connsiteY418" fmla="*/ 319564 h 1509154"/>
                  <a:gd name="connsiteX419" fmla="*/ 743236 w 1443904"/>
                  <a:gd name="connsiteY419" fmla="*/ 310039 h 1509154"/>
                  <a:gd name="connsiteX420" fmla="*/ 741521 w 1443904"/>
                  <a:gd name="connsiteY420" fmla="*/ 308229 h 1509154"/>
                  <a:gd name="connsiteX421" fmla="*/ 738092 w 1443904"/>
                  <a:gd name="connsiteY421" fmla="*/ 309182 h 1509154"/>
                  <a:gd name="connsiteX422" fmla="*/ 727234 w 1443904"/>
                  <a:gd name="connsiteY422" fmla="*/ 308991 h 1509154"/>
                  <a:gd name="connsiteX423" fmla="*/ 644366 w 1443904"/>
                  <a:gd name="connsiteY423" fmla="*/ 513969 h 1509154"/>
                  <a:gd name="connsiteX424" fmla="*/ 653891 w 1443904"/>
                  <a:gd name="connsiteY424" fmla="*/ 493871 h 1509154"/>
                  <a:gd name="connsiteX425" fmla="*/ 649891 w 1443904"/>
                  <a:gd name="connsiteY425" fmla="*/ 493109 h 1509154"/>
                  <a:gd name="connsiteX426" fmla="*/ 641699 w 1443904"/>
                  <a:gd name="connsiteY426" fmla="*/ 494824 h 1509154"/>
                  <a:gd name="connsiteX427" fmla="*/ 644366 w 1443904"/>
                  <a:gd name="connsiteY427" fmla="*/ 513969 h 1509154"/>
                  <a:gd name="connsiteX428" fmla="*/ 656844 w 1443904"/>
                  <a:gd name="connsiteY428" fmla="*/ 478346 h 1509154"/>
                  <a:gd name="connsiteX429" fmla="*/ 657606 w 1443904"/>
                  <a:gd name="connsiteY429" fmla="*/ 479679 h 1509154"/>
                  <a:gd name="connsiteX430" fmla="*/ 658463 w 1443904"/>
                  <a:gd name="connsiteY430" fmla="*/ 491680 h 1509154"/>
                  <a:gd name="connsiteX431" fmla="*/ 663321 w 1443904"/>
                  <a:gd name="connsiteY431" fmla="*/ 501205 h 1509154"/>
                  <a:gd name="connsiteX432" fmla="*/ 668274 w 1443904"/>
                  <a:gd name="connsiteY432" fmla="*/ 509969 h 1509154"/>
                  <a:gd name="connsiteX433" fmla="*/ 663226 w 1443904"/>
                  <a:gd name="connsiteY433" fmla="*/ 515493 h 1509154"/>
                  <a:gd name="connsiteX434" fmla="*/ 660559 w 1443904"/>
                  <a:gd name="connsiteY434" fmla="*/ 521494 h 1509154"/>
                  <a:gd name="connsiteX435" fmla="*/ 661702 w 1443904"/>
                  <a:gd name="connsiteY435" fmla="*/ 531590 h 1509154"/>
                  <a:gd name="connsiteX436" fmla="*/ 671798 w 1443904"/>
                  <a:gd name="connsiteY436" fmla="*/ 536067 h 1509154"/>
                  <a:gd name="connsiteX437" fmla="*/ 687133 w 1443904"/>
                  <a:gd name="connsiteY437" fmla="*/ 538544 h 1509154"/>
                  <a:gd name="connsiteX438" fmla="*/ 684943 w 1443904"/>
                  <a:gd name="connsiteY438" fmla="*/ 536924 h 1509154"/>
                  <a:gd name="connsiteX439" fmla="*/ 683800 w 1443904"/>
                  <a:gd name="connsiteY439" fmla="*/ 525113 h 1509154"/>
                  <a:gd name="connsiteX440" fmla="*/ 679990 w 1443904"/>
                  <a:gd name="connsiteY440" fmla="*/ 511588 h 1509154"/>
                  <a:gd name="connsiteX441" fmla="*/ 676465 w 1443904"/>
                  <a:gd name="connsiteY441" fmla="*/ 502063 h 1509154"/>
                  <a:gd name="connsiteX442" fmla="*/ 670370 w 1443904"/>
                  <a:gd name="connsiteY442" fmla="*/ 494062 h 1509154"/>
                  <a:gd name="connsiteX443" fmla="*/ 668274 w 1443904"/>
                  <a:gd name="connsiteY443" fmla="*/ 474250 h 1509154"/>
                  <a:gd name="connsiteX444" fmla="*/ 663512 w 1443904"/>
                  <a:gd name="connsiteY444" fmla="*/ 470535 h 1509154"/>
                  <a:gd name="connsiteX445" fmla="*/ 660178 w 1443904"/>
                  <a:gd name="connsiteY445" fmla="*/ 470535 h 1509154"/>
                  <a:gd name="connsiteX446" fmla="*/ 657130 w 1443904"/>
                  <a:gd name="connsiteY446" fmla="*/ 478346 h 1509154"/>
                  <a:gd name="connsiteX447" fmla="*/ 1391507 w 1443904"/>
                  <a:gd name="connsiteY447" fmla="*/ 1468946 h 1509154"/>
                  <a:gd name="connsiteX448" fmla="*/ 1385221 w 1443904"/>
                  <a:gd name="connsiteY448" fmla="*/ 1460087 h 1509154"/>
                  <a:gd name="connsiteX449" fmla="*/ 1383506 w 1443904"/>
                  <a:gd name="connsiteY449" fmla="*/ 1480185 h 1509154"/>
                  <a:gd name="connsiteX450" fmla="*/ 1390745 w 1443904"/>
                  <a:gd name="connsiteY450" fmla="*/ 1480185 h 1509154"/>
                  <a:gd name="connsiteX451" fmla="*/ 1391793 w 1443904"/>
                  <a:gd name="connsiteY451" fmla="*/ 1468469 h 1509154"/>
                  <a:gd name="connsiteX452" fmla="*/ 1204913 w 1443904"/>
                  <a:gd name="connsiteY452" fmla="*/ 1154621 h 1509154"/>
                  <a:gd name="connsiteX453" fmla="*/ 1209580 w 1443904"/>
                  <a:gd name="connsiteY453" fmla="*/ 1167098 h 1509154"/>
                  <a:gd name="connsiteX454" fmla="*/ 1233202 w 1443904"/>
                  <a:gd name="connsiteY454" fmla="*/ 1193483 h 1509154"/>
                  <a:gd name="connsiteX455" fmla="*/ 1244917 w 1443904"/>
                  <a:gd name="connsiteY455" fmla="*/ 1215485 h 1509154"/>
                  <a:gd name="connsiteX456" fmla="*/ 1261777 w 1443904"/>
                  <a:gd name="connsiteY456" fmla="*/ 1221581 h 1509154"/>
                  <a:gd name="connsiteX457" fmla="*/ 1270825 w 1443904"/>
                  <a:gd name="connsiteY457" fmla="*/ 1222343 h 1509154"/>
                  <a:gd name="connsiteX458" fmla="*/ 1233297 w 1443904"/>
                  <a:gd name="connsiteY458" fmla="*/ 1169670 h 1509154"/>
                  <a:gd name="connsiteX459" fmla="*/ 1218724 w 1443904"/>
                  <a:gd name="connsiteY459" fmla="*/ 1166717 h 1509154"/>
                  <a:gd name="connsiteX460" fmla="*/ 1202722 w 1443904"/>
                  <a:gd name="connsiteY460" fmla="*/ 1151287 h 1509154"/>
                  <a:gd name="connsiteX461" fmla="*/ 1205198 w 1443904"/>
                  <a:gd name="connsiteY461" fmla="*/ 1154049 h 1509154"/>
                  <a:gd name="connsiteX462" fmla="*/ 1376363 w 1443904"/>
                  <a:gd name="connsiteY462" fmla="*/ 1477994 h 1509154"/>
                  <a:gd name="connsiteX463" fmla="*/ 1365504 w 1443904"/>
                  <a:gd name="connsiteY463" fmla="*/ 1483043 h 1509154"/>
                  <a:gd name="connsiteX464" fmla="*/ 1349216 w 1443904"/>
                  <a:gd name="connsiteY464" fmla="*/ 1492568 h 1509154"/>
                  <a:gd name="connsiteX465" fmla="*/ 1352740 w 1443904"/>
                  <a:gd name="connsiteY465" fmla="*/ 1508284 h 1509154"/>
                  <a:gd name="connsiteX466" fmla="*/ 1357979 w 1443904"/>
                  <a:gd name="connsiteY466" fmla="*/ 1508284 h 1509154"/>
                  <a:gd name="connsiteX467" fmla="*/ 1376458 w 1443904"/>
                  <a:gd name="connsiteY467" fmla="*/ 1477423 h 1509154"/>
                  <a:gd name="connsiteX468" fmla="*/ 1239203 w 1443904"/>
                  <a:gd name="connsiteY468" fmla="*/ 942975 h 1509154"/>
                  <a:gd name="connsiteX469" fmla="*/ 1230916 w 1443904"/>
                  <a:gd name="connsiteY469" fmla="*/ 947642 h 1509154"/>
                  <a:gd name="connsiteX470" fmla="*/ 1229249 w 1443904"/>
                  <a:gd name="connsiteY470" fmla="*/ 946071 h 1509154"/>
                  <a:gd name="connsiteX471" fmla="*/ 1228630 w 1443904"/>
                  <a:gd name="connsiteY471" fmla="*/ 946214 h 1509154"/>
                  <a:gd name="connsiteX472" fmla="*/ 1222439 w 1443904"/>
                  <a:gd name="connsiteY472" fmla="*/ 951738 h 1509154"/>
                  <a:gd name="connsiteX473" fmla="*/ 1206532 w 1443904"/>
                  <a:gd name="connsiteY473" fmla="*/ 959929 h 1509154"/>
                  <a:gd name="connsiteX474" fmla="*/ 1217962 w 1443904"/>
                  <a:gd name="connsiteY474" fmla="*/ 965073 h 1509154"/>
                  <a:gd name="connsiteX475" fmla="*/ 1219772 w 1443904"/>
                  <a:gd name="connsiteY475" fmla="*/ 965073 h 1509154"/>
                  <a:gd name="connsiteX476" fmla="*/ 1218057 w 1443904"/>
                  <a:gd name="connsiteY476" fmla="*/ 958977 h 1509154"/>
                  <a:gd name="connsiteX477" fmla="*/ 1225010 w 1443904"/>
                  <a:gd name="connsiteY477" fmla="*/ 966692 h 1509154"/>
                  <a:gd name="connsiteX478" fmla="*/ 1241298 w 1443904"/>
                  <a:gd name="connsiteY478" fmla="*/ 968407 h 1509154"/>
                  <a:gd name="connsiteX479" fmla="*/ 1239298 w 1443904"/>
                  <a:gd name="connsiteY479" fmla="*/ 942403 h 1509154"/>
                  <a:gd name="connsiteX480" fmla="*/ 1243489 w 1443904"/>
                  <a:gd name="connsiteY480" fmla="*/ 928783 h 1509154"/>
                  <a:gd name="connsiteX481" fmla="*/ 1243489 w 1443904"/>
                  <a:gd name="connsiteY481" fmla="*/ 923639 h 1509154"/>
                  <a:gd name="connsiteX482" fmla="*/ 1255871 w 1443904"/>
                  <a:gd name="connsiteY482" fmla="*/ 930116 h 1509154"/>
                  <a:gd name="connsiteX483" fmla="*/ 1265396 w 1443904"/>
                  <a:gd name="connsiteY483" fmla="*/ 924687 h 1509154"/>
                  <a:gd name="connsiteX484" fmla="*/ 1249680 w 1443904"/>
                  <a:gd name="connsiteY484" fmla="*/ 905637 h 1509154"/>
                  <a:gd name="connsiteX485" fmla="*/ 1246061 w 1443904"/>
                  <a:gd name="connsiteY485" fmla="*/ 917257 h 1509154"/>
                  <a:gd name="connsiteX486" fmla="*/ 1241927 w 1443904"/>
                  <a:gd name="connsiteY486" fmla="*/ 925582 h 1509154"/>
                  <a:gd name="connsiteX487" fmla="*/ 1243584 w 1443904"/>
                  <a:gd name="connsiteY487" fmla="*/ 928211 h 1509154"/>
                  <a:gd name="connsiteX488" fmla="*/ 1253014 w 1443904"/>
                  <a:gd name="connsiteY488" fmla="*/ 846773 h 1509154"/>
                  <a:gd name="connsiteX489" fmla="*/ 1251775 w 1443904"/>
                  <a:gd name="connsiteY489" fmla="*/ 846106 h 1509154"/>
                  <a:gd name="connsiteX490" fmla="*/ 1249489 w 1443904"/>
                  <a:gd name="connsiteY490" fmla="*/ 896493 h 1509154"/>
                  <a:gd name="connsiteX491" fmla="*/ 1253776 w 1443904"/>
                  <a:gd name="connsiteY491" fmla="*/ 901636 h 1509154"/>
                  <a:gd name="connsiteX492" fmla="*/ 1253014 w 1443904"/>
                  <a:gd name="connsiteY492" fmla="*/ 889159 h 1509154"/>
                  <a:gd name="connsiteX493" fmla="*/ 1254157 w 1443904"/>
                  <a:gd name="connsiteY493" fmla="*/ 886682 h 1509154"/>
                  <a:gd name="connsiteX494" fmla="*/ 1257681 w 1443904"/>
                  <a:gd name="connsiteY494" fmla="*/ 876205 h 1509154"/>
                  <a:gd name="connsiteX495" fmla="*/ 1255300 w 1443904"/>
                  <a:gd name="connsiteY495" fmla="*/ 856012 h 1509154"/>
                  <a:gd name="connsiteX496" fmla="*/ 1253966 w 1443904"/>
                  <a:gd name="connsiteY496" fmla="*/ 846201 h 1509154"/>
                  <a:gd name="connsiteX497" fmla="*/ 1154239 w 1443904"/>
                  <a:gd name="connsiteY497" fmla="*/ 1083374 h 1509154"/>
                  <a:gd name="connsiteX498" fmla="*/ 1137095 w 1443904"/>
                  <a:gd name="connsiteY498" fmla="*/ 1079659 h 1509154"/>
                  <a:gd name="connsiteX499" fmla="*/ 1116521 w 1443904"/>
                  <a:gd name="connsiteY499" fmla="*/ 1083374 h 1509154"/>
                  <a:gd name="connsiteX500" fmla="*/ 1116044 w 1443904"/>
                  <a:gd name="connsiteY500" fmla="*/ 1081850 h 1509154"/>
                  <a:gd name="connsiteX501" fmla="*/ 1129856 w 1443904"/>
                  <a:gd name="connsiteY501" fmla="*/ 1120807 h 1509154"/>
                  <a:gd name="connsiteX502" fmla="*/ 1148906 w 1443904"/>
                  <a:gd name="connsiteY502" fmla="*/ 1117949 h 1509154"/>
                  <a:gd name="connsiteX503" fmla="*/ 1149763 w 1443904"/>
                  <a:gd name="connsiteY503" fmla="*/ 1092994 h 1509154"/>
                  <a:gd name="connsiteX504" fmla="*/ 1154716 w 1443904"/>
                  <a:gd name="connsiteY504" fmla="*/ 1082802 h 1509154"/>
                  <a:gd name="connsiteX505" fmla="*/ 721042 w 1443904"/>
                  <a:gd name="connsiteY505" fmla="*/ 615315 h 1509154"/>
                  <a:gd name="connsiteX506" fmla="*/ 714470 w 1443904"/>
                  <a:gd name="connsiteY506" fmla="*/ 613029 h 1509154"/>
                  <a:gd name="connsiteX507" fmla="*/ 716280 w 1443904"/>
                  <a:gd name="connsiteY507" fmla="*/ 634175 h 1509154"/>
                  <a:gd name="connsiteX508" fmla="*/ 721042 w 1443904"/>
                  <a:gd name="connsiteY508" fmla="*/ 615315 h 1509154"/>
                  <a:gd name="connsiteX509" fmla="*/ 734378 w 1443904"/>
                  <a:gd name="connsiteY509" fmla="*/ 660940 h 1509154"/>
                  <a:gd name="connsiteX510" fmla="*/ 740950 w 1443904"/>
                  <a:gd name="connsiteY510" fmla="*/ 660463 h 1509154"/>
                  <a:gd name="connsiteX511" fmla="*/ 734378 w 1443904"/>
                  <a:gd name="connsiteY511" fmla="*/ 660654 h 1509154"/>
                  <a:gd name="connsiteX512" fmla="*/ 1443133 w 1443904"/>
                  <a:gd name="connsiteY512" fmla="*/ 858203 h 1509154"/>
                  <a:gd name="connsiteX513" fmla="*/ 1425416 w 1443904"/>
                  <a:gd name="connsiteY513" fmla="*/ 842010 h 1509154"/>
                  <a:gd name="connsiteX514" fmla="*/ 1413510 w 1443904"/>
                  <a:gd name="connsiteY514" fmla="*/ 819626 h 1509154"/>
                  <a:gd name="connsiteX515" fmla="*/ 1401794 w 1443904"/>
                  <a:gd name="connsiteY515" fmla="*/ 804958 h 1509154"/>
                  <a:gd name="connsiteX516" fmla="*/ 1382744 w 1443904"/>
                  <a:gd name="connsiteY516" fmla="*/ 789051 h 1509154"/>
                  <a:gd name="connsiteX517" fmla="*/ 1365695 w 1443904"/>
                  <a:gd name="connsiteY517" fmla="*/ 779526 h 1509154"/>
                  <a:gd name="connsiteX518" fmla="*/ 1353883 w 1443904"/>
                  <a:gd name="connsiteY518" fmla="*/ 772001 h 1509154"/>
                  <a:gd name="connsiteX519" fmla="*/ 1329881 w 1443904"/>
                  <a:gd name="connsiteY519" fmla="*/ 765905 h 1509154"/>
                  <a:gd name="connsiteX520" fmla="*/ 1323308 w 1443904"/>
                  <a:gd name="connsiteY520" fmla="*/ 753904 h 1509154"/>
                  <a:gd name="connsiteX521" fmla="*/ 1289114 w 1443904"/>
                  <a:gd name="connsiteY521" fmla="*/ 720566 h 1509154"/>
                  <a:gd name="connsiteX522" fmla="*/ 1282541 w 1443904"/>
                  <a:gd name="connsiteY522" fmla="*/ 713708 h 1509154"/>
                  <a:gd name="connsiteX523" fmla="*/ 1280922 w 1443904"/>
                  <a:gd name="connsiteY523" fmla="*/ 706374 h 1509154"/>
                  <a:gd name="connsiteX524" fmla="*/ 1261872 w 1443904"/>
                  <a:gd name="connsiteY524" fmla="*/ 694753 h 1509154"/>
                  <a:gd name="connsiteX525" fmla="*/ 1250537 w 1443904"/>
                  <a:gd name="connsiteY525" fmla="*/ 683705 h 1509154"/>
                  <a:gd name="connsiteX526" fmla="*/ 1241012 w 1443904"/>
                  <a:gd name="connsiteY526" fmla="*/ 680180 h 1509154"/>
                  <a:gd name="connsiteX527" fmla="*/ 1241012 w 1443904"/>
                  <a:gd name="connsiteY527" fmla="*/ 683609 h 1509154"/>
                  <a:gd name="connsiteX528" fmla="*/ 1226534 w 1443904"/>
                  <a:gd name="connsiteY528" fmla="*/ 681419 h 1509154"/>
                  <a:gd name="connsiteX529" fmla="*/ 1213485 w 1443904"/>
                  <a:gd name="connsiteY529" fmla="*/ 673989 h 1509154"/>
                  <a:gd name="connsiteX530" fmla="*/ 1207294 w 1443904"/>
                  <a:gd name="connsiteY530" fmla="*/ 678180 h 1509154"/>
                  <a:gd name="connsiteX531" fmla="*/ 1192339 w 1443904"/>
                  <a:gd name="connsiteY531" fmla="*/ 642938 h 1509154"/>
                  <a:gd name="connsiteX532" fmla="*/ 1169575 w 1443904"/>
                  <a:gd name="connsiteY532" fmla="*/ 635984 h 1509154"/>
                  <a:gd name="connsiteX533" fmla="*/ 1148810 w 1443904"/>
                  <a:gd name="connsiteY533" fmla="*/ 614553 h 1509154"/>
                  <a:gd name="connsiteX534" fmla="*/ 1141762 w 1443904"/>
                  <a:gd name="connsiteY534" fmla="*/ 610553 h 1509154"/>
                  <a:gd name="connsiteX535" fmla="*/ 1137095 w 1443904"/>
                  <a:gd name="connsiteY535" fmla="*/ 609409 h 1509154"/>
                  <a:gd name="connsiteX536" fmla="*/ 1132618 w 1443904"/>
                  <a:gd name="connsiteY536" fmla="*/ 603790 h 1509154"/>
                  <a:gd name="connsiteX537" fmla="*/ 1119759 w 1443904"/>
                  <a:gd name="connsiteY537" fmla="*/ 595884 h 1509154"/>
                  <a:gd name="connsiteX538" fmla="*/ 1112234 w 1443904"/>
                  <a:gd name="connsiteY538" fmla="*/ 562928 h 1509154"/>
                  <a:gd name="connsiteX539" fmla="*/ 1103566 w 1443904"/>
                  <a:gd name="connsiteY539" fmla="*/ 553403 h 1509154"/>
                  <a:gd name="connsiteX540" fmla="*/ 1098232 w 1443904"/>
                  <a:gd name="connsiteY540" fmla="*/ 541115 h 1509154"/>
                  <a:gd name="connsiteX541" fmla="*/ 1078611 w 1443904"/>
                  <a:gd name="connsiteY541" fmla="*/ 544354 h 1509154"/>
                  <a:gd name="connsiteX542" fmla="*/ 1074134 w 1443904"/>
                  <a:gd name="connsiteY542" fmla="*/ 544354 h 1509154"/>
                  <a:gd name="connsiteX543" fmla="*/ 1058323 w 1443904"/>
                  <a:gd name="connsiteY543" fmla="*/ 537686 h 1509154"/>
                  <a:gd name="connsiteX544" fmla="*/ 1013460 w 1443904"/>
                  <a:gd name="connsiteY544" fmla="*/ 535972 h 1509154"/>
                  <a:gd name="connsiteX545" fmla="*/ 1009745 w 1443904"/>
                  <a:gd name="connsiteY545" fmla="*/ 540544 h 1509154"/>
                  <a:gd name="connsiteX546" fmla="*/ 1014603 w 1443904"/>
                  <a:gd name="connsiteY546" fmla="*/ 550069 h 1509154"/>
                  <a:gd name="connsiteX547" fmla="*/ 996601 w 1443904"/>
                  <a:gd name="connsiteY547" fmla="*/ 545021 h 1509154"/>
                  <a:gd name="connsiteX548" fmla="*/ 993362 w 1443904"/>
                  <a:gd name="connsiteY548" fmla="*/ 546640 h 1509154"/>
                  <a:gd name="connsiteX549" fmla="*/ 999268 w 1443904"/>
                  <a:gd name="connsiteY549" fmla="*/ 555212 h 1509154"/>
                  <a:gd name="connsiteX550" fmla="*/ 987552 w 1443904"/>
                  <a:gd name="connsiteY550" fmla="*/ 532162 h 1509154"/>
                  <a:gd name="connsiteX551" fmla="*/ 978598 w 1443904"/>
                  <a:gd name="connsiteY551" fmla="*/ 536638 h 1509154"/>
                  <a:gd name="connsiteX552" fmla="*/ 979170 w 1443904"/>
                  <a:gd name="connsiteY552" fmla="*/ 545592 h 1509154"/>
                  <a:gd name="connsiteX553" fmla="*/ 974693 w 1443904"/>
                  <a:gd name="connsiteY553" fmla="*/ 538353 h 1509154"/>
                  <a:gd name="connsiteX554" fmla="*/ 974693 w 1443904"/>
                  <a:gd name="connsiteY554" fmla="*/ 531019 h 1509154"/>
                  <a:gd name="connsiteX555" fmla="*/ 959358 w 1443904"/>
                  <a:gd name="connsiteY555" fmla="*/ 522161 h 1509154"/>
                  <a:gd name="connsiteX556" fmla="*/ 954119 w 1443904"/>
                  <a:gd name="connsiteY556" fmla="*/ 529971 h 1509154"/>
                  <a:gd name="connsiteX557" fmla="*/ 953453 w 1443904"/>
                  <a:gd name="connsiteY557" fmla="*/ 542353 h 1509154"/>
                  <a:gd name="connsiteX558" fmla="*/ 953453 w 1443904"/>
                  <a:gd name="connsiteY558" fmla="*/ 548545 h 1509154"/>
                  <a:gd name="connsiteX559" fmla="*/ 930592 w 1443904"/>
                  <a:gd name="connsiteY559" fmla="*/ 524637 h 1509154"/>
                  <a:gd name="connsiteX560" fmla="*/ 917638 w 1443904"/>
                  <a:gd name="connsiteY560" fmla="*/ 517017 h 1509154"/>
                  <a:gd name="connsiteX561" fmla="*/ 922211 w 1443904"/>
                  <a:gd name="connsiteY561" fmla="*/ 535019 h 1509154"/>
                  <a:gd name="connsiteX562" fmla="*/ 916400 w 1443904"/>
                  <a:gd name="connsiteY562" fmla="*/ 527590 h 1509154"/>
                  <a:gd name="connsiteX563" fmla="*/ 902589 w 1443904"/>
                  <a:gd name="connsiteY563" fmla="*/ 524828 h 1509154"/>
                  <a:gd name="connsiteX564" fmla="*/ 895064 w 1443904"/>
                  <a:gd name="connsiteY564" fmla="*/ 516541 h 1509154"/>
                  <a:gd name="connsiteX565" fmla="*/ 864584 w 1443904"/>
                  <a:gd name="connsiteY565" fmla="*/ 513017 h 1509154"/>
                  <a:gd name="connsiteX566" fmla="*/ 867537 w 1443904"/>
                  <a:gd name="connsiteY566" fmla="*/ 502158 h 1509154"/>
                  <a:gd name="connsiteX567" fmla="*/ 858012 w 1443904"/>
                  <a:gd name="connsiteY567" fmla="*/ 496729 h 1509154"/>
                  <a:gd name="connsiteX568" fmla="*/ 859441 w 1443904"/>
                  <a:gd name="connsiteY568" fmla="*/ 511111 h 1509154"/>
                  <a:gd name="connsiteX569" fmla="*/ 859441 w 1443904"/>
                  <a:gd name="connsiteY569" fmla="*/ 516636 h 1509154"/>
                  <a:gd name="connsiteX570" fmla="*/ 848106 w 1443904"/>
                  <a:gd name="connsiteY570" fmla="*/ 512445 h 1509154"/>
                  <a:gd name="connsiteX571" fmla="*/ 830961 w 1443904"/>
                  <a:gd name="connsiteY571" fmla="*/ 512445 h 1509154"/>
                  <a:gd name="connsiteX572" fmla="*/ 831628 w 1443904"/>
                  <a:gd name="connsiteY572" fmla="*/ 521970 h 1509154"/>
                  <a:gd name="connsiteX573" fmla="*/ 813245 w 1443904"/>
                  <a:gd name="connsiteY573" fmla="*/ 487490 h 1509154"/>
                  <a:gd name="connsiteX574" fmla="*/ 846011 w 1443904"/>
                  <a:gd name="connsiteY574" fmla="*/ 499396 h 1509154"/>
                  <a:gd name="connsiteX575" fmla="*/ 810673 w 1443904"/>
                  <a:gd name="connsiteY575" fmla="*/ 457200 h 1509154"/>
                  <a:gd name="connsiteX576" fmla="*/ 808291 w 1443904"/>
                  <a:gd name="connsiteY576" fmla="*/ 455867 h 1509154"/>
                  <a:gd name="connsiteX577" fmla="*/ 804767 w 1443904"/>
                  <a:gd name="connsiteY577" fmla="*/ 455867 h 1509154"/>
                  <a:gd name="connsiteX578" fmla="*/ 801338 w 1443904"/>
                  <a:gd name="connsiteY578" fmla="*/ 451485 h 1509154"/>
                  <a:gd name="connsiteX579" fmla="*/ 806005 w 1443904"/>
                  <a:gd name="connsiteY579" fmla="*/ 450342 h 1509154"/>
                  <a:gd name="connsiteX580" fmla="*/ 789908 w 1443904"/>
                  <a:gd name="connsiteY580" fmla="*/ 436436 h 1509154"/>
                  <a:gd name="connsiteX581" fmla="*/ 788194 w 1443904"/>
                  <a:gd name="connsiteY581" fmla="*/ 435388 h 1509154"/>
                  <a:gd name="connsiteX582" fmla="*/ 761905 w 1443904"/>
                  <a:gd name="connsiteY582" fmla="*/ 431102 h 1509154"/>
                  <a:gd name="connsiteX583" fmla="*/ 756571 w 1443904"/>
                  <a:gd name="connsiteY583" fmla="*/ 423291 h 1509154"/>
                  <a:gd name="connsiteX584" fmla="*/ 751808 w 1443904"/>
                  <a:gd name="connsiteY584" fmla="*/ 431006 h 1509154"/>
                  <a:gd name="connsiteX585" fmla="*/ 744760 w 1443904"/>
                  <a:gd name="connsiteY585" fmla="*/ 425958 h 1509154"/>
                  <a:gd name="connsiteX586" fmla="*/ 740188 w 1443904"/>
                  <a:gd name="connsiteY586" fmla="*/ 428625 h 1509154"/>
                  <a:gd name="connsiteX587" fmla="*/ 731615 w 1443904"/>
                  <a:gd name="connsiteY587" fmla="*/ 449961 h 1509154"/>
                  <a:gd name="connsiteX588" fmla="*/ 725996 w 1443904"/>
                  <a:gd name="connsiteY588" fmla="*/ 455009 h 1509154"/>
                  <a:gd name="connsiteX589" fmla="*/ 725996 w 1443904"/>
                  <a:gd name="connsiteY589" fmla="*/ 457390 h 1509154"/>
                  <a:gd name="connsiteX590" fmla="*/ 708088 w 1443904"/>
                  <a:gd name="connsiteY590" fmla="*/ 499015 h 1509154"/>
                  <a:gd name="connsiteX591" fmla="*/ 734949 w 1443904"/>
                  <a:gd name="connsiteY591" fmla="*/ 537115 h 1509154"/>
                  <a:gd name="connsiteX592" fmla="*/ 740112 w 1443904"/>
                  <a:gd name="connsiteY592" fmla="*/ 536153 h 1509154"/>
                  <a:gd name="connsiteX593" fmla="*/ 740664 w 1443904"/>
                  <a:gd name="connsiteY593" fmla="*/ 534924 h 1509154"/>
                  <a:gd name="connsiteX594" fmla="*/ 749713 w 1443904"/>
                  <a:gd name="connsiteY594" fmla="*/ 532352 h 1509154"/>
                  <a:gd name="connsiteX595" fmla="*/ 751141 w 1443904"/>
                  <a:gd name="connsiteY595" fmla="*/ 501205 h 1509154"/>
                  <a:gd name="connsiteX596" fmla="*/ 768667 w 1443904"/>
                  <a:gd name="connsiteY596" fmla="*/ 473678 h 1509154"/>
                  <a:gd name="connsiteX597" fmla="*/ 771049 w 1443904"/>
                  <a:gd name="connsiteY597" fmla="*/ 489204 h 1509154"/>
                  <a:gd name="connsiteX598" fmla="*/ 766381 w 1443904"/>
                  <a:gd name="connsiteY598" fmla="*/ 513112 h 1509154"/>
                  <a:gd name="connsiteX599" fmla="*/ 799338 w 1443904"/>
                  <a:gd name="connsiteY599" fmla="*/ 537305 h 1509154"/>
                  <a:gd name="connsiteX600" fmla="*/ 776954 w 1443904"/>
                  <a:gd name="connsiteY600" fmla="*/ 528638 h 1509154"/>
                  <a:gd name="connsiteX601" fmla="*/ 773430 w 1443904"/>
                  <a:gd name="connsiteY601" fmla="*/ 536829 h 1509154"/>
                  <a:gd name="connsiteX602" fmla="*/ 779240 w 1443904"/>
                  <a:gd name="connsiteY602" fmla="*/ 541020 h 1509154"/>
                  <a:gd name="connsiteX603" fmla="*/ 765143 w 1443904"/>
                  <a:gd name="connsiteY603" fmla="*/ 551498 h 1509154"/>
                  <a:gd name="connsiteX604" fmla="*/ 761809 w 1443904"/>
                  <a:gd name="connsiteY604" fmla="*/ 556546 h 1509154"/>
                  <a:gd name="connsiteX605" fmla="*/ 757142 w 1443904"/>
                  <a:gd name="connsiteY605" fmla="*/ 555688 h 1509154"/>
                  <a:gd name="connsiteX606" fmla="*/ 738092 w 1443904"/>
                  <a:gd name="connsiteY606" fmla="*/ 546163 h 1509154"/>
                  <a:gd name="connsiteX607" fmla="*/ 722471 w 1443904"/>
                  <a:gd name="connsiteY607" fmla="*/ 533114 h 1509154"/>
                  <a:gd name="connsiteX608" fmla="*/ 725996 w 1443904"/>
                  <a:gd name="connsiteY608" fmla="*/ 533114 h 1509154"/>
                  <a:gd name="connsiteX609" fmla="*/ 724948 w 1443904"/>
                  <a:gd name="connsiteY609" fmla="*/ 521780 h 1509154"/>
                  <a:gd name="connsiteX610" fmla="*/ 723995 w 1443904"/>
                  <a:gd name="connsiteY610" fmla="*/ 510921 h 1509154"/>
                  <a:gd name="connsiteX611" fmla="*/ 710755 w 1443904"/>
                  <a:gd name="connsiteY611" fmla="*/ 536067 h 1509154"/>
                  <a:gd name="connsiteX612" fmla="*/ 694277 w 1443904"/>
                  <a:gd name="connsiteY612" fmla="*/ 545592 h 1509154"/>
                  <a:gd name="connsiteX613" fmla="*/ 686562 w 1443904"/>
                  <a:gd name="connsiteY613" fmla="*/ 548926 h 1509154"/>
                  <a:gd name="connsiteX614" fmla="*/ 674561 w 1443904"/>
                  <a:gd name="connsiteY614" fmla="*/ 544068 h 1509154"/>
                  <a:gd name="connsiteX615" fmla="*/ 673703 w 1443904"/>
                  <a:gd name="connsiteY615" fmla="*/ 550926 h 1509154"/>
                  <a:gd name="connsiteX616" fmla="*/ 663702 w 1443904"/>
                  <a:gd name="connsiteY616" fmla="*/ 551498 h 1509154"/>
                  <a:gd name="connsiteX617" fmla="*/ 675418 w 1443904"/>
                  <a:gd name="connsiteY617" fmla="*/ 586550 h 1509154"/>
                  <a:gd name="connsiteX618" fmla="*/ 643699 w 1443904"/>
                  <a:gd name="connsiteY618" fmla="*/ 599599 h 1509154"/>
                  <a:gd name="connsiteX619" fmla="*/ 649605 w 1443904"/>
                  <a:gd name="connsiteY619" fmla="*/ 612362 h 1509154"/>
                  <a:gd name="connsiteX620" fmla="*/ 663702 w 1443904"/>
                  <a:gd name="connsiteY620" fmla="*/ 625221 h 1509154"/>
                  <a:gd name="connsiteX621" fmla="*/ 681323 w 1443904"/>
                  <a:gd name="connsiteY621" fmla="*/ 621316 h 1509154"/>
                  <a:gd name="connsiteX622" fmla="*/ 683705 w 1443904"/>
                  <a:gd name="connsiteY622" fmla="*/ 613220 h 1509154"/>
                  <a:gd name="connsiteX623" fmla="*/ 684847 w 1443904"/>
                  <a:gd name="connsiteY623" fmla="*/ 610743 h 1509154"/>
                  <a:gd name="connsiteX624" fmla="*/ 691896 w 1443904"/>
                  <a:gd name="connsiteY624" fmla="*/ 610172 h 1509154"/>
                  <a:gd name="connsiteX625" fmla="*/ 695420 w 1443904"/>
                  <a:gd name="connsiteY625" fmla="*/ 604361 h 1509154"/>
                  <a:gd name="connsiteX626" fmla="*/ 709327 w 1443904"/>
                  <a:gd name="connsiteY626" fmla="*/ 607219 h 1509154"/>
                  <a:gd name="connsiteX627" fmla="*/ 727234 w 1443904"/>
                  <a:gd name="connsiteY627" fmla="*/ 623411 h 1509154"/>
                  <a:gd name="connsiteX628" fmla="*/ 741807 w 1443904"/>
                  <a:gd name="connsiteY628" fmla="*/ 662654 h 1509154"/>
                  <a:gd name="connsiteX629" fmla="*/ 750475 w 1443904"/>
                  <a:gd name="connsiteY629" fmla="*/ 658654 h 1509154"/>
                  <a:gd name="connsiteX630" fmla="*/ 751237 w 1443904"/>
                  <a:gd name="connsiteY630" fmla="*/ 651415 h 1509154"/>
                  <a:gd name="connsiteX631" fmla="*/ 743236 w 1443904"/>
                  <a:gd name="connsiteY631" fmla="*/ 635508 h 1509154"/>
                  <a:gd name="connsiteX632" fmla="*/ 736663 w 1443904"/>
                  <a:gd name="connsiteY632" fmla="*/ 607695 h 1509154"/>
                  <a:gd name="connsiteX633" fmla="*/ 754285 w 1443904"/>
                  <a:gd name="connsiteY633" fmla="*/ 635222 h 1509154"/>
                  <a:gd name="connsiteX634" fmla="*/ 758571 w 1443904"/>
                  <a:gd name="connsiteY634" fmla="*/ 644747 h 1509154"/>
                  <a:gd name="connsiteX635" fmla="*/ 760190 w 1443904"/>
                  <a:gd name="connsiteY635" fmla="*/ 661035 h 1509154"/>
                  <a:gd name="connsiteX636" fmla="*/ 768287 w 1443904"/>
                  <a:gd name="connsiteY636" fmla="*/ 672655 h 1509154"/>
                  <a:gd name="connsiteX637" fmla="*/ 771906 w 1443904"/>
                  <a:gd name="connsiteY637" fmla="*/ 686562 h 1509154"/>
                  <a:gd name="connsiteX638" fmla="*/ 776573 w 1443904"/>
                  <a:gd name="connsiteY638" fmla="*/ 675894 h 1509154"/>
                  <a:gd name="connsiteX639" fmla="*/ 774001 w 1443904"/>
                  <a:gd name="connsiteY639" fmla="*/ 671608 h 1509154"/>
                  <a:gd name="connsiteX640" fmla="*/ 771144 w 1443904"/>
                  <a:gd name="connsiteY640" fmla="*/ 662940 h 1509154"/>
                  <a:gd name="connsiteX641" fmla="*/ 784860 w 1443904"/>
                  <a:gd name="connsiteY641" fmla="*/ 665893 h 1509154"/>
                  <a:gd name="connsiteX642" fmla="*/ 786384 w 1443904"/>
                  <a:gd name="connsiteY642" fmla="*/ 669988 h 1509154"/>
                  <a:gd name="connsiteX643" fmla="*/ 785431 w 1443904"/>
                  <a:gd name="connsiteY643" fmla="*/ 673703 h 1509154"/>
                  <a:gd name="connsiteX644" fmla="*/ 792099 w 1443904"/>
                  <a:gd name="connsiteY644" fmla="*/ 695230 h 1509154"/>
                  <a:gd name="connsiteX645" fmla="*/ 809530 w 1443904"/>
                  <a:gd name="connsiteY645" fmla="*/ 709232 h 1509154"/>
                  <a:gd name="connsiteX646" fmla="*/ 824865 w 1443904"/>
                  <a:gd name="connsiteY646" fmla="*/ 718757 h 1509154"/>
                  <a:gd name="connsiteX647" fmla="*/ 819055 w 1443904"/>
                  <a:gd name="connsiteY647" fmla="*/ 745236 h 1509154"/>
                  <a:gd name="connsiteX648" fmla="*/ 780955 w 1443904"/>
                  <a:gd name="connsiteY648" fmla="*/ 721900 h 1509154"/>
                  <a:gd name="connsiteX649" fmla="*/ 755428 w 1443904"/>
                  <a:gd name="connsiteY649" fmla="*/ 713232 h 1509154"/>
                  <a:gd name="connsiteX650" fmla="*/ 734663 w 1443904"/>
                  <a:gd name="connsiteY650" fmla="*/ 687419 h 1509154"/>
                  <a:gd name="connsiteX651" fmla="*/ 726948 w 1443904"/>
                  <a:gd name="connsiteY651" fmla="*/ 680561 h 1509154"/>
                  <a:gd name="connsiteX652" fmla="*/ 724472 w 1443904"/>
                  <a:gd name="connsiteY652" fmla="*/ 673608 h 1509154"/>
                  <a:gd name="connsiteX653" fmla="*/ 726853 w 1443904"/>
                  <a:gd name="connsiteY653" fmla="*/ 660845 h 1509154"/>
                  <a:gd name="connsiteX654" fmla="*/ 725614 w 1443904"/>
                  <a:gd name="connsiteY654" fmla="*/ 658559 h 1509154"/>
                  <a:gd name="connsiteX655" fmla="*/ 723329 w 1443904"/>
                  <a:gd name="connsiteY655" fmla="*/ 654082 h 1509154"/>
                  <a:gd name="connsiteX656" fmla="*/ 718566 w 1443904"/>
                  <a:gd name="connsiteY656" fmla="*/ 651320 h 1509154"/>
                  <a:gd name="connsiteX657" fmla="*/ 707993 w 1443904"/>
                  <a:gd name="connsiteY657" fmla="*/ 646843 h 1509154"/>
                  <a:gd name="connsiteX658" fmla="*/ 685609 w 1443904"/>
                  <a:gd name="connsiteY658" fmla="*/ 637318 h 1509154"/>
                  <a:gd name="connsiteX659" fmla="*/ 656177 w 1443904"/>
                  <a:gd name="connsiteY659" fmla="*/ 630460 h 1509154"/>
                  <a:gd name="connsiteX660" fmla="*/ 640937 w 1443904"/>
                  <a:gd name="connsiteY660" fmla="*/ 639985 h 1509154"/>
                  <a:gd name="connsiteX661" fmla="*/ 640937 w 1443904"/>
                  <a:gd name="connsiteY661" fmla="*/ 649510 h 1509154"/>
                  <a:gd name="connsiteX662" fmla="*/ 632650 w 1443904"/>
                  <a:gd name="connsiteY662" fmla="*/ 660463 h 1509154"/>
                  <a:gd name="connsiteX663" fmla="*/ 627983 w 1443904"/>
                  <a:gd name="connsiteY663" fmla="*/ 657797 h 1509154"/>
                  <a:gd name="connsiteX664" fmla="*/ 616077 w 1443904"/>
                  <a:gd name="connsiteY664" fmla="*/ 705898 h 1509154"/>
                  <a:gd name="connsiteX665" fmla="*/ 613220 w 1443904"/>
                  <a:gd name="connsiteY665" fmla="*/ 724948 h 1509154"/>
                  <a:gd name="connsiteX666" fmla="*/ 615029 w 1443904"/>
                  <a:gd name="connsiteY666" fmla="*/ 729139 h 1509154"/>
                  <a:gd name="connsiteX667" fmla="*/ 618554 w 1443904"/>
                  <a:gd name="connsiteY667" fmla="*/ 742283 h 1509154"/>
                  <a:gd name="connsiteX668" fmla="*/ 667988 w 1443904"/>
                  <a:gd name="connsiteY668" fmla="*/ 806768 h 1509154"/>
                  <a:gd name="connsiteX669" fmla="*/ 687991 w 1443904"/>
                  <a:gd name="connsiteY669" fmla="*/ 812102 h 1509154"/>
                  <a:gd name="connsiteX670" fmla="*/ 693896 w 1443904"/>
                  <a:gd name="connsiteY670" fmla="*/ 813911 h 1509154"/>
                  <a:gd name="connsiteX671" fmla="*/ 716280 w 1443904"/>
                  <a:gd name="connsiteY671" fmla="*/ 837819 h 1509154"/>
                  <a:gd name="connsiteX672" fmla="*/ 721614 w 1443904"/>
                  <a:gd name="connsiteY672" fmla="*/ 850011 h 1509154"/>
                  <a:gd name="connsiteX673" fmla="*/ 719042 w 1443904"/>
                  <a:gd name="connsiteY673" fmla="*/ 858012 h 1509154"/>
                  <a:gd name="connsiteX674" fmla="*/ 720376 w 1443904"/>
                  <a:gd name="connsiteY674" fmla="*/ 865251 h 1509154"/>
                  <a:gd name="connsiteX675" fmla="*/ 731520 w 1443904"/>
                  <a:gd name="connsiteY675" fmla="*/ 903351 h 1509154"/>
                  <a:gd name="connsiteX676" fmla="*/ 729234 w 1443904"/>
                  <a:gd name="connsiteY676" fmla="*/ 964787 h 1509154"/>
                  <a:gd name="connsiteX677" fmla="*/ 739807 w 1443904"/>
                  <a:gd name="connsiteY677" fmla="*/ 1018603 h 1509154"/>
                  <a:gd name="connsiteX678" fmla="*/ 752665 w 1443904"/>
                  <a:gd name="connsiteY678" fmla="*/ 1065086 h 1509154"/>
                  <a:gd name="connsiteX679" fmla="*/ 757142 w 1443904"/>
                  <a:gd name="connsiteY679" fmla="*/ 1081945 h 1509154"/>
                  <a:gd name="connsiteX680" fmla="*/ 810768 w 1443904"/>
                  <a:gd name="connsiteY680" fmla="*/ 1059180 h 1509154"/>
                  <a:gd name="connsiteX681" fmla="*/ 822865 w 1443904"/>
                  <a:gd name="connsiteY681" fmla="*/ 1028414 h 1509154"/>
                  <a:gd name="connsiteX682" fmla="*/ 841915 w 1443904"/>
                  <a:gd name="connsiteY682" fmla="*/ 1016413 h 1509154"/>
                  <a:gd name="connsiteX683" fmla="*/ 835247 w 1443904"/>
                  <a:gd name="connsiteY683" fmla="*/ 962215 h 1509154"/>
                  <a:gd name="connsiteX684" fmla="*/ 883730 w 1443904"/>
                  <a:gd name="connsiteY684" fmla="*/ 894493 h 1509154"/>
                  <a:gd name="connsiteX685" fmla="*/ 852488 w 1443904"/>
                  <a:gd name="connsiteY685" fmla="*/ 880777 h 1509154"/>
                  <a:gd name="connsiteX686" fmla="*/ 838295 w 1443904"/>
                  <a:gd name="connsiteY686" fmla="*/ 846773 h 1509154"/>
                  <a:gd name="connsiteX687" fmla="*/ 832485 w 1443904"/>
                  <a:gd name="connsiteY687" fmla="*/ 831628 h 1509154"/>
                  <a:gd name="connsiteX688" fmla="*/ 821912 w 1443904"/>
                  <a:gd name="connsiteY688" fmla="*/ 797243 h 1509154"/>
                  <a:gd name="connsiteX689" fmla="*/ 814483 w 1443904"/>
                  <a:gd name="connsiteY689" fmla="*/ 763524 h 1509154"/>
                  <a:gd name="connsiteX690" fmla="*/ 837343 w 1443904"/>
                  <a:gd name="connsiteY690" fmla="*/ 818102 h 1509154"/>
                  <a:gd name="connsiteX691" fmla="*/ 858298 w 1443904"/>
                  <a:gd name="connsiteY691" fmla="*/ 875252 h 1509154"/>
                  <a:gd name="connsiteX692" fmla="*/ 908590 w 1443904"/>
                  <a:gd name="connsiteY692" fmla="*/ 873824 h 1509154"/>
                  <a:gd name="connsiteX693" fmla="*/ 915257 w 1443904"/>
                  <a:gd name="connsiteY693" fmla="*/ 865156 h 1509154"/>
                  <a:gd name="connsiteX694" fmla="*/ 914209 w 1443904"/>
                  <a:gd name="connsiteY694" fmla="*/ 847249 h 1509154"/>
                  <a:gd name="connsiteX695" fmla="*/ 905732 w 1443904"/>
                  <a:gd name="connsiteY695" fmla="*/ 828199 h 1509154"/>
                  <a:gd name="connsiteX696" fmla="*/ 887825 w 1443904"/>
                  <a:gd name="connsiteY696" fmla="*/ 830485 h 1509154"/>
                  <a:gd name="connsiteX697" fmla="*/ 887254 w 1443904"/>
                  <a:gd name="connsiteY697" fmla="*/ 819245 h 1509154"/>
                  <a:gd name="connsiteX698" fmla="*/ 881158 w 1443904"/>
                  <a:gd name="connsiteY698" fmla="*/ 817054 h 1509154"/>
                  <a:gd name="connsiteX699" fmla="*/ 872490 w 1443904"/>
                  <a:gd name="connsiteY699" fmla="*/ 787146 h 1509154"/>
                  <a:gd name="connsiteX700" fmla="*/ 893445 w 1443904"/>
                  <a:gd name="connsiteY700" fmla="*/ 815721 h 1509154"/>
                  <a:gd name="connsiteX701" fmla="*/ 911257 w 1443904"/>
                  <a:gd name="connsiteY701" fmla="*/ 834771 h 1509154"/>
                  <a:gd name="connsiteX702" fmla="*/ 951452 w 1443904"/>
                  <a:gd name="connsiteY702" fmla="*/ 866775 h 1509154"/>
                  <a:gd name="connsiteX703" fmla="*/ 958405 w 1443904"/>
                  <a:gd name="connsiteY703" fmla="*/ 881729 h 1509154"/>
                  <a:gd name="connsiteX704" fmla="*/ 971836 w 1443904"/>
                  <a:gd name="connsiteY704" fmla="*/ 890397 h 1509154"/>
                  <a:gd name="connsiteX705" fmla="*/ 1001554 w 1443904"/>
                  <a:gd name="connsiteY705" fmla="*/ 973074 h 1509154"/>
                  <a:gd name="connsiteX706" fmla="*/ 1027557 w 1443904"/>
                  <a:gd name="connsiteY706" fmla="*/ 932974 h 1509154"/>
                  <a:gd name="connsiteX707" fmla="*/ 1039368 w 1443904"/>
                  <a:gd name="connsiteY707" fmla="*/ 930783 h 1509154"/>
                  <a:gd name="connsiteX708" fmla="*/ 1046702 w 1443904"/>
                  <a:gd name="connsiteY708" fmla="*/ 931736 h 1509154"/>
                  <a:gd name="connsiteX709" fmla="*/ 1056989 w 1443904"/>
                  <a:gd name="connsiteY709" fmla="*/ 963358 h 1509154"/>
                  <a:gd name="connsiteX710" fmla="*/ 1066514 w 1443904"/>
                  <a:gd name="connsiteY710" fmla="*/ 973360 h 1509154"/>
                  <a:gd name="connsiteX711" fmla="*/ 1070420 w 1443904"/>
                  <a:gd name="connsiteY711" fmla="*/ 982885 h 1509154"/>
                  <a:gd name="connsiteX712" fmla="*/ 1071467 w 1443904"/>
                  <a:gd name="connsiteY712" fmla="*/ 995839 h 1509154"/>
                  <a:gd name="connsiteX713" fmla="*/ 1072229 w 1443904"/>
                  <a:gd name="connsiteY713" fmla="*/ 999649 h 1509154"/>
                  <a:gd name="connsiteX714" fmla="*/ 1072229 w 1443904"/>
                  <a:gd name="connsiteY714" fmla="*/ 1002887 h 1509154"/>
                  <a:gd name="connsiteX715" fmla="*/ 1071658 w 1443904"/>
                  <a:gd name="connsiteY715" fmla="*/ 1023652 h 1509154"/>
                  <a:gd name="connsiteX716" fmla="*/ 1085755 w 1443904"/>
                  <a:gd name="connsiteY716" fmla="*/ 1065466 h 1509154"/>
                  <a:gd name="connsiteX717" fmla="*/ 1064800 w 1443904"/>
                  <a:gd name="connsiteY717" fmla="*/ 1036129 h 1509154"/>
                  <a:gd name="connsiteX718" fmla="*/ 1074325 w 1443904"/>
                  <a:gd name="connsiteY718" fmla="*/ 1068229 h 1509154"/>
                  <a:gd name="connsiteX719" fmla="*/ 1100328 w 1443904"/>
                  <a:gd name="connsiteY719" fmla="*/ 1117664 h 1509154"/>
                  <a:gd name="connsiteX720" fmla="*/ 1113568 w 1443904"/>
                  <a:gd name="connsiteY720" fmla="*/ 1136714 h 1509154"/>
                  <a:gd name="connsiteX721" fmla="*/ 1129856 w 1443904"/>
                  <a:gd name="connsiteY721" fmla="*/ 1151096 h 1509154"/>
                  <a:gd name="connsiteX722" fmla="*/ 1145572 w 1443904"/>
                  <a:gd name="connsiteY722" fmla="*/ 1162812 h 1509154"/>
                  <a:gd name="connsiteX723" fmla="*/ 1135475 w 1443904"/>
                  <a:gd name="connsiteY723" fmla="*/ 1146620 h 1509154"/>
                  <a:gd name="connsiteX724" fmla="*/ 1103566 w 1443904"/>
                  <a:gd name="connsiteY724" fmla="*/ 1118045 h 1509154"/>
                  <a:gd name="connsiteX725" fmla="*/ 1089470 w 1443904"/>
                  <a:gd name="connsiteY725" fmla="*/ 1069943 h 1509154"/>
                  <a:gd name="connsiteX726" fmla="*/ 1092994 w 1443904"/>
                  <a:gd name="connsiteY726" fmla="*/ 1060418 h 1509154"/>
                  <a:gd name="connsiteX727" fmla="*/ 1088326 w 1443904"/>
                  <a:gd name="connsiteY727" fmla="*/ 1047655 h 1509154"/>
                  <a:gd name="connsiteX728" fmla="*/ 1078801 w 1443904"/>
                  <a:gd name="connsiteY728" fmla="*/ 1003840 h 1509154"/>
                  <a:gd name="connsiteX729" fmla="*/ 1089279 w 1443904"/>
                  <a:gd name="connsiteY729" fmla="*/ 1013365 h 1509154"/>
                  <a:gd name="connsiteX730" fmla="*/ 1090803 w 1443904"/>
                  <a:gd name="connsiteY730" fmla="*/ 1020032 h 1509154"/>
                  <a:gd name="connsiteX731" fmla="*/ 1113854 w 1443904"/>
                  <a:gd name="connsiteY731" fmla="*/ 1034796 h 1509154"/>
                  <a:gd name="connsiteX732" fmla="*/ 1112806 w 1443904"/>
                  <a:gd name="connsiteY732" fmla="*/ 975170 h 1509154"/>
                  <a:gd name="connsiteX733" fmla="*/ 1119283 w 1443904"/>
                  <a:gd name="connsiteY733" fmla="*/ 984695 h 1509154"/>
                  <a:gd name="connsiteX734" fmla="*/ 1145762 w 1443904"/>
                  <a:gd name="connsiteY734" fmla="*/ 986123 h 1509154"/>
                  <a:gd name="connsiteX735" fmla="*/ 1154049 w 1443904"/>
                  <a:gd name="connsiteY735" fmla="*/ 984599 h 1509154"/>
                  <a:gd name="connsiteX736" fmla="*/ 1159288 w 1443904"/>
                  <a:gd name="connsiteY736" fmla="*/ 970502 h 1509154"/>
                  <a:gd name="connsiteX737" fmla="*/ 1168146 w 1443904"/>
                  <a:gd name="connsiteY737" fmla="*/ 958977 h 1509154"/>
                  <a:gd name="connsiteX738" fmla="*/ 1168146 w 1443904"/>
                  <a:gd name="connsiteY738" fmla="*/ 953548 h 1509154"/>
                  <a:gd name="connsiteX739" fmla="*/ 1168146 w 1443904"/>
                  <a:gd name="connsiteY739" fmla="*/ 951928 h 1509154"/>
                  <a:gd name="connsiteX740" fmla="*/ 1167003 w 1443904"/>
                  <a:gd name="connsiteY740" fmla="*/ 946595 h 1509154"/>
                  <a:gd name="connsiteX741" fmla="*/ 1169289 w 1443904"/>
                  <a:gd name="connsiteY741" fmla="*/ 913448 h 1509154"/>
                  <a:gd name="connsiteX742" fmla="*/ 1156430 w 1443904"/>
                  <a:gd name="connsiteY742" fmla="*/ 905447 h 1509154"/>
                  <a:gd name="connsiteX743" fmla="*/ 1150525 w 1443904"/>
                  <a:gd name="connsiteY743" fmla="*/ 896969 h 1509154"/>
                  <a:gd name="connsiteX744" fmla="*/ 1158526 w 1443904"/>
                  <a:gd name="connsiteY744" fmla="*/ 890397 h 1509154"/>
                  <a:gd name="connsiteX745" fmla="*/ 1162145 w 1443904"/>
                  <a:gd name="connsiteY745" fmla="*/ 891445 h 1509154"/>
                  <a:gd name="connsiteX746" fmla="*/ 1177576 w 1443904"/>
                  <a:gd name="connsiteY746" fmla="*/ 902494 h 1509154"/>
                  <a:gd name="connsiteX747" fmla="*/ 1177576 w 1443904"/>
                  <a:gd name="connsiteY747" fmla="*/ 904018 h 1509154"/>
                  <a:gd name="connsiteX748" fmla="*/ 1187101 w 1443904"/>
                  <a:gd name="connsiteY748" fmla="*/ 922020 h 1509154"/>
                  <a:gd name="connsiteX749" fmla="*/ 1187101 w 1443904"/>
                  <a:gd name="connsiteY749" fmla="*/ 931545 h 1509154"/>
                  <a:gd name="connsiteX750" fmla="*/ 1194530 w 1443904"/>
                  <a:gd name="connsiteY750" fmla="*/ 922877 h 1509154"/>
                  <a:gd name="connsiteX751" fmla="*/ 1196816 w 1443904"/>
                  <a:gd name="connsiteY751" fmla="*/ 911638 h 1509154"/>
                  <a:gd name="connsiteX752" fmla="*/ 1205103 w 1443904"/>
                  <a:gd name="connsiteY752" fmla="*/ 900779 h 1509154"/>
                  <a:gd name="connsiteX753" fmla="*/ 1206341 w 1443904"/>
                  <a:gd name="connsiteY753" fmla="*/ 901446 h 1509154"/>
                  <a:gd name="connsiteX754" fmla="*/ 1206341 w 1443904"/>
                  <a:gd name="connsiteY754" fmla="*/ 898303 h 1509154"/>
                  <a:gd name="connsiteX755" fmla="*/ 1230535 w 1443904"/>
                  <a:gd name="connsiteY755" fmla="*/ 894969 h 1509154"/>
                  <a:gd name="connsiteX756" fmla="*/ 1246346 w 1443904"/>
                  <a:gd name="connsiteY756" fmla="*/ 858488 h 1509154"/>
                  <a:gd name="connsiteX757" fmla="*/ 1236059 w 1443904"/>
                  <a:gd name="connsiteY757" fmla="*/ 842010 h 1509154"/>
                  <a:gd name="connsiteX758" fmla="*/ 1232154 w 1443904"/>
                  <a:gd name="connsiteY758" fmla="*/ 822198 h 1509154"/>
                  <a:gd name="connsiteX759" fmla="*/ 1234535 w 1443904"/>
                  <a:gd name="connsiteY759" fmla="*/ 822198 h 1509154"/>
                  <a:gd name="connsiteX760" fmla="*/ 1272159 w 1443904"/>
                  <a:gd name="connsiteY760" fmla="*/ 820388 h 1509154"/>
                  <a:gd name="connsiteX761" fmla="*/ 1296257 w 1443904"/>
                  <a:gd name="connsiteY761" fmla="*/ 834581 h 1509154"/>
                  <a:gd name="connsiteX762" fmla="*/ 1305211 w 1443904"/>
                  <a:gd name="connsiteY762" fmla="*/ 828008 h 1509154"/>
                  <a:gd name="connsiteX763" fmla="*/ 1328642 w 1443904"/>
                  <a:gd name="connsiteY763" fmla="*/ 838867 h 1509154"/>
                  <a:gd name="connsiteX764" fmla="*/ 1343025 w 1443904"/>
                  <a:gd name="connsiteY764" fmla="*/ 833057 h 1509154"/>
                  <a:gd name="connsiteX765" fmla="*/ 1333500 w 1443904"/>
                  <a:gd name="connsiteY765" fmla="*/ 844772 h 1509154"/>
                  <a:gd name="connsiteX766" fmla="*/ 1312736 w 1443904"/>
                  <a:gd name="connsiteY766" fmla="*/ 903637 h 1509154"/>
                  <a:gd name="connsiteX767" fmla="*/ 1324642 w 1443904"/>
                  <a:gd name="connsiteY767" fmla="*/ 888302 h 1509154"/>
                  <a:gd name="connsiteX768" fmla="*/ 1334167 w 1443904"/>
                  <a:gd name="connsiteY768" fmla="*/ 878777 h 1509154"/>
                  <a:gd name="connsiteX769" fmla="*/ 1335500 w 1443904"/>
                  <a:gd name="connsiteY769" fmla="*/ 855059 h 1509154"/>
                  <a:gd name="connsiteX770" fmla="*/ 1356646 w 1443904"/>
                  <a:gd name="connsiteY770" fmla="*/ 859917 h 1509154"/>
                  <a:gd name="connsiteX771" fmla="*/ 1381601 w 1443904"/>
                  <a:gd name="connsiteY771" fmla="*/ 862489 h 1509154"/>
                  <a:gd name="connsiteX772" fmla="*/ 1396841 w 1443904"/>
                  <a:gd name="connsiteY772" fmla="*/ 865156 h 1509154"/>
                  <a:gd name="connsiteX773" fmla="*/ 1401413 w 1443904"/>
                  <a:gd name="connsiteY773" fmla="*/ 865156 h 1509154"/>
                  <a:gd name="connsiteX774" fmla="*/ 1396651 w 1443904"/>
                  <a:gd name="connsiteY774" fmla="*/ 846582 h 1509154"/>
                  <a:gd name="connsiteX775" fmla="*/ 1410843 w 1443904"/>
                  <a:gd name="connsiteY775" fmla="*/ 843534 h 1509154"/>
                  <a:gd name="connsiteX776" fmla="*/ 1413986 w 1443904"/>
                  <a:gd name="connsiteY776" fmla="*/ 849440 h 1509154"/>
                  <a:gd name="connsiteX777" fmla="*/ 1429607 w 1443904"/>
                  <a:gd name="connsiteY777" fmla="*/ 871061 h 1509154"/>
                  <a:gd name="connsiteX778" fmla="*/ 1433131 w 1443904"/>
                  <a:gd name="connsiteY778" fmla="*/ 873061 h 1509154"/>
                  <a:gd name="connsiteX779" fmla="*/ 1443133 w 1443904"/>
                  <a:gd name="connsiteY779" fmla="*/ 857917 h 1509154"/>
                  <a:gd name="connsiteX780" fmla="*/ 832009 w 1443904"/>
                  <a:gd name="connsiteY780" fmla="*/ 827532 h 1509154"/>
                  <a:gd name="connsiteX781" fmla="*/ 830961 w 1443904"/>
                  <a:gd name="connsiteY781" fmla="*/ 825436 h 1509154"/>
                  <a:gd name="connsiteX782" fmla="*/ 832009 w 1443904"/>
                  <a:gd name="connsiteY782" fmla="*/ 827246 h 1509154"/>
                  <a:gd name="connsiteX783" fmla="*/ 820293 w 1443904"/>
                  <a:gd name="connsiteY783" fmla="*/ 756476 h 1509154"/>
                  <a:gd name="connsiteX784" fmla="*/ 820293 w 1443904"/>
                  <a:gd name="connsiteY784" fmla="*/ 756476 h 1509154"/>
                  <a:gd name="connsiteX785" fmla="*/ 847439 w 1443904"/>
                  <a:gd name="connsiteY785" fmla="*/ 696754 h 1509154"/>
                  <a:gd name="connsiteX786" fmla="*/ 814959 w 1443904"/>
                  <a:gd name="connsiteY786" fmla="*/ 676275 h 1509154"/>
                  <a:gd name="connsiteX787" fmla="*/ 792099 w 1443904"/>
                  <a:gd name="connsiteY787" fmla="*/ 663321 h 1509154"/>
                  <a:gd name="connsiteX788" fmla="*/ 793337 w 1443904"/>
                  <a:gd name="connsiteY788" fmla="*/ 665512 h 1509154"/>
                  <a:gd name="connsiteX789" fmla="*/ 792099 w 1443904"/>
                  <a:gd name="connsiteY789" fmla="*/ 661702 h 1509154"/>
                  <a:gd name="connsiteX790" fmla="*/ 794480 w 1443904"/>
                  <a:gd name="connsiteY790" fmla="*/ 652177 h 1509154"/>
                  <a:gd name="connsiteX791" fmla="*/ 813530 w 1443904"/>
                  <a:gd name="connsiteY791" fmla="*/ 647414 h 1509154"/>
                  <a:gd name="connsiteX792" fmla="*/ 814102 w 1443904"/>
                  <a:gd name="connsiteY792" fmla="*/ 653605 h 1509154"/>
                  <a:gd name="connsiteX793" fmla="*/ 816007 w 1443904"/>
                  <a:gd name="connsiteY793" fmla="*/ 659702 h 1509154"/>
                  <a:gd name="connsiteX794" fmla="*/ 818293 w 1443904"/>
                  <a:gd name="connsiteY794" fmla="*/ 661035 h 1509154"/>
                  <a:gd name="connsiteX795" fmla="*/ 823008 w 1443904"/>
                  <a:gd name="connsiteY795" fmla="*/ 660987 h 1509154"/>
                  <a:gd name="connsiteX796" fmla="*/ 823055 w 1443904"/>
                  <a:gd name="connsiteY796" fmla="*/ 661035 h 1509154"/>
                  <a:gd name="connsiteX797" fmla="*/ 837152 w 1443904"/>
                  <a:gd name="connsiteY797" fmla="*/ 651510 h 1509154"/>
                  <a:gd name="connsiteX798" fmla="*/ 841820 w 1443904"/>
                  <a:gd name="connsiteY798" fmla="*/ 680942 h 1509154"/>
                  <a:gd name="connsiteX799" fmla="*/ 841820 w 1443904"/>
                  <a:gd name="connsiteY799" fmla="*/ 684086 h 1509154"/>
                  <a:gd name="connsiteX800" fmla="*/ 847439 w 1443904"/>
                  <a:gd name="connsiteY800" fmla="*/ 696468 h 1509154"/>
                  <a:gd name="connsiteX801" fmla="*/ 900113 w 1443904"/>
                  <a:gd name="connsiteY801" fmla="*/ 733520 h 1509154"/>
                  <a:gd name="connsiteX802" fmla="*/ 895445 w 1443904"/>
                  <a:gd name="connsiteY802" fmla="*/ 738187 h 1509154"/>
                  <a:gd name="connsiteX803" fmla="*/ 876872 w 1443904"/>
                  <a:gd name="connsiteY803" fmla="*/ 735711 h 1509154"/>
                  <a:gd name="connsiteX804" fmla="*/ 874490 w 1443904"/>
                  <a:gd name="connsiteY804" fmla="*/ 713994 h 1509154"/>
                  <a:gd name="connsiteX805" fmla="*/ 876872 w 1443904"/>
                  <a:gd name="connsiteY805" fmla="*/ 683990 h 1509154"/>
                  <a:gd name="connsiteX806" fmla="*/ 886397 w 1443904"/>
                  <a:gd name="connsiteY806" fmla="*/ 699611 h 1509154"/>
                  <a:gd name="connsiteX807" fmla="*/ 893731 w 1443904"/>
                  <a:gd name="connsiteY807" fmla="*/ 723424 h 1509154"/>
                  <a:gd name="connsiteX808" fmla="*/ 894588 w 1443904"/>
                  <a:gd name="connsiteY808" fmla="*/ 722376 h 1509154"/>
                  <a:gd name="connsiteX809" fmla="*/ 900113 w 1443904"/>
                  <a:gd name="connsiteY809" fmla="*/ 733235 h 1509154"/>
                  <a:gd name="connsiteX810" fmla="*/ 981932 w 1443904"/>
                  <a:gd name="connsiteY810" fmla="*/ 573596 h 1509154"/>
                  <a:gd name="connsiteX811" fmla="*/ 979932 w 1443904"/>
                  <a:gd name="connsiteY811" fmla="*/ 553688 h 1509154"/>
                  <a:gd name="connsiteX812" fmla="*/ 981932 w 1443904"/>
                  <a:gd name="connsiteY812" fmla="*/ 573310 h 1509154"/>
                  <a:gd name="connsiteX813" fmla="*/ 691134 w 1443904"/>
                  <a:gd name="connsiteY813" fmla="*/ 619411 h 1509154"/>
                  <a:gd name="connsiteX814" fmla="*/ 698563 w 1443904"/>
                  <a:gd name="connsiteY814" fmla="*/ 617792 h 1509154"/>
                  <a:gd name="connsiteX815" fmla="*/ 691134 w 1443904"/>
                  <a:gd name="connsiteY815" fmla="*/ 619125 h 1509154"/>
                  <a:gd name="connsiteX816" fmla="*/ 1294829 w 1443904"/>
                  <a:gd name="connsiteY816" fmla="*/ 1355789 h 1509154"/>
                  <a:gd name="connsiteX817" fmla="*/ 1279112 w 1443904"/>
                  <a:gd name="connsiteY817" fmla="*/ 1308164 h 1509154"/>
                  <a:gd name="connsiteX818" fmla="*/ 1265206 w 1443904"/>
                  <a:gd name="connsiteY818" fmla="*/ 1274159 h 1509154"/>
                  <a:gd name="connsiteX819" fmla="*/ 1256824 w 1443904"/>
                  <a:gd name="connsiteY819" fmla="*/ 1255109 h 1509154"/>
                  <a:gd name="connsiteX820" fmla="*/ 1254728 w 1443904"/>
                  <a:gd name="connsiteY820" fmla="*/ 1250156 h 1509154"/>
                  <a:gd name="connsiteX821" fmla="*/ 1249394 w 1443904"/>
                  <a:gd name="connsiteY821" fmla="*/ 1235297 h 1509154"/>
                  <a:gd name="connsiteX822" fmla="*/ 1246441 w 1443904"/>
                  <a:gd name="connsiteY822" fmla="*/ 1239869 h 1509154"/>
                  <a:gd name="connsiteX823" fmla="*/ 1246441 w 1443904"/>
                  <a:gd name="connsiteY823" fmla="*/ 1243012 h 1509154"/>
                  <a:gd name="connsiteX824" fmla="*/ 1236916 w 1443904"/>
                  <a:gd name="connsiteY824" fmla="*/ 1256443 h 1509154"/>
                  <a:gd name="connsiteX825" fmla="*/ 1225106 w 1443904"/>
                  <a:gd name="connsiteY825" fmla="*/ 1225391 h 1509154"/>
                  <a:gd name="connsiteX826" fmla="*/ 1199293 w 1443904"/>
                  <a:gd name="connsiteY826" fmla="*/ 1222534 h 1509154"/>
                  <a:gd name="connsiteX827" fmla="*/ 1176338 w 1443904"/>
                  <a:gd name="connsiteY827" fmla="*/ 1219867 h 1509154"/>
                  <a:gd name="connsiteX828" fmla="*/ 1169861 w 1443904"/>
                  <a:gd name="connsiteY828" fmla="*/ 1219105 h 1509154"/>
                  <a:gd name="connsiteX829" fmla="*/ 1137190 w 1443904"/>
                  <a:gd name="connsiteY829" fmla="*/ 1227296 h 1509154"/>
                  <a:gd name="connsiteX830" fmla="*/ 1142714 w 1443904"/>
                  <a:gd name="connsiteY830" fmla="*/ 1293971 h 1509154"/>
                  <a:gd name="connsiteX831" fmla="*/ 1209865 w 1443904"/>
                  <a:gd name="connsiteY831" fmla="*/ 1327214 h 1509154"/>
                  <a:gd name="connsiteX832" fmla="*/ 1222439 w 1443904"/>
                  <a:gd name="connsiteY832" fmla="*/ 1348835 h 1509154"/>
                  <a:gd name="connsiteX833" fmla="*/ 1231106 w 1443904"/>
                  <a:gd name="connsiteY833" fmla="*/ 1345883 h 1509154"/>
                  <a:gd name="connsiteX834" fmla="*/ 1232154 w 1443904"/>
                  <a:gd name="connsiteY834" fmla="*/ 1350836 h 1509154"/>
                  <a:gd name="connsiteX835" fmla="*/ 1238059 w 1443904"/>
                  <a:gd name="connsiteY835" fmla="*/ 1368552 h 1509154"/>
                  <a:gd name="connsiteX836" fmla="*/ 1246251 w 1443904"/>
                  <a:gd name="connsiteY836" fmla="*/ 1385126 h 1509154"/>
                  <a:gd name="connsiteX837" fmla="*/ 1279398 w 1443904"/>
                  <a:gd name="connsiteY837" fmla="*/ 1401699 h 1509154"/>
                  <a:gd name="connsiteX838" fmla="*/ 1288923 w 1443904"/>
                  <a:gd name="connsiteY838" fmla="*/ 1377220 h 1509154"/>
                  <a:gd name="connsiteX839" fmla="*/ 1295400 w 1443904"/>
                  <a:gd name="connsiteY839" fmla="*/ 1362647 h 1509154"/>
                  <a:gd name="connsiteX840" fmla="*/ 1295400 w 1443904"/>
                  <a:gd name="connsiteY840" fmla="*/ 1358265 h 1509154"/>
                  <a:gd name="connsiteX841" fmla="*/ 1294829 w 1443904"/>
                  <a:gd name="connsiteY841" fmla="*/ 1355503 h 1509154"/>
                  <a:gd name="connsiteX842" fmla="*/ 626555 w 1443904"/>
                  <a:gd name="connsiteY842" fmla="*/ 396240 h 1509154"/>
                  <a:gd name="connsiteX843" fmla="*/ 615982 w 1443904"/>
                  <a:gd name="connsiteY843" fmla="*/ 375857 h 1509154"/>
                  <a:gd name="connsiteX844" fmla="*/ 606457 w 1443904"/>
                  <a:gd name="connsiteY844" fmla="*/ 373285 h 1509154"/>
                  <a:gd name="connsiteX845" fmla="*/ 600456 w 1443904"/>
                  <a:gd name="connsiteY845" fmla="*/ 370427 h 1509154"/>
                  <a:gd name="connsiteX846" fmla="*/ 588836 w 1443904"/>
                  <a:gd name="connsiteY846" fmla="*/ 365093 h 1509154"/>
                  <a:gd name="connsiteX847" fmla="*/ 626555 w 1443904"/>
                  <a:gd name="connsiteY847" fmla="*/ 396240 h 1509154"/>
                  <a:gd name="connsiteX848" fmla="*/ 876109 w 1443904"/>
                  <a:gd name="connsiteY848" fmla="*/ 1018985 h 1509154"/>
                  <a:gd name="connsiteX849" fmla="*/ 869537 w 1443904"/>
                  <a:gd name="connsiteY849" fmla="*/ 1028510 h 1509154"/>
                  <a:gd name="connsiteX850" fmla="*/ 854297 w 1443904"/>
                  <a:gd name="connsiteY850" fmla="*/ 1055275 h 1509154"/>
                  <a:gd name="connsiteX851" fmla="*/ 869728 w 1443904"/>
                  <a:gd name="connsiteY851" fmla="*/ 1085660 h 1509154"/>
                  <a:gd name="connsiteX852" fmla="*/ 881348 w 1443904"/>
                  <a:gd name="connsiteY852" fmla="*/ 1043083 h 1509154"/>
                  <a:gd name="connsiteX853" fmla="*/ 876109 w 1443904"/>
                  <a:gd name="connsiteY853" fmla="*/ 1019365 h 1509154"/>
                  <a:gd name="connsiteX854" fmla="*/ 585216 w 1443904"/>
                  <a:gd name="connsiteY854" fmla="*/ 325469 h 1509154"/>
                  <a:gd name="connsiteX855" fmla="*/ 574453 w 1443904"/>
                  <a:gd name="connsiteY855" fmla="*/ 316611 h 1509154"/>
                  <a:gd name="connsiteX856" fmla="*/ 582644 w 1443904"/>
                  <a:gd name="connsiteY856" fmla="*/ 316611 h 1509154"/>
                  <a:gd name="connsiteX857" fmla="*/ 585025 w 1443904"/>
                  <a:gd name="connsiteY857" fmla="*/ 319469 h 1509154"/>
                  <a:gd name="connsiteX858" fmla="*/ 590931 w 1443904"/>
                  <a:gd name="connsiteY858" fmla="*/ 311944 h 1509154"/>
                  <a:gd name="connsiteX859" fmla="*/ 584740 w 1443904"/>
                  <a:gd name="connsiteY859" fmla="*/ 300704 h 1509154"/>
                  <a:gd name="connsiteX860" fmla="*/ 590264 w 1443904"/>
                  <a:gd name="connsiteY860" fmla="*/ 305086 h 1509154"/>
                  <a:gd name="connsiteX861" fmla="*/ 588073 w 1443904"/>
                  <a:gd name="connsiteY861" fmla="*/ 297942 h 1509154"/>
                  <a:gd name="connsiteX862" fmla="*/ 580739 w 1443904"/>
                  <a:gd name="connsiteY862" fmla="*/ 294799 h 1509154"/>
                  <a:gd name="connsiteX863" fmla="*/ 590264 w 1443904"/>
                  <a:gd name="connsiteY863" fmla="*/ 294227 h 1509154"/>
                  <a:gd name="connsiteX864" fmla="*/ 595979 w 1443904"/>
                  <a:gd name="connsiteY864" fmla="*/ 292798 h 1509154"/>
                  <a:gd name="connsiteX865" fmla="*/ 602932 w 1443904"/>
                  <a:gd name="connsiteY865" fmla="*/ 291370 h 1509154"/>
                  <a:gd name="connsiteX866" fmla="*/ 600647 w 1443904"/>
                  <a:gd name="connsiteY866" fmla="*/ 285940 h 1509154"/>
                  <a:gd name="connsiteX867" fmla="*/ 599122 w 1443904"/>
                  <a:gd name="connsiteY867" fmla="*/ 278892 h 1509154"/>
                  <a:gd name="connsiteX868" fmla="*/ 604266 w 1443904"/>
                  <a:gd name="connsiteY868" fmla="*/ 279463 h 1509154"/>
                  <a:gd name="connsiteX869" fmla="*/ 594741 w 1443904"/>
                  <a:gd name="connsiteY869" fmla="*/ 260413 h 1509154"/>
                  <a:gd name="connsiteX870" fmla="*/ 608076 w 1443904"/>
                  <a:gd name="connsiteY870" fmla="*/ 264700 h 1509154"/>
                  <a:gd name="connsiteX871" fmla="*/ 601789 w 1443904"/>
                  <a:gd name="connsiteY871" fmla="*/ 255175 h 1509154"/>
                  <a:gd name="connsiteX872" fmla="*/ 602266 w 1443904"/>
                  <a:gd name="connsiteY872" fmla="*/ 252317 h 1509154"/>
                  <a:gd name="connsiteX873" fmla="*/ 594646 w 1443904"/>
                  <a:gd name="connsiteY873" fmla="*/ 250984 h 1509154"/>
                  <a:gd name="connsiteX874" fmla="*/ 602266 w 1443904"/>
                  <a:gd name="connsiteY874" fmla="*/ 238220 h 1509154"/>
                  <a:gd name="connsiteX875" fmla="*/ 609124 w 1443904"/>
                  <a:gd name="connsiteY875" fmla="*/ 232219 h 1509154"/>
                  <a:gd name="connsiteX876" fmla="*/ 601980 w 1443904"/>
                  <a:gd name="connsiteY876" fmla="*/ 228505 h 1509154"/>
                  <a:gd name="connsiteX877" fmla="*/ 613791 w 1443904"/>
                  <a:gd name="connsiteY877" fmla="*/ 228505 h 1509154"/>
                  <a:gd name="connsiteX878" fmla="*/ 608362 w 1443904"/>
                  <a:gd name="connsiteY878" fmla="*/ 223742 h 1509154"/>
                  <a:gd name="connsiteX879" fmla="*/ 630460 w 1443904"/>
                  <a:gd name="connsiteY879" fmla="*/ 228219 h 1509154"/>
                  <a:gd name="connsiteX880" fmla="*/ 623411 w 1443904"/>
                  <a:gd name="connsiteY880" fmla="*/ 214694 h 1509154"/>
                  <a:gd name="connsiteX881" fmla="*/ 617506 w 1443904"/>
                  <a:gd name="connsiteY881" fmla="*/ 211360 h 1509154"/>
                  <a:gd name="connsiteX882" fmla="*/ 602266 w 1443904"/>
                  <a:gd name="connsiteY882" fmla="*/ 205645 h 1509154"/>
                  <a:gd name="connsiteX883" fmla="*/ 599884 w 1443904"/>
                  <a:gd name="connsiteY883" fmla="*/ 204311 h 1509154"/>
                  <a:gd name="connsiteX884" fmla="*/ 594550 w 1443904"/>
                  <a:gd name="connsiteY884" fmla="*/ 207169 h 1509154"/>
                  <a:gd name="connsiteX885" fmla="*/ 587407 w 1443904"/>
                  <a:gd name="connsiteY885" fmla="*/ 204788 h 1509154"/>
                  <a:gd name="connsiteX886" fmla="*/ 592169 w 1443904"/>
                  <a:gd name="connsiteY886" fmla="*/ 196501 h 1509154"/>
                  <a:gd name="connsiteX887" fmla="*/ 574453 w 1443904"/>
                  <a:gd name="connsiteY887" fmla="*/ 194310 h 1509154"/>
                  <a:gd name="connsiteX888" fmla="*/ 579787 w 1443904"/>
                  <a:gd name="connsiteY888" fmla="*/ 190214 h 1509154"/>
                  <a:gd name="connsiteX889" fmla="*/ 593979 w 1443904"/>
                  <a:gd name="connsiteY889" fmla="*/ 191452 h 1509154"/>
                  <a:gd name="connsiteX890" fmla="*/ 489680 w 1443904"/>
                  <a:gd name="connsiteY890" fmla="*/ 131826 h 1509154"/>
                  <a:gd name="connsiteX891" fmla="*/ 478536 w 1443904"/>
                  <a:gd name="connsiteY891" fmla="*/ 128873 h 1509154"/>
                  <a:gd name="connsiteX892" fmla="*/ 453962 w 1443904"/>
                  <a:gd name="connsiteY892" fmla="*/ 110585 h 1509154"/>
                  <a:gd name="connsiteX893" fmla="*/ 434149 w 1443904"/>
                  <a:gd name="connsiteY893" fmla="*/ 105442 h 1509154"/>
                  <a:gd name="connsiteX894" fmla="*/ 434149 w 1443904"/>
                  <a:gd name="connsiteY894" fmla="*/ 114109 h 1509154"/>
                  <a:gd name="connsiteX895" fmla="*/ 412432 w 1443904"/>
                  <a:gd name="connsiteY895" fmla="*/ 117824 h 1509154"/>
                  <a:gd name="connsiteX896" fmla="*/ 388811 w 1443904"/>
                  <a:gd name="connsiteY896" fmla="*/ 121253 h 1509154"/>
                  <a:gd name="connsiteX897" fmla="*/ 397573 w 1443904"/>
                  <a:gd name="connsiteY897" fmla="*/ 140303 h 1509154"/>
                  <a:gd name="connsiteX898" fmla="*/ 400240 w 1443904"/>
                  <a:gd name="connsiteY898" fmla="*/ 151162 h 1509154"/>
                  <a:gd name="connsiteX899" fmla="*/ 428815 w 1443904"/>
                  <a:gd name="connsiteY899" fmla="*/ 172784 h 1509154"/>
                  <a:gd name="connsiteX900" fmla="*/ 458629 w 1443904"/>
                  <a:gd name="connsiteY900" fmla="*/ 227457 h 1509154"/>
                  <a:gd name="connsiteX901" fmla="*/ 468154 w 1443904"/>
                  <a:gd name="connsiteY901" fmla="*/ 249079 h 1509154"/>
                  <a:gd name="connsiteX902" fmla="*/ 463105 w 1443904"/>
                  <a:gd name="connsiteY902" fmla="*/ 251365 h 1509154"/>
                  <a:gd name="connsiteX903" fmla="*/ 466249 w 1443904"/>
                  <a:gd name="connsiteY903" fmla="*/ 266700 h 1509154"/>
                  <a:gd name="connsiteX904" fmla="*/ 470345 w 1443904"/>
                  <a:gd name="connsiteY904" fmla="*/ 266700 h 1509154"/>
                  <a:gd name="connsiteX905" fmla="*/ 471964 w 1443904"/>
                  <a:gd name="connsiteY905" fmla="*/ 267462 h 1509154"/>
                  <a:gd name="connsiteX906" fmla="*/ 467106 w 1443904"/>
                  <a:gd name="connsiteY906" fmla="*/ 272796 h 1509154"/>
                  <a:gd name="connsiteX907" fmla="*/ 463867 w 1443904"/>
                  <a:gd name="connsiteY907" fmla="*/ 280035 h 1509154"/>
                  <a:gd name="connsiteX908" fmla="*/ 465201 w 1443904"/>
                  <a:gd name="connsiteY908" fmla="*/ 289560 h 1509154"/>
                  <a:gd name="connsiteX909" fmla="*/ 470630 w 1443904"/>
                  <a:gd name="connsiteY909" fmla="*/ 310420 h 1509154"/>
                  <a:gd name="connsiteX910" fmla="*/ 507682 w 1443904"/>
                  <a:gd name="connsiteY910" fmla="*/ 370237 h 1509154"/>
                  <a:gd name="connsiteX911" fmla="*/ 532162 w 1443904"/>
                  <a:gd name="connsiteY911" fmla="*/ 334328 h 1509154"/>
                  <a:gd name="connsiteX912" fmla="*/ 557594 w 1443904"/>
                  <a:gd name="connsiteY912" fmla="*/ 327088 h 1509154"/>
                  <a:gd name="connsiteX913" fmla="*/ 572929 w 1443904"/>
                  <a:gd name="connsiteY913" fmla="*/ 332803 h 1509154"/>
                  <a:gd name="connsiteX914" fmla="*/ 585216 w 1443904"/>
                  <a:gd name="connsiteY914" fmla="*/ 325469 h 1509154"/>
                  <a:gd name="connsiteX915" fmla="*/ 396716 w 1443904"/>
                  <a:gd name="connsiteY915" fmla="*/ 583692 h 1509154"/>
                  <a:gd name="connsiteX916" fmla="*/ 377190 w 1443904"/>
                  <a:gd name="connsiteY916" fmla="*/ 549307 h 1509154"/>
                  <a:gd name="connsiteX917" fmla="*/ 377190 w 1443904"/>
                  <a:gd name="connsiteY917" fmla="*/ 549307 h 1509154"/>
                  <a:gd name="connsiteX918" fmla="*/ 356521 w 1443904"/>
                  <a:gd name="connsiteY918" fmla="*/ 525971 h 1509154"/>
                  <a:gd name="connsiteX919" fmla="*/ 348615 w 1443904"/>
                  <a:gd name="connsiteY919" fmla="*/ 523970 h 1509154"/>
                  <a:gd name="connsiteX920" fmla="*/ 353473 w 1443904"/>
                  <a:gd name="connsiteY920" fmla="*/ 532067 h 1509154"/>
                  <a:gd name="connsiteX921" fmla="*/ 374904 w 1443904"/>
                  <a:gd name="connsiteY921" fmla="*/ 555593 h 1509154"/>
                  <a:gd name="connsiteX922" fmla="*/ 374904 w 1443904"/>
                  <a:gd name="connsiteY922" fmla="*/ 555593 h 1509154"/>
                  <a:gd name="connsiteX923" fmla="*/ 396716 w 1443904"/>
                  <a:gd name="connsiteY923" fmla="*/ 583692 h 1509154"/>
                  <a:gd name="connsiteX924" fmla="*/ 1173480 w 1443904"/>
                  <a:gd name="connsiteY924" fmla="*/ 1064038 h 1509154"/>
                  <a:gd name="connsiteX925" fmla="*/ 1169098 w 1443904"/>
                  <a:gd name="connsiteY925" fmla="*/ 1065657 h 1509154"/>
                  <a:gd name="connsiteX926" fmla="*/ 1173671 w 1443904"/>
                  <a:gd name="connsiteY926" fmla="*/ 1077182 h 1509154"/>
                  <a:gd name="connsiteX927" fmla="*/ 1173671 w 1443904"/>
                  <a:gd name="connsiteY927" fmla="*/ 1084040 h 1509154"/>
                  <a:gd name="connsiteX928" fmla="*/ 1183196 w 1443904"/>
                  <a:gd name="connsiteY928" fmla="*/ 1101185 h 1509154"/>
                  <a:gd name="connsiteX929" fmla="*/ 1185386 w 1443904"/>
                  <a:gd name="connsiteY929" fmla="*/ 1095280 h 1509154"/>
                  <a:gd name="connsiteX930" fmla="*/ 1186339 w 1443904"/>
                  <a:gd name="connsiteY930" fmla="*/ 1080421 h 1509154"/>
                  <a:gd name="connsiteX931" fmla="*/ 1177385 w 1443904"/>
                  <a:gd name="connsiteY931" fmla="*/ 1078040 h 1509154"/>
                  <a:gd name="connsiteX932" fmla="*/ 1181672 w 1443904"/>
                  <a:gd name="connsiteY932" fmla="*/ 1073944 h 1509154"/>
                  <a:gd name="connsiteX933" fmla="*/ 1179957 w 1443904"/>
                  <a:gd name="connsiteY933" fmla="*/ 1064419 h 1509154"/>
                  <a:gd name="connsiteX934" fmla="*/ 1179957 w 1443904"/>
                  <a:gd name="connsiteY934" fmla="*/ 1061466 h 1509154"/>
                  <a:gd name="connsiteX935" fmla="*/ 1174242 w 1443904"/>
                  <a:gd name="connsiteY935" fmla="*/ 1053751 h 1509154"/>
                  <a:gd name="connsiteX936" fmla="*/ 1173289 w 1443904"/>
                  <a:gd name="connsiteY936" fmla="*/ 1064038 h 1509154"/>
                  <a:gd name="connsiteX937" fmla="*/ 1155382 w 1443904"/>
                  <a:gd name="connsiteY937" fmla="*/ 1126903 h 1509154"/>
                  <a:gd name="connsiteX938" fmla="*/ 1158335 w 1443904"/>
                  <a:gd name="connsiteY938" fmla="*/ 1143476 h 1509154"/>
                  <a:gd name="connsiteX939" fmla="*/ 1159764 w 1443904"/>
                  <a:gd name="connsiteY939" fmla="*/ 1149668 h 1509154"/>
                  <a:gd name="connsiteX940" fmla="*/ 1166717 w 1443904"/>
                  <a:gd name="connsiteY940" fmla="*/ 1149001 h 1509154"/>
                  <a:gd name="connsiteX941" fmla="*/ 1169861 w 1443904"/>
                  <a:gd name="connsiteY941" fmla="*/ 1137476 h 1509154"/>
                  <a:gd name="connsiteX942" fmla="*/ 1172147 w 1443904"/>
                  <a:gd name="connsiteY942" fmla="*/ 1127093 h 1509154"/>
                  <a:gd name="connsiteX943" fmla="*/ 1163479 w 1443904"/>
                  <a:gd name="connsiteY943" fmla="*/ 1112806 h 1509154"/>
                  <a:gd name="connsiteX944" fmla="*/ 1155192 w 1443904"/>
                  <a:gd name="connsiteY944" fmla="*/ 1126903 h 1509154"/>
                  <a:gd name="connsiteX945" fmla="*/ 1274826 w 1443904"/>
                  <a:gd name="connsiteY945" fmla="*/ 1422178 h 1509154"/>
                  <a:gd name="connsiteX946" fmla="*/ 1266539 w 1443904"/>
                  <a:gd name="connsiteY946" fmla="*/ 1415034 h 1509154"/>
                  <a:gd name="connsiteX947" fmla="*/ 1274636 w 1443904"/>
                  <a:gd name="connsiteY947" fmla="*/ 1422178 h 1509154"/>
                  <a:gd name="connsiteX948" fmla="*/ 1159669 w 1443904"/>
                  <a:gd name="connsiteY948" fmla="*/ 1029557 h 1509154"/>
                  <a:gd name="connsiteX949" fmla="*/ 1163098 w 1443904"/>
                  <a:gd name="connsiteY949" fmla="*/ 1051560 h 1509154"/>
                  <a:gd name="connsiteX950" fmla="*/ 1170146 w 1443904"/>
                  <a:gd name="connsiteY950" fmla="*/ 1028510 h 1509154"/>
                  <a:gd name="connsiteX951" fmla="*/ 1161859 w 1443904"/>
                  <a:gd name="connsiteY951" fmla="*/ 1022604 h 1509154"/>
                  <a:gd name="connsiteX952" fmla="*/ 1159478 w 1443904"/>
                  <a:gd name="connsiteY952" fmla="*/ 1029557 h 1509154"/>
                  <a:gd name="connsiteX953" fmla="*/ 354901 w 1443904"/>
                  <a:gd name="connsiteY953" fmla="*/ 247459 h 1509154"/>
                  <a:gd name="connsiteX954" fmla="*/ 336709 w 1443904"/>
                  <a:gd name="connsiteY954" fmla="*/ 219646 h 1509154"/>
                  <a:gd name="connsiteX955" fmla="*/ 328613 w 1443904"/>
                  <a:gd name="connsiteY955" fmla="*/ 234696 h 1509154"/>
                  <a:gd name="connsiteX956" fmla="*/ 341757 w 1443904"/>
                  <a:gd name="connsiteY956" fmla="*/ 243364 h 1509154"/>
                  <a:gd name="connsiteX957" fmla="*/ 354901 w 1443904"/>
                  <a:gd name="connsiteY957" fmla="*/ 247459 h 150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Lst>
                <a:rect l="l" t="t" r="r" b="b"/>
                <a:pathLst>
                  <a:path w="1443904" h="1509154">
                    <a:moveTo>
                      <a:pt x="211360" y="45244"/>
                    </a:moveTo>
                    <a:cubicBezTo>
                      <a:pt x="211360" y="49340"/>
                      <a:pt x="206026" y="48768"/>
                      <a:pt x="210503" y="53721"/>
                    </a:cubicBezTo>
                    <a:cubicBezTo>
                      <a:pt x="208950" y="53162"/>
                      <a:pt x="207454" y="52461"/>
                      <a:pt x="206026" y="51625"/>
                    </a:cubicBezTo>
                    <a:cubicBezTo>
                      <a:pt x="207264" y="59626"/>
                      <a:pt x="215551" y="61150"/>
                      <a:pt x="219170" y="61913"/>
                    </a:cubicBezTo>
                    <a:cubicBezTo>
                      <a:pt x="218218" y="68104"/>
                      <a:pt x="217551" y="68580"/>
                      <a:pt x="224219" y="74676"/>
                    </a:cubicBezTo>
                    <a:cubicBezTo>
                      <a:pt x="233744" y="72962"/>
                      <a:pt x="243269" y="79057"/>
                      <a:pt x="252794" y="81915"/>
                    </a:cubicBezTo>
                    <a:cubicBezTo>
                      <a:pt x="257461" y="65341"/>
                      <a:pt x="240887" y="75628"/>
                      <a:pt x="242125" y="56959"/>
                    </a:cubicBezTo>
                    <a:cubicBezTo>
                      <a:pt x="238982" y="54483"/>
                      <a:pt x="234315" y="52959"/>
                      <a:pt x="235077" y="59150"/>
                    </a:cubicBezTo>
                    <a:cubicBezTo>
                      <a:pt x="237268" y="61913"/>
                      <a:pt x="236125" y="64960"/>
                      <a:pt x="238220" y="68675"/>
                    </a:cubicBezTo>
                    <a:cubicBezTo>
                      <a:pt x="236029" y="67342"/>
                      <a:pt x="232696" y="67151"/>
                      <a:pt x="232791" y="62579"/>
                    </a:cubicBezTo>
                    <a:cubicBezTo>
                      <a:pt x="231553" y="61341"/>
                      <a:pt x="229743" y="62579"/>
                      <a:pt x="229171" y="59055"/>
                    </a:cubicBezTo>
                    <a:cubicBezTo>
                      <a:pt x="226314" y="55054"/>
                      <a:pt x="218504" y="51244"/>
                      <a:pt x="218599" y="46577"/>
                    </a:cubicBezTo>
                    <a:cubicBezTo>
                      <a:pt x="215074" y="42481"/>
                      <a:pt x="214598" y="47530"/>
                      <a:pt x="211360" y="45244"/>
                    </a:cubicBezTo>
                    <a:close/>
                    <a:moveTo>
                      <a:pt x="540258" y="789051"/>
                    </a:moveTo>
                    <a:cubicBezTo>
                      <a:pt x="535686" y="784098"/>
                      <a:pt x="525685" y="778478"/>
                      <a:pt x="526161" y="768382"/>
                    </a:cubicBezTo>
                    <a:cubicBezTo>
                      <a:pt x="525304" y="767620"/>
                      <a:pt x="523875" y="767810"/>
                      <a:pt x="523780" y="765429"/>
                    </a:cubicBezTo>
                    <a:cubicBezTo>
                      <a:pt x="517017" y="757333"/>
                      <a:pt x="509778" y="759524"/>
                      <a:pt x="503872" y="749808"/>
                    </a:cubicBezTo>
                    <a:cubicBezTo>
                      <a:pt x="497014" y="735806"/>
                      <a:pt x="489109" y="733139"/>
                      <a:pt x="480822" y="724662"/>
                    </a:cubicBezTo>
                    <a:cubicBezTo>
                      <a:pt x="476440" y="721424"/>
                      <a:pt x="482537" y="718661"/>
                      <a:pt x="479393" y="714470"/>
                    </a:cubicBezTo>
                    <a:cubicBezTo>
                      <a:pt x="476812" y="705069"/>
                      <a:pt x="472830" y="696106"/>
                      <a:pt x="467582" y="687896"/>
                    </a:cubicBezTo>
                    <a:cubicBezTo>
                      <a:pt x="465011" y="689324"/>
                      <a:pt x="467106" y="684467"/>
                      <a:pt x="464344" y="684181"/>
                    </a:cubicBezTo>
                    <a:cubicBezTo>
                      <a:pt x="462439" y="687038"/>
                      <a:pt x="461963" y="676561"/>
                      <a:pt x="459105" y="680942"/>
                    </a:cubicBezTo>
                    <a:cubicBezTo>
                      <a:pt x="450056" y="682657"/>
                      <a:pt x="446151" y="660463"/>
                      <a:pt x="437864" y="654653"/>
                    </a:cubicBezTo>
                    <a:cubicBezTo>
                      <a:pt x="433483" y="650081"/>
                      <a:pt x="435007" y="645700"/>
                      <a:pt x="431387" y="640175"/>
                    </a:cubicBezTo>
                    <a:cubicBezTo>
                      <a:pt x="423767" y="631793"/>
                      <a:pt x="416719" y="635413"/>
                      <a:pt x="408813" y="625793"/>
                    </a:cubicBezTo>
                    <a:cubicBezTo>
                      <a:pt x="402717" y="624554"/>
                      <a:pt x="404717" y="611505"/>
                      <a:pt x="393192" y="613124"/>
                    </a:cubicBezTo>
                    <a:cubicBezTo>
                      <a:pt x="388620" y="614744"/>
                      <a:pt x="390715" y="610838"/>
                      <a:pt x="389096" y="607409"/>
                    </a:cubicBezTo>
                    <a:cubicBezTo>
                      <a:pt x="379095" y="605219"/>
                      <a:pt x="374428" y="606647"/>
                      <a:pt x="370046" y="615220"/>
                    </a:cubicBezTo>
                    <a:cubicBezTo>
                      <a:pt x="365474" y="609790"/>
                      <a:pt x="360521" y="599313"/>
                      <a:pt x="354711" y="602266"/>
                    </a:cubicBezTo>
                    <a:cubicBezTo>
                      <a:pt x="329470" y="589407"/>
                      <a:pt x="358616" y="553022"/>
                      <a:pt x="322993" y="547211"/>
                    </a:cubicBezTo>
                    <a:cubicBezTo>
                      <a:pt x="322993" y="545402"/>
                      <a:pt x="325755" y="545497"/>
                      <a:pt x="323659" y="543401"/>
                    </a:cubicBezTo>
                    <a:cubicBezTo>
                      <a:pt x="316325" y="531686"/>
                      <a:pt x="330137" y="537496"/>
                      <a:pt x="327660" y="526923"/>
                    </a:cubicBezTo>
                    <a:cubicBezTo>
                      <a:pt x="332518" y="520732"/>
                      <a:pt x="325755" y="514826"/>
                      <a:pt x="319183" y="513588"/>
                    </a:cubicBezTo>
                    <a:cubicBezTo>
                      <a:pt x="312134" y="510445"/>
                      <a:pt x="315563" y="528352"/>
                      <a:pt x="308134" y="523113"/>
                    </a:cubicBezTo>
                    <a:cubicBezTo>
                      <a:pt x="285464" y="520732"/>
                      <a:pt x="279082" y="463963"/>
                      <a:pt x="293084" y="457581"/>
                    </a:cubicBezTo>
                    <a:cubicBezTo>
                      <a:pt x="300514" y="451009"/>
                      <a:pt x="308229" y="461200"/>
                      <a:pt x="317278" y="467106"/>
                    </a:cubicBezTo>
                    <a:cubicBezTo>
                      <a:pt x="322612" y="460248"/>
                      <a:pt x="321659" y="465201"/>
                      <a:pt x="331089" y="469011"/>
                    </a:cubicBezTo>
                    <a:cubicBezTo>
                      <a:pt x="334708" y="469963"/>
                      <a:pt x="334804" y="478536"/>
                      <a:pt x="338042" y="476821"/>
                    </a:cubicBezTo>
                    <a:cubicBezTo>
                      <a:pt x="348044" y="479965"/>
                      <a:pt x="345853" y="501205"/>
                      <a:pt x="352139" y="511111"/>
                    </a:cubicBezTo>
                    <a:cubicBezTo>
                      <a:pt x="366331" y="520636"/>
                      <a:pt x="345757" y="477393"/>
                      <a:pt x="353568" y="473011"/>
                    </a:cubicBezTo>
                    <a:cubicBezTo>
                      <a:pt x="358426" y="466058"/>
                      <a:pt x="373761" y="468535"/>
                      <a:pt x="373951" y="458629"/>
                    </a:cubicBezTo>
                    <a:cubicBezTo>
                      <a:pt x="372808" y="456533"/>
                      <a:pt x="374809" y="454914"/>
                      <a:pt x="372142" y="452723"/>
                    </a:cubicBezTo>
                    <a:cubicBezTo>
                      <a:pt x="370722" y="449351"/>
                      <a:pt x="370418" y="445608"/>
                      <a:pt x="371284" y="442055"/>
                    </a:cubicBezTo>
                    <a:cubicBezTo>
                      <a:pt x="373475" y="442913"/>
                      <a:pt x="372237" y="447770"/>
                      <a:pt x="374618" y="448913"/>
                    </a:cubicBezTo>
                    <a:cubicBezTo>
                      <a:pt x="377190" y="447675"/>
                      <a:pt x="375571" y="441293"/>
                      <a:pt x="377571" y="441865"/>
                    </a:cubicBezTo>
                    <a:cubicBezTo>
                      <a:pt x="382238" y="438150"/>
                      <a:pt x="381476" y="434816"/>
                      <a:pt x="389954" y="437293"/>
                    </a:cubicBezTo>
                    <a:cubicBezTo>
                      <a:pt x="388620" y="435102"/>
                      <a:pt x="386905" y="435102"/>
                      <a:pt x="385381" y="432911"/>
                    </a:cubicBezTo>
                    <a:cubicBezTo>
                      <a:pt x="404431" y="441769"/>
                      <a:pt x="383762" y="417481"/>
                      <a:pt x="412337" y="423386"/>
                    </a:cubicBezTo>
                    <a:cubicBezTo>
                      <a:pt x="417862" y="423386"/>
                      <a:pt x="415862" y="424910"/>
                      <a:pt x="413099" y="427863"/>
                    </a:cubicBezTo>
                    <a:cubicBezTo>
                      <a:pt x="410908" y="435959"/>
                      <a:pt x="420814" y="438150"/>
                      <a:pt x="422624" y="433578"/>
                    </a:cubicBezTo>
                    <a:cubicBezTo>
                      <a:pt x="428815" y="436340"/>
                      <a:pt x="437483" y="437102"/>
                      <a:pt x="440531" y="432054"/>
                    </a:cubicBezTo>
                    <a:cubicBezTo>
                      <a:pt x="435673" y="426053"/>
                      <a:pt x="440531" y="425196"/>
                      <a:pt x="433006" y="423767"/>
                    </a:cubicBezTo>
                    <a:cubicBezTo>
                      <a:pt x="432245" y="426053"/>
                      <a:pt x="433006" y="431197"/>
                      <a:pt x="429958" y="428339"/>
                    </a:cubicBezTo>
                    <a:cubicBezTo>
                      <a:pt x="428720" y="429768"/>
                      <a:pt x="427577" y="429101"/>
                      <a:pt x="426434" y="426339"/>
                    </a:cubicBezTo>
                    <a:cubicBezTo>
                      <a:pt x="417481" y="422434"/>
                      <a:pt x="421672" y="411671"/>
                      <a:pt x="416147" y="407289"/>
                    </a:cubicBezTo>
                    <a:cubicBezTo>
                      <a:pt x="417100" y="405955"/>
                      <a:pt x="419005" y="407289"/>
                      <a:pt x="420529" y="407289"/>
                    </a:cubicBezTo>
                    <a:cubicBezTo>
                      <a:pt x="422053" y="389858"/>
                      <a:pt x="407194" y="399764"/>
                      <a:pt x="401479" y="392049"/>
                    </a:cubicBezTo>
                    <a:cubicBezTo>
                      <a:pt x="411575" y="383477"/>
                      <a:pt x="426911" y="398145"/>
                      <a:pt x="441484" y="402241"/>
                    </a:cubicBezTo>
                    <a:cubicBezTo>
                      <a:pt x="442913" y="398812"/>
                      <a:pt x="447008" y="399764"/>
                      <a:pt x="449771" y="403384"/>
                    </a:cubicBezTo>
                    <a:cubicBezTo>
                      <a:pt x="448913" y="410337"/>
                      <a:pt x="434245" y="419005"/>
                      <a:pt x="445294" y="426244"/>
                    </a:cubicBezTo>
                    <a:cubicBezTo>
                      <a:pt x="452819" y="422719"/>
                      <a:pt x="471678" y="457962"/>
                      <a:pt x="466154" y="432244"/>
                    </a:cubicBezTo>
                    <a:cubicBezTo>
                      <a:pt x="461296" y="415861"/>
                      <a:pt x="461200" y="426339"/>
                      <a:pt x="454152" y="413194"/>
                    </a:cubicBezTo>
                    <a:cubicBezTo>
                      <a:pt x="456533" y="388048"/>
                      <a:pt x="459962" y="400907"/>
                      <a:pt x="448246" y="375094"/>
                    </a:cubicBezTo>
                    <a:cubicBezTo>
                      <a:pt x="441674" y="368910"/>
                      <a:pt x="436226" y="361625"/>
                      <a:pt x="432149" y="353568"/>
                    </a:cubicBezTo>
                    <a:cubicBezTo>
                      <a:pt x="432911" y="346424"/>
                      <a:pt x="420529" y="305181"/>
                      <a:pt x="416814" y="317944"/>
                    </a:cubicBezTo>
                    <a:cubicBezTo>
                      <a:pt x="414623" y="329946"/>
                      <a:pt x="399955" y="320421"/>
                      <a:pt x="400336" y="306705"/>
                    </a:cubicBezTo>
                    <a:cubicBezTo>
                      <a:pt x="400336" y="302609"/>
                      <a:pt x="401574" y="299466"/>
                      <a:pt x="397478" y="296609"/>
                    </a:cubicBezTo>
                    <a:cubicBezTo>
                      <a:pt x="389668" y="292417"/>
                      <a:pt x="386905" y="273844"/>
                      <a:pt x="378428" y="274511"/>
                    </a:cubicBezTo>
                    <a:cubicBezTo>
                      <a:pt x="373856" y="273748"/>
                      <a:pt x="366522" y="261938"/>
                      <a:pt x="363664" y="268224"/>
                    </a:cubicBezTo>
                    <a:cubicBezTo>
                      <a:pt x="363093" y="271558"/>
                      <a:pt x="365950" y="277082"/>
                      <a:pt x="363664" y="279463"/>
                    </a:cubicBezTo>
                    <a:cubicBezTo>
                      <a:pt x="364522" y="282511"/>
                      <a:pt x="369094" y="288988"/>
                      <a:pt x="365950" y="289655"/>
                    </a:cubicBezTo>
                    <a:cubicBezTo>
                      <a:pt x="359188" y="294323"/>
                      <a:pt x="368522" y="301752"/>
                      <a:pt x="369475" y="308705"/>
                    </a:cubicBezTo>
                    <a:cubicBezTo>
                      <a:pt x="375952" y="333851"/>
                      <a:pt x="352234" y="310515"/>
                      <a:pt x="361188" y="340042"/>
                    </a:cubicBezTo>
                    <a:cubicBezTo>
                      <a:pt x="366236" y="349567"/>
                      <a:pt x="353282" y="352996"/>
                      <a:pt x="352996" y="341567"/>
                    </a:cubicBezTo>
                    <a:cubicBezTo>
                      <a:pt x="350234" y="340805"/>
                      <a:pt x="350520" y="338042"/>
                      <a:pt x="350615" y="335471"/>
                    </a:cubicBezTo>
                    <a:cubicBezTo>
                      <a:pt x="345091" y="331375"/>
                      <a:pt x="347567" y="320516"/>
                      <a:pt x="347091" y="314611"/>
                    </a:cubicBezTo>
                    <a:cubicBezTo>
                      <a:pt x="343376" y="311467"/>
                      <a:pt x="336995" y="311467"/>
                      <a:pt x="335280" y="305086"/>
                    </a:cubicBezTo>
                    <a:cubicBezTo>
                      <a:pt x="332041" y="300990"/>
                      <a:pt x="327565" y="299466"/>
                      <a:pt x="325755" y="293370"/>
                    </a:cubicBezTo>
                    <a:cubicBezTo>
                      <a:pt x="319849" y="288512"/>
                      <a:pt x="313754" y="276987"/>
                      <a:pt x="307562" y="277749"/>
                    </a:cubicBezTo>
                    <a:cubicBezTo>
                      <a:pt x="304705" y="278511"/>
                      <a:pt x="306038" y="271463"/>
                      <a:pt x="305753" y="269272"/>
                    </a:cubicBezTo>
                    <a:cubicBezTo>
                      <a:pt x="303724" y="267258"/>
                      <a:pt x="302828" y="264364"/>
                      <a:pt x="303371" y="261556"/>
                    </a:cubicBezTo>
                    <a:cubicBezTo>
                      <a:pt x="297561" y="260223"/>
                      <a:pt x="293846" y="251365"/>
                      <a:pt x="297466" y="247174"/>
                    </a:cubicBezTo>
                    <a:cubicBezTo>
                      <a:pt x="297466" y="244411"/>
                      <a:pt x="296513" y="240030"/>
                      <a:pt x="299847" y="240697"/>
                    </a:cubicBezTo>
                    <a:cubicBezTo>
                      <a:pt x="300799" y="237268"/>
                      <a:pt x="301847" y="233077"/>
                      <a:pt x="305753" y="234696"/>
                    </a:cubicBezTo>
                    <a:cubicBezTo>
                      <a:pt x="303847" y="225171"/>
                      <a:pt x="312134" y="234696"/>
                      <a:pt x="312134" y="228981"/>
                    </a:cubicBezTo>
                    <a:cubicBezTo>
                      <a:pt x="308038" y="226790"/>
                      <a:pt x="305753" y="220694"/>
                      <a:pt x="302609" y="217742"/>
                    </a:cubicBezTo>
                    <a:cubicBezTo>
                      <a:pt x="306800" y="217742"/>
                      <a:pt x="312134" y="227933"/>
                      <a:pt x="315754" y="223456"/>
                    </a:cubicBezTo>
                    <a:cubicBezTo>
                      <a:pt x="316801" y="222409"/>
                      <a:pt x="317659" y="221552"/>
                      <a:pt x="319564" y="224790"/>
                    </a:cubicBezTo>
                    <a:cubicBezTo>
                      <a:pt x="321307" y="226509"/>
                      <a:pt x="324107" y="226509"/>
                      <a:pt x="325850" y="224790"/>
                    </a:cubicBezTo>
                    <a:cubicBezTo>
                      <a:pt x="329279" y="219170"/>
                      <a:pt x="313754" y="211360"/>
                      <a:pt x="317659" y="208026"/>
                    </a:cubicBezTo>
                    <a:cubicBezTo>
                      <a:pt x="340900" y="235744"/>
                      <a:pt x="320326" y="196120"/>
                      <a:pt x="339090" y="218694"/>
                    </a:cubicBezTo>
                    <a:cubicBezTo>
                      <a:pt x="339947" y="214789"/>
                      <a:pt x="342709" y="218027"/>
                      <a:pt x="344900" y="218694"/>
                    </a:cubicBezTo>
                    <a:cubicBezTo>
                      <a:pt x="344900" y="216408"/>
                      <a:pt x="346424" y="218694"/>
                      <a:pt x="347281" y="218694"/>
                    </a:cubicBezTo>
                    <a:cubicBezTo>
                      <a:pt x="347758" y="216503"/>
                      <a:pt x="348996" y="216313"/>
                      <a:pt x="350806" y="217551"/>
                    </a:cubicBezTo>
                    <a:cubicBezTo>
                      <a:pt x="353187" y="212598"/>
                      <a:pt x="342995" y="200882"/>
                      <a:pt x="350806" y="203454"/>
                    </a:cubicBezTo>
                    <a:lnTo>
                      <a:pt x="350806" y="197167"/>
                    </a:lnTo>
                    <a:cubicBezTo>
                      <a:pt x="346520" y="196215"/>
                      <a:pt x="345948" y="187642"/>
                      <a:pt x="341281" y="186500"/>
                    </a:cubicBezTo>
                    <a:cubicBezTo>
                      <a:pt x="344043" y="185547"/>
                      <a:pt x="348329" y="190405"/>
                      <a:pt x="351663" y="191548"/>
                    </a:cubicBezTo>
                    <a:cubicBezTo>
                      <a:pt x="352711" y="190119"/>
                      <a:pt x="357092" y="191548"/>
                      <a:pt x="357569" y="194977"/>
                    </a:cubicBezTo>
                    <a:cubicBezTo>
                      <a:pt x="366427" y="194977"/>
                      <a:pt x="362712" y="194977"/>
                      <a:pt x="371094" y="207550"/>
                    </a:cubicBezTo>
                    <a:cubicBezTo>
                      <a:pt x="373856" y="211931"/>
                      <a:pt x="367094" y="209931"/>
                      <a:pt x="371094" y="215075"/>
                    </a:cubicBezTo>
                    <a:cubicBezTo>
                      <a:pt x="371761" y="220409"/>
                      <a:pt x="373475" y="225361"/>
                      <a:pt x="377762" y="224600"/>
                    </a:cubicBezTo>
                    <a:cubicBezTo>
                      <a:pt x="370332" y="205550"/>
                      <a:pt x="396812" y="240792"/>
                      <a:pt x="383572" y="238696"/>
                    </a:cubicBezTo>
                    <a:cubicBezTo>
                      <a:pt x="378809" y="235172"/>
                      <a:pt x="380524" y="243269"/>
                      <a:pt x="380047" y="247174"/>
                    </a:cubicBezTo>
                    <a:cubicBezTo>
                      <a:pt x="376428" y="250317"/>
                      <a:pt x="362045" y="233744"/>
                      <a:pt x="363760" y="247174"/>
                    </a:cubicBezTo>
                    <a:cubicBezTo>
                      <a:pt x="368046" y="257651"/>
                      <a:pt x="377571" y="254889"/>
                      <a:pt x="382810" y="259175"/>
                    </a:cubicBezTo>
                    <a:cubicBezTo>
                      <a:pt x="388048" y="263461"/>
                      <a:pt x="386524" y="273653"/>
                      <a:pt x="392335" y="278225"/>
                    </a:cubicBezTo>
                    <a:cubicBezTo>
                      <a:pt x="398621" y="279749"/>
                      <a:pt x="410242" y="307467"/>
                      <a:pt x="412813" y="296132"/>
                    </a:cubicBezTo>
                    <a:cubicBezTo>
                      <a:pt x="410766" y="293221"/>
                      <a:pt x="409194" y="290008"/>
                      <a:pt x="408146" y="286607"/>
                    </a:cubicBezTo>
                    <a:cubicBezTo>
                      <a:pt x="411575" y="289084"/>
                      <a:pt x="414623" y="289084"/>
                      <a:pt x="417671" y="291465"/>
                    </a:cubicBezTo>
                    <a:cubicBezTo>
                      <a:pt x="420529" y="283559"/>
                      <a:pt x="412623" y="273844"/>
                      <a:pt x="407289" y="266605"/>
                    </a:cubicBezTo>
                    <a:cubicBezTo>
                      <a:pt x="402622" y="236792"/>
                      <a:pt x="419481" y="280416"/>
                      <a:pt x="422529" y="275368"/>
                    </a:cubicBezTo>
                    <a:cubicBezTo>
                      <a:pt x="425387" y="273558"/>
                      <a:pt x="428054" y="269081"/>
                      <a:pt x="432530" y="270224"/>
                    </a:cubicBezTo>
                    <a:cubicBezTo>
                      <a:pt x="428815" y="262098"/>
                      <a:pt x="423939" y="254557"/>
                      <a:pt x="418052" y="247840"/>
                    </a:cubicBezTo>
                    <a:cubicBezTo>
                      <a:pt x="411861" y="241459"/>
                      <a:pt x="402812" y="236220"/>
                      <a:pt x="410146" y="231457"/>
                    </a:cubicBezTo>
                    <a:cubicBezTo>
                      <a:pt x="405384" y="227933"/>
                      <a:pt x="408337" y="228124"/>
                      <a:pt x="407575" y="223552"/>
                    </a:cubicBezTo>
                    <a:cubicBezTo>
                      <a:pt x="401841" y="213121"/>
                      <a:pt x="394725" y="203509"/>
                      <a:pt x="386429" y="194977"/>
                    </a:cubicBezTo>
                    <a:cubicBezTo>
                      <a:pt x="378333" y="191357"/>
                      <a:pt x="371475" y="169831"/>
                      <a:pt x="363664" y="164402"/>
                    </a:cubicBezTo>
                    <a:cubicBezTo>
                      <a:pt x="357283" y="165925"/>
                      <a:pt x="351663" y="149733"/>
                      <a:pt x="344614" y="148590"/>
                    </a:cubicBezTo>
                    <a:cubicBezTo>
                      <a:pt x="341090" y="146113"/>
                      <a:pt x="334423" y="151638"/>
                      <a:pt x="334518" y="142684"/>
                    </a:cubicBezTo>
                    <a:cubicBezTo>
                      <a:pt x="309563" y="126397"/>
                      <a:pt x="309181" y="160877"/>
                      <a:pt x="330422" y="178022"/>
                    </a:cubicBezTo>
                    <a:cubicBezTo>
                      <a:pt x="333470" y="180308"/>
                      <a:pt x="337090" y="180403"/>
                      <a:pt x="339947" y="184309"/>
                    </a:cubicBezTo>
                    <a:cubicBezTo>
                      <a:pt x="337947" y="183452"/>
                      <a:pt x="335851" y="182023"/>
                      <a:pt x="334232" y="183166"/>
                    </a:cubicBezTo>
                    <a:lnTo>
                      <a:pt x="334232" y="186690"/>
                    </a:lnTo>
                    <a:cubicBezTo>
                      <a:pt x="337852" y="190500"/>
                      <a:pt x="337280" y="195453"/>
                      <a:pt x="333089" y="192310"/>
                    </a:cubicBezTo>
                    <a:cubicBezTo>
                      <a:pt x="333089" y="195072"/>
                      <a:pt x="333089" y="198882"/>
                      <a:pt x="331089" y="198692"/>
                    </a:cubicBezTo>
                    <a:lnTo>
                      <a:pt x="331089" y="195644"/>
                    </a:lnTo>
                    <a:cubicBezTo>
                      <a:pt x="326422" y="191834"/>
                      <a:pt x="330613" y="200215"/>
                      <a:pt x="329565" y="202216"/>
                    </a:cubicBezTo>
                    <a:cubicBezTo>
                      <a:pt x="328136" y="202216"/>
                      <a:pt x="322326" y="192215"/>
                      <a:pt x="325183" y="192691"/>
                    </a:cubicBezTo>
                    <a:cubicBezTo>
                      <a:pt x="328041" y="193167"/>
                      <a:pt x="324326" y="184499"/>
                      <a:pt x="323088" y="182118"/>
                    </a:cubicBezTo>
                    <a:cubicBezTo>
                      <a:pt x="322259" y="179341"/>
                      <a:pt x="319449" y="177650"/>
                      <a:pt x="316611" y="178213"/>
                    </a:cubicBezTo>
                    <a:cubicBezTo>
                      <a:pt x="312039" y="170974"/>
                      <a:pt x="312420" y="162401"/>
                      <a:pt x="306610" y="156781"/>
                    </a:cubicBezTo>
                    <a:cubicBezTo>
                      <a:pt x="295370" y="125730"/>
                      <a:pt x="308610" y="148114"/>
                      <a:pt x="312325" y="136207"/>
                    </a:cubicBezTo>
                    <a:cubicBezTo>
                      <a:pt x="319754" y="129445"/>
                      <a:pt x="300799" y="117157"/>
                      <a:pt x="296228" y="118396"/>
                    </a:cubicBezTo>
                    <a:cubicBezTo>
                      <a:pt x="291655" y="122777"/>
                      <a:pt x="298323" y="138017"/>
                      <a:pt x="293656" y="140398"/>
                    </a:cubicBezTo>
                    <a:cubicBezTo>
                      <a:pt x="288988" y="142780"/>
                      <a:pt x="290227" y="149923"/>
                      <a:pt x="290798" y="156019"/>
                    </a:cubicBezTo>
                    <a:cubicBezTo>
                      <a:pt x="291370" y="162115"/>
                      <a:pt x="284131" y="150400"/>
                      <a:pt x="282892" y="153924"/>
                    </a:cubicBezTo>
                    <a:cubicBezTo>
                      <a:pt x="282892" y="160306"/>
                      <a:pt x="276225" y="155734"/>
                      <a:pt x="283369" y="163449"/>
                    </a:cubicBezTo>
                    <a:cubicBezTo>
                      <a:pt x="282226" y="176784"/>
                      <a:pt x="259556" y="158782"/>
                      <a:pt x="253651" y="146780"/>
                    </a:cubicBezTo>
                    <a:cubicBezTo>
                      <a:pt x="259556" y="153638"/>
                      <a:pt x="277844" y="157639"/>
                      <a:pt x="265366" y="144590"/>
                    </a:cubicBezTo>
                    <a:cubicBezTo>
                      <a:pt x="287083" y="152781"/>
                      <a:pt x="256794" y="131254"/>
                      <a:pt x="258032" y="120586"/>
                    </a:cubicBezTo>
                    <a:cubicBezTo>
                      <a:pt x="252222" y="110490"/>
                      <a:pt x="262509" y="101536"/>
                      <a:pt x="254508" y="96583"/>
                    </a:cubicBezTo>
                    <a:cubicBezTo>
                      <a:pt x="250222" y="92297"/>
                      <a:pt x="249841" y="97155"/>
                      <a:pt x="246697" y="96583"/>
                    </a:cubicBezTo>
                    <a:cubicBezTo>
                      <a:pt x="240030" y="92773"/>
                      <a:pt x="246697" y="108204"/>
                      <a:pt x="244697" y="111157"/>
                    </a:cubicBezTo>
                    <a:cubicBezTo>
                      <a:pt x="242125" y="104108"/>
                      <a:pt x="240792" y="94869"/>
                      <a:pt x="234220" y="92773"/>
                    </a:cubicBezTo>
                    <a:cubicBezTo>
                      <a:pt x="233648" y="93536"/>
                      <a:pt x="232981" y="98869"/>
                      <a:pt x="231076" y="94393"/>
                    </a:cubicBezTo>
                    <a:cubicBezTo>
                      <a:pt x="231076" y="90202"/>
                      <a:pt x="227266" y="91440"/>
                      <a:pt x="225647" y="87820"/>
                    </a:cubicBezTo>
                    <a:cubicBezTo>
                      <a:pt x="224028" y="84201"/>
                      <a:pt x="221742" y="94583"/>
                      <a:pt x="218408" y="86963"/>
                    </a:cubicBezTo>
                    <a:cubicBezTo>
                      <a:pt x="222695" y="88106"/>
                      <a:pt x="219646" y="83439"/>
                      <a:pt x="219265" y="80867"/>
                    </a:cubicBezTo>
                    <a:cubicBezTo>
                      <a:pt x="211741" y="77057"/>
                      <a:pt x="200215" y="75343"/>
                      <a:pt x="200215" y="87249"/>
                    </a:cubicBezTo>
                    <a:cubicBezTo>
                      <a:pt x="203073" y="86582"/>
                      <a:pt x="203359" y="92488"/>
                      <a:pt x="205549" y="93536"/>
                    </a:cubicBezTo>
                    <a:cubicBezTo>
                      <a:pt x="205549" y="95250"/>
                      <a:pt x="204597" y="95155"/>
                      <a:pt x="203740" y="95440"/>
                    </a:cubicBezTo>
                    <a:cubicBezTo>
                      <a:pt x="208312" y="107156"/>
                      <a:pt x="222313" y="103727"/>
                      <a:pt x="227171" y="115633"/>
                    </a:cubicBezTo>
                    <a:cubicBezTo>
                      <a:pt x="221266" y="115633"/>
                      <a:pt x="212788" y="107156"/>
                      <a:pt x="206026" y="106108"/>
                    </a:cubicBezTo>
                    <a:lnTo>
                      <a:pt x="206026" y="109252"/>
                    </a:lnTo>
                    <a:cubicBezTo>
                      <a:pt x="220408" y="125063"/>
                      <a:pt x="227743" y="134874"/>
                      <a:pt x="244126" y="140684"/>
                    </a:cubicBezTo>
                    <a:cubicBezTo>
                      <a:pt x="255937" y="158782"/>
                      <a:pt x="241649" y="136493"/>
                      <a:pt x="246031" y="157353"/>
                    </a:cubicBezTo>
                    <a:cubicBezTo>
                      <a:pt x="243935" y="162782"/>
                      <a:pt x="240316" y="141923"/>
                      <a:pt x="232791" y="143161"/>
                    </a:cubicBezTo>
                    <a:cubicBezTo>
                      <a:pt x="226886" y="140970"/>
                      <a:pt x="209645" y="134969"/>
                      <a:pt x="218408" y="127444"/>
                    </a:cubicBezTo>
                    <a:cubicBezTo>
                      <a:pt x="207073" y="117253"/>
                      <a:pt x="194405" y="104299"/>
                      <a:pt x="182499" y="95726"/>
                    </a:cubicBezTo>
                    <a:cubicBezTo>
                      <a:pt x="183547" y="101441"/>
                      <a:pt x="174212" y="95059"/>
                      <a:pt x="177832" y="92964"/>
                    </a:cubicBezTo>
                    <a:lnTo>
                      <a:pt x="177832" y="91440"/>
                    </a:lnTo>
                    <a:cubicBezTo>
                      <a:pt x="173926" y="89154"/>
                      <a:pt x="170402" y="97441"/>
                      <a:pt x="168307" y="86011"/>
                    </a:cubicBezTo>
                    <a:cubicBezTo>
                      <a:pt x="167164" y="83725"/>
                      <a:pt x="164116" y="75533"/>
                      <a:pt x="162401" y="77724"/>
                    </a:cubicBezTo>
                    <a:cubicBezTo>
                      <a:pt x="163258" y="84296"/>
                      <a:pt x="151352" y="82391"/>
                      <a:pt x="151829" y="76486"/>
                    </a:cubicBezTo>
                    <a:cubicBezTo>
                      <a:pt x="144685" y="76486"/>
                      <a:pt x="137255" y="70675"/>
                      <a:pt x="130683" y="70485"/>
                    </a:cubicBezTo>
                    <a:cubicBezTo>
                      <a:pt x="131445" y="72295"/>
                      <a:pt x="132112" y="74104"/>
                      <a:pt x="132874" y="75819"/>
                    </a:cubicBezTo>
                    <a:cubicBezTo>
                      <a:pt x="124873" y="74104"/>
                      <a:pt x="118777" y="59150"/>
                      <a:pt x="110680" y="55816"/>
                    </a:cubicBezTo>
                    <a:cubicBezTo>
                      <a:pt x="110680" y="51721"/>
                      <a:pt x="106299" y="54197"/>
                      <a:pt x="105918" y="50006"/>
                    </a:cubicBezTo>
                    <a:cubicBezTo>
                      <a:pt x="93164" y="41714"/>
                      <a:pt x="80981" y="32581"/>
                      <a:pt x="69437" y="22669"/>
                    </a:cubicBezTo>
                    <a:cubicBezTo>
                      <a:pt x="64865" y="24479"/>
                      <a:pt x="52769" y="11620"/>
                      <a:pt x="49339" y="5429"/>
                    </a:cubicBezTo>
                    <a:cubicBezTo>
                      <a:pt x="43434" y="286"/>
                      <a:pt x="39243" y="5429"/>
                      <a:pt x="32956" y="0"/>
                    </a:cubicBezTo>
                    <a:cubicBezTo>
                      <a:pt x="32956" y="7715"/>
                      <a:pt x="26098" y="-1810"/>
                      <a:pt x="23431" y="1429"/>
                    </a:cubicBezTo>
                    <a:cubicBezTo>
                      <a:pt x="20764" y="4667"/>
                      <a:pt x="17145" y="11716"/>
                      <a:pt x="10192" y="5905"/>
                    </a:cubicBezTo>
                    <a:cubicBezTo>
                      <a:pt x="-286" y="-667"/>
                      <a:pt x="17050" y="22098"/>
                      <a:pt x="19717" y="26860"/>
                    </a:cubicBezTo>
                    <a:cubicBezTo>
                      <a:pt x="25051" y="28575"/>
                      <a:pt x="26003" y="33814"/>
                      <a:pt x="29242" y="39624"/>
                    </a:cubicBezTo>
                    <a:cubicBezTo>
                      <a:pt x="22574" y="40386"/>
                      <a:pt x="18097" y="34195"/>
                      <a:pt x="13525" y="28099"/>
                    </a:cubicBezTo>
                    <a:cubicBezTo>
                      <a:pt x="9525" y="30575"/>
                      <a:pt x="4572" y="28099"/>
                      <a:pt x="0" y="28099"/>
                    </a:cubicBezTo>
                    <a:cubicBezTo>
                      <a:pt x="3524" y="34290"/>
                      <a:pt x="5620" y="34385"/>
                      <a:pt x="7048" y="41624"/>
                    </a:cubicBezTo>
                    <a:cubicBezTo>
                      <a:pt x="12859" y="51149"/>
                      <a:pt x="23431" y="48958"/>
                      <a:pt x="28194" y="53435"/>
                    </a:cubicBezTo>
                    <a:cubicBezTo>
                      <a:pt x="29432" y="69437"/>
                      <a:pt x="24479" y="57817"/>
                      <a:pt x="20574" y="63532"/>
                    </a:cubicBezTo>
                    <a:cubicBezTo>
                      <a:pt x="16954" y="62103"/>
                      <a:pt x="15145" y="56769"/>
                      <a:pt x="12954" y="61341"/>
                    </a:cubicBezTo>
                    <a:cubicBezTo>
                      <a:pt x="10763" y="65913"/>
                      <a:pt x="4667" y="66961"/>
                      <a:pt x="10478" y="75438"/>
                    </a:cubicBezTo>
                    <a:cubicBezTo>
                      <a:pt x="8096" y="77724"/>
                      <a:pt x="12382" y="80486"/>
                      <a:pt x="13335" y="82772"/>
                    </a:cubicBezTo>
                    <a:cubicBezTo>
                      <a:pt x="14192" y="92297"/>
                      <a:pt x="23717" y="90297"/>
                      <a:pt x="24194" y="95536"/>
                    </a:cubicBezTo>
                    <a:cubicBezTo>
                      <a:pt x="20860" y="108204"/>
                      <a:pt x="30956" y="99346"/>
                      <a:pt x="34385" y="108490"/>
                    </a:cubicBezTo>
                    <a:cubicBezTo>
                      <a:pt x="36004" y="112395"/>
                      <a:pt x="36862" y="107347"/>
                      <a:pt x="38481" y="107061"/>
                    </a:cubicBezTo>
                    <a:lnTo>
                      <a:pt x="38481" y="108585"/>
                    </a:lnTo>
                    <a:cubicBezTo>
                      <a:pt x="46958" y="112109"/>
                      <a:pt x="39814" y="119825"/>
                      <a:pt x="39719" y="124301"/>
                    </a:cubicBezTo>
                    <a:cubicBezTo>
                      <a:pt x="47054" y="129350"/>
                      <a:pt x="52673" y="123349"/>
                      <a:pt x="58769" y="120491"/>
                    </a:cubicBezTo>
                    <a:cubicBezTo>
                      <a:pt x="55340" y="114109"/>
                      <a:pt x="55436" y="110966"/>
                      <a:pt x="61246" y="115252"/>
                    </a:cubicBezTo>
                    <a:cubicBezTo>
                      <a:pt x="60103" y="110966"/>
                      <a:pt x="66008" y="105727"/>
                      <a:pt x="67056" y="110966"/>
                    </a:cubicBezTo>
                    <a:cubicBezTo>
                      <a:pt x="68104" y="116205"/>
                      <a:pt x="67056" y="119920"/>
                      <a:pt x="63817" y="119444"/>
                    </a:cubicBezTo>
                    <a:cubicBezTo>
                      <a:pt x="69532" y="128969"/>
                      <a:pt x="72866" y="117634"/>
                      <a:pt x="79438" y="124206"/>
                    </a:cubicBezTo>
                    <a:cubicBezTo>
                      <a:pt x="83058" y="127063"/>
                      <a:pt x="80010" y="117157"/>
                      <a:pt x="81820" y="116300"/>
                    </a:cubicBezTo>
                    <a:cubicBezTo>
                      <a:pt x="85249" y="116967"/>
                      <a:pt x="85725" y="122015"/>
                      <a:pt x="86296" y="124396"/>
                    </a:cubicBezTo>
                    <a:cubicBezTo>
                      <a:pt x="95202" y="129437"/>
                      <a:pt x="103241" y="135868"/>
                      <a:pt x="110109" y="143446"/>
                    </a:cubicBezTo>
                    <a:cubicBezTo>
                      <a:pt x="124968" y="151543"/>
                      <a:pt x="128397" y="179070"/>
                      <a:pt x="140303" y="186119"/>
                    </a:cubicBezTo>
                    <a:cubicBezTo>
                      <a:pt x="143542" y="189738"/>
                      <a:pt x="138684" y="188786"/>
                      <a:pt x="140303" y="191452"/>
                    </a:cubicBezTo>
                    <a:cubicBezTo>
                      <a:pt x="140303" y="196405"/>
                      <a:pt x="142399" y="203263"/>
                      <a:pt x="146875" y="200977"/>
                    </a:cubicBezTo>
                    <a:cubicBezTo>
                      <a:pt x="149352" y="199930"/>
                      <a:pt x="154400" y="210502"/>
                      <a:pt x="153162" y="213455"/>
                    </a:cubicBezTo>
                    <a:cubicBezTo>
                      <a:pt x="155419" y="218882"/>
                      <a:pt x="158648" y="223852"/>
                      <a:pt x="162687" y="228124"/>
                    </a:cubicBezTo>
                    <a:cubicBezTo>
                      <a:pt x="164211" y="231553"/>
                      <a:pt x="161734" y="233553"/>
                      <a:pt x="163925" y="237649"/>
                    </a:cubicBezTo>
                    <a:cubicBezTo>
                      <a:pt x="163925" y="241078"/>
                      <a:pt x="160687" y="242316"/>
                      <a:pt x="164592" y="245840"/>
                    </a:cubicBezTo>
                    <a:cubicBezTo>
                      <a:pt x="173726" y="256476"/>
                      <a:pt x="178936" y="269924"/>
                      <a:pt x="179356" y="283940"/>
                    </a:cubicBezTo>
                    <a:cubicBezTo>
                      <a:pt x="175546" y="310705"/>
                      <a:pt x="180404" y="348805"/>
                      <a:pt x="202311" y="374332"/>
                    </a:cubicBezTo>
                    <a:cubicBezTo>
                      <a:pt x="206826" y="383358"/>
                      <a:pt x="210026" y="392980"/>
                      <a:pt x="211836" y="402907"/>
                    </a:cubicBezTo>
                    <a:cubicBezTo>
                      <a:pt x="211836" y="408718"/>
                      <a:pt x="225171" y="421957"/>
                      <a:pt x="215455" y="419195"/>
                    </a:cubicBezTo>
                    <a:cubicBezTo>
                      <a:pt x="218408" y="427006"/>
                      <a:pt x="227457" y="430054"/>
                      <a:pt x="225933" y="439293"/>
                    </a:cubicBezTo>
                    <a:cubicBezTo>
                      <a:pt x="225362" y="441293"/>
                      <a:pt x="227457" y="442246"/>
                      <a:pt x="228314" y="443770"/>
                    </a:cubicBezTo>
                    <a:cubicBezTo>
                      <a:pt x="248793" y="480346"/>
                      <a:pt x="227457" y="429578"/>
                      <a:pt x="222504" y="415195"/>
                    </a:cubicBezTo>
                    <a:cubicBezTo>
                      <a:pt x="224599" y="414528"/>
                      <a:pt x="222504" y="411385"/>
                      <a:pt x="221837" y="411194"/>
                    </a:cubicBezTo>
                    <a:cubicBezTo>
                      <a:pt x="207740" y="392144"/>
                      <a:pt x="225933" y="393192"/>
                      <a:pt x="226219" y="417767"/>
                    </a:cubicBezTo>
                    <a:cubicBezTo>
                      <a:pt x="235744" y="434626"/>
                      <a:pt x="258128" y="469963"/>
                      <a:pt x="254222" y="486156"/>
                    </a:cubicBezTo>
                    <a:cubicBezTo>
                      <a:pt x="268129" y="513302"/>
                      <a:pt x="289465" y="524256"/>
                      <a:pt x="306038" y="542734"/>
                    </a:cubicBezTo>
                    <a:cubicBezTo>
                      <a:pt x="309267" y="551869"/>
                      <a:pt x="316173" y="559222"/>
                      <a:pt x="325088" y="563023"/>
                    </a:cubicBezTo>
                    <a:cubicBezTo>
                      <a:pt x="331184" y="570452"/>
                      <a:pt x="331756" y="582835"/>
                      <a:pt x="335375" y="589502"/>
                    </a:cubicBezTo>
                    <a:cubicBezTo>
                      <a:pt x="340376" y="594979"/>
                      <a:pt x="345024" y="600770"/>
                      <a:pt x="349282" y="606838"/>
                    </a:cubicBezTo>
                    <a:cubicBezTo>
                      <a:pt x="358807" y="624650"/>
                      <a:pt x="353758" y="604361"/>
                      <a:pt x="361093" y="607600"/>
                    </a:cubicBezTo>
                    <a:cubicBezTo>
                      <a:pt x="363093" y="612077"/>
                      <a:pt x="362140" y="614839"/>
                      <a:pt x="364141" y="619506"/>
                    </a:cubicBezTo>
                    <a:lnTo>
                      <a:pt x="366331" y="621316"/>
                    </a:lnTo>
                    <a:cubicBezTo>
                      <a:pt x="375856" y="649224"/>
                      <a:pt x="346615" y="644080"/>
                      <a:pt x="355282" y="668084"/>
                    </a:cubicBezTo>
                    <a:cubicBezTo>
                      <a:pt x="359950" y="674084"/>
                      <a:pt x="351663" y="668084"/>
                      <a:pt x="353378" y="673513"/>
                    </a:cubicBezTo>
                    <a:cubicBezTo>
                      <a:pt x="346138" y="678466"/>
                      <a:pt x="359855" y="693611"/>
                      <a:pt x="361379" y="703231"/>
                    </a:cubicBezTo>
                    <a:cubicBezTo>
                      <a:pt x="366846" y="730006"/>
                      <a:pt x="378638" y="755085"/>
                      <a:pt x="395764" y="776383"/>
                    </a:cubicBezTo>
                    <a:cubicBezTo>
                      <a:pt x="397259" y="786613"/>
                      <a:pt x="397259" y="797014"/>
                      <a:pt x="395764" y="807244"/>
                    </a:cubicBezTo>
                    <a:cubicBezTo>
                      <a:pt x="389954" y="830008"/>
                      <a:pt x="393573" y="860203"/>
                      <a:pt x="383476" y="878967"/>
                    </a:cubicBezTo>
                    <a:cubicBezTo>
                      <a:pt x="379857" y="878205"/>
                      <a:pt x="383476" y="889540"/>
                      <a:pt x="384143" y="893826"/>
                    </a:cubicBezTo>
                    <a:cubicBezTo>
                      <a:pt x="382810" y="898493"/>
                      <a:pt x="377095" y="912876"/>
                      <a:pt x="381190" y="918401"/>
                    </a:cubicBezTo>
                    <a:cubicBezTo>
                      <a:pt x="385477" y="921544"/>
                      <a:pt x="381190" y="908876"/>
                      <a:pt x="384905" y="909828"/>
                    </a:cubicBezTo>
                    <a:cubicBezTo>
                      <a:pt x="388620" y="918591"/>
                      <a:pt x="381476" y="922973"/>
                      <a:pt x="384238" y="931926"/>
                    </a:cubicBezTo>
                    <a:cubicBezTo>
                      <a:pt x="382333" y="932783"/>
                      <a:pt x="372523" y="928878"/>
                      <a:pt x="376904" y="938498"/>
                    </a:cubicBezTo>
                    <a:cubicBezTo>
                      <a:pt x="377857" y="940403"/>
                      <a:pt x="381571" y="942403"/>
                      <a:pt x="378523" y="944308"/>
                    </a:cubicBezTo>
                    <a:cubicBezTo>
                      <a:pt x="377571" y="945166"/>
                      <a:pt x="380714" y="949071"/>
                      <a:pt x="378523" y="948309"/>
                    </a:cubicBezTo>
                    <a:cubicBezTo>
                      <a:pt x="375571" y="945261"/>
                      <a:pt x="372523" y="948309"/>
                      <a:pt x="376333" y="951833"/>
                    </a:cubicBezTo>
                    <a:cubicBezTo>
                      <a:pt x="377285" y="951833"/>
                      <a:pt x="379095" y="952690"/>
                      <a:pt x="377380" y="954500"/>
                    </a:cubicBezTo>
                    <a:cubicBezTo>
                      <a:pt x="372428" y="956882"/>
                      <a:pt x="380333" y="961739"/>
                      <a:pt x="379000" y="965645"/>
                    </a:cubicBezTo>
                    <a:cubicBezTo>
                      <a:pt x="377152" y="966854"/>
                      <a:pt x="376637" y="969340"/>
                      <a:pt x="377857" y="971188"/>
                    </a:cubicBezTo>
                    <a:cubicBezTo>
                      <a:pt x="378352" y="971940"/>
                      <a:pt x="379095" y="972503"/>
                      <a:pt x="379952" y="972788"/>
                    </a:cubicBezTo>
                    <a:cubicBezTo>
                      <a:pt x="379904" y="973645"/>
                      <a:pt x="379904" y="974503"/>
                      <a:pt x="379952" y="975360"/>
                    </a:cubicBezTo>
                    <a:cubicBezTo>
                      <a:pt x="381810" y="976360"/>
                      <a:pt x="383334" y="977884"/>
                      <a:pt x="384334" y="979741"/>
                    </a:cubicBezTo>
                    <a:cubicBezTo>
                      <a:pt x="383096" y="980694"/>
                      <a:pt x="381476" y="980408"/>
                      <a:pt x="381953" y="983170"/>
                    </a:cubicBezTo>
                    <a:cubicBezTo>
                      <a:pt x="384524" y="983170"/>
                      <a:pt x="393573" y="985361"/>
                      <a:pt x="387953" y="987361"/>
                    </a:cubicBezTo>
                    <a:cubicBezTo>
                      <a:pt x="395478" y="994410"/>
                      <a:pt x="386334" y="989552"/>
                      <a:pt x="389001" y="1001458"/>
                    </a:cubicBezTo>
                    <a:cubicBezTo>
                      <a:pt x="390334" y="1004411"/>
                      <a:pt x="393668" y="1004221"/>
                      <a:pt x="394145" y="1008602"/>
                    </a:cubicBezTo>
                    <a:cubicBezTo>
                      <a:pt x="395478" y="1010793"/>
                      <a:pt x="396526" y="1007745"/>
                      <a:pt x="397764" y="1010888"/>
                    </a:cubicBezTo>
                    <a:cubicBezTo>
                      <a:pt x="399002" y="1014032"/>
                      <a:pt x="400336" y="1012793"/>
                      <a:pt x="402146" y="1014794"/>
                    </a:cubicBezTo>
                    <a:cubicBezTo>
                      <a:pt x="403955" y="1016794"/>
                      <a:pt x="403670" y="1018603"/>
                      <a:pt x="405003" y="1018223"/>
                    </a:cubicBezTo>
                    <a:cubicBezTo>
                      <a:pt x="405574" y="1009460"/>
                      <a:pt x="405670" y="1011745"/>
                      <a:pt x="410242" y="1009840"/>
                    </a:cubicBezTo>
                    <a:cubicBezTo>
                      <a:pt x="402336" y="1011841"/>
                      <a:pt x="397859" y="975170"/>
                      <a:pt x="404908" y="977646"/>
                    </a:cubicBezTo>
                    <a:cubicBezTo>
                      <a:pt x="410146" y="965835"/>
                      <a:pt x="421100" y="973074"/>
                      <a:pt x="407861" y="952405"/>
                    </a:cubicBezTo>
                    <a:cubicBezTo>
                      <a:pt x="407861" y="948595"/>
                      <a:pt x="410432" y="948214"/>
                      <a:pt x="412528" y="948404"/>
                    </a:cubicBezTo>
                    <a:cubicBezTo>
                      <a:pt x="418909" y="948404"/>
                      <a:pt x="415862" y="936498"/>
                      <a:pt x="423100" y="938022"/>
                    </a:cubicBezTo>
                    <a:cubicBezTo>
                      <a:pt x="424339" y="933450"/>
                      <a:pt x="417100" y="932783"/>
                      <a:pt x="418433" y="928497"/>
                    </a:cubicBezTo>
                    <a:cubicBezTo>
                      <a:pt x="418433" y="917162"/>
                      <a:pt x="431959" y="942403"/>
                      <a:pt x="429101" y="919924"/>
                    </a:cubicBezTo>
                    <a:cubicBezTo>
                      <a:pt x="442722" y="924020"/>
                      <a:pt x="458724" y="929449"/>
                      <a:pt x="446722" y="900017"/>
                    </a:cubicBezTo>
                    <a:cubicBezTo>
                      <a:pt x="447865" y="901351"/>
                      <a:pt x="449675" y="900017"/>
                      <a:pt x="450247" y="903637"/>
                    </a:cubicBezTo>
                    <a:cubicBezTo>
                      <a:pt x="462915" y="913828"/>
                      <a:pt x="464248" y="907352"/>
                      <a:pt x="470249" y="901065"/>
                    </a:cubicBezTo>
                    <a:cubicBezTo>
                      <a:pt x="469678" y="896112"/>
                      <a:pt x="472345" y="895160"/>
                      <a:pt x="474059" y="892969"/>
                    </a:cubicBezTo>
                    <a:cubicBezTo>
                      <a:pt x="475202" y="892493"/>
                      <a:pt x="474916" y="897445"/>
                      <a:pt x="477298" y="897350"/>
                    </a:cubicBezTo>
                    <a:cubicBezTo>
                      <a:pt x="477298" y="896207"/>
                      <a:pt x="476726" y="893921"/>
                      <a:pt x="478441" y="894874"/>
                    </a:cubicBezTo>
                    <a:cubicBezTo>
                      <a:pt x="477583" y="884396"/>
                      <a:pt x="487966" y="888682"/>
                      <a:pt x="485584" y="876967"/>
                    </a:cubicBezTo>
                    <a:cubicBezTo>
                      <a:pt x="481489" y="869823"/>
                      <a:pt x="490347" y="864679"/>
                      <a:pt x="495109" y="866680"/>
                    </a:cubicBezTo>
                    <a:cubicBezTo>
                      <a:pt x="512255" y="862584"/>
                      <a:pt x="507682" y="877157"/>
                      <a:pt x="522256" y="858774"/>
                    </a:cubicBezTo>
                    <a:cubicBezTo>
                      <a:pt x="522256" y="855631"/>
                      <a:pt x="520732" y="846201"/>
                      <a:pt x="524542" y="847630"/>
                    </a:cubicBezTo>
                    <a:cubicBezTo>
                      <a:pt x="524542" y="845915"/>
                      <a:pt x="523875" y="838105"/>
                      <a:pt x="525780" y="838867"/>
                    </a:cubicBezTo>
                    <a:cubicBezTo>
                      <a:pt x="519494" y="817340"/>
                      <a:pt x="533019" y="816007"/>
                      <a:pt x="541020" y="810292"/>
                    </a:cubicBezTo>
                    <a:cubicBezTo>
                      <a:pt x="541020" y="805815"/>
                      <a:pt x="540163" y="799719"/>
                      <a:pt x="542258" y="796861"/>
                    </a:cubicBezTo>
                    <a:cubicBezTo>
                      <a:pt x="540858" y="794499"/>
                      <a:pt x="540163" y="791794"/>
                      <a:pt x="540258" y="789051"/>
                    </a:cubicBezTo>
                    <a:close/>
                    <a:moveTo>
                      <a:pt x="308705" y="349948"/>
                    </a:moveTo>
                    <a:cubicBezTo>
                      <a:pt x="320707" y="345757"/>
                      <a:pt x="330613" y="342138"/>
                      <a:pt x="337947" y="368998"/>
                    </a:cubicBezTo>
                    <a:cubicBezTo>
                      <a:pt x="341281" y="380524"/>
                      <a:pt x="355092" y="378523"/>
                      <a:pt x="356997" y="393097"/>
                    </a:cubicBezTo>
                    <a:cubicBezTo>
                      <a:pt x="345281" y="389477"/>
                      <a:pt x="354044" y="393097"/>
                      <a:pt x="347472" y="400336"/>
                    </a:cubicBezTo>
                    <a:cubicBezTo>
                      <a:pt x="344424" y="397859"/>
                      <a:pt x="348329" y="393002"/>
                      <a:pt x="343853" y="392049"/>
                    </a:cubicBezTo>
                    <a:cubicBezTo>
                      <a:pt x="337756" y="390430"/>
                      <a:pt x="346234" y="384715"/>
                      <a:pt x="341281" y="381000"/>
                    </a:cubicBezTo>
                    <a:cubicBezTo>
                      <a:pt x="327470" y="368522"/>
                      <a:pt x="335089" y="399002"/>
                      <a:pt x="327565" y="396621"/>
                    </a:cubicBezTo>
                    <a:cubicBezTo>
                      <a:pt x="323574" y="388147"/>
                      <a:pt x="323860" y="378279"/>
                      <a:pt x="328327" y="370046"/>
                    </a:cubicBezTo>
                    <a:cubicBezTo>
                      <a:pt x="327850" y="365760"/>
                      <a:pt x="321659" y="356330"/>
                      <a:pt x="318325" y="358426"/>
                    </a:cubicBezTo>
                    <a:cubicBezTo>
                      <a:pt x="314992" y="360521"/>
                      <a:pt x="308896" y="353473"/>
                      <a:pt x="308705" y="349948"/>
                    </a:cubicBezTo>
                    <a:close/>
                    <a:moveTo>
                      <a:pt x="130016" y="165830"/>
                    </a:moveTo>
                    <a:cubicBezTo>
                      <a:pt x="130016" y="165830"/>
                      <a:pt x="130016" y="165830"/>
                      <a:pt x="130016" y="165163"/>
                    </a:cubicBezTo>
                    <a:lnTo>
                      <a:pt x="130016" y="165163"/>
                    </a:lnTo>
                    <a:lnTo>
                      <a:pt x="130492" y="165925"/>
                    </a:lnTo>
                    <a:close/>
                    <a:moveTo>
                      <a:pt x="206216" y="141923"/>
                    </a:moveTo>
                    <a:cubicBezTo>
                      <a:pt x="204216" y="143351"/>
                      <a:pt x="202692" y="146209"/>
                      <a:pt x="199072" y="143161"/>
                    </a:cubicBezTo>
                    <a:cubicBezTo>
                      <a:pt x="195453" y="140113"/>
                      <a:pt x="194120" y="151352"/>
                      <a:pt x="191071" y="143161"/>
                    </a:cubicBezTo>
                    <a:cubicBezTo>
                      <a:pt x="189357" y="137350"/>
                      <a:pt x="188595" y="145637"/>
                      <a:pt x="185928" y="142018"/>
                    </a:cubicBezTo>
                    <a:cubicBezTo>
                      <a:pt x="179641" y="139732"/>
                      <a:pt x="185928" y="132017"/>
                      <a:pt x="188786" y="133445"/>
                    </a:cubicBezTo>
                    <a:cubicBezTo>
                      <a:pt x="187890" y="131519"/>
                      <a:pt x="186737" y="129724"/>
                      <a:pt x="185356" y="128111"/>
                    </a:cubicBezTo>
                    <a:cubicBezTo>
                      <a:pt x="189929" y="128111"/>
                      <a:pt x="196310" y="125825"/>
                      <a:pt x="199072" y="135731"/>
                    </a:cubicBezTo>
                    <a:cubicBezTo>
                      <a:pt x="199930" y="139732"/>
                      <a:pt x="206216" y="135922"/>
                      <a:pt x="206216" y="141923"/>
                    </a:cubicBezTo>
                    <a:close/>
                    <a:moveTo>
                      <a:pt x="251746" y="148400"/>
                    </a:moveTo>
                    <a:lnTo>
                      <a:pt x="251746" y="147161"/>
                    </a:lnTo>
                    <a:lnTo>
                      <a:pt x="251746" y="147161"/>
                    </a:lnTo>
                    <a:cubicBezTo>
                      <a:pt x="251555" y="147542"/>
                      <a:pt x="252031" y="148590"/>
                      <a:pt x="251365" y="148590"/>
                    </a:cubicBezTo>
                    <a:close/>
                    <a:moveTo>
                      <a:pt x="188214" y="34766"/>
                    </a:moveTo>
                    <a:cubicBezTo>
                      <a:pt x="190595" y="37338"/>
                      <a:pt x="194120" y="34099"/>
                      <a:pt x="193453" y="39433"/>
                    </a:cubicBezTo>
                    <a:cubicBezTo>
                      <a:pt x="196310" y="41910"/>
                      <a:pt x="197167" y="36766"/>
                      <a:pt x="200120" y="39910"/>
                    </a:cubicBezTo>
                    <a:cubicBezTo>
                      <a:pt x="204502" y="21526"/>
                      <a:pt x="203740" y="55626"/>
                      <a:pt x="213455" y="34480"/>
                    </a:cubicBezTo>
                    <a:cubicBezTo>
                      <a:pt x="208597" y="28384"/>
                      <a:pt x="204978" y="30099"/>
                      <a:pt x="199358" y="25527"/>
                    </a:cubicBezTo>
                    <a:cubicBezTo>
                      <a:pt x="198025" y="32004"/>
                      <a:pt x="177641" y="25241"/>
                      <a:pt x="187833" y="34766"/>
                    </a:cubicBezTo>
                    <a:close/>
                    <a:moveTo>
                      <a:pt x="273939" y="74676"/>
                    </a:moveTo>
                    <a:cubicBezTo>
                      <a:pt x="269176" y="91630"/>
                      <a:pt x="275272" y="80867"/>
                      <a:pt x="278606" y="94583"/>
                    </a:cubicBezTo>
                    <a:cubicBezTo>
                      <a:pt x="279968" y="96869"/>
                      <a:pt x="282045" y="98644"/>
                      <a:pt x="284512" y="99631"/>
                    </a:cubicBezTo>
                    <a:cubicBezTo>
                      <a:pt x="284512" y="97917"/>
                      <a:pt x="284512" y="96583"/>
                      <a:pt x="285655" y="96393"/>
                    </a:cubicBezTo>
                    <a:cubicBezTo>
                      <a:pt x="282797" y="90964"/>
                      <a:pt x="287369" y="89535"/>
                      <a:pt x="283273" y="83248"/>
                    </a:cubicBezTo>
                    <a:cubicBezTo>
                      <a:pt x="278892" y="81915"/>
                      <a:pt x="276511" y="76200"/>
                      <a:pt x="272891" y="74676"/>
                    </a:cubicBezTo>
                    <a:close/>
                    <a:moveTo>
                      <a:pt x="156115" y="77915"/>
                    </a:moveTo>
                    <a:cubicBezTo>
                      <a:pt x="155067" y="76200"/>
                      <a:pt x="153829" y="75819"/>
                      <a:pt x="152686" y="76105"/>
                    </a:cubicBezTo>
                    <a:cubicBezTo>
                      <a:pt x="152971" y="78010"/>
                      <a:pt x="154114" y="77629"/>
                      <a:pt x="155353" y="77915"/>
                    </a:cubicBezTo>
                    <a:close/>
                    <a:moveTo>
                      <a:pt x="176498" y="70199"/>
                    </a:moveTo>
                    <a:cubicBezTo>
                      <a:pt x="181165" y="74581"/>
                      <a:pt x="180880" y="83629"/>
                      <a:pt x="188023" y="84677"/>
                    </a:cubicBezTo>
                    <a:cubicBezTo>
                      <a:pt x="195263" y="87440"/>
                      <a:pt x="195358" y="75152"/>
                      <a:pt x="203549" y="76390"/>
                    </a:cubicBezTo>
                    <a:cubicBezTo>
                      <a:pt x="206407" y="76390"/>
                      <a:pt x="218408" y="78105"/>
                      <a:pt x="211550" y="70961"/>
                    </a:cubicBezTo>
                    <a:cubicBezTo>
                      <a:pt x="210693" y="69151"/>
                      <a:pt x="208312" y="68199"/>
                      <a:pt x="209169" y="65532"/>
                    </a:cubicBezTo>
                    <a:cubicBezTo>
                      <a:pt x="206692" y="64675"/>
                      <a:pt x="203454" y="60674"/>
                      <a:pt x="201549" y="62674"/>
                    </a:cubicBezTo>
                    <a:cubicBezTo>
                      <a:pt x="194977" y="56197"/>
                      <a:pt x="180975" y="41624"/>
                      <a:pt x="177355" y="48768"/>
                    </a:cubicBezTo>
                    <a:cubicBezTo>
                      <a:pt x="181642" y="52388"/>
                      <a:pt x="177355" y="61531"/>
                      <a:pt x="175070" y="61531"/>
                    </a:cubicBezTo>
                    <a:cubicBezTo>
                      <a:pt x="175070" y="64294"/>
                      <a:pt x="175070" y="64865"/>
                      <a:pt x="172688" y="63246"/>
                    </a:cubicBezTo>
                    <a:cubicBezTo>
                      <a:pt x="172183" y="65969"/>
                      <a:pt x="173393" y="68724"/>
                      <a:pt x="175736" y="70199"/>
                    </a:cubicBezTo>
                    <a:close/>
                    <a:moveTo>
                      <a:pt x="260699" y="42577"/>
                    </a:moveTo>
                    <a:cubicBezTo>
                      <a:pt x="263938" y="45339"/>
                      <a:pt x="264319" y="48387"/>
                      <a:pt x="260223" y="46387"/>
                    </a:cubicBezTo>
                    <a:cubicBezTo>
                      <a:pt x="249650" y="45053"/>
                      <a:pt x="272510" y="54578"/>
                      <a:pt x="272701" y="59817"/>
                    </a:cubicBezTo>
                    <a:cubicBezTo>
                      <a:pt x="291751" y="76200"/>
                      <a:pt x="270224" y="45815"/>
                      <a:pt x="265652" y="40100"/>
                    </a:cubicBezTo>
                    <a:lnTo>
                      <a:pt x="254317" y="34290"/>
                    </a:lnTo>
                    <a:cubicBezTo>
                      <a:pt x="253965" y="36670"/>
                      <a:pt x="254365" y="39102"/>
                      <a:pt x="255461" y="41243"/>
                    </a:cubicBezTo>
                    <a:cubicBezTo>
                      <a:pt x="256984" y="41053"/>
                      <a:pt x="258413" y="39529"/>
                      <a:pt x="259937" y="42577"/>
                    </a:cubicBezTo>
                    <a:close/>
                    <a:moveTo>
                      <a:pt x="1050226" y="490252"/>
                    </a:moveTo>
                    <a:cubicBezTo>
                      <a:pt x="1059751" y="497777"/>
                      <a:pt x="1078801" y="530161"/>
                      <a:pt x="1081659" y="509873"/>
                    </a:cubicBezTo>
                    <a:cubicBezTo>
                      <a:pt x="1085564" y="501396"/>
                      <a:pt x="1070515" y="500348"/>
                      <a:pt x="1072134" y="492157"/>
                    </a:cubicBezTo>
                    <a:cubicBezTo>
                      <a:pt x="1071658" y="471011"/>
                      <a:pt x="1044416" y="475964"/>
                      <a:pt x="1049464" y="490157"/>
                    </a:cubicBezTo>
                    <a:close/>
                    <a:moveTo>
                      <a:pt x="1077944" y="525780"/>
                    </a:moveTo>
                    <a:cubicBezTo>
                      <a:pt x="1085183" y="529780"/>
                      <a:pt x="1099852" y="539496"/>
                      <a:pt x="1103566" y="532448"/>
                    </a:cubicBezTo>
                    <a:cubicBezTo>
                      <a:pt x="1094613" y="512064"/>
                      <a:pt x="1080611" y="510540"/>
                      <a:pt x="1077182" y="525685"/>
                    </a:cubicBezTo>
                    <a:close/>
                    <a:moveTo>
                      <a:pt x="1235392" y="653415"/>
                    </a:moveTo>
                    <a:lnTo>
                      <a:pt x="1241870" y="657225"/>
                    </a:lnTo>
                    <a:lnTo>
                      <a:pt x="1241870" y="657225"/>
                    </a:lnTo>
                    <a:cubicBezTo>
                      <a:pt x="1247775" y="658368"/>
                      <a:pt x="1267301" y="673608"/>
                      <a:pt x="1262920" y="657892"/>
                    </a:cubicBezTo>
                    <a:cubicBezTo>
                      <a:pt x="1255300" y="646557"/>
                      <a:pt x="1246632" y="647509"/>
                      <a:pt x="1239869" y="638842"/>
                    </a:cubicBezTo>
                    <a:cubicBezTo>
                      <a:pt x="1233106" y="630174"/>
                      <a:pt x="1224724" y="647033"/>
                      <a:pt x="1235392" y="653415"/>
                    </a:cubicBezTo>
                    <a:close/>
                    <a:moveTo>
                      <a:pt x="284893" y="109728"/>
                    </a:moveTo>
                    <a:cubicBezTo>
                      <a:pt x="281940" y="108775"/>
                      <a:pt x="263462" y="102870"/>
                      <a:pt x="273463" y="112586"/>
                    </a:cubicBezTo>
                    <a:cubicBezTo>
                      <a:pt x="276606" y="121348"/>
                      <a:pt x="264986" y="105537"/>
                      <a:pt x="264890" y="111919"/>
                    </a:cubicBezTo>
                    <a:cubicBezTo>
                      <a:pt x="264795" y="118300"/>
                      <a:pt x="274987" y="125063"/>
                      <a:pt x="277368" y="133731"/>
                    </a:cubicBezTo>
                    <a:cubicBezTo>
                      <a:pt x="284131" y="149923"/>
                      <a:pt x="298990" y="124873"/>
                      <a:pt x="286226" y="122968"/>
                    </a:cubicBezTo>
                    <a:cubicBezTo>
                      <a:pt x="278511" y="117348"/>
                      <a:pt x="291179" y="120872"/>
                      <a:pt x="287274" y="115062"/>
                    </a:cubicBezTo>
                    <a:cubicBezTo>
                      <a:pt x="286226" y="113348"/>
                      <a:pt x="284036" y="112300"/>
                      <a:pt x="284893" y="109728"/>
                    </a:cubicBezTo>
                    <a:close/>
                    <a:moveTo>
                      <a:pt x="888682" y="481965"/>
                    </a:moveTo>
                    <a:cubicBezTo>
                      <a:pt x="887730" y="486251"/>
                      <a:pt x="893064" y="488061"/>
                      <a:pt x="892207" y="491490"/>
                    </a:cubicBezTo>
                    <a:cubicBezTo>
                      <a:pt x="894302" y="493586"/>
                      <a:pt x="896207" y="489109"/>
                      <a:pt x="897255" y="495586"/>
                    </a:cubicBezTo>
                    <a:cubicBezTo>
                      <a:pt x="898303" y="502063"/>
                      <a:pt x="918686" y="515684"/>
                      <a:pt x="909923" y="501777"/>
                    </a:cubicBezTo>
                    <a:cubicBezTo>
                      <a:pt x="897446" y="480822"/>
                      <a:pt x="921639" y="472154"/>
                      <a:pt x="932212" y="473773"/>
                    </a:cubicBezTo>
                    <a:cubicBezTo>
                      <a:pt x="939346" y="471678"/>
                      <a:pt x="947033" y="472716"/>
                      <a:pt x="953357" y="476631"/>
                    </a:cubicBezTo>
                    <a:cubicBezTo>
                      <a:pt x="954405" y="473678"/>
                      <a:pt x="956786" y="474440"/>
                      <a:pt x="959263" y="475298"/>
                    </a:cubicBezTo>
                    <a:cubicBezTo>
                      <a:pt x="959834" y="470154"/>
                      <a:pt x="958501" y="467773"/>
                      <a:pt x="954500" y="466249"/>
                    </a:cubicBezTo>
                    <a:cubicBezTo>
                      <a:pt x="951643" y="467487"/>
                      <a:pt x="945547" y="464915"/>
                      <a:pt x="941641" y="463486"/>
                    </a:cubicBezTo>
                    <a:cubicBezTo>
                      <a:pt x="919544" y="456914"/>
                      <a:pt x="909828" y="455390"/>
                      <a:pt x="897636" y="475583"/>
                    </a:cubicBezTo>
                    <a:cubicBezTo>
                      <a:pt x="895255" y="474536"/>
                      <a:pt x="894683" y="476059"/>
                      <a:pt x="894397" y="478917"/>
                    </a:cubicBezTo>
                    <a:cubicBezTo>
                      <a:pt x="894207" y="484251"/>
                      <a:pt x="887539" y="475393"/>
                      <a:pt x="888682" y="481965"/>
                    </a:cubicBezTo>
                    <a:close/>
                    <a:moveTo>
                      <a:pt x="293465" y="56197"/>
                    </a:moveTo>
                    <a:cubicBezTo>
                      <a:pt x="294513" y="60103"/>
                      <a:pt x="297942" y="59912"/>
                      <a:pt x="299752" y="62103"/>
                    </a:cubicBezTo>
                    <a:cubicBezTo>
                      <a:pt x="301657" y="75628"/>
                      <a:pt x="318802" y="90678"/>
                      <a:pt x="324517" y="84296"/>
                    </a:cubicBezTo>
                    <a:cubicBezTo>
                      <a:pt x="328803" y="91726"/>
                      <a:pt x="321373" y="91726"/>
                      <a:pt x="324040" y="97060"/>
                    </a:cubicBezTo>
                    <a:cubicBezTo>
                      <a:pt x="325088" y="99917"/>
                      <a:pt x="324612" y="99536"/>
                      <a:pt x="323183" y="98869"/>
                    </a:cubicBezTo>
                    <a:cubicBezTo>
                      <a:pt x="317849" y="96965"/>
                      <a:pt x="316325" y="105061"/>
                      <a:pt x="310039" y="96202"/>
                    </a:cubicBezTo>
                    <a:cubicBezTo>
                      <a:pt x="303752" y="96202"/>
                      <a:pt x="298037" y="82677"/>
                      <a:pt x="290989" y="81724"/>
                    </a:cubicBezTo>
                    <a:lnTo>
                      <a:pt x="289846" y="84201"/>
                    </a:lnTo>
                    <a:cubicBezTo>
                      <a:pt x="296704" y="97727"/>
                      <a:pt x="308896" y="98488"/>
                      <a:pt x="308896" y="116967"/>
                    </a:cubicBezTo>
                    <a:cubicBezTo>
                      <a:pt x="310324" y="118396"/>
                      <a:pt x="313372" y="118110"/>
                      <a:pt x="313658" y="121253"/>
                    </a:cubicBezTo>
                    <a:cubicBezTo>
                      <a:pt x="318802" y="124873"/>
                      <a:pt x="323183" y="123349"/>
                      <a:pt x="327755" y="130778"/>
                    </a:cubicBezTo>
                    <a:cubicBezTo>
                      <a:pt x="331851" y="132302"/>
                      <a:pt x="336709" y="137922"/>
                      <a:pt x="340709" y="139827"/>
                    </a:cubicBezTo>
                    <a:cubicBezTo>
                      <a:pt x="340709" y="132683"/>
                      <a:pt x="351187" y="142113"/>
                      <a:pt x="353663" y="145732"/>
                    </a:cubicBezTo>
                    <a:lnTo>
                      <a:pt x="356045" y="147161"/>
                    </a:lnTo>
                    <a:cubicBezTo>
                      <a:pt x="366046" y="137636"/>
                      <a:pt x="346520" y="127540"/>
                      <a:pt x="339566" y="123444"/>
                    </a:cubicBezTo>
                    <a:cubicBezTo>
                      <a:pt x="334042" y="122587"/>
                      <a:pt x="315278" y="114490"/>
                      <a:pt x="320516" y="104394"/>
                    </a:cubicBezTo>
                    <a:cubicBezTo>
                      <a:pt x="330041" y="109442"/>
                      <a:pt x="336995" y="118777"/>
                      <a:pt x="345567" y="118872"/>
                    </a:cubicBezTo>
                    <a:cubicBezTo>
                      <a:pt x="353092" y="126492"/>
                      <a:pt x="357759" y="130397"/>
                      <a:pt x="365570" y="130207"/>
                    </a:cubicBezTo>
                    <a:cubicBezTo>
                      <a:pt x="369475" y="127159"/>
                      <a:pt x="363188" y="122968"/>
                      <a:pt x="360807" y="120682"/>
                    </a:cubicBezTo>
                    <a:cubicBezTo>
                      <a:pt x="362807" y="110585"/>
                      <a:pt x="387001" y="127921"/>
                      <a:pt x="378523" y="106013"/>
                    </a:cubicBezTo>
                    <a:cubicBezTo>
                      <a:pt x="391287" y="104299"/>
                      <a:pt x="412432" y="108871"/>
                      <a:pt x="420338" y="99346"/>
                    </a:cubicBezTo>
                    <a:cubicBezTo>
                      <a:pt x="429863" y="101536"/>
                      <a:pt x="442722" y="104013"/>
                      <a:pt x="426530" y="89821"/>
                    </a:cubicBezTo>
                    <a:cubicBezTo>
                      <a:pt x="411004" y="70771"/>
                      <a:pt x="390239" y="63722"/>
                      <a:pt x="372428" y="52959"/>
                    </a:cubicBezTo>
                    <a:cubicBezTo>
                      <a:pt x="367094" y="52959"/>
                      <a:pt x="361664" y="47625"/>
                      <a:pt x="356616" y="46863"/>
                    </a:cubicBezTo>
                    <a:cubicBezTo>
                      <a:pt x="348682" y="46912"/>
                      <a:pt x="340985" y="44144"/>
                      <a:pt x="334899" y="39052"/>
                    </a:cubicBezTo>
                    <a:cubicBezTo>
                      <a:pt x="335756" y="43148"/>
                      <a:pt x="332994" y="40672"/>
                      <a:pt x="331470" y="41053"/>
                    </a:cubicBezTo>
                    <a:cubicBezTo>
                      <a:pt x="332232" y="46863"/>
                      <a:pt x="327850" y="42767"/>
                      <a:pt x="326707" y="39052"/>
                    </a:cubicBezTo>
                    <a:cubicBezTo>
                      <a:pt x="323469" y="35052"/>
                      <a:pt x="320135" y="43815"/>
                      <a:pt x="318421" y="37433"/>
                    </a:cubicBezTo>
                    <a:cubicBezTo>
                      <a:pt x="315754" y="37433"/>
                      <a:pt x="312706" y="35052"/>
                      <a:pt x="310229" y="35814"/>
                    </a:cubicBezTo>
                    <a:cubicBezTo>
                      <a:pt x="311944" y="40195"/>
                      <a:pt x="313754" y="36290"/>
                      <a:pt x="316039" y="39910"/>
                    </a:cubicBezTo>
                    <a:lnTo>
                      <a:pt x="314896" y="41624"/>
                    </a:lnTo>
                    <a:cubicBezTo>
                      <a:pt x="319945" y="43339"/>
                      <a:pt x="313849" y="46768"/>
                      <a:pt x="318611" y="48673"/>
                    </a:cubicBezTo>
                    <a:cubicBezTo>
                      <a:pt x="319469" y="48673"/>
                      <a:pt x="320326" y="51435"/>
                      <a:pt x="321183" y="52959"/>
                    </a:cubicBezTo>
                    <a:cubicBezTo>
                      <a:pt x="324040" y="60769"/>
                      <a:pt x="332232" y="54959"/>
                      <a:pt x="331375" y="60293"/>
                    </a:cubicBezTo>
                    <a:cubicBezTo>
                      <a:pt x="331375" y="63055"/>
                      <a:pt x="333851" y="62770"/>
                      <a:pt x="334042" y="64960"/>
                    </a:cubicBezTo>
                    <a:cubicBezTo>
                      <a:pt x="342843" y="69376"/>
                      <a:pt x="352196" y="72580"/>
                      <a:pt x="361855" y="74486"/>
                    </a:cubicBezTo>
                    <a:cubicBezTo>
                      <a:pt x="361283" y="86106"/>
                      <a:pt x="337852" y="62484"/>
                      <a:pt x="352330" y="84868"/>
                    </a:cubicBezTo>
                    <a:cubicBezTo>
                      <a:pt x="346329" y="82582"/>
                      <a:pt x="333280" y="57055"/>
                      <a:pt x="330327" y="69914"/>
                    </a:cubicBezTo>
                    <a:cubicBezTo>
                      <a:pt x="331565" y="76962"/>
                      <a:pt x="339852" y="77057"/>
                      <a:pt x="338328" y="84487"/>
                    </a:cubicBezTo>
                    <a:cubicBezTo>
                      <a:pt x="334708" y="76200"/>
                      <a:pt x="327660" y="77057"/>
                      <a:pt x="326803" y="66580"/>
                    </a:cubicBezTo>
                    <a:cubicBezTo>
                      <a:pt x="326326" y="63722"/>
                      <a:pt x="326803" y="60579"/>
                      <a:pt x="323755" y="62293"/>
                    </a:cubicBezTo>
                    <a:cubicBezTo>
                      <a:pt x="319345" y="57599"/>
                      <a:pt x="315563" y="52347"/>
                      <a:pt x="312515" y="46672"/>
                    </a:cubicBezTo>
                    <a:cubicBezTo>
                      <a:pt x="309086" y="45434"/>
                      <a:pt x="306991" y="39433"/>
                      <a:pt x="304324" y="35623"/>
                    </a:cubicBezTo>
                    <a:cubicBezTo>
                      <a:pt x="301657" y="31814"/>
                      <a:pt x="297371" y="33623"/>
                      <a:pt x="296989" y="37243"/>
                    </a:cubicBezTo>
                    <a:cubicBezTo>
                      <a:pt x="291941" y="36100"/>
                      <a:pt x="293561" y="43053"/>
                      <a:pt x="291560" y="45529"/>
                    </a:cubicBezTo>
                    <a:cubicBezTo>
                      <a:pt x="286703" y="44863"/>
                      <a:pt x="293561" y="53340"/>
                      <a:pt x="293465" y="56197"/>
                    </a:cubicBezTo>
                    <a:close/>
                    <a:moveTo>
                      <a:pt x="727234" y="308991"/>
                    </a:moveTo>
                    <a:cubicBezTo>
                      <a:pt x="726091" y="318516"/>
                      <a:pt x="733425" y="321850"/>
                      <a:pt x="737997" y="332899"/>
                    </a:cubicBezTo>
                    <a:cubicBezTo>
                      <a:pt x="733806" y="338614"/>
                      <a:pt x="743807" y="340995"/>
                      <a:pt x="745141" y="347758"/>
                    </a:cubicBezTo>
                    <a:cubicBezTo>
                      <a:pt x="752380" y="360521"/>
                      <a:pt x="754666" y="329946"/>
                      <a:pt x="762572" y="337471"/>
                    </a:cubicBezTo>
                    <a:cubicBezTo>
                      <a:pt x="763476" y="340945"/>
                      <a:pt x="765095" y="344191"/>
                      <a:pt x="767334" y="346996"/>
                    </a:cubicBezTo>
                    <a:cubicBezTo>
                      <a:pt x="765334" y="348710"/>
                      <a:pt x="767334" y="350234"/>
                      <a:pt x="768572" y="351758"/>
                    </a:cubicBezTo>
                    <a:cubicBezTo>
                      <a:pt x="774382" y="361283"/>
                      <a:pt x="774192" y="356235"/>
                      <a:pt x="779145" y="356616"/>
                    </a:cubicBezTo>
                    <a:cubicBezTo>
                      <a:pt x="773211" y="349035"/>
                      <a:pt x="768544" y="340544"/>
                      <a:pt x="765334" y="331470"/>
                    </a:cubicBezTo>
                    <a:cubicBezTo>
                      <a:pt x="774859" y="336232"/>
                      <a:pt x="786003" y="345472"/>
                      <a:pt x="790956" y="334423"/>
                    </a:cubicBezTo>
                    <a:cubicBezTo>
                      <a:pt x="785460" y="328101"/>
                      <a:pt x="778669" y="323034"/>
                      <a:pt x="771049" y="319564"/>
                    </a:cubicBezTo>
                    <a:cubicBezTo>
                      <a:pt x="769715" y="324612"/>
                      <a:pt x="763619" y="311277"/>
                      <a:pt x="760571" y="311658"/>
                    </a:cubicBezTo>
                    <a:cubicBezTo>
                      <a:pt x="759238" y="315754"/>
                      <a:pt x="753999" y="307467"/>
                      <a:pt x="752665" y="312611"/>
                    </a:cubicBezTo>
                    <a:cubicBezTo>
                      <a:pt x="751237" y="315563"/>
                      <a:pt x="747713" y="310991"/>
                      <a:pt x="746379" y="308134"/>
                    </a:cubicBezTo>
                    <a:cubicBezTo>
                      <a:pt x="744093" y="311372"/>
                      <a:pt x="746379" y="315754"/>
                      <a:pt x="745807" y="319564"/>
                    </a:cubicBezTo>
                    <a:cubicBezTo>
                      <a:pt x="739330" y="310896"/>
                      <a:pt x="743998" y="315754"/>
                      <a:pt x="743236" y="310039"/>
                    </a:cubicBezTo>
                    <a:cubicBezTo>
                      <a:pt x="741997" y="311277"/>
                      <a:pt x="741426" y="310610"/>
                      <a:pt x="741521" y="308229"/>
                    </a:cubicBezTo>
                    <a:cubicBezTo>
                      <a:pt x="739140" y="305848"/>
                      <a:pt x="740855" y="314706"/>
                      <a:pt x="738092" y="309182"/>
                    </a:cubicBezTo>
                    <a:cubicBezTo>
                      <a:pt x="741140" y="302895"/>
                      <a:pt x="717518" y="295942"/>
                      <a:pt x="727234" y="308991"/>
                    </a:cubicBezTo>
                    <a:close/>
                    <a:moveTo>
                      <a:pt x="644366" y="513969"/>
                    </a:moveTo>
                    <a:cubicBezTo>
                      <a:pt x="655891" y="515874"/>
                      <a:pt x="661606" y="513969"/>
                      <a:pt x="653891" y="493871"/>
                    </a:cubicBezTo>
                    <a:cubicBezTo>
                      <a:pt x="653129" y="496729"/>
                      <a:pt x="650272" y="488347"/>
                      <a:pt x="649891" y="493109"/>
                    </a:cubicBezTo>
                    <a:cubicBezTo>
                      <a:pt x="647509" y="495871"/>
                      <a:pt x="639699" y="484727"/>
                      <a:pt x="641699" y="494824"/>
                    </a:cubicBezTo>
                    <a:cubicBezTo>
                      <a:pt x="647414" y="507206"/>
                      <a:pt x="632365" y="503111"/>
                      <a:pt x="644366" y="513969"/>
                    </a:cubicBezTo>
                    <a:close/>
                    <a:moveTo>
                      <a:pt x="656844" y="478346"/>
                    </a:moveTo>
                    <a:cubicBezTo>
                      <a:pt x="657130" y="478765"/>
                      <a:pt x="657387" y="479212"/>
                      <a:pt x="657606" y="479679"/>
                    </a:cubicBezTo>
                    <a:cubicBezTo>
                      <a:pt x="655987" y="481108"/>
                      <a:pt x="656082" y="490347"/>
                      <a:pt x="658463" y="491680"/>
                    </a:cubicBezTo>
                    <a:cubicBezTo>
                      <a:pt x="663416" y="493395"/>
                      <a:pt x="659130" y="499682"/>
                      <a:pt x="663321" y="501205"/>
                    </a:cubicBezTo>
                    <a:cubicBezTo>
                      <a:pt x="666940" y="499586"/>
                      <a:pt x="667893" y="505682"/>
                      <a:pt x="668274" y="509969"/>
                    </a:cubicBezTo>
                    <a:cubicBezTo>
                      <a:pt x="669607" y="516160"/>
                      <a:pt x="661511" y="508349"/>
                      <a:pt x="663226" y="515493"/>
                    </a:cubicBezTo>
                    <a:cubicBezTo>
                      <a:pt x="664940" y="520827"/>
                      <a:pt x="658749" y="516446"/>
                      <a:pt x="660559" y="521494"/>
                    </a:cubicBezTo>
                    <a:cubicBezTo>
                      <a:pt x="668655" y="526256"/>
                      <a:pt x="660559" y="526637"/>
                      <a:pt x="661702" y="531590"/>
                    </a:cubicBezTo>
                    <a:cubicBezTo>
                      <a:pt x="664750" y="534162"/>
                      <a:pt x="668750" y="537686"/>
                      <a:pt x="671798" y="536067"/>
                    </a:cubicBezTo>
                    <a:cubicBezTo>
                      <a:pt x="676561" y="534257"/>
                      <a:pt x="684086" y="545592"/>
                      <a:pt x="687133" y="538544"/>
                    </a:cubicBezTo>
                    <a:lnTo>
                      <a:pt x="684943" y="536924"/>
                    </a:lnTo>
                    <a:cubicBezTo>
                      <a:pt x="689515" y="534734"/>
                      <a:pt x="691229" y="529304"/>
                      <a:pt x="683800" y="525113"/>
                    </a:cubicBezTo>
                    <a:cubicBezTo>
                      <a:pt x="681895" y="520351"/>
                      <a:pt x="681609" y="516350"/>
                      <a:pt x="679990" y="511588"/>
                    </a:cubicBezTo>
                    <a:cubicBezTo>
                      <a:pt x="678371" y="508730"/>
                      <a:pt x="675418" y="505968"/>
                      <a:pt x="676465" y="502063"/>
                    </a:cubicBezTo>
                    <a:cubicBezTo>
                      <a:pt x="674846" y="499777"/>
                      <a:pt x="672941" y="495300"/>
                      <a:pt x="670370" y="494062"/>
                    </a:cubicBezTo>
                    <a:cubicBezTo>
                      <a:pt x="678656" y="479965"/>
                      <a:pt x="671322" y="488156"/>
                      <a:pt x="668274" y="474250"/>
                    </a:cubicBezTo>
                    <a:cubicBezTo>
                      <a:pt x="668274" y="470821"/>
                      <a:pt x="664940" y="474250"/>
                      <a:pt x="663512" y="470535"/>
                    </a:cubicBezTo>
                    <a:cubicBezTo>
                      <a:pt x="662083" y="466820"/>
                      <a:pt x="660178" y="469297"/>
                      <a:pt x="660178" y="470535"/>
                    </a:cubicBezTo>
                    <a:cubicBezTo>
                      <a:pt x="661416" y="476155"/>
                      <a:pt x="653891" y="473107"/>
                      <a:pt x="657130" y="478346"/>
                    </a:cubicBezTo>
                    <a:close/>
                    <a:moveTo>
                      <a:pt x="1391507" y="1468946"/>
                    </a:moveTo>
                    <a:cubicBezTo>
                      <a:pt x="1387412" y="1469993"/>
                      <a:pt x="1387888" y="1464659"/>
                      <a:pt x="1385221" y="1460087"/>
                    </a:cubicBezTo>
                    <a:cubicBezTo>
                      <a:pt x="1380077" y="1462945"/>
                      <a:pt x="1377124" y="1470089"/>
                      <a:pt x="1383506" y="1480185"/>
                    </a:cubicBezTo>
                    <a:cubicBezTo>
                      <a:pt x="1379982" y="1491329"/>
                      <a:pt x="1390269" y="1491329"/>
                      <a:pt x="1390745" y="1480185"/>
                    </a:cubicBezTo>
                    <a:cubicBezTo>
                      <a:pt x="1391412" y="1475708"/>
                      <a:pt x="1401604" y="1474089"/>
                      <a:pt x="1391793" y="1468469"/>
                    </a:cubicBezTo>
                    <a:close/>
                    <a:moveTo>
                      <a:pt x="1204913" y="1154621"/>
                    </a:moveTo>
                    <a:cubicBezTo>
                      <a:pt x="1209484" y="1156811"/>
                      <a:pt x="1206627" y="1162717"/>
                      <a:pt x="1209580" y="1167098"/>
                    </a:cubicBezTo>
                    <a:cubicBezTo>
                      <a:pt x="1215295" y="1177671"/>
                      <a:pt x="1228630" y="1180529"/>
                      <a:pt x="1233202" y="1193483"/>
                    </a:cubicBezTo>
                    <a:cubicBezTo>
                      <a:pt x="1228534" y="1209294"/>
                      <a:pt x="1234059" y="1205579"/>
                      <a:pt x="1244917" y="1215485"/>
                    </a:cubicBezTo>
                    <a:cubicBezTo>
                      <a:pt x="1249489" y="1231011"/>
                      <a:pt x="1256157" y="1213199"/>
                      <a:pt x="1261777" y="1221581"/>
                    </a:cubicBezTo>
                    <a:cubicBezTo>
                      <a:pt x="1273588" y="1242917"/>
                      <a:pt x="1286256" y="1255776"/>
                      <a:pt x="1270825" y="1222343"/>
                    </a:cubicBezTo>
                    <a:cubicBezTo>
                      <a:pt x="1273683" y="1207389"/>
                      <a:pt x="1244156" y="1183196"/>
                      <a:pt x="1233297" y="1169670"/>
                    </a:cubicBezTo>
                    <a:cubicBezTo>
                      <a:pt x="1228630" y="1163669"/>
                      <a:pt x="1222629" y="1177290"/>
                      <a:pt x="1218724" y="1166717"/>
                    </a:cubicBezTo>
                    <a:cubicBezTo>
                      <a:pt x="1219295" y="1152239"/>
                      <a:pt x="1207961" y="1143381"/>
                      <a:pt x="1202722" y="1151287"/>
                    </a:cubicBezTo>
                    <a:cubicBezTo>
                      <a:pt x="1203770" y="1151858"/>
                      <a:pt x="1204627" y="1153858"/>
                      <a:pt x="1205198" y="1154049"/>
                    </a:cubicBezTo>
                    <a:close/>
                    <a:moveTo>
                      <a:pt x="1376363" y="1477994"/>
                    </a:moveTo>
                    <a:cubicBezTo>
                      <a:pt x="1368266" y="1470565"/>
                      <a:pt x="1369695" y="1480185"/>
                      <a:pt x="1365504" y="1483043"/>
                    </a:cubicBezTo>
                    <a:cubicBezTo>
                      <a:pt x="1361123" y="1488758"/>
                      <a:pt x="1351788" y="1483519"/>
                      <a:pt x="1349216" y="1492568"/>
                    </a:cubicBezTo>
                    <a:cubicBezTo>
                      <a:pt x="1347025" y="1497235"/>
                      <a:pt x="1353217" y="1502093"/>
                      <a:pt x="1352740" y="1508284"/>
                    </a:cubicBezTo>
                    <a:cubicBezTo>
                      <a:pt x="1354741" y="1510856"/>
                      <a:pt x="1355693" y="1506760"/>
                      <a:pt x="1357979" y="1508284"/>
                    </a:cubicBezTo>
                    <a:cubicBezTo>
                      <a:pt x="1362932" y="1507617"/>
                      <a:pt x="1390364" y="1486186"/>
                      <a:pt x="1376458" y="1477423"/>
                    </a:cubicBezTo>
                    <a:close/>
                    <a:moveTo>
                      <a:pt x="1239203" y="942975"/>
                    </a:moveTo>
                    <a:cubicBezTo>
                      <a:pt x="1239679" y="947357"/>
                      <a:pt x="1232059" y="954977"/>
                      <a:pt x="1230916" y="947642"/>
                    </a:cubicBezTo>
                    <a:cubicBezTo>
                      <a:pt x="1230887" y="946747"/>
                      <a:pt x="1230144" y="946042"/>
                      <a:pt x="1229249" y="946071"/>
                    </a:cubicBezTo>
                    <a:cubicBezTo>
                      <a:pt x="1229039" y="946080"/>
                      <a:pt x="1228830" y="946128"/>
                      <a:pt x="1228630" y="946214"/>
                    </a:cubicBezTo>
                    <a:cubicBezTo>
                      <a:pt x="1226915" y="948023"/>
                      <a:pt x="1226534" y="958215"/>
                      <a:pt x="1222439" y="951738"/>
                    </a:cubicBezTo>
                    <a:cubicBezTo>
                      <a:pt x="1216628" y="947642"/>
                      <a:pt x="1196149" y="945547"/>
                      <a:pt x="1206532" y="959929"/>
                    </a:cubicBezTo>
                    <a:cubicBezTo>
                      <a:pt x="1210342" y="959072"/>
                      <a:pt x="1214342" y="963168"/>
                      <a:pt x="1217962" y="965073"/>
                    </a:cubicBezTo>
                    <a:cubicBezTo>
                      <a:pt x="1217962" y="962215"/>
                      <a:pt x="1218819" y="963263"/>
                      <a:pt x="1219772" y="965073"/>
                    </a:cubicBezTo>
                    <a:cubicBezTo>
                      <a:pt x="1221296" y="964311"/>
                      <a:pt x="1218533" y="961073"/>
                      <a:pt x="1218057" y="958977"/>
                    </a:cubicBezTo>
                    <a:cubicBezTo>
                      <a:pt x="1223010" y="957262"/>
                      <a:pt x="1220248" y="966692"/>
                      <a:pt x="1225010" y="966692"/>
                    </a:cubicBezTo>
                    <a:cubicBezTo>
                      <a:pt x="1230468" y="965340"/>
                      <a:pt x="1236240" y="965940"/>
                      <a:pt x="1241298" y="968407"/>
                    </a:cubicBezTo>
                    <a:cubicBezTo>
                      <a:pt x="1251109" y="968597"/>
                      <a:pt x="1251871" y="905637"/>
                      <a:pt x="1239298" y="942403"/>
                    </a:cubicBezTo>
                    <a:close/>
                    <a:moveTo>
                      <a:pt x="1243489" y="928783"/>
                    </a:moveTo>
                    <a:cubicBezTo>
                      <a:pt x="1246156" y="929735"/>
                      <a:pt x="1247299" y="926211"/>
                      <a:pt x="1243489" y="923639"/>
                    </a:cubicBezTo>
                    <a:cubicBezTo>
                      <a:pt x="1248347" y="922591"/>
                      <a:pt x="1252061" y="933164"/>
                      <a:pt x="1255871" y="930116"/>
                    </a:cubicBezTo>
                    <a:cubicBezTo>
                      <a:pt x="1259681" y="927068"/>
                      <a:pt x="1265396" y="932783"/>
                      <a:pt x="1265396" y="924687"/>
                    </a:cubicBezTo>
                    <a:cubicBezTo>
                      <a:pt x="1255871" y="920115"/>
                      <a:pt x="1255871" y="915829"/>
                      <a:pt x="1249680" y="905637"/>
                    </a:cubicBezTo>
                    <a:cubicBezTo>
                      <a:pt x="1246727" y="905637"/>
                      <a:pt x="1249680" y="915829"/>
                      <a:pt x="1246061" y="917257"/>
                    </a:cubicBezTo>
                    <a:cubicBezTo>
                      <a:pt x="1242622" y="918410"/>
                      <a:pt x="1240765" y="922144"/>
                      <a:pt x="1241927" y="925582"/>
                    </a:cubicBezTo>
                    <a:cubicBezTo>
                      <a:pt x="1242260" y="926582"/>
                      <a:pt x="1242831" y="927478"/>
                      <a:pt x="1243584" y="928211"/>
                    </a:cubicBezTo>
                    <a:close/>
                    <a:moveTo>
                      <a:pt x="1253014" y="846773"/>
                    </a:moveTo>
                    <a:lnTo>
                      <a:pt x="1251775" y="846106"/>
                    </a:lnTo>
                    <a:cubicBezTo>
                      <a:pt x="1246537" y="856869"/>
                      <a:pt x="1253966" y="885539"/>
                      <a:pt x="1249489" y="896493"/>
                    </a:cubicBezTo>
                    <a:cubicBezTo>
                      <a:pt x="1248728" y="901256"/>
                      <a:pt x="1251204" y="902208"/>
                      <a:pt x="1253776" y="901636"/>
                    </a:cubicBezTo>
                    <a:cubicBezTo>
                      <a:pt x="1256252" y="899351"/>
                      <a:pt x="1248537" y="888968"/>
                      <a:pt x="1253014" y="889159"/>
                    </a:cubicBezTo>
                    <a:cubicBezTo>
                      <a:pt x="1253014" y="888016"/>
                      <a:pt x="1252442" y="885825"/>
                      <a:pt x="1254157" y="886682"/>
                    </a:cubicBezTo>
                    <a:cubicBezTo>
                      <a:pt x="1255014" y="881158"/>
                      <a:pt x="1261967" y="889730"/>
                      <a:pt x="1257681" y="876205"/>
                    </a:cubicBezTo>
                    <a:cubicBezTo>
                      <a:pt x="1255528" y="869709"/>
                      <a:pt x="1254719" y="862832"/>
                      <a:pt x="1255300" y="856012"/>
                    </a:cubicBezTo>
                    <a:cubicBezTo>
                      <a:pt x="1253681" y="853011"/>
                      <a:pt x="1253214" y="849525"/>
                      <a:pt x="1253966" y="846201"/>
                    </a:cubicBezTo>
                    <a:close/>
                    <a:moveTo>
                      <a:pt x="1154239" y="1083374"/>
                    </a:moveTo>
                    <a:cubicBezTo>
                      <a:pt x="1142905" y="1068133"/>
                      <a:pt x="1145381" y="1077563"/>
                      <a:pt x="1137095" y="1079659"/>
                    </a:cubicBezTo>
                    <a:cubicBezTo>
                      <a:pt x="1129951" y="1078230"/>
                      <a:pt x="1125855" y="1090517"/>
                      <a:pt x="1116521" y="1083374"/>
                    </a:cubicBezTo>
                    <a:lnTo>
                      <a:pt x="1116044" y="1081850"/>
                    </a:lnTo>
                    <a:cubicBezTo>
                      <a:pt x="1110806" y="1089660"/>
                      <a:pt x="1120997" y="1116425"/>
                      <a:pt x="1129856" y="1120807"/>
                    </a:cubicBezTo>
                    <a:cubicBezTo>
                      <a:pt x="1143476" y="1133189"/>
                      <a:pt x="1142714" y="1129570"/>
                      <a:pt x="1148906" y="1117949"/>
                    </a:cubicBezTo>
                    <a:cubicBezTo>
                      <a:pt x="1157002" y="1100137"/>
                      <a:pt x="1157859" y="1123855"/>
                      <a:pt x="1149763" y="1092994"/>
                    </a:cubicBezTo>
                    <a:cubicBezTo>
                      <a:pt x="1151668" y="1089374"/>
                      <a:pt x="1161479" y="1090422"/>
                      <a:pt x="1154716" y="1082802"/>
                    </a:cubicBezTo>
                    <a:close/>
                    <a:moveTo>
                      <a:pt x="721042" y="615315"/>
                    </a:moveTo>
                    <a:cubicBezTo>
                      <a:pt x="721709" y="607695"/>
                      <a:pt x="714565" y="610553"/>
                      <a:pt x="714470" y="613029"/>
                    </a:cubicBezTo>
                    <a:cubicBezTo>
                      <a:pt x="718756" y="619220"/>
                      <a:pt x="711422" y="627412"/>
                      <a:pt x="716280" y="634175"/>
                    </a:cubicBezTo>
                    <a:cubicBezTo>
                      <a:pt x="725424" y="639032"/>
                      <a:pt x="721042" y="622268"/>
                      <a:pt x="721042" y="615315"/>
                    </a:cubicBezTo>
                    <a:close/>
                    <a:moveTo>
                      <a:pt x="734378" y="660940"/>
                    </a:moveTo>
                    <a:cubicBezTo>
                      <a:pt x="734378" y="664940"/>
                      <a:pt x="743045" y="664559"/>
                      <a:pt x="740950" y="660463"/>
                    </a:cubicBezTo>
                    <a:cubicBezTo>
                      <a:pt x="735997" y="649510"/>
                      <a:pt x="735616" y="654463"/>
                      <a:pt x="734378" y="660654"/>
                    </a:cubicBezTo>
                    <a:close/>
                    <a:moveTo>
                      <a:pt x="1443133" y="858203"/>
                    </a:moveTo>
                    <a:cubicBezTo>
                      <a:pt x="1435989" y="840772"/>
                      <a:pt x="1427798" y="851916"/>
                      <a:pt x="1425416" y="842010"/>
                    </a:cubicBezTo>
                    <a:cubicBezTo>
                      <a:pt x="1426178" y="831914"/>
                      <a:pt x="1414177" y="827627"/>
                      <a:pt x="1413510" y="819626"/>
                    </a:cubicBezTo>
                    <a:cubicBezTo>
                      <a:pt x="1407785" y="816521"/>
                      <a:pt x="1403556" y="811225"/>
                      <a:pt x="1401794" y="804958"/>
                    </a:cubicBezTo>
                    <a:cubicBezTo>
                      <a:pt x="1394650" y="801433"/>
                      <a:pt x="1389983" y="791147"/>
                      <a:pt x="1382744" y="789051"/>
                    </a:cubicBezTo>
                    <a:cubicBezTo>
                      <a:pt x="1378744" y="785622"/>
                      <a:pt x="1369409" y="778097"/>
                      <a:pt x="1365695" y="779526"/>
                    </a:cubicBezTo>
                    <a:cubicBezTo>
                      <a:pt x="1361599" y="778574"/>
                      <a:pt x="1358646" y="768096"/>
                      <a:pt x="1353883" y="772001"/>
                    </a:cubicBezTo>
                    <a:cubicBezTo>
                      <a:pt x="1351598" y="780955"/>
                      <a:pt x="1331119" y="754094"/>
                      <a:pt x="1329881" y="765905"/>
                    </a:cubicBezTo>
                    <a:cubicBezTo>
                      <a:pt x="1329881" y="758952"/>
                      <a:pt x="1324547" y="758666"/>
                      <a:pt x="1323308" y="753904"/>
                    </a:cubicBezTo>
                    <a:cubicBezTo>
                      <a:pt x="1319974" y="728662"/>
                      <a:pt x="1297686" y="739140"/>
                      <a:pt x="1289114" y="720566"/>
                    </a:cubicBezTo>
                    <a:cubicBezTo>
                      <a:pt x="1286351" y="719995"/>
                      <a:pt x="1284161" y="716090"/>
                      <a:pt x="1282541" y="713708"/>
                    </a:cubicBezTo>
                    <a:cubicBezTo>
                      <a:pt x="1277207" y="710756"/>
                      <a:pt x="1281208" y="709803"/>
                      <a:pt x="1280922" y="706374"/>
                    </a:cubicBezTo>
                    <a:cubicBezTo>
                      <a:pt x="1267873" y="694658"/>
                      <a:pt x="1269778" y="714947"/>
                      <a:pt x="1261872" y="694753"/>
                    </a:cubicBezTo>
                    <a:cubicBezTo>
                      <a:pt x="1260824" y="688848"/>
                      <a:pt x="1253681" y="688753"/>
                      <a:pt x="1250537" y="683705"/>
                    </a:cubicBezTo>
                    <a:cubicBezTo>
                      <a:pt x="1247013" y="680085"/>
                      <a:pt x="1244917" y="684467"/>
                      <a:pt x="1241012" y="680180"/>
                    </a:cubicBezTo>
                    <a:cubicBezTo>
                      <a:pt x="1242060" y="681609"/>
                      <a:pt x="1237583" y="681038"/>
                      <a:pt x="1241012" y="683609"/>
                    </a:cubicBezTo>
                    <a:cubicBezTo>
                      <a:pt x="1247680" y="697040"/>
                      <a:pt x="1229487" y="689324"/>
                      <a:pt x="1226534" y="681419"/>
                    </a:cubicBezTo>
                    <a:cubicBezTo>
                      <a:pt x="1221296" y="678466"/>
                      <a:pt x="1218724" y="682657"/>
                      <a:pt x="1213485" y="673989"/>
                    </a:cubicBezTo>
                    <a:cubicBezTo>
                      <a:pt x="1209675" y="670084"/>
                      <a:pt x="1211389" y="680466"/>
                      <a:pt x="1207294" y="678180"/>
                    </a:cubicBezTo>
                    <a:cubicBezTo>
                      <a:pt x="1190720" y="669703"/>
                      <a:pt x="1202531" y="652082"/>
                      <a:pt x="1192339" y="642938"/>
                    </a:cubicBezTo>
                    <a:cubicBezTo>
                      <a:pt x="1172242" y="626555"/>
                      <a:pt x="1183862" y="634270"/>
                      <a:pt x="1169575" y="635984"/>
                    </a:cubicBezTo>
                    <a:cubicBezTo>
                      <a:pt x="1161279" y="630317"/>
                      <a:pt x="1154211" y="623030"/>
                      <a:pt x="1148810" y="614553"/>
                    </a:cubicBezTo>
                    <a:lnTo>
                      <a:pt x="1141762" y="610553"/>
                    </a:lnTo>
                    <a:cubicBezTo>
                      <a:pt x="1141000" y="613315"/>
                      <a:pt x="1138619" y="609600"/>
                      <a:pt x="1137095" y="609409"/>
                    </a:cubicBezTo>
                    <a:cubicBezTo>
                      <a:pt x="1133380" y="611124"/>
                      <a:pt x="1134713" y="607409"/>
                      <a:pt x="1132618" y="603790"/>
                    </a:cubicBezTo>
                    <a:cubicBezTo>
                      <a:pt x="1129379" y="607505"/>
                      <a:pt x="1125379" y="597884"/>
                      <a:pt x="1119759" y="595884"/>
                    </a:cubicBezTo>
                    <a:cubicBezTo>
                      <a:pt x="1138809" y="590931"/>
                      <a:pt x="1138809" y="574357"/>
                      <a:pt x="1112234" y="562928"/>
                    </a:cubicBezTo>
                    <a:cubicBezTo>
                      <a:pt x="1106710" y="562928"/>
                      <a:pt x="1107567" y="556546"/>
                      <a:pt x="1103566" y="553403"/>
                    </a:cubicBezTo>
                    <a:cubicBezTo>
                      <a:pt x="1099566" y="550259"/>
                      <a:pt x="1100709" y="544830"/>
                      <a:pt x="1098232" y="541115"/>
                    </a:cubicBezTo>
                    <a:cubicBezTo>
                      <a:pt x="1087469" y="532448"/>
                      <a:pt x="1086231" y="548450"/>
                      <a:pt x="1078611" y="544354"/>
                    </a:cubicBezTo>
                    <a:cubicBezTo>
                      <a:pt x="1080135" y="549497"/>
                      <a:pt x="1076611" y="545306"/>
                      <a:pt x="1074134" y="544354"/>
                    </a:cubicBezTo>
                    <a:cubicBezTo>
                      <a:pt x="1068610" y="545211"/>
                      <a:pt x="1063181" y="534829"/>
                      <a:pt x="1058323" y="537686"/>
                    </a:cubicBezTo>
                    <a:cubicBezTo>
                      <a:pt x="1014317" y="523399"/>
                      <a:pt x="1049941" y="560642"/>
                      <a:pt x="1013460" y="535972"/>
                    </a:cubicBezTo>
                    <a:cubicBezTo>
                      <a:pt x="1012412" y="538829"/>
                      <a:pt x="1007650" y="532828"/>
                      <a:pt x="1009745" y="540544"/>
                    </a:cubicBezTo>
                    <a:cubicBezTo>
                      <a:pt x="1008507" y="545116"/>
                      <a:pt x="1011174" y="545782"/>
                      <a:pt x="1014603" y="550069"/>
                    </a:cubicBezTo>
                    <a:cubicBezTo>
                      <a:pt x="1021461" y="574167"/>
                      <a:pt x="992410" y="523875"/>
                      <a:pt x="996601" y="545021"/>
                    </a:cubicBezTo>
                    <a:cubicBezTo>
                      <a:pt x="993934" y="541306"/>
                      <a:pt x="989838" y="540734"/>
                      <a:pt x="993362" y="546640"/>
                    </a:cubicBezTo>
                    <a:cubicBezTo>
                      <a:pt x="995267" y="549021"/>
                      <a:pt x="999268" y="551783"/>
                      <a:pt x="999268" y="555212"/>
                    </a:cubicBezTo>
                    <a:cubicBezTo>
                      <a:pt x="986790" y="544640"/>
                      <a:pt x="985361" y="551593"/>
                      <a:pt x="987552" y="532162"/>
                    </a:cubicBezTo>
                    <a:cubicBezTo>
                      <a:pt x="983551" y="533495"/>
                      <a:pt x="985838" y="542830"/>
                      <a:pt x="978598" y="536638"/>
                    </a:cubicBezTo>
                    <a:cubicBezTo>
                      <a:pt x="975360" y="537305"/>
                      <a:pt x="981075" y="541306"/>
                      <a:pt x="979170" y="545592"/>
                    </a:cubicBezTo>
                    <a:cubicBezTo>
                      <a:pt x="977360" y="543211"/>
                      <a:pt x="973836" y="542544"/>
                      <a:pt x="974693" y="538353"/>
                    </a:cubicBezTo>
                    <a:cubicBezTo>
                      <a:pt x="971836" y="534162"/>
                      <a:pt x="974693" y="534067"/>
                      <a:pt x="974693" y="531019"/>
                    </a:cubicBezTo>
                    <a:cubicBezTo>
                      <a:pt x="979170" y="520636"/>
                      <a:pt x="959930" y="509492"/>
                      <a:pt x="959358" y="522161"/>
                    </a:cubicBezTo>
                    <a:cubicBezTo>
                      <a:pt x="960977" y="529400"/>
                      <a:pt x="951357" y="524732"/>
                      <a:pt x="954119" y="529971"/>
                    </a:cubicBezTo>
                    <a:cubicBezTo>
                      <a:pt x="958405" y="533972"/>
                      <a:pt x="951929" y="537020"/>
                      <a:pt x="953453" y="542353"/>
                    </a:cubicBezTo>
                    <a:cubicBezTo>
                      <a:pt x="963835" y="546926"/>
                      <a:pt x="959739" y="570928"/>
                      <a:pt x="953453" y="548545"/>
                    </a:cubicBezTo>
                    <a:cubicBezTo>
                      <a:pt x="945737" y="542258"/>
                      <a:pt x="938498" y="526732"/>
                      <a:pt x="930592" y="524637"/>
                    </a:cubicBezTo>
                    <a:cubicBezTo>
                      <a:pt x="926211" y="527590"/>
                      <a:pt x="918972" y="507397"/>
                      <a:pt x="917638" y="517017"/>
                    </a:cubicBezTo>
                    <a:cubicBezTo>
                      <a:pt x="922306" y="522923"/>
                      <a:pt x="931926" y="535210"/>
                      <a:pt x="922211" y="535019"/>
                    </a:cubicBezTo>
                    <a:cubicBezTo>
                      <a:pt x="922211" y="530543"/>
                      <a:pt x="918686" y="527304"/>
                      <a:pt x="916400" y="527590"/>
                    </a:cubicBezTo>
                    <a:cubicBezTo>
                      <a:pt x="912400" y="531590"/>
                      <a:pt x="906875" y="521208"/>
                      <a:pt x="902589" y="524828"/>
                    </a:cubicBezTo>
                    <a:cubicBezTo>
                      <a:pt x="898303" y="528447"/>
                      <a:pt x="898779" y="515303"/>
                      <a:pt x="895064" y="516541"/>
                    </a:cubicBezTo>
                    <a:cubicBezTo>
                      <a:pt x="884111" y="508159"/>
                      <a:pt x="868013" y="527209"/>
                      <a:pt x="864584" y="513017"/>
                    </a:cubicBezTo>
                    <a:cubicBezTo>
                      <a:pt x="857440" y="503492"/>
                      <a:pt x="872490" y="514255"/>
                      <a:pt x="867537" y="502158"/>
                    </a:cubicBezTo>
                    <a:lnTo>
                      <a:pt x="858012" y="496729"/>
                    </a:lnTo>
                    <a:cubicBezTo>
                      <a:pt x="859917" y="502444"/>
                      <a:pt x="856202" y="505111"/>
                      <a:pt x="859441" y="511111"/>
                    </a:cubicBezTo>
                    <a:cubicBezTo>
                      <a:pt x="860717" y="512731"/>
                      <a:pt x="860717" y="515017"/>
                      <a:pt x="859441" y="516636"/>
                    </a:cubicBezTo>
                    <a:cubicBezTo>
                      <a:pt x="856012" y="519208"/>
                      <a:pt x="851630" y="507873"/>
                      <a:pt x="848106" y="512445"/>
                    </a:cubicBezTo>
                    <a:cubicBezTo>
                      <a:pt x="837247" y="508921"/>
                      <a:pt x="846106" y="533686"/>
                      <a:pt x="830961" y="512445"/>
                    </a:cubicBezTo>
                    <a:cubicBezTo>
                      <a:pt x="821436" y="506159"/>
                      <a:pt x="832295" y="519970"/>
                      <a:pt x="831628" y="521970"/>
                    </a:cubicBezTo>
                    <a:cubicBezTo>
                      <a:pt x="817912" y="518827"/>
                      <a:pt x="823531" y="497872"/>
                      <a:pt x="813245" y="487490"/>
                    </a:cubicBezTo>
                    <a:cubicBezTo>
                      <a:pt x="822293" y="493681"/>
                      <a:pt x="847725" y="522256"/>
                      <a:pt x="846011" y="499396"/>
                    </a:cubicBezTo>
                    <a:cubicBezTo>
                      <a:pt x="838200" y="481584"/>
                      <a:pt x="818864" y="470821"/>
                      <a:pt x="810673" y="457200"/>
                    </a:cubicBezTo>
                    <a:lnTo>
                      <a:pt x="808291" y="455867"/>
                    </a:lnTo>
                    <a:cubicBezTo>
                      <a:pt x="807815" y="458629"/>
                      <a:pt x="805910" y="455867"/>
                      <a:pt x="804767" y="455867"/>
                    </a:cubicBezTo>
                    <a:cubicBezTo>
                      <a:pt x="804196" y="453580"/>
                      <a:pt x="802672" y="452723"/>
                      <a:pt x="801338" y="451485"/>
                    </a:cubicBezTo>
                    <a:cubicBezTo>
                      <a:pt x="802739" y="450628"/>
                      <a:pt x="804367" y="450228"/>
                      <a:pt x="806005" y="450342"/>
                    </a:cubicBezTo>
                    <a:cubicBezTo>
                      <a:pt x="803624" y="443579"/>
                      <a:pt x="793051" y="432054"/>
                      <a:pt x="789908" y="436436"/>
                    </a:cubicBezTo>
                    <a:cubicBezTo>
                      <a:pt x="789908" y="436436"/>
                      <a:pt x="789241" y="438340"/>
                      <a:pt x="788194" y="435388"/>
                    </a:cubicBezTo>
                    <a:cubicBezTo>
                      <a:pt x="780479" y="422053"/>
                      <a:pt x="769144" y="433388"/>
                      <a:pt x="761905" y="431102"/>
                    </a:cubicBezTo>
                    <a:cubicBezTo>
                      <a:pt x="762190" y="427567"/>
                      <a:pt x="759971" y="424312"/>
                      <a:pt x="756571" y="423291"/>
                    </a:cubicBezTo>
                    <a:cubicBezTo>
                      <a:pt x="758095" y="430625"/>
                      <a:pt x="741997" y="421005"/>
                      <a:pt x="751808" y="431006"/>
                    </a:cubicBezTo>
                    <a:cubicBezTo>
                      <a:pt x="750475" y="437102"/>
                      <a:pt x="747046" y="430054"/>
                      <a:pt x="744760" y="425958"/>
                    </a:cubicBezTo>
                    <a:cubicBezTo>
                      <a:pt x="743436" y="427148"/>
                      <a:pt x="741874" y="428055"/>
                      <a:pt x="740188" y="428625"/>
                    </a:cubicBezTo>
                    <a:cubicBezTo>
                      <a:pt x="747808" y="439674"/>
                      <a:pt x="733234" y="443579"/>
                      <a:pt x="731615" y="449961"/>
                    </a:cubicBezTo>
                    <a:cubicBezTo>
                      <a:pt x="731615" y="455390"/>
                      <a:pt x="727615" y="452438"/>
                      <a:pt x="725996" y="455009"/>
                    </a:cubicBezTo>
                    <a:cubicBezTo>
                      <a:pt x="725996" y="456057"/>
                      <a:pt x="728377" y="458438"/>
                      <a:pt x="725996" y="457390"/>
                    </a:cubicBezTo>
                    <a:cubicBezTo>
                      <a:pt x="710374" y="460629"/>
                      <a:pt x="692277" y="466915"/>
                      <a:pt x="708088" y="499015"/>
                    </a:cubicBezTo>
                    <a:cubicBezTo>
                      <a:pt x="729996" y="513778"/>
                      <a:pt x="722852" y="479965"/>
                      <a:pt x="734949" y="537115"/>
                    </a:cubicBezTo>
                    <a:cubicBezTo>
                      <a:pt x="736644" y="538277"/>
                      <a:pt x="738949" y="537848"/>
                      <a:pt x="740112" y="536153"/>
                    </a:cubicBezTo>
                    <a:cubicBezTo>
                      <a:pt x="740369" y="535781"/>
                      <a:pt x="740559" y="535362"/>
                      <a:pt x="740664" y="534924"/>
                    </a:cubicBezTo>
                    <a:cubicBezTo>
                      <a:pt x="743712" y="534924"/>
                      <a:pt x="751141" y="541211"/>
                      <a:pt x="749713" y="532352"/>
                    </a:cubicBezTo>
                    <a:cubicBezTo>
                      <a:pt x="745522" y="517017"/>
                      <a:pt x="765905" y="519398"/>
                      <a:pt x="751141" y="501205"/>
                    </a:cubicBezTo>
                    <a:cubicBezTo>
                      <a:pt x="748951" y="480155"/>
                      <a:pt x="768858" y="491014"/>
                      <a:pt x="768667" y="473678"/>
                    </a:cubicBezTo>
                    <a:cubicBezTo>
                      <a:pt x="785241" y="470725"/>
                      <a:pt x="787051" y="493205"/>
                      <a:pt x="771049" y="489204"/>
                    </a:cubicBezTo>
                    <a:cubicBezTo>
                      <a:pt x="762572" y="500348"/>
                      <a:pt x="770287" y="498729"/>
                      <a:pt x="766381" y="513112"/>
                    </a:cubicBezTo>
                    <a:cubicBezTo>
                      <a:pt x="776669" y="530161"/>
                      <a:pt x="791432" y="519494"/>
                      <a:pt x="799338" y="537305"/>
                    </a:cubicBezTo>
                    <a:cubicBezTo>
                      <a:pt x="792194" y="539877"/>
                      <a:pt x="784765" y="531400"/>
                      <a:pt x="776954" y="528638"/>
                    </a:cubicBezTo>
                    <a:cubicBezTo>
                      <a:pt x="773049" y="525113"/>
                      <a:pt x="769620" y="534638"/>
                      <a:pt x="773430" y="536829"/>
                    </a:cubicBezTo>
                    <a:cubicBezTo>
                      <a:pt x="775430" y="536829"/>
                      <a:pt x="777526" y="536829"/>
                      <a:pt x="779240" y="541020"/>
                    </a:cubicBezTo>
                    <a:cubicBezTo>
                      <a:pt x="776002" y="560070"/>
                      <a:pt x="766286" y="515493"/>
                      <a:pt x="765143" y="551498"/>
                    </a:cubicBezTo>
                    <a:cubicBezTo>
                      <a:pt x="765143" y="555307"/>
                      <a:pt x="765143" y="557403"/>
                      <a:pt x="761809" y="556546"/>
                    </a:cubicBezTo>
                    <a:cubicBezTo>
                      <a:pt x="760666" y="556546"/>
                      <a:pt x="757999" y="556546"/>
                      <a:pt x="757142" y="555688"/>
                    </a:cubicBezTo>
                    <a:cubicBezTo>
                      <a:pt x="750665" y="543497"/>
                      <a:pt x="744950" y="554450"/>
                      <a:pt x="738092" y="546163"/>
                    </a:cubicBezTo>
                    <a:cubicBezTo>
                      <a:pt x="733997" y="537210"/>
                      <a:pt x="726186" y="544925"/>
                      <a:pt x="722471" y="533114"/>
                    </a:cubicBezTo>
                    <a:cubicBezTo>
                      <a:pt x="723138" y="531495"/>
                      <a:pt x="724662" y="532352"/>
                      <a:pt x="725996" y="533114"/>
                    </a:cubicBezTo>
                    <a:cubicBezTo>
                      <a:pt x="720185" y="521494"/>
                      <a:pt x="728377" y="528542"/>
                      <a:pt x="724948" y="521780"/>
                    </a:cubicBezTo>
                    <a:cubicBezTo>
                      <a:pt x="722852" y="518350"/>
                      <a:pt x="726948" y="515398"/>
                      <a:pt x="723995" y="510921"/>
                    </a:cubicBezTo>
                    <a:cubicBezTo>
                      <a:pt x="702659" y="510921"/>
                      <a:pt x="726567" y="538067"/>
                      <a:pt x="710755" y="536067"/>
                    </a:cubicBezTo>
                    <a:cubicBezTo>
                      <a:pt x="701802" y="529400"/>
                      <a:pt x="697706" y="539782"/>
                      <a:pt x="694277" y="545592"/>
                    </a:cubicBezTo>
                    <a:cubicBezTo>
                      <a:pt x="687324" y="538829"/>
                      <a:pt x="690086" y="549878"/>
                      <a:pt x="686562" y="548926"/>
                    </a:cubicBezTo>
                    <a:cubicBezTo>
                      <a:pt x="680942" y="547878"/>
                      <a:pt x="680656" y="551498"/>
                      <a:pt x="674561" y="544068"/>
                    </a:cubicBezTo>
                    <a:cubicBezTo>
                      <a:pt x="674561" y="546449"/>
                      <a:pt x="676942" y="553593"/>
                      <a:pt x="673703" y="550926"/>
                    </a:cubicBezTo>
                    <a:cubicBezTo>
                      <a:pt x="669226" y="546926"/>
                      <a:pt x="658082" y="538544"/>
                      <a:pt x="663702" y="551498"/>
                    </a:cubicBezTo>
                    <a:cubicBezTo>
                      <a:pt x="674789" y="559413"/>
                      <a:pt x="679523" y="573557"/>
                      <a:pt x="675418" y="586550"/>
                    </a:cubicBezTo>
                    <a:cubicBezTo>
                      <a:pt x="642556" y="569976"/>
                      <a:pt x="648081" y="555879"/>
                      <a:pt x="643699" y="599599"/>
                    </a:cubicBezTo>
                    <a:cubicBezTo>
                      <a:pt x="648557" y="601409"/>
                      <a:pt x="643699" y="609790"/>
                      <a:pt x="649605" y="612362"/>
                    </a:cubicBezTo>
                    <a:cubicBezTo>
                      <a:pt x="657415" y="615029"/>
                      <a:pt x="656654" y="623983"/>
                      <a:pt x="663702" y="625221"/>
                    </a:cubicBezTo>
                    <a:cubicBezTo>
                      <a:pt x="670846" y="620744"/>
                      <a:pt x="671131" y="633508"/>
                      <a:pt x="681323" y="621316"/>
                    </a:cubicBezTo>
                    <a:cubicBezTo>
                      <a:pt x="681799" y="618934"/>
                      <a:pt x="679704" y="609505"/>
                      <a:pt x="683705" y="613220"/>
                    </a:cubicBezTo>
                    <a:cubicBezTo>
                      <a:pt x="683705" y="612172"/>
                      <a:pt x="683133" y="609886"/>
                      <a:pt x="684847" y="610743"/>
                    </a:cubicBezTo>
                    <a:cubicBezTo>
                      <a:pt x="684847" y="605028"/>
                      <a:pt x="688276" y="608171"/>
                      <a:pt x="691896" y="610172"/>
                    </a:cubicBezTo>
                    <a:cubicBezTo>
                      <a:pt x="691229" y="604742"/>
                      <a:pt x="697039" y="611315"/>
                      <a:pt x="695420" y="604361"/>
                    </a:cubicBezTo>
                    <a:cubicBezTo>
                      <a:pt x="695992" y="589883"/>
                      <a:pt x="705422" y="611029"/>
                      <a:pt x="709327" y="607219"/>
                    </a:cubicBezTo>
                    <a:cubicBezTo>
                      <a:pt x="719804" y="603313"/>
                      <a:pt x="721042" y="605219"/>
                      <a:pt x="727234" y="623411"/>
                    </a:cubicBezTo>
                    <a:cubicBezTo>
                      <a:pt x="736759" y="637032"/>
                      <a:pt x="749237" y="650177"/>
                      <a:pt x="741807" y="662654"/>
                    </a:cubicBezTo>
                    <a:cubicBezTo>
                      <a:pt x="745284" y="663645"/>
                      <a:pt x="748970" y="661940"/>
                      <a:pt x="750475" y="658654"/>
                    </a:cubicBezTo>
                    <a:cubicBezTo>
                      <a:pt x="751618" y="657130"/>
                      <a:pt x="747617" y="649129"/>
                      <a:pt x="751237" y="651415"/>
                    </a:cubicBezTo>
                    <a:cubicBezTo>
                      <a:pt x="761809" y="660940"/>
                      <a:pt x="745712" y="638175"/>
                      <a:pt x="743236" y="635508"/>
                    </a:cubicBezTo>
                    <a:cubicBezTo>
                      <a:pt x="738378" y="630841"/>
                      <a:pt x="725043" y="600742"/>
                      <a:pt x="736663" y="607695"/>
                    </a:cubicBezTo>
                    <a:cubicBezTo>
                      <a:pt x="740188" y="617220"/>
                      <a:pt x="746188" y="632746"/>
                      <a:pt x="754285" y="635222"/>
                    </a:cubicBezTo>
                    <a:cubicBezTo>
                      <a:pt x="753808" y="638947"/>
                      <a:pt x="755466" y="642633"/>
                      <a:pt x="758571" y="644747"/>
                    </a:cubicBezTo>
                    <a:cubicBezTo>
                      <a:pt x="758219" y="650224"/>
                      <a:pt x="758771" y="655730"/>
                      <a:pt x="760190" y="661035"/>
                    </a:cubicBezTo>
                    <a:cubicBezTo>
                      <a:pt x="764953" y="663988"/>
                      <a:pt x="762667" y="670560"/>
                      <a:pt x="768287" y="672655"/>
                    </a:cubicBezTo>
                    <a:cubicBezTo>
                      <a:pt x="763048" y="671703"/>
                      <a:pt x="768287" y="684086"/>
                      <a:pt x="771906" y="686562"/>
                    </a:cubicBezTo>
                    <a:cubicBezTo>
                      <a:pt x="772668" y="683324"/>
                      <a:pt x="779907" y="681323"/>
                      <a:pt x="776573" y="675894"/>
                    </a:cubicBezTo>
                    <a:cubicBezTo>
                      <a:pt x="775335" y="674180"/>
                      <a:pt x="771906" y="673132"/>
                      <a:pt x="774001" y="671608"/>
                    </a:cubicBezTo>
                    <a:cubicBezTo>
                      <a:pt x="776097" y="670084"/>
                      <a:pt x="771049" y="665417"/>
                      <a:pt x="771144" y="662940"/>
                    </a:cubicBezTo>
                    <a:cubicBezTo>
                      <a:pt x="776383" y="668560"/>
                      <a:pt x="778383" y="661130"/>
                      <a:pt x="784860" y="665893"/>
                    </a:cubicBezTo>
                    <a:cubicBezTo>
                      <a:pt x="784860" y="667322"/>
                      <a:pt x="784860" y="668655"/>
                      <a:pt x="786384" y="669988"/>
                    </a:cubicBezTo>
                    <a:cubicBezTo>
                      <a:pt x="787908" y="671322"/>
                      <a:pt x="782288" y="669988"/>
                      <a:pt x="785431" y="673703"/>
                    </a:cubicBezTo>
                    <a:cubicBezTo>
                      <a:pt x="789622" y="679418"/>
                      <a:pt x="785431" y="688467"/>
                      <a:pt x="792099" y="695230"/>
                    </a:cubicBezTo>
                    <a:cubicBezTo>
                      <a:pt x="798862" y="709612"/>
                      <a:pt x="803434" y="700373"/>
                      <a:pt x="809530" y="709232"/>
                    </a:cubicBezTo>
                    <a:cubicBezTo>
                      <a:pt x="813435" y="718757"/>
                      <a:pt x="823722" y="709232"/>
                      <a:pt x="824865" y="718757"/>
                    </a:cubicBezTo>
                    <a:cubicBezTo>
                      <a:pt x="821722" y="724853"/>
                      <a:pt x="822770" y="739045"/>
                      <a:pt x="819055" y="745236"/>
                    </a:cubicBezTo>
                    <a:cubicBezTo>
                      <a:pt x="805862" y="738292"/>
                      <a:pt x="793137" y="730491"/>
                      <a:pt x="780955" y="721900"/>
                    </a:cubicBezTo>
                    <a:cubicBezTo>
                      <a:pt x="752856" y="681800"/>
                      <a:pt x="765429" y="725900"/>
                      <a:pt x="755428" y="713232"/>
                    </a:cubicBezTo>
                    <a:cubicBezTo>
                      <a:pt x="747427" y="704755"/>
                      <a:pt x="742474" y="695611"/>
                      <a:pt x="734663" y="687419"/>
                    </a:cubicBezTo>
                    <a:cubicBezTo>
                      <a:pt x="731053" y="686667"/>
                      <a:pt x="728120" y="684057"/>
                      <a:pt x="726948" y="680561"/>
                    </a:cubicBezTo>
                    <a:cubicBezTo>
                      <a:pt x="727900" y="677704"/>
                      <a:pt x="716851" y="671989"/>
                      <a:pt x="724472" y="673608"/>
                    </a:cubicBezTo>
                    <a:cubicBezTo>
                      <a:pt x="729901" y="671608"/>
                      <a:pt x="722662" y="661797"/>
                      <a:pt x="726853" y="660845"/>
                    </a:cubicBezTo>
                    <a:cubicBezTo>
                      <a:pt x="726853" y="660082"/>
                      <a:pt x="726091" y="659321"/>
                      <a:pt x="725614" y="658559"/>
                    </a:cubicBezTo>
                    <a:cubicBezTo>
                      <a:pt x="725138" y="657797"/>
                      <a:pt x="722947" y="656463"/>
                      <a:pt x="723329" y="654082"/>
                    </a:cubicBezTo>
                    <a:lnTo>
                      <a:pt x="718566" y="651320"/>
                    </a:lnTo>
                    <a:cubicBezTo>
                      <a:pt x="717423" y="654272"/>
                      <a:pt x="710470" y="647319"/>
                      <a:pt x="707993" y="646843"/>
                    </a:cubicBezTo>
                    <a:cubicBezTo>
                      <a:pt x="702564" y="646843"/>
                      <a:pt x="692372" y="639509"/>
                      <a:pt x="685609" y="637318"/>
                    </a:cubicBezTo>
                    <a:cubicBezTo>
                      <a:pt x="678561" y="648843"/>
                      <a:pt x="663512" y="626174"/>
                      <a:pt x="656177" y="630460"/>
                    </a:cubicBezTo>
                    <a:cubicBezTo>
                      <a:pt x="652510" y="635470"/>
                      <a:pt x="647052" y="638880"/>
                      <a:pt x="640937" y="639985"/>
                    </a:cubicBezTo>
                    <a:lnTo>
                      <a:pt x="640937" y="649510"/>
                    </a:lnTo>
                    <a:cubicBezTo>
                      <a:pt x="645414" y="657797"/>
                      <a:pt x="632746" y="654272"/>
                      <a:pt x="632650" y="660463"/>
                    </a:cubicBezTo>
                    <a:lnTo>
                      <a:pt x="627983" y="657797"/>
                    </a:lnTo>
                    <a:cubicBezTo>
                      <a:pt x="619030" y="669893"/>
                      <a:pt x="608076" y="680085"/>
                      <a:pt x="616077" y="705898"/>
                    </a:cubicBezTo>
                    <a:cubicBezTo>
                      <a:pt x="616839" y="712375"/>
                      <a:pt x="608362" y="719328"/>
                      <a:pt x="613220" y="724948"/>
                    </a:cubicBezTo>
                    <a:cubicBezTo>
                      <a:pt x="613220" y="727139"/>
                      <a:pt x="613220" y="728567"/>
                      <a:pt x="615029" y="729139"/>
                    </a:cubicBezTo>
                    <a:cubicBezTo>
                      <a:pt x="612362" y="731234"/>
                      <a:pt x="615601" y="739997"/>
                      <a:pt x="618554" y="742283"/>
                    </a:cubicBezTo>
                    <a:cubicBezTo>
                      <a:pt x="630079" y="772097"/>
                      <a:pt x="644176" y="805339"/>
                      <a:pt x="667988" y="806768"/>
                    </a:cubicBezTo>
                    <a:cubicBezTo>
                      <a:pt x="673417" y="817626"/>
                      <a:pt x="683133" y="813340"/>
                      <a:pt x="687991" y="812102"/>
                    </a:cubicBezTo>
                    <a:cubicBezTo>
                      <a:pt x="689991" y="813149"/>
                      <a:pt x="692182" y="814959"/>
                      <a:pt x="693896" y="813911"/>
                    </a:cubicBezTo>
                    <a:cubicBezTo>
                      <a:pt x="704850" y="823436"/>
                      <a:pt x="702850" y="835152"/>
                      <a:pt x="716280" y="837819"/>
                    </a:cubicBezTo>
                    <a:cubicBezTo>
                      <a:pt x="716947" y="842105"/>
                      <a:pt x="723519" y="845439"/>
                      <a:pt x="721614" y="850011"/>
                    </a:cubicBezTo>
                    <a:cubicBezTo>
                      <a:pt x="719709" y="854583"/>
                      <a:pt x="724662" y="858012"/>
                      <a:pt x="719042" y="858012"/>
                    </a:cubicBezTo>
                    <a:cubicBezTo>
                      <a:pt x="722662" y="860489"/>
                      <a:pt x="718471" y="861441"/>
                      <a:pt x="720376" y="865251"/>
                    </a:cubicBezTo>
                    <a:cubicBezTo>
                      <a:pt x="710851" y="868394"/>
                      <a:pt x="729901" y="893826"/>
                      <a:pt x="731520" y="903351"/>
                    </a:cubicBezTo>
                    <a:cubicBezTo>
                      <a:pt x="741045" y="930878"/>
                      <a:pt x="731520" y="943547"/>
                      <a:pt x="729234" y="964787"/>
                    </a:cubicBezTo>
                    <a:cubicBezTo>
                      <a:pt x="730282" y="979075"/>
                      <a:pt x="741140" y="1002125"/>
                      <a:pt x="739807" y="1018603"/>
                    </a:cubicBezTo>
                    <a:cubicBezTo>
                      <a:pt x="741997" y="1033272"/>
                      <a:pt x="750284" y="1049941"/>
                      <a:pt x="752665" y="1065086"/>
                    </a:cubicBezTo>
                    <a:cubicBezTo>
                      <a:pt x="749903" y="1068419"/>
                      <a:pt x="753523" y="1077944"/>
                      <a:pt x="757142" y="1081945"/>
                    </a:cubicBezTo>
                    <a:cubicBezTo>
                      <a:pt x="780859" y="1096137"/>
                      <a:pt x="809054" y="1093565"/>
                      <a:pt x="810768" y="1059180"/>
                    </a:cubicBezTo>
                    <a:cubicBezTo>
                      <a:pt x="831151" y="1066229"/>
                      <a:pt x="812387" y="1033082"/>
                      <a:pt x="822865" y="1028414"/>
                    </a:cubicBezTo>
                    <a:cubicBezTo>
                      <a:pt x="827437" y="1020985"/>
                      <a:pt x="841915" y="1029748"/>
                      <a:pt x="841915" y="1016413"/>
                    </a:cubicBezTo>
                    <a:cubicBezTo>
                      <a:pt x="843724" y="998411"/>
                      <a:pt x="836105" y="978313"/>
                      <a:pt x="835247" y="962215"/>
                    </a:cubicBezTo>
                    <a:cubicBezTo>
                      <a:pt x="843534" y="931545"/>
                      <a:pt x="888111" y="939165"/>
                      <a:pt x="883730" y="894493"/>
                    </a:cubicBezTo>
                    <a:cubicBezTo>
                      <a:pt x="874205" y="892302"/>
                      <a:pt x="860774" y="892397"/>
                      <a:pt x="852488" y="880777"/>
                    </a:cubicBezTo>
                    <a:cubicBezTo>
                      <a:pt x="854297" y="871252"/>
                      <a:pt x="844105" y="858583"/>
                      <a:pt x="838295" y="846773"/>
                    </a:cubicBezTo>
                    <a:cubicBezTo>
                      <a:pt x="834485" y="841820"/>
                      <a:pt x="837819" y="834866"/>
                      <a:pt x="832485" y="831628"/>
                    </a:cubicBezTo>
                    <a:cubicBezTo>
                      <a:pt x="826675" y="820007"/>
                      <a:pt x="831628" y="807339"/>
                      <a:pt x="821912" y="797243"/>
                    </a:cubicBezTo>
                    <a:cubicBezTo>
                      <a:pt x="823817" y="787718"/>
                      <a:pt x="812387" y="771430"/>
                      <a:pt x="814483" y="763524"/>
                    </a:cubicBezTo>
                    <a:cubicBezTo>
                      <a:pt x="825437" y="771335"/>
                      <a:pt x="833533" y="801624"/>
                      <a:pt x="837343" y="818102"/>
                    </a:cubicBezTo>
                    <a:cubicBezTo>
                      <a:pt x="849154" y="835152"/>
                      <a:pt x="848582" y="861441"/>
                      <a:pt x="858298" y="875252"/>
                    </a:cubicBezTo>
                    <a:cubicBezTo>
                      <a:pt x="874890" y="879253"/>
                      <a:pt x="892254" y="878758"/>
                      <a:pt x="908590" y="873824"/>
                    </a:cubicBezTo>
                    <a:cubicBezTo>
                      <a:pt x="913543" y="874776"/>
                      <a:pt x="911162" y="865823"/>
                      <a:pt x="915257" y="865156"/>
                    </a:cubicBezTo>
                    <a:cubicBezTo>
                      <a:pt x="921258" y="863822"/>
                      <a:pt x="921448" y="853345"/>
                      <a:pt x="914209" y="847249"/>
                    </a:cubicBezTo>
                    <a:cubicBezTo>
                      <a:pt x="907351" y="843915"/>
                      <a:pt x="909352" y="832961"/>
                      <a:pt x="905732" y="828199"/>
                    </a:cubicBezTo>
                    <a:cubicBezTo>
                      <a:pt x="900589" y="833723"/>
                      <a:pt x="896207" y="833437"/>
                      <a:pt x="887825" y="830485"/>
                    </a:cubicBezTo>
                    <a:cubicBezTo>
                      <a:pt x="887149" y="826780"/>
                      <a:pt x="886958" y="822998"/>
                      <a:pt x="887254" y="819245"/>
                    </a:cubicBezTo>
                    <a:cubicBezTo>
                      <a:pt x="884777" y="817245"/>
                      <a:pt x="882396" y="821245"/>
                      <a:pt x="881158" y="817054"/>
                    </a:cubicBezTo>
                    <a:cubicBezTo>
                      <a:pt x="880681" y="806863"/>
                      <a:pt x="873633" y="798004"/>
                      <a:pt x="872490" y="787146"/>
                    </a:cubicBezTo>
                    <a:cubicBezTo>
                      <a:pt x="884301" y="789908"/>
                      <a:pt x="883539" y="806196"/>
                      <a:pt x="893445" y="815721"/>
                    </a:cubicBezTo>
                    <a:cubicBezTo>
                      <a:pt x="900684" y="825818"/>
                      <a:pt x="907542" y="821817"/>
                      <a:pt x="911257" y="834771"/>
                    </a:cubicBezTo>
                    <a:cubicBezTo>
                      <a:pt x="924020" y="851535"/>
                      <a:pt x="944308" y="846296"/>
                      <a:pt x="951452" y="866775"/>
                    </a:cubicBezTo>
                    <a:cubicBezTo>
                      <a:pt x="952690" y="870014"/>
                      <a:pt x="962692" y="880396"/>
                      <a:pt x="958405" y="881729"/>
                    </a:cubicBezTo>
                    <a:cubicBezTo>
                      <a:pt x="961644" y="892302"/>
                      <a:pt x="969359" y="901922"/>
                      <a:pt x="971836" y="890397"/>
                    </a:cubicBezTo>
                    <a:cubicBezTo>
                      <a:pt x="975550" y="908590"/>
                      <a:pt x="984790" y="1003745"/>
                      <a:pt x="1001554" y="973074"/>
                    </a:cubicBezTo>
                    <a:cubicBezTo>
                      <a:pt x="1000792" y="944499"/>
                      <a:pt x="1012031" y="940879"/>
                      <a:pt x="1027557" y="932974"/>
                    </a:cubicBezTo>
                    <a:cubicBezTo>
                      <a:pt x="1029557" y="926497"/>
                      <a:pt x="1033463" y="927926"/>
                      <a:pt x="1039368" y="930783"/>
                    </a:cubicBezTo>
                    <a:cubicBezTo>
                      <a:pt x="1043654" y="935355"/>
                      <a:pt x="1043273" y="921829"/>
                      <a:pt x="1046702" y="931736"/>
                    </a:cubicBezTo>
                    <a:cubicBezTo>
                      <a:pt x="1048607" y="942023"/>
                      <a:pt x="1053560" y="951357"/>
                      <a:pt x="1056989" y="963358"/>
                    </a:cubicBezTo>
                    <a:cubicBezTo>
                      <a:pt x="1054037" y="974407"/>
                      <a:pt x="1060704" y="978599"/>
                      <a:pt x="1066514" y="973360"/>
                    </a:cubicBezTo>
                    <a:cubicBezTo>
                      <a:pt x="1067029" y="976808"/>
                      <a:pt x="1068362" y="980075"/>
                      <a:pt x="1070420" y="982885"/>
                    </a:cubicBezTo>
                    <a:cubicBezTo>
                      <a:pt x="1070991" y="988028"/>
                      <a:pt x="1067657" y="990219"/>
                      <a:pt x="1071467" y="995839"/>
                    </a:cubicBezTo>
                    <a:cubicBezTo>
                      <a:pt x="1074515" y="997839"/>
                      <a:pt x="1070324" y="998125"/>
                      <a:pt x="1072229" y="999649"/>
                    </a:cubicBezTo>
                    <a:cubicBezTo>
                      <a:pt x="1074134" y="1001173"/>
                      <a:pt x="1074134" y="1003840"/>
                      <a:pt x="1072229" y="1002887"/>
                    </a:cubicBezTo>
                    <a:cubicBezTo>
                      <a:pt x="1074039" y="1009460"/>
                      <a:pt x="1071181" y="1014603"/>
                      <a:pt x="1071658" y="1023652"/>
                    </a:cubicBezTo>
                    <a:cubicBezTo>
                      <a:pt x="1080230" y="1036891"/>
                      <a:pt x="1078611" y="1050893"/>
                      <a:pt x="1085755" y="1065466"/>
                    </a:cubicBezTo>
                    <a:cubicBezTo>
                      <a:pt x="1077182" y="1061371"/>
                      <a:pt x="1073944" y="1041749"/>
                      <a:pt x="1064800" y="1036129"/>
                    </a:cubicBezTo>
                    <a:cubicBezTo>
                      <a:pt x="1050036" y="1025271"/>
                      <a:pt x="1074896" y="1059847"/>
                      <a:pt x="1074325" y="1068229"/>
                    </a:cubicBezTo>
                    <a:cubicBezTo>
                      <a:pt x="1082040" y="1084802"/>
                      <a:pt x="1087279" y="1104900"/>
                      <a:pt x="1100328" y="1117664"/>
                    </a:cubicBezTo>
                    <a:cubicBezTo>
                      <a:pt x="1101090" y="1127189"/>
                      <a:pt x="1106710" y="1130903"/>
                      <a:pt x="1113568" y="1136714"/>
                    </a:cubicBezTo>
                    <a:cubicBezTo>
                      <a:pt x="1118806" y="1135094"/>
                      <a:pt x="1123759" y="1148715"/>
                      <a:pt x="1129856" y="1151096"/>
                    </a:cubicBezTo>
                    <a:cubicBezTo>
                      <a:pt x="1136180" y="1153278"/>
                      <a:pt x="1141676" y="1157364"/>
                      <a:pt x="1145572" y="1162812"/>
                    </a:cubicBezTo>
                    <a:cubicBezTo>
                      <a:pt x="1147953" y="1155954"/>
                      <a:pt x="1137952" y="1152525"/>
                      <a:pt x="1135475" y="1146620"/>
                    </a:cubicBezTo>
                    <a:cubicBezTo>
                      <a:pt x="1131380" y="1135952"/>
                      <a:pt x="1109281" y="1130046"/>
                      <a:pt x="1103566" y="1118045"/>
                    </a:cubicBezTo>
                    <a:cubicBezTo>
                      <a:pt x="1109472" y="1090232"/>
                      <a:pt x="1094613" y="1102138"/>
                      <a:pt x="1089470" y="1069943"/>
                    </a:cubicBezTo>
                    <a:cubicBezTo>
                      <a:pt x="1101090" y="1086517"/>
                      <a:pt x="1092517" y="1067562"/>
                      <a:pt x="1092994" y="1060418"/>
                    </a:cubicBezTo>
                    <a:cubicBezTo>
                      <a:pt x="1093308" y="1055694"/>
                      <a:pt x="1091613" y="1051055"/>
                      <a:pt x="1088326" y="1047655"/>
                    </a:cubicBezTo>
                    <a:cubicBezTo>
                      <a:pt x="1081469" y="1031939"/>
                      <a:pt x="1073372" y="1017556"/>
                      <a:pt x="1078801" y="1003840"/>
                    </a:cubicBezTo>
                    <a:cubicBezTo>
                      <a:pt x="1081088" y="1000030"/>
                      <a:pt x="1084707" y="1013365"/>
                      <a:pt x="1089279" y="1013365"/>
                    </a:cubicBezTo>
                    <a:cubicBezTo>
                      <a:pt x="1089755" y="1015556"/>
                      <a:pt x="1090327" y="1017841"/>
                      <a:pt x="1090803" y="1020032"/>
                    </a:cubicBezTo>
                    <a:cubicBezTo>
                      <a:pt x="1104329" y="1046416"/>
                      <a:pt x="1095851" y="1037463"/>
                      <a:pt x="1113854" y="1034796"/>
                    </a:cubicBezTo>
                    <a:cubicBezTo>
                      <a:pt x="1131951" y="1021652"/>
                      <a:pt x="1085279" y="977646"/>
                      <a:pt x="1112806" y="975170"/>
                    </a:cubicBezTo>
                    <a:cubicBezTo>
                      <a:pt x="1121092" y="981551"/>
                      <a:pt x="1115949" y="979361"/>
                      <a:pt x="1119283" y="984695"/>
                    </a:cubicBezTo>
                    <a:cubicBezTo>
                      <a:pt x="1127703" y="980275"/>
                      <a:pt x="1137866" y="980827"/>
                      <a:pt x="1145762" y="986123"/>
                    </a:cubicBezTo>
                    <a:cubicBezTo>
                      <a:pt x="1147953" y="983456"/>
                      <a:pt x="1150144" y="981170"/>
                      <a:pt x="1154049" y="984599"/>
                    </a:cubicBezTo>
                    <a:cubicBezTo>
                      <a:pt x="1154049" y="978408"/>
                      <a:pt x="1159097" y="977170"/>
                      <a:pt x="1159288" y="970502"/>
                    </a:cubicBezTo>
                    <a:cubicBezTo>
                      <a:pt x="1164717" y="970026"/>
                      <a:pt x="1166622" y="965549"/>
                      <a:pt x="1168146" y="958977"/>
                    </a:cubicBezTo>
                    <a:cubicBezTo>
                      <a:pt x="1163003" y="953738"/>
                      <a:pt x="1162336" y="952500"/>
                      <a:pt x="1168146" y="953548"/>
                    </a:cubicBezTo>
                    <a:lnTo>
                      <a:pt x="1168146" y="951928"/>
                    </a:lnTo>
                    <a:cubicBezTo>
                      <a:pt x="1163669" y="947547"/>
                      <a:pt x="1159288" y="939356"/>
                      <a:pt x="1167003" y="946595"/>
                    </a:cubicBezTo>
                    <a:cubicBezTo>
                      <a:pt x="1155668" y="918020"/>
                      <a:pt x="1155287" y="921544"/>
                      <a:pt x="1169289" y="913448"/>
                    </a:cubicBezTo>
                    <a:cubicBezTo>
                      <a:pt x="1160812" y="901922"/>
                      <a:pt x="1158240" y="914590"/>
                      <a:pt x="1156430" y="905447"/>
                    </a:cubicBezTo>
                    <a:cubicBezTo>
                      <a:pt x="1156430" y="900398"/>
                      <a:pt x="1150906" y="903065"/>
                      <a:pt x="1150525" y="896969"/>
                    </a:cubicBezTo>
                    <a:cubicBezTo>
                      <a:pt x="1149191" y="887444"/>
                      <a:pt x="1157669" y="898779"/>
                      <a:pt x="1158526" y="890397"/>
                    </a:cubicBezTo>
                    <a:cubicBezTo>
                      <a:pt x="1160240" y="894112"/>
                      <a:pt x="1161002" y="891731"/>
                      <a:pt x="1162145" y="891445"/>
                    </a:cubicBezTo>
                    <a:cubicBezTo>
                      <a:pt x="1174623" y="886206"/>
                      <a:pt x="1160716" y="903827"/>
                      <a:pt x="1177576" y="902494"/>
                    </a:cubicBezTo>
                    <a:lnTo>
                      <a:pt x="1177576" y="904018"/>
                    </a:lnTo>
                    <a:cubicBezTo>
                      <a:pt x="1185863" y="911352"/>
                      <a:pt x="1171194" y="916972"/>
                      <a:pt x="1187101" y="922020"/>
                    </a:cubicBezTo>
                    <a:cubicBezTo>
                      <a:pt x="1188148" y="926402"/>
                      <a:pt x="1184053" y="926687"/>
                      <a:pt x="1187101" y="931545"/>
                    </a:cubicBezTo>
                    <a:cubicBezTo>
                      <a:pt x="1182338" y="956405"/>
                      <a:pt x="1212056" y="941832"/>
                      <a:pt x="1194530" y="922877"/>
                    </a:cubicBezTo>
                    <a:cubicBezTo>
                      <a:pt x="1192339" y="914781"/>
                      <a:pt x="1190720" y="911638"/>
                      <a:pt x="1196816" y="911638"/>
                    </a:cubicBezTo>
                    <a:cubicBezTo>
                      <a:pt x="1202912" y="911638"/>
                      <a:pt x="1200531" y="902113"/>
                      <a:pt x="1205103" y="900779"/>
                    </a:cubicBezTo>
                    <a:lnTo>
                      <a:pt x="1206341" y="901446"/>
                    </a:lnTo>
                    <a:lnTo>
                      <a:pt x="1206341" y="898303"/>
                    </a:lnTo>
                    <a:cubicBezTo>
                      <a:pt x="1218819" y="907828"/>
                      <a:pt x="1222724" y="904494"/>
                      <a:pt x="1230535" y="894969"/>
                    </a:cubicBezTo>
                    <a:cubicBezTo>
                      <a:pt x="1241012" y="888397"/>
                      <a:pt x="1244156" y="875919"/>
                      <a:pt x="1246346" y="858488"/>
                    </a:cubicBezTo>
                    <a:cubicBezTo>
                      <a:pt x="1246346" y="851630"/>
                      <a:pt x="1241393" y="837248"/>
                      <a:pt x="1236059" y="842010"/>
                    </a:cubicBezTo>
                    <a:cubicBezTo>
                      <a:pt x="1225867" y="839343"/>
                      <a:pt x="1218152" y="816388"/>
                      <a:pt x="1232154" y="822198"/>
                    </a:cubicBezTo>
                    <a:cubicBezTo>
                      <a:pt x="1232154" y="819912"/>
                      <a:pt x="1233678" y="821722"/>
                      <a:pt x="1234535" y="822198"/>
                    </a:cubicBezTo>
                    <a:cubicBezTo>
                      <a:pt x="1241679" y="808958"/>
                      <a:pt x="1257395" y="803910"/>
                      <a:pt x="1272159" y="820388"/>
                    </a:cubicBezTo>
                    <a:cubicBezTo>
                      <a:pt x="1279779" y="816674"/>
                      <a:pt x="1289018" y="831914"/>
                      <a:pt x="1296257" y="834581"/>
                    </a:cubicBezTo>
                    <a:cubicBezTo>
                      <a:pt x="1301877" y="838581"/>
                      <a:pt x="1300067" y="827056"/>
                      <a:pt x="1305211" y="828008"/>
                    </a:cubicBezTo>
                    <a:cubicBezTo>
                      <a:pt x="1314736" y="820865"/>
                      <a:pt x="1320832" y="822865"/>
                      <a:pt x="1328642" y="838867"/>
                    </a:cubicBezTo>
                    <a:cubicBezTo>
                      <a:pt x="1333881" y="837533"/>
                      <a:pt x="1336548" y="828103"/>
                      <a:pt x="1343025" y="833057"/>
                    </a:cubicBezTo>
                    <a:cubicBezTo>
                      <a:pt x="1342454" y="836771"/>
                      <a:pt x="1340263" y="850392"/>
                      <a:pt x="1333500" y="844772"/>
                    </a:cubicBezTo>
                    <a:cubicBezTo>
                      <a:pt x="1320546" y="862489"/>
                      <a:pt x="1293400" y="851535"/>
                      <a:pt x="1312736" y="903637"/>
                    </a:cubicBezTo>
                    <a:cubicBezTo>
                      <a:pt x="1317593" y="899255"/>
                      <a:pt x="1319879" y="892397"/>
                      <a:pt x="1324642" y="888302"/>
                    </a:cubicBezTo>
                    <a:cubicBezTo>
                      <a:pt x="1332452" y="891445"/>
                      <a:pt x="1329785" y="881729"/>
                      <a:pt x="1334167" y="878777"/>
                    </a:cubicBezTo>
                    <a:cubicBezTo>
                      <a:pt x="1333500" y="857536"/>
                      <a:pt x="1326356" y="870966"/>
                      <a:pt x="1335500" y="855059"/>
                    </a:cubicBezTo>
                    <a:cubicBezTo>
                      <a:pt x="1341215" y="851821"/>
                      <a:pt x="1349216" y="856393"/>
                      <a:pt x="1356646" y="859917"/>
                    </a:cubicBezTo>
                    <a:cubicBezTo>
                      <a:pt x="1364009" y="864908"/>
                      <a:pt x="1373381" y="865880"/>
                      <a:pt x="1381601" y="862489"/>
                    </a:cubicBezTo>
                    <a:cubicBezTo>
                      <a:pt x="1387126" y="865537"/>
                      <a:pt x="1391603" y="858869"/>
                      <a:pt x="1396841" y="865156"/>
                    </a:cubicBezTo>
                    <a:cubicBezTo>
                      <a:pt x="1399127" y="868490"/>
                      <a:pt x="1400461" y="866965"/>
                      <a:pt x="1401413" y="865156"/>
                    </a:cubicBezTo>
                    <a:cubicBezTo>
                      <a:pt x="1399889" y="855631"/>
                      <a:pt x="1383221" y="834581"/>
                      <a:pt x="1396651" y="846582"/>
                    </a:cubicBezTo>
                    <a:cubicBezTo>
                      <a:pt x="1406652" y="860298"/>
                      <a:pt x="1405509" y="831628"/>
                      <a:pt x="1410843" y="843534"/>
                    </a:cubicBezTo>
                    <a:cubicBezTo>
                      <a:pt x="1410843" y="847725"/>
                      <a:pt x="1410843" y="847725"/>
                      <a:pt x="1413986" y="849440"/>
                    </a:cubicBezTo>
                    <a:cubicBezTo>
                      <a:pt x="1419987" y="851630"/>
                      <a:pt x="1427131" y="864394"/>
                      <a:pt x="1429607" y="871061"/>
                    </a:cubicBezTo>
                    <a:lnTo>
                      <a:pt x="1433131" y="873061"/>
                    </a:lnTo>
                    <a:cubicBezTo>
                      <a:pt x="1434941" y="852202"/>
                      <a:pt x="1447038" y="868870"/>
                      <a:pt x="1443133" y="857917"/>
                    </a:cubicBezTo>
                    <a:close/>
                    <a:moveTo>
                      <a:pt x="832009" y="827532"/>
                    </a:moveTo>
                    <a:cubicBezTo>
                      <a:pt x="831399" y="826999"/>
                      <a:pt x="831028" y="826246"/>
                      <a:pt x="830961" y="825436"/>
                    </a:cubicBezTo>
                    <a:cubicBezTo>
                      <a:pt x="831094" y="826141"/>
                      <a:pt x="831466" y="826780"/>
                      <a:pt x="832009" y="827246"/>
                    </a:cubicBezTo>
                    <a:close/>
                    <a:moveTo>
                      <a:pt x="820293" y="756476"/>
                    </a:moveTo>
                    <a:lnTo>
                      <a:pt x="820293" y="756476"/>
                    </a:lnTo>
                    <a:close/>
                    <a:moveTo>
                      <a:pt x="847439" y="696754"/>
                    </a:moveTo>
                    <a:cubicBezTo>
                      <a:pt x="837057" y="701040"/>
                      <a:pt x="826294" y="682180"/>
                      <a:pt x="814959" y="676275"/>
                    </a:cubicBezTo>
                    <a:cubicBezTo>
                      <a:pt x="806958" y="673703"/>
                      <a:pt x="799147" y="677228"/>
                      <a:pt x="792099" y="663321"/>
                    </a:cubicBezTo>
                    <a:lnTo>
                      <a:pt x="793337" y="665512"/>
                    </a:lnTo>
                    <a:cubicBezTo>
                      <a:pt x="793337" y="664274"/>
                      <a:pt x="793909" y="662845"/>
                      <a:pt x="792099" y="661702"/>
                    </a:cubicBezTo>
                    <a:cubicBezTo>
                      <a:pt x="788480" y="654749"/>
                      <a:pt x="795052" y="657606"/>
                      <a:pt x="794480" y="652177"/>
                    </a:cubicBezTo>
                    <a:cubicBezTo>
                      <a:pt x="799909" y="645890"/>
                      <a:pt x="802767" y="632460"/>
                      <a:pt x="813530" y="647414"/>
                    </a:cubicBezTo>
                    <a:cubicBezTo>
                      <a:pt x="819912" y="652177"/>
                      <a:pt x="811435" y="649605"/>
                      <a:pt x="814102" y="653605"/>
                    </a:cubicBezTo>
                    <a:cubicBezTo>
                      <a:pt x="817150" y="655701"/>
                      <a:pt x="815626" y="657701"/>
                      <a:pt x="816007" y="659702"/>
                    </a:cubicBezTo>
                    <a:lnTo>
                      <a:pt x="818293" y="661035"/>
                    </a:lnTo>
                    <a:cubicBezTo>
                      <a:pt x="819578" y="659721"/>
                      <a:pt x="821693" y="659702"/>
                      <a:pt x="823008" y="660987"/>
                    </a:cubicBezTo>
                    <a:cubicBezTo>
                      <a:pt x="823027" y="661006"/>
                      <a:pt x="823036" y="661016"/>
                      <a:pt x="823055" y="661035"/>
                    </a:cubicBezTo>
                    <a:cubicBezTo>
                      <a:pt x="816578" y="644557"/>
                      <a:pt x="831151" y="654272"/>
                      <a:pt x="837152" y="651510"/>
                    </a:cubicBezTo>
                    <a:cubicBezTo>
                      <a:pt x="836009" y="663130"/>
                      <a:pt x="826484" y="665702"/>
                      <a:pt x="841820" y="680942"/>
                    </a:cubicBezTo>
                    <a:lnTo>
                      <a:pt x="841820" y="684086"/>
                    </a:lnTo>
                    <a:cubicBezTo>
                      <a:pt x="845525" y="687114"/>
                      <a:pt x="847601" y="691686"/>
                      <a:pt x="847439" y="696468"/>
                    </a:cubicBezTo>
                    <a:close/>
                    <a:moveTo>
                      <a:pt x="900113" y="733520"/>
                    </a:moveTo>
                    <a:cubicBezTo>
                      <a:pt x="896683" y="733997"/>
                      <a:pt x="888968" y="725424"/>
                      <a:pt x="895445" y="738187"/>
                    </a:cubicBezTo>
                    <a:cubicBezTo>
                      <a:pt x="906018" y="768286"/>
                      <a:pt x="885063" y="756380"/>
                      <a:pt x="876872" y="735711"/>
                    </a:cubicBezTo>
                    <a:cubicBezTo>
                      <a:pt x="879253" y="730568"/>
                      <a:pt x="882872" y="719423"/>
                      <a:pt x="874490" y="713994"/>
                    </a:cubicBezTo>
                    <a:cubicBezTo>
                      <a:pt x="870680" y="698849"/>
                      <a:pt x="865632" y="686086"/>
                      <a:pt x="876872" y="683990"/>
                    </a:cubicBezTo>
                    <a:cubicBezTo>
                      <a:pt x="889349" y="680371"/>
                      <a:pt x="904494" y="699230"/>
                      <a:pt x="886397" y="699611"/>
                    </a:cubicBezTo>
                    <a:cubicBezTo>
                      <a:pt x="882301" y="704755"/>
                      <a:pt x="891445" y="713708"/>
                      <a:pt x="893731" y="723424"/>
                    </a:cubicBezTo>
                    <a:lnTo>
                      <a:pt x="894588" y="722376"/>
                    </a:lnTo>
                    <a:cubicBezTo>
                      <a:pt x="896683" y="721614"/>
                      <a:pt x="902970" y="734378"/>
                      <a:pt x="900113" y="733235"/>
                    </a:cubicBezTo>
                    <a:close/>
                    <a:moveTo>
                      <a:pt x="981932" y="573596"/>
                    </a:moveTo>
                    <a:cubicBezTo>
                      <a:pt x="970216" y="563023"/>
                      <a:pt x="979646" y="562261"/>
                      <a:pt x="979932" y="553688"/>
                    </a:cubicBezTo>
                    <a:cubicBezTo>
                      <a:pt x="977741" y="560356"/>
                      <a:pt x="991172" y="578263"/>
                      <a:pt x="981932" y="573310"/>
                    </a:cubicBezTo>
                    <a:close/>
                    <a:moveTo>
                      <a:pt x="691134" y="619411"/>
                    </a:moveTo>
                    <a:cubicBezTo>
                      <a:pt x="694277" y="622268"/>
                      <a:pt x="695992" y="617792"/>
                      <a:pt x="698563" y="617792"/>
                    </a:cubicBezTo>
                    <a:cubicBezTo>
                      <a:pt x="693420" y="607886"/>
                      <a:pt x="682466" y="615315"/>
                      <a:pt x="691134" y="619125"/>
                    </a:cubicBezTo>
                    <a:close/>
                    <a:moveTo>
                      <a:pt x="1294829" y="1355789"/>
                    </a:moveTo>
                    <a:cubicBezTo>
                      <a:pt x="1296353" y="1338262"/>
                      <a:pt x="1284732" y="1324451"/>
                      <a:pt x="1279112" y="1308164"/>
                    </a:cubicBezTo>
                    <a:cubicBezTo>
                      <a:pt x="1276636" y="1295400"/>
                      <a:pt x="1262729" y="1287399"/>
                      <a:pt x="1265206" y="1274159"/>
                    </a:cubicBezTo>
                    <a:cubicBezTo>
                      <a:pt x="1260348" y="1268635"/>
                      <a:pt x="1265206" y="1258348"/>
                      <a:pt x="1256824" y="1255109"/>
                    </a:cubicBezTo>
                    <a:cubicBezTo>
                      <a:pt x="1255805" y="1253614"/>
                      <a:pt x="1255100" y="1251928"/>
                      <a:pt x="1254728" y="1250156"/>
                    </a:cubicBezTo>
                    <a:cubicBezTo>
                      <a:pt x="1255490" y="1246727"/>
                      <a:pt x="1252538" y="1229297"/>
                      <a:pt x="1249394" y="1235297"/>
                    </a:cubicBezTo>
                    <a:cubicBezTo>
                      <a:pt x="1248728" y="1237488"/>
                      <a:pt x="1249394" y="1242727"/>
                      <a:pt x="1246441" y="1239869"/>
                    </a:cubicBezTo>
                    <a:lnTo>
                      <a:pt x="1246441" y="1243012"/>
                    </a:lnTo>
                    <a:cubicBezTo>
                      <a:pt x="1251585" y="1253871"/>
                      <a:pt x="1243013" y="1276445"/>
                      <a:pt x="1236916" y="1256443"/>
                    </a:cubicBezTo>
                    <a:cubicBezTo>
                      <a:pt x="1227391" y="1248728"/>
                      <a:pt x="1219581" y="1235964"/>
                      <a:pt x="1225106" y="1225391"/>
                    </a:cubicBezTo>
                    <a:cubicBezTo>
                      <a:pt x="1219486" y="1216819"/>
                      <a:pt x="1200531" y="1203770"/>
                      <a:pt x="1199293" y="1222534"/>
                    </a:cubicBezTo>
                    <a:cubicBezTo>
                      <a:pt x="1192530" y="1224820"/>
                      <a:pt x="1184339" y="1198721"/>
                      <a:pt x="1176338" y="1219867"/>
                    </a:cubicBezTo>
                    <a:cubicBezTo>
                      <a:pt x="1175385" y="1226629"/>
                      <a:pt x="1171194" y="1215676"/>
                      <a:pt x="1169861" y="1219105"/>
                    </a:cubicBezTo>
                    <a:cubicBezTo>
                      <a:pt x="1168813" y="1239107"/>
                      <a:pt x="1146620" y="1221962"/>
                      <a:pt x="1137190" y="1227296"/>
                    </a:cubicBezTo>
                    <a:cubicBezTo>
                      <a:pt x="1126331" y="1238917"/>
                      <a:pt x="1143286" y="1272350"/>
                      <a:pt x="1142714" y="1293971"/>
                    </a:cubicBezTo>
                    <a:cubicBezTo>
                      <a:pt x="1135951" y="1324070"/>
                      <a:pt x="1200436" y="1304258"/>
                      <a:pt x="1209865" y="1327214"/>
                    </a:cubicBezTo>
                    <a:cubicBezTo>
                      <a:pt x="1217771" y="1329214"/>
                      <a:pt x="1218629" y="1340072"/>
                      <a:pt x="1222439" y="1348835"/>
                    </a:cubicBezTo>
                    <a:cubicBezTo>
                      <a:pt x="1225106" y="1355503"/>
                      <a:pt x="1228249" y="1344168"/>
                      <a:pt x="1231106" y="1345883"/>
                    </a:cubicBezTo>
                    <a:cubicBezTo>
                      <a:pt x="1233964" y="1347597"/>
                      <a:pt x="1231964" y="1349216"/>
                      <a:pt x="1232154" y="1350836"/>
                    </a:cubicBezTo>
                    <a:cubicBezTo>
                      <a:pt x="1233488" y="1355503"/>
                      <a:pt x="1235869" y="1362551"/>
                      <a:pt x="1238059" y="1368552"/>
                    </a:cubicBezTo>
                    <a:cubicBezTo>
                      <a:pt x="1244441" y="1372933"/>
                      <a:pt x="1238536" y="1381601"/>
                      <a:pt x="1246251" y="1385126"/>
                    </a:cubicBezTo>
                    <a:cubicBezTo>
                      <a:pt x="1254985" y="1394403"/>
                      <a:pt x="1266730" y="1400280"/>
                      <a:pt x="1279398" y="1401699"/>
                    </a:cubicBezTo>
                    <a:cubicBezTo>
                      <a:pt x="1284827" y="1398365"/>
                      <a:pt x="1280922" y="1378744"/>
                      <a:pt x="1288923" y="1377220"/>
                    </a:cubicBezTo>
                    <a:cubicBezTo>
                      <a:pt x="1294638" y="1377982"/>
                      <a:pt x="1290256" y="1359979"/>
                      <a:pt x="1295400" y="1362647"/>
                    </a:cubicBezTo>
                    <a:lnTo>
                      <a:pt x="1295400" y="1358265"/>
                    </a:lnTo>
                    <a:cubicBezTo>
                      <a:pt x="1294629" y="1357570"/>
                      <a:pt x="1294390" y="1356446"/>
                      <a:pt x="1294829" y="1355503"/>
                    </a:cubicBezTo>
                    <a:close/>
                    <a:moveTo>
                      <a:pt x="626555" y="396240"/>
                    </a:moveTo>
                    <a:cubicBezTo>
                      <a:pt x="629507" y="391668"/>
                      <a:pt x="619601" y="378809"/>
                      <a:pt x="615982" y="375857"/>
                    </a:cubicBezTo>
                    <a:cubicBezTo>
                      <a:pt x="613505" y="377571"/>
                      <a:pt x="610553" y="376809"/>
                      <a:pt x="606457" y="373285"/>
                    </a:cubicBezTo>
                    <a:cubicBezTo>
                      <a:pt x="604075" y="371856"/>
                      <a:pt x="602742" y="374142"/>
                      <a:pt x="600456" y="370427"/>
                    </a:cubicBezTo>
                    <a:cubicBezTo>
                      <a:pt x="598456" y="384238"/>
                      <a:pt x="594931" y="360902"/>
                      <a:pt x="588836" y="365093"/>
                    </a:cubicBezTo>
                    <a:cubicBezTo>
                      <a:pt x="594360" y="397764"/>
                      <a:pt x="609981" y="403193"/>
                      <a:pt x="626555" y="396240"/>
                    </a:cubicBezTo>
                    <a:close/>
                    <a:moveTo>
                      <a:pt x="876109" y="1018985"/>
                    </a:moveTo>
                    <a:cubicBezTo>
                      <a:pt x="875157" y="1023842"/>
                      <a:pt x="870109" y="1023176"/>
                      <a:pt x="869537" y="1028510"/>
                    </a:cubicBezTo>
                    <a:cubicBezTo>
                      <a:pt x="845915" y="1028033"/>
                      <a:pt x="860012" y="1034415"/>
                      <a:pt x="854297" y="1055275"/>
                    </a:cubicBezTo>
                    <a:cubicBezTo>
                      <a:pt x="846296" y="1063847"/>
                      <a:pt x="861346" y="1096804"/>
                      <a:pt x="869728" y="1085660"/>
                    </a:cubicBezTo>
                    <a:cubicBezTo>
                      <a:pt x="872242" y="1071134"/>
                      <a:pt x="876129" y="1056875"/>
                      <a:pt x="881348" y="1043083"/>
                    </a:cubicBezTo>
                    <a:cubicBezTo>
                      <a:pt x="881539" y="1037082"/>
                      <a:pt x="882491" y="1023366"/>
                      <a:pt x="876109" y="1019365"/>
                    </a:cubicBezTo>
                    <a:close/>
                    <a:moveTo>
                      <a:pt x="585216" y="325469"/>
                    </a:moveTo>
                    <a:cubicBezTo>
                      <a:pt x="581787" y="321469"/>
                      <a:pt x="577691" y="320421"/>
                      <a:pt x="574453" y="316611"/>
                    </a:cubicBezTo>
                    <a:cubicBezTo>
                      <a:pt x="576739" y="315373"/>
                      <a:pt x="581597" y="304228"/>
                      <a:pt x="582644" y="316611"/>
                    </a:cubicBezTo>
                    <a:cubicBezTo>
                      <a:pt x="583501" y="317373"/>
                      <a:pt x="584930" y="316611"/>
                      <a:pt x="585025" y="319469"/>
                    </a:cubicBezTo>
                    <a:cubicBezTo>
                      <a:pt x="594550" y="329755"/>
                      <a:pt x="594550" y="322517"/>
                      <a:pt x="590931" y="311944"/>
                    </a:cubicBezTo>
                    <a:cubicBezTo>
                      <a:pt x="587788" y="311277"/>
                      <a:pt x="582549" y="302419"/>
                      <a:pt x="584740" y="300704"/>
                    </a:cubicBezTo>
                    <a:cubicBezTo>
                      <a:pt x="586645" y="301942"/>
                      <a:pt x="588550" y="301942"/>
                      <a:pt x="590264" y="305086"/>
                    </a:cubicBezTo>
                    <a:cubicBezTo>
                      <a:pt x="594360" y="309277"/>
                      <a:pt x="590264" y="295561"/>
                      <a:pt x="588073" y="297942"/>
                    </a:cubicBezTo>
                    <a:cubicBezTo>
                      <a:pt x="585406" y="297275"/>
                      <a:pt x="582358" y="299561"/>
                      <a:pt x="580739" y="294799"/>
                    </a:cubicBezTo>
                    <a:cubicBezTo>
                      <a:pt x="579120" y="290036"/>
                      <a:pt x="586073" y="285274"/>
                      <a:pt x="590264" y="294227"/>
                    </a:cubicBezTo>
                    <a:cubicBezTo>
                      <a:pt x="593407" y="299847"/>
                      <a:pt x="601980" y="298990"/>
                      <a:pt x="595979" y="292798"/>
                    </a:cubicBezTo>
                    <a:cubicBezTo>
                      <a:pt x="591217" y="284512"/>
                      <a:pt x="600361" y="290608"/>
                      <a:pt x="602932" y="291370"/>
                    </a:cubicBezTo>
                    <a:cubicBezTo>
                      <a:pt x="601951" y="289659"/>
                      <a:pt x="601189" y="287836"/>
                      <a:pt x="600647" y="285940"/>
                    </a:cubicBezTo>
                    <a:cubicBezTo>
                      <a:pt x="596932" y="285274"/>
                      <a:pt x="595694" y="278987"/>
                      <a:pt x="599122" y="278892"/>
                    </a:cubicBezTo>
                    <a:cubicBezTo>
                      <a:pt x="600837" y="278892"/>
                      <a:pt x="604171" y="283940"/>
                      <a:pt x="604266" y="279463"/>
                    </a:cubicBezTo>
                    <a:cubicBezTo>
                      <a:pt x="606076" y="272034"/>
                      <a:pt x="587312" y="264128"/>
                      <a:pt x="594741" y="260413"/>
                    </a:cubicBezTo>
                    <a:cubicBezTo>
                      <a:pt x="599027" y="258318"/>
                      <a:pt x="605409" y="266700"/>
                      <a:pt x="608076" y="264700"/>
                    </a:cubicBezTo>
                    <a:cubicBezTo>
                      <a:pt x="607409" y="262414"/>
                      <a:pt x="595027" y="255175"/>
                      <a:pt x="601789" y="255175"/>
                    </a:cubicBezTo>
                    <a:cubicBezTo>
                      <a:pt x="605695" y="257270"/>
                      <a:pt x="601123" y="252508"/>
                      <a:pt x="602266" y="252317"/>
                    </a:cubicBezTo>
                    <a:cubicBezTo>
                      <a:pt x="599122" y="249269"/>
                      <a:pt x="597122" y="251365"/>
                      <a:pt x="594646" y="250984"/>
                    </a:cubicBezTo>
                    <a:cubicBezTo>
                      <a:pt x="593503" y="241459"/>
                      <a:pt x="595694" y="236125"/>
                      <a:pt x="602266" y="238220"/>
                    </a:cubicBezTo>
                    <a:cubicBezTo>
                      <a:pt x="601218" y="230886"/>
                      <a:pt x="606171" y="233363"/>
                      <a:pt x="609124" y="232219"/>
                    </a:cubicBezTo>
                    <a:cubicBezTo>
                      <a:pt x="607695" y="228886"/>
                      <a:pt x="604075" y="229934"/>
                      <a:pt x="601980" y="228505"/>
                    </a:cubicBezTo>
                    <a:cubicBezTo>
                      <a:pt x="599027" y="218980"/>
                      <a:pt x="611505" y="231648"/>
                      <a:pt x="613791" y="228505"/>
                    </a:cubicBezTo>
                    <a:cubicBezTo>
                      <a:pt x="611657" y="227330"/>
                      <a:pt x="609800" y="225705"/>
                      <a:pt x="608362" y="223742"/>
                    </a:cubicBezTo>
                    <a:cubicBezTo>
                      <a:pt x="615963" y="223660"/>
                      <a:pt x="623488" y="225186"/>
                      <a:pt x="630460" y="228219"/>
                    </a:cubicBezTo>
                    <a:cubicBezTo>
                      <a:pt x="633508" y="221171"/>
                      <a:pt x="626173" y="220885"/>
                      <a:pt x="623411" y="214694"/>
                    </a:cubicBezTo>
                    <a:lnTo>
                      <a:pt x="617506" y="211360"/>
                    </a:lnTo>
                    <a:cubicBezTo>
                      <a:pt x="615220" y="212979"/>
                      <a:pt x="603313" y="214884"/>
                      <a:pt x="602266" y="205645"/>
                    </a:cubicBezTo>
                    <a:lnTo>
                      <a:pt x="599884" y="204311"/>
                    </a:lnTo>
                    <a:cubicBezTo>
                      <a:pt x="600742" y="210312"/>
                      <a:pt x="595694" y="202787"/>
                      <a:pt x="594550" y="207169"/>
                    </a:cubicBezTo>
                    <a:cubicBezTo>
                      <a:pt x="593407" y="211550"/>
                      <a:pt x="585025" y="209455"/>
                      <a:pt x="587407" y="204788"/>
                    </a:cubicBezTo>
                    <a:cubicBezTo>
                      <a:pt x="589216" y="202692"/>
                      <a:pt x="595027" y="202787"/>
                      <a:pt x="592169" y="196501"/>
                    </a:cubicBezTo>
                    <a:cubicBezTo>
                      <a:pt x="586930" y="189833"/>
                      <a:pt x="580549" y="198215"/>
                      <a:pt x="574453" y="194310"/>
                    </a:cubicBezTo>
                    <a:cubicBezTo>
                      <a:pt x="569500" y="187738"/>
                      <a:pt x="579025" y="192977"/>
                      <a:pt x="579787" y="190214"/>
                    </a:cubicBezTo>
                    <a:cubicBezTo>
                      <a:pt x="569786" y="180689"/>
                      <a:pt x="590169" y="189071"/>
                      <a:pt x="593979" y="191452"/>
                    </a:cubicBezTo>
                    <a:cubicBezTo>
                      <a:pt x="589883" y="165449"/>
                      <a:pt x="494252" y="112681"/>
                      <a:pt x="489680" y="131826"/>
                    </a:cubicBezTo>
                    <a:cubicBezTo>
                      <a:pt x="485965" y="126206"/>
                      <a:pt x="467963" y="112204"/>
                      <a:pt x="478536" y="128873"/>
                    </a:cubicBezTo>
                    <a:cubicBezTo>
                      <a:pt x="470345" y="123063"/>
                      <a:pt x="462344" y="112586"/>
                      <a:pt x="453962" y="110585"/>
                    </a:cubicBezTo>
                    <a:cubicBezTo>
                      <a:pt x="446532" y="106871"/>
                      <a:pt x="441388" y="111157"/>
                      <a:pt x="434149" y="105442"/>
                    </a:cubicBezTo>
                    <a:cubicBezTo>
                      <a:pt x="431006" y="104299"/>
                      <a:pt x="434149" y="111633"/>
                      <a:pt x="434149" y="114109"/>
                    </a:cubicBezTo>
                    <a:cubicBezTo>
                      <a:pt x="427768" y="106013"/>
                      <a:pt x="403098" y="103918"/>
                      <a:pt x="412432" y="117824"/>
                    </a:cubicBezTo>
                    <a:cubicBezTo>
                      <a:pt x="431482" y="133540"/>
                      <a:pt x="393382" y="120396"/>
                      <a:pt x="388811" y="121253"/>
                    </a:cubicBezTo>
                    <a:cubicBezTo>
                      <a:pt x="381381" y="126397"/>
                      <a:pt x="398336" y="133540"/>
                      <a:pt x="397573" y="140303"/>
                    </a:cubicBezTo>
                    <a:cubicBezTo>
                      <a:pt x="389191" y="141256"/>
                      <a:pt x="399764" y="146590"/>
                      <a:pt x="400240" y="151162"/>
                    </a:cubicBezTo>
                    <a:cubicBezTo>
                      <a:pt x="404431" y="168307"/>
                      <a:pt x="420433" y="163068"/>
                      <a:pt x="428815" y="172784"/>
                    </a:cubicBezTo>
                    <a:cubicBezTo>
                      <a:pt x="444722" y="183642"/>
                      <a:pt x="454914" y="206502"/>
                      <a:pt x="458629" y="227457"/>
                    </a:cubicBezTo>
                    <a:cubicBezTo>
                      <a:pt x="451771" y="241554"/>
                      <a:pt x="466154" y="236411"/>
                      <a:pt x="468154" y="249079"/>
                    </a:cubicBezTo>
                    <a:cubicBezTo>
                      <a:pt x="468154" y="253079"/>
                      <a:pt x="459581" y="242602"/>
                      <a:pt x="463105" y="251365"/>
                    </a:cubicBezTo>
                    <a:cubicBezTo>
                      <a:pt x="455105" y="251365"/>
                      <a:pt x="461105" y="260318"/>
                      <a:pt x="466249" y="266700"/>
                    </a:cubicBezTo>
                    <a:cubicBezTo>
                      <a:pt x="469868" y="270891"/>
                      <a:pt x="466725" y="257937"/>
                      <a:pt x="470345" y="266700"/>
                    </a:cubicBezTo>
                    <a:cubicBezTo>
                      <a:pt x="471106" y="268319"/>
                      <a:pt x="471678" y="268129"/>
                      <a:pt x="471964" y="267462"/>
                    </a:cubicBezTo>
                    <a:cubicBezTo>
                      <a:pt x="476821" y="255651"/>
                      <a:pt x="479203" y="280892"/>
                      <a:pt x="467106" y="272796"/>
                    </a:cubicBezTo>
                    <a:cubicBezTo>
                      <a:pt x="467678" y="277178"/>
                      <a:pt x="464344" y="276987"/>
                      <a:pt x="463867" y="280035"/>
                    </a:cubicBezTo>
                    <a:cubicBezTo>
                      <a:pt x="463391" y="283083"/>
                      <a:pt x="467678" y="287655"/>
                      <a:pt x="465201" y="289560"/>
                    </a:cubicBezTo>
                    <a:cubicBezTo>
                      <a:pt x="462629" y="295180"/>
                      <a:pt x="473012" y="303086"/>
                      <a:pt x="470630" y="310420"/>
                    </a:cubicBezTo>
                    <a:cubicBezTo>
                      <a:pt x="477964" y="334518"/>
                      <a:pt x="489680" y="360426"/>
                      <a:pt x="507682" y="370237"/>
                    </a:cubicBezTo>
                    <a:cubicBezTo>
                      <a:pt x="514636" y="358616"/>
                      <a:pt x="515303" y="325755"/>
                      <a:pt x="532162" y="334328"/>
                    </a:cubicBezTo>
                    <a:cubicBezTo>
                      <a:pt x="546925" y="346615"/>
                      <a:pt x="544830" y="317849"/>
                      <a:pt x="557594" y="327088"/>
                    </a:cubicBezTo>
                    <a:cubicBezTo>
                      <a:pt x="560641" y="325660"/>
                      <a:pt x="568547" y="330422"/>
                      <a:pt x="572929" y="332803"/>
                    </a:cubicBezTo>
                    <a:cubicBezTo>
                      <a:pt x="574548" y="329565"/>
                      <a:pt x="591979" y="333280"/>
                      <a:pt x="585216" y="325469"/>
                    </a:cubicBezTo>
                    <a:close/>
                    <a:moveTo>
                      <a:pt x="396716" y="583692"/>
                    </a:moveTo>
                    <a:cubicBezTo>
                      <a:pt x="408241" y="573024"/>
                      <a:pt x="388239" y="553879"/>
                      <a:pt x="377190" y="549307"/>
                    </a:cubicBezTo>
                    <a:lnTo>
                      <a:pt x="377190" y="549307"/>
                    </a:lnTo>
                    <a:cubicBezTo>
                      <a:pt x="369284" y="543878"/>
                      <a:pt x="363855" y="533019"/>
                      <a:pt x="356521" y="525971"/>
                    </a:cubicBezTo>
                    <a:cubicBezTo>
                      <a:pt x="354235" y="527780"/>
                      <a:pt x="351091" y="523113"/>
                      <a:pt x="348615" y="523970"/>
                    </a:cubicBezTo>
                    <a:cubicBezTo>
                      <a:pt x="349472" y="527113"/>
                      <a:pt x="350901" y="531019"/>
                      <a:pt x="353473" y="532067"/>
                    </a:cubicBezTo>
                    <a:cubicBezTo>
                      <a:pt x="361950" y="535496"/>
                      <a:pt x="365855" y="553403"/>
                      <a:pt x="374904" y="555593"/>
                    </a:cubicBezTo>
                    <a:lnTo>
                      <a:pt x="374904" y="555593"/>
                    </a:lnTo>
                    <a:cubicBezTo>
                      <a:pt x="384715" y="558736"/>
                      <a:pt x="399288" y="567690"/>
                      <a:pt x="396716" y="583692"/>
                    </a:cubicBezTo>
                    <a:close/>
                    <a:moveTo>
                      <a:pt x="1173480" y="1064038"/>
                    </a:moveTo>
                    <a:cubicBezTo>
                      <a:pt x="1170718" y="1056418"/>
                      <a:pt x="1163955" y="1060133"/>
                      <a:pt x="1169098" y="1065657"/>
                    </a:cubicBezTo>
                    <a:cubicBezTo>
                      <a:pt x="1174242" y="1068896"/>
                      <a:pt x="1166431" y="1071753"/>
                      <a:pt x="1173671" y="1077182"/>
                    </a:cubicBezTo>
                    <a:cubicBezTo>
                      <a:pt x="1169575" y="1078040"/>
                      <a:pt x="1169384" y="1088136"/>
                      <a:pt x="1173671" y="1084040"/>
                    </a:cubicBezTo>
                    <a:cubicBezTo>
                      <a:pt x="1177004" y="1088041"/>
                      <a:pt x="1178052" y="1100423"/>
                      <a:pt x="1183196" y="1101185"/>
                    </a:cubicBezTo>
                    <a:cubicBezTo>
                      <a:pt x="1183957" y="1098899"/>
                      <a:pt x="1181957" y="1093089"/>
                      <a:pt x="1185386" y="1095280"/>
                    </a:cubicBezTo>
                    <a:cubicBezTo>
                      <a:pt x="1190530" y="1099185"/>
                      <a:pt x="1186910" y="1084993"/>
                      <a:pt x="1186339" y="1080421"/>
                    </a:cubicBezTo>
                    <a:cubicBezTo>
                      <a:pt x="1181672" y="1076611"/>
                      <a:pt x="1181576" y="1082707"/>
                      <a:pt x="1177385" y="1078040"/>
                    </a:cubicBezTo>
                    <a:cubicBezTo>
                      <a:pt x="1172051" y="1071848"/>
                      <a:pt x="1178719" y="1071467"/>
                      <a:pt x="1181672" y="1073944"/>
                    </a:cubicBezTo>
                    <a:cubicBezTo>
                      <a:pt x="1182910" y="1068324"/>
                      <a:pt x="1187291" y="1071277"/>
                      <a:pt x="1179957" y="1064419"/>
                    </a:cubicBezTo>
                    <a:cubicBezTo>
                      <a:pt x="1182624" y="1065466"/>
                      <a:pt x="1182719" y="1064419"/>
                      <a:pt x="1179957" y="1061466"/>
                    </a:cubicBezTo>
                    <a:cubicBezTo>
                      <a:pt x="1177957" y="1056608"/>
                      <a:pt x="1177766" y="1051084"/>
                      <a:pt x="1174242" y="1053751"/>
                    </a:cubicBezTo>
                    <a:cubicBezTo>
                      <a:pt x="1174623" y="1057180"/>
                      <a:pt x="1178814" y="1071562"/>
                      <a:pt x="1173289" y="1064038"/>
                    </a:cubicBezTo>
                    <a:close/>
                    <a:moveTo>
                      <a:pt x="1155382" y="1126903"/>
                    </a:moveTo>
                    <a:cubicBezTo>
                      <a:pt x="1152144" y="1131761"/>
                      <a:pt x="1159383" y="1138142"/>
                      <a:pt x="1158335" y="1143476"/>
                    </a:cubicBezTo>
                    <a:cubicBezTo>
                      <a:pt x="1158335" y="1145381"/>
                      <a:pt x="1157573" y="1148715"/>
                      <a:pt x="1159764" y="1149668"/>
                    </a:cubicBezTo>
                    <a:cubicBezTo>
                      <a:pt x="1163955" y="1146429"/>
                      <a:pt x="1160621" y="1133285"/>
                      <a:pt x="1166717" y="1149001"/>
                    </a:cubicBezTo>
                    <a:cubicBezTo>
                      <a:pt x="1172528" y="1152430"/>
                      <a:pt x="1171194" y="1142429"/>
                      <a:pt x="1169861" y="1137476"/>
                    </a:cubicBezTo>
                    <a:cubicBezTo>
                      <a:pt x="1165955" y="1128712"/>
                      <a:pt x="1177671" y="1136904"/>
                      <a:pt x="1172147" y="1127093"/>
                    </a:cubicBezTo>
                    <a:cubicBezTo>
                      <a:pt x="1168337" y="1103566"/>
                      <a:pt x="1167194" y="1129570"/>
                      <a:pt x="1163479" y="1112806"/>
                    </a:cubicBezTo>
                    <a:cubicBezTo>
                      <a:pt x="1157478" y="1113282"/>
                      <a:pt x="1157954" y="1121569"/>
                      <a:pt x="1155192" y="1126903"/>
                    </a:cubicBezTo>
                    <a:close/>
                    <a:moveTo>
                      <a:pt x="1274826" y="1422178"/>
                    </a:moveTo>
                    <a:cubicBezTo>
                      <a:pt x="1275683" y="1415891"/>
                      <a:pt x="1268730" y="1416653"/>
                      <a:pt x="1266539" y="1415034"/>
                    </a:cubicBezTo>
                    <a:cubicBezTo>
                      <a:pt x="1246537" y="1398746"/>
                      <a:pt x="1275016" y="1461040"/>
                      <a:pt x="1274636" y="1422178"/>
                    </a:cubicBezTo>
                    <a:close/>
                    <a:moveTo>
                      <a:pt x="1159669" y="1029557"/>
                    </a:moveTo>
                    <a:cubicBezTo>
                      <a:pt x="1157192" y="1034034"/>
                      <a:pt x="1162717" y="1045369"/>
                      <a:pt x="1163098" y="1051560"/>
                    </a:cubicBezTo>
                    <a:cubicBezTo>
                      <a:pt x="1169098" y="1062037"/>
                      <a:pt x="1168908" y="1032510"/>
                      <a:pt x="1170146" y="1028510"/>
                    </a:cubicBezTo>
                    <a:cubicBezTo>
                      <a:pt x="1171575" y="1021747"/>
                      <a:pt x="1159955" y="1013079"/>
                      <a:pt x="1161859" y="1022604"/>
                    </a:cubicBezTo>
                    <a:cubicBezTo>
                      <a:pt x="1161288" y="1025366"/>
                      <a:pt x="1163003" y="1030891"/>
                      <a:pt x="1159478" y="1029557"/>
                    </a:cubicBezTo>
                    <a:close/>
                    <a:moveTo>
                      <a:pt x="354901" y="247459"/>
                    </a:moveTo>
                    <a:cubicBezTo>
                      <a:pt x="349853" y="236506"/>
                      <a:pt x="339852" y="230219"/>
                      <a:pt x="336709" y="219646"/>
                    </a:cubicBezTo>
                    <a:cubicBezTo>
                      <a:pt x="330232" y="217456"/>
                      <a:pt x="332518" y="231648"/>
                      <a:pt x="328613" y="234696"/>
                    </a:cubicBezTo>
                    <a:cubicBezTo>
                      <a:pt x="332994" y="237458"/>
                      <a:pt x="337375" y="247936"/>
                      <a:pt x="341757" y="243364"/>
                    </a:cubicBezTo>
                    <a:cubicBezTo>
                      <a:pt x="343853" y="238315"/>
                      <a:pt x="356521" y="260318"/>
                      <a:pt x="354901" y="247459"/>
                    </a:cubicBezTo>
                    <a:close/>
                  </a:path>
                </a:pathLst>
              </a:custGeom>
              <a:solidFill>
                <a:srgbClr val="EBEBEB"/>
              </a:solidFill>
              <a:ln w="9525" cap="flat">
                <a:noFill/>
                <a:prstDash val="solid"/>
                <a:miter/>
              </a:ln>
            </p:spPr>
            <p:txBody>
              <a:bodyPr rtlCol="0" anchor="ctr"/>
              <a:lstStyle/>
              <a:p>
                <a:pPr defTabSz="914378"/>
                <a:endParaRPr lang="en-US"/>
              </a:p>
            </p:txBody>
          </p:sp>
          <p:sp>
            <p:nvSpPr>
              <p:cNvPr id="86" name="Freeform: Shape 85">
                <a:extLst>
                  <a:ext uri="{FF2B5EF4-FFF2-40B4-BE49-F238E27FC236}">
                    <a16:creationId xmlns:a16="http://schemas.microsoft.com/office/drawing/2014/main" xmlns="" id="{C8F197AC-CF6A-4EFB-A57B-842458ADB286}"/>
                  </a:ext>
                </a:extLst>
              </p:cNvPr>
              <p:cNvSpPr/>
              <p:nvPr/>
            </p:nvSpPr>
            <p:spPr>
              <a:xfrm>
                <a:off x="3881041" y="782744"/>
                <a:ext cx="1501711" cy="1939671"/>
              </a:xfrm>
              <a:custGeom>
                <a:avLst/>
                <a:gdLst>
                  <a:gd name="connsiteX0" fmla="*/ 4858 w 1501711"/>
                  <a:gd name="connsiteY0" fmla="*/ 2762 h 1939671"/>
                  <a:gd name="connsiteX1" fmla="*/ 0 w 1501711"/>
                  <a:gd name="connsiteY1" fmla="*/ 0 h 1939671"/>
                  <a:gd name="connsiteX2" fmla="*/ 0 w 1501711"/>
                  <a:gd name="connsiteY2" fmla="*/ 1072610 h 1939671"/>
                  <a:gd name="connsiteX3" fmla="*/ 1496949 w 1501711"/>
                  <a:gd name="connsiteY3" fmla="*/ 1936909 h 1939671"/>
                  <a:gd name="connsiteX4" fmla="*/ 1501712 w 1501711"/>
                  <a:gd name="connsiteY4" fmla="*/ 1939671 h 1939671"/>
                  <a:gd name="connsiteX5" fmla="*/ 1501712 w 1501711"/>
                  <a:gd name="connsiteY5" fmla="*/ 867347 h 1939671"/>
                  <a:gd name="connsiteX6" fmla="*/ 93441 w 1501711"/>
                  <a:gd name="connsiteY6" fmla="*/ 1118711 h 1939671"/>
                  <a:gd name="connsiteX7" fmla="*/ 6382 w 1501711"/>
                  <a:gd name="connsiteY7" fmla="*/ 1068896 h 1939671"/>
                  <a:gd name="connsiteX8" fmla="*/ 6382 w 1501711"/>
                  <a:gd name="connsiteY8" fmla="*/ 958024 h 1939671"/>
                  <a:gd name="connsiteX9" fmla="*/ 93345 w 1501711"/>
                  <a:gd name="connsiteY9" fmla="*/ 1008221 h 1939671"/>
                  <a:gd name="connsiteX10" fmla="*/ 93441 w 1501711"/>
                  <a:gd name="connsiteY10" fmla="*/ 1000411 h 1939671"/>
                  <a:gd name="connsiteX11" fmla="*/ 6382 w 1501711"/>
                  <a:gd name="connsiteY11" fmla="*/ 950595 h 1939671"/>
                  <a:gd name="connsiteX12" fmla="*/ 6382 w 1501711"/>
                  <a:gd name="connsiteY12" fmla="*/ 839724 h 1939671"/>
                  <a:gd name="connsiteX13" fmla="*/ 93345 w 1501711"/>
                  <a:gd name="connsiteY13" fmla="*/ 889921 h 1939671"/>
                  <a:gd name="connsiteX14" fmla="*/ 93441 w 1501711"/>
                  <a:gd name="connsiteY14" fmla="*/ 882110 h 1939671"/>
                  <a:gd name="connsiteX15" fmla="*/ 6382 w 1501711"/>
                  <a:gd name="connsiteY15" fmla="*/ 832295 h 1939671"/>
                  <a:gd name="connsiteX16" fmla="*/ 6382 w 1501711"/>
                  <a:gd name="connsiteY16" fmla="*/ 721424 h 1939671"/>
                  <a:gd name="connsiteX17" fmla="*/ 93345 w 1501711"/>
                  <a:gd name="connsiteY17" fmla="*/ 771620 h 1939671"/>
                  <a:gd name="connsiteX18" fmla="*/ 93441 w 1501711"/>
                  <a:gd name="connsiteY18" fmla="*/ 763810 h 1939671"/>
                  <a:gd name="connsiteX19" fmla="*/ 6382 w 1501711"/>
                  <a:gd name="connsiteY19" fmla="*/ 713994 h 1939671"/>
                  <a:gd name="connsiteX20" fmla="*/ 6382 w 1501711"/>
                  <a:gd name="connsiteY20" fmla="*/ 602837 h 1939671"/>
                  <a:gd name="connsiteX21" fmla="*/ 93345 w 1501711"/>
                  <a:gd name="connsiteY21" fmla="*/ 653034 h 1939671"/>
                  <a:gd name="connsiteX22" fmla="*/ 93441 w 1501711"/>
                  <a:gd name="connsiteY22" fmla="*/ 645509 h 1939671"/>
                  <a:gd name="connsiteX23" fmla="*/ 6382 w 1501711"/>
                  <a:gd name="connsiteY23" fmla="*/ 595694 h 1939671"/>
                  <a:gd name="connsiteX24" fmla="*/ 6382 w 1501711"/>
                  <a:gd name="connsiteY24" fmla="*/ 484823 h 1939671"/>
                  <a:gd name="connsiteX25" fmla="*/ 93345 w 1501711"/>
                  <a:gd name="connsiteY25" fmla="*/ 535019 h 1939671"/>
                  <a:gd name="connsiteX26" fmla="*/ 93441 w 1501711"/>
                  <a:gd name="connsiteY26" fmla="*/ 527209 h 1939671"/>
                  <a:gd name="connsiteX27" fmla="*/ 6382 w 1501711"/>
                  <a:gd name="connsiteY27" fmla="*/ 477298 h 1939671"/>
                  <a:gd name="connsiteX28" fmla="*/ 6382 w 1501711"/>
                  <a:gd name="connsiteY28" fmla="*/ 366427 h 1939671"/>
                  <a:gd name="connsiteX29" fmla="*/ 93345 w 1501711"/>
                  <a:gd name="connsiteY29" fmla="*/ 416719 h 1939671"/>
                  <a:gd name="connsiteX30" fmla="*/ 93441 w 1501711"/>
                  <a:gd name="connsiteY30" fmla="*/ 408908 h 1939671"/>
                  <a:gd name="connsiteX31" fmla="*/ 6382 w 1501711"/>
                  <a:gd name="connsiteY31" fmla="*/ 358997 h 1939671"/>
                  <a:gd name="connsiteX32" fmla="*/ 6382 w 1501711"/>
                  <a:gd name="connsiteY32" fmla="*/ 248126 h 1939671"/>
                  <a:gd name="connsiteX33" fmla="*/ 93441 w 1501711"/>
                  <a:gd name="connsiteY33" fmla="*/ 298037 h 1939671"/>
                  <a:gd name="connsiteX34" fmla="*/ 93441 w 1501711"/>
                  <a:gd name="connsiteY34" fmla="*/ 290513 h 1939671"/>
                  <a:gd name="connsiteX35" fmla="*/ 6382 w 1501711"/>
                  <a:gd name="connsiteY35" fmla="*/ 240887 h 1939671"/>
                  <a:gd name="connsiteX36" fmla="*/ 6382 w 1501711"/>
                  <a:gd name="connsiteY36" fmla="*/ 129826 h 1939671"/>
                  <a:gd name="connsiteX37" fmla="*/ 93345 w 1501711"/>
                  <a:gd name="connsiteY37" fmla="*/ 180023 h 1939671"/>
                  <a:gd name="connsiteX38" fmla="*/ 93441 w 1501711"/>
                  <a:gd name="connsiteY38" fmla="*/ 172212 h 1939671"/>
                  <a:gd name="connsiteX39" fmla="*/ 6382 w 1501711"/>
                  <a:gd name="connsiteY39" fmla="*/ 122396 h 1939671"/>
                  <a:gd name="connsiteX40" fmla="*/ 6382 w 1501711"/>
                  <a:gd name="connsiteY40" fmla="*/ 11525 h 1939671"/>
                  <a:gd name="connsiteX41" fmla="*/ 93345 w 1501711"/>
                  <a:gd name="connsiteY41" fmla="*/ 61722 h 1939671"/>
                  <a:gd name="connsiteX42" fmla="*/ 186881 w 1501711"/>
                  <a:gd name="connsiteY42" fmla="*/ 1172337 h 1939671"/>
                  <a:gd name="connsiteX43" fmla="*/ 99917 w 1501711"/>
                  <a:gd name="connsiteY43" fmla="*/ 1122045 h 1939671"/>
                  <a:gd name="connsiteX44" fmla="*/ 99917 w 1501711"/>
                  <a:gd name="connsiteY44" fmla="*/ 1012412 h 1939671"/>
                  <a:gd name="connsiteX45" fmla="*/ 186881 w 1501711"/>
                  <a:gd name="connsiteY45" fmla="*/ 1062609 h 1939671"/>
                  <a:gd name="connsiteX46" fmla="*/ 186881 w 1501711"/>
                  <a:gd name="connsiteY46" fmla="*/ 1054037 h 1939671"/>
                  <a:gd name="connsiteX47" fmla="*/ 99917 w 1501711"/>
                  <a:gd name="connsiteY47" fmla="*/ 1003745 h 1939671"/>
                  <a:gd name="connsiteX48" fmla="*/ 99917 w 1501711"/>
                  <a:gd name="connsiteY48" fmla="*/ 893636 h 1939671"/>
                  <a:gd name="connsiteX49" fmla="*/ 186881 w 1501711"/>
                  <a:gd name="connsiteY49" fmla="*/ 943928 h 1939671"/>
                  <a:gd name="connsiteX50" fmla="*/ 187357 w 1501711"/>
                  <a:gd name="connsiteY50" fmla="*/ 936212 h 1939671"/>
                  <a:gd name="connsiteX51" fmla="*/ 100394 w 1501711"/>
                  <a:gd name="connsiteY51" fmla="*/ 885920 h 1939671"/>
                  <a:gd name="connsiteX52" fmla="*/ 100394 w 1501711"/>
                  <a:gd name="connsiteY52" fmla="*/ 775335 h 1939671"/>
                  <a:gd name="connsiteX53" fmla="*/ 187357 w 1501711"/>
                  <a:gd name="connsiteY53" fmla="*/ 825627 h 1939671"/>
                  <a:gd name="connsiteX54" fmla="*/ 187357 w 1501711"/>
                  <a:gd name="connsiteY54" fmla="*/ 817912 h 1939671"/>
                  <a:gd name="connsiteX55" fmla="*/ 100394 w 1501711"/>
                  <a:gd name="connsiteY55" fmla="*/ 767620 h 1939671"/>
                  <a:gd name="connsiteX56" fmla="*/ 100394 w 1501711"/>
                  <a:gd name="connsiteY56" fmla="*/ 657035 h 1939671"/>
                  <a:gd name="connsiteX57" fmla="*/ 187357 w 1501711"/>
                  <a:gd name="connsiteY57" fmla="*/ 707612 h 1939671"/>
                  <a:gd name="connsiteX58" fmla="*/ 187357 w 1501711"/>
                  <a:gd name="connsiteY58" fmla="*/ 699516 h 1939671"/>
                  <a:gd name="connsiteX59" fmla="*/ 100394 w 1501711"/>
                  <a:gd name="connsiteY59" fmla="*/ 649319 h 1939671"/>
                  <a:gd name="connsiteX60" fmla="*/ 100394 w 1501711"/>
                  <a:gd name="connsiteY60" fmla="*/ 538734 h 1939671"/>
                  <a:gd name="connsiteX61" fmla="*/ 187357 w 1501711"/>
                  <a:gd name="connsiteY61" fmla="*/ 588931 h 1939671"/>
                  <a:gd name="connsiteX62" fmla="*/ 187357 w 1501711"/>
                  <a:gd name="connsiteY62" fmla="*/ 581216 h 1939671"/>
                  <a:gd name="connsiteX63" fmla="*/ 100394 w 1501711"/>
                  <a:gd name="connsiteY63" fmla="*/ 531019 h 1939671"/>
                  <a:gd name="connsiteX64" fmla="*/ 100394 w 1501711"/>
                  <a:gd name="connsiteY64" fmla="*/ 420434 h 1939671"/>
                  <a:gd name="connsiteX65" fmla="*/ 187357 w 1501711"/>
                  <a:gd name="connsiteY65" fmla="*/ 470630 h 1939671"/>
                  <a:gd name="connsiteX66" fmla="*/ 187357 w 1501711"/>
                  <a:gd name="connsiteY66" fmla="*/ 462915 h 1939671"/>
                  <a:gd name="connsiteX67" fmla="*/ 100394 w 1501711"/>
                  <a:gd name="connsiteY67" fmla="*/ 412718 h 1939671"/>
                  <a:gd name="connsiteX68" fmla="*/ 100394 w 1501711"/>
                  <a:gd name="connsiteY68" fmla="*/ 302133 h 1939671"/>
                  <a:gd name="connsiteX69" fmla="*/ 187357 w 1501711"/>
                  <a:gd name="connsiteY69" fmla="*/ 352330 h 1939671"/>
                  <a:gd name="connsiteX70" fmla="*/ 187357 w 1501711"/>
                  <a:gd name="connsiteY70" fmla="*/ 344615 h 1939671"/>
                  <a:gd name="connsiteX71" fmla="*/ 100394 w 1501711"/>
                  <a:gd name="connsiteY71" fmla="*/ 294323 h 1939671"/>
                  <a:gd name="connsiteX72" fmla="*/ 100394 w 1501711"/>
                  <a:gd name="connsiteY72" fmla="*/ 183737 h 1939671"/>
                  <a:gd name="connsiteX73" fmla="*/ 187357 w 1501711"/>
                  <a:gd name="connsiteY73" fmla="*/ 234029 h 1939671"/>
                  <a:gd name="connsiteX74" fmla="*/ 187357 w 1501711"/>
                  <a:gd name="connsiteY74" fmla="*/ 226314 h 1939671"/>
                  <a:gd name="connsiteX75" fmla="*/ 100394 w 1501711"/>
                  <a:gd name="connsiteY75" fmla="*/ 176022 h 1939671"/>
                  <a:gd name="connsiteX76" fmla="*/ 100394 w 1501711"/>
                  <a:gd name="connsiteY76" fmla="*/ 65437 h 1939671"/>
                  <a:gd name="connsiteX77" fmla="*/ 187357 w 1501711"/>
                  <a:gd name="connsiteY77" fmla="*/ 115729 h 1939671"/>
                  <a:gd name="connsiteX78" fmla="*/ 280797 w 1501711"/>
                  <a:gd name="connsiteY78" fmla="*/ 1226439 h 1939671"/>
                  <a:gd name="connsiteX79" fmla="*/ 193834 w 1501711"/>
                  <a:gd name="connsiteY79" fmla="*/ 1176242 h 1939671"/>
                  <a:gd name="connsiteX80" fmla="*/ 193834 w 1501711"/>
                  <a:gd name="connsiteY80" fmla="*/ 1065943 h 1939671"/>
                  <a:gd name="connsiteX81" fmla="*/ 280797 w 1501711"/>
                  <a:gd name="connsiteY81" fmla="*/ 1116140 h 1939671"/>
                  <a:gd name="connsiteX82" fmla="*/ 280797 w 1501711"/>
                  <a:gd name="connsiteY82" fmla="*/ 1108139 h 1939671"/>
                  <a:gd name="connsiteX83" fmla="*/ 193834 w 1501711"/>
                  <a:gd name="connsiteY83" fmla="*/ 1057942 h 1939671"/>
                  <a:gd name="connsiteX84" fmla="*/ 193834 w 1501711"/>
                  <a:gd name="connsiteY84" fmla="*/ 947642 h 1939671"/>
                  <a:gd name="connsiteX85" fmla="*/ 280797 w 1501711"/>
                  <a:gd name="connsiteY85" fmla="*/ 997839 h 1939671"/>
                  <a:gd name="connsiteX86" fmla="*/ 280797 w 1501711"/>
                  <a:gd name="connsiteY86" fmla="*/ 989838 h 1939671"/>
                  <a:gd name="connsiteX87" fmla="*/ 193834 w 1501711"/>
                  <a:gd name="connsiteY87" fmla="*/ 939641 h 1939671"/>
                  <a:gd name="connsiteX88" fmla="*/ 193834 w 1501711"/>
                  <a:gd name="connsiteY88" fmla="*/ 829342 h 1939671"/>
                  <a:gd name="connsiteX89" fmla="*/ 280797 w 1501711"/>
                  <a:gd name="connsiteY89" fmla="*/ 879539 h 1939671"/>
                  <a:gd name="connsiteX90" fmla="*/ 280797 w 1501711"/>
                  <a:gd name="connsiteY90" fmla="*/ 871538 h 1939671"/>
                  <a:gd name="connsiteX91" fmla="*/ 193358 w 1501711"/>
                  <a:gd name="connsiteY91" fmla="*/ 821912 h 1939671"/>
                  <a:gd name="connsiteX92" fmla="*/ 193358 w 1501711"/>
                  <a:gd name="connsiteY92" fmla="*/ 711041 h 1939671"/>
                  <a:gd name="connsiteX93" fmla="*/ 280321 w 1501711"/>
                  <a:gd name="connsiteY93" fmla="*/ 761238 h 1939671"/>
                  <a:gd name="connsiteX94" fmla="*/ 280797 w 1501711"/>
                  <a:gd name="connsiteY94" fmla="*/ 753237 h 1939671"/>
                  <a:gd name="connsiteX95" fmla="*/ 193834 w 1501711"/>
                  <a:gd name="connsiteY95" fmla="*/ 702945 h 1939671"/>
                  <a:gd name="connsiteX96" fmla="*/ 193834 w 1501711"/>
                  <a:gd name="connsiteY96" fmla="*/ 592646 h 1939671"/>
                  <a:gd name="connsiteX97" fmla="*/ 280797 w 1501711"/>
                  <a:gd name="connsiteY97" fmla="*/ 642938 h 1939671"/>
                  <a:gd name="connsiteX98" fmla="*/ 280797 w 1501711"/>
                  <a:gd name="connsiteY98" fmla="*/ 634937 h 1939671"/>
                  <a:gd name="connsiteX99" fmla="*/ 193834 w 1501711"/>
                  <a:gd name="connsiteY99" fmla="*/ 584645 h 1939671"/>
                  <a:gd name="connsiteX100" fmla="*/ 193834 w 1501711"/>
                  <a:gd name="connsiteY100" fmla="*/ 474345 h 1939671"/>
                  <a:gd name="connsiteX101" fmla="*/ 280797 w 1501711"/>
                  <a:gd name="connsiteY101" fmla="*/ 524637 h 1939671"/>
                  <a:gd name="connsiteX102" fmla="*/ 280797 w 1501711"/>
                  <a:gd name="connsiteY102" fmla="*/ 516541 h 1939671"/>
                  <a:gd name="connsiteX103" fmla="*/ 193834 w 1501711"/>
                  <a:gd name="connsiteY103" fmla="*/ 466344 h 1939671"/>
                  <a:gd name="connsiteX104" fmla="*/ 193834 w 1501711"/>
                  <a:gd name="connsiteY104" fmla="*/ 356044 h 1939671"/>
                  <a:gd name="connsiteX105" fmla="*/ 280797 w 1501711"/>
                  <a:gd name="connsiteY105" fmla="*/ 406241 h 1939671"/>
                  <a:gd name="connsiteX106" fmla="*/ 280797 w 1501711"/>
                  <a:gd name="connsiteY106" fmla="*/ 398240 h 1939671"/>
                  <a:gd name="connsiteX107" fmla="*/ 193834 w 1501711"/>
                  <a:gd name="connsiteY107" fmla="*/ 348044 h 1939671"/>
                  <a:gd name="connsiteX108" fmla="*/ 193834 w 1501711"/>
                  <a:gd name="connsiteY108" fmla="*/ 237744 h 1939671"/>
                  <a:gd name="connsiteX109" fmla="*/ 280797 w 1501711"/>
                  <a:gd name="connsiteY109" fmla="*/ 287941 h 1939671"/>
                  <a:gd name="connsiteX110" fmla="*/ 280797 w 1501711"/>
                  <a:gd name="connsiteY110" fmla="*/ 279940 h 1939671"/>
                  <a:gd name="connsiteX111" fmla="*/ 193834 w 1501711"/>
                  <a:gd name="connsiteY111" fmla="*/ 229743 h 1939671"/>
                  <a:gd name="connsiteX112" fmla="*/ 193834 w 1501711"/>
                  <a:gd name="connsiteY112" fmla="*/ 119444 h 1939671"/>
                  <a:gd name="connsiteX113" fmla="*/ 280797 w 1501711"/>
                  <a:gd name="connsiteY113" fmla="*/ 169640 h 1939671"/>
                  <a:gd name="connsiteX114" fmla="*/ 374333 w 1501711"/>
                  <a:gd name="connsiteY114" fmla="*/ 1280065 h 1939671"/>
                  <a:gd name="connsiteX115" fmla="*/ 287274 w 1501711"/>
                  <a:gd name="connsiteY115" fmla="*/ 1229773 h 1939671"/>
                  <a:gd name="connsiteX116" fmla="*/ 287274 w 1501711"/>
                  <a:gd name="connsiteY116" fmla="*/ 1119950 h 1939671"/>
                  <a:gd name="connsiteX117" fmla="*/ 374333 w 1501711"/>
                  <a:gd name="connsiteY117" fmla="*/ 1170146 h 1939671"/>
                  <a:gd name="connsiteX118" fmla="*/ 374333 w 1501711"/>
                  <a:gd name="connsiteY118" fmla="*/ 1161764 h 1939671"/>
                  <a:gd name="connsiteX119" fmla="*/ 287274 w 1501711"/>
                  <a:gd name="connsiteY119" fmla="*/ 1111472 h 1939671"/>
                  <a:gd name="connsiteX120" fmla="*/ 287274 w 1501711"/>
                  <a:gd name="connsiteY120" fmla="*/ 1001554 h 1939671"/>
                  <a:gd name="connsiteX121" fmla="*/ 374333 w 1501711"/>
                  <a:gd name="connsiteY121" fmla="*/ 1051846 h 1939671"/>
                  <a:gd name="connsiteX122" fmla="*/ 374333 w 1501711"/>
                  <a:gd name="connsiteY122" fmla="*/ 1043464 h 1939671"/>
                  <a:gd name="connsiteX123" fmla="*/ 287274 w 1501711"/>
                  <a:gd name="connsiteY123" fmla="*/ 993172 h 1939671"/>
                  <a:gd name="connsiteX124" fmla="*/ 287274 w 1501711"/>
                  <a:gd name="connsiteY124" fmla="*/ 883253 h 1939671"/>
                  <a:gd name="connsiteX125" fmla="*/ 374333 w 1501711"/>
                  <a:gd name="connsiteY125" fmla="*/ 933545 h 1939671"/>
                  <a:gd name="connsiteX126" fmla="*/ 374333 w 1501711"/>
                  <a:gd name="connsiteY126" fmla="*/ 925068 h 1939671"/>
                  <a:gd name="connsiteX127" fmla="*/ 287274 w 1501711"/>
                  <a:gd name="connsiteY127" fmla="*/ 874871 h 1939671"/>
                  <a:gd name="connsiteX128" fmla="*/ 287274 w 1501711"/>
                  <a:gd name="connsiteY128" fmla="*/ 764762 h 1939671"/>
                  <a:gd name="connsiteX129" fmla="*/ 374333 w 1501711"/>
                  <a:gd name="connsiteY129" fmla="*/ 814959 h 1939671"/>
                  <a:gd name="connsiteX130" fmla="*/ 374333 w 1501711"/>
                  <a:gd name="connsiteY130" fmla="*/ 806768 h 1939671"/>
                  <a:gd name="connsiteX131" fmla="*/ 287274 w 1501711"/>
                  <a:gd name="connsiteY131" fmla="*/ 756571 h 1939671"/>
                  <a:gd name="connsiteX132" fmla="*/ 287274 w 1501711"/>
                  <a:gd name="connsiteY132" fmla="*/ 646652 h 1939671"/>
                  <a:gd name="connsiteX133" fmla="*/ 374333 w 1501711"/>
                  <a:gd name="connsiteY133" fmla="*/ 696849 h 1939671"/>
                  <a:gd name="connsiteX134" fmla="*/ 374333 w 1501711"/>
                  <a:gd name="connsiteY134" fmla="*/ 688467 h 1939671"/>
                  <a:gd name="connsiteX135" fmla="*/ 287274 w 1501711"/>
                  <a:gd name="connsiteY135" fmla="*/ 638270 h 1939671"/>
                  <a:gd name="connsiteX136" fmla="*/ 287274 w 1501711"/>
                  <a:gd name="connsiteY136" fmla="*/ 528352 h 1939671"/>
                  <a:gd name="connsiteX137" fmla="*/ 374333 w 1501711"/>
                  <a:gd name="connsiteY137" fmla="*/ 578549 h 1939671"/>
                  <a:gd name="connsiteX138" fmla="*/ 374333 w 1501711"/>
                  <a:gd name="connsiteY138" fmla="*/ 570167 h 1939671"/>
                  <a:gd name="connsiteX139" fmla="*/ 287274 w 1501711"/>
                  <a:gd name="connsiteY139" fmla="*/ 519970 h 1939671"/>
                  <a:gd name="connsiteX140" fmla="*/ 287274 w 1501711"/>
                  <a:gd name="connsiteY140" fmla="*/ 410051 h 1939671"/>
                  <a:gd name="connsiteX141" fmla="*/ 373856 w 1501711"/>
                  <a:gd name="connsiteY141" fmla="*/ 459962 h 1939671"/>
                  <a:gd name="connsiteX142" fmla="*/ 374333 w 1501711"/>
                  <a:gd name="connsiteY142" fmla="*/ 451866 h 1939671"/>
                  <a:gd name="connsiteX143" fmla="*/ 286798 w 1501711"/>
                  <a:gd name="connsiteY143" fmla="*/ 402812 h 1939671"/>
                  <a:gd name="connsiteX144" fmla="*/ 286798 w 1501711"/>
                  <a:gd name="connsiteY144" fmla="*/ 291656 h 1939671"/>
                  <a:gd name="connsiteX145" fmla="*/ 373856 w 1501711"/>
                  <a:gd name="connsiteY145" fmla="*/ 341948 h 1939671"/>
                  <a:gd name="connsiteX146" fmla="*/ 374333 w 1501711"/>
                  <a:gd name="connsiteY146" fmla="*/ 333566 h 1939671"/>
                  <a:gd name="connsiteX147" fmla="*/ 287274 w 1501711"/>
                  <a:gd name="connsiteY147" fmla="*/ 283274 h 1939671"/>
                  <a:gd name="connsiteX148" fmla="*/ 287274 w 1501711"/>
                  <a:gd name="connsiteY148" fmla="*/ 173355 h 1939671"/>
                  <a:gd name="connsiteX149" fmla="*/ 374333 w 1501711"/>
                  <a:gd name="connsiteY149" fmla="*/ 223647 h 1939671"/>
                  <a:gd name="connsiteX150" fmla="*/ 467773 w 1501711"/>
                  <a:gd name="connsiteY150" fmla="*/ 1333691 h 1939671"/>
                  <a:gd name="connsiteX151" fmla="*/ 380714 w 1501711"/>
                  <a:gd name="connsiteY151" fmla="*/ 1283494 h 1939671"/>
                  <a:gd name="connsiteX152" fmla="*/ 380714 w 1501711"/>
                  <a:gd name="connsiteY152" fmla="*/ 1174337 h 1939671"/>
                  <a:gd name="connsiteX153" fmla="*/ 467773 w 1501711"/>
                  <a:gd name="connsiteY153" fmla="*/ 1224534 h 1939671"/>
                  <a:gd name="connsiteX154" fmla="*/ 467773 w 1501711"/>
                  <a:gd name="connsiteY154" fmla="*/ 1215390 h 1939671"/>
                  <a:gd name="connsiteX155" fmla="*/ 380714 w 1501711"/>
                  <a:gd name="connsiteY155" fmla="*/ 1165193 h 1939671"/>
                  <a:gd name="connsiteX156" fmla="*/ 380714 w 1501711"/>
                  <a:gd name="connsiteY156" fmla="*/ 1055561 h 1939671"/>
                  <a:gd name="connsiteX157" fmla="*/ 467773 w 1501711"/>
                  <a:gd name="connsiteY157" fmla="*/ 1105757 h 1939671"/>
                  <a:gd name="connsiteX158" fmla="*/ 467773 w 1501711"/>
                  <a:gd name="connsiteY158" fmla="*/ 1097090 h 1939671"/>
                  <a:gd name="connsiteX159" fmla="*/ 380714 w 1501711"/>
                  <a:gd name="connsiteY159" fmla="*/ 1046893 h 1939671"/>
                  <a:gd name="connsiteX160" fmla="*/ 380714 w 1501711"/>
                  <a:gd name="connsiteY160" fmla="*/ 937260 h 1939671"/>
                  <a:gd name="connsiteX161" fmla="*/ 467773 w 1501711"/>
                  <a:gd name="connsiteY161" fmla="*/ 987457 h 1939671"/>
                  <a:gd name="connsiteX162" fmla="*/ 467773 w 1501711"/>
                  <a:gd name="connsiteY162" fmla="*/ 978789 h 1939671"/>
                  <a:gd name="connsiteX163" fmla="*/ 380714 w 1501711"/>
                  <a:gd name="connsiteY163" fmla="*/ 928592 h 1939671"/>
                  <a:gd name="connsiteX164" fmla="*/ 380714 w 1501711"/>
                  <a:gd name="connsiteY164" fmla="*/ 818960 h 1939671"/>
                  <a:gd name="connsiteX165" fmla="*/ 467773 w 1501711"/>
                  <a:gd name="connsiteY165" fmla="*/ 869156 h 1939671"/>
                  <a:gd name="connsiteX166" fmla="*/ 467773 w 1501711"/>
                  <a:gd name="connsiteY166" fmla="*/ 860489 h 1939671"/>
                  <a:gd name="connsiteX167" fmla="*/ 380714 w 1501711"/>
                  <a:gd name="connsiteY167" fmla="*/ 810197 h 1939671"/>
                  <a:gd name="connsiteX168" fmla="*/ 380714 w 1501711"/>
                  <a:gd name="connsiteY168" fmla="*/ 700564 h 1939671"/>
                  <a:gd name="connsiteX169" fmla="*/ 467773 w 1501711"/>
                  <a:gd name="connsiteY169" fmla="*/ 750856 h 1939671"/>
                  <a:gd name="connsiteX170" fmla="*/ 467773 w 1501711"/>
                  <a:gd name="connsiteY170" fmla="*/ 742188 h 1939671"/>
                  <a:gd name="connsiteX171" fmla="*/ 380714 w 1501711"/>
                  <a:gd name="connsiteY171" fmla="*/ 691896 h 1939671"/>
                  <a:gd name="connsiteX172" fmla="*/ 380714 w 1501711"/>
                  <a:gd name="connsiteY172" fmla="*/ 582263 h 1939671"/>
                  <a:gd name="connsiteX173" fmla="*/ 467773 w 1501711"/>
                  <a:gd name="connsiteY173" fmla="*/ 632555 h 1939671"/>
                  <a:gd name="connsiteX174" fmla="*/ 467773 w 1501711"/>
                  <a:gd name="connsiteY174" fmla="*/ 623792 h 1939671"/>
                  <a:gd name="connsiteX175" fmla="*/ 380714 w 1501711"/>
                  <a:gd name="connsiteY175" fmla="*/ 573596 h 1939671"/>
                  <a:gd name="connsiteX176" fmla="*/ 380714 w 1501711"/>
                  <a:gd name="connsiteY176" fmla="*/ 463963 h 1939671"/>
                  <a:gd name="connsiteX177" fmla="*/ 467773 w 1501711"/>
                  <a:gd name="connsiteY177" fmla="*/ 514160 h 1939671"/>
                  <a:gd name="connsiteX178" fmla="*/ 467773 w 1501711"/>
                  <a:gd name="connsiteY178" fmla="*/ 505492 h 1939671"/>
                  <a:gd name="connsiteX179" fmla="*/ 380714 w 1501711"/>
                  <a:gd name="connsiteY179" fmla="*/ 455295 h 1939671"/>
                  <a:gd name="connsiteX180" fmla="*/ 380714 w 1501711"/>
                  <a:gd name="connsiteY180" fmla="*/ 345662 h 1939671"/>
                  <a:gd name="connsiteX181" fmla="*/ 467773 w 1501711"/>
                  <a:gd name="connsiteY181" fmla="*/ 395859 h 1939671"/>
                  <a:gd name="connsiteX182" fmla="*/ 467773 w 1501711"/>
                  <a:gd name="connsiteY182" fmla="*/ 387191 h 1939671"/>
                  <a:gd name="connsiteX183" fmla="*/ 380714 w 1501711"/>
                  <a:gd name="connsiteY183" fmla="*/ 336994 h 1939671"/>
                  <a:gd name="connsiteX184" fmla="*/ 380714 w 1501711"/>
                  <a:gd name="connsiteY184" fmla="*/ 227362 h 1939671"/>
                  <a:gd name="connsiteX185" fmla="*/ 467773 w 1501711"/>
                  <a:gd name="connsiteY185" fmla="*/ 277559 h 1939671"/>
                  <a:gd name="connsiteX186" fmla="*/ 561213 w 1501711"/>
                  <a:gd name="connsiteY186" fmla="*/ 1387316 h 1939671"/>
                  <a:gd name="connsiteX187" fmla="*/ 474250 w 1501711"/>
                  <a:gd name="connsiteY187" fmla="*/ 1337024 h 1939671"/>
                  <a:gd name="connsiteX188" fmla="*/ 474250 w 1501711"/>
                  <a:gd name="connsiteY188" fmla="*/ 1227773 h 1939671"/>
                  <a:gd name="connsiteX189" fmla="*/ 561213 w 1501711"/>
                  <a:gd name="connsiteY189" fmla="*/ 1278065 h 1939671"/>
                  <a:gd name="connsiteX190" fmla="*/ 561213 w 1501711"/>
                  <a:gd name="connsiteY190" fmla="*/ 1269016 h 1939671"/>
                  <a:gd name="connsiteX191" fmla="*/ 474250 w 1501711"/>
                  <a:gd name="connsiteY191" fmla="*/ 1218724 h 1939671"/>
                  <a:gd name="connsiteX192" fmla="*/ 474250 w 1501711"/>
                  <a:gd name="connsiteY192" fmla="*/ 1109472 h 1939671"/>
                  <a:gd name="connsiteX193" fmla="*/ 561213 w 1501711"/>
                  <a:gd name="connsiteY193" fmla="*/ 1159764 h 1939671"/>
                  <a:gd name="connsiteX194" fmla="*/ 561213 w 1501711"/>
                  <a:gd name="connsiteY194" fmla="*/ 1150715 h 1939671"/>
                  <a:gd name="connsiteX195" fmla="*/ 474250 w 1501711"/>
                  <a:gd name="connsiteY195" fmla="*/ 1100423 h 1939671"/>
                  <a:gd name="connsiteX196" fmla="*/ 474250 w 1501711"/>
                  <a:gd name="connsiteY196" fmla="*/ 991172 h 1939671"/>
                  <a:gd name="connsiteX197" fmla="*/ 561213 w 1501711"/>
                  <a:gd name="connsiteY197" fmla="*/ 1041464 h 1939671"/>
                  <a:gd name="connsiteX198" fmla="*/ 561213 w 1501711"/>
                  <a:gd name="connsiteY198" fmla="*/ 1032320 h 1939671"/>
                  <a:gd name="connsiteX199" fmla="*/ 473774 w 1501711"/>
                  <a:gd name="connsiteY199" fmla="*/ 983837 h 1939671"/>
                  <a:gd name="connsiteX200" fmla="*/ 473774 w 1501711"/>
                  <a:gd name="connsiteY200" fmla="*/ 872871 h 1939671"/>
                  <a:gd name="connsiteX201" fmla="*/ 560737 w 1501711"/>
                  <a:gd name="connsiteY201" fmla="*/ 923068 h 1939671"/>
                  <a:gd name="connsiteX202" fmla="*/ 561213 w 1501711"/>
                  <a:gd name="connsiteY202" fmla="*/ 914019 h 1939671"/>
                  <a:gd name="connsiteX203" fmla="*/ 474250 w 1501711"/>
                  <a:gd name="connsiteY203" fmla="*/ 863822 h 1939671"/>
                  <a:gd name="connsiteX204" fmla="*/ 474250 w 1501711"/>
                  <a:gd name="connsiteY204" fmla="*/ 754571 h 1939671"/>
                  <a:gd name="connsiteX205" fmla="*/ 561213 w 1501711"/>
                  <a:gd name="connsiteY205" fmla="*/ 804767 h 1939671"/>
                  <a:gd name="connsiteX206" fmla="*/ 561213 w 1501711"/>
                  <a:gd name="connsiteY206" fmla="*/ 795719 h 1939671"/>
                  <a:gd name="connsiteX207" fmla="*/ 474250 w 1501711"/>
                  <a:gd name="connsiteY207" fmla="*/ 745522 h 1939671"/>
                  <a:gd name="connsiteX208" fmla="*/ 474250 w 1501711"/>
                  <a:gd name="connsiteY208" fmla="*/ 636270 h 1939671"/>
                  <a:gd name="connsiteX209" fmla="*/ 561213 w 1501711"/>
                  <a:gd name="connsiteY209" fmla="*/ 686467 h 1939671"/>
                  <a:gd name="connsiteX210" fmla="*/ 561213 w 1501711"/>
                  <a:gd name="connsiteY210" fmla="*/ 677418 h 1939671"/>
                  <a:gd name="connsiteX211" fmla="*/ 474250 w 1501711"/>
                  <a:gd name="connsiteY211" fmla="*/ 627221 h 1939671"/>
                  <a:gd name="connsiteX212" fmla="*/ 474250 w 1501711"/>
                  <a:gd name="connsiteY212" fmla="*/ 517969 h 1939671"/>
                  <a:gd name="connsiteX213" fmla="*/ 561213 w 1501711"/>
                  <a:gd name="connsiteY213" fmla="*/ 568166 h 1939671"/>
                  <a:gd name="connsiteX214" fmla="*/ 561213 w 1501711"/>
                  <a:gd name="connsiteY214" fmla="*/ 559118 h 1939671"/>
                  <a:gd name="connsiteX215" fmla="*/ 474250 w 1501711"/>
                  <a:gd name="connsiteY215" fmla="*/ 508825 h 1939671"/>
                  <a:gd name="connsiteX216" fmla="*/ 474250 w 1501711"/>
                  <a:gd name="connsiteY216" fmla="*/ 399574 h 1939671"/>
                  <a:gd name="connsiteX217" fmla="*/ 561213 w 1501711"/>
                  <a:gd name="connsiteY217" fmla="*/ 449866 h 1939671"/>
                  <a:gd name="connsiteX218" fmla="*/ 561213 w 1501711"/>
                  <a:gd name="connsiteY218" fmla="*/ 440817 h 1939671"/>
                  <a:gd name="connsiteX219" fmla="*/ 474250 w 1501711"/>
                  <a:gd name="connsiteY219" fmla="*/ 390525 h 1939671"/>
                  <a:gd name="connsiteX220" fmla="*/ 474250 w 1501711"/>
                  <a:gd name="connsiteY220" fmla="*/ 281273 h 1939671"/>
                  <a:gd name="connsiteX221" fmla="*/ 561213 w 1501711"/>
                  <a:gd name="connsiteY221" fmla="*/ 331565 h 1939671"/>
                  <a:gd name="connsiteX222" fmla="*/ 654653 w 1501711"/>
                  <a:gd name="connsiteY222" fmla="*/ 1440942 h 1939671"/>
                  <a:gd name="connsiteX223" fmla="*/ 567690 w 1501711"/>
                  <a:gd name="connsiteY223" fmla="*/ 1390745 h 1939671"/>
                  <a:gd name="connsiteX224" fmla="*/ 567690 w 1501711"/>
                  <a:gd name="connsiteY224" fmla="*/ 1281779 h 1939671"/>
                  <a:gd name="connsiteX225" fmla="*/ 654653 w 1501711"/>
                  <a:gd name="connsiteY225" fmla="*/ 1331976 h 1939671"/>
                  <a:gd name="connsiteX226" fmla="*/ 654653 w 1501711"/>
                  <a:gd name="connsiteY226" fmla="*/ 1322642 h 1939671"/>
                  <a:gd name="connsiteX227" fmla="*/ 567690 w 1501711"/>
                  <a:gd name="connsiteY227" fmla="*/ 1272445 h 1939671"/>
                  <a:gd name="connsiteX228" fmla="*/ 567690 w 1501711"/>
                  <a:gd name="connsiteY228" fmla="*/ 1163479 h 1939671"/>
                  <a:gd name="connsiteX229" fmla="*/ 654653 w 1501711"/>
                  <a:gd name="connsiteY229" fmla="*/ 1213676 h 1939671"/>
                  <a:gd name="connsiteX230" fmla="*/ 654653 w 1501711"/>
                  <a:gd name="connsiteY230" fmla="*/ 1204341 h 1939671"/>
                  <a:gd name="connsiteX231" fmla="*/ 567690 w 1501711"/>
                  <a:gd name="connsiteY231" fmla="*/ 1154144 h 1939671"/>
                  <a:gd name="connsiteX232" fmla="*/ 567690 w 1501711"/>
                  <a:gd name="connsiteY232" fmla="*/ 1045178 h 1939671"/>
                  <a:gd name="connsiteX233" fmla="*/ 654653 w 1501711"/>
                  <a:gd name="connsiteY233" fmla="*/ 1095375 h 1939671"/>
                  <a:gd name="connsiteX234" fmla="*/ 654653 w 1501711"/>
                  <a:gd name="connsiteY234" fmla="*/ 1086041 h 1939671"/>
                  <a:gd name="connsiteX235" fmla="*/ 567690 w 1501711"/>
                  <a:gd name="connsiteY235" fmla="*/ 1035749 h 1939671"/>
                  <a:gd name="connsiteX236" fmla="*/ 567690 w 1501711"/>
                  <a:gd name="connsiteY236" fmla="*/ 926687 h 1939671"/>
                  <a:gd name="connsiteX237" fmla="*/ 654653 w 1501711"/>
                  <a:gd name="connsiteY237" fmla="*/ 976979 h 1939671"/>
                  <a:gd name="connsiteX238" fmla="*/ 654653 w 1501711"/>
                  <a:gd name="connsiteY238" fmla="*/ 967740 h 1939671"/>
                  <a:gd name="connsiteX239" fmla="*/ 567690 w 1501711"/>
                  <a:gd name="connsiteY239" fmla="*/ 917448 h 1939671"/>
                  <a:gd name="connsiteX240" fmla="*/ 567690 w 1501711"/>
                  <a:gd name="connsiteY240" fmla="*/ 808482 h 1939671"/>
                  <a:gd name="connsiteX241" fmla="*/ 654653 w 1501711"/>
                  <a:gd name="connsiteY241" fmla="*/ 858774 h 1939671"/>
                  <a:gd name="connsiteX242" fmla="*/ 654653 w 1501711"/>
                  <a:gd name="connsiteY242" fmla="*/ 849440 h 1939671"/>
                  <a:gd name="connsiteX243" fmla="*/ 567690 w 1501711"/>
                  <a:gd name="connsiteY243" fmla="*/ 799148 h 1939671"/>
                  <a:gd name="connsiteX244" fmla="*/ 567690 w 1501711"/>
                  <a:gd name="connsiteY244" fmla="*/ 690182 h 1939671"/>
                  <a:gd name="connsiteX245" fmla="*/ 654653 w 1501711"/>
                  <a:gd name="connsiteY245" fmla="*/ 740474 h 1939671"/>
                  <a:gd name="connsiteX246" fmla="*/ 654653 w 1501711"/>
                  <a:gd name="connsiteY246" fmla="*/ 731044 h 1939671"/>
                  <a:gd name="connsiteX247" fmla="*/ 567690 w 1501711"/>
                  <a:gd name="connsiteY247" fmla="*/ 680847 h 1939671"/>
                  <a:gd name="connsiteX248" fmla="*/ 567690 w 1501711"/>
                  <a:gd name="connsiteY248" fmla="*/ 571881 h 1939671"/>
                  <a:gd name="connsiteX249" fmla="*/ 654082 w 1501711"/>
                  <a:gd name="connsiteY249" fmla="*/ 621887 h 1939671"/>
                  <a:gd name="connsiteX250" fmla="*/ 654653 w 1501711"/>
                  <a:gd name="connsiteY250" fmla="*/ 612743 h 1939671"/>
                  <a:gd name="connsiteX251" fmla="*/ 567214 w 1501711"/>
                  <a:gd name="connsiteY251" fmla="*/ 564737 h 1939671"/>
                  <a:gd name="connsiteX252" fmla="*/ 567214 w 1501711"/>
                  <a:gd name="connsiteY252" fmla="*/ 453581 h 1939671"/>
                  <a:gd name="connsiteX253" fmla="*/ 654082 w 1501711"/>
                  <a:gd name="connsiteY253" fmla="*/ 503777 h 1939671"/>
                  <a:gd name="connsiteX254" fmla="*/ 654653 w 1501711"/>
                  <a:gd name="connsiteY254" fmla="*/ 494443 h 1939671"/>
                  <a:gd name="connsiteX255" fmla="*/ 567690 w 1501711"/>
                  <a:gd name="connsiteY255" fmla="*/ 444246 h 1939671"/>
                  <a:gd name="connsiteX256" fmla="*/ 567690 w 1501711"/>
                  <a:gd name="connsiteY256" fmla="*/ 335280 h 1939671"/>
                  <a:gd name="connsiteX257" fmla="*/ 654082 w 1501711"/>
                  <a:gd name="connsiteY257" fmla="*/ 385477 h 1939671"/>
                  <a:gd name="connsiteX258" fmla="*/ 748094 w 1501711"/>
                  <a:gd name="connsiteY258" fmla="*/ 1494568 h 1939671"/>
                  <a:gd name="connsiteX259" fmla="*/ 661130 w 1501711"/>
                  <a:gd name="connsiteY259" fmla="*/ 1444276 h 1939671"/>
                  <a:gd name="connsiteX260" fmla="*/ 661130 w 1501711"/>
                  <a:gd name="connsiteY260" fmla="*/ 1335691 h 1939671"/>
                  <a:gd name="connsiteX261" fmla="*/ 748094 w 1501711"/>
                  <a:gd name="connsiteY261" fmla="*/ 1385983 h 1939671"/>
                  <a:gd name="connsiteX262" fmla="*/ 748094 w 1501711"/>
                  <a:gd name="connsiteY262" fmla="*/ 1376267 h 1939671"/>
                  <a:gd name="connsiteX263" fmla="*/ 661130 w 1501711"/>
                  <a:gd name="connsiteY263" fmla="*/ 1325975 h 1939671"/>
                  <a:gd name="connsiteX264" fmla="*/ 661130 w 1501711"/>
                  <a:gd name="connsiteY264" fmla="*/ 1217390 h 1939671"/>
                  <a:gd name="connsiteX265" fmla="*/ 748094 w 1501711"/>
                  <a:gd name="connsiteY265" fmla="*/ 1267682 h 1939671"/>
                  <a:gd name="connsiteX266" fmla="*/ 748094 w 1501711"/>
                  <a:gd name="connsiteY266" fmla="*/ 1257967 h 1939671"/>
                  <a:gd name="connsiteX267" fmla="*/ 661130 w 1501711"/>
                  <a:gd name="connsiteY267" fmla="*/ 1207675 h 1939671"/>
                  <a:gd name="connsiteX268" fmla="*/ 661130 w 1501711"/>
                  <a:gd name="connsiteY268" fmla="*/ 1099090 h 1939671"/>
                  <a:gd name="connsiteX269" fmla="*/ 748094 w 1501711"/>
                  <a:gd name="connsiteY269" fmla="*/ 1149382 h 1939671"/>
                  <a:gd name="connsiteX270" fmla="*/ 748094 w 1501711"/>
                  <a:gd name="connsiteY270" fmla="*/ 1139571 h 1939671"/>
                  <a:gd name="connsiteX271" fmla="*/ 661130 w 1501711"/>
                  <a:gd name="connsiteY271" fmla="*/ 1089374 h 1939671"/>
                  <a:gd name="connsiteX272" fmla="*/ 661130 w 1501711"/>
                  <a:gd name="connsiteY272" fmla="*/ 980789 h 1939671"/>
                  <a:gd name="connsiteX273" fmla="*/ 748094 w 1501711"/>
                  <a:gd name="connsiteY273" fmla="*/ 1030986 h 1939671"/>
                  <a:gd name="connsiteX274" fmla="*/ 748094 w 1501711"/>
                  <a:gd name="connsiteY274" fmla="*/ 1021270 h 1939671"/>
                  <a:gd name="connsiteX275" fmla="*/ 661130 w 1501711"/>
                  <a:gd name="connsiteY275" fmla="*/ 971074 h 1939671"/>
                  <a:gd name="connsiteX276" fmla="*/ 661130 w 1501711"/>
                  <a:gd name="connsiteY276" fmla="*/ 862489 h 1939671"/>
                  <a:gd name="connsiteX277" fmla="*/ 748094 w 1501711"/>
                  <a:gd name="connsiteY277" fmla="*/ 912686 h 1939671"/>
                  <a:gd name="connsiteX278" fmla="*/ 748094 w 1501711"/>
                  <a:gd name="connsiteY278" fmla="*/ 902970 h 1939671"/>
                  <a:gd name="connsiteX279" fmla="*/ 661130 w 1501711"/>
                  <a:gd name="connsiteY279" fmla="*/ 852773 h 1939671"/>
                  <a:gd name="connsiteX280" fmla="*/ 661130 w 1501711"/>
                  <a:gd name="connsiteY280" fmla="*/ 744188 h 1939671"/>
                  <a:gd name="connsiteX281" fmla="*/ 748094 w 1501711"/>
                  <a:gd name="connsiteY281" fmla="*/ 794385 h 1939671"/>
                  <a:gd name="connsiteX282" fmla="*/ 748094 w 1501711"/>
                  <a:gd name="connsiteY282" fmla="*/ 784670 h 1939671"/>
                  <a:gd name="connsiteX283" fmla="*/ 661130 w 1501711"/>
                  <a:gd name="connsiteY283" fmla="*/ 734473 h 1939671"/>
                  <a:gd name="connsiteX284" fmla="*/ 661130 w 1501711"/>
                  <a:gd name="connsiteY284" fmla="*/ 625888 h 1939671"/>
                  <a:gd name="connsiteX285" fmla="*/ 748094 w 1501711"/>
                  <a:gd name="connsiteY285" fmla="*/ 676085 h 1939671"/>
                  <a:gd name="connsiteX286" fmla="*/ 748094 w 1501711"/>
                  <a:gd name="connsiteY286" fmla="*/ 666369 h 1939671"/>
                  <a:gd name="connsiteX287" fmla="*/ 661130 w 1501711"/>
                  <a:gd name="connsiteY287" fmla="*/ 616077 h 1939671"/>
                  <a:gd name="connsiteX288" fmla="*/ 661130 w 1501711"/>
                  <a:gd name="connsiteY288" fmla="*/ 507587 h 1939671"/>
                  <a:gd name="connsiteX289" fmla="*/ 748094 w 1501711"/>
                  <a:gd name="connsiteY289" fmla="*/ 557879 h 1939671"/>
                  <a:gd name="connsiteX290" fmla="*/ 748094 w 1501711"/>
                  <a:gd name="connsiteY290" fmla="*/ 548069 h 1939671"/>
                  <a:gd name="connsiteX291" fmla="*/ 661130 w 1501711"/>
                  <a:gd name="connsiteY291" fmla="*/ 497777 h 1939671"/>
                  <a:gd name="connsiteX292" fmla="*/ 661130 w 1501711"/>
                  <a:gd name="connsiteY292" fmla="*/ 389192 h 1939671"/>
                  <a:gd name="connsiteX293" fmla="*/ 748094 w 1501711"/>
                  <a:gd name="connsiteY293" fmla="*/ 439484 h 1939671"/>
                  <a:gd name="connsiteX294" fmla="*/ 841629 w 1501711"/>
                  <a:gd name="connsiteY294" fmla="*/ 1548194 h 1939671"/>
                  <a:gd name="connsiteX295" fmla="*/ 754571 w 1501711"/>
                  <a:gd name="connsiteY295" fmla="*/ 1497997 h 1939671"/>
                  <a:gd name="connsiteX296" fmla="*/ 754571 w 1501711"/>
                  <a:gd name="connsiteY296" fmla="*/ 1389698 h 1939671"/>
                  <a:gd name="connsiteX297" fmla="*/ 841629 w 1501711"/>
                  <a:gd name="connsiteY297" fmla="*/ 1439894 h 1939671"/>
                  <a:gd name="connsiteX298" fmla="*/ 841629 w 1501711"/>
                  <a:gd name="connsiteY298" fmla="*/ 1429893 h 1939671"/>
                  <a:gd name="connsiteX299" fmla="*/ 754571 w 1501711"/>
                  <a:gd name="connsiteY299" fmla="*/ 1379696 h 1939671"/>
                  <a:gd name="connsiteX300" fmla="*/ 754571 w 1501711"/>
                  <a:gd name="connsiteY300" fmla="*/ 1271397 h 1939671"/>
                  <a:gd name="connsiteX301" fmla="*/ 841629 w 1501711"/>
                  <a:gd name="connsiteY301" fmla="*/ 1321594 h 1939671"/>
                  <a:gd name="connsiteX302" fmla="*/ 841629 w 1501711"/>
                  <a:gd name="connsiteY302" fmla="*/ 1311593 h 1939671"/>
                  <a:gd name="connsiteX303" fmla="*/ 754571 w 1501711"/>
                  <a:gd name="connsiteY303" fmla="*/ 1261396 h 1939671"/>
                  <a:gd name="connsiteX304" fmla="*/ 754571 w 1501711"/>
                  <a:gd name="connsiteY304" fmla="*/ 1153097 h 1939671"/>
                  <a:gd name="connsiteX305" fmla="*/ 841629 w 1501711"/>
                  <a:gd name="connsiteY305" fmla="*/ 1203293 h 1939671"/>
                  <a:gd name="connsiteX306" fmla="*/ 841629 w 1501711"/>
                  <a:gd name="connsiteY306" fmla="*/ 1193292 h 1939671"/>
                  <a:gd name="connsiteX307" fmla="*/ 754094 w 1501711"/>
                  <a:gd name="connsiteY307" fmla="*/ 1145762 h 1939671"/>
                  <a:gd name="connsiteX308" fmla="*/ 754094 w 1501711"/>
                  <a:gd name="connsiteY308" fmla="*/ 1034701 h 1939671"/>
                  <a:gd name="connsiteX309" fmla="*/ 841153 w 1501711"/>
                  <a:gd name="connsiteY309" fmla="*/ 1084993 h 1939671"/>
                  <a:gd name="connsiteX310" fmla="*/ 841629 w 1501711"/>
                  <a:gd name="connsiteY310" fmla="*/ 1074992 h 1939671"/>
                  <a:gd name="connsiteX311" fmla="*/ 754571 w 1501711"/>
                  <a:gd name="connsiteY311" fmla="*/ 1024699 h 1939671"/>
                  <a:gd name="connsiteX312" fmla="*/ 754571 w 1501711"/>
                  <a:gd name="connsiteY312" fmla="*/ 916400 h 1939671"/>
                  <a:gd name="connsiteX313" fmla="*/ 841629 w 1501711"/>
                  <a:gd name="connsiteY313" fmla="*/ 966692 h 1939671"/>
                  <a:gd name="connsiteX314" fmla="*/ 841629 w 1501711"/>
                  <a:gd name="connsiteY314" fmla="*/ 956691 h 1939671"/>
                  <a:gd name="connsiteX315" fmla="*/ 754571 w 1501711"/>
                  <a:gd name="connsiteY315" fmla="*/ 906399 h 1939671"/>
                  <a:gd name="connsiteX316" fmla="*/ 754571 w 1501711"/>
                  <a:gd name="connsiteY316" fmla="*/ 798100 h 1939671"/>
                  <a:gd name="connsiteX317" fmla="*/ 841629 w 1501711"/>
                  <a:gd name="connsiteY317" fmla="*/ 848392 h 1939671"/>
                  <a:gd name="connsiteX318" fmla="*/ 841629 w 1501711"/>
                  <a:gd name="connsiteY318" fmla="*/ 838295 h 1939671"/>
                  <a:gd name="connsiteX319" fmla="*/ 754571 w 1501711"/>
                  <a:gd name="connsiteY319" fmla="*/ 788099 h 1939671"/>
                  <a:gd name="connsiteX320" fmla="*/ 754571 w 1501711"/>
                  <a:gd name="connsiteY320" fmla="*/ 679799 h 1939671"/>
                  <a:gd name="connsiteX321" fmla="*/ 841629 w 1501711"/>
                  <a:gd name="connsiteY321" fmla="*/ 729996 h 1939671"/>
                  <a:gd name="connsiteX322" fmla="*/ 841629 w 1501711"/>
                  <a:gd name="connsiteY322" fmla="*/ 719995 h 1939671"/>
                  <a:gd name="connsiteX323" fmla="*/ 754094 w 1501711"/>
                  <a:gd name="connsiteY323" fmla="*/ 672370 h 1939671"/>
                  <a:gd name="connsiteX324" fmla="*/ 754094 w 1501711"/>
                  <a:gd name="connsiteY324" fmla="*/ 561499 h 1939671"/>
                  <a:gd name="connsiteX325" fmla="*/ 841153 w 1501711"/>
                  <a:gd name="connsiteY325" fmla="*/ 611696 h 1939671"/>
                  <a:gd name="connsiteX326" fmla="*/ 841629 w 1501711"/>
                  <a:gd name="connsiteY326" fmla="*/ 601694 h 1939671"/>
                  <a:gd name="connsiteX327" fmla="*/ 754571 w 1501711"/>
                  <a:gd name="connsiteY327" fmla="*/ 551498 h 1939671"/>
                  <a:gd name="connsiteX328" fmla="*/ 754571 w 1501711"/>
                  <a:gd name="connsiteY328" fmla="*/ 443198 h 1939671"/>
                  <a:gd name="connsiteX329" fmla="*/ 841629 w 1501711"/>
                  <a:gd name="connsiteY329" fmla="*/ 493395 h 1939671"/>
                  <a:gd name="connsiteX330" fmla="*/ 935069 w 1501711"/>
                  <a:gd name="connsiteY330" fmla="*/ 1601819 h 1939671"/>
                  <a:gd name="connsiteX331" fmla="*/ 848011 w 1501711"/>
                  <a:gd name="connsiteY331" fmla="*/ 1551527 h 1939671"/>
                  <a:gd name="connsiteX332" fmla="*/ 848011 w 1501711"/>
                  <a:gd name="connsiteY332" fmla="*/ 1443609 h 1939671"/>
                  <a:gd name="connsiteX333" fmla="*/ 935069 w 1501711"/>
                  <a:gd name="connsiteY333" fmla="*/ 1493901 h 1939671"/>
                  <a:gd name="connsiteX334" fmla="*/ 935069 w 1501711"/>
                  <a:gd name="connsiteY334" fmla="*/ 1483519 h 1939671"/>
                  <a:gd name="connsiteX335" fmla="*/ 848011 w 1501711"/>
                  <a:gd name="connsiteY335" fmla="*/ 1433227 h 1939671"/>
                  <a:gd name="connsiteX336" fmla="*/ 848011 w 1501711"/>
                  <a:gd name="connsiteY336" fmla="*/ 1325309 h 1939671"/>
                  <a:gd name="connsiteX337" fmla="*/ 935069 w 1501711"/>
                  <a:gd name="connsiteY337" fmla="*/ 1375601 h 1939671"/>
                  <a:gd name="connsiteX338" fmla="*/ 935069 w 1501711"/>
                  <a:gd name="connsiteY338" fmla="*/ 1365123 h 1939671"/>
                  <a:gd name="connsiteX339" fmla="*/ 848011 w 1501711"/>
                  <a:gd name="connsiteY339" fmla="*/ 1314926 h 1939671"/>
                  <a:gd name="connsiteX340" fmla="*/ 848011 w 1501711"/>
                  <a:gd name="connsiteY340" fmla="*/ 1207008 h 1939671"/>
                  <a:gd name="connsiteX341" fmla="*/ 935069 w 1501711"/>
                  <a:gd name="connsiteY341" fmla="*/ 1257205 h 1939671"/>
                  <a:gd name="connsiteX342" fmla="*/ 935069 w 1501711"/>
                  <a:gd name="connsiteY342" fmla="*/ 1246823 h 1939671"/>
                  <a:gd name="connsiteX343" fmla="*/ 848011 w 1501711"/>
                  <a:gd name="connsiteY343" fmla="*/ 1196626 h 1939671"/>
                  <a:gd name="connsiteX344" fmla="*/ 848011 w 1501711"/>
                  <a:gd name="connsiteY344" fmla="*/ 1088612 h 1939671"/>
                  <a:gd name="connsiteX345" fmla="*/ 935069 w 1501711"/>
                  <a:gd name="connsiteY345" fmla="*/ 1138809 h 1939671"/>
                  <a:gd name="connsiteX346" fmla="*/ 935069 w 1501711"/>
                  <a:gd name="connsiteY346" fmla="*/ 1128522 h 1939671"/>
                  <a:gd name="connsiteX347" fmla="*/ 848011 w 1501711"/>
                  <a:gd name="connsiteY347" fmla="*/ 1078325 h 1939671"/>
                  <a:gd name="connsiteX348" fmla="*/ 848011 w 1501711"/>
                  <a:gd name="connsiteY348" fmla="*/ 970407 h 1939671"/>
                  <a:gd name="connsiteX349" fmla="*/ 935069 w 1501711"/>
                  <a:gd name="connsiteY349" fmla="*/ 1020604 h 1939671"/>
                  <a:gd name="connsiteX350" fmla="*/ 935069 w 1501711"/>
                  <a:gd name="connsiteY350" fmla="*/ 1010222 h 1939671"/>
                  <a:gd name="connsiteX351" fmla="*/ 848011 w 1501711"/>
                  <a:gd name="connsiteY351" fmla="*/ 960025 h 1939671"/>
                  <a:gd name="connsiteX352" fmla="*/ 848011 w 1501711"/>
                  <a:gd name="connsiteY352" fmla="*/ 852107 h 1939671"/>
                  <a:gd name="connsiteX353" fmla="*/ 935069 w 1501711"/>
                  <a:gd name="connsiteY353" fmla="*/ 902303 h 1939671"/>
                  <a:gd name="connsiteX354" fmla="*/ 935069 w 1501711"/>
                  <a:gd name="connsiteY354" fmla="*/ 891921 h 1939671"/>
                  <a:gd name="connsiteX355" fmla="*/ 848011 w 1501711"/>
                  <a:gd name="connsiteY355" fmla="*/ 841629 h 1939671"/>
                  <a:gd name="connsiteX356" fmla="*/ 848011 w 1501711"/>
                  <a:gd name="connsiteY356" fmla="*/ 733711 h 1939671"/>
                  <a:gd name="connsiteX357" fmla="*/ 935069 w 1501711"/>
                  <a:gd name="connsiteY357" fmla="*/ 784003 h 1939671"/>
                  <a:gd name="connsiteX358" fmla="*/ 935069 w 1501711"/>
                  <a:gd name="connsiteY358" fmla="*/ 773621 h 1939671"/>
                  <a:gd name="connsiteX359" fmla="*/ 847535 w 1501711"/>
                  <a:gd name="connsiteY359" fmla="*/ 726662 h 1939671"/>
                  <a:gd name="connsiteX360" fmla="*/ 847535 w 1501711"/>
                  <a:gd name="connsiteY360" fmla="*/ 615410 h 1939671"/>
                  <a:gd name="connsiteX361" fmla="*/ 934593 w 1501711"/>
                  <a:gd name="connsiteY361" fmla="*/ 665702 h 1939671"/>
                  <a:gd name="connsiteX362" fmla="*/ 935069 w 1501711"/>
                  <a:gd name="connsiteY362" fmla="*/ 655320 h 1939671"/>
                  <a:gd name="connsiteX363" fmla="*/ 848011 w 1501711"/>
                  <a:gd name="connsiteY363" fmla="*/ 605028 h 1939671"/>
                  <a:gd name="connsiteX364" fmla="*/ 848011 w 1501711"/>
                  <a:gd name="connsiteY364" fmla="*/ 497110 h 1939671"/>
                  <a:gd name="connsiteX365" fmla="*/ 935069 w 1501711"/>
                  <a:gd name="connsiteY365" fmla="*/ 547402 h 1939671"/>
                  <a:gd name="connsiteX366" fmla="*/ 1028510 w 1501711"/>
                  <a:gd name="connsiteY366" fmla="*/ 1655445 h 1939671"/>
                  <a:gd name="connsiteX367" fmla="*/ 941451 w 1501711"/>
                  <a:gd name="connsiteY367" fmla="*/ 1605248 h 1939671"/>
                  <a:gd name="connsiteX368" fmla="*/ 941451 w 1501711"/>
                  <a:gd name="connsiteY368" fmla="*/ 1497616 h 1939671"/>
                  <a:gd name="connsiteX369" fmla="*/ 1028510 w 1501711"/>
                  <a:gd name="connsiteY369" fmla="*/ 1547813 h 1939671"/>
                  <a:gd name="connsiteX370" fmla="*/ 1028510 w 1501711"/>
                  <a:gd name="connsiteY370" fmla="*/ 1537145 h 1939671"/>
                  <a:gd name="connsiteX371" fmla="*/ 941451 w 1501711"/>
                  <a:gd name="connsiteY371" fmla="*/ 1486948 h 1939671"/>
                  <a:gd name="connsiteX372" fmla="*/ 941451 w 1501711"/>
                  <a:gd name="connsiteY372" fmla="*/ 1379315 h 1939671"/>
                  <a:gd name="connsiteX373" fmla="*/ 1028510 w 1501711"/>
                  <a:gd name="connsiteY373" fmla="*/ 1429512 h 1939671"/>
                  <a:gd name="connsiteX374" fmla="*/ 1028510 w 1501711"/>
                  <a:gd name="connsiteY374" fmla="*/ 1418844 h 1939671"/>
                  <a:gd name="connsiteX375" fmla="*/ 941451 w 1501711"/>
                  <a:gd name="connsiteY375" fmla="*/ 1368647 h 1939671"/>
                  <a:gd name="connsiteX376" fmla="*/ 941451 w 1501711"/>
                  <a:gd name="connsiteY376" fmla="*/ 1261015 h 1939671"/>
                  <a:gd name="connsiteX377" fmla="*/ 1028510 w 1501711"/>
                  <a:gd name="connsiteY377" fmla="*/ 1311212 h 1939671"/>
                  <a:gd name="connsiteX378" fmla="*/ 1028510 w 1501711"/>
                  <a:gd name="connsiteY378" fmla="*/ 1300544 h 1939671"/>
                  <a:gd name="connsiteX379" fmla="*/ 941451 w 1501711"/>
                  <a:gd name="connsiteY379" fmla="*/ 1250252 h 1939671"/>
                  <a:gd name="connsiteX380" fmla="*/ 941451 w 1501711"/>
                  <a:gd name="connsiteY380" fmla="*/ 1142619 h 1939671"/>
                  <a:gd name="connsiteX381" fmla="*/ 1028510 w 1501711"/>
                  <a:gd name="connsiteY381" fmla="*/ 1192911 h 1939671"/>
                  <a:gd name="connsiteX382" fmla="*/ 1028510 w 1501711"/>
                  <a:gd name="connsiteY382" fmla="*/ 1182243 h 1939671"/>
                  <a:gd name="connsiteX383" fmla="*/ 941451 w 1501711"/>
                  <a:gd name="connsiteY383" fmla="*/ 1131951 h 1939671"/>
                  <a:gd name="connsiteX384" fmla="*/ 941451 w 1501711"/>
                  <a:gd name="connsiteY384" fmla="*/ 1024319 h 1939671"/>
                  <a:gd name="connsiteX385" fmla="*/ 1028510 w 1501711"/>
                  <a:gd name="connsiteY385" fmla="*/ 1074611 h 1939671"/>
                  <a:gd name="connsiteX386" fmla="*/ 1028510 w 1501711"/>
                  <a:gd name="connsiteY386" fmla="*/ 1063847 h 1939671"/>
                  <a:gd name="connsiteX387" fmla="*/ 941451 w 1501711"/>
                  <a:gd name="connsiteY387" fmla="*/ 1013651 h 1939671"/>
                  <a:gd name="connsiteX388" fmla="*/ 941451 w 1501711"/>
                  <a:gd name="connsiteY388" fmla="*/ 906018 h 1939671"/>
                  <a:gd name="connsiteX389" fmla="*/ 1028510 w 1501711"/>
                  <a:gd name="connsiteY389" fmla="*/ 956310 h 1939671"/>
                  <a:gd name="connsiteX390" fmla="*/ 1028510 w 1501711"/>
                  <a:gd name="connsiteY390" fmla="*/ 945547 h 1939671"/>
                  <a:gd name="connsiteX391" fmla="*/ 941451 w 1501711"/>
                  <a:gd name="connsiteY391" fmla="*/ 895350 h 1939671"/>
                  <a:gd name="connsiteX392" fmla="*/ 941451 w 1501711"/>
                  <a:gd name="connsiteY392" fmla="*/ 787718 h 1939671"/>
                  <a:gd name="connsiteX393" fmla="*/ 1028510 w 1501711"/>
                  <a:gd name="connsiteY393" fmla="*/ 837914 h 1939671"/>
                  <a:gd name="connsiteX394" fmla="*/ 1028510 w 1501711"/>
                  <a:gd name="connsiteY394" fmla="*/ 827246 h 1939671"/>
                  <a:gd name="connsiteX395" fmla="*/ 941451 w 1501711"/>
                  <a:gd name="connsiteY395" fmla="*/ 777050 h 1939671"/>
                  <a:gd name="connsiteX396" fmla="*/ 941451 w 1501711"/>
                  <a:gd name="connsiteY396" fmla="*/ 669512 h 1939671"/>
                  <a:gd name="connsiteX397" fmla="*/ 1028510 w 1501711"/>
                  <a:gd name="connsiteY397" fmla="*/ 719709 h 1939671"/>
                  <a:gd name="connsiteX398" fmla="*/ 1028510 w 1501711"/>
                  <a:gd name="connsiteY398" fmla="*/ 708946 h 1939671"/>
                  <a:gd name="connsiteX399" fmla="*/ 941451 w 1501711"/>
                  <a:gd name="connsiteY399" fmla="*/ 658749 h 1939671"/>
                  <a:gd name="connsiteX400" fmla="*/ 941451 w 1501711"/>
                  <a:gd name="connsiteY400" fmla="*/ 551117 h 1939671"/>
                  <a:gd name="connsiteX401" fmla="*/ 1028510 w 1501711"/>
                  <a:gd name="connsiteY401" fmla="*/ 601313 h 1939671"/>
                  <a:gd name="connsiteX402" fmla="*/ 1121950 w 1501711"/>
                  <a:gd name="connsiteY402" fmla="*/ 1709071 h 1939671"/>
                  <a:gd name="connsiteX403" fmla="*/ 1034987 w 1501711"/>
                  <a:gd name="connsiteY403" fmla="*/ 1658779 h 1939671"/>
                  <a:gd name="connsiteX404" fmla="*/ 1034987 w 1501711"/>
                  <a:gd name="connsiteY404" fmla="*/ 1551527 h 1939671"/>
                  <a:gd name="connsiteX405" fmla="*/ 1121950 w 1501711"/>
                  <a:gd name="connsiteY405" fmla="*/ 1601819 h 1939671"/>
                  <a:gd name="connsiteX406" fmla="*/ 1121950 w 1501711"/>
                  <a:gd name="connsiteY406" fmla="*/ 1590770 h 1939671"/>
                  <a:gd name="connsiteX407" fmla="*/ 1034987 w 1501711"/>
                  <a:gd name="connsiteY407" fmla="*/ 1540478 h 1939671"/>
                  <a:gd name="connsiteX408" fmla="*/ 1034987 w 1501711"/>
                  <a:gd name="connsiteY408" fmla="*/ 1433227 h 1939671"/>
                  <a:gd name="connsiteX409" fmla="*/ 1121950 w 1501711"/>
                  <a:gd name="connsiteY409" fmla="*/ 1483519 h 1939671"/>
                  <a:gd name="connsiteX410" fmla="*/ 1121950 w 1501711"/>
                  <a:gd name="connsiteY410" fmla="*/ 1472375 h 1939671"/>
                  <a:gd name="connsiteX411" fmla="*/ 1034987 w 1501711"/>
                  <a:gd name="connsiteY411" fmla="*/ 1422178 h 1939671"/>
                  <a:gd name="connsiteX412" fmla="*/ 1034987 w 1501711"/>
                  <a:gd name="connsiteY412" fmla="*/ 1314926 h 1939671"/>
                  <a:gd name="connsiteX413" fmla="*/ 1121950 w 1501711"/>
                  <a:gd name="connsiteY413" fmla="*/ 1365123 h 1939671"/>
                  <a:gd name="connsiteX414" fmla="*/ 1121950 w 1501711"/>
                  <a:gd name="connsiteY414" fmla="*/ 1354074 h 1939671"/>
                  <a:gd name="connsiteX415" fmla="*/ 1034510 w 1501711"/>
                  <a:gd name="connsiteY415" fmla="*/ 1307687 h 1939671"/>
                  <a:gd name="connsiteX416" fmla="*/ 1034510 w 1501711"/>
                  <a:gd name="connsiteY416" fmla="*/ 1196626 h 1939671"/>
                  <a:gd name="connsiteX417" fmla="*/ 1121474 w 1501711"/>
                  <a:gd name="connsiteY417" fmla="*/ 1246823 h 1939671"/>
                  <a:gd name="connsiteX418" fmla="*/ 1121950 w 1501711"/>
                  <a:gd name="connsiteY418" fmla="*/ 1235774 h 1939671"/>
                  <a:gd name="connsiteX419" fmla="*/ 1034987 w 1501711"/>
                  <a:gd name="connsiteY419" fmla="*/ 1185577 h 1939671"/>
                  <a:gd name="connsiteX420" fmla="*/ 1034987 w 1501711"/>
                  <a:gd name="connsiteY420" fmla="*/ 1078325 h 1939671"/>
                  <a:gd name="connsiteX421" fmla="*/ 1121950 w 1501711"/>
                  <a:gd name="connsiteY421" fmla="*/ 1128522 h 1939671"/>
                  <a:gd name="connsiteX422" fmla="*/ 1121950 w 1501711"/>
                  <a:gd name="connsiteY422" fmla="*/ 1117473 h 1939671"/>
                  <a:gd name="connsiteX423" fmla="*/ 1034987 w 1501711"/>
                  <a:gd name="connsiteY423" fmla="*/ 1067276 h 1939671"/>
                  <a:gd name="connsiteX424" fmla="*/ 1034987 w 1501711"/>
                  <a:gd name="connsiteY424" fmla="*/ 960025 h 1939671"/>
                  <a:gd name="connsiteX425" fmla="*/ 1121950 w 1501711"/>
                  <a:gd name="connsiteY425" fmla="*/ 1010222 h 1939671"/>
                  <a:gd name="connsiteX426" fmla="*/ 1121950 w 1501711"/>
                  <a:gd name="connsiteY426" fmla="*/ 999173 h 1939671"/>
                  <a:gd name="connsiteX427" fmla="*/ 1034987 w 1501711"/>
                  <a:gd name="connsiteY427" fmla="*/ 948881 h 1939671"/>
                  <a:gd name="connsiteX428" fmla="*/ 1034987 w 1501711"/>
                  <a:gd name="connsiteY428" fmla="*/ 841629 h 1939671"/>
                  <a:gd name="connsiteX429" fmla="*/ 1121950 w 1501711"/>
                  <a:gd name="connsiteY429" fmla="*/ 891921 h 1939671"/>
                  <a:gd name="connsiteX430" fmla="*/ 1121950 w 1501711"/>
                  <a:gd name="connsiteY430" fmla="*/ 880872 h 1939671"/>
                  <a:gd name="connsiteX431" fmla="*/ 1034987 w 1501711"/>
                  <a:gd name="connsiteY431" fmla="*/ 830580 h 1939671"/>
                  <a:gd name="connsiteX432" fmla="*/ 1034987 w 1501711"/>
                  <a:gd name="connsiteY432" fmla="*/ 723329 h 1939671"/>
                  <a:gd name="connsiteX433" fmla="*/ 1121950 w 1501711"/>
                  <a:gd name="connsiteY433" fmla="*/ 773621 h 1939671"/>
                  <a:gd name="connsiteX434" fmla="*/ 1121950 w 1501711"/>
                  <a:gd name="connsiteY434" fmla="*/ 762572 h 1939671"/>
                  <a:gd name="connsiteX435" fmla="*/ 1034987 w 1501711"/>
                  <a:gd name="connsiteY435" fmla="*/ 712280 h 1939671"/>
                  <a:gd name="connsiteX436" fmla="*/ 1034987 w 1501711"/>
                  <a:gd name="connsiteY436" fmla="*/ 605028 h 1939671"/>
                  <a:gd name="connsiteX437" fmla="*/ 1121950 w 1501711"/>
                  <a:gd name="connsiteY437" fmla="*/ 655320 h 1939671"/>
                  <a:gd name="connsiteX438" fmla="*/ 1215390 w 1501711"/>
                  <a:gd name="connsiteY438" fmla="*/ 1762697 h 1939671"/>
                  <a:gd name="connsiteX439" fmla="*/ 1128427 w 1501711"/>
                  <a:gd name="connsiteY439" fmla="*/ 1712500 h 1939671"/>
                  <a:gd name="connsiteX440" fmla="*/ 1128427 w 1501711"/>
                  <a:gd name="connsiteY440" fmla="*/ 1605534 h 1939671"/>
                  <a:gd name="connsiteX441" fmla="*/ 1215390 w 1501711"/>
                  <a:gd name="connsiteY441" fmla="*/ 1655731 h 1939671"/>
                  <a:gd name="connsiteX442" fmla="*/ 1215390 w 1501711"/>
                  <a:gd name="connsiteY442" fmla="*/ 1644396 h 1939671"/>
                  <a:gd name="connsiteX443" fmla="*/ 1128427 w 1501711"/>
                  <a:gd name="connsiteY443" fmla="*/ 1594199 h 1939671"/>
                  <a:gd name="connsiteX444" fmla="*/ 1128427 w 1501711"/>
                  <a:gd name="connsiteY444" fmla="*/ 1487234 h 1939671"/>
                  <a:gd name="connsiteX445" fmla="*/ 1215390 w 1501711"/>
                  <a:gd name="connsiteY445" fmla="*/ 1537430 h 1939671"/>
                  <a:gd name="connsiteX446" fmla="*/ 1215390 w 1501711"/>
                  <a:gd name="connsiteY446" fmla="*/ 1526096 h 1939671"/>
                  <a:gd name="connsiteX447" fmla="*/ 1128427 w 1501711"/>
                  <a:gd name="connsiteY447" fmla="*/ 1475899 h 1939671"/>
                  <a:gd name="connsiteX448" fmla="*/ 1128427 w 1501711"/>
                  <a:gd name="connsiteY448" fmla="*/ 1368933 h 1939671"/>
                  <a:gd name="connsiteX449" fmla="*/ 1215390 w 1501711"/>
                  <a:gd name="connsiteY449" fmla="*/ 1419130 h 1939671"/>
                  <a:gd name="connsiteX450" fmla="*/ 1215390 w 1501711"/>
                  <a:gd name="connsiteY450" fmla="*/ 1407795 h 1939671"/>
                  <a:gd name="connsiteX451" fmla="*/ 1128427 w 1501711"/>
                  <a:gd name="connsiteY451" fmla="*/ 1357503 h 1939671"/>
                  <a:gd name="connsiteX452" fmla="*/ 1128427 w 1501711"/>
                  <a:gd name="connsiteY452" fmla="*/ 1250537 h 1939671"/>
                  <a:gd name="connsiteX453" fmla="*/ 1215390 w 1501711"/>
                  <a:gd name="connsiteY453" fmla="*/ 1300829 h 1939671"/>
                  <a:gd name="connsiteX454" fmla="*/ 1215390 w 1501711"/>
                  <a:gd name="connsiteY454" fmla="*/ 1289495 h 1939671"/>
                  <a:gd name="connsiteX455" fmla="*/ 1128427 w 1501711"/>
                  <a:gd name="connsiteY455" fmla="*/ 1239203 h 1939671"/>
                  <a:gd name="connsiteX456" fmla="*/ 1128427 w 1501711"/>
                  <a:gd name="connsiteY456" fmla="*/ 1132237 h 1939671"/>
                  <a:gd name="connsiteX457" fmla="*/ 1215390 w 1501711"/>
                  <a:gd name="connsiteY457" fmla="*/ 1182529 h 1939671"/>
                  <a:gd name="connsiteX458" fmla="*/ 1215390 w 1501711"/>
                  <a:gd name="connsiteY458" fmla="*/ 1171099 h 1939671"/>
                  <a:gd name="connsiteX459" fmla="*/ 1128427 w 1501711"/>
                  <a:gd name="connsiteY459" fmla="*/ 1120902 h 1939671"/>
                  <a:gd name="connsiteX460" fmla="*/ 1128427 w 1501711"/>
                  <a:gd name="connsiteY460" fmla="*/ 1013936 h 1939671"/>
                  <a:gd name="connsiteX461" fmla="*/ 1215390 w 1501711"/>
                  <a:gd name="connsiteY461" fmla="*/ 1064133 h 1939671"/>
                  <a:gd name="connsiteX462" fmla="*/ 1215390 w 1501711"/>
                  <a:gd name="connsiteY462" fmla="*/ 1052798 h 1939671"/>
                  <a:gd name="connsiteX463" fmla="*/ 1128427 w 1501711"/>
                  <a:gd name="connsiteY463" fmla="*/ 1002602 h 1939671"/>
                  <a:gd name="connsiteX464" fmla="*/ 1128427 w 1501711"/>
                  <a:gd name="connsiteY464" fmla="*/ 895636 h 1939671"/>
                  <a:gd name="connsiteX465" fmla="*/ 1215390 w 1501711"/>
                  <a:gd name="connsiteY465" fmla="*/ 945832 h 1939671"/>
                  <a:gd name="connsiteX466" fmla="*/ 1215390 w 1501711"/>
                  <a:gd name="connsiteY466" fmla="*/ 934498 h 1939671"/>
                  <a:gd name="connsiteX467" fmla="*/ 1127951 w 1501711"/>
                  <a:gd name="connsiteY467" fmla="*/ 888587 h 1939671"/>
                  <a:gd name="connsiteX468" fmla="*/ 1127951 w 1501711"/>
                  <a:gd name="connsiteY468" fmla="*/ 777335 h 1939671"/>
                  <a:gd name="connsiteX469" fmla="*/ 1214914 w 1501711"/>
                  <a:gd name="connsiteY469" fmla="*/ 827532 h 1939671"/>
                  <a:gd name="connsiteX470" fmla="*/ 1215390 w 1501711"/>
                  <a:gd name="connsiteY470" fmla="*/ 816197 h 1939671"/>
                  <a:gd name="connsiteX471" fmla="*/ 1128427 w 1501711"/>
                  <a:gd name="connsiteY471" fmla="*/ 766001 h 1939671"/>
                  <a:gd name="connsiteX472" fmla="*/ 1128427 w 1501711"/>
                  <a:gd name="connsiteY472" fmla="*/ 659035 h 1939671"/>
                  <a:gd name="connsiteX473" fmla="*/ 1215390 w 1501711"/>
                  <a:gd name="connsiteY473" fmla="*/ 709232 h 1939671"/>
                  <a:gd name="connsiteX474" fmla="*/ 1308830 w 1501711"/>
                  <a:gd name="connsiteY474" fmla="*/ 1816322 h 1939671"/>
                  <a:gd name="connsiteX475" fmla="*/ 1221867 w 1501711"/>
                  <a:gd name="connsiteY475" fmla="*/ 1766030 h 1939671"/>
                  <a:gd name="connsiteX476" fmla="*/ 1221867 w 1501711"/>
                  <a:gd name="connsiteY476" fmla="*/ 1659446 h 1939671"/>
                  <a:gd name="connsiteX477" fmla="*/ 1308830 w 1501711"/>
                  <a:gd name="connsiteY477" fmla="*/ 1709738 h 1939671"/>
                  <a:gd name="connsiteX478" fmla="*/ 1308830 w 1501711"/>
                  <a:gd name="connsiteY478" fmla="*/ 1698022 h 1939671"/>
                  <a:gd name="connsiteX479" fmla="*/ 1221867 w 1501711"/>
                  <a:gd name="connsiteY479" fmla="*/ 1647730 h 1939671"/>
                  <a:gd name="connsiteX480" fmla="*/ 1221867 w 1501711"/>
                  <a:gd name="connsiteY480" fmla="*/ 1541145 h 1939671"/>
                  <a:gd name="connsiteX481" fmla="*/ 1308830 w 1501711"/>
                  <a:gd name="connsiteY481" fmla="*/ 1591437 h 1939671"/>
                  <a:gd name="connsiteX482" fmla="*/ 1308830 w 1501711"/>
                  <a:gd name="connsiteY482" fmla="*/ 1579626 h 1939671"/>
                  <a:gd name="connsiteX483" fmla="*/ 1221867 w 1501711"/>
                  <a:gd name="connsiteY483" fmla="*/ 1529429 h 1939671"/>
                  <a:gd name="connsiteX484" fmla="*/ 1221867 w 1501711"/>
                  <a:gd name="connsiteY484" fmla="*/ 1422845 h 1939671"/>
                  <a:gd name="connsiteX485" fmla="*/ 1308830 w 1501711"/>
                  <a:gd name="connsiteY485" fmla="*/ 1473041 h 1939671"/>
                  <a:gd name="connsiteX486" fmla="*/ 1308830 w 1501711"/>
                  <a:gd name="connsiteY486" fmla="*/ 1461326 h 1939671"/>
                  <a:gd name="connsiteX487" fmla="*/ 1221867 w 1501711"/>
                  <a:gd name="connsiteY487" fmla="*/ 1411129 h 1939671"/>
                  <a:gd name="connsiteX488" fmla="*/ 1221867 w 1501711"/>
                  <a:gd name="connsiteY488" fmla="*/ 1304544 h 1939671"/>
                  <a:gd name="connsiteX489" fmla="*/ 1308830 w 1501711"/>
                  <a:gd name="connsiteY489" fmla="*/ 1354741 h 1939671"/>
                  <a:gd name="connsiteX490" fmla="*/ 1308830 w 1501711"/>
                  <a:gd name="connsiteY490" fmla="*/ 1343025 h 1939671"/>
                  <a:gd name="connsiteX491" fmla="*/ 1221867 w 1501711"/>
                  <a:gd name="connsiteY491" fmla="*/ 1292828 h 1939671"/>
                  <a:gd name="connsiteX492" fmla="*/ 1221867 w 1501711"/>
                  <a:gd name="connsiteY492" fmla="*/ 1186244 h 1939671"/>
                  <a:gd name="connsiteX493" fmla="*/ 1308830 w 1501711"/>
                  <a:gd name="connsiteY493" fmla="*/ 1236440 h 1939671"/>
                  <a:gd name="connsiteX494" fmla="*/ 1308830 w 1501711"/>
                  <a:gd name="connsiteY494" fmla="*/ 1224725 h 1939671"/>
                  <a:gd name="connsiteX495" fmla="*/ 1221867 w 1501711"/>
                  <a:gd name="connsiteY495" fmla="*/ 1174528 h 1939671"/>
                  <a:gd name="connsiteX496" fmla="*/ 1221867 w 1501711"/>
                  <a:gd name="connsiteY496" fmla="*/ 1067943 h 1939671"/>
                  <a:gd name="connsiteX497" fmla="*/ 1308830 w 1501711"/>
                  <a:gd name="connsiteY497" fmla="*/ 1118140 h 1939671"/>
                  <a:gd name="connsiteX498" fmla="*/ 1308830 w 1501711"/>
                  <a:gd name="connsiteY498" fmla="*/ 1106424 h 1939671"/>
                  <a:gd name="connsiteX499" fmla="*/ 1221391 w 1501711"/>
                  <a:gd name="connsiteY499" fmla="*/ 1060037 h 1939671"/>
                  <a:gd name="connsiteX500" fmla="*/ 1221391 w 1501711"/>
                  <a:gd name="connsiteY500" fmla="*/ 949547 h 1939671"/>
                  <a:gd name="connsiteX501" fmla="*/ 1308354 w 1501711"/>
                  <a:gd name="connsiteY501" fmla="*/ 999839 h 1939671"/>
                  <a:gd name="connsiteX502" fmla="*/ 1308830 w 1501711"/>
                  <a:gd name="connsiteY502" fmla="*/ 988124 h 1939671"/>
                  <a:gd name="connsiteX503" fmla="*/ 1221867 w 1501711"/>
                  <a:gd name="connsiteY503" fmla="*/ 937832 h 1939671"/>
                  <a:gd name="connsiteX504" fmla="*/ 1221867 w 1501711"/>
                  <a:gd name="connsiteY504" fmla="*/ 831437 h 1939671"/>
                  <a:gd name="connsiteX505" fmla="*/ 1308830 w 1501711"/>
                  <a:gd name="connsiteY505" fmla="*/ 881729 h 1939671"/>
                  <a:gd name="connsiteX506" fmla="*/ 1308830 w 1501711"/>
                  <a:gd name="connsiteY506" fmla="*/ 869728 h 1939671"/>
                  <a:gd name="connsiteX507" fmla="*/ 1221867 w 1501711"/>
                  <a:gd name="connsiteY507" fmla="*/ 819531 h 1939671"/>
                  <a:gd name="connsiteX508" fmla="*/ 1221867 w 1501711"/>
                  <a:gd name="connsiteY508" fmla="*/ 712946 h 1939671"/>
                  <a:gd name="connsiteX509" fmla="*/ 1308830 w 1501711"/>
                  <a:gd name="connsiteY509" fmla="*/ 763238 h 1939671"/>
                  <a:gd name="connsiteX510" fmla="*/ 1402366 w 1501711"/>
                  <a:gd name="connsiteY510" fmla="*/ 1869853 h 1939671"/>
                  <a:gd name="connsiteX511" fmla="*/ 1315308 w 1501711"/>
                  <a:gd name="connsiteY511" fmla="*/ 1819656 h 1939671"/>
                  <a:gd name="connsiteX512" fmla="*/ 1315308 w 1501711"/>
                  <a:gd name="connsiteY512" fmla="*/ 1713452 h 1939671"/>
                  <a:gd name="connsiteX513" fmla="*/ 1402366 w 1501711"/>
                  <a:gd name="connsiteY513" fmla="*/ 1763649 h 1939671"/>
                  <a:gd name="connsiteX514" fmla="*/ 1402366 w 1501711"/>
                  <a:gd name="connsiteY514" fmla="*/ 1751552 h 1939671"/>
                  <a:gd name="connsiteX515" fmla="*/ 1315308 w 1501711"/>
                  <a:gd name="connsiteY515" fmla="*/ 1701356 h 1939671"/>
                  <a:gd name="connsiteX516" fmla="*/ 1315308 w 1501711"/>
                  <a:gd name="connsiteY516" fmla="*/ 1595152 h 1939671"/>
                  <a:gd name="connsiteX517" fmla="*/ 1402366 w 1501711"/>
                  <a:gd name="connsiteY517" fmla="*/ 1645349 h 1939671"/>
                  <a:gd name="connsiteX518" fmla="*/ 1402366 w 1501711"/>
                  <a:gd name="connsiteY518" fmla="*/ 1633252 h 1939671"/>
                  <a:gd name="connsiteX519" fmla="*/ 1315308 w 1501711"/>
                  <a:gd name="connsiteY519" fmla="*/ 1583055 h 1939671"/>
                  <a:gd name="connsiteX520" fmla="*/ 1315308 w 1501711"/>
                  <a:gd name="connsiteY520" fmla="*/ 1476851 h 1939671"/>
                  <a:gd name="connsiteX521" fmla="*/ 1402366 w 1501711"/>
                  <a:gd name="connsiteY521" fmla="*/ 1527048 h 1939671"/>
                  <a:gd name="connsiteX522" fmla="*/ 1402366 w 1501711"/>
                  <a:gd name="connsiteY522" fmla="*/ 1514951 h 1939671"/>
                  <a:gd name="connsiteX523" fmla="*/ 1314831 w 1501711"/>
                  <a:gd name="connsiteY523" fmla="*/ 1469612 h 1939671"/>
                  <a:gd name="connsiteX524" fmla="*/ 1314831 w 1501711"/>
                  <a:gd name="connsiteY524" fmla="*/ 1358456 h 1939671"/>
                  <a:gd name="connsiteX525" fmla="*/ 1401890 w 1501711"/>
                  <a:gd name="connsiteY525" fmla="*/ 1408748 h 1939671"/>
                  <a:gd name="connsiteX526" fmla="*/ 1402366 w 1501711"/>
                  <a:gd name="connsiteY526" fmla="*/ 1396651 h 1939671"/>
                  <a:gd name="connsiteX527" fmla="*/ 1315308 w 1501711"/>
                  <a:gd name="connsiteY527" fmla="*/ 1346359 h 1939671"/>
                  <a:gd name="connsiteX528" fmla="*/ 1315308 w 1501711"/>
                  <a:gd name="connsiteY528" fmla="*/ 1240155 h 1939671"/>
                  <a:gd name="connsiteX529" fmla="*/ 1402366 w 1501711"/>
                  <a:gd name="connsiteY529" fmla="*/ 1290447 h 1939671"/>
                  <a:gd name="connsiteX530" fmla="*/ 1402366 w 1501711"/>
                  <a:gd name="connsiteY530" fmla="*/ 1278255 h 1939671"/>
                  <a:gd name="connsiteX531" fmla="*/ 1315308 w 1501711"/>
                  <a:gd name="connsiteY531" fmla="*/ 1228058 h 1939671"/>
                  <a:gd name="connsiteX532" fmla="*/ 1315308 w 1501711"/>
                  <a:gd name="connsiteY532" fmla="*/ 1121855 h 1939671"/>
                  <a:gd name="connsiteX533" fmla="*/ 1402366 w 1501711"/>
                  <a:gd name="connsiteY533" fmla="*/ 1172051 h 1939671"/>
                  <a:gd name="connsiteX534" fmla="*/ 1402366 w 1501711"/>
                  <a:gd name="connsiteY534" fmla="*/ 1159955 h 1939671"/>
                  <a:gd name="connsiteX535" fmla="*/ 1315308 w 1501711"/>
                  <a:gd name="connsiteY535" fmla="*/ 1109758 h 1939671"/>
                  <a:gd name="connsiteX536" fmla="*/ 1315308 w 1501711"/>
                  <a:gd name="connsiteY536" fmla="*/ 1003554 h 1939671"/>
                  <a:gd name="connsiteX537" fmla="*/ 1402366 w 1501711"/>
                  <a:gd name="connsiteY537" fmla="*/ 1053751 h 1939671"/>
                  <a:gd name="connsiteX538" fmla="*/ 1402366 w 1501711"/>
                  <a:gd name="connsiteY538" fmla="*/ 1041654 h 1939671"/>
                  <a:gd name="connsiteX539" fmla="*/ 1315308 w 1501711"/>
                  <a:gd name="connsiteY539" fmla="*/ 991457 h 1939671"/>
                  <a:gd name="connsiteX540" fmla="*/ 1315308 w 1501711"/>
                  <a:gd name="connsiteY540" fmla="*/ 885254 h 1939671"/>
                  <a:gd name="connsiteX541" fmla="*/ 1402366 w 1501711"/>
                  <a:gd name="connsiteY541" fmla="*/ 935450 h 1939671"/>
                  <a:gd name="connsiteX542" fmla="*/ 1402366 w 1501711"/>
                  <a:gd name="connsiteY542" fmla="*/ 923354 h 1939671"/>
                  <a:gd name="connsiteX543" fmla="*/ 1315308 w 1501711"/>
                  <a:gd name="connsiteY543" fmla="*/ 873157 h 1939671"/>
                  <a:gd name="connsiteX544" fmla="*/ 1315308 w 1501711"/>
                  <a:gd name="connsiteY544" fmla="*/ 766953 h 1939671"/>
                  <a:gd name="connsiteX545" fmla="*/ 1402366 w 1501711"/>
                  <a:gd name="connsiteY545" fmla="*/ 817150 h 1939671"/>
                  <a:gd name="connsiteX546" fmla="*/ 1495806 w 1501711"/>
                  <a:gd name="connsiteY546" fmla="*/ 1923479 h 1939671"/>
                  <a:gd name="connsiteX547" fmla="*/ 1408748 w 1501711"/>
                  <a:gd name="connsiteY547" fmla="*/ 1873187 h 1939671"/>
                  <a:gd name="connsiteX548" fmla="*/ 1408748 w 1501711"/>
                  <a:gd name="connsiteY548" fmla="*/ 1767364 h 1939671"/>
                  <a:gd name="connsiteX549" fmla="*/ 1495806 w 1501711"/>
                  <a:gd name="connsiteY549" fmla="*/ 1817656 h 1939671"/>
                  <a:gd name="connsiteX550" fmla="*/ 1495806 w 1501711"/>
                  <a:gd name="connsiteY550" fmla="*/ 1805178 h 1939671"/>
                  <a:gd name="connsiteX551" fmla="*/ 1408748 w 1501711"/>
                  <a:gd name="connsiteY551" fmla="*/ 1754886 h 1939671"/>
                  <a:gd name="connsiteX552" fmla="*/ 1408748 w 1501711"/>
                  <a:gd name="connsiteY552" fmla="*/ 1649063 h 1939671"/>
                  <a:gd name="connsiteX553" fmla="*/ 1495806 w 1501711"/>
                  <a:gd name="connsiteY553" fmla="*/ 1699355 h 1939671"/>
                  <a:gd name="connsiteX554" fmla="*/ 1495806 w 1501711"/>
                  <a:gd name="connsiteY554" fmla="*/ 1686782 h 1939671"/>
                  <a:gd name="connsiteX555" fmla="*/ 1408748 w 1501711"/>
                  <a:gd name="connsiteY555" fmla="*/ 1636586 h 1939671"/>
                  <a:gd name="connsiteX556" fmla="*/ 1408748 w 1501711"/>
                  <a:gd name="connsiteY556" fmla="*/ 1530763 h 1939671"/>
                  <a:gd name="connsiteX557" fmla="*/ 1495806 w 1501711"/>
                  <a:gd name="connsiteY557" fmla="*/ 1580960 h 1939671"/>
                  <a:gd name="connsiteX558" fmla="*/ 1495806 w 1501711"/>
                  <a:gd name="connsiteY558" fmla="*/ 1568482 h 1939671"/>
                  <a:gd name="connsiteX559" fmla="*/ 1408748 w 1501711"/>
                  <a:gd name="connsiteY559" fmla="*/ 1518285 h 1939671"/>
                  <a:gd name="connsiteX560" fmla="*/ 1408748 w 1501711"/>
                  <a:gd name="connsiteY560" fmla="*/ 1412462 h 1939671"/>
                  <a:gd name="connsiteX561" fmla="*/ 1495806 w 1501711"/>
                  <a:gd name="connsiteY561" fmla="*/ 1462659 h 1939671"/>
                  <a:gd name="connsiteX562" fmla="*/ 1495806 w 1501711"/>
                  <a:gd name="connsiteY562" fmla="*/ 1450181 h 1939671"/>
                  <a:gd name="connsiteX563" fmla="*/ 1408748 w 1501711"/>
                  <a:gd name="connsiteY563" fmla="*/ 1399985 h 1939671"/>
                  <a:gd name="connsiteX564" fmla="*/ 1408748 w 1501711"/>
                  <a:gd name="connsiteY564" fmla="*/ 1294162 h 1939671"/>
                  <a:gd name="connsiteX565" fmla="*/ 1495806 w 1501711"/>
                  <a:gd name="connsiteY565" fmla="*/ 1344359 h 1939671"/>
                  <a:gd name="connsiteX566" fmla="*/ 1495806 w 1501711"/>
                  <a:gd name="connsiteY566" fmla="*/ 1331881 h 1939671"/>
                  <a:gd name="connsiteX567" fmla="*/ 1408748 w 1501711"/>
                  <a:gd name="connsiteY567" fmla="*/ 1281684 h 1939671"/>
                  <a:gd name="connsiteX568" fmla="*/ 1408748 w 1501711"/>
                  <a:gd name="connsiteY568" fmla="*/ 1175861 h 1939671"/>
                  <a:gd name="connsiteX569" fmla="*/ 1495806 w 1501711"/>
                  <a:gd name="connsiteY569" fmla="*/ 1226058 h 1939671"/>
                  <a:gd name="connsiteX570" fmla="*/ 1495806 w 1501711"/>
                  <a:gd name="connsiteY570" fmla="*/ 1213580 h 1939671"/>
                  <a:gd name="connsiteX571" fmla="*/ 1408748 w 1501711"/>
                  <a:gd name="connsiteY571" fmla="*/ 1163288 h 1939671"/>
                  <a:gd name="connsiteX572" fmla="*/ 1408748 w 1501711"/>
                  <a:gd name="connsiteY572" fmla="*/ 1057466 h 1939671"/>
                  <a:gd name="connsiteX573" fmla="*/ 1495806 w 1501711"/>
                  <a:gd name="connsiteY573" fmla="*/ 1107758 h 1939671"/>
                  <a:gd name="connsiteX574" fmla="*/ 1495806 w 1501711"/>
                  <a:gd name="connsiteY574" fmla="*/ 1095280 h 1939671"/>
                  <a:gd name="connsiteX575" fmla="*/ 1408271 w 1501711"/>
                  <a:gd name="connsiteY575" fmla="*/ 1050512 h 1939671"/>
                  <a:gd name="connsiteX576" fmla="*/ 1408271 w 1501711"/>
                  <a:gd name="connsiteY576" fmla="*/ 939165 h 1939671"/>
                  <a:gd name="connsiteX577" fmla="*/ 1495330 w 1501711"/>
                  <a:gd name="connsiteY577" fmla="*/ 989457 h 1939671"/>
                  <a:gd name="connsiteX578" fmla="*/ 1495806 w 1501711"/>
                  <a:gd name="connsiteY578" fmla="*/ 976884 h 1939671"/>
                  <a:gd name="connsiteX579" fmla="*/ 1408748 w 1501711"/>
                  <a:gd name="connsiteY579" fmla="*/ 926687 h 1939671"/>
                  <a:gd name="connsiteX580" fmla="*/ 1408748 w 1501711"/>
                  <a:gd name="connsiteY580" fmla="*/ 820865 h 1939671"/>
                  <a:gd name="connsiteX581" fmla="*/ 1495806 w 1501711"/>
                  <a:gd name="connsiteY581" fmla="*/ 871157 h 19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Lst>
                <a:rect l="l" t="t" r="r" b="b"/>
                <a:pathLst>
                  <a:path w="1501711" h="1939671">
                    <a:moveTo>
                      <a:pt x="4858" y="2762"/>
                    </a:moveTo>
                    <a:lnTo>
                      <a:pt x="0" y="0"/>
                    </a:lnTo>
                    <a:lnTo>
                      <a:pt x="0" y="1072610"/>
                    </a:lnTo>
                    <a:lnTo>
                      <a:pt x="1496949" y="1936909"/>
                    </a:lnTo>
                    <a:lnTo>
                      <a:pt x="1501712" y="1939671"/>
                    </a:lnTo>
                    <a:lnTo>
                      <a:pt x="1501712" y="867347"/>
                    </a:lnTo>
                    <a:close/>
                    <a:moveTo>
                      <a:pt x="93441" y="1118711"/>
                    </a:moveTo>
                    <a:lnTo>
                      <a:pt x="6382" y="1068896"/>
                    </a:lnTo>
                    <a:lnTo>
                      <a:pt x="6382" y="958024"/>
                    </a:lnTo>
                    <a:lnTo>
                      <a:pt x="93345" y="1008221"/>
                    </a:lnTo>
                    <a:close/>
                    <a:moveTo>
                      <a:pt x="93441" y="1000411"/>
                    </a:moveTo>
                    <a:lnTo>
                      <a:pt x="6382" y="950595"/>
                    </a:lnTo>
                    <a:lnTo>
                      <a:pt x="6382" y="839724"/>
                    </a:lnTo>
                    <a:lnTo>
                      <a:pt x="93345" y="889921"/>
                    </a:lnTo>
                    <a:close/>
                    <a:moveTo>
                      <a:pt x="93441" y="882110"/>
                    </a:moveTo>
                    <a:lnTo>
                      <a:pt x="6382" y="832295"/>
                    </a:lnTo>
                    <a:lnTo>
                      <a:pt x="6382" y="721424"/>
                    </a:lnTo>
                    <a:lnTo>
                      <a:pt x="93345" y="771620"/>
                    </a:lnTo>
                    <a:close/>
                    <a:moveTo>
                      <a:pt x="93441" y="763810"/>
                    </a:moveTo>
                    <a:lnTo>
                      <a:pt x="6382" y="713994"/>
                    </a:lnTo>
                    <a:lnTo>
                      <a:pt x="6382" y="602837"/>
                    </a:lnTo>
                    <a:lnTo>
                      <a:pt x="93345" y="653034"/>
                    </a:lnTo>
                    <a:close/>
                    <a:moveTo>
                      <a:pt x="93441" y="645509"/>
                    </a:moveTo>
                    <a:lnTo>
                      <a:pt x="6382" y="595694"/>
                    </a:lnTo>
                    <a:lnTo>
                      <a:pt x="6382" y="484823"/>
                    </a:lnTo>
                    <a:lnTo>
                      <a:pt x="93345" y="535019"/>
                    </a:lnTo>
                    <a:close/>
                    <a:moveTo>
                      <a:pt x="93441" y="527209"/>
                    </a:moveTo>
                    <a:lnTo>
                      <a:pt x="6382" y="477298"/>
                    </a:lnTo>
                    <a:lnTo>
                      <a:pt x="6382" y="366427"/>
                    </a:lnTo>
                    <a:lnTo>
                      <a:pt x="93345" y="416719"/>
                    </a:lnTo>
                    <a:close/>
                    <a:moveTo>
                      <a:pt x="93441" y="408908"/>
                    </a:moveTo>
                    <a:lnTo>
                      <a:pt x="6382" y="358997"/>
                    </a:lnTo>
                    <a:lnTo>
                      <a:pt x="6382" y="248126"/>
                    </a:lnTo>
                    <a:lnTo>
                      <a:pt x="93441" y="298037"/>
                    </a:lnTo>
                    <a:close/>
                    <a:moveTo>
                      <a:pt x="93441" y="290513"/>
                    </a:moveTo>
                    <a:lnTo>
                      <a:pt x="6382" y="240887"/>
                    </a:lnTo>
                    <a:lnTo>
                      <a:pt x="6382" y="129826"/>
                    </a:lnTo>
                    <a:lnTo>
                      <a:pt x="93345" y="180023"/>
                    </a:lnTo>
                    <a:close/>
                    <a:moveTo>
                      <a:pt x="93441" y="172212"/>
                    </a:moveTo>
                    <a:lnTo>
                      <a:pt x="6382" y="122396"/>
                    </a:lnTo>
                    <a:lnTo>
                      <a:pt x="6382" y="11525"/>
                    </a:lnTo>
                    <a:lnTo>
                      <a:pt x="93345" y="61722"/>
                    </a:lnTo>
                    <a:close/>
                    <a:moveTo>
                      <a:pt x="186881" y="1172337"/>
                    </a:moveTo>
                    <a:lnTo>
                      <a:pt x="99917" y="1122045"/>
                    </a:lnTo>
                    <a:lnTo>
                      <a:pt x="99917" y="1012412"/>
                    </a:lnTo>
                    <a:lnTo>
                      <a:pt x="186881" y="1062609"/>
                    </a:lnTo>
                    <a:close/>
                    <a:moveTo>
                      <a:pt x="186881" y="1054037"/>
                    </a:moveTo>
                    <a:lnTo>
                      <a:pt x="99917" y="1003745"/>
                    </a:lnTo>
                    <a:lnTo>
                      <a:pt x="99917" y="893636"/>
                    </a:lnTo>
                    <a:lnTo>
                      <a:pt x="186881" y="943928"/>
                    </a:lnTo>
                    <a:close/>
                    <a:moveTo>
                      <a:pt x="187357" y="936212"/>
                    </a:moveTo>
                    <a:lnTo>
                      <a:pt x="100394" y="885920"/>
                    </a:lnTo>
                    <a:lnTo>
                      <a:pt x="100394" y="775335"/>
                    </a:lnTo>
                    <a:lnTo>
                      <a:pt x="187357" y="825627"/>
                    </a:lnTo>
                    <a:close/>
                    <a:moveTo>
                      <a:pt x="187357" y="817912"/>
                    </a:moveTo>
                    <a:lnTo>
                      <a:pt x="100394" y="767620"/>
                    </a:lnTo>
                    <a:lnTo>
                      <a:pt x="100394" y="657035"/>
                    </a:lnTo>
                    <a:lnTo>
                      <a:pt x="187357" y="707612"/>
                    </a:lnTo>
                    <a:close/>
                    <a:moveTo>
                      <a:pt x="187357" y="699516"/>
                    </a:moveTo>
                    <a:lnTo>
                      <a:pt x="100394" y="649319"/>
                    </a:lnTo>
                    <a:lnTo>
                      <a:pt x="100394" y="538734"/>
                    </a:lnTo>
                    <a:lnTo>
                      <a:pt x="187357" y="588931"/>
                    </a:lnTo>
                    <a:close/>
                    <a:moveTo>
                      <a:pt x="187357" y="581216"/>
                    </a:moveTo>
                    <a:lnTo>
                      <a:pt x="100394" y="531019"/>
                    </a:lnTo>
                    <a:lnTo>
                      <a:pt x="100394" y="420434"/>
                    </a:lnTo>
                    <a:lnTo>
                      <a:pt x="187357" y="470630"/>
                    </a:lnTo>
                    <a:close/>
                    <a:moveTo>
                      <a:pt x="187357" y="462915"/>
                    </a:moveTo>
                    <a:lnTo>
                      <a:pt x="100394" y="412718"/>
                    </a:lnTo>
                    <a:lnTo>
                      <a:pt x="100394" y="302133"/>
                    </a:lnTo>
                    <a:lnTo>
                      <a:pt x="187357" y="352330"/>
                    </a:lnTo>
                    <a:close/>
                    <a:moveTo>
                      <a:pt x="187357" y="344615"/>
                    </a:moveTo>
                    <a:lnTo>
                      <a:pt x="100394" y="294323"/>
                    </a:lnTo>
                    <a:lnTo>
                      <a:pt x="100394" y="183737"/>
                    </a:lnTo>
                    <a:lnTo>
                      <a:pt x="187357" y="234029"/>
                    </a:lnTo>
                    <a:close/>
                    <a:moveTo>
                      <a:pt x="187357" y="226314"/>
                    </a:moveTo>
                    <a:lnTo>
                      <a:pt x="100394" y="176022"/>
                    </a:lnTo>
                    <a:lnTo>
                      <a:pt x="100394" y="65437"/>
                    </a:lnTo>
                    <a:lnTo>
                      <a:pt x="187357" y="115729"/>
                    </a:lnTo>
                    <a:close/>
                    <a:moveTo>
                      <a:pt x="280797" y="1226439"/>
                    </a:moveTo>
                    <a:lnTo>
                      <a:pt x="193834" y="1176242"/>
                    </a:lnTo>
                    <a:lnTo>
                      <a:pt x="193834" y="1065943"/>
                    </a:lnTo>
                    <a:lnTo>
                      <a:pt x="280797" y="1116140"/>
                    </a:lnTo>
                    <a:close/>
                    <a:moveTo>
                      <a:pt x="280797" y="1108139"/>
                    </a:moveTo>
                    <a:lnTo>
                      <a:pt x="193834" y="1057942"/>
                    </a:lnTo>
                    <a:lnTo>
                      <a:pt x="193834" y="947642"/>
                    </a:lnTo>
                    <a:lnTo>
                      <a:pt x="280797" y="997839"/>
                    </a:lnTo>
                    <a:close/>
                    <a:moveTo>
                      <a:pt x="280797" y="989838"/>
                    </a:moveTo>
                    <a:lnTo>
                      <a:pt x="193834" y="939641"/>
                    </a:lnTo>
                    <a:lnTo>
                      <a:pt x="193834" y="829342"/>
                    </a:lnTo>
                    <a:lnTo>
                      <a:pt x="280797" y="879539"/>
                    </a:lnTo>
                    <a:close/>
                    <a:moveTo>
                      <a:pt x="280797" y="871538"/>
                    </a:moveTo>
                    <a:lnTo>
                      <a:pt x="193358" y="821912"/>
                    </a:lnTo>
                    <a:lnTo>
                      <a:pt x="193358" y="711041"/>
                    </a:lnTo>
                    <a:lnTo>
                      <a:pt x="280321" y="761238"/>
                    </a:lnTo>
                    <a:close/>
                    <a:moveTo>
                      <a:pt x="280797" y="753237"/>
                    </a:moveTo>
                    <a:lnTo>
                      <a:pt x="193834" y="702945"/>
                    </a:lnTo>
                    <a:lnTo>
                      <a:pt x="193834" y="592646"/>
                    </a:lnTo>
                    <a:lnTo>
                      <a:pt x="280797" y="642938"/>
                    </a:lnTo>
                    <a:close/>
                    <a:moveTo>
                      <a:pt x="280797" y="634937"/>
                    </a:moveTo>
                    <a:lnTo>
                      <a:pt x="193834" y="584645"/>
                    </a:lnTo>
                    <a:lnTo>
                      <a:pt x="193834" y="474345"/>
                    </a:lnTo>
                    <a:lnTo>
                      <a:pt x="280797" y="524637"/>
                    </a:lnTo>
                    <a:close/>
                    <a:moveTo>
                      <a:pt x="280797" y="516541"/>
                    </a:moveTo>
                    <a:lnTo>
                      <a:pt x="193834" y="466344"/>
                    </a:lnTo>
                    <a:lnTo>
                      <a:pt x="193834" y="356044"/>
                    </a:lnTo>
                    <a:lnTo>
                      <a:pt x="280797" y="406241"/>
                    </a:lnTo>
                    <a:close/>
                    <a:moveTo>
                      <a:pt x="280797" y="398240"/>
                    </a:moveTo>
                    <a:lnTo>
                      <a:pt x="193834" y="348044"/>
                    </a:lnTo>
                    <a:lnTo>
                      <a:pt x="193834" y="237744"/>
                    </a:lnTo>
                    <a:lnTo>
                      <a:pt x="280797" y="287941"/>
                    </a:lnTo>
                    <a:close/>
                    <a:moveTo>
                      <a:pt x="280797" y="279940"/>
                    </a:moveTo>
                    <a:lnTo>
                      <a:pt x="193834" y="229743"/>
                    </a:lnTo>
                    <a:lnTo>
                      <a:pt x="193834" y="119444"/>
                    </a:lnTo>
                    <a:lnTo>
                      <a:pt x="280797" y="169640"/>
                    </a:lnTo>
                    <a:close/>
                    <a:moveTo>
                      <a:pt x="374333" y="1280065"/>
                    </a:moveTo>
                    <a:lnTo>
                      <a:pt x="287274" y="1229773"/>
                    </a:lnTo>
                    <a:lnTo>
                      <a:pt x="287274" y="1119950"/>
                    </a:lnTo>
                    <a:lnTo>
                      <a:pt x="374333" y="1170146"/>
                    </a:lnTo>
                    <a:close/>
                    <a:moveTo>
                      <a:pt x="374333" y="1161764"/>
                    </a:moveTo>
                    <a:lnTo>
                      <a:pt x="287274" y="1111472"/>
                    </a:lnTo>
                    <a:lnTo>
                      <a:pt x="287274" y="1001554"/>
                    </a:lnTo>
                    <a:lnTo>
                      <a:pt x="374333" y="1051846"/>
                    </a:lnTo>
                    <a:close/>
                    <a:moveTo>
                      <a:pt x="374333" y="1043464"/>
                    </a:moveTo>
                    <a:lnTo>
                      <a:pt x="287274" y="993172"/>
                    </a:lnTo>
                    <a:lnTo>
                      <a:pt x="287274" y="883253"/>
                    </a:lnTo>
                    <a:lnTo>
                      <a:pt x="374333" y="933545"/>
                    </a:lnTo>
                    <a:close/>
                    <a:moveTo>
                      <a:pt x="374333" y="925068"/>
                    </a:moveTo>
                    <a:lnTo>
                      <a:pt x="287274" y="874871"/>
                    </a:lnTo>
                    <a:lnTo>
                      <a:pt x="287274" y="764762"/>
                    </a:lnTo>
                    <a:lnTo>
                      <a:pt x="374333" y="814959"/>
                    </a:lnTo>
                    <a:close/>
                    <a:moveTo>
                      <a:pt x="374333" y="806768"/>
                    </a:moveTo>
                    <a:lnTo>
                      <a:pt x="287274" y="756571"/>
                    </a:lnTo>
                    <a:lnTo>
                      <a:pt x="287274" y="646652"/>
                    </a:lnTo>
                    <a:lnTo>
                      <a:pt x="374333" y="696849"/>
                    </a:lnTo>
                    <a:close/>
                    <a:moveTo>
                      <a:pt x="374333" y="688467"/>
                    </a:moveTo>
                    <a:lnTo>
                      <a:pt x="287274" y="638270"/>
                    </a:lnTo>
                    <a:lnTo>
                      <a:pt x="287274" y="528352"/>
                    </a:lnTo>
                    <a:lnTo>
                      <a:pt x="374333" y="578549"/>
                    </a:lnTo>
                    <a:close/>
                    <a:moveTo>
                      <a:pt x="374333" y="570167"/>
                    </a:moveTo>
                    <a:lnTo>
                      <a:pt x="287274" y="519970"/>
                    </a:lnTo>
                    <a:lnTo>
                      <a:pt x="287274" y="410051"/>
                    </a:lnTo>
                    <a:lnTo>
                      <a:pt x="373856" y="459962"/>
                    </a:lnTo>
                    <a:close/>
                    <a:moveTo>
                      <a:pt x="374333" y="451866"/>
                    </a:moveTo>
                    <a:lnTo>
                      <a:pt x="286798" y="402812"/>
                    </a:lnTo>
                    <a:lnTo>
                      <a:pt x="286798" y="291656"/>
                    </a:lnTo>
                    <a:lnTo>
                      <a:pt x="373856" y="341948"/>
                    </a:lnTo>
                    <a:close/>
                    <a:moveTo>
                      <a:pt x="374333" y="333566"/>
                    </a:moveTo>
                    <a:lnTo>
                      <a:pt x="287274" y="283274"/>
                    </a:lnTo>
                    <a:lnTo>
                      <a:pt x="287274" y="173355"/>
                    </a:lnTo>
                    <a:lnTo>
                      <a:pt x="374333" y="223647"/>
                    </a:lnTo>
                    <a:close/>
                    <a:moveTo>
                      <a:pt x="467773" y="1333691"/>
                    </a:moveTo>
                    <a:lnTo>
                      <a:pt x="380714" y="1283494"/>
                    </a:lnTo>
                    <a:lnTo>
                      <a:pt x="380714" y="1174337"/>
                    </a:lnTo>
                    <a:lnTo>
                      <a:pt x="467773" y="1224534"/>
                    </a:lnTo>
                    <a:close/>
                    <a:moveTo>
                      <a:pt x="467773" y="1215390"/>
                    </a:moveTo>
                    <a:lnTo>
                      <a:pt x="380714" y="1165193"/>
                    </a:lnTo>
                    <a:lnTo>
                      <a:pt x="380714" y="1055561"/>
                    </a:lnTo>
                    <a:lnTo>
                      <a:pt x="467773" y="1105757"/>
                    </a:lnTo>
                    <a:close/>
                    <a:moveTo>
                      <a:pt x="467773" y="1097090"/>
                    </a:moveTo>
                    <a:lnTo>
                      <a:pt x="380714" y="1046893"/>
                    </a:lnTo>
                    <a:lnTo>
                      <a:pt x="380714" y="937260"/>
                    </a:lnTo>
                    <a:lnTo>
                      <a:pt x="467773" y="987457"/>
                    </a:lnTo>
                    <a:close/>
                    <a:moveTo>
                      <a:pt x="467773" y="978789"/>
                    </a:moveTo>
                    <a:lnTo>
                      <a:pt x="380714" y="928592"/>
                    </a:lnTo>
                    <a:lnTo>
                      <a:pt x="380714" y="818960"/>
                    </a:lnTo>
                    <a:lnTo>
                      <a:pt x="467773" y="869156"/>
                    </a:lnTo>
                    <a:close/>
                    <a:moveTo>
                      <a:pt x="467773" y="860489"/>
                    </a:moveTo>
                    <a:lnTo>
                      <a:pt x="380714" y="810197"/>
                    </a:lnTo>
                    <a:lnTo>
                      <a:pt x="380714" y="700564"/>
                    </a:lnTo>
                    <a:lnTo>
                      <a:pt x="467773" y="750856"/>
                    </a:lnTo>
                    <a:close/>
                    <a:moveTo>
                      <a:pt x="467773" y="742188"/>
                    </a:moveTo>
                    <a:lnTo>
                      <a:pt x="380714" y="691896"/>
                    </a:lnTo>
                    <a:lnTo>
                      <a:pt x="380714" y="582263"/>
                    </a:lnTo>
                    <a:lnTo>
                      <a:pt x="467773" y="632555"/>
                    </a:lnTo>
                    <a:close/>
                    <a:moveTo>
                      <a:pt x="467773" y="623792"/>
                    </a:moveTo>
                    <a:lnTo>
                      <a:pt x="380714" y="573596"/>
                    </a:lnTo>
                    <a:lnTo>
                      <a:pt x="380714" y="463963"/>
                    </a:lnTo>
                    <a:lnTo>
                      <a:pt x="467773" y="514160"/>
                    </a:lnTo>
                    <a:close/>
                    <a:moveTo>
                      <a:pt x="467773" y="505492"/>
                    </a:moveTo>
                    <a:lnTo>
                      <a:pt x="380714" y="455295"/>
                    </a:lnTo>
                    <a:lnTo>
                      <a:pt x="380714" y="345662"/>
                    </a:lnTo>
                    <a:lnTo>
                      <a:pt x="467773" y="395859"/>
                    </a:lnTo>
                    <a:close/>
                    <a:moveTo>
                      <a:pt x="467773" y="387191"/>
                    </a:moveTo>
                    <a:lnTo>
                      <a:pt x="380714" y="336994"/>
                    </a:lnTo>
                    <a:lnTo>
                      <a:pt x="380714" y="227362"/>
                    </a:lnTo>
                    <a:lnTo>
                      <a:pt x="467773" y="277559"/>
                    </a:lnTo>
                    <a:close/>
                    <a:moveTo>
                      <a:pt x="561213" y="1387316"/>
                    </a:moveTo>
                    <a:lnTo>
                      <a:pt x="474250" y="1337024"/>
                    </a:lnTo>
                    <a:lnTo>
                      <a:pt x="474250" y="1227773"/>
                    </a:lnTo>
                    <a:lnTo>
                      <a:pt x="561213" y="1278065"/>
                    </a:lnTo>
                    <a:close/>
                    <a:moveTo>
                      <a:pt x="561213" y="1269016"/>
                    </a:moveTo>
                    <a:lnTo>
                      <a:pt x="474250" y="1218724"/>
                    </a:lnTo>
                    <a:lnTo>
                      <a:pt x="474250" y="1109472"/>
                    </a:lnTo>
                    <a:lnTo>
                      <a:pt x="561213" y="1159764"/>
                    </a:lnTo>
                    <a:close/>
                    <a:moveTo>
                      <a:pt x="561213" y="1150715"/>
                    </a:moveTo>
                    <a:lnTo>
                      <a:pt x="474250" y="1100423"/>
                    </a:lnTo>
                    <a:lnTo>
                      <a:pt x="474250" y="991172"/>
                    </a:lnTo>
                    <a:lnTo>
                      <a:pt x="561213" y="1041464"/>
                    </a:lnTo>
                    <a:close/>
                    <a:moveTo>
                      <a:pt x="561213" y="1032320"/>
                    </a:moveTo>
                    <a:lnTo>
                      <a:pt x="473774" y="983837"/>
                    </a:lnTo>
                    <a:lnTo>
                      <a:pt x="473774" y="872871"/>
                    </a:lnTo>
                    <a:lnTo>
                      <a:pt x="560737" y="923068"/>
                    </a:lnTo>
                    <a:close/>
                    <a:moveTo>
                      <a:pt x="561213" y="914019"/>
                    </a:moveTo>
                    <a:lnTo>
                      <a:pt x="474250" y="863822"/>
                    </a:lnTo>
                    <a:lnTo>
                      <a:pt x="474250" y="754571"/>
                    </a:lnTo>
                    <a:lnTo>
                      <a:pt x="561213" y="804767"/>
                    </a:lnTo>
                    <a:close/>
                    <a:moveTo>
                      <a:pt x="561213" y="795719"/>
                    </a:moveTo>
                    <a:lnTo>
                      <a:pt x="474250" y="745522"/>
                    </a:lnTo>
                    <a:lnTo>
                      <a:pt x="474250" y="636270"/>
                    </a:lnTo>
                    <a:lnTo>
                      <a:pt x="561213" y="686467"/>
                    </a:lnTo>
                    <a:close/>
                    <a:moveTo>
                      <a:pt x="561213" y="677418"/>
                    </a:moveTo>
                    <a:lnTo>
                      <a:pt x="474250" y="627221"/>
                    </a:lnTo>
                    <a:lnTo>
                      <a:pt x="474250" y="517969"/>
                    </a:lnTo>
                    <a:lnTo>
                      <a:pt x="561213" y="568166"/>
                    </a:lnTo>
                    <a:close/>
                    <a:moveTo>
                      <a:pt x="561213" y="559118"/>
                    </a:moveTo>
                    <a:lnTo>
                      <a:pt x="474250" y="508825"/>
                    </a:lnTo>
                    <a:lnTo>
                      <a:pt x="474250" y="399574"/>
                    </a:lnTo>
                    <a:lnTo>
                      <a:pt x="561213" y="449866"/>
                    </a:lnTo>
                    <a:close/>
                    <a:moveTo>
                      <a:pt x="561213" y="440817"/>
                    </a:moveTo>
                    <a:lnTo>
                      <a:pt x="474250" y="390525"/>
                    </a:lnTo>
                    <a:lnTo>
                      <a:pt x="474250" y="281273"/>
                    </a:lnTo>
                    <a:lnTo>
                      <a:pt x="561213" y="331565"/>
                    </a:lnTo>
                    <a:close/>
                    <a:moveTo>
                      <a:pt x="654653" y="1440942"/>
                    </a:moveTo>
                    <a:lnTo>
                      <a:pt x="567690" y="1390745"/>
                    </a:lnTo>
                    <a:lnTo>
                      <a:pt x="567690" y="1281779"/>
                    </a:lnTo>
                    <a:lnTo>
                      <a:pt x="654653" y="1331976"/>
                    </a:lnTo>
                    <a:close/>
                    <a:moveTo>
                      <a:pt x="654653" y="1322642"/>
                    </a:moveTo>
                    <a:lnTo>
                      <a:pt x="567690" y="1272445"/>
                    </a:lnTo>
                    <a:lnTo>
                      <a:pt x="567690" y="1163479"/>
                    </a:lnTo>
                    <a:lnTo>
                      <a:pt x="654653" y="1213676"/>
                    </a:lnTo>
                    <a:close/>
                    <a:moveTo>
                      <a:pt x="654653" y="1204341"/>
                    </a:moveTo>
                    <a:lnTo>
                      <a:pt x="567690" y="1154144"/>
                    </a:lnTo>
                    <a:lnTo>
                      <a:pt x="567690" y="1045178"/>
                    </a:lnTo>
                    <a:lnTo>
                      <a:pt x="654653" y="1095375"/>
                    </a:lnTo>
                    <a:close/>
                    <a:moveTo>
                      <a:pt x="654653" y="1086041"/>
                    </a:moveTo>
                    <a:lnTo>
                      <a:pt x="567690" y="1035749"/>
                    </a:lnTo>
                    <a:lnTo>
                      <a:pt x="567690" y="926687"/>
                    </a:lnTo>
                    <a:lnTo>
                      <a:pt x="654653" y="976979"/>
                    </a:lnTo>
                    <a:close/>
                    <a:moveTo>
                      <a:pt x="654653" y="967740"/>
                    </a:moveTo>
                    <a:lnTo>
                      <a:pt x="567690" y="917448"/>
                    </a:lnTo>
                    <a:lnTo>
                      <a:pt x="567690" y="808482"/>
                    </a:lnTo>
                    <a:lnTo>
                      <a:pt x="654653" y="858774"/>
                    </a:lnTo>
                    <a:close/>
                    <a:moveTo>
                      <a:pt x="654653" y="849440"/>
                    </a:moveTo>
                    <a:lnTo>
                      <a:pt x="567690" y="799148"/>
                    </a:lnTo>
                    <a:lnTo>
                      <a:pt x="567690" y="690182"/>
                    </a:lnTo>
                    <a:lnTo>
                      <a:pt x="654653" y="740474"/>
                    </a:lnTo>
                    <a:close/>
                    <a:moveTo>
                      <a:pt x="654653" y="731044"/>
                    </a:moveTo>
                    <a:lnTo>
                      <a:pt x="567690" y="680847"/>
                    </a:lnTo>
                    <a:lnTo>
                      <a:pt x="567690" y="571881"/>
                    </a:lnTo>
                    <a:lnTo>
                      <a:pt x="654082" y="621887"/>
                    </a:lnTo>
                    <a:close/>
                    <a:moveTo>
                      <a:pt x="654653" y="612743"/>
                    </a:moveTo>
                    <a:lnTo>
                      <a:pt x="567214" y="564737"/>
                    </a:lnTo>
                    <a:lnTo>
                      <a:pt x="567214" y="453581"/>
                    </a:lnTo>
                    <a:lnTo>
                      <a:pt x="654082" y="503777"/>
                    </a:lnTo>
                    <a:close/>
                    <a:moveTo>
                      <a:pt x="654653" y="494443"/>
                    </a:moveTo>
                    <a:lnTo>
                      <a:pt x="567690" y="444246"/>
                    </a:lnTo>
                    <a:lnTo>
                      <a:pt x="567690" y="335280"/>
                    </a:lnTo>
                    <a:lnTo>
                      <a:pt x="654082" y="385477"/>
                    </a:lnTo>
                    <a:close/>
                    <a:moveTo>
                      <a:pt x="748094" y="1494568"/>
                    </a:moveTo>
                    <a:lnTo>
                      <a:pt x="661130" y="1444276"/>
                    </a:lnTo>
                    <a:lnTo>
                      <a:pt x="661130" y="1335691"/>
                    </a:lnTo>
                    <a:lnTo>
                      <a:pt x="748094" y="1385983"/>
                    </a:lnTo>
                    <a:close/>
                    <a:moveTo>
                      <a:pt x="748094" y="1376267"/>
                    </a:moveTo>
                    <a:lnTo>
                      <a:pt x="661130" y="1325975"/>
                    </a:lnTo>
                    <a:lnTo>
                      <a:pt x="661130" y="1217390"/>
                    </a:lnTo>
                    <a:lnTo>
                      <a:pt x="748094" y="1267682"/>
                    </a:lnTo>
                    <a:close/>
                    <a:moveTo>
                      <a:pt x="748094" y="1257967"/>
                    </a:moveTo>
                    <a:lnTo>
                      <a:pt x="661130" y="1207675"/>
                    </a:lnTo>
                    <a:lnTo>
                      <a:pt x="661130" y="1099090"/>
                    </a:lnTo>
                    <a:lnTo>
                      <a:pt x="748094" y="1149382"/>
                    </a:lnTo>
                    <a:close/>
                    <a:moveTo>
                      <a:pt x="748094" y="1139571"/>
                    </a:moveTo>
                    <a:lnTo>
                      <a:pt x="661130" y="1089374"/>
                    </a:lnTo>
                    <a:lnTo>
                      <a:pt x="661130" y="980789"/>
                    </a:lnTo>
                    <a:lnTo>
                      <a:pt x="748094" y="1030986"/>
                    </a:lnTo>
                    <a:close/>
                    <a:moveTo>
                      <a:pt x="748094" y="1021270"/>
                    </a:moveTo>
                    <a:lnTo>
                      <a:pt x="661130" y="971074"/>
                    </a:lnTo>
                    <a:lnTo>
                      <a:pt x="661130" y="862489"/>
                    </a:lnTo>
                    <a:lnTo>
                      <a:pt x="748094" y="912686"/>
                    </a:lnTo>
                    <a:close/>
                    <a:moveTo>
                      <a:pt x="748094" y="902970"/>
                    </a:moveTo>
                    <a:lnTo>
                      <a:pt x="661130" y="852773"/>
                    </a:lnTo>
                    <a:lnTo>
                      <a:pt x="661130" y="744188"/>
                    </a:lnTo>
                    <a:lnTo>
                      <a:pt x="748094" y="794385"/>
                    </a:lnTo>
                    <a:close/>
                    <a:moveTo>
                      <a:pt x="748094" y="784670"/>
                    </a:moveTo>
                    <a:lnTo>
                      <a:pt x="661130" y="734473"/>
                    </a:lnTo>
                    <a:lnTo>
                      <a:pt x="661130" y="625888"/>
                    </a:lnTo>
                    <a:lnTo>
                      <a:pt x="748094" y="676085"/>
                    </a:lnTo>
                    <a:close/>
                    <a:moveTo>
                      <a:pt x="748094" y="666369"/>
                    </a:moveTo>
                    <a:lnTo>
                      <a:pt x="661130" y="616077"/>
                    </a:lnTo>
                    <a:lnTo>
                      <a:pt x="661130" y="507587"/>
                    </a:lnTo>
                    <a:lnTo>
                      <a:pt x="748094" y="557879"/>
                    </a:lnTo>
                    <a:close/>
                    <a:moveTo>
                      <a:pt x="748094" y="548069"/>
                    </a:moveTo>
                    <a:lnTo>
                      <a:pt x="661130" y="497777"/>
                    </a:lnTo>
                    <a:lnTo>
                      <a:pt x="661130" y="389192"/>
                    </a:lnTo>
                    <a:lnTo>
                      <a:pt x="748094" y="439484"/>
                    </a:lnTo>
                    <a:close/>
                    <a:moveTo>
                      <a:pt x="841629" y="1548194"/>
                    </a:moveTo>
                    <a:lnTo>
                      <a:pt x="754571" y="1497997"/>
                    </a:lnTo>
                    <a:lnTo>
                      <a:pt x="754571" y="1389698"/>
                    </a:lnTo>
                    <a:lnTo>
                      <a:pt x="841629" y="1439894"/>
                    </a:lnTo>
                    <a:close/>
                    <a:moveTo>
                      <a:pt x="841629" y="1429893"/>
                    </a:moveTo>
                    <a:lnTo>
                      <a:pt x="754571" y="1379696"/>
                    </a:lnTo>
                    <a:lnTo>
                      <a:pt x="754571" y="1271397"/>
                    </a:lnTo>
                    <a:lnTo>
                      <a:pt x="841629" y="1321594"/>
                    </a:lnTo>
                    <a:close/>
                    <a:moveTo>
                      <a:pt x="841629" y="1311593"/>
                    </a:moveTo>
                    <a:lnTo>
                      <a:pt x="754571" y="1261396"/>
                    </a:lnTo>
                    <a:lnTo>
                      <a:pt x="754571" y="1153097"/>
                    </a:lnTo>
                    <a:lnTo>
                      <a:pt x="841629" y="1203293"/>
                    </a:lnTo>
                    <a:close/>
                    <a:moveTo>
                      <a:pt x="841629" y="1193292"/>
                    </a:moveTo>
                    <a:lnTo>
                      <a:pt x="754094" y="1145762"/>
                    </a:lnTo>
                    <a:lnTo>
                      <a:pt x="754094" y="1034701"/>
                    </a:lnTo>
                    <a:lnTo>
                      <a:pt x="841153" y="1084993"/>
                    </a:lnTo>
                    <a:close/>
                    <a:moveTo>
                      <a:pt x="841629" y="1074992"/>
                    </a:moveTo>
                    <a:lnTo>
                      <a:pt x="754571" y="1024699"/>
                    </a:lnTo>
                    <a:lnTo>
                      <a:pt x="754571" y="916400"/>
                    </a:lnTo>
                    <a:lnTo>
                      <a:pt x="841629" y="966692"/>
                    </a:lnTo>
                    <a:close/>
                    <a:moveTo>
                      <a:pt x="841629" y="956691"/>
                    </a:moveTo>
                    <a:lnTo>
                      <a:pt x="754571" y="906399"/>
                    </a:lnTo>
                    <a:lnTo>
                      <a:pt x="754571" y="798100"/>
                    </a:lnTo>
                    <a:lnTo>
                      <a:pt x="841629" y="848392"/>
                    </a:lnTo>
                    <a:close/>
                    <a:moveTo>
                      <a:pt x="841629" y="838295"/>
                    </a:moveTo>
                    <a:lnTo>
                      <a:pt x="754571" y="788099"/>
                    </a:lnTo>
                    <a:lnTo>
                      <a:pt x="754571" y="679799"/>
                    </a:lnTo>
                    <a:lnTo>
                      <a:pt x="841629" y="729996"/>
                    </a:lnTo>
                    <a:close/>
                    <a:moveTo>
                      <a:pt x="841629" y="719995"/>
                    </a:moveTo>
                    <a:lnTo>
                      <a:pt x="754094" y="672370"/>
                    </a:lnTo>
                    <a:lnTo>
                      <a:pt x="754094" y="561499"/>
                    </a:lnTo>
                    <a:lnTo>
                      <a:pt x="841153" y="611696"/>
                    </a:lnTo>
                    <a:close/>
                    <a:moveTo>
                      <a:pt x="841629" y="601694"/>
                    </a:moveTo>
                    <a:lnTo>
                      <a:pt x="754571" y="551498"/>
                    </a:lnTo>
                    <a:lnTo>
                      <a:pt x="754571" y="443198"/>
                    </a:lnTo>
                    <a:lnTo>
                      <a:pt x="841629" y="493395"/>
                    </a:lnTo>
                    <a:close/>
                    <a:moveTo>
                      <a:pt x="935069" y="1601819"/>
                    </a:moveTo>
                    <a:lnTo>
                      <a:pt x="848011" y="1551527"/>
                    </a:lnTo>
                    <a:lnTo>
                      <a:pt x="848011" y="1443609"/>
                    </a:lnTo>
                    <a:lnTo>
                      <a:pt x="935069" y="1493901"/>
                    </a:lnTo>
                    <a:close/>
                    <a:moveTo>
                      <a:pt x="935069" y="1483519"/>
                    </a:moveTo>
                    <a:lnTo>
                      <a:pt x="848011" y="1433227"/>
                    </a:lnTo>
                    <a:lnTo>
                      <a:pt x="848011" y="1325309"/>
                    </a:lnTo>
                    <a:lnTo>
                      <a:pt x="935069" y="1375601"/>
                    </a:lnTo>
                    <a:close/>
                    <a:moveTo>
                      <a:pt x="935069" y="1365123"/>
                    </a:moveTo>
                    <a:lnTo>
                      <a:pt x="848011" y="1314926"/>
                    </a:lnTo>
                    <a:lnTo>
                      <a:pt x="848011" y="1207008"/>
                    </a:lnTo>
                    <a:lnTo>
                      <a:pt x="935069" y="1257205"/>
                    </a:lnTo>
                    <a:close/>
                    <a:moveTo>
                      <a:pt x="935069" y="1246823"/>
                    </a:moveTo>
                    <a:lnTo>
                      <a:pt x="848011" y="1196626"/>
                    </a:lnTo>
                    <a:lnTo>
                      <a:pt x="848011" y="1088612"/>
                    </a:lnTo>
                    <a:lnTo>
                      <a:pt x="935069" y="1138809"/>
                    </a:lnTo>
                    <a:close/>
                    <a:moveTo>
                      <a:pt x="935069" y="1128522"/>
                    </a:moveTo>
                    <a:lnTo>
                      <a:pt x="848011" y="1078325"/>
                    </a:lnTo>
                    <a:lnTo>
                      <a:pt x="848011" y="970407"/>
                    </a:lnTo>
                    <a:lnTo>
                      <a:pt x="935069" y="1020604"/>
                    </a:lnTo>
                    <a:close/>
                    <a:moveTo>
                      <a:pt x="935069" y="1010222"/>
                    </a:moveTo>
                    <a:lnTo>
                      <a:pt x="848011" y="960025"/>
                    </a:lnTo>
                    <a:lnTo>
                      <a:pt x="848011" y="852107"/>
                    </a:lnTo>
                    <a:lnTo>
                      <a:pt x="935069" y="902303"/>
                    </a:lnTo>
                    <a:close/>
                    <a:moveTo>
                      <a:pt x="935069" y="891921"/>
                    </a:moveTo>
                    <a:lnTo>
                      <a:pt x="848011" y="841629"/>
                    </a:lnTo>
                    <a:lnTo>
                      <a:pt x="848011" y="733711"/>
                    </a:lnTo>
                    <a:lnTo>
                      <a:pt x="935069" y="784003"/>
                    </a:lnTo>
                    <a:close/>
                    <a:moveTo>
                      <a:pt x="935069" y="773621"/>
                    </a:moveTo>
                    <a:lnTo>
                      <a:pt x="847535" y="726662"/>
                    </a:lnTo>
                    <a:lnTo>
                      <a:pt x="847535" y="615410"/>
                    </a:lnTo>
                    <a:lnTo>
                      <a:pt x="934593" y="665702"/>
                    </a:lnTo>
                    <a:close/>
                    <a:moveTo>
                      <a:pt x="935069" y="655320"/>
                    </a:moveTo>
                    <a:lnTo>
                      <a:pt x="848011" y="605028"/>
                    </a:lnTo>
                    <a:lnTo>
                      <a:pt x="848011" y="497110"/>
                    </a:lnTo>
                    <a:lnTo>
                      <a:pt x="935069" y="547402"/>
                    </a:lnTo>
                    <a:close/>
                    <a:moveTo>
                      <a:pt x="1028510" y="1655445"/>
                    </a:moveTo>
                    <a:lnTo>
                      <a:pt x="941451" y="1605248"/>
                    </a:lnTo>
                    <a:lnTo>
                      <a:pt x="941451" y="1497616"/>
                    </a:lnTo>
                    <a:lnTo>
                      <a:pt x="1028510" y="1547813"/>
                    </a:lnTo>
                    <a:close/>
                    <a:moveTo>
                      <a:pt x="1028510" y="1537145"/>
                    </a:moveTo>
                    <a:lnTo>
                      <a:pt x="941451" y="1486948"/>
                    </a:lnTo>
                    <a:lnTo>
                      <a:pt x="941451" y="1379315"/>
                    </a:lnTo>
                    <a:lnTo>
                      <a:pt x="1028510" y="1429512"/>
                    </a:lnTo>
                    <a:close/>
                    <a:moveTo>
                      <a:pt x="1028510" y="1418844"/>
                    </a:moveTo>
                    <a:lnTo>
                      <a:pt x="941451" y="1368647"/>
                    </a:lnTo>
                    <a:lnTo>
                      <a:pt x="941451" y="1261015"/>
                    </a:lnTo>
                    <a:lnTo>
                      <a:pt x="1028510" y="1311212"/>
                    </a:lnTo>
                    <a:close/>
                    <a:moveTo>
                      <a:pt x="1028510" y="1300544"/>
                    </a:moveTo>
                    <a:lnTo>
                      <a:pt x="941451" y="1250252"/>
                    </a:lnTo>
                    <a:lnTo>
                      <a:pt x="941451" y="1142619"/>
                    </a:lnTo>
                    <a:lnTo>
                      <a:pt x="1028510" y="1192911"/>
                    </a:lnTo>
                    <a:close/>
                    <a:moveTo>
                      <a:pt x="1028510" y="1182243"/>
                    </a:moveTo>
                    <a:lnTo>
                      <a:pt x="941451" y="1131951"/>
                    </a:lnTo>
                    <a:lnTo>
                      <a:pt x="941451" y="1024319"/>
                    </a:lnTo>
                    <a:lnTo>
                      <a:pt x="1028510" y="1074611"/>
                    </a:lnTo>
                    <a:close/>
                    <a:moveTo>
                      <a:pt x="1028510" y="1063847"/>
                    </a:moveTo>
                    <a:lnTo>
                      <a:pt x="941451" y="1013651"/>
                    </a:lnTo>
                    <a:lnTo>
                      <a:pt x="941451" y="906018"/>
                    </a:lnTo>
                    <a:lnTo>
                      <a:pt x="1028510" y="956310"/>
                    </a:lnTo>
                    <a:close/>
                    <a:moveTo>
                      <a:pt x="1028510" y="945547"/>
                    </a:moveTo>
                    <a:lnTo>
                      <a:pt x="941451" y="895350"/>
                    </a:lnTo>
                    <a:lnTo>
                      <a:pt x="941451" y="787718"/>
                    </a:lnTo>
                    <a:lnTo>
                      <a:pt x="1028510" y="837914"/>
                    </a:lnTo>
                    <a:close/>
                    <a:moveTo>
                      <a:pt x="1028510" y="827246"/>
                    </a:moveTo>
                    <a:lnTo>
                      <a:pt x="941451" y="777050"/>
                    </a:lnTo>
                    <a:lnTo>
                      <a:pt x="941451" y="669512"/>
                    </a:lnTo>
                    <a:lnTo>
                      <a:pt x="1028510" y="719709"/>
                    </a:lnTo>
                    <a:close/>
                    <a:moveTo>
                      <a:pt x="1028510" y="708946"/>
                    </a:moveTo>
                    <a:lnTo>
                      <a:pt x="941451" y="658749"/>
                    </a:lnTo>
                    <a:lnTo>
                      <a:pt x="941451" y="551117"/>
                    </a:lnTo>
                    <a:lnTo>
                      <a:pt x="1028510" y="601313"/>
                    </a:lnTo>
                    <a:close/>
                    <a:moveTo>
                      <a:pt x="1121950" y="1709071"/>
                    </a:moveTo>
                    <a:lnTo>
                      <a:pt x="1034987" y="1658779"/>
                    </a:lnTo>
                    <a:lnTo>
                      <a:pt x="1034987" y="1551527"/>
                    </a:lnTo>
                    <a:lnTo>
                      <a:pt x="1121950" y="1601819"/>
                    </a:lnTo>
                    <a:close/>
                    <a:moveTo>
                      <a:pt x="1121950" y="1590770"/>
                    </a:moveTo>
                    <a:lnTo>
                      <a:pt x="1034987" y="1540478"/>
                    </a:lnTo>
                    <a:lnTo>
                      <a:pt x="1034987" y="1433227"/>
                    </a:lnTo>
                    <a:lnTo>
                      <a:pt x="1121950" y="1483519"/>
                    </a:lnTo>
                    <a:close/>
                    <a:moveTo>
                      <a:pt x="1121950" y="1472375"/>
                    </a:moveTo>
                    <a:lnTo>
                      <a:pt x="1034987" y="1422178"/>
                    </a:lnTo>
                    <a:lnTo>
                      <a:pt x="1034987" y="1314926"/>
                    </a:lnTo>
                    <a:lnTo>
                      <a:pt x="1121950" y="1365123"/>
                    </a:lnTo>
                    <a:close/>
                    <a:moveTo>
                      <a:pt x="1121950" y="1354074"/>
                    </a:moveTo>
                    <a:lnTo>
                      <a:pt x="1034510" y="1307687"/>
                    </a:lnTo>
                    <a:lnTo>
                      <a:pt x="1034510" y="1196626"/>
                    </a:lnTo>
                    <a:lnTo>
                      <a:pt x="1121474" y="1246823"/>
                    </a:lnTo>
                    <a:close/>
                    <a:moveTo>
                      <a:pt x="1121950" y="1235774"/>
                    </a:moveTo>
                    <a:lnTo>
                      <a:pt x="1034987" y="1185577"/>
                    </a:lnTo>
                    <a:lnTo>
                      <a:pt x="1034987" y="1078325"/>
                    </a:lnTo>
                    <a:lnTo>
                      <a:pt x="1121950" y="1128522"/>
                    </a:lnTo>
                    <a:close/>
                    <a:moveTo>
                      <a:pt x="1121950" y="1117473"/>
                    </a:moveTo>
                    <a:lnTo>
                      <a:pt x="1034987" y="1067276"/>
                    </a:lnTo>
                    <a:lnTo>
                      <a:pt x="1034987" y="960025"/>
                    </a:lnTo>
                    <a:lnTo>
                      <a:pt x="1121950" y="1010222"/>
                    </a:lnTo>
                    <a:close/>
                    <a:moveTo>
                      <a:pt x="1121950" y="999173"/>
                    </a:moveTo>
                    <a:lnTo>
                      <a:pt x="1034987" y="948881"/>
                    </a:lnTo>
                    <a:lnTo>
                      <a:pt x="1034987" y="841629"/>
                    </a:lnTo>
                    <a:lnTo>
                      <a:pt x="1121950" y="891921"/>
                    </a:lnTo>
                    <a:close/>
                    <a:moveTo>
                      <a:pt x="1121950" y="880872"/>
                    </a:moveTo>
                    <a:lnTo>
                      <a:pt x="1034987" y="830580"/>
                    </a:lnTo>
                    <a:lnTo>
                      <a:pt x="1034987" y="723329"/>
                    </a:lnTo>
                    <a:lnTo>
                      <a:pt x="1121950" y="773621"/>
                    </a:lnTo>
                    <a:close/>
                    <a:moveTo>
                      <a:pt x="1121950" y="762572"/>
                    </a:moveTo>
                    <a:lnTo>
                      <a:pt x="1034987" y="712280"/>
                    </a:lnTo>
                    <a:lnTo>
                      <a:pt x="1034987" y="605028"/>
                    </a:lnTo>
                    <a:lnTo>
                      <a:pt x="1121950" y="655320"/>
                    </a:lnTo>
                    <a:close/>
                    <a:moveTo>
                      <a:pt x="1215390" y="1762697"/>
                    </a:moveTo>
                    <a:lnTo>
                      <a:pt x="1128427" y="1712500"/>
                    </a:lnTo>
                    <a:lnTo>
                      <a:pt x="1128427" y="1605534"/>
                    </a:lnTo>
                    <a:lnTo>
                      <a:pt x="1215390" y="1655731"/>
                    </a:lnTo>
                    <a:close/>
                    <a:moveTo>
                      <a:pt x="1215390" y="1644396"/>
                    </a:moveTo>
                    <a:lnTo>
                      <a:pt x="1128427" y="1594199"/>
                    </a:lnTo>
                    <a:lnTo>
                      <a:pt x="1128427" y="1487234"/>
                    </a:lnTo>
                    <a:lnTo>
                      <a:pt x="1215390" y="1537430"/>
                    </a:lnTo>
                    <a:close/>
                    <a:moveTo>
                      <a:pt x="1215390" y="1526096"/>
                    </a:moveTo>
                    <a:lnTo>
                      <a:pt x="1128427" y="1475899"/>
                    </a:lnTo>
                    <a:lnTo>
                      <a:pt x="1128427" y="1368933"/>
                    </a:lnTo>
                    <a:lnTo>
                      <a:pt x="1215390" y="1419130"/>
                    </a:lnTo>
                    <a:close/>
                    <a:moveTo>
                      <a:pt x="1215390" y="1407795"/>
                    </a:moveTo>
                    <a:lnTo>
                      <a:pt x="1128427" y="1357503"/>
                    </a:lnTo>
                    <a:lnTo>
                      <a:pt x="1128427" y="1250537"/>
                    </a:lnTo>
                    <a:lnTo>
                      <a:pt x="1215390" y="1300829"/>
                    </a:lnTo>
                    <a:close/>
                    <a:moveTo>
                      <a:pt x="1215390" y="1289495"/>
                    </a:moveTo>
                    <a:lnTo>
                      <a:pt x="1128427" y="1239203"/>
                    </a:lnTo>
                    <a:lnTo>
                      <a:pt x="1128427" y="1132237"/>
                    </a:lnTo>
                    <a:lnTo>
                      <a:pt x="1215390" y="1182529"/>
                    </a:lnTo>
                    <a:close/>
                    <a:moveTo>
                      <a:pt x="1215390" y="1171099"/>
                    </a:moveTo>
                    <a:lnTo>
                      <a:pt x="1128427" y="1120902"/>
                    </a:lnTo>
                    <a:lnTo>
                      <a:pt x="1128427" y="1013936"/>
                    </a:lnTo>
                    <a:lnTo>
                      <a:pt x="1215390" y="1064133"/>
                    </a:lnTo>
                    <a:close/>
                    <a:moveTo>
                      <a:pt x="1215390" y="1052798"/>
                    </a:moveTo>
                    <a:lnTo>
                      <a:pt x="1128427" y="1002602"/>
                    </a:lnTo>
                    <a:lnTo>
                      <a:pt x="1128427" y="895636"/>
                    </a:lnTo>
                    <a:lnTo>
                      <a:pt x="1215390" y="945832"/>
                    </a:lnTo>
                    <a:close/>
                    <a:moveTo>
                      <a:pt x="1215390" y="934498"/>
                    </a:moveTo>
                    <a:lnTo>
                      <a:pt x="1127951" y="888587"/>
                    </a:lnTo>
                    <a:lnTo>
                      <a:pt x="1127951" y="777335"/>
                    </a:lnTo>
                    <a:lnTo>
                      <a:pt x="1214914" y="827532"/>
                    </a:lnTo>
                    <a:close/>
                    <a:moveTo>
                      <a:pt x="1215390" y="816197"/>
                    </a:moveTo>
                    <a:lnTo>
                      <a:pt x="1128427" y="766001"/>
                    </a:lnTo>
                    <a:lnTo>
                      <a:pt x="1128427" y="659035"/>
                    </a:lnTo>
                    <a:lnTo>
                      <a:pt x="1215390" y="709232"/>
                    </a:lnTo>
                    <a:close/>
                    <a:moveTo>
                      <a:pt x="1308830" y="1816322"/>
                    </a:moveTo>
                    <a:lnTo>
                      <a:pt x="1221867" y="1766030"/>
                    </a:lnTo>
                    <a:lnTo>
                      <a:pt x="1221867" y="1659446"/>
                    </a:lnTo>
                    <a:lnTo>
                      <a:pt x="1308830" y="1709738"/>
                    </a:lnTo>
                    <a:close/>
                    <a:moveTo>
                      <a:pt x="1308830" y="1698022"/>
                    </a:moveTo>
                    <a:lnTo>
                      <a:pt x="1221867" y="1647730"/>
                    </a:lnTo>
                    <a:lnTo>
                      <a:pt x="1221867" y="1541145"/>
                    </a:lnTo>
                    <a:lnTo>
                      <a:pt x="1308830" y="1591437"/>
                    </a:lnTo>
                    <a:close/>
                    <a:moveTo>
                      <a:pt x="1308830" y="1579626"/>
                    </a:moveTo>
                    <a:lnTo>
                      <a:pt x="1221867" y="1529429"/>
                    </a:lnTo>
                    <a:lnTo>
                      <a:pt x="1221867" y="1422845"/>
                    </a:lnTo>
                    <a:lnTo>
                      <a:pt x="1308830" y="1473041"/>
                    </a:lnTo>
                    <a:close/>
                    <a:moveTo>
                      <a:pt x="1308830" y="1461326"/>
                    </a:moveTo>
                    <a:lnTo>
                      <a:pt x="1221867" y="1411129"/>
                    </a:lnTo>
                    <a:lnTo>
                      <a:pt x="1221867" y="1304544"/>
                    </a:lnTo>
                    <a:lnTo>
                      <a:pt x="1308830" y="1354741"/>
                    </a:lnTo>
                    <a:close/>
                    <a:moveTo>
                      <a:pt x="1308830" y="1343025"/>
                    </a:moveTo>
                    <a:lnTo>
                      <a:pt x="1221867" y="1292828"/>
                    </a:lnTo>
                    <a:lnTo>
                      <a:pt x="1221867" y="1186244"/>
                    </a:lnTo>
                    <a:lnTo>
                      <a:pt x="1308830" y="1236440"/>
                    </a:lnTo>
                    <a:close/>
                    <a:moveTo>
                      <a:pt x="1308830" y="1224725"/>
                    </a:moveTo>
                    <a:lnTo>
                      <a:pt x="1221867" y="1174528"/>
                    </a:lnTo>
                    <a:lnTo>
                      <a:pt x="1221867" y="1067943"/>
                    </a:lnTo>
                    <a:lnTo>
                      <a:pt x="1308830" y="1118140"/>
                    </a:lnTo>
                    <a:close/>
                    <a:moveTo>
                      <a:pt x="1308830" y="1106424"/>
                    </a:moveTo>
                    <a:lnTo>
                      <a:pt x="1221391" y="1060037"/>
                    </a:lnTo>
                    <a:lnTo>
                      <a:pt x="1221391" y="949547"/>
                    </a:lnTo>
                    <a:lnTo>
                      <a:pt x="1308354" y="999839"/>
                    </a:lnTo>
                    <a:close/>
                    <a:moveTo>
                      <a:pt x="1308830" y="988124"/>
                    </a:moveTo>
                    <a:lnTo>
                      <a:pt x="1221867" y="937832"/>
                    </a:lnTo>
                    <a:lnTo>
                      <a:pt x="1221867" y="831437"/>
                    </a:lnTo>
                    <a:lnTo>
                      <a:pt x="1308830" y="881729"/>
                    </a:lnTo>
                    <a:close/>
                    <a:moveTo>
                      <a:pt x="1308830" y="869728"/>
                    </a:moveTo>
                    <a:lnTo>
                      <a:pt x="1221867" y="819531"/>
                    </a:lnTo>
                    <a:lnTo>
                      <a:pt x="1221867" y="712946"/>
                    </a:lnTo>
                    <a:lnTo>
                      <a:pt x="1308830" y="763238"/>
                    </a:lnTo>
                    <a:close/>
                    <a:moveTo>
                      <a:pt x="1402366" y="1869853"/>
                    </a:moveTo>
                    <a:lnTo>
                      <a:pt x="1315308" y="1819656"/>
                    </a:lnTo>
                    <a:lnTo>
                      <a:pt x="1315308" y="1713452"/>
                    </a:lnTo>
                    <a:lnTo>
                      <a:pt x="1402366" y="1763649"/>
                    </a:lnTo>
                    <a:close/>
                    <a:moveTo>
                      <a:pt x="1402366" y="1751552"/>
                    </a:moveTo>
                    <a:lnTo>
                      <a:pt x="1315308" y="1701356"/>
                    </a:lnTo>
                    <a:lnTo>
                      <a:pt x="1315308" y="1595152"/>
                    </a:lnTo>
                    <a:lnTo>
                      <a:pt x="1402366" y="1645349"/>
                    </a:lnTo>
                    <a:close/>
                    <a:moveTo>
                      <a:pt x="1402366" y="1633252"/>
                    </a:moveTo>
                    <a:lnTo>
                      <a:pt x="1315308" y="1583055"/>
                    </a:lnTo>
                    <a:lnTo>
                      <a:pt x="1315308" y="1476851"/>
                    </a:lnTo>
                    <a:lnTo>
                      <a:pt x="1402366" y="1527048"/>
                    </a:lnTo>
                    <a:close/>
                    <a:moveTo>
                      <a:pt x="1402366" y="1514951"/>
                    </a:moveTo>
                    <a:lnTo>
                      <a:pt x="1314831" y="1469612"/>
                    </a:lnTo>
                    <a:lnTo>
                      <a:pt x="1314831" y="1358456"/>
                    </a:lnTo>
                    <a:lnTo>
                      <a:pt x="1401890" y="1408748"/>
                    </a:lnTo>
                    <a:close/>
                    <a:moveTo>
                      <a:pt x="1402366" y="1396651"/>
                    </a:moveTo>
                    <a:lnTo>
                      <a:pt x="1315308" y="1346359"/>
                    </a:lnTo>
                    <a:lnTo>
                      <a:pt x="1315308" y="1240155"/>
                    </a:lnTo>
                    <a:lnTo>
                      <a:pt x="1402366" y="1290447"/>
                    </a:lnTo>
                    <a:close/>
                    <a:moveTo>
                      <a:pt x="1402366" y="1278255"/>
                    </a:moveTo>
                    <a:lnTo>
                      <a:pt x="1315308" y="1228058"/>
                    </a:lnTo>
                    <a:lnTo>
                      <a:pt x="1315308" y="1121855"/>
                    </a:lnTo>
                    <a:lnTo>
                      <a:pt x="1402366" y="1172051"/>
                    </a:lnTo>
                    <a:close/>
                    <a:moveTo>
                      <a:pt x="1402366" y="1159955"/>
                    </a:moveTo>
                    <a:lnTo>
                      <a:pt x="1315308" y="1109758"/>
                    </a:lnTo>
                    <a:lnTo>
                      <a:pt x="1315308" y="1003554"/>
                    </a:lnTo>
                    <a:lnTo>
                      <a:pt x="1402366" y="1053751"/>
                    </a:lnTo>
                    <a:close/>
                    <a:moveTo>
                      <a:pt x="1402366" y="1041654"/>
                    </a:moveTo>
                    <a:lnTo>
                      <a:pt x="1315308" y="991457"/>
                    </a:lnTo>
                    <a:lnTo>
                      <a:pt x="1315308" y="885254"/>
                    </a:lnTo>
                    <a:lnTo>
                      <a:pt x="1402366" y="935450"/>
                    </a:lnTo>
                    <a:close/>
                    <a:moveTo>
                      <a:pt x="1402366" y="923354"/>
                    </a:moveTo>
                    <a:lnTo>
                      <a:pt x="1315308" y="873157"/>
                    </a:lnTo>
                    <a:lnTo>
                      <a:pt x="1315308" y="766953"/>
                    </a:lnTo>
                    <a:lnTo>
                      <a:pt x="1402366" y="817150"/>
                    </a:lnTo>
                    <a:close/>
                    <a:moveTo>
                      <a:pt x="1495806" y="1923479"/>
                    </a:moveTo>
                    <a:lnTo>
                      <a:pt x="1408748" y="1873187"/>
                    </a:lnTo>
                    <a:lnTo>
                      <a:pt x="1408748" y="1767364"/>
                    </a:lnTo>
                    <a:lnTo>
                      <a:pt x="1495806" y="1817656"/>
                    </a:lnTo>
                    <a:close/>
                    <a:moveTo>
                      <a:pt x="1495806" y="1805178"/>
                    </a:moveTo>
                    <a:lnTo>
                      <a:pt x="1408748" y="1754886"/>
                    </a:lnTo>
                    <a:lnTo>
                      <a:pt x="1408748" y="1649063"/>
                    </a:lnTo>
                    <a:lnTo>
                      <a:pt x="1495806" y="1699355"/>
                    </a:lnTo>
                    <a:close/>
                    <a:moveTo>
                      <a:pt x="1495806" y="1686782"/>
                    </a:moveTo>
                    <a:lnTo>
                      <a:pt x="1408748" y="1636586"/>
                    </a:lnTo>
                    <a:lnTo>
                      <a:pt x="1408748" y="1530763"/>
                    </a:lnTo>
                    <a:lnTo>
                      <a:pt x="1495806" y="1580960"/>
                    </a:lnTo>
                    <a:close/>
                    <a:moveTo>
                      <a:pt x="1495806" y="1568482"/>
                    </a:moveTo>
                    <a:lnTo>
                      <a:pt x="1408748" y="1518285"/>
                    </a:lnTo>
                    <a:lnTo>
                      <a:pt x="1408748" y="1412462"/>
                    </a:lnTo>
                    <a:lnTo>
                      <a:pt x="1495806" y="1462659"/>
                    </a:lnTo>
                    <a:close/>
                    <a:moveTo>
                      <a:pt x="1495806" y="1450181"/>
                    </a:moveTo>
                    <a:lnTo>
                      <a:pt x="1408748" y="1399985"/>
                    </a:lnTo>
                    <a:lnTo>
                      <a:pt x="1408748" y="1294162"/>
                    </a:lnTo>
                    <a:lnTo>
                      <a:pt x="1495806" y="1344359"/>
                    </a:lnTo>
                    <a:close/>
                    <a:moveTo>
                      <a:pt x="1495806" y="1331881"/>
                    </a:moveTo>
                    <a:lnTo>
                      <a:pt x="1408748" y="1281684"/>
                    </a:lnTo>
                    <a:lnTo>
                      <a:pt x="1408748" y="1175861"/>
                    </a:lnTo>
                    <a:lnTo>
                      <a:pt x="1495806" y="1226058"/>
                    </a:lnTo>
                    <a:close/>
                    <a:moveTo>
                      <a:pt x="1495806" y="1213580"/>
                    </a:moveTo>
                    <a:lnTo>
                      <a:pt x="1408748" y="1163288"/>
                    </a:lnTo>
                    <a:lnTo>
                      <a:pt x="1408748" y="1057466"/>
                    </a:lnTo>
                    <a:lnTo>
                      <a:pt x="1495806" y="1107758"/>
                    </a:lnTo>
                    <a:close/>
                    <a:moveTo>
                      <a:pt x="1495806" y="1095280"/>
                    </a:moveTo>
                    <a:lnTo>
                      <a:pt x="1408271" y="1050512"/>
                    </a:lnTo>
                    <a:lnTo>
                      <a:pt x="1408271" y="939165"/>
                    </a:lnTo>
                    <a:lnTo>
                      <a:pt x="1495330" y="989457"/>
                    </a:lnTo>
                    <a:close/>
                    <a:moveTo>
                      <a:pt x="1495806" y="976884"/>
                    </a:moveTo>
                    <a:lnTo>
                      <a:pt x="1408748" y="926687"/>
                    </a:lnTo>
                    <a:lnTo>
                      <a:pt x="1408748" y="820865"/>
                    </a:lnTo>
                    <a:lnTo>
                      <a:pt x="1495806" y="871157"/>
                    </a:lnTo>
                    <a:close/>
                  </a:path>
                </a:pathLst>
              </a:custGeom>
              <a:solidFill>
                <a:srgbClr val="FFFFFF"/>
              </a:solidFill>
              <a:ln w="9525" cap="flat">
                <a:noFill/>
                <a:prstDash val="solid"/>
                <a:miter/>
              </a:ln>
            </p:spPr>
            <p:txBody>
              <a:bodyPr rtlCol="0" anchor="ctr"/>
              <a:lstStyle/>
              <a:p>
                <a:pPr defTabSz="914378"/>
                <a:endParaRPr lang="en-US"/>
              </a:p>
            </p:txBody>
          </p:sp>
        </p:grpSp>
        <p:sp>
          <p:nvSpPr>
            <p:cNvPr id="87" name="Freeform: Shape 86">
              <a:extLst>
                <a:ext uri="{FF2B5EF4-FFF2-40B4-BE49-F238E27FC236}">
                  <a16:creationId xmlns:a16="http://schemas.microsoft.com/office/drawing/2014/main" xmlns="" id="{6DE84F40-E674-42F9-B614-3F0A648ADB42}"/>
                </a:ext>
              </a:extLst>
            </p:cNvPr>
            <p:cNvSpPr/>
            <p:nvPr/>
          </p:nvSpPr>
          <p:spPr>
            <a:xfrm>
              <a:off x="3783790" y="644917"/>
              <a:ext cx="1692211" cy="1037558"/>
            </a:xfrm>
            <a:custGeom>
              <a:avLst/>
              <a:gdLst>
                <a:gd name="connsiteX0" fmla="*/ 1692212 w 1692211"/>
                <a:gd name="connsiteY0" fmla="*/ 977075 h 1037558"/>
                <a:gd name="connsiteX1" fmla="*/ 0 w 1692211"/>
                <a:gd name="connsiteY1" fmla="*/ 0 h 1037558"/>
                <a:gd name="connsiteX2" fmla="*/ 0 w 1692211"/>
                <a:gd name="connsiteY2" fmla="*/ 60484 h 1037558"/>
                <a:gd name="connsiteX3" fmla="*/ 1692212 w 1692211"/>
                <a:gd name="connsiteY3" fmla="*/ 1037558 h 1037558"/>
                <a:gd name="connsiteX4" fmla="*/ 1692212 w 1692211"/>
                <a:gd name="connsiteY4" fmla="*/ 977075 h 1037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11" h="1037558">
                  <a:moveTo>
                    <a:pt x="1692212" y="977075"/>
                  </a:moveTo>
                  <a:lnTo>
                    <a:pt x="0" y="0"/>
                  </a:lnTo>
                  <a:lnTo>
                    <a:pt x="0" y="60484"/>
                  </a:lnTo>
                  <a:lnTo>
                    <a:pt x="1692212" y="1037558"/>
                  </a:lnTo>
                  <a:lnTo>
                    <a:pt x="1692212" y="977075"/>
                  </a:lnTo>
                  <a:close/>
                </a:path>
              </a:pathLst>
            </a:custGeom>
            <a:solidFill>
              <a:srgbClr val="F0F0F0"/>
            </a:solidFill>
            <a:ln w="9525" cap="flat">
              <a:noFill/>
              <a:prstDash val="solid"/>
              <a:miter/>
            </a:ln>
          </p:spPr>
          <p:txBody>
            <a:bodyPr rtlCol="0" anchor="ctr"/>
            <a:lstStyle/>
            <a:p>
              <a:pPr defTabSz="914378"/>
              <a:endParaRPr lang="en-US"/>
            </a:p>
          </p:txBody>
        </p:sp>
        <p:sp>
          <p:nvSpPr>
            <p:cNvPr id="88" name="Freeform: Shape 87">
              <a:extLst>
                <a:ext uri="{FF2B5EF4-FFF2-40B4-BE49-F238E27FC236}">
                  <a16:creationId xmlns:a16="http://schemas.microsoft.com/office/drawing/2014/main" xmlns="" id="{F20578C6-6FD0-45DD-B1A2-715E90CE3733}"/>
                </a:ext>
              </a:extLst>
            </p:cNvPr>
            <p:cNvSpPr/>
            <p:nvPr/>
          </p:nvSpPr>
          <p:spPr>
            <a:xfrm>
              <a:off x="5476002" y="1606847"/>
              <a:ext cx="26193" cy="75628"/>
            </a:xfrm>
            <a:custGeom>
              <a:avLst/>
              <a:gdLst>
                <a:gd name="connsiteX0" fmla="*/ 26194 w 26193"/>
                <a:gd name="connsiteY0" fmla="*/ 0 h 75628"/>
                <a:gd name="connsiteX1" fmla="*/ 26194 w 26193"/>
                <a:gd name="connsiteY1" fmla="*/ 60484 h 75628"/>
                <a:gd name="connsiteX2" fmla="*/ 0 w 26193"/>
                <a:gd name="connsiteY2" fmla="*/ 75628 h 75628"/>
                <a:gd name="connsiteX3" fmla="*/ 0 w 26193"/>
                <a:gd name="connsiteY3" fmla="*/ 15145 h 75628"/>
                <a:gd name="connsiteX4" fmla="*/ 26194 w 26193"/>
                <a:gd name="connsiteY4" fmla="*/ 0 h 75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 h="75628">
                  <a:moveTo>
                    <a:pt x="26194" y="0"/>
                  </a:moveTo>
                  <a:lnTo>
                    <a:pt x="26194" y="60484"/>
                  </a:lnTo>
                  <a:lnTo>
                    <a:pt x="0" y="75628"/>
                  </a:lnTo>
                  <a:lnTo>
                    <a:pt x="0" y="15145"/>
                  </a:lnTo>
                  <a:lnTo>
                    <a:pt x="26194" y="0"/>
                  </a:lnTo>
                  <a:close/>
                </a:path>
              </a:pathLst>
            </a:custGeom>
            <a:solidFill>
              <a:srgbClr val="E0E0E0"/>
            </a:solidFill>
            <a:ln w="9525" cap="flat">
              <a:noFill/>
              <a:prstDash val="solid"/>
              <a:miter/>
            </a:ln>
          </p:spPr>
          <p:txBody>
            <a:bodyPr rtlCol="0" anchor="ctr"/>
            <a:lstStyle/>
            <a:p>
              <a:pPr defTabSz="914378"/>
              <a:endParaRPr lang="en-US"/>
            </a:p>
          </p:txBody>
        </p:sp>
        <p:sp>
          <p:nvSpPr>
            <p:cNvPr id="89" name="Freeform: Shape 88">
              <a:extLst>
                <a:ext uri="{FF2B5EF4-FFF2-40B4-BE49-F238E27FC236}">
                  <a16:creationId xmlns:a16="http://schemas.microsoft.com/office/drawing/2014/main" xmlns="" id="{76592DF8-97ED-4BD5-BFBA-9778BEC5D166}"/>
                </a:ext>
              </a:extLst>
            </p:cNvPr>
            <p:cNvSpPr/>
            <p:nvPr/>
          </p:nvSpPr>
          <p:spPr>
            <a:xfrm>
              <a:off x="3783790" y="629773"/>
              <a:ext cx="1718405" cy="992219"/>
            </a:xfrm>
            <a:custGeom>
              <a:avLst/>
              <a:gdLst>
                <a:gd name="connsiteX0" fmla="*/ 1718405 w 1718405"/>
                <a:gd name="connsiteY0" fmla="*/ 977075 h 992219"/>
                <a:gd name="connsiteX1" fmla="*/ 26194 w 1718405"/>
                <a:gd name="connsiteY1" fmla="*/ 0 h 992219"/>
                <a:gd name="connsiteX2" fmla="*/ 0 w 1718405"/>
                <a:gd name="connsiteY2" fmla="*/ 15145 h 992219"/>
                <a:gd name="connsiteX3" fmla="*/ 1692212 w 1718405"/>
                <a:gd name="connsiteY3" fmla="*/ 992219 h 992219"/>
                <a:gd name="connsiteX4" fmla="*/ 1718405 w 1718405"/>
                <a:gd name="connsiteY4" fmla="*/ 977075 h 99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405" h="992219">
                  <a:moveTo>
                    <a:pt x="1718405" y="977075"/>
                  </a:moveTo>
                  <a:lnTo>
                    <a:pt x="26194" y="0"/>
                  </a:lnTo>
                  <a:lnTo>
                    <a:pt x="0" y="15145"/>
                  </a:lnTo>
                  <a:lnTo>
                    <a:pt x="1692212" y="992219"/>
                  </a:lnTo>
                  <a:lnTo>
                    <a:pt x="1718405" y="977075"/>
                  </a:lnTo>
                  <a:close/>
                </a:path>
              </a:pathLst>
            </a:custGeom>
            <a:solidFill>
              <a:srgbClr val="FAFAFA"/>
            </a:solidFill>
            <a:ln w="9525" cap="flat">
              <a:noFill/>
              <a:prstDash val="solid"/>
              <a:miter/>
            </a:ln>
          </p:spPr>
          <p:txBody>
            <a:bodyPr rtlCol="0" anchor="ctr"/>
            <a:lstStyle/>
            <a:p>
              <a:pPr defTabSz="914378"/>
              <a:endParaRPr lang="en-US"/>
            </a:p>
          </p:txBody>
        </p:sp>
      </p:grpSp>
      <p:grpSp>
        <p:nvGrpSpPr>
          <p:cNvPr id="90" name="Graphic 4">
            <a:extLst>
              <a:ext uri="{FF2B5EF4-FFF2-40B4-BE49-F238E27FC236}">
                <a16:creationId xmlns:a16="http://schemas.microsoft.com/office/drawing/2014/main" xmlns="" id="{78B509B7-7F3E-4907-B960-1BC1588840DC}"/>
              </a:ext>
            </a:extLst>
          </p:cNvPr>
          <p:cNvGrpSpPr/>
          <p:nvPr/>
        </p:nvGrpSpPr>
        <p:grpSpPr>
          <a:xfrm>
            <a:off x="4821476" y="588952"/>
            <a:ext cx="1650208" cy="2157801"/>
            <a:chOff x="1185085" y="724832"/>
            <a:chExt cx="1782413" cy="2330672"/>
          </a:xfrm>
        </p:grpSpPr>
        <p:grpSp>
          <p:nvGrpSpPr>
            <p:cNvPr id="91" name="Graphic 4">
              <a:extLst>
                <a:ext uri="{FF2B5EF4-FFF2-40B4-BE49-F238E27FC236}">
                  <a16:creationId xmlns:a16="http://schemas.microsoft.com/office/drawing/2014/main" xmlns="" id="{A0FA502C-6EAB-42DF-9423-08F21A01F17E}"/>
                </a:ext>
              </a:extLst>
            </p:cNvPr>
            <p:cNvGrpSpPr/>
            <p:nvPr/>
          </p:nvGrpSpPr>
          <p:grpSpPr>
            <a:xfrm>
              <a:off x="1185085" y="724832"/>
              <a:ext cx="1782413" cy="2330672"/>
              <a:chOff x="1185085" y="724832"/>
              <a:chExt cx="1782413" cy="2330672"/>
            </a:xfrm>
          </p:grpSpPr>
          <p:sp>
            <p:nvSpPr>
              <p:cNvPr id="92" name="Freeform: Shape 91">
                <a:extLst>
                  <a:ext uri="{FF2B5EF4-FFF2-40B4-BE49-F238E27FC236}">
                    <a16:creationId xmlns:a16="http://schemas.microsoft.com/office/drawing/2014/main" xmlns="" id="{4B301A75-5DC2-4D62-B745-864F274933DA}"/>
                  </a:ext>
                </a:extLst>
              </p:cNvPr>
              <p:cNvSpPr/>
              <p:nvPr/>
            </p:nvSpPr>
            <p:spPr>
              <a:xfrm>
                <a:off x="1275572" y="2062809"/>
                <a:ext cx="1691925" cy="992695"/>
              </a:xfrm>
              <a:custGeom>
                <a:avLst/>
                <a:gdLst>
                  <a:gd name="connsiteX0" fmla="*/ 1691926 w 1691925"/>
                  <a:gd name="connsiteY0" fmla="*/ 15907 h 992695"/>
                  <a:gd name="connsiteX1" fmla="*/ 0 w 1691925"/>
                  <a:gd name="connsiteY1" fmla="*/ 992696 h 992695"/>
                  <a:gd name="connsiteX2" fmla="*/ 0 w 1691925"/>
                  <a:gd name="connsiteY2" fmla="*/ 976789 h 992695"/>
                  <a:gd name="connsiteX3" fmla="*/ 1691926 w 1691925"/>
                  <a:gd name="connsiteY3" fmla="*/ 0 h 992695"/>
                  <a:gd name="connsiteX4" fmla="*/ 1691926 w 1691925"/>
                  <a:gd name="connsiteY4" fmla="*/ 15907 h 99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925" h="992695">
                    <a:moveTo>
                      <a:pt x="1691926" y="15907"/>
                    </a:moveTo>
                    <a:lnTo>
                      <a:pt x="0" y="992696"/>
                    </a:lnTo>
                    <a:lnTo>
                      <a:pt x="0" y="976789"/>
                    </a:lnTo>
                    <a:lnTo>
                      <a:pt x="1691926" y="0"/>
                    </a:lnTo>
                    <a:lnTo>
                      <a:pt x="1691926" y="15907"/>
                    </a:lnTo>
                    <a:close/>
                  </a:path>
                </a:pathLst>
              </a:custGeom>
              <a:solidFill>
                <a:srgbClr val="37474F"/>
              </a:solidFill>
              <a:ln w="9525" cap="flat">
                <a:noFill/>
                <a:prstDash val="solid"/>
                <a:miter/>
              </a:ln>
            </p:spPr>
            <p:txBody>
              <a:bodyPr rtlCol="0" anchor="ctr"/>
              <a:lstStyle/>
              <a:p>
                <a:pPr defTabSz="914378"/>
                <a:endParaRPr lang="en-US"/>
              </a:p>
            </p:txBody>
          </p:sp>
          <p:sp>
            <p:nvSpPr>
              <p:cNvPr id="93" name="Freeform: Shape 92">
                <a:extLst>
                  <a:ext uri="{FF2B5EF4-FFF2-40B4-BE49-F238E27FC236}">
                    <a16:creationId xmlns:a16="http://schemas.microsoft.com/office/drawing/2014/main" xmlns="" id="{F7827BFB-9A97-4434-BFC7-509EADA8DBB9}"/>
                  </a:ext>
                </a:extLst>
              </p:cNvPr>
              <p:cNvSpPr/>
              <p:nvPr/>
            </p:nvSpPr>
            <p:spPr>
              <a:xfrm>
                <a:off x="1224423" y="2033282"/>
                <a:ext cx="1743075" cy="1006316"/>
              </a:xfrm>
              <a:custGeom>
                <a:avLst/>
                <a:gdLst>
                  <a:gd name="connsiteX0" fmla="*/ 1691926 w 1743075"/>
                  <a:gd name="connsiteY0" fmla="*/ 0 h 1006316"/>
                  <a:gd name="connsiteX1" fmla="*/ 1743075 w 1743075"/>
                  <a:gd name="connsiteY1" fmla="*/ 29528 h 1006316"/>
                  <a:gd name="connsiteX2" fmla="*/ 51149 w 1743075"/>
                  <a:gd name="connsiteY2" fmla="*/ 1006316 h 1006316"/>
                  <a:gd name="connsiteX3" fmla="*/ 0 w 1743075"/>
                  <a:gd name="connsiteY3" fmla="*/ 976789 h 1006316"/>
                  <a:gd name="connsiteX4" fmla="*/ 1691926 w 1743075"/>
                  <a:gd name="connsiteY4" fmla="*/ 0 h 1006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5" h="1006316">
                    <a:moveTo>
                      <a:pt x="1691926" y="0"/>
                    </a:moveTo>
                    <a:lnTo>
                      <a:pt x="1743075" y="29528"/>
                    </a:lnTo>
                    <a:lnTo>
                      <a:pt x="51149" y="1006316"/>
                    </a:lnTo>
                    <a:lnTo>
                      <a:pt x="0" y="976789"/>
                    </a:lnTo>
                    <a:lnTo>
                      <a:pt x="1691926" y="0"/>
                    </a:lnTo>
                    <a:close/>
                  </a:path>
                </a:pathLst>
              </a:custGeom>
              <a:solidFill>
                <a:srgbClr val="455A64"/>
              </a:solidFill>
              <a:ln w="9525" cap="flat">
                <a:noFill/>
                <a:prstDash val="solid"/>
                <a:miter/>
              </a:ln>
            </p:spPr>
            <p:txBody>
              <a:bodyPr rtlCol="0" anchor="ctr"/>
              <a:lstStyle/>
              <a:p>
                <a:pPr defTabSz="914378"/>
                <a:endParaRPr lang="en-US"/>
              </a:p>
            </p:txBody>
          </p:sp>
          <p:sp>
            <p:nvSpPr>
              <p:cNvPr id="94" name="Freeform: Shape 93">
                <a:extLst>
                  <a:ext uri="{FF2B5EF4-FFF2-40B4-BE49-F238E27FC236}">
                    <a16:creationId xmlns:a16="http://schemas.microsoft.com/office/drawing/2014/main" xmlns="" id="{DDEC15D7-DA57-4C7E-98C3-7F926CFF95FC}"/>
                  </a:ext>
                </a:extLst>
              </p:cNvPr>
              <p:cNvSpPr/>
              <p:nvPr/>
            </p:nvSpPr>
            <p:spPr>
              <a:xfrm>
                <a:off x="1224423" y="3010070"/>
                <a:ext cx="51149" cy="45434"/>
              </a:xfrm>
              <a:custGeom>
                <a:avLst/>
                <a:gdLst>
                  <a:gd name="connsiteX0" fmla="*/ 0 w 51149"/>
                  <a:gd name="connsiteY0" fmla="*/ 0 h 45434"/>
                  <a:gd name="connsiteX1" fmla="*/ 51149 w 51149"/>
                  <a:gd name="connsiteY1" fmla="*/ 29528 h 45434"/>
                  <a:gd name="connsiteX2" fmla="*/ 51149 w 51149"/>
                  <a:gd name="connsiteY2" fmla="*/ 45434 h 45434"/>
                  <a:gd name="connsiteX3" fmla="*/ 0 w 51149"/>
                  <a:gd name="connsiteY3" fmla="*/ 15907 h 45434"/>
                  <a:gd name="connsiteX4" fmla="*/ 0 w 51149"/>
                  <a:gd name="connsiteY4" fmla="*/ 0 h 45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9" h="45434">
                    <a:moveTo>
                      <a:pt x="0" y="0"/>
                    </a:moveTo>
                    <a:lnTo>
                      <a:pt x="51149" y="29528"/>
                    </a:lnTo>
                    <a:lnTo>
                      <a:pt x="51149" y="45434"/>
                    </a:lnTo>
                    <a:lnTo>
                      <a:pt x="0" y="15907"/>
                    </a:lnTo>
                    <a:lnTo>
                      <a:pt x="0" y="0"/>
                    </a:lnTo>
                    <a:close/>
                  </a:path>
                </a:pathLst>
              </a:custGeom>
              <a:solidFill>
                <a:srgbClr val="263238"/>
              </a:solidFill>
              <a:ln w="9525" cap="flat">
                <a:noFill/>
                <a:prstDash val="solid"/>
                <a:miter/>
              </a:ln>
            </p:spPr>
            <p:txBody>
              <a:bodyPr rtlCol="0" anchor="ctr"/>
              <a:lstStyle/>
              <a:p>
                <a:pPr defTabSz="914378"/>
                <a:endParaRPr lang="en-US"/>
              </a:p>
            </p:txBody>
          </p:sp>
          <p:sp>
            <p:nvSpPr>
              <p:cNvPr id="95" name="Freeform: Shape 94">
                <a:extLst>
                  <a:ext uri="{FF2B5EF4-FFF2-40B4-BE49-F238E27FC236}">
                    <a16:creationId xmlns:a16="http://schemas.microsoft.com/office/drawing/2014/main" xmlns="" id="{AF1FA32F-3917-4A7E-9324-29C33EAFE10B}"/>
                  </a:ext>
                </a:extLst>
              </p:cNvPr>
              <p:cNvSpPr/>
              <p:nvPr/>
            </p:nvSpPr>
            <p:spPr>
              <a:xfrm>
                <a:off x="1224423" y="747597"/>
                <a:ext cx="1691925" cy="2262473"/>
              </a:xfrm>
              <a:custGeom>
                <a:avLst/>
                <a:gdLst>
                  <a:gd name="connsiteX0" fmla="*/ 1691926 w 1691925"/>
                  <a:gd name="connsiteY0" fmla="*/ 1285685 h 2262473"/>
                  <a:gd name="connsiteX1" fmla="*/ 0 w 1691925"/>
                  <a:gd name="connsiteY1" fmla="*/ 2262473 h 2262473"/>
                  <a:gd name="connsiteX2" fmla="*/ 0 w 1691925"/>
                  <a:gd name="connsiteY2" fmla="*/ 976789 h 2262473"/>
                  <a:gd name="connsiteX3" fmla="*/ 1691926 w 1691925"/>
                  <a:gd name="connsiteY3" fmla="*/ 0 h 2262473"/>
                  <a:gd name="connsiteX4" fmla="*/ 1691926 w 1691925"/>
                  <a:gd name="connsiteY4" fmla="*/ 1285685 h 22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925" h="2262473">
                    <a:moveTo>
                      <a:pt x="1691926" y="1285685"/>
                    </a:moveTo>
                    <a:lnTo>
                      <a:pt x="0" y="2262473"/>
                    </a:lnTo>
                    <a:lnTo>
                      <a:pt x="0" y="976789"/>
                    </a:lnTo>
                    <a:lnTo>
                      <a:pt x="1691926" y="0"/>
                    </a:lnTo>
                    <a:lnTo>
                      <a:pt x="1691926" y="1285685"/>
                    </a:lnTo>
                    <a:close/>
                  </a:path>
                </a:pathLst>
              </a:custGeom>
              <a:solidFill>
                <a:srgbClr val="FF81AE"/>
              </a:solidFill>
              <a:ln w="9525" cap="flat">
                <a:noFill/>
                <a:prstDash val="solid"/>
                <a:miter/>
              </a:ln>
            </p:spPr>
            <p:txBody>
              <a:bodyPr rtlCol="0" anchor="ctr"/>
              <a:lstStyle/>
              <a:p>
                <a:pPr defTabSz="914378"/>
                <a:endParaRPr lang="en-US"/>
              </a:p>
            </p:txBody>
          </p:sp>
          <p:sp>
            <p:nvSpPr>
              <p:cNvPr id="96" name="Freeform: Shape 95">
                <a:extLst>
                  <a:ext uri="{FF2B5EF4-FFF2-40B4-BE49-F238E27FC236}">
                    <a16:creationId xmlns:a16="http://schemas.microsoft.com/office/drawing/2014/main" xmlns="" id="{07FAC521-0DB9-4F7A-8974-AC83DA1BAC37}"/>
                  </a:ext>
                </a:extLst>
              </p:cNvPr>
              <p:cNvSpPr/>
              <p:nvPr/>
            </p:nvSpPr>
            <p:spPr>
              <a:xfrm>
                <a:off x="1224423" y="747597"/>
                <a:ext cx="1691925" cy="2262473"/>
              </a:xfrm>
              <a:custGeom>
                <a:avLst/>
                <a:gdLst>
                  <a:gd name="connsiteX0" fmla="*/ 1691926 w 1691925"/>
                  <a:gd name="connsiteY0" fmla="*/ 1285685 h 2262473"/>
                  <a:gd name="connsiteX1" fmla="*/ 0 w 1691925"/>
                  <a:gd name="connsiteY1" fmla="*/ 2262473 h 2262473"/>
                  <a:gd name="connsiteX2" fmla="*/ 0 w 1691925"/>
                  <a:gd name="connsiteY2" fmla="*/ 976789 h 2262473"/>
                  <a:gd name="connsiteX3" fmla="*/ 1691926 w 1691925"/>
                  <a:gd name="connsiteY3" fmla="*/ 0 h 2262473"/>
                  <a:gd name="connsiteX4" fmla="*/ 1691926 w 1691925"/>
                  <a:gd name="connsiteY4" fmla="*/ 1285685 h 22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925" h="2262473">
                    <a:moveTo>
                      <a:pt x="1691926" y="1285685"/>
                    </a:moveTo>
                    <a:lnTo>
                      <a:pt x="0" y="2262473"/>
                    </a:lnTo>
                    <a:lnTo>
                      <a:pt x="0" y="976789"/>
                    </a:lnTo>
                    <a:lnTo>
                      <a:pt x="1691926" y="0"/>
                    </a:lnTo>
                    <a:lnTo>
                      <a:pt x="1691926" y="1285685"/>
                    </a:lnTo>
                    <a:close/>
                  </a:path>
                </a:pathLst>
              </a:custGeom>
              <a:solidFill>
                <a:srgbClr val="000000"/>
              </a:solidFill>
              <a:ln w="9525" cap="flat">
                <a:noFill/>
                <a:prstDash val="solid"/>
                <a:miter/>
              </a:ln>
            </p:spPr>
            <p:txBody>
              <a:bodyPr rtlCol="0" anchor="ctr"/>
              <a:lstStyle/>
              <a:p>
                <a:pPr defTabSz="914378"/>
                <a:endParaRPr lang="en-US"/>
              </a:p>
            </p:txBody>
          </p:sp>
          <p:sp>
            <p:nvSpPr>
              <p:cNvPr id="97" name="Freeform: Shape 96">
                <a:extLst>
                  <a:ext uri="{FF2B5EF4-FFF2-40B4-BE49-F238E27FC236}">
                    <a16:creationId xmlns:a16="http://schemas.microsoft.com/office/drawing/2014/main" xmlns="" id="{39BACACA-D798-4EC6-93FD-A7AB5D407356}"/>
                  </a:ext>
                </a:extLst>
              </p:cNvPr>
              <p:cNvSpPr/>
              <p:nvPr/>
            </p:nvSpPr>
            <p:spPr>
              <a:xfrm>
                <a:off x="1269571" y="833894"/>
                <a:ext cx="1601628" cy="2089880"/>
              </a:xfrm>
              <a:custGeom>
                <a:avLst/>
                <a:gdLst>
                  <a:gd name="connsiteX0" fmla="*/ 0 w 1601628"/>
                  <a:gd name="connsiteY0" fmla="*/ 2089880 h 2089880"/>
                  <a:gd name="connsiteX1" fmla="*/ 0 w 1601628"/>
                  <a:gd name="connsiteY1" fmla="*/ 924687 h 2089880"/>
                  <a:gd name="connsiteX2" fmla="*/ 1601629 w 1601628"/>
                  <a:gd name="connsiteY2" fmla="*/ 0 h 2089880"/>
                  <a:gd name="connsiteX3" fmla="*/ 1601629 w 1601628"/>
                  <a:gd name="connsiteY3" fmla="*/ 1165193 h 2089880"/>
                  <a:gd name="connsiteX4" fmla="*/ 0 w 1601628"/>
                  <a:gd name="connsiteY4" fmla="*/ 2089880 h 2089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628" h="2089880">
                    <a:moveTo>
                      <a:pt x="0" y="2089880"/>
                    </a:moveTo>
                    <a:lnTo>
                      <a:pt x="0" y="924687"/>
                    </a:lnTo>
                    <a:lnTo>
                      <a:pt x="1601629" y="0"/>
                    </a:lnTo>
                    <a:lnTo>
                      <a:pt x="1601629" y="1165193"/>
                    </a:lnTo>
                    <a:lnTo>
                      <a:pt x="0" y="2089880"/>
                    </a:lnTo>
                    <a:close/>
                  </a:path>
                </a:pathLst>
              </a:custGeom>
              <a:solidFill>
                <a:srgbClr val="37474F"/>
              </a:solidFill>
              <a:ln w="9525" cap="flat">
                <a:noFill/>
                <a:prstDash val="solid"/>
                <a:miter/>
              </a:ln>
            </p:spPr>
            <p:txBody>
              <a:bodyPr rtlCol="0" anchor="ctr"/>
              <a:lstStyle/>
              <a:p>
                <a:pPr defTabSz="914378"/>
                <a:endParaRPr lang="en-US"/>
              </a:p>
            </p:txBody>
          </p:sp>
          <p:sp>
            <p:nvSpPr>
              <p:cNvPr id="98" name="Freeform: Shape 97">
                <a:extLst>
                  <a:ext uri="{FF2B5EF4-FFF2-40B4-BE49-F238E27FC236}">
                    <a16:creationId xmlns:a16="http://schemas.microsoft.com/office/drawing/2014/main" xmlns="" id="{2E46B1CD-F386-4157-961F-F03F69C72E64}"/>
                  </a:ext>
                </a:extLst>
              </p:cNvPr>
              <p:cNvSpPr/>
              <p:nvPr/>
            </p:nvSpPr>
            <p:spPr>
              <a:xfrm>
                <a:off x="1269571" y="833798"/>
                <a:ext cx="1601533" cy="2089975"/>
              </a:xfrm>
              <a:custGeom>
                <a:avLst/>
                <a:gdLst>
                  <a:gd name="connsiteX0" fmla="*/ 0 w 1601533"/>
                  <a:gd name="connsiteY0" fmla="*/ 2056733 h 2089975"/>
                  <a:gd name="connsiteX1" fmla="*/ 0 w 1601533"/>
                  <a:gd name="connsiteY1" fmla="*/ 2089976 h 2089975"/>
                  <a:gd name="connsiteX2" fmla="*/ 1601534 w 1601533"/>
                  <a:gd name="connsiteY2" fmla="*/ 1165384 h 2089975"/>
                  <a:gd name="connsiteX3" fmla="*/ 1601534 w 1601533"/>
                  <a:gd name="connsiteY3" fmla="*/ 0 h 2089975"/>
                  <a:gd name="connsiteX4" fmla="*/ 1572578 w 1601533"/>
                  <a:gd name="connsiteY4" fmla="*/ 16764 h 2089975"/>
                  <a:gd name="connsiteX5" fmla="*/ 1572578 w 1601533"/>
                  <a:gd name="connsiteY5" fmla="*/ 1148715 h 2089975"/>
                  <a:gd name="connsiteX6" fmla="*/ 0 w 1601533"/>
                  <a:gd name="connsiteY6" fmla="*/ 2056733 h 20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1533" h="2089975">
                    <a:moveTo>
                      <a:pt x="0" y="2056733"/>
                    </a:moveTo>
                    <a:lnTo>
                      <a:pt x="0" y="2089976"/>
                    </a:lnTo>
                    <a:lnTo>
                      <a:pt x="1601534" y="1165384"/>
                    </a:lnTo>
                    <a:lnTo>
                      <a:pt x="1601534" y="0"/>
                    </a:lnTo>
                    <a:lnTo>
                      <a:pt x="1572578" y="16764"/>
                    </a:lnTo>
                    <a:lnTo>
                      <a:pt x="1572578" y="1148715"/>
                    </a:lnTo>
                    <a:lnTo>
                      <a:pt x="0" y="2056733"/>
                    </a:lnTo>
                    <a:close/>
                  </a:path>
                </a:pathLst>
              </a:custGeom>
              <a:solidFill>
                <a:srgbClr val="263238"/>
              </a:solidFill>
              <a:ln w="9525" cap="flat">
                <a:noFill/>
                <a:prstDash val="solid"/>
                <a:miter/>
              </a:ln>
            </p:spPr>
            <p:txBody>
              <a:bodyPr rtlCol="0" anchor="ctr"/>
              <a:lstStyle/>
              <a:p>
                <a:pPr defTabSz="914378"/>
                <a:endParaRPr lang="en-US"/>
              </a:p>
            </p:txBody>
          </p:sp>
          <p:sp>
            <p:nvSpPr>
              <p:cNvPr id="99" name="Freeform: Shape 98">
                <a:extLst>
                  <a:ext uri="{FF2B5EF4-FFF2-40B4-BE49-F238E27FC236}">
                    <a16:creationId xmlns:a16="http://schemas.microsoft.com/office/drawing/2014/main" xmlns="" id="{DC91DD1F-A01A-44BF-8DE0-E9629898BD49}"/>
                  </a:ext>
                </a:extLst>
              </p:cNvPr>
              <p:cNvSpPr/>
              <p:nvPr/>
            </p:nvSpPr>
            <p:spPr>
              <a:xfrm>
                <a:off x="1224423" y="1999087"/>
                <a:ext cx="1691925" cy="1010983"/>
              </a:xfrm>
              <a:custGeom>
                <a:avLst/>
                <a:gdLst>
                  <a:gd name="connsiteX0" fmla="*/ 45149 w 1691925"/>
                  <a:gd name="connsiteY0" fmla="*/ 924687 h 1010983"/>
                  <a:gd name="connsiteX1" fmla="*/ 0 w 1691925"/>
                  <a:gd name="connsiteY1" fmla="*/ 1010983 h 1010983"/>
                  <a:gd name="connsiteX2" fmla="*/ 1691926 w 1691925"/>
                  <a:gd name="connsiteY2" fmla="*/ 34195 h 1010983"/>
                  <a:gd name="connsiteX3" fmla="*/ 1646777 w 1691925"/>
                  <a:gd name="connsiteY3" fmla="*/ 0 h 1010983"/>
                  <a:gd name="connsiteX4" fmla="*/ 45149 w 1691925"/>
                  <a:gd name="connsiteY4" fmla="*/ 924687 h 101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925" h="1010983">
                    <a:moveTo>
                      <a:pt x="45149" y="924687"/>
                    </a:moveTo>
                    <a:lnTo>
                      <a:pt x="0" y="1010983"/>
                    </a:lnTo>
                    <a:lnTo>
                      <a:pt x="1691926" y="34195"/>
                    </a:lnTo>
                    <a:lnTo>
                      <a:pt x="1646777" y="0"/>
                    </a:lnTo>
                    <a:lnTo>
                      <a:pt x="45149" y="924687"/>
                    </a:lnTo>
                    <a:close/>
                  </a:path>
                </a:pathLst>
              </a:custGeom>
              <a:solidFill>
                <a:srgbClr val="000000"/>
              </a:solidFill>
              <a:ln w="9525" cap="flat">
                <a:noFill/>
                <a:prstDash val="solid"/>
                <a:miter/>
              </a:ln>
            </p:spPr>
            <p:txBody>
              <a:bodyPr rtlCol="0" anchor="ctr"/>
              <a:lstStyle/>
              <a:p>
                <a:pPr defTabSz="914378"/>
                <a:endParaRPr lang="en-US"/>
              </a:p>
            </p:txBody>
          </p:sp>
          <p:sp>
            <p:nvSpPr>
              <p:cNvPr id="100" name="Freeform: Shape 99">
                <a:extLst>
                  <a:ext uri="{FF2B5EF4-FFF2-40B4-BE49-F238E27FC236}">
                    <a16:creationId xmlns:a16="http://schemas.microsoft.com/office/drawing/2014/main" xmlns="" id="{3B53F735-6D6B-41B2-A25E-6E789A622C6B}"/>
                  </a:ext>
                </a:extLst>
              </p:cNvPr>
              <p:cNvSpPr/>
              <p:nvPr/>
            </p:nvSpPr>
            <p:spPr>
              <a:xfrm>
                <a:off x="1224423" y="747597"/>
                <a:ext cx="1691925" cy="1010983"/>
              </a:xfrm>
              <a:custGeom>
                <a:avLst/>
                <a:gdLst>
                  <a:gd name="connsiteX0" fmla="*/ 1646777 w 1691925"/>
                  <a:gd name="connsiteY0" fmla="*/ 86297 h 1010983"/>
                  <a:gd name="connsiteX1" fmla="*/ 1691926 w 1691925"/>
                  <a:gd name="connsiteY1" fmla="*/ 0 h 1010983"/>
                  <a:gd name="connsiteX2" fmla="*/ 0 w 1691925"/>
                  <a:gd name="connsiteY2" fmla="*/ 976789 h 1010983"/>
                  <a:gd name="connsiteX3" fmla="*/ 45149 w 1691925"/>
                  <a:gd name="connsiteY3" fmla="*/ 1010984 h 1010983"/>
                  <a:gd name="connsiteX4" fmla="*/ 1646777 w 1691925"/>
                  <a:gd name="connsiteY4" fmla="*/ 86297 h 101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925" h="1010983">
                    <a:moveTo>
                      <a:pt x="1646777" y="86297"/>
                    </a:moveTo>
                    <a:lnTo>
                      <a:pt x="1691926" y="0"/>
                    </a:lnTo>
                    <a:lnTo>
                      <a:pt x="0" y="976789"/>
                    </a:lnTo>
                    <a:lnTo>
                      <a:pt x="45149" y="1010984"/>
                    </a:lnTo>
                    <a:lnTo>
                      <a:pt x="1646777" y="86297"/>
                    </a:lnTo>
                    <a:close/>
                  </a:path>
                </a:pathLst>
              </a:custGeom>
              <a:solidFill>
                <a:srgbClr val="000000"/>
              </a:solidFill>
              <a:ln w="9525" cap="flat">
                <a:noFill/>
                <a:prstDash val="solid"/>
                <a:miter/>
              </a:ln>
            </p:spPr>
            <p:txBody>
              <a:bodyPr rtlCol="0" anchor="ctr"/>
              <a:lstStyle/>
              <a:p>
                <a:pPr defTabSz="914378"/>
                <a:endParaRPr lang="en-US"/>
              </a:p>
            </p:txBody>
          </p:sp>
          <p:sp>
            <p:nvSpPr>
              <p:cNvPr id="101" name="Freeform: Shape 100">
                <a:extLst>
                  <a:ext uri="{FF2B5EF4-FFF2-40B4-BE49-F238E27FC236}">
                    <a16:creationId xmlns:a16="http://schemas.microsoft.com/office/drawing/2014/main" xmlns="" id="{7E477CED-EF47-45EF-92F9-6B0AE7CB100C}"/>
                  </a:ext>
                </a:extLst>
              </p:cNvPr>
              <p:cNvSpPr/>
              <p:nvPr/>
            </p:nvSpPr>
            <p:spPr>
              <a:xfrm>
                <a:off x="1185085" y="1701716"/>
                <a:ext cx="39338" cy="1308353"/>
              </a:xfrm>
              <a:custGeom>
                <a:avLst/>
                <a:gdLst>
                  <a:gd name="connsiteX0" fmla="*/ 0 w 39338"/>
                  <a:gd name="connsiteY0" fmla="*/ 0 h 1308353"/>
                  <a:gd name="connsiteX1" fmla="*/ 39338 w 39338"/>
                  <a:gd name="connsiteY1" fmla="*/ 22669 h 1308353"/>
                  <a:gd name="connsiteX2" fmla="*/ 39338 w 39338"/>
                  <a:gd name="connsiteY2" fmla="*/ 1308354 h 1308353"/>
                  <a:gd name="connsiteX3" fmla="*/ 0 w 39338"/>
                  <a:gd name="connsiteY3" fmla="*/ 1285685 h 1308353"/>
                  <a:gd name="connsiteX4" fmla="*/ 0 w 39338"/>
                  <a:gd name="connsiteY4" fmla="*/ 0 h 130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1308353">
                    <a:moveTo>
                      <a:pt x="0" y="0"/>
                    </a:moveTo>
                    <a:lnTo>
                      <a:pt x="39338" y="22669"/>
                    </a:lnTo>
                    <a:lnTo>
                      <a:pt x="39338" y="1308354"/>
                    </a:lnTo>
                    <a:lnTo>
                      <a:pt x="0" y="1285685"/>
                    </a:lnTo>
                    <a:lnTo>
                      <a:pt x="0" y="0"/>
                    </a:lnTo>
                    <a:close/>
                  </a:path>
                </a:pathLst>
              </a:custGeom>
              <a:solidFill>
                <a:srgbClr val="FF81AE"/>
              </a:solidFill>
              <a:ln w="9525" cap="flat">
                <a:noFill/>
                <a:prstDash val="solid"/>
                <a:miter/>
              </a:ln>
            </p:spPr>
            <p:txBody>
              <a:bodyPr rtlCol="0" anchor="ctr"/>
              <a:lstStyle/>
              <a:p>
                <a:pPr defTabSz="914378"/>
                <a:endParaRPr lang="en-US"/>
              </a:p>
            </p:txBody>
          </p:sp>
          <p:sp>
            <p:nvSpPr>
              <p:cNvPr id="102" name="Freeform: Shape 101">
                <a:extLst>
                  <a:ext uri="{FF2B5EF4-FFF2-40B4-BE49-F238E27FC236}">
                    <a16:creationId xmlns:a16="http://schemas.microsoft.com/office/drawing/2014/main" xmlns="" id="{095B1887-91F0-4EF3-BF49-B9FA13890166}"/>
                  </a:ext>
                </a:extLst>
              </p:cNvPr>
              <p:cNvSpPr/>
              <p:nvPr/>
            </p:nvSpPr>
            <p:spPr>
              <a:xfrm>
                <a:off x="1185085" y="1701716"/>
                <a:ext cx="39338" cy="1308353"/>
              </a:xfrm>
              <a:custGeom>
                <a:avLst/>
                <a:gdLst>
                  <a:gd name="connsiteX0" fmla="*/ 0 w 39338"/>
                  <a:gd name="connsiteY0" fmla="*/ 0 h 1308353"/>
                  <a:gd name="connsiteX1" fmla="*/ 39338 w 39338"/>
                  <a:gd name="connsiteY1" fmla="*/ 22669 h 1308353"/>
                  <a:gd name="connsiteX2" fmla="*/ 39338 w 39338"/>
                  <a:gd name="connsiteY2" fmla="*/ 1308354 h 1308353"/>
                  <a:gd name="connsiteX3" fmla="*/ 0 w 39338"/>
                  <a:gd name="connsiteY3" fmla="*/ 1285685 h 1308353"/>
                  <a:gd name="connsiteX4" fmla="*/ 0 w 39338"/>
                  <a:gd name="connsiteY4" fmla="*/ 0 h 130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1308353">
                    <a:moveTo>
                      <a:pt x="0" y="0"/>
                    </a:moveTo>
                    <a:lnTo>
                      <a:pt x="39338" y="22669"/>
                    </a:lnTo>
                    <a:lnTo>
                      <a:pt x="39338" y="1308354"/>
                    </a:lnTo>
                    <a:lnTo>
                      <a:pt x="0" y="1285685"/>
                    </a:lnTo>
                    <a:lnTo>
                      <a:pt x="0" y="0"/>
                    </a:lnTo>
                    <a:close/>
                  </a:path>
                </a:pathLst>
              </a:custGeom>
              <a:solidFill>
                <a:srgbClr val="000000"/>
              </a:solidFill>
              <a:ln w="9525" cap="flat">
                <a:noFill/>
                <a:prstDash val="solid"/>
                <a:miter/>
              </a:ln>
            </p:spPr>
            <p:txBody>
              <a:bodyPr rtlCol="0" anchor="ctr"/>
              <a:lstStyle/>
              <a:p>
                <a:pPr defTabSz="914378"/>
                <a:endParaRPr lang="en-US"/>
              </a:p>
            </p:txBody>
          </p:sp>
          <p:sp>
            <p:nvSpPr>
              <p:cNvPr id="103" name="Freeform: Shape 102">
                <a:extLst>
                  <a:ext uri="{FF2B5EF4-FFF2-40B4-BE49-F238E27FC236}">
                    <a16:creationId xmlns:a16="http://schemas.microsoft.com/office/drawing/2014/main" xmlns="" id="{C3FF6D0D-1A5B-4655-8527-8E128E47EEC9}"/>
                  </a:ext>
                </a:extLst>
              </p:cNvPr>
              <p:cNvSpPr/>
              <p:nvPr/>
            </p:nvSpPr>
            <p:spPr>
              <a:xfrm>
                <a:off x="1185085" y="724832"/>
                <a:ext cx="1731264" cy="999553"/>
              </a:xfrm>
              <a:custGeom>
                <a:avLst/>
                <a:gdLst>
                  <a:gd name="connsiteX0" fmla="*/ 1731264 w 1731264"/>
                  <a:gd name="connsiteY0" fmla="*/ 22765 h 999553"/>
                  <a:gd name="connsiteX1" fmla="*/ 1691926 w 1731264"/>
                  <a:gd name="connsiteY1" fmla="*/ 0 h 999553"/>
                  <a:gd name="connsiteX2" fmla="*/ 0 w 1731264"/>
                  <a:gd name="connsiteY2" fmla="*/ 976884 h 999553"/>
                  <a:gd name="connsiteX3" fmla="*/ 39338 w 1731264"/>
                  <a:gd name="connsiteY3" fmla="*/ 999554 h 999553"/>
                  <a:gd name="connsiteX4" fmla="*/ 1731264 w 1731264"/>
                  <a:gd name="connsiteY4" fmla="*/ 22765 h 99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264" h="999553">
                    <a:moveTo>
                      <a:pt x="1731264" y="22765"/>
                    </a:moveTo>
                    <a:lnTo>
                      <a:pt x="1691926" y="0"/>
                    </a:lnTo>
                    <a:lnTo>
                      <a:pt x="0" y="976884"/>
                    </a:lnTo>
                    <a:lnTo>
                      <a:pt x="39338" y="999554"/>
                    </a:lnTo>
                    <a:lnTo>
                      <a:pt x="1731264" y="22765"/>
                    </a:lnTo>
                    <a:close/>
                  </a:path>
                </a:pathLst>
              </a:custGeom>
              <a:solidFill>
                <a:srgbClr val="FF81AE"/>
              </a:solidFill>
              <a:ln w="9525" cap="flat">
                <a:noFill/>
                <a:prstDash val="solid"/>
                <a:miter/>
              </a:ln>
            </p:spPr>
            <p:txBody>
              <a:bodyPr rtlCol="0" anchor="ctr"/>
              <a:lstStyle/>
              <a:p>
                <a:pPr defTabSz="914378"/>
                <a:endParaRPr lang="en-US"/>
              </a:p>
            </p:txBody>
          </p:sp>
          <p:sp>
            <p:nvSpPr>
              <p:cNvPr id="104" name="Freeform: Shape 103">
                <a:extLst>
                  <a:ext uri="{FF2B5EF4-FFF2-40B4-BE49-F238E27FC236}">
                    <a16:creationId xmlns:a16="http://schemas.microsoft.com/office/drawing/2014/main" xmlns="" id="{DB06B17C-1CAE-444A-80A1-9BED0B6194FB}"/>
                  </a:ext>
                </a:extLst>
              </p:cNvPr>
              <p:cNvSpPr/>
              <p:nvPr/>
            </p:nvSpPr>
            <p:spPr>
              <a:xfrm>
                <a:off x="1185085" y="724832"/>
                <a:ext cx="1731264" cy="999553"/>
              </a:xfrm>
              <a:custGeom>
                <a:avLst/>
                <a:gdLst>
                  <a:gd name="connsiteX0" fmla="*/ 1731264 w 1731264"/>
                  <a:gd name="connsiteY0" fmla="*/ 22765 h 999553"/>
                  <a:gd name="connsiteX1" fmla="*/ 1691926 w 1731264"/>
                  <a:gd name="connsiteY1" fmla="*/ 0 h 999553"/>
                  <a:gd name="connsiteX2" fmla="*/ 0 w 1731264"/>
                  <a:gd name="connsiteY2" fmla="*/ 976884 h 999553"/>
                  <a:gd name="connsiteX3" fmla="*/ 39338 w 1731264"/>
                  <a:gd name="connsiteY3" fmla="*/ 999554 h 999553"/>
                  <a:gd name="connsiteX4" fmla="*/ 1731264 w 1731264"/>
                  <a:gd name="connsiteY4" fmla="*/ 22765 h 999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264" h="999553">
                    <a:moveTo>
                      <a:pt x="1731264" y="22765"/>
                    </a:moveTo>
                    <a:lnTo>
                      <a:pt x="1691926" y="0"/>
                    </a:lnTo>
                    <a:lnTo>
                      <a:pt x="0" y="976884"/>
                    </a:lnTo>
                    <a:lnTo>
                      <a:pt x="39338" y="999554"/>
                    </a:lnTo>
                    <a:lnTo>
                      <a:pt x="1731264" y="22765"/>
                    </a:lnTo>
                    <a:close/>
                  </a:path>
                </a:pathLst>
              </a:custGeom>
              <a:solidFill>
                <a:srgbClr val="000000"/>
              </a:solidFill>
              <a:ln w="9525" cap="flat">
                <a:noFill/>
                <a:prstDash val="solid"/>
                <a:miter/>
              </a:ln>
            </p:spPr>
            <p:txBody>
              <a:bodyPr rtlCol="0" anchor="ctr"/>
              <a:lstStyle/>
              <a:p>
                <a:pPr defTabSz="914378"/>
                <a:endParaRPr lang="en-US"/>
              </a:p>
            </p:txBody>
          </p:sp>
          <p:sp>
            <p:nvSpPr>
              <p:cNvPr id="105" name="Freeform: Shape 104">
                <a:extLst>
                  <a:ext uri="{FF2B5EF4-FFF2-40B4-BE49-F238E27FC236}">
                    <a16:creationId xmlns:a16="http://schemas.microsoft.com/office/drawing/2014/main" xmlns="" id="{39886D53-4E1A-41D9-AF55-E68B58E79660}"/>
                  </a:ext>
                </a:extLst>
              </p:cNvPr>
              <p:cNvSpPr/>
              <p:nvPr/>
            </p:nvSpPr>
            <p:spPr>
              <a:xfrm>
                <a:off x="1368189" y="1294861"/>
                <a:ext cx="1376365" cy="1207473"/>
              </a:xfrm>
              <a:custGeom>
                <a:avLst/>
                <a:gdLst>
                  <a:gd name="connsiteX0" fmla="*/ 66070 w 1376365"/>
                  <a:gd name="connsiteY0" fmla="*/ 724800 h 1207473"/>
                  <a:gd name="connsiteX1" fmla="*/ 145127 w 1376365"/>
                  <a:gd name="connsiteY1" fmla="*/ 584211 h 1207473"/>
                  <a:gd name="connsiteX2" fmla="*/ 225994 w 1376365"/>
                  <a:gd name="connsiteY2" fmla="*/ 594784 h 1207473"/>
                  <a:gd name="connsiteX3" fmla="*/ 224661 w 1376365"/>
                  <a:gd name="connsiteY3" fmla="*/ 705845 h 1207473"/>
                  <a:gd name="connsiteX4" fmla="*/ 366583 w 1376365"/>
                  <a:gd name="connsiteY4" fmla="*/ 392473 h 1207473"/>
                  <a:gd name="connsiteX5" fmla="*/ 449070 w 1376365"/>
                  <a:gd name="connsiteY5" fmla="*/ 414856 h 1207473"/>
                  <a:gd name="connsiteX6" fmla="*/ 371250 w 1376365"/>
                  <a:gd name="connsiteY6" fmla="*/ 741754 h 1207473"/>
                  <a:gd name="connsiteX7" fmla="*/ 512697 w 1376365"/>
                  <a:gd name="connsiteY7" fmla="*/ 217879 h 1207473"/>
                  <a:gd name="connsiteX8" fmla="*/ 599565 w 1376365"/>
                  <a:gd name="connsiteY8" fmla="*/ 229595 h 1207473"/>
                  <a:gd name="connsiteX9" fmla="*/ 563465 w 1376365"/>
                  <a:gd name="connsiteY9" fmla="*/ 538396 h 1207473"/>
                  <a:gd name="connsiteX10" fmla="*/ 608137 w 1376365"/>
                  <a:gd name="connsiteY10" fmla="*/ 423143 h 1207473"/>
                  <a:gd name="connsiteX11" fmla="*/ 693862 w 1376365"/>
                  <a:gd name="connsiteY11" fmla="*/ 446670 h 1207473"/>
                  <a:gd name="connsiteX12" fmla="*/ 678337 w 1376365"/>
                  <a:gd name="connsiteY12" fmla="*/ 510773 h 1207473"/>
                  <a:gd name="connsiteX13" fmla="*/ 739297 w 1376365"/>
                  <a:gd name="connsiteY13" fmla="*/ 363135 h 1207473"/>
                  <a:gd name="connsiteX14" fmla="*/ 826165 w 1376365"/>
                  <a:gd name="connsiteY14" fmla="*/ 374851 h 1207473"/>
                  <a:gd name="connsiteX15" fmla="*/ 824355 w 1376365"/>
                  <a:gd name="connsiteY15" fmla="*/ 386567 h 1207473"/>
                  <a:gd name="connsiteX16" fmla="*/ 824355 w 1376365"/>
                  <a:gd name="connsiteY16" fmla="*/ 386567 h 1207473"/>
                  <a:gd name="connsiteX17" fmla="*/ 824355 w 1376365"/>
                  <a:gd name="connsiteY17" fmla="*/ 387329 h 1207473"/>
                  <a:gd name="connsiteX18" fmla="*/ 814830 w 1376365"/>
                  <a:gd name="connsiteY18" fmla="*/ 444479 h 1207473"/>
                  <a:gd name="connsiteX19" fmla="*/ 882267 w 1376365"/>
                  <a:gd name="connsiteY19" fmla="*/ 265695 h 1207473"/>
                  <a:gd name="connsiteX20" fmla="*/ 961896 w 1376365"/>
                  <a:gd name="connsiteY20" fmla="*/ 52811 h 1207473"/>
                  <a:gd name="connsiteX21" fmla="*/ 1023323 w 1376365"/>
                  <a:gd name="connsiteY21" fmla="*/ 38035 h 1207473"/>
                  <a:gd name="connsiteX22" fmla="*/ 1038096 w 1376365"/>
                  <a:gd name="connsiteY22" fmla="*/ 52811 h 1207473"/>
                  <a:gd name="connsiteX23" fmla="*/ 1039048 w 1376365"/>
                  <a:gd name="connsiteY23" fmla="*/ 235310 h 1207473"/>
                  <a:gd name="connsiteX24" fmla="*/ 964563 w 1376365"/>
                  <a:gd name="connsiteY24" fmla="*/ 500486 h 1207473"/>
                  <a:gd name="connsiteX25" fmla="*/ 923034 w 1376365"/>
                  <a:gd name="connsiteY25" fmla="*/ 616500 h 1207473"/>
                  <a:gd name="connsiteX26" fmla="*/ 989709 w 1376365"/>
                  <a:gd name="connsiteY26" fmla="*/ 503534 h 1207473"/>
                  <a:gd name="connsiteX27" fmla="*/ 1188400 w 1376365"/>
                  <a:gd name="connsiteY27" fmla="*/ 21664 h 1207473"/>
                  <a:gd name="connsiteX28" fmla="*/ 1270791 w 1376365"/>
                  <a:gd name="connsiteY28" fmla="*/ 43953 h 1207473"/>
                  <a:gd name="connsiteX29" fmla="*/ 1184590 w 1376365"/>
                  <a:gd name="connsiteY29" fmla="*/ 414571 h 1207473"/>
                  <a:gd name="connsiteX30" fmla="*/ 1132298 w 1376365"/>
                  <a:gd name="connsiteY30" fmla="*/ 536300 h 1207473"/>
                  <a:gd name="connsiteX31" fmla="*/ 1287556 w 1376365"/>
                  <a:gd name="connsiteY31" fmla="*/ 295794 h 1207473"/>
                  <a:gd name="connsiteX32" fmla="*/ 1368423 w 1376365"/>
                  <a:gd name="connsiteY32" fmla="*/ 306367 h 1207473"/>
                  <a:gd name="connsiteX33" fmla="*/ 1357183 w 1376365"/>
                  <a:gd name="connsiteY33" fmla="*/ 528871 h 1207473"/>
                  <a:gd name="connsiteX34" fmla="*/ 1271458 w 1376365"/>
                  <a:gd name="connsiteY34" fmla="*/ 505344 h 1207473"/>
                  <a:gd name="connsiteX35" fmla="*/ 1279174 w 1376365"/>
                  <a:gd name="connsiteY35" fmla="*/ 473816 h 1207473"/>
                  <a:gd name="connsiteX36" fmla="*/ 1011902 w 1376365"/>
                  <a:gd name="connsiteY36" fmla="*/ 841386 h 1207473"/>
                  <a:gd name="connsiteX37" fmla="*/ 936464 w 1376365"/>
                  <a:gd name="connsiteY37" fmla="*/ 810049 h 1207473"/>
                  <a:gd name="connsiteX38" fmla="*/ 949228 w 1376365"/>
                  <a:gd name="connsiteY38" fmla="*/ 736992 h 1207473"/>
                  <a:gd name="connsiteX39" fmla="*/ 765776 w 1376365"/>
                  <a:gd name="connsiteY39" fmla="*/ 994834 h 1207473"/>
                  <a:gd name="connsiteX40" fmla="*/ 689576 w 1376365"/>
                  <a:gd name="connsiteY40" fmla="*/ 950161 h 1207473"/>
                  <a:gd name="connsiteX41" fmla="*/ 796256 w 1376365"/>
                  <a:gd name="connsiteY41" fmla="*/ 695844 h 1207473"/>
                  <a:gd name="connsiteX42" fmla="*/ 609757 w 1376365"/>
                  <a:gd name="connsiteY42" fmla="*/ 1000644 h 1207473"/>
                  <a:gd name="connsiteX43" fmla="*/ 533557 w 1376365"/>
                  <a:gd name="connsiteY43" fmla="*/ 956067 h 1207473"/>
                  <a:gd name="connsiteX44" fmla="*/ 573181 w 1376365"/>
                  <a:gd name="connsiteY44" fmla="*/ 871199 h 1207473"/>
                  <a:gd name="connsiteX45" fmla="*/ 513678 w 1376365"/>
                  <a:gd name="connsiteY45" fmla="*/ 848806 h 1207473"/>
                  <a:gd name="connsiteX46" fmla="*/ 513554 w 1376365"/>
                  <a:gd name="connsiteY46" fmla="*/ 848529 h 1207473"/>
                  <a:gd name="connsiteX47" fmla="*/ 465262 w 1376365"/>
                  <a:gd name="connsiteY47" fmla="*/ 926063 h 1207473"/>
                  <a:gd name="connsiteX48" fmla="*/ 406158 w 1376365"/>
                  <a:gd name="connsiteY48" fmla="*/ 941236 h 1207473"/>
                  <a:gd name="connsiteX49" fmla="*/ 390491 w 1376365"/>
                  <a:gd name="connsiteY49" fmla="*/ 925206 h 1207473"/>
                  <a:gd name="connsiteX50" fmla="*/ 236948 w 1376365"/>
                  <a:gd name="connsiteY50" fmla="*/ 1187239 h 1207473"/>
                  <a:gd name="connsiteX51" fmla="*/ 156081 w 1376365"/>
                  <a:gd name="connsiteY51" fmla="*/ 1153139 h 1207473"/>
                  <a:gd name="connsiteX52" fmla="*/ 235424 w 1376365"/>
                  <a:gd name="connsiteY52" fmla="*/ 876152 h 1207473"/>
                  <a:gd name="connsiteX53" fmla="*/ 176083 w 1376365"/>
                  <a:gd name="connsiteY53" fmla="*/ 966449 h 1207473"/>
                  <a:gd name="connsiteX54" fmla="*/ 100645 w 1376365"/>
                  <a:gd name="connsiteY54" fmla="*/ 935207 h 1207473"/>
                  <a:gd name="connsiteX55" fmla="*/ 124172 w 1376365"/>
                  <a:gd name="connsiteY55" fmla="*/ 786617 h 1207473"/>
                  <a:gd name="connsiteX56" fmla="*/ 21969 w 1376365"/>
                  <a:gd name="connsiteY56" fmla="*/ 801095 h 1207473"/>
                  <a:gd name="connsiteX57" fmla="*/ 66070 w 1376365"/>
                  <a:gd name="connsiteY57" fmla="*/ 724800 h 120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76365" h="1207473">
                    <a:moveTo>
                      <a:pt x="66070" y="724800"/>
                    </a:moveTo>
                    <a:cubicBezTo>
                      <a:pt x="59593" y="721085"/>
                      <a:pt x="139507" y="593641"/>
                      <a:pt x="145127" y="584211"/>
                    </a:cubicBezTo>
                    <a:cubicBezTo>
                      <a:pt x="162939" y="554397"/>
                      <a:pt x="219803" y="555636"/>
                      <a:pt x="225994" y="594784"/>
                    </a:cubicBezTo>
                    <a:cubicBezTo>
                      <a:pt x="231137" y="631664"/>
                      <a:pt x="230687" y="669098"/>
                      <a:pt x="224661" y="705845"/>
                    </a:cubicBezTo>
                    <a:cubicBezTo>
                      <a:pt x="270095" y="600594"/>
                      <a:pt x="306766" y="490390"/>
                      <a:pt x="366583" y="392473"/>
                    </a:cubicBezTo>
                    <a:cubicBezTo>
                      <a:pt x="387538" y="358278"/>
                      <a:pt x="454785" y="368755"/>
                      <a:pt x="449070" y="414856"/>
                    </a:cubicBezTo>
                    <a:cubicBezTo>
                      <a:pt x="434973" y="527061"/>
                      <a:pt x="405064" y="634979"/>
                      <a:pt x="371250" y="741754"/>
                    </a:cubicBezTo>
                    <a:cubicBezTo>
                      <a:pt x="435163" y="570304"/>
                      <a:pt x="478788" y="389329"/>
                      <a:pt x="512697" y="217879"/>
                    </a:cubicBezTo>
                    <a:cubicBezTo>
                      <a:pt x="522222" y="169016"/>
                      <a:pt x="601756" y="179779"/>
                      <a:pt x="599565" y="229595"/>
                    </a:cubicBezTo>
                    <a:cubicBezTo>
                      <a:pt x="595145" y="333275"/>
                      <a:pt x="583077" y="436487"/>
                      <a:pt x="563465" y="538396"/>
                    </a:cubicBezTo>
                    <a:cubicBezTo>
                      <a:pt x="578800" y="500296"/>
                      <a:pt x="593564" y="462196"/>
                      <a:pt x="608137" y="423143"/>
                    </a:cubicBezTo>
                    <a:cubicBezTo>
                      <a:pt x="627949" y="370756"/>
                      <a:pt x="707007" y="390377"/>
                      <a:pt x="693862" y="446670"/>
                    </a:cubicBezTo>
                    <a:cubicBezTo>
                      <a:pt x="688719" y="468101"/>
                      <a:pt x="683480" y="489437"/>
                      <a:pt x="678337" y="510773"/>
                    </a:cubicBezTo>
                    <a:cubicBezTo>
                      <a:pt x="699292" y="461815"/>
                      <a:pt x="719608" y="412599"/>
                      <a:pt x="739297" y="363135"/>
                    </a:cubicBezTo>
                    <a:cubicBezTo>
                      <a:pt x="755775" y="321416"/>
                      <a:pt x="833308" y="321130"/>
                      <a:pt x="826165" y="374851"/>
                    </a:cubicBezTo>
                    <a:cubicBezTo>
                      <a:pt x="825593" y="378852"/>
                      <a:pt x="824926" y="382662"/>
                      <a:pt x="824355" y="386567"/>
                    </a:cubicBezTo>
                    <a:lnTo>
                      <a:pt x="824355" y="386567"/>
                    </a:lnTo>
                    <a:lnTo>
                      <a:pt x="824355" y="387329"/>
                    </a:lnTo>
                    <a:cubicBezTo>
                      <a:pt x="821497" y="406379"/>
                      <a:pt x="818325" y="425429"/>
                      <a:pt x="814830" y="444479"/>
                    </a:cubicBezTo>
                    <a:cubicBezTo>
                      <a:pt x="838738" y="385424"/>
                      <a:pt x="861026" y="325702"/>
                      <a:pt x="882267" y="265695"/>
                    </a:cubicBezTo>
                    <a:cubicBezTo>
                      <a:pt x="906556" y="196639"/>
                      <a:pt x="920938" y="113866"/>
                      <a:pt x="961896" y="52811"/>
                    </a:cubicBezTo>
                    <a:cubicBezTo>
                      <a:pt x="974774" y="31769"/>
                      <a:pt x="1002282" y="25153"/>
                      <a:pt x="1023323" y="38035"/>
                    </a:cubicBezTo>
                    <a:cubicBezTo>
                      <a:pt x="1029342" y="41723"/>
                      <a:pt x="1034410" y="46786"/>
                      <a:pt x="1038096" y="52811"/>
                    </a:cubicBezTo>
                    <a:cubicBezTo>
                      <a:pt x="1073815" y="109199"/>
                      <a:pt x="1052479" y="173779"/>
                      <a:pt x="1039048" y="235310"/>
                    </a:cubicBezTo>
                    <a:cubicBezTo>
                      <a:pt x="1019084" y="324997"/>
                      <a:pt x="994224" y="413523"/>
                      <a:pt x="964563" y="500486"/>
                    </a:cubicBezTo>
                    <a:cubicBezTo>
                      <a:pt x="951418" y="539443"/>
                      <a:pt x="937512" y="578020"/>
                      <a:pt x="923034" y="616500"/>
                    </a:cubicBezTo>
                    <a:cubicBezTo>
                      <a:pt x="946180" y="579448"/>
                      <a:pt x="968468" y="541825"/>
                      <a:pt x="989709" y="503534"/>
                    </a:cubicBezTo>
                    <a:cubicBezTo>
                      <a:pt x="1074291" y="349134"/>
                      <a:pt x="1112677" y="179112"/>
                      <a:pt x="1188400" y="21664"/>
                    </a:cubicBezTo>
                    <a:cubicBezTo>
                      <a:pt x="1207450" y="-18246"/>
                      <a:pt x="1272316" y="1566"/>
                      <a:pt x="1270791" y="43953"/>
                    </a:cubicBezTo>
                    <a:cubicBezTo>
                      <a:pt x="1266220" y="173207"/>
                      <a:pt x="1232691" y="295032"/>
                      <a:pt x="1184590" y="414571"/>
                    </a:cubicBezTo>
                    <a:cubicBezTo>
                      <a:pt x="1168017" y="455528"/>
                      <a:pt x="1150300" y="495914"/>
                      <a:pt x="1132298" y="536300"/>
                    </a:cubicBezTo>
                    <a:cubicBezTo>
                      <a:pt x="1186714" y="457938"/>
                      <a:pt x="1238473" y="377775"/>
                      <a:pt x="1287556" y="295794"/>
                    </a:cubicBezTo>
                    <a:cubicBezTo>
                      <a:pt x="1305748" y="265600"/>
                      <a:pt x="1361470" y="267219"/>
                      <a:pt x="1368423" y="306367"/>
                    </a:cubicBezTo>
                    <a:cubicBezTo>
                      <a:pt x="1381986" y="380404"/>
                      <a:pt x="1378138" y="456576"/>
                      <a:pt x="1357183" y="528871"/>
                    </a:cubicBezTo>
                    <a:cubicBezTo>
                      <a:pt x="1341658" y="583544"/>
                      <a:pt x="1256314" y="560303"/>
                      <a:pt x="1271458" y="505344"/>
                    </a:cubicBezTo>
                    <a:cubicBezTo>
                      <a:pt x="1274506" y="494676"/>
                      <a:pt x="1276983" y="484294"/>
                      <a:pt x="1279174" y="473816"/>
                    </a:cubicBezTo>
                    <a:cubicBezTo>
                      <a:pt x="1196449" y="600841"/>
                      <a:pt x="1107238" y="723523"/>
                      <a:pt x="1011902" y="841386"/>
                    </a:cubicBezTo>
                    <a:cubicBezTo>
                      <a:pt x="988090" y="870818"/>
                      <a:pt x="933797" y="846720"/>
                      <a:pt x="936464" y="810049"/>
                    </a:cubicBezTo>
                    <a:cubicBezTo>
                      <a:pt x="938388" y="785350"/>
                      <a:pt x="942665" y="760880"/>
                      <a:pt x="949228" y="736992"/>
                    </a:cubicBezTo>
                    <a:cubicBezTo>
                      <a:pt x="890744" y="824717"/>
                      <a:pt x="828260" y="909871"/>
                      <a:pt x="765776" y="994834"/>
                    </a:cubicBezTo>
                    <a:cubicBezTo>
                      <a:pt x="731772" y="1041125"/>
                      <a:pt x="666907" y="1002454"/>
                      <a:pt x="689576" y="950161"/>
                    </a:cubicBezTo>
                    <a:cubicBezTo>
                      <a:pt x="725962" y="865770"/>
                      <a:pt x="761966" y="781188"/>
                      <a:pt x="796256" y="695844"/>
                    </a:cubicBezTo>
                    <a:cubicBezTo>
                      <a:pt x="742783" y="802514"/>
                      <a:pt x="680394" y="904470"/>
                      <a:pt x="609757" y="1000644"/>
                    </a:cubicBezTo>
                    <a:cubicBezTo>
                      <a:pt x="576133" y="1046173"/>
                      <a:pt x="508792" y="1008169"/>
                      <a:pt x="533557" y="956067"/>
                    </a:cubicBezTo>
                    <a:cubicBezTo>
                      <a:pt x="546796" y="927492"/>
                      <a:pt x="560131" y="899584"/>
                      <a:pt x="573181" y="871199"/>
                    </a:cubicBezTo>
                    <a:cubicBezTo>
                      <a:pt x="550568" y="881448"/>
                      <a:pt x="523927" y="871418"/>
                      <a:pt x="513678" y="848806"/>
                    </a:cubicBezTo>
                    <a:cubicBezTo>
                      <a:pt x="513640" y="848710"/>
                      <a:pt x="513592" y="848625"/>
                      <a:pt x="513554" y="848529"/>
                    </a:cubicBezTo>
                    <a:cubicBezTo>
                      <a:pt x="498219" y="874819"/>
                      <a:pt x="482407" y="900726"/>
                      <a:pt x="465262" y="926063"/>
                    </a:cubicBezTo>
                    <a:cubicBezTo>
                      <a:pt x="453131" y="946570"/>
                      <a:pt x="426669" y="953371"/>
                      <a:pt x="406158" y="941236"/>
                    </a:cubicBezTo>
                    <a:cubicBezTo>
                      <a:pt x="399615" y="937369"/>
                      <a:pt x="394210" y="931835"/>
                      <a:pt x="390491" y="925206"/>
                    </a:cubicBezTo>
                    <a:cubicBezTo>
                      <a:pt x="348260" y="1017493"/>
                      <a:pt x="296818" y="1105286"/>
                      <a:pt x="236948" y="1187239"/>
                    </a:cubicBezTo>
                    <a:cubicBezTo>
                      <a:pt x="207611" y="1226863"/>
                      <a:pt x="145413" y="1204479"/>
                      <a:pt x="156081" y="1153139"/>
                    </a:cubicBezTo>
                    <a:cubicBezTo>
                      <a:pt x="177155" y="1059356"/>
                      <a:pt x="203647" y="966868"/>
                      <a:pt x="235424" y="876152"/>
                    </a:cubicBezTo>
                    <a:cubicBezTo>
                      <a:pt x="217853" y="907642"/>
                      <a:pt x="198020" y="937826"/>
                      <a:pt x="176083" y="966449"/>
                    </a:cubicBezTo>
                    <a:cubicBezTo>
                      <a:pt x="151223" y="998167"/>
                      <a:pt x="101026" y="970164"/>
                      <a:pt x="100645" y="935207"/>
                    </a:cubicBezTo>
                    <a:cubicBezTo>
                      <a:pt x="99978" y="885201"/>
                      <a:pt x="112361" y="835861"/>
                      <a:pt x="124172" y="786617"/>
                    </a:cubicBezTo>
                    <a:cubicBezTo>
                      <a:pt x="96169" y="812811"/>
                      <a:pt x="62736" y="824146"/>
                      <a:pt x="21969" y="801095"/>
                    </a:cubicBezTo>
                    <a:cubicBezTo>
                      <a:pt x="-28133" y="773187"/>
                      <a:pt x="16444" y="696701"/>
                      <a:pt x="66070" y="724800"/>
                    </a:cubicBezTo>
                    <a:close/>
                  </a:path>
                </a:pathLst>
              </a:custGeom>
              <a:solidFill>
                <a:srgbClr val="FFFFFF">
                  <a:alpha val="3000"/>
                </a:srgbClr>
              </a:solidFill>
              <a:ln w="9525" cap="flat">
                <a:noFill/>
                <a:prstDash val="solid"/>
                <a:miter/>
              </a:ln>
            </p:spPr>
            <p:txBody>
              <a:bodyPr rtlCol="0" anchor="ctr"/>
              <a:lstStyle/>
              <a:p>
                <a:pPr defTabSz="914378"/>
                <a:endParaRPr lang="en-US"/>
              </a:p>
            </p:txBody>
          </p:sp>
          <p:sp>
            <p:nvSpPr>
              <p:cNvPr id="106" name="Freeform: Shape 105">
                <a:extLst>
                  <a:ext uri="{FF2B5EF4-FFF2-40B4-BE49-F238E27FC236}">
                    <a16:creationId xmlns:a16="http://schemas.microsoft.com/office/drawing/2014/main" xmlns="" id="{B9BD5205-262A-449E-AC81-47B7F9B4CE92}"/>
                  </a:ext>
                </a:extLst>
              </p:cNvPr>
              <p:cNvSpPr/>
              <p:nvPr/>
            </p:nvSpPr>
            <p:spPr>
              <a:xfrm>
                <a:off x="1487123" y="2738897"/>
                <a:ext cx="193407" cy="134299"/>
              </a:xfrm>
              <a:custGeom>
                <a:avLst/>
                <a:gdLst>
                  <a:gd name="connsiteX0" fmla="*/ 193358 w 193407"/>
                  <a:gd name="connsiteY0" fmla="*/ 27810 h 134299"/>
                  <a:gd name="connsiteX1" fmla="*/ 178498 w 193407"/>
                  <a:gd name="connsiteY1" fmla="*/ 1997 h 134299"/>
                  <a:gd name="connsiteX2" fmla="*/ 167926 w 193407"/>
                  <a:gd name="connsiteY2" fmla="*/ 949 h 134299"/>
                  <a:gd name="connsiteX3" fmla="*/ 167926 w 193407"/>
                  <a:gd name="connsiteY3" fmla="*/ 949 h 134299"/>
                  <a:gd name="connsiteX4" fmla="*/ 0 w 193407"/>
                  <a:gd name="connsiteY4" fmla="*/ 97819 h 134299"/>
                  <a:gd name="connsiteX5" fmla="*/ 21050 w 193407"/>
                  <a:gd name="connsiteY5" fmla="*/ 134299 h 134299"/>
                  <a:gd name="connsiteX6" fmla="*/ 188976 w 193407"/>
                  <a:gd name="connsiteY6" fmla="*/ 37335 h 134299"/>
                  <a:gd name="connsiteX7" fmla="*/ 188976 w 193407"/>
                  <a:gd name="connsiteY7" fmla="*/ 37335 h 134299"/>
                  <a:gd name="connsiteX8" fmla="*/ 193358 w 193407"/>
                  <a:gd name="connsiteY8" fmla="*/ 27810 h 1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07" h="134299">
                    <a:moveTo>
                      <a:pt x="193358" y="27810"/>
                    </a:moveTo>
                    <a:cubicBezTo>
                      <a:pt x="192796" y="17332"/>
                      <a:pt x="187279" y="7741"/>
                      <a:pt x="178498" y="1997"/>
                    </a:cubicBezTo>
                    <a:cubicBezTo>
                      <a:pt x="175418" y="-222"/>
                      <a:pt x="171382" y="-622"/>
                      <a:pt x="167926" y="949"/>
                    </a:cubicBezTo>
                    <a:lnTo>
                      <a:pt x="167926" y="949"/>
                    </a:lnTo>
                    <a:lnTo>
                      <a:pt x="0" y="97819"/>
                    </a:lnTo>
                    <a:lnTo>
                      <a:pt x="21050" y="134299"/>
                    </a:lnTo>
                    <a:lnTo>
                      <a:pt x="188976" y="37335"/>
                    </a:lnTo>
                    <a:lnTo>
                      <a:pt x="188976" y="37335"/>
                    </a:lnTo>
                    <a:cubicBezTo>
                      <a:pt x="192050" y="35182"/>
                      <a:pt x="193725" y="31544"/>
                      <a:pt x="193358" y="27810"/>
                    </a:cubicBezTo>
                    <a:close/>
                  </a:path>
                </a:pathLst>
              </a:custGeom>
              <a:solidFill>
                <a:srgbClr val="FAFAFA"/>
              </a:solidFill>
              <a:ln w="9525" cap="flat">
                <a:noFill/>
                <a:prstDash val="solid"/>
                <a:miter/>
              </a:ln>
            </p:spPr>
            <p:txBody>
              <a:bodyPr rtlCol="0" anchor="ctr"/>
              <a:lstStyle/>
              <a:p>
                <a:pPr defTabSz="914378"/>
                <a:endParaRPr lang="en-US"/>
              </a:p>
            </p:txBody>
          </p:sp>
          <p:sp>
            <p:nvSpPr>
              <p:cNvPr id="107" name="Freeform: Shape 106">
                <a:extLst>
                  <a:ext uri="{FF2B5EF4-FFF2-40B4-BE49-F238E27FC236}">
                    <a16:creationId xmlns:a16="http://schemas.microsoft.com/office/drawing/2014/main" xmlns="" id="{94063772-FB13-4989-AD72-2CAB1E97E3E1}"/>
                  </a:ext>
                </a:extLst>
              </p:cNvPr>
              <p:cNvSpPr/>
              <p:nvPr/>
            </p:nvSpPr>
            <p:spPr>
              <a:xfrm>
                <a:off x="1482741" y="2835933"/>
                <a:ext cx="29717" cy="38265"/>
              </a:xfrm>
              <a:custGeom>
                <a:avLst/>
                <a:gdLst>
                  <a:gd name="connsiteX0" fmla="*/ 14859 w 29717"/>
                  <a:gd name="connsiteY0" fmla="*/ 1925 h 38265"/>
                  <a:gd name="connsiteX1" fmla="*/ 29718 w 29717"/>
                  <a:gd name="connsiteY1" fmla="*/ 27642 h 38265"/>
                  <a:gd name="connsiteX2" fmla="*/ 14859 w 29717"/>
                  <a:gd name="connsiteY2" fmla="*/ 36215 h 38265"/>
                  <a:gd name="connsiteX3" fmla="*/ 0 w 29717"/>
                  <a:gd name="connsiteY3" fmla="*/ 10497 h 38265"/>
                  <a:gd name="connsiteX4" fmla="*/ 14859 w 29717"/>
                  <a:gd name="connsiteY4" fmla="*/ 1925 h 38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7" h="38265">
                    <a:moveTo>
                      <a:pt x="14859" y="1925"/>
                    </a:moveTo>
                    <a:cubicBezTo>
                      <a:pt x="23648" y="7621"/>
                      <a:pt x="29173" y="17184"/>
                      <a:pt x="29718" y="27642"/>
                    </a:cubicBezTo>
                    <a:cubicBezTo>
                      <a:pt x="29718" y="37167"/>
                      <a:pt x="23050" y="40977"/>
                      <a:pt x="14859" y="36215"/>
                    </a:cubicBezTo>
                    <a:cubicBezTo>
                      <a:pt x="6105" y="30490"/>
                      <a:pt x="591" y="20946"/>
                      <a:pt x="0" y="10497"/>
                    </a:cubicBezTo>
                    <a:cubicBezTo>
                      <a:pt x="0" y="972"/>
                      <a:pt x="6668" y="-2552"/>
                      <a:pt x="14859" y="1925"/>
                    </a:cubicBezTo>
                    <a:close/>
                  </a:path>
                </a:pathLst>
              </a:custGeom>
              <a:solidFill>
                <a:srgbClr val="E6E6E6"/>
              </a:solidFill>
              <a:ln w="9525" cap="flat">
                <a:noFill/>
                <a:prstDash val="solid"/>
                <a:miter/>
              </a:ln>
            </p:spPr>
            <p:txBody>
              <a:bodyPr rtlCol="0" anchor="ctr"/>
              <a:lstStyle/>
              <a:p>
                <a:pPr defTabSz="914378"/>
                <a:endParaRPr lang="en-US"/>
              </a:p>
            </p:txBody>
          </p:sp>
        </p:grpSp>
        <p:sp>
          <p:nvSpPr>
            <p:cNvPr id="108" name="Freeform: Shape 107">
              <a:extLst>
                <a:ext uri="{FF2B5EF4-FFF2-40B4-BE49-F238E27FC236}">
                  <a16:creationId xmlns:a16="http://schemas.microsoft.com/office/drawing/2014/main" xmlns="" id="{AF4AA023-0CA4-4C47-907C-CD10239EF6EB}"/>
                </a:ext>
              </a:extLst>
            </p:cNvPr>
            <p:cNvSpPr/>
            <p:nvPr/>
          </p:nvSpPr>
          <p:spPr>
            <a:xfrm>
              <a:off x="1570004" y="2159869"/>
              <a:ext cx="167244" cy="289200"/>
            </a:xfrm>
            <a:custGeom>
              <a:avLst/>
              <a:gdLst>
                <a:gd name="connsiteX0" fmla="*/ 167245 w 167244"/>
                <a:gd name="connsiteY0" fmla="*/ 0 h 289200"/>
                <a:gd name="connsiteX1" fmla="*/ 152576 w 167244"/>
                <a:gd name="connsiteY1" fmla="*/ 200025 h 289200"/>
                <a:gd name="connsiteX2" fmla="*/ 57326 w 167244"/>
                <a:gd name="connsiteY2" fmla="*/ 288608 h 289200"/>
                <a:gd name="connsiteX3" fmla="*/ 113333 w 167244"/>
                <a:gd name="connsiteY3" fmla="*/ 80105 h 289200"/>
                <a:gd name="connsiteX4" fmla="*/ 39515 w 167244"/>
                <a:gd name="connsiteY4" fmla="*/ 286512 h 289200"/>
                <a:gd name="connsiteX5" fmla="*/ 14273 w 167244"/>
                <a:gd name="connsiteY5" fmla="*/ 144780 h 289200"/>
                <a:gd name="connsiteX6" fmla="*/ 167245 w 167244"/>
                <a:gd name="connsiteY6" fmla="*/ 0 h 2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44" h="289200">
                  <a:moveTo>
                    <a:pt x="167245" y="0"/>
                  </a:moveTo>
                  <a:cubicBezTo>
                    <a:pt x="144575" y="52673"/>
                    <a:pt x="172579" y="134493"/>
                    <a:pt x="152576" y="200025"/>
                  </a:cubicBezTo>
                  <a:cubicBezTo>
                    <a:pt x="132574" y="265557"/>
                    <a:pt x="96665" y="293751"/>
                    <a:pt x="57326" y="288608"/>
                  </a:cubicBezTo>
                  <a:cubicBezTo>
                    <a:pt x="54387" y="215027"/>
                    <a:pt x="73923" y="142304"/>
                    <a:pt x="113333" y="80105"/>
                  </a:cubicBezTo>
                  <a:cubicBezTo>
                    <a:pt x="77424" y="116586"/>
                    <a:pt x="28847" y="177260"/>
                    <a:pt x="39515" y="286512"/>
                  </a:cubicBezTo>
                  <a:cubicBezTo>
                    <a:pt x="9797" y="273653"/>
                    <a:pt x="-17635" y="215837"/>
                    <a:pt x="14273" y="144780"/>
                  </a:cubicBezTo>
                  <a:cubicBezTo>
                    <a:pt x="57993" y="46673"/>
                    <a:pt x="167245" y="0"/>
                    <a:pt x="167245" y="0"/>
                  </a:cubicBezTo>
                  <a:close/>
                </a:path>
              </a:pathLst>
            </a:custGeom>
            <a:solidFill>
              <a:srgbClr val="FFFFFF"/>
            </a:solidFill>
            <a:ln w="9525" cap="flat">
              <a:noFill/>
              <a:prstDash val="solid"/>
              <a:miter/>
            </a:ln>
          </p:spPr>
          <p:txBody>
            <a:bodyPr rtlCol="0" anchor="ctr"/>
            <a:lstStyle/>
            <a:p>
              <a:pPr defTabSz="914378"/>
              <a:endParaRPr lang="en-US"/>
            </a:p>
          </p:txBody>
        </p:sp>
        <p:sp>
          <p:nvSpPr>
            <p:cNvPr id="109" name="Freeform: Shape 108">
              <a:extLst>
                <a:ext uri="{FF2B5EF4-FFF2-40B4-BE49-F238E27FC236}">
                  <a16:creationId xmlns:a16="http://schemas.microsoft.com/office/drawing/2014/main" xmlns="" id="{954091D0-E7D0-4B38-BF6A-A541497465B3}"/>
                </a:ext>
              </a:extLst>
            </p:cNvPr>
            <p:cNvSpPr/>
            <p:nvPr/>
          </p:nvSpPr>
          <p:spPr>
            <a:xfrm>
              <a:off x="1430354" y="2242165"/>
              <a:ext cx="112394" cy="339566"/>
            </a:xfrm>
            <a:custGeom>
              <a:avLst/>
              <a:gdLst>
                <a:gd name="connsiteX0" fmla="*/ 68770 w 112394"/>
                <a:gd name="connsiteY0" fmla="*/ 0 h 339566"/>
                <a:gd name="connsiteX1" fmla="*/ 0 w 112394"/>
                <a:gd name="connsiteY1" fmla="*/ 182499 h 339566"/>
                <a:gd name="connsiteX2" fmla="*/ 59055 w 112394"/>
                <a:gd name="connsiteY2" fmla="*/ 192691 h 339566"/>
                <a:gd name="connsiteX3" fmla="*/ 40672 w 112394"/>
                <a:gd name="connsiteY3" fmla="*/ 339566 h 339566"/>
                <a:gd name="connsiteX4" fmla="*/ 112395 w 112394"/>
                <a:gd name="connsiteY4" fmla="*/ 150590 h 339566"/>
                <a:gd name="connsiteX5" fmla="*/ 53435 w 112394"/>
                <a:gd name="connsiteY5" fmla="*/ 137827 h 339566"/>
                <a:gd name="connsiteX6" fmla="*/ 68770 w 112394"/>
                <a:gd name="connsiteY6" fmla="*/ 0 h 33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94" h="339566">
                  <a:moveTo>
                    <a:pt x="68770" y="0"/>
                  </a:moveTo>
                  <a:lnTo>
                    <a:pt x="0" y="182499"/>
                  </a:lnTo>
                  <a:lnTo>
                    <a:pt x="59055" y="192691"/>
                  </a:lnTo>
                  <a:lnTo>
                    <a:pt x="40672" y="339566"/>
                  </a:lnTo>
                  <a:lnTo>
                    <a:pt x="112395" y="150590"/>
                  </a:lnTo>
                  <a:lnTo>
                    <a:pt x="53435" y="137827"/>
                  </a:lnTo>
                  <a:lnTo>
                    <a:pt x="68770" y="0"/>
                  </a:lnTo>
                  <a:close/>
                </a:path>
              </a:pathLst>
            </a:custGeom>
            <a:solidFill>
              <a:srgbClr val="FFFFFF"/>
            </a:solidFill>
            <a:ln w="9525" cap="flat">
              <a:noFill/>
              <a:prstDash val="solid"/>
              <a:miter/>
            </a:ln>
          </p:spPr>
          <p:txBody>
            <a:bodyPr rtlCol="0" anchor="ctr"/>
            <a:lstStyle/>
            <a:p>
              <a:pPr defTabSz="914378"/>
              <a:endParaRPr lang="en-US"/>
            </a:p>
          </p:txBody>
        </p:sp>
        <p:sp>
          <p:nvSpPr>
            <p:cNvPr id="110" name="Freeform: Shape 109">
              <a:extLst>
                <a:ext uri="{FF2B5EF4-FFF2-40B4-BE49-F238E27FC236}">
                  <a16:creationId xmlns:a16="http://schemas.microsoft.com/office/drawing/2014/main" xmlns="" id="{02C13CEC-E7D7-494F-9B53-4662C3ED119E}"/>
                </a:ext>
              </a:extLst>
            </p:cNvPr>
            <p:cNvSpPr/>
            <p:nvPr/>
          </p:nvSpPr>
          <p:spPr>
            <a:xfrm>
              <a:off x="2499439" y="1343226"/>
              <a:ext cx="135350" cy="171519"/>
            </a:xfrm>
            <a:custGeom>
              <a:avLst/>
              <a:gdLst>
                <a:gd name="connsiteX0" fmla="*/ 40100 w 135350"/>
                <a:gd name="connsiteY0" fmla="*/ 171515 h 171519"/>
                <a:gd name="connsiteX1" fmla="*/ 21050 w 135350"/>
                <a:gd name="connsiteY1" fmla="*/ 166657 h 171519"/>
                <a:gd name="connsiteX2" fmla="*/ 0 w 135350"/>
                <a:gd name="connsiteY2" fmla="*/ 121604 h 171519"/>
                <a:gd name="connsiteX3" fmla="*/ 64961 w 135350"/>
                <a:gd name="connsiteY3" fmla="*/ 9209 h 171519"/>
                <a:gd name="connsiteX4" fmla="*/ 114395 w 135350"/>
                <a:gd name="connsiteY4" fmla="*/ 4923 h 171519"/>
                <a:gd name="connsiteX5" fmla="*/ 135350 w 135350"/>
                <a:gd name="connsiteY5" fmla="*/ 49881 h 171519"/>
                <a:gd name="connsiteX6" fmla="*/ 70485 w 135350"/>
                <a:gd name="connsiteY6" fmla="*/ 162276 h 171519"/>
                <a:gd name="connsiteX7" fmla="*/ 40100 w 135350"/>
                <a:gd name="connsiteY7" fmla="*/ 171515 h 171519"/>
                <a:gd name="connsiteX8" fmla="*/ 95536 w 135350"/>
                <a:gd name="connsiteY8" fmla="*/ 11114 h 171519"/>
                <a:gd name="connsiteX9" fmla="*/ 70580 w 135350"/>
                <a:gd name="connsiteY9" fmla="*/ 18924 h 171519"/>
                <a:gd name="connsiteX10" fmla="*/ 11335 w 135350"/>
                <a:gd name="connsiteY10" fmla="*/ 121604 h 171519"/>
                <a:gd name="connsiteX11" fmla="*/ 26670 w 135350"/>
                <a:gd name="connsiteY11" fmla="*/ 156942 h 171519"/>
                <a:gd name="connsiteX12" fmla="*/ 64770 w 135350"/>
                <a:gd name="connsiteY12" fmla="*/ 152655 h 171519"/>
                <a:gd name="connsiteX13" fmla="*/ 124016 w 135350"/>
                <a:gd name="connsiteY13" fmla="*/ 49881 h 171519"/>
                <a:gd name="connsiteX14" fmla="*/ 108680 w 135350"/>
                <a:gd name="connsiteY14" fmla="*/ 14543 h 171519"/>
                <a:gd name="connsiteX15" fmla="*/ 95536 w 135350"/>
                <a:gd name="connsiteY15" fmla="*/ 11114 h 17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350" h="171519">
                  <a:moveTo>
                    <a:pt x="40100" y="171515"/>
                  </a:moveTo>
                  <a:cubicBezTo>
                    <a:pt x="33433" y="171620"/>
                    <a:pt x="26851" y="169943"/>
                    <a:pt x="21050" y="166657"/>
                  </a:cubicBezTo>
                  <a:cubicBezTo>
                    <a:pt x="7525" y="158847"/>
                    <a:pt x="0" y="142845"/>
                    <a:pt x="0" y="121604"/>
                  </a:cubicBezTo>
                  <a:cubicBezTo>
                    <a:pt x="2524" y="75932"/>
                    <a:pt x="26641" y="34194"/>
                    <a:pt x="64961" y="9209"/>
                  </a:cubicBezTo>
                  <a:cubicBezTo>
                    <a:pt x="83344" y="-1364"/>
                    <a:pt x="100870" y="-2888"/>
                    <a:pt x="114395" y="4923"/>
                  </a:cubicBezTo>
                  <a:cubicBezTo>
                    <a:pt x="127921" y="12733"/>
                    <a:pt x="135350" y="28735"/>
                    <a:pt x="135350" y="49881"/>
                  </a:cubicBezTo>
                  <a:cubicBezTo>
                    <a:pt x="132864" y="95539"/>
                    <a:pt x="108775" y="137282"/>
                    <a:pt x="70485" y="162276"/>
                  </a:cubicBezTo>
                  <a:cubicBezTo>
                    <a:pt x="61341" y="167962"/>
                    <a:pt x="50863" y="171143"/>
                    <a:pt x="40100" y="171515"/>
                  </a:cubicBezTo>
                  <a:close/>
                  <a:moveTo>
                    <a:pt x="95536" y="11114"/>
                  </a:moveTo>
                  <a:cubicBezTo>
                    <a:pt x="86687" y="11520"/>
                    <a:pt x="78086" y="14210"/>
                    <a:pt x="70580" y="18924"/>
                  </a:cubicBezTo>
                  <a:cubicBezTo>
                    <a:pt x="35624" y="41776"/>
                    <a:pt x="13621" y="79901"/>
                    <a:pt x="11335" y="121604"/>
                  </a:cubicBezTo>
                  <a:cubicBezTo>
                    <a:pt x="11335" y="138654"/>
                    <a:pt x="16764" y="151227"/>
                    <a:pt x="26670" y="156942"/>
                  </a:cubicBezTo>
                  <a:cubicBezTo>
                    <a:pt x="36576" y="162657"/>
                    <a:pt x="50197" y="161133"/>
                    <a:pt x="64770" y="152655"/>
                  </a:cubicBezTo>
                  <a:cubicBezTo>
                    <a:pt x="99736" y="129767"/>
                    <a:pt x="121729" y="91609"/>
                    <a:pt x="124016" y="49881"/>
                  </a:cubicBezTo>
                  <a:cubicBezTo>
                    <a:pt x="124016" y="32831"/>
                    <a:pt x="118586" y="20258"/>
                    <a:pt x="108680" y="14543"/>
                  </a:cubicBezTo>
                  <a:cubicBezTo>
                    <a:pt x="104670" y="12281"/>
                    <a:pt x="100136" y="11099"/>
                    <a:pt x="95536" y="11114"/>
                  </a:cubicBezTo>
                  <a:close/>
                </a:path>
              </a:pathLst>
            </a:custGeom>
            <a:solidFill>
              <a:srgbClr val="FFFFFF"/>
            </a:solidFill>
            <a:ln w="9525" cap="flat">
              <a:noFill/>
              <a:prstDash val="solid"/>
              <a:miter/>
            </a:ln>
          </p:spPr>
          <p:txBody>
            <a:bodyPr rtlCol="0" anchor="ctr"/>
            <a:lstStyle/>
            <a:p>
              <a:pPr defTabSz="914378"/>
              <a:endParaRPr lang="en-US"/>
            </a:p>
          </p:txBody>
        </p:sp>
        <p:sp>
          <p:nvSpPr>
            <p:cNvPr id="111" name="Freeform: Shape 110">
              <a:extLst>
                <a:ext uri="{FF2B5EF4-FFF2-40B4-BE49-F238E27FC236}">
                  <a16:creationId xmlns:a16="http://schemas.microsoft.com/office/drawing/2014/main" xmlns="" id="{9B082BBA-1868-4060-9BAD-782029817CEC}"/>
                </a:ext>
              </a:extLst>
            </p:cNvPr>
            <p:cNvSpPr/>
            <p:nvPr/>
          </p:nvSpPr>
          <p:spPr>
            <a:xfrm>
              <a:off x="2562971" y="1276520"/>
              <a:ext cx="8576" cy="52482"/>
            </a:xfrm>
            <a:custGeom>
              <a:avLst/>
              <a:gdLst>
                <a:gd name="connsiteX0" fmla="*/ 4286 w 8576"/>
                <a:gd name="connsiteY0" fmla="*/ 52483 h 52482"/>
                <a:gd name="connsiteX1" fmla="*/ 0 w 8576"/>
                <a:gd name="connsiteY1" fmla="*/ 48196 h 52482"/>
                <a:gd name="connsiteX2" fmla="*/ 0 w 8576"/>
                <a:gd name="connsiteY2" fmla="*/ 4286 h 52482"/>
                <a:gd name="connsiteX3" fmla="*/ 4286 w 8576"/>
                <a:gd name="connsiteY3" fmla="*/ 0 h 52482"/>
                <a:gd name="connsiteX4" fmla="*/ 8573 w 8576"/>
                <a:gd name="connsiteY4" fmla="*/ 4286 h 52482"/>
                <a:gd name="connsiteX5" fmla="*/ 8573 w 8576"/>
                <a:gd name="connsiteY5" fmla="*/ 48006 h 52482"/>
                <a:gd name="connsiteX6" fmla="*/ 4477 w 8576"/>
                <a:gd name="connsiteY6" fmla="*/ 52479 h 52482"/>
                <a:gd name="connsiteX7" fmla="*/ 4286 w 8576"/>
                <a:gd name="connsiteY7" fmla="*/ 52483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6" h="52482">
                  <a:moveTo>
                    <a:pt x="4286" y="52483"/>
                  </a:moveTo>
                  <a:cubicBezTo>
                    <a:pt x="1915" y="52483"/>
                    <a:pt x="0" y="50563"/>
                    <a:pt x="0" y="48196"/>
                  </a:cubicBezTo>
                  <a:lnTo>
                    <a:pt x="0" y="4286"/>
                  </a:lnTo>
                  <a:cubicBezTo>
                    <a:pt x="0" y="1919"/>
                    <a:pt x="1915" y="0"/>
                    <a:pt x="4286" y="0"/>
                  </a:cubicBezTo>
                  <a:cubicBezTo>
                    <a:pt x="6658" y="0"/>
                    <a:pt x="8573" y="1919"/>
                    <a:pt x="8573" y="4286"/>
                  </a:cubicBezTo>
                  <a:lnTo>
                    <a:pt x="8573" y="48006"/>
                  </a:lnTo>
                  <a:cubicBezTo>
                    <a:pt x="8677" y="50371"/>
                    <a:pt x="6849" y="52373"/>
                    <a:pt x="4477" y="52479"/>
                  </a:cubicBezTo>
                  <a:cubicBezTo>
                    <a:pt x="4420" y="52482"/>
                    <a:pt x="4353" y="52483"/>
                    <a:pt x="4286" y="52483"/>
                  </a:cubicBezTo>
                  <a:close/>
                </a:path>
              </a:pathLst>
            </a:custGeom>
            <a:solidFill>
              <a:srgbClr val="FFFFFF"/>
            </a:solidFill>
            <a:ln w="9525" cap="flat">
              <a:noFill/>
              <a:prstDash val="solid"/>
              <a:miter/>
            </a:ln>
          </p:spPr>
          <p:txBody>
            <a:bodyPr rtlCol="0" anchor="ctr"/>
            <a:lstStyle/>
            <a:p>
              <a:pPr defTabSz="914378"/>
              <a:endParaRPr lang="en-US"/>
            </a:p>
          </p:txBody>
        </p:sp>
        <p:sp>
          <p:nvSpPr>
            <p:cNvPr id="112" name="Freeform: Shape 111">
              <a:extLst>
                <a:ext uri="{FF2B5EF4-FFF2-40B4-BE49-F238E27FC236}">
                  <a16:creationId xmlns:a16="http://schemas.microsoft.com/office/drawing/2014/main" xmlns="" id="{1E1BB09E-BF14-4475-AE82-4A118025B3C9}"/>
                </a:ext>
              </a:extLst>
            </p:cNvPr>
            <p:cNvSpPr/>
            <p:nvPr/>
          </p:nvSpPr>
          <p:spPr>
            <a:xfrm>
              <a:off x="2608311" y="1260376"/>
              <a:ext cx="27524" cy="56027"/>
            </a:xfrm>
            <a:custGeom>
              <a:avLst/>
              <a:gdLst>
                <a:gd name="connsiteX0" fmla="*/ 4286 w 27524"/>
                <a:gd name="connsiteY0" fmla="*/ 55959 h 56027"/>
                <a:gd name="connsiteX1" fmla="*/ 2762 w 27524"/>
                <a:gd name="connsiteY1" fmla="*/ 55959 h 56027"/>
                <a:gd name="connsiteX2" fmla="*/ 285 w 27524"/>
                <a:gd name="connsiteY2" fmla="*/ 50339 h 56027"/>
                <a:gd name="connsiteX3" fmla="*/ 19335 w 27524"/>
                <a:gd name="connsiteY3" fmla="*/ 2714 h 56027"/>
                <a:gd name="connsiteX4" fmla="*/ 24812 w 27524"/>
                <a:gd name="connsiteY4" fmla="*/ 285 h 56027"/>
                <a:gd name="connsiteX5" fmla="*/ 27241 w 27524"/>
                <a:gd name="connsiteY5" fmla="*/ 5762 h 56027"/>
                <a:gd name="connsiteX6" fmla="*/ 8191 w 27524"/>
                <a:gd name="connsiteY6" fmla="*/ 53958 h 56027"/>
                <a:gd name="connsiteX7" fmla="*/ 4286 w 27524"/>
                <a:gd name="connsiteY7" fmla="*/ 55959 h 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24" h="56027">
                  <a:moveTo>
                    <a:pt x="4286" y="55959"/>
                  </a:moveTo>
                  <a:cubicBezTo>
                    <a:pt x="3781" y="56050"/>
                    <a:pt x="3267" y="56050"/>
                    <a:pt x="2762" y="55959"/>
                  </a:cubicBezTo>
                  <a:cubicBezTo>
                    <a:pt x="542" y="55074"/>
                    <a:pt x="-562" y="52574"/>
                    <a:pt x="285" y="50339"/>
                  </a:cubicBezTo>
                  <a:lnTo>
                    <a:pt x="19335" y="2714"/>
                  </a:lnTo>
                  <a:cubicBezTo>
                    <a:pt x="20173" y="531"/>
                    <a:pt x="22631" y="-557"/>
                    <a:pt x="24812" y="285"/>
                  </a:cubicBezTo>
                  <a:cubicBezTo>
                    <a:pt x="26993" y="1127"/>
                    <a:pt x="28079" y="3579"/>
                    <a:pt x="27241" y="5762"/>
                  </a:cubicBezTo>
                  <a:lnTo>
                    <a:pt x="8191" y="53958"/>
                  </a:lnTo>
                  <a:cubicBezTo>
                    <a:pt x="7353" y="55291"/>
                    <a:pt x="5857" y="56059"/>
                    <a:pt x="4286" y="55959"/>
                  </a:cubicBezTo>
                  <a:close/>
                </a:path>
              </a:pathLst>
            </a:custGeom>
            <a:solidFill>
              <a:srgbClr val="FFFFFF"/>
            </a:solidFill>
            <a:ln w="9525" cap="flat">
              <a:noFill/>
              <a:prstDash val="solid"/>
              <a:miter/>
            </a:ln>
          </p:spPr>
          <p:txBody>
            <a:bodyPr rtlCol="0" anchor="ctr"/>
            <a:lstStyle/>
            <a:p>
              <a:pPr defTabSz="914378"/>
              <a:endParaRPr lang="en-US"/>
            </a:p>
          </p:txBody>
        </p:sp>
        <p:sp>
          <p:nvSpPr>
            <p:cNvPr id="113" name="Freeform: Shape 112">
              <a:extLst>
                <a:ext uri="{FF2B5EF4-FFF2-40B4-BE49-F238E27FC236}">
                  <a16:creationId xmlns:a16="http://schemas.microsoft.com/office/drawing/2014/main" xmlns="" id="{8443C923-5FC7-4ED5-ADAD-A87A05FF93A1}"/>
                </a:ext>
              </a:extLst>
            </p:cNvPr>
            <p:cNvSpPr/>
            <p:nvPr/>
          </p:nvSpPr>
          <p:spPr>
            <a:xfrm>
              <a:off x="2638757" y="1286677"/>
              <a:ext cx="43700" cy="52328"/>
            </a:xfrm>
            <a:custGeom>
              <a:avLst/>
              <a:gdLst>
                <a:gd name="connsiteX0" fmla="*/ 4224 w 43700"/>
                <a:gd name="connsiteY0" fmla="*/ 52327 h 52328"/>
                <a:gd name="connsiteX1" fmla="*/ 1557 w 43700"/>
                <a:gd name="connsiteY1" fmla="*/ 51375 h 52328"/>
                <a:gd name="connsiteX2" fmla="*/ 890 w 43700"/>
                <a:gd name="connsiteY2" fmla="*/ 45374 h 52328"/>
                <a:gd name="connsiteX3" fmla="*/ 36133 w 43700"/>
                <a:gd name="connsiteY3" fmla="*/ 1559 h 52328"/>
                <a:gd name="connsiteX4" fmla="*/ 42134 w 43700"/>
                <a:gd name="connsiteY4" fmla="*/ 892 h 52328"/>
                <a:gd name="connsiteX5" fmla="*/ 42800 w 43700"/>
                <a:gd name="connsiteY5" fmla="*/ 6988 h 52328"/>
                <a:gd name="connsiteX6" fmla="*/ 7558 w 43700"/>
                <a:gd name="connsiteY6" fmla="*/ 50708 h 52328"/>
                <a:gd name="connsiteX7" fmla="*/ 4224 w 43700"/>
                <a:gd name="connsiteY7" fmla="*/ 52327 h 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00" h="52328">
                  <a:moveTo>
                    <a:pt x="4224" y="52327"/>
                  </a:moveTo>
                  <a:cubicBezTo>
                    <a:pt x="3252" y="52345"/>
                    <a:pt x="2300" y="52007"/>
                    <a:pt x="1557" y="51375"/>
                  </a:cubicBezTo>
                  <a:cubicBezTo>
                    <a:pt x="-224" y="49872"/>
                    <a:pt x="-519" y="47232"/>
                    <a:pt x="890" y="45374"/>
                  </a:cubicBezTo>
                  <a:lnTo>
                    <a:pt x="36133" y="1559"/>
                  </a:lnTo>
                  <a:cubicBezTo>
                    <a:pt x="37638" y="-226"/>
                    <a:pt x="40276" y="-519"/>
                    <a:pt x="42134" y="892"/>
                  </a:cubicBezTo>
                  <a:cubicBezTo>
                    <a:pt x="43934" y="2430"/>
                    <a:pt x="44219" y="5100"/>
                    <a:pt x="42800" y="6988"/>
                  </a:cubicBezTo>
                  <a:lnTo>
                    <a:pt x="7558" y="50708"/>
                  </a:lnTo>
                  <a:cubicBezTo>
                    <a:pt x="6767" y="51748"/>
                    <a:pt x="5529" y="52350"/>
                    <a:pt x="4224" y="52327"/>
                  </a:cubicBezTo>
                  <a:close/>
                </a:path>
              </a:pathLst>
            </a:custGeom>
            <a:solidFill>
              <a:srgbClr val="FFFFFF"/>
            </a:solidFill>
            <a:ln w="9525" cap="flat">
              <a:noFill/>
              <a:prstDash val="solid"/>
              <a:miter/>
            </a:ln>
          </p:spPr>
          <p:txBody>
            <a:bodyPr rtlCol="0" anchor="ctr"/>
            <a:lstStyle/>
            <a:p>
              <a:pPr defTabSz="914378"/>
              <a:endParaRPr lang="en-US"/>
            </a:p>
          </p:txBody>
        </p:sp>
        <p:sp>
          <p:nvSpPr>
            <p:cNvPr id="114" name="Freeform: Shape 113">
              <a:extLst>
                <a:ext uri="{FF2B5EF4-FFF2-40B4-BE49-F238E27FC236}">
                  <a16:creationId xmlns:a16="http://schemas.microsoft.com/office/drawing/2014/main" xmlns="" id="{8DB4D925-20B7-4D29-9EB9-F0EF3A0F6767}"/>
                </a:ext>
              </a:extLst>
            </p:cNvPr>
            <p:cNvSpPr/>
            <p:nvPr/>
          </p:nvSpPr>
          <p:spPr>
            <a:xfrm>
              <a:off x="2651240" y="1350717"/>
              <a:ext cx="48463" cy="31627"/>
            </a:xfrm>
            <a:custGeom>
              <a:avLst/>
              <a:gdLst>
                <a:gd name="connsiteX0" fmla="*/ 4314 w 48463"/>
                <a:gd name="connsiteY0" fmla="*/ 31626 h 31627"/>
                <a:gd name="connsiteX1" fmla="*/ 599 w 48463"/>
                <a:gd name="connsiteY1" fmla="*/ 29435 h 31627"/>
                <a:gd name="connsiteX2" fmla="*/ 2028 w 48463"/>
                <a:gd name="connsiteY2" fmla="*/ 23682 h 31627"/>
                <a:gd name="connsiteX3" fmla="*/ 2123 w 48463"/>
                <a:gd name="connsiteY3" fmla="*/ 23625 h 31627"/>
                <a:gd name="connsiteX4" fmla="*/ 42033 w 48463"/>
                <a:gd name="connsiteY4" fmla="*/ 575 h 31627"/>
                <a:gd name="connsiteX5" fmla="*/ 47891 w 48463"/>
                <a:gd name="connsiteY5" fmla="*/ 2146 h 31627"/>
                <a:gd name="connsiteX6" fmla="*/ 46319 w 48463"/>
                <a:gd name="connsiteY6" fmla="*/ 8004 h 31627"/>
                <a:gd name="connsiteX7" fmla="*/ 6410 w 48463"/>
                <a:gd name="connsiteY7" fmla="*/ 31055 h 31627"/>
                <a:gd name="connsiteX8" fmla="*/ 4314 w 48463"/>
                <a:gd name="connsiteY8" fmla="*/ 31626 h 3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63" h="31627">
                  <a:moveTo>
                    <a:pt x="4314" y="31626"/>
                  </a:moveTo>
                  <a:cubicBezTo>
                    <a:pt x="2762" y="31660"/>
                    <a:pt x="1323" y="30811"/>
                    <a:pt x="599" y="29435"/>
                  </a:cubicBezTo>
                  <a:cubicBezTo>
                    <a:pt x="-591" y="27453"/>
                    <a:pt x="47" y="24878"/>
                    <a:pt x="2028" y="23682"/>
                  </a:cubicBezTo>
                  <a:cubicBezTo>
                    <a:pt x="2057" y="23663"/>
                    <a:pt x="2095" y="23644"/>
                    <a:pt x="2123" y="23625"/>
                  </a:cubicBezTo>
                  <a:lnTo>
                    <a:pt x="42033" y="575"/>
                  </a:lnTo>
                  <a:cubicBezTo>
                    <a:pt x="44081" y="-609"/>
                    <a:pt x="46710" y="95"/>
                    <a:pt x="47891" y="2146"/>
                  </a:cubicBezTo>
                  <a:cubicBezTo>
                    <a:pt x="49072" y="4198"/>
                    <a:pt x="48367" y="6820"/>
                    <a:pt x="46319" y="8004"/>
                  </a:cubicBezTo>
                  <a:lnTo>
                    <a:pt x="6410" y="31055"/>
                  </a:lnTo>
                  <a:cubicBezTo>
                    <a:pt x="5771" y="31418"/>
                    <a:pt x="5047" y="31615"/>
                    <a:pt x="4314" y="31626"/>
                  </a:cubicBezTo>
                  <a:close/>
                </a:path>
              </a:pathLst>
            </a:custGeom>
            <a:solidFill>
              <a:srgbClr val="FFFFFF"/>
            </a:solidFill>
            <a:ln w="9525" cap="flat">
              <a:noFill/>
              <a:prstDash val="solid"/>
              <a:miter/>
            </a:ln>
          </p:spPr>
          <p:txBody>
            <a:bodyPr rtlCol="0" anchor="ctr"/>
            <a:lstStyle/>
            <a:p>
              <a:pPr defTabSz="914378"/>
              <a:endParaRPr lang="en-US"/>
            </a:p>
          </p:txBody>
        </p:sp>
        <p:sp>
          <p:nvSpPr>
            <p:cNvPr id="115" name="Freeform: Shape 114">
              <a:extLst>
                <a:ext uri="{FF2B5EF4-FFF2-40B4-BE49-F238E27FC236}">
                  <a16:creationId xmlns:a16="http://schemas.microsoft.com/office/drawing/2014/main" xmlns="" id="{4BBE417E-B06B-46F9-87E1-6DEBBCF79147}"/>
                </a:ext>
              </a:extLst>
            </p:cNvPr>
            <p:cNvSpPr/>
            <p:nvPr/>
          </p:nvSpPr>
          <p:spPr>
            <a:xfrm>
              <a:off x="2639059" y="1431475"/>
              <a:ext cx="43847" cy="11744"/>
            </a:xfrm>
            <a:custGeom>
              <a:avLst/>
              <a:gdLst>
                <a:gd name="connsiteX0" fmla="*/ 39165 w 43847"/>
                <a:gd name="connsiteY0" fmla="*/ 11733 h 11744"/>
                <a:gd name="connsiteX1" fmla="*/ 39165 w 43847"/>
                <a:gd name="connsiteY1" fmla="*/ 11733 h 11744"/>
                <a:gd name="connsiteX2" fmla="*/ 3922 w 43847"/>
                <a:gd name="connsiteY2" fmla="*/ 8590 h 11744"/>
                <a:gd name="connsiteX3" fmla="*/ 17 w 43847"/>
                <a:gd name="connsiteY3" fmla="*/ 3922 h 11744"/>
                <a:gd name="connsiteX4" fmla="*/ 4684 w 43847"/>
                <a:gd name="connsiteY4" fmla="*/ 17 h 11744"/>
                <a:gd name="connsiteX5" fmla="*/ 39927 w 43847"/>
                <a:gd name="connsiteY5" fmla="*/ 3160 h 11744"/>
                <a:gd name="connsiteX6" fmla="*/ 43832 w 43847"/>
                <a:gd name="connsiteY6" fmla="*/ 7794 h 11744"/>
                <a:gd name="connsiteX7" fmla="*/ 43832 w 43847"/>
                <a:gd name="connsiteY7" fmla="*/ 7828 h 11744"/>
                <a:gd name="connsiteX8" fmla="*/ 39165 w 43847"/>
                <a:gd name="connsiteY8" fmla="*/ 11733 h 1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7" h="11744">
                  <a:moveTo>
                    <a:pt x="39165" y="11733"/>
                  </a:moveTo>
                  <a:lnTo>
                    <a:pt x="39165" y="11733"/>
                  </a:lnTo>
                  <a:lnTo>
                    <a:pt x="3922" y="8590"/>
                  </a:lnTo>
                  <a:cubicBezTo>
                    <a:pt x="1551" y="8379"/>
                    <a:pt x="-192" y="6289"/>
                    <a:pt x="17" y="3922"/>
                  </a:cubicBezTo>
                  <a:cubicBezTo>
                    <a:pt x="227" y="1555"/>
                    <a:pt x="2313" y="-193"/>
                    <a:pt x="4684" y="17"/>
                  </a:cubicBezTo>
                  <a:lnTo>
                    <a:pt x="39927" y="3160"/>
                  </a:lnTo>
                  <a:cubicBezTo>
                    <a:pt x="42289" y="3360"/>
                    <a:pt x="44032" y="5435"/>
                    <a:pt x="43832" y="7794"/>
                  </a:cubicBezTo>
                  <a:cubicBezTo>
                    <a:pt x="43832" y="7805"/>
                    <a:pt x="43832" y="7816"/>
                    <a:pt x="43832" y="7828"/>
                  </a:cubicBezTo>
                  <a:cubicBezTo>
                    <a:pt x="43584" y="10174"/>
                    <a:pt x="41517" y="11901"/>
                    <a:pt x="39165" y="11733"/>
                  </a:cubicBezTo>
                  <a:close/>
                </a:path>
              </a:pathLst>
            </a:custGeom>
            <a:solidFill>
              <a:srgbClr val="FFFFFF"/>
            </a:solidFill>
            <a:ln w="9525" cap="flat">
              <a:noFill/>
              <a:prstDash val="solid"/>
              <a:miter/>
            </a:ln>
          </p:spPr>
          <p:txBody>
            <a:bodyPr rtlCol="0" anchor="ctr"/>
            <a:lstStyle/>
            <a:p>
              <a:pPr defTabSz="914378"/>
              <a:endParaRPr lang="en-US"/>
            </a:p>
          </p:txBody>
        </p:sp>
        <p:sp>
          <p:nvSpPr>
            <p:cNvPr id="116" name="Freeform: Shape 115">
              <a:extLst>
                <a:ext uri="{FF2B5EF4-FFF2-40B4-BE49-F238E27FC236}">
                  <a16:creationId xmlns:a16="http://schemas.microsoft.com/office/drawing/2014/main" xmlns="" id="{A60E7F53-287B-469C-9EF7-DEF13021B732}"/>
                </a:ext>
              </a:extLst>
            </p:cNvPr>
            <p:cNvSpPr/>
            <p:nvPr/>
          </p:nvSpPr>
          <p:spPr>
            <a:xfrm>
              <a:off x="2608334" y="1489769"/>
              <a:ext cx="27159" cy="34687"/>
            </a:xfrm>
            <a:custGeom>
              <a:avLst/>
              <a:gdLst>
                <a:gd name="connsiteX0" fmla="*/ 22932 w 27159"/>
                <a:gd name="connsiteY0" fmla="*/ 34687 h 34687"/>
                <a:gd name="connsiteX1" fmla="*/ 19503 w 27159"/>
                <a:gd name="connsiteY1" fmla="*/ 32782 h 34687"/>
                <a:gd name="connsiteX2" fmla="*/ 453 w 27159"/>
                <a:gd name="connsiteY2" fmla="*/ 6207 h 34687"/>
                <a:gd name="connsiteX3" fmla="*/ 2367 w 27159"/>
                <a:gd name="connsiteY3" fmla="*/ 454 h 34687"/>
                <a:gd name="connsiteX4" fmla="*/ 7406 w 27159"/>
                <a:gd name="connsiteY4" fmla="*/ 1349 h 34687"/>
                <a:gd name="connsiteX5" fmla="*/ 26456 w 27159"/>
                <a:gd name="connsiteY5" fmla="*/ 27924 h 34687"/>
                <a:gd name="connsiteX6" fmla="*/ 25161 w 27159"/>
                <a:gd name="connsiteY6" fmla="*/ 33982 h 34687"/>
                <a:gd name="connsiteX7" fmla="*/ 22932 w 27159"/>
                <a:gd name="connsiteY7" fmla="*/ 34687 h 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59" h="34687">
                  <a:moveTo>
                    <a:pt x="22932" y="34687"/>
                  </a:moveTo>
                  <a:cubicBezTo>
                    <a:pt x="21532" y="34696"/>
                    <a:pt x="20236" y="33973"/>
                    <a:pt x="19503" y="32782"/>
                  </a:cubicBezTo>
                  <a:lnTo>
                    <a:pt x="453" y="6207"/>
                  </a:lnTo>
                  <a:cubicBezTo>
                    <a:pt x="-604" y="4093"/>
                    <a:pt x="253" y="1511"/>
                    <a:pt x="2367" y="454"/>
                  </a:cubicBezTo>
                  <a:cubicBezTo>
                    <a:pt x="4063" y="-394"/>
                    <a:pt x="6111" y="-32"/>
                    <a:pt x="7406" y="1349"/>
                  </a:cubicBezTo>
                  <a:lnTo>
                    <a:pt x="26456" y="27924"/>
                  </a:lnTo>
                  <a:cubicBezTo>
                    <a:pt x="27771" y="29953"/>
                    <a:pt x="27190" y="32668"/>
                    <a:pt x="25161" y="33982"/>
                  </a:cubicBezTo>
                  <a:cubicBezTo>
                    <a:pt x="24494" y="34420"/>
                    <a:pt x="23722" y="34658"/>
                    <a:pt x="22932" y="34687"/>
                  </a:cubicBezTo>
                  <a:close/>
                </a:path>
              </a:pathLst>
            </a:custGeom>
            <a:solidFill>
              <a:srgbClr val="FFFFFF"/>
            </a:solidFill>
            <a:ln w="9525" cap="flat">
              <a:noFill/>
              <a:prstDash val="solid"/>
              <a:miter/>
            </a:ln>
          </p:spPr>
          <p:txBody>
            <a:bodyPr rtlCol="0" anchor="ctr"/>
            <a:lstStyle/>
            <a:p>
              <a:pPr defTabSz="914378"/>
              <a:endParaRPr lang="en-US"/>
            </a:p>
          </p:txBody>
        </p:sp>
        <p:sp>
          <p:nvSpPr>
            <p:cNvPr id="117" name="Freeform: Shape 116">
              <a:extLst>
                <a:ext uri="{FF2B5EF4-FFF2-40B4-BE49-F238E27FC236}">
                  <a16:creationId xmlns:a16="http://schemas.microsoft.com/office/drawing/2014/main" xmlns="" id="{FFB24A71-F7A0-4033-9E58-E4E52F31467E}"/>
                </a:ext>
              </a:extLst>
            </p:cNvPr>
            <p:cNvSpPr/>
            <p:nvPr/>
          </p:nvSpPr>
          <p:spPr>
            <a:xfrm>
              <a:off x="2562971" y="1526266"/>
              <a:ext cx="8572" cy="54959"/>
            </a:xfrm>
            <a:custGeom>
              <a:avLst/>
              <a:gdLst>
                <a:gd name="connsiteX0" fmla="*/ 4286 w 8572"/>
                <a:gd name="connsiteY0" fmla="*/ 54959 h 54959"/>
                <a:gd name="connsiteX1" fmla="*/ 0 w 8572"/>
                <a:gd name="connsiteY1" fmla="*/ 50673 h 54959"/>
                <a:gd name="connsiteX2" fmla="*/ 0 w 8572"/>
                <a:gd name="connsiteY2" fmla="*/ 4286 h 54959"/>
                <a:gd name="connsiteX3" fmla="*/ 4286 w 8572"/>
                <a:gd name="connsiteY3" fmla="*/ 0 h 54959"/>
                <a:gd name="connsiteX4" fmla="*/ 8573 w 8572"/>
                <a:gd name="connsiteY4" fmla="*/ 4286 h 54959"/>
                <a:gd name="connsiteX5" fmla="*/ 8573 w 8572"/>
                <a:gd name="connsiteY5" fmla="*/ 50673 h 54959"/>
                <a:gd name="connsiteX6" fmla="*/ 4286 w 8572"/>
                <a:gd name="connsiteY6" fmla="*/ 54959 h 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 h="54959">
                  <a:moveTo>
                    <a:pt x="4286" y="54959"/>
                  </a:moveTo>
                  <a:cubicBezTo>
                    <a:pt x="1915" y="54959"/>
                    <a:pt x="0" y="53045"/>
                    <a:pt x="0" y="50673"/>
                  </a:cubicBezTo>
                  <a:lnTo>
                    <a:pt x="0" y="4286"/>
                  </a:lnTo>
                  <a:cubicBezTo>
                    <a:pt x="0" y="1915"/>
                    <a:pt x="1915" y="0"/>
                    <a:pt x="4286" y="0"/>
                  </a:cubicBezTo>
                  <a:cubicBezTo>
                    <a:pt x="6658" y="0"/>
                    <a:pt x="8573" y="1915"/>
                    <a:pt x="8573" y="4286"/>
                  </a:cubicBezTo>
                  <a:lnTo>
                    <a:pt x="8573" y="50673"/>
                  </a:lnTo>
                  <a:cubicBezTo>
                    <a:pt x="8573" y="53045"/>
                    <a:pt x="6658" y="54959"/>
                    <a:pt x="4286" y="54959"/>
                  </a:cubicBezTo>
                  <a:close/>
                </a:path>
              </a:pathLst>
            </a:custGeom>
            <a:solidFill>
              <a:srgbClr val="FFFFFF"/>
            </a:solidFill>
            <a:ln w="9525" cap="flat">
              <a:noFill/>
              <a:prstDash val="solid"/>
              <a:miter/>
            </a:ln>
          </p:spPr>
          <p:txBody>
            <a:bodyPr rtlCol="0" anchor="ctr"/>
            <a:lstStyle/>
            <a:p>
              <a:pPr defTabSz="914378"/>
              <a:endParaRPr lang="en-US"/>
            </a:p>
          </p:txBody>
        </p:sp>
        <p:sp>
          <p:nvSpPr>
            <p:cNvPr id="118" name="Freeform: Shape 117">
              <a:extLst>
                <a:ext uri="{FF2B5EF4-FFF2-40B4-BE49-F238E27FC236}">
                  <a16:creationId xmlns:a16="http://schemas.microsoft.com/office/drawing/2014/main" xmlns="" id="{CE3A93FF-4506-45CF-A48B-0A8AEF2E608A}"/>
                </a:ext>
              </a:extLst>
            </p:cNvPr>
            <p:cNvSpPr/>
            <p:nvPr/>
          </p:nvSpPr>
          <p:spPr>
            <a:xfrm>
              <a:off x="2498877" y="1534518"/>
              <a:ext cx="30029" cy="63852"/>
            </a:xfrm>
            <a:custGeom>
              <a:avLst/>
              <a:gdLst>
                <a:gd name="connsiteX0" fmla="*/ 4277 w 30029"/>
                <a:gd name="connsiteY0" fmla="*/ 63852 h 63852"/>
                <a:gd name="connsiteX1" fmla="*/ 0 w 30029"/>
                <a:gd name="connsiteY1" fmla="*/ 59557 h 63852"/>
                <a:gd name="connsiteX2" fmla="*/ 276 w 30029"/>
                <a:gd name="connsiteY2" fmla="*/ 58042 h 63852"/>
                <a:gd name="connsiteX3" fmla="*/ 21803 w 30029"/>
                <a:gd name="connsiteY3" fmla="*/ 2702 h 63852"/>
                <a:gd name="connsiteX4" fmla="*/ 27213 w 30029"/>
                <a:gd name="connsiteY4" fmla="*/ 273 h 63852"/>
                <a:gd name="connsiteX5" fmla="*/ 27327 w 30029"/>
                <a:gd name="connsiteY5" fmla="*/ 321 h 63852"/>
                <a:gd name="connsiteX6" fmla="*/ 29756 w 30029"/>
                <a:gd name="connsiteY6" fmla="*/ 5731 h 63852"/>
                <a:gd name="connsiteX7" fmla="*/ 29709 w 30029"/>
                <a:gd name="connsiteY7" fmla="*/ 5845 h 63852"/>
                <a:gd name="connsiteX8" fmla="*/ 8277 w 30029"/>
                <a:gd name="connsiteY8" fmla="*/ 61090 h 63852"/>
                <a:gd name="connsiteX9" fmla="*/ 4277 w 30029"/>
                <a:gd name="connsiteY9" fmla="*/ 63852 h 6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9" h="63852">
                  <a:moveTo>
                    <a:pt x="4277" y="63852"/>
                  </a:moveTo>
                  <a:cubicBezTo>
                    <a:pt x="1905" y="63852"/>
                    <a:pt x="-9" y="61928"/>
                    <a:pt x="0" y="59557"/>
                  </a:cubicBezTo>
                  <a:cubicBezTo>
                    <a:pt x="0" y="59042"/>
                    <a:pt x="95" y="58528"/>
                    <a:pt x="276" y="58042"/>
                  </a:cubicBezTo>
                  <a:lnTo>
                    <a:pt x="21803" y="2702"/>
                  </a:lnTo>
                  <a:cubicBezTo>
                    <a:pt x="22622" y="540"/>
                    <a:pt x="25041" y="-546"/>
                    <a:pt x="27213" y="273"/>
                  </a:cubicBezTo>
                  <a:cubicBezTo>
                    <a:pt x="27251" y="292"/>
                    <a:pt x="27289" y="302"/>
                    <a:pt x="27327" y="321"/>
                  </a:cubicBezTo>
                  <a:cubicBezTo>
                    <a:pt x="29490" y="1140"/>
                    <a:pt x="30575" y="3559"/>
                    <a:pt x="29756" y="5731"/>
                  </a:cubicBezTo>
                  <a:cubicBezTo>
                    <a:pt x="29737" y="5769"/>
                    <a:pt x="29728" y="5807"/>
                    <a:pt x="29709" y="5845"/>
                  </a:cubicBezTo>
                  <a:lnTo>
                    <a:pt x="8277" y="61090"/>
                  </a:lnTo>
                  <a:cubicBezTo>
                    <a:pt x="7649" y="62748"/>
                    <a:pt x="6058" y="63852"/>
                    <a:pt x="4277" y="63852"/>
                  </a:cubicBezTo>
                  <a:close/>
                </a:path>
              </a:pathLst>
            </a:custGeom>
            <a:solidFill>
              <a:srgbClr val="FFFFFF"/>
            </a:solidFill>
            <a:ln w="9525" cap="flat">
              <a:noFill/>
              <a:prstDash val="solid"/>
              <a:miter/>
            </a:ln>
          </p:spPr>
          <p:txBody>
            <a:bodyPr rtlCol="0" anchor="ctr"/>
            <a:lstStyle/>
            <a:p>
              <a:pPr defTabSz="914378"/>
              <a:endParaRPr lang="en-US"/>
            </a:p>
          </p:txBody>
        </p:sp>
        <p:sp>
          <p:nvSpPr>
            <p:cNvPr id="119" name="Freeform: Shape 118">
              <a:extLst>
                <a:ext uri="{FF2B5EF4-FFF2-40B4-BE49-F238E27FC236}">
                  <a16:creationId xmlns:a16="http://schemas.microsoft.com/office/drawing/2014/main" xmlns="" id="{39717229-6FEC-4EF6-BEBD-409102CEA2C8}"/>
                </a:ext>
              </a:extLst>
            </p:cNvPr>
            <p:cNvSpPr/>
            <p:nvPr/>
          </p:nvSpPr>
          <p:spPr>
            <a:xfrm>
              <a:off x="2451987" y="1518906"/>
              <a:ext cx="43771" cy="52413"/>
            </a:xfrm>
            <a:custGeom>
              <a:avLst/>
              <a:gdLst>
                <a:gd name="connsiteX0" fmla="*/ 4305 w 43771"/>
                <a:gd name="connsiteY0" fmla="*/ 52413 h 52413"/>
                <a:gd name="connsiteX1" fmla="*/ 1638 w 43771"/>
                <a:gd name="connsiteY1" fmla="*/ 51460 h 52413"/>
                <a:gd name="connsiteX2" fmla="*/ 876 w 43771"/>
                <a:gd name="connsiteY2" fmla="*/ 45583 h 52413"/>
                <a:gd name="connsiteX3" fmla="*/ 971 w 43771"/>
                <a:gd name="connsiteY3" fmla="*/ 45460 h 52413"/>
                <a:gd name="connsiteX4" fmla="*/ 36118 w 43771"/>
                <a:gd name="connsiteY4" fmla="*/ 1645 h 52413"/>
                <a:gd name="connsiteX5" fmla="*/ 42138 w 43771"/>
                <a:gd name="connsiteY5" fmla="*/ 911 h 52413"/>
                <a:gd name="connsiteX6" fmla="*/ 42214 w 43771"/>
                <a:gd name="connsiteY6" fmla="*/ 978 h 52413"/>
                <a:gd name="connsiteX7" fmla="*/ 42881 w 43771"/>
                <a:gd name="connsiteY7" fmla="*/ 6979 h 52413"/>
                <a:gd name="connsiteX8" fmla="*/ 7638 w 43771"/>
                <a:gd name="connsiteY8" fmla="*/ 50794 h 52413"/>
                <a:gd name="connsiteX9" fmla="*/ 4305 w 43771"/>
                <a:gd name="connsiteY9" fmla="*/ 52413 h 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71" h="52413">
                  <a:moveTo>
                    <a:pt x="4305" y="52413"/>
                  </a:moveTo>
                  <a:cubicBezTo>
                    <a:pt x="3333" y="52432"/>
                    <a:pt x="2381" y="52089"/>
                    <a:pt x="1638" y="51460"/>
                  </a:cubicBezTo>
                  <a:cubicBezTo>
                    <a:pt x="-201" y="50051"/>
                    <a:pt x="-544" y="47422"/>
                    <a:pt x="876" y="45583"/>
                  </a:cubicBezTo>
                  <a:cubicBezTo>
                    <a:pt x="904" y="45545"/>
                    <a:pt x="933" y="45498"/>
                    <a:pt x="971" y="45460"/>
                  </a:cubicBezTo>
                  <a:lnTo>
                    <a:pt x="36118" y="1645"/>
                  </a:lnTo>
                  <a:cubicBezTo>
                    <a:pt x="37575" y="-222"/>
                    <a:pt x="40271" y="-546"/>
                    <a:pt x="42138" y="911"/>
                  </a:cubicBezTo>
                  <a:cubicBezTo>
                    <a:pt x="42167" y="940"/>
                    <a:pt x="42186" y="959"/>
                    <a:pt x="42214" y="978"/>
                  </a:cubicBezTo>
                  <a:cubicBezTo>
                    <a:pt x="43995" y="2483"/>
                    <a:pt x="44291" y="5121"/>
                    <a:pt x="42881" y="6979"/>
                  </a:cubicBezTo>
                  <a:lnTo>
                    <a:pt x="7638" y="50794"/>
                  </a:lnTo>
                  <a:cubicBezTo>
                    <a:pt x="6819" y="51803"/>
                    <a:pt x="5600" y="52394"/>
                    <a:pt x="4305" y="52413"/>
                  </a:cubicBezTo>
                  <a:close/>
                </a:path>
              </a:pathLst>
            </a:custGeom>
            <a:solidFill>
              <a:srgbClr val="FFFFFF"/>
            </a:solidFill>
            <a:ln w="9525" cap="flat">
              <a:noFill/>
              <a:prstDash val="solid"/>
              <a:miter/>
            </a:ln>
          </p:spPr>
          <p:txBody>
            <a:bodyPr rtlCol="0" anchor="ctr"/>
            <a:lstStyle/>
            <a:p>
              <a:pPr defTabSz="914378"/>
              <a:endParaRPr lang="en-US"/>
            </a:p>
          </p:txBody>
        </p:sp>
        <p:sp>
          <p:nvSpPr>
            <p:cNvPr id="120" name="Freeform: Shape 119">
              <a:extLst>
                <a:ext uri="{FF2B5EF4-FFF2-40B4-BE49-F238E27FC236}">
                  <a16:creationId xmlns:a16="http://schemas.microsoft.com/office/drawing/2014/main" xmlns="" id="{2A9B7630-1529-45FA-8BEB-8F579A882727}"/>
                </a:ext>
              </a:extLst>
            </p:cNvPr>
            <p:cNvSpPr/>
            <p:nvPr/>
          </p:nvSpPr>
          <p:spPr>
            <a:xfrm>
              <a:off x="2435298" y="1474479"/>
              <a:ext cx="50517" cy="32737"/>
            </a:xfrm>
            <a:custGeom>
              <a:avLst/>
              <a:gdLst>
                <a:gd name="connsiteX0" fmla="*/ 4325 w 50517"/>
                <a:gd name="connsiteY0" fmla="*/ 32736 h 32737"/>
                <a:gd name="connsiteX1" fmla="*/ 610 w 50517"/>
                <a:gd name="connsiteY1" fmla="*/ 30641 h 32737"/>
                <a:gd name="connsiteX2" fmla="*/ 2087 w 50517"/>
                <a:gd name="connsiteY2" fmla="*/ 24764 h 32737"/>
                <a:gd name="connsiteX3" fmla="*/ 2134 w 50517"/>
                <a:gd name="connsiteY3" fmla="*/ 24735 h 32737"/>
                <a:gd name="connsiteX4" fmla="*/ 44139 w 50517"/>
                <a:gd name="connsiteY4" fmla="*/ 542 h 32737"/>
                <a:gd name="connsiteX5" fmla="*/ 49950 w 50517"/>
                <a:gd name="connsiteY5" fmla="*/ 2161 h 32737"/>
                <a:gd name="connsiteX6" fmla="*/ 48426 w 50517"/>
                <a:gd name="connsiteY6" fmla="*/ 7971 h 32737"/>
                <a:gd name="connsiteX7" fmla="*/ 6420 w 50517"/>
                <a:gd name="connsiteY7" fmla="*/ 32165 h 32737"/>
                <a:gd name="connsiteX8" fmla="*/ 4325 w 50517"/>
                <a:gd name="connsiteY8" fmla="*/ 32736 h 3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17" h="32737">
                  <a:moveTo>
                    <a:pt x="4325" y="32736"/>
                  </a:moveTo>
                  <a:cubicBezTo>
                    <a:pt x="2801" y="32765"/>
                    <a:pt x="1372" y="31965"/>
                    <a:pt x="610" y="30641"/>
                  </a:cubicBezTo>
                  <a:cubicBezTo>
                    <a:pt x="-609" y="28612"/>
                    <a:pt x="58" y="25974"/>
                    <a:pt x="2087" y="24764"/>
                  </a:cubicBezTo>
                  <a:cubicBezTo>
                    <a:pt x="2106" y="24754"/>
                    <a:pt x="2115" y="24745"/>
                    <a:pt x="2134" y="24735"/>
                  </a:cubicBezTo>
                  <a:lnTo>
                    <a:pt x="44139" y="542"/>
                  </a:lnTo>
                  <a:cubicBezTo>
                    <a:pt x="46197" y="-601"/>
                    <a:pt x="48788" y="123"/>
                    <a:pt x="49950" y="2161"/>
                  </a:cubicBezTo>
                  <a:cubicBezTo>
                    <a:pt x="51112" y="4190"/>
                    <a:pt x="50435" y="6771"/>
                    <a:pt x="48426" y="7971"/>
                  </a:cubicBezTo>
                  <a:lnTo>
                    <a:pt x="6420" y="32165"/>
                  </a:lnTo>
                  <a:cubicBezTo>
                    <a:pt x="5782" y="32527"/>
                    <a:pt x="5058" y="32727"/>
                    <a:pt x="4325" y="32736"/>
                  </a:cubicBezTo>
                  <a:close/>
                </a:path>
              </a:pathLst>
            </a:custGeom>
            <a:solidFill>
              <a:srgbClr val="FFFFFF"/>
            </a:solidFill>
            <a:ln w="9525" cap="flat">
              <a:noFill/>
              <a:prstDash val="solid"/>
              <a:miter/>
            </a:ln>
          </p:spPr>
          <p:txBody>
            <a:bodyPr rtlCol="0" anchor="ctr"/>
            <a:lstStyle/>
            <a:p>
              <a:pPr defTabSz="914378"/>
              <a:endParaRPr lang="en-US"/>
            </a:p>
          </p:txBody>
        </p:sp>
        <p:sp>
          <p:nvSpPr>
            <p:cNvPr id="121" name="Freeform: Shape 120">
              <a:extLst>
                <a:ext uri="{FF2B5EF4-FFF2-40B4-BE49-F238E27FC236}">
                  <a16:creationId xmlns:a16="http://schemas.microsoft.com/office/drawing/2014/main" xmlns="" id="{2672A89E-F02F-40E7-8E70-919165948523}"/>
                </a:ext>
              </a:extLst>
            </p:cNvPr>
            <p:cNvSpPr/>
            <p:nvPr/>
          </p:nvSpPr>
          <p:spPr>
            <a:xfrm>
              <a:off x="2451993" y="1415081"/>
              <a:ext cx="44207" cy="11743"/>
            </a:xfrm>
            <a:custGeom>
              <a:avLst/>
              <a:gdLst>
                <a:gd name="connsiteX0" fmla="*/ 39540 w 44207"/>
                <a:gd name="connsiteY0" fmla="*/ 11458 h 11743"/>
                <a:gd name="connsiteX1" fmla="*/ 39540 w 44207"/>
                <a:gd name="connsiteY1" fmla="*/ 11458 h 11743"/>
                <a:gd name="connsiteX2" fmla="*/ 3917 w 44207"/>
                <a:gd name="connsiteY2" fmla="*/ 8601 h 11743"/>
                <a:gd name="connsiteX3" fmla="*/ 12 w 44207"/>
                <a:gd name="connsiteY3" fmla="*/ 3933 h 11743"/>
                <a:gd name="connsiteX4" fmla="*/ 4450 w 44207"/>
                <a:gd name="connsiteY4" fmla="*/ 8 h 11743"/>
                <a:gd name="connsiteX5" fmla="*/ 4679 w 44207"/>
                <a:gd name="connsiteY5" fmla="*/ 28 h 11743"/>
                <a:gd name="connsiteX6" fmla="*/ 39921 w 44207"/>
                <a:gd name="connsiteY6" fmla="*/ 3171 h 11743"/>
                <a:gd name="connsiteX7" fmla="*/ 44208 w 44207"/>
                <a:gd name="connsiteY7" fmla="*/ 7458 h 11743"/>
                <a:gd name="connsiteX8" fmla="*/ 39921 w 44207"/>
                <a:gd name="connsiteY8" fmla="*/ 11744 h 1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07" h="11743">
                  <a:moveTo>
                    <a:pt x="39540" y="11458"/>
                  </a:moveTo>
                  <a:lnTo>
                    <a:pt x="39540" y="11458"/>
                  </a:lnTo>
                  <a:lnTo>
                    <a:pt x="3917" y="8601"/>
                  </a:lnTo>
                  <a:cubicBezTo>
                    <a:pt x="1574" y="8350"/>
                    <a:pt x="-160" y="6287"/>
                    <a:pt x="12" y="3933"/>
                  </a:cubicBezTo>
                  <a:cubicBezTo>
                    <a:pt x="155" y="1624"/>
                    <a:pt x="2145" y="-135"/>
                    <a:pt x="4450" y="8"/>
                  </a:cubicBezTo>
                  <a:cubicBezTo>
                    <a:pt x="4527" y="13"/>
                    <a:pt x="4603" y="20"/>
                    <a:pt x="4679" y="28"/>
                  </a:cubicBezTo>
                  <a:lnTo>
                    <a:pt x="39921" y="3171"/>
                  </a:lnTo>
                  <a:cubicBezTo>
                    <a:pt x="42293" y="3171"/>
                    <a:pt x="44208" y="5091"/>
                    <a:pt x="44208" y="7458"/>
                  </a:cubicBezTo>
                  <a:cubicBezTo>
                    <a:pt x="44208" y="9825"/>
                    <a:pt x="42293" y="11744"/>
                    <a:pt x="39921" y="11744"/>
                  </a:cubicBezTo>
                  <a:close/>
                </a:path>
              </a:pathLst>
            </a:custGeom>
            <a:solidFill>
              <a:srgbClr val="FFFFFF"/>
            </a:solidFill>
            <a:ln w="9525" cap="flat">
              <a:noFill/>
              <a:prstDash val="solid"/>
              <a:miter/>
            </a:ln>
          </p:spPr>
          <p:txBody>
            <a:bodyPr rtlCol="0" anchor="ctr"/>
            <a:lstStyle/>
            <a:p>
              <a:pPr defTabSz="914378"/>
              <a:endParaRPr lang="en-US"/>
            </a:p>
          </p:txBody>
        </p:sp>
        <p:sp>
          <p:nvSpPr>
            <p:cNvPr id="122" name="Freeform: Shape 121">
              <a:extLst>
                <a:ext uri="{FF2B5EF4-FFF2-40B4-BE49-F238E27FC236}">
                  <a16:creationId xmlns:a16="http://schemas.microsoft.com/office/drawing/2014/main" xmlns="" id="{1A931349-D979-404C-A1B4-7A12BCE7A00D}"/>
                </a:ext>
              </a:extLst>
            </p:cNvPr>
            <p:cNvSpPr/>
            <p:nvPr/>
          </p:nvSpPr>
          <p:spPr>
            <a:xfrm>
              <a:off x="2498846" y="1333649"/>
              <a:ext cx="28781" cy="37168"/>
            </a:xfrm>
            <a:custGeom>
              <a:avLst/>
              <a:gdLst>
                <a:gd name="connsiteX0" fmla="*/ 24501 w 28781"/>
                <a:gd name="connsiteY0" fmla="*/ 37169 h 37168"/>
                <a:gd name="connsiteX1" fmla="*/ 20977 w 28781"/>
                <a:gd name="connsiteY1" fmla="*/ 35359 h 37168"/>
                <a:gd name="connsiteX2" fmla="*/ 784 w 28781"/>
                <a:gd name="connsiteY2" fmla="*/ 6784 h 37168"/>
                <a:gd name="connsiteX3" fmla="*/ 1832 w 28781"/>
                <a:gd name="connsiteY3" fmla="*/ 783 h 37168"/>
                <a:gd name="connsiteX4" fmla="*/ 7833 w 28781"/>
                <a:gd name="connsiteY4" fmla="*/ 1831 h 37168"/>
                <a:gd name="connsiteX5" fmla="*/ 28026 w 28781"/>
                <a:gd name="connsiteY5" fmla="*/ 30406 h 37168"/>
                <a:gd name="connsiteX6" fmla="*/ 26978 w 28781"/>
                <a:gd name="connsiteY6" fmla="*/ 36407 h 37168"/>
                <a:gd name="connsiteX7" fmla="*/ 24501 w 28781"/>
                <a:gd name="connsiteY7" fmla="*/ 37169 h 3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1" h="37168">
                  <a:moveTo>
                    <a:pt x="24501" y="37169"/>
                  </a:moveTo>
                  <a:cubicBezTo>
                    <a:pt x="23111" y="37147"/>
                    <a:pt x="21806" y="36477"/>
                    <a:pt x="20977" y="35359"/>
                  </a:cubicBezTo>
                  <a:lnTo>
                    <a:pt x="784" y="6784"/>
                  </a:lnTo>
                  <a:cubicBezTo>
                    <a:pt x="-587" y="4838"/>
                    <a:pt x="-111" y="2151"/>
                    <a:pt x="1832" y="783"/>
                  </a:cubicBezTo>
                  <a:cubicBezTo>
                    <a:pt x="3775" y="-584"/>
                    <a:pt x="6461" y="-115"/>
                    <a:pt x="7833" y="1831"/>
                  </a:cubicBezTo>
                  <a:lnTo>
                    <a:pt x="28026" y="30406"/>
                  </a:lnTo>
                  <a:cubicBezTo>
                    <a:pt x="29350" y="32362"/>
                    <a:pt x="28893" y="35016"/>
                    <a:pt x="26978" y="36407"/>
                  </a:cubicBezTo>
                  <a:cubicBezTo>
                    <a:pt x="26235" y="36885"/>
                    <a:pt x="25378" y="37149"/>
                    <a:pt x="24501" y="37169"/>
                  </a:cubicBezTo>
                  <a:close/>
                </a:path>
              </a:pathLst>
            </a:custGeom>
            <a:solidFill>
              <a:srgbClr val="FFFFFF"/>
            </a:solidFill>
            <a:ln w="9525" cap="flat">
              <a:noFill/>
              <a:prstDash val="solid"/>
              <a:miter/>
            </a:ln>
          </p:spPr>
          <p:txBody>
            <a:bodyPr rtlCol="0" anchor="ctr"/>
            <a:lstStyle/>
            <a:p>
              <a:pPr defTabSz="914378"/>
              <a:endParaRPr lang="en-US"/>
            </a:p>
          </p:txBody>
        </p:sp>
        <p:sp>
          <p:nvSpPr>
            <p:cNvPr id="123" name="Freeform: Shape 122">
              <a:extLst>
                <a:ext uri="{FF2B5EF4-FFF2-40B4-BE49-F238E27FC236}">
                  <a16:creationId xmlns:a16="http://schemas.microsoft.com/office/drawing/2014/main" xmlns="" id="{1FF8F946-D39A-4788-AE04-28AA9AD34239}"/>
                </a:ext>
              </a:extLst>
            </p:cNvPr>
            <p:cNvSpPr/>
            <p:nvPr/>
          </p:nvSpPr>
          <p:spPr>
            <a:xfrm>
              <a:off x="2187427" y="1860927"/>
              <a:ext cx="128914" cy="156543"/>
            </a:xfrm>
            <a:custGeom>
              <a:avLst/>
              <a:gdLst>
                <a:gd name="connsiteX0" fmla="*/ 22643 w 128914"/>
                <a:gd name="connsiteY0" fmla="*/ 156448 h 156543"/>
                <a:gd name="connsiteX1" fmla="*/ 21976 w 128914"/>
                <a:gd name="connsiteY1" fmla="*/ 156448 h 156543"/>
                <a:gd name="connsiteX2" fmla="*/ 21119 w 128914"/>
                <a:gd name="connsiteY2" fmla="*/ 155496 h 156543"/>
                <a:gd name="connsiteX3" fmla="*/ 68 w 128914"/>
                <a:gd name="connsiteY3" fmla="*/ 62436 h 156543"/>
                <a:gd name="connsiteX4" fmla="*/ 735 w 128914"/>
                <a:gd name="connsiteY4" fmla="*/ 60817 h 156543"/>
                <a:gd name="connsiteX5" fmla="*/ 105510 w 128914"/>
                <a:gd name="connsiteY5" fmla="*/ 143 h 156543"/>
                <a:gd name="connsiteX6" fmla="*/ 106844 w 128914"/>
                <a:gd name="connsiteY6" fmla="*/ 143 h 156543"/>
                <a:gd name="connsiteX7" fmla="*/ 107701 w 128914"/>
                <a:gd name="connsiteY7" fmla="*/ 1191 h 156543"/>
                <a:gd name="connsiteX8" fmla="*/ 128846 w 128914"/>
                <a:gd name="connsiteY8" fmla="*/ 94250 h 156543"/>
                <a:gd name="connsiteX9" fmla="*/ 128180 w 128914"/>
                <a:gd name="connsiteY9" fmla="*/ 95869 h 156543"/>
                <a:gd name="connsiteX10" fmla="*/ 23405 w 128914"/>
                <a:gd name="connsiteY10" fmla="*/ 156543 h 156543"/>
                <a:gd name="connsiteX11" fmla="*/ 3593 w 128914"/>
                <a:gd name="connsiteY11" fmla="*/ 62627 h 156543"/>
                <a:gd name="connsiteX12" fmla="*/ 23976 w 128914"/>
                <a:gd name="connsiteY12" fmla="*/ 152638 h 156543"/>
                <a:gd name="connsiteX13" fmla="*/ 126275 w 128914"/>
                <a:gd name="connsiteY13" fmla="*/ 93583 h 156543"/>
                <a:gd name="connsiteX14" fmla="*/ 105891 w 128914"/>
                <a:gd name="connsiteY14" fmla="*/ 3572 h 1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914" h="156543">
                  <a:moveTo>
                    <a:pt x="22643" y="156448"/>
                  </a:moveTo>
                  <a:lnTo>
                    <a:pt x="21976" y="156448"/>
                  </a:lnTo>
                  <a:cubicBezTo>
                    <a:pt x="21576" y="156258"/>
                    <a:pt x="21271" y="155915"/>
                    <a:pt x="21119" y="155496"/>
                  </a:cubicBezTo>
                  <a:lnTo>
                    <a:pt x="68" y="62436"/>
                  </a:lnTo>
                  <a:cubicBezTo>
                    <a:pt x="-141" y="61808"/>
                    <a:pt x="145" y="61112"/>
                    <a:pt x="735" y="60817"/>
                  </a:cubicBezTo>
                  <a:lnTo>
                    <a:pt x="105510" y="143"/>
                  </a:lnTo>
                  <a:cubicBezTo>
                    <a:pt x="105939" y="-48"/>
                    <a:pt x="106425" y="-48"/>
                    <a:pt x="106844" y="143"/>
                  </a:cubicBezTo>
                  <a:cubicBezTo>
                    <a:pt x="107301" y="314"/>
                    <a:pt x="107625" y="714"/>
                    <a:pt x="107701" y="1191"/>
                  </a:cubicBezTo>
                  <a:lnTo>
                    <a:pt x="128846" y="94250"/>
                  </a:lnTo>
                  <a:cubicBezTo>
                    <a:pt x="129056" y="94879"/>
                    <a:pt x="128770" y="95574"/>
                    <a:pt x="128180" y="95869"/>
                  </a:cubicBezTo>
                  <a:lnTo>
                    <a:pt x="23405" y="156543"/>
                  </a:lnTo>
                  <a:close/>
                  <a:moveTo>
                    <a:pt x="3593" y="62627"/>
                  </a:moveTo>
                  <a:lnTo>
                    <a:pt x="23976" y="152638"/>
                  </a:lnTo>
                  <a:lnTo>
                    <a:pt x="126275" y="93583"/>
                  </a:lnTo>
                  <a:lnTo>
                    <a:pt x="105891" y="3572"/>
                  </a:lnTo>
                  <a:close/>
                </a:path>
              </a:pathLst>
            </a:custGeom>
            <a:solidFill>
              <a:srgbClr val="FAFAFA"/>
            </a:solidFill>
            <a:ln w="9525" cap="flat">
              <a:noFill/>
              <a:prstDash val="solid"/>
              <a:miter/>
            </a:ln>
          </p:spPr>
          <p:txBody>
            <a:bodyPr rtlCol="0" anchor="ctr"/>
            <a:lstStyle/>
            <a:p>
              <a:pPr defTabSz="914378"/>
              <a:endParaRPr lang="en-US"/>
            </a:p>
          </p:txBody>
        </p:sp>
        <p:sp>
          <p:nvSpPr>
            <p:cNvPr id="124" name="Freeform: Shape 123">
              <a:extLst>
                <a:ext uri="{FF2B5EF4-FFF2-40B4-BE49-F238E27FC236}">
                  <a16:creationId xmlns:a16="http://schemas.microsoft.com/office/drawing/2014/main" xmlns="" id="{FD56AD34-4FA6-4F60-BBC5-81BCB7DF3CB6}"/>
                </a:ext>
              </a:extLst>
            </p:cNvPr>
            <p:cNvSpPr/>
            <p:nvPr/>
          </p:nvSpPr>
          <p:spPr>
            <a:xfrm>
              <a:off x="2292442" y="1800598"/>
              <a:ext cx="128752" cy="156533"/>
            </a:xfrm>
            <a:custGeom>
              <a:avLst/>
              <a:gdLst>
                <a:gd name="connsiteX0" fmla="*/ 22594 w 128752"/>
                <a:gd name="connsiteY0" fmla="*/ 156484 h 156533"/>
                <a:gd name="connsiteX1" fmla="*/ 22022 w 128752"/>
                <a:gd name="connsiteY1" fmla="*/ 156484 h 156533"/>
                <a:gd name="connsiteX2" fmla="*/ 21165 w 128752"/>
                <a:gd name="connsiteY2" fmla="*/ 155436 h 156533"/>
                <a:gd name="connsiteX3" fmla="*/ 20 w 128752"/>
                <a:gd name="connsiteY3" fmla="*/ 62377 h 156533"/>
                <a:gd name="connsiteX4" fmla="*/ 686 w 128752"/>
                <a:gd name="connsiteY4" fmla="*/ 60758 h 156533"/>
                <a:gd name="connsiteX5" fmla="*/ 105461 w 128752"/>
                <a:gd name="connsiteY5" fmla="*/ 179 h 156533"/>
                <a:gd name="connsiteX6" fmla="*/ 106795 w 128752"/>
                <a:gd name="connsiteY6" fmla="*/ 179 h 156533"/>
                <a:gd name="connsiteX7" fmla="*/ 107652 w 128752"/>
                <a:gd name="connsiteY7" fmla="*/ 1226 h 156533"/>
                <a:gd name="connsiteX8" fmla="*/ 128702 w 128752"/>
                <a:gd name="connsiteY8" fmla="*/ 94286 h 156533"/>
                <a:gd name="connsiteX9" fmla="*/ 128036 w 128752"/>
                <a:gd name="connsiteY9" fmla="*/ 95905 h 156533"/>
                <a:gd name="connsiteX10" fmla="*/ 23261 w 128752"/>
                <a:gd name="connsiteY10" fmla="*/ 156484 h 156533"/>
                <a:gd name="connsiteX11" fmla="*/ 22594 w 128752"/>
                <a:gd name="connsiteY11" fmla="*/ 156484 h 156533"/>
                <a:gd name="connsiteX12" fmla="*/ 3544 w 128752"/>
                <a:gd name="connsiteY12" fmla="*/ 62663 h 156533"/>
                <a:gd name="connsiteX13" fmla="*/ 23927 w 128752"/>
                <a:gd name="connsiteY13" fmla="*/ 152769 h 156533"/>
                <a:gd name="connsiteX14" fmla="*/ 126226 w 128752"/>
                <a:gd name="connsiteY14" fmla="*/ 93714 h 156533"/>
                <a:gd name="connsiteX15" fmla="*/ 105842 w 128752"/>
                <a:gd name="connsiteY15" fmla="*/ 3608 h 15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752" h="156533">
                  <a:moveTo>
                    <a:pt x="22594" y="156484"/>
                  </a:moveTo>
                  <a:lnTo>
                    <a:pt x="22022" y="156484"/>
                  </a:lnTo>
                  <a:cubicBezTo>
                    <a:pt x="21565" y="156312"/>
                    <a:pt x="21241" y="155912"/>
                    <a:pt x="21165" y="155436"/>
                  </a:cubicBezTo>
                  <a:lnTo>
                    <a:pt x="20" y="62377"/>
                  </a:lnTo>
                  <a:cubicBezTo>
                    <a:pt x="-76" y="61758"/>
                    <a:pt x="182" y="61139"/>
                    <a:pt x="686" y="60758"/>
                  </a:cubicBezTo>
                  <a:lnTo>
                    <a:pt x="105461" y="179"/>
                  </a:lnTo>
                  <a:cubicBezTo>
                    <a:pt x="105871" y="-60"/>
                    <a:pt x="106385" y="-60"/>
                    <a:pt x="106795" y="179"/>
                  </a:cubicBezTo>
                  <a:cubicBezTo>
                    <a:pt x="107223" y="388"/>
                    <a:pt x="107528" y="769"/>
                    <a:pt x="107652" y="1226"/>
                  </a:cubicBezTo>
                  <a:lnTo>
                    <a:pt x="128702" y="94286"/>
                  </a:lnTo>
                  <a:cubicBezTo>
                    <a:pt x="128874" y="94914"/>
                    <a:pt x="128598" y="95581"/>
                    <a:pt x="128036" y="95905"/>
                  </a:cubicBezTo>
                  <a:lnTo>
                    <a:pt x="23261" y="156484"/>
                  </a:lnTo>
                  <a:cubicBezTo>
                    <a:pt x="23041" y="156551"/>
                    <a:pt x="22813" y="156551"/>
                    <a:pt x="22594" y="156484"/>
                  </a:cubicBezTo>
                  <a:close/>
                  <a:moveTo>
                    <a:pt x="3544" y="62663"/>
                  </a:moveTo>
                  <a:lnTo>
                    <a:pt x="23927" y="152769"/>
                  </a:lnTo>
                  <a:lnTo>
                    <a:pt x="126226" y="93714"/>
                  </a:lnTo>
                  <a:lnTo>
                    <a:pt x="105842" y="3608"/>
                  </a:lnTo>
                  <a:close/>
                </a:path>
              </a:pathLst>
            </a:custGeom>
            <a:solidFill>
              <a:srgbClr val="FAFAFA"/>
            </a:solidFill>
            <a:ln w="9525" cap="flat">
              <a:noFill/>
              <a:prstDash val="solid"/>
              <a:miter/>
            </a:ln>
          </p:spPr>
          <p:txBody>
            <a:bodyPr rtlCol="0" anchor="ctr"/>
            <a:lstStyle/>
            <a:p>
              <a:pPr defTabSz="914378"/>
              <a:endParaRPr lang="en-US"/>
            </a:p>
          </p:txBody>
        </p:sp>
        <p:sp>
          <p:nvSpPr>
            <p:cNvPr id="125" name="Freeform: Shape 124">
              <a:extLst>
                <a:ext uri="{FF2B5EF4-FFF2-40B4-BE49-F238E27FC236}">
                  <a16:creationId xmlns:a16="http://schemas.microsoft.com/office/drawing/2014/main" xmlns="" id="{F39E9832-81A9-419A-A40A-6CEDF62741AF}"/>
                </a:ext>
              </a:extLst>
            </p:cNvPr>
            <p:cNvSpPr/>
            <p:nvPr/>
          </p:nvSpPr>
          <p:spPr>
            <a:xfrm>
              <a:off x="2397400" y="1739578"/>
              <a:ext cx="128927" cy="156543"/>
            </a:xfrm>
            <a:custGeom>
              <a:avLst/>
              <a:gdLst>
                <a:gd name="connsiteX0" fmla="*/ 22602 w 128927"/>
                <a:gd name="connsiteY0" fmla="*/ 156543 h 156543"/>
                <a:gd name="connsiteX1" fmla="*/ 22030 w 128927"/>
                <a:gd name="connsiteY1" fmla="*/ 156543 h 156543"/>
                <a:gd name="connsiteX2" fmla="*/ 21173 w 128927"/>
                <a:gd name="connsiteY2" fmla="*/ 155496 h 156543"/>
                <a:gd name="connsiteX3" fmla="*/ 27 w 128927"/>
                <a:gd name="connsiteY3" fmla="*/ 62436 h 156543"/>
                <a:gd name="connsiteX4" fmla="*/ 789 w 128927"/>
                <a:gd name="connsiteY4" fmla="*/ 60817 h 156543"/>
                <a:gd name="connsiteX5" fmla="*/ 105564 w 128927"/>
                <a:gd name="connsiteY5" fmla="*/ 143 h 156543"/>
                <a:gd name="connsiteX6" fmla="*/ 106898 w 128927"/>
                <a:gd name="connsiteY6" fmla="*/ 143 h 156543"/>
                <a:gd name="connsiteX7" fmla="*/ 107755 w 128927"/>
                <a:gd name="connsiteY7" fmla="*/ 1095 h 156543"/>
                <a:gd name="connsiteX8" fmla="*/ 128901 w 128927"/>
                <a:gd name="connsiteY8" fmla="*/ 94155 h 156543"/>
                <a:gd name="connsiteX9" fmla="*/ 128139 w 128927"/>
                <a:gd name="connsiteY9" fmla="*/ 95774 h 156543"/>
                <a:gd name="connsiteX10" fmla="*/ 23364 w 128927"/>
                <a:gd name="connsiteY10" fmla="*/ 156448 h 156543"/>
                <a:gd name="connsiteX11" fmla="*/ 3552 w 128927"/>
                <a:gd name="connsiteY11" fmla="*/ 62722 h 156543"/>
                <a:gd name="connsiteX12" fmla="*/ 24030 w 128927"/>
                <a:gd name="connsiteY12" fmla="*/ 152733 h 156543"/>
                <a:gd name="connsiteX13" fmla="*/ 126329 w 128927"/>
                <a:gd name="connsiteY13" fmla="*/ 93678 h 156543"/>
                <a:gd name="connsiteX14" fmla="*/ 105850 w 128927"/>
                <a:gd name="connsiteY14" fmla="*/ 3667 h 1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927" h="156543">
                  <a:moveTo>
                    <a:pt x="22602" y="156543"/>
                  </a:moveTo>
                  <a:lnTo>
                    <a:pt x="22030" y="156543"/>
                  </a:lnTo>
                  <a:cubicBezTo>
                    <a:pt x="21573" y="156372"/>
                    <a:pt x="21249" y="155972"/>
                    <a:pt x="21173" y="155496"/>
                  </a:cubicBezTo>
                  <a:lnTo>
                    <a:pt x="27" y="62436"/>
                  </a:lnTo>
                  <a:cubicBezTo>
                    <a:pt x="-97" y="61789"/>
                    <a:pt x="208" y="61131"/>
                    <a:pt x="789" y="60817"/>
                  </a:cubicBezTo>
                  <a:lnTo>
                    <a:pt x="105564" y="143"/>
                  </a:lnTo>
                  <a:cubicBezTo>
                    <a:pt x="105983" y="-48"/>
                    <a:pt x="106469" y="-48"/>
                    <a:pt x="106898" y="143"/>
                  </a:cubicBezTo>
                  <a:cubicBezTo>
                    <a:pt x="107317" y="305"/>
                    <a:pt x="107631" y="657"/>
                    <a:pt x="107755" y="1095"/>
                  </a:cubicBezTo>
                  <a:lnTo>
                    <a:pt x="128901" y="94155"/>
                  </a:lnTo>
                  <a:cubicBezTo>
                    <a:pt x="129024" y="94802"/>
                    <a:pt x="128719" y="95460"/>
                    <a:pt x="128139" y="95774"/>
                  </a:cubicBezTo>
                  <a:lnTo>
                    <a:pt x="23364" y="156448"/>
                  </a:lnTo>
                  <a:close/>
                  <a:moveTo>
                    <a:pt x="3552" y="62722"/>
                  </a:moveTo>
                  <a:lnTo>
                    <a:pt x="24030" y="152733"/>
                  </a:lnTo>
                  <a:lnTo>
                    <a:pt x="126329" y="93678"/>
                  </a:lnTo>
                  <a:lnTo>
                    <a:pt x="105850" y="3667"/>
                  </a:lnTo>
                  <a:close/>
                </a:path>
              </a:pathLst>
            </a:custGeom>
            <a:solidFill>
              <a:srgbClr val="FAFAFA"/>
            </a:solidFill>
            <a:ln w="9525" cap="flat">
              <a:noFill/>
              <a:prstDash val="solid"/>
              <a:miter/>
            </a:ln>
          </p:spPr>
          <p:txBody>
            <a:bodyPr rtlCol="0" anchor="ctr"/>
            <a:lstStyle/>
            <a:p>
              <a:pPr defTabSz="914378"/>
              <a:endParaRPr lang="en-US"/>
            </a:p>
          </p:txBody>
        </p:sp>
        <p:sp>
          <p:nvSpPr>
            <p:cNvPr id="126" name="Freeform: Shape 125">
              <a:extLst>
                <a:ext uri="{FF2B5EF4-FFF2-40B4-BE49-F238E27FC236}">
                  <a16:creationId xmlns:a16="http://schemas.microsoft.com/office/drawing/2014/main" xmlns="" id="{4E34F296-E3D4-42F7-AF65-0191920DED6B}"/>
                </a:ext>
              </a:extLst>
            </p:cNvPr>
            <p:cNvSpPr/>
            <p:nvPr/>
          </p:nvSpPr>
          <p:spPr>
            <a:xfrm>
              <a:off x="2502818" y="1678963"/>
              <a:ext cx="128896" cy="156576"/>
            </a:xfrm>
            <a:custGeom>
              <a:avLst/>
              <a:gdLst>
                <a:gd name="connsiteX0" fmla="*/ 22529 w 128896"/>
                <a:gd name="connsiteY0" fmla="*/ 156484 h 156576"/>
                <a:gd name="connsiteX1" fmla="*/ 21958 w 128896"/>
                <a:gd name="connsiteY1" fmla="*/ 156484 h 156576"/>
                <a:gd name="connsiteX2" fmla="*/ 21101 w 128896"/>
                <a:gd name="connsiteY2" fmla="*/ 155436 h 156576"/>
                <a:gd name="connsiteX3" fmla="*/ 50 w 128896"/>
                <a:gd name="connsiteY3" fmla="*/ 62377 h 156576"/>
                <a:gd name="connsiteX4" fmla="*/ 717 w 128896"/>
                <a:gd name="connsiteY4" fmla="*/ 60758 h 156576"/>
                <a:gd name="connsiteX5" fmla="*/ 105492 w 128896"/>
                <a:gd name="connsiteY5" fmla="*/ 179 h 156576"/>
                <a:gd name="connsiteX6" fmla="*/ 106826 w 128896"/>
                <a:gd name="connsiteY6" fmla="*/ 179 h 156576"/>
                <a:gd name="connsiteX7" fmla="*/ 107683 w 128896"/>
                <a:gd name="connsiteY7" fmla="*/ 1226 h 156576"/>
                <a:gd name="connsiteX8" fmla="*/ 128829 w 128896"/>
                <a:gd name="connsiteY8" fmla="*/ 94286 h 156576"/>
                <a:gd name="connsiteX9" fmla="*/ 128162 w 128896"/>
                <a:gd name="connsiteY9" fmla="*/ 95905 h 156576"/>
                <a:gd name="connsiteX10" fmla="*/ 23387 w 128896"/>
                <a:gd name="connsiteY10" fmla="*/ 156484 h 156576"/>
                <a:gd name="connsiteX11" fmla="*/ 22529 w 128896"/>
                <a:gd name="connsiteY11" fmla="*/ 156484 h 156576"/>
                <a:gd name="connsiteX12" fmla="*/ 3479 w 128896"/>
                <a:gd name="connsiteY12" fmla="*/ 62758 h 156576"/>
                <a:gd name="connsiteX13" fmla="*/ 23863 w 128896"/>
                <a:gd name="connsiteY13" fmla="*/ 152769 h 156576"/>
                <a:gd name="connsiteX14" fmla="*/ 126162 w 128896"/>
                <a:gd name="connsiteY14" fmla="*/ 93714 h 156576"/>
                <a:gd name="connsiteX15" fmla="*/ 105778 w 128896"/>
                <a:gd name="connsiteY15" fmla="*/ 3703 h 15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896" h="156576">
                  <a:moveTo>
                    <a:pt x="22529" y="156484"/>
                  </a:moveTo>
                  <a:lnTo>
                    <a:pt x="21958" y="156484"/>
                  </a:lnTo>
                  <a:cubicBezTo>
                    <a:pt x="21529" y="156274"/>
                    <a:pt x="21225" y="155893"/>
                    <a:pt x="21101" y="155436"/>
                  </a:cubicBezTo>
                  <a:lnTo>
                    <a:pt x="50" y="62377"/>
                  </a:lnTo>
                  <a:cubicBezTo>
                    <a:pt x="-121" y="61748"/>
                    <a:pt x="155" y="61082"/>
                    <a:pt x="717" y="60758"/>
                  </a:cubicBezTo>
                  <a:lnTo>
                    <a:pt x="105492" y="179"/>
                  </a:lnTo>
                  <a:cubicBezTo>
                    <a:pt x="105902" y="-60"/>
                    <a:pt x="106416" y="-60"/>
                    <a:pt x="106826" y="179"/>
                  </a:cubicBezTo>
                  <a:cubicBezTo>
                    <a:pt x="107283" y="350"/>
                    <a:pt x="107607" y="750"/>
                    <a:pt x="107683" y="1226"/>
                  </a:cubicBezTo>
                  <a:lnTo>
                    <a:pt x="128829" y="94286"/>
                  </a:lnTo>
                  <a:cubicBezTo>
                    <a:pt x="129038" y="94914"/>
                    <a:pt x="128752" y="95610"/>
                    <a:pt x="128162" y="95905"/>
                  </a:cubicBezTo>
                  <a:lnTo>
                    <a:pt x="23387" y="156484"/>
                  </a:lnTo>
                  <a:cubicBezTo>
                    <a:pt x="23111" y="156608"/>
                    <a:pt x="22806" y="156608"/>
                    <a:pt x="22529" y="156484"/>
                  </a:cubicBezTo>
                  <a:close/>
                  <a:moveTo>
                    <a:pt x="3479" y="62758"/>
                  </a:moveTo>
                  <a:lnTo>
                    <a:pt x="23863" y="152769"/>
                  </a:lnTo>
                  <a:lnTo>
                    <a:pt x="126162" y="93714"/>
                  </a:lnTo>
                  <a:lnTo>
                    <a:pt x="105778" y="3703"/>
                  </a:lnTo>
                  <a:close/>
                </a:path>
              </a:pathLst>
            </a:custGeom>
            <a:solidFill>
              <a:srgbClr val="FAFAFA"/>
            </a:solidFill>
            <a:ln w="9525" cap="flat">
              <a:noFill/>
              <a:prstDash val="solid"/>
              <a:miter/>
            </a:ln>
          </p:spPr>
          <p:txBody>
            <a:bodyPr rtlCol="0" anchor="ctr"/>
            <a:lstStyle/>
            <a:p>
              <a:pPr defTabSz="914378"/>
              <a:endParaRPr lang="en-US"/>
            </a:p>
          </p:txBody>
        </p:sp>
        <p:sp>
          <p:nvSpPr>
            <p:cNvPr id="127" name="Freeform: Shape 126">
              <a:extLst>
                <a:ext uri="{FF2B5EF4-FFF2-40B4-BE49-F238E27FC236}">
                  <a16:creationId xmlns:a16="http://schemas.microsoft.com/office/drawing/2014/main" xmlns="" id="{867FA032-7740-4FA4-B4B0-74081B81B9CD}"/>
                </a:ext>
              </a:extLst>
            </p:cNvPr>
            <p:cNvSpPr/>
            <p:nvPr/>
          </p:nvSpPr>
          <p:spPr>
            <a:xfrm>
              <a:off x="2208519" y="1953986"/>
              <a:ext cx="128927" cy="156543"/>
            </a:xfrm>
            <a:custGeom>
              <a:avLst/>
              <a:gdLst>
                <a:gd name="connsiteX0" fmla="*/ 22602 w 128927"/>
                <a:gd name="connsiteY0" fmla="*/ 156448 h 156543"/>
                <a:gd name="connsiteX1" fmla="*/ 22030 w 128927"/>
                <a:gd name="connsiteY1" fmla="*/ 156448 h 156543"/>
                <a:gd name="connsiteX2" fmla="*/ 21173 w 128927"/>
                <a:gd name="connsiteY2" fmla="*/ 155496 h 156543"/>
                <a:gd name="connsiteX3" fmla="*/ 27 w 128927"/>
                <a:gd name="connsiteY3" fmla="*/ 62436 h 156543"/>
                <a:gd name="connsiteX4" fmla="*/ 789 w 128927"/>
                <a:gd name="connsiteY4" fmla="*/ 60817 h 156543"/>
                <a:gd name="connsiteX5" fmla="*/ 105564 w 128927"/>
                <a:gd name="connsiteY5" fmla="*/ 143 h 156543"/>
                <a:gd name="connsiteX6" fmla="*/ 106898 w 128927"/>
                <a:gd name="connsiteY6" fmla="*/ 143 h 156543"/>
                <a:gd name="connsiteX7" fmla="*/ 107755 w 128927"/>
                <a:gd name="connsiteY7" fmla="*/ 1191 h 156543"/>
                <a:gd name="connsiteX8" fmla="*/ 128901 w 128927"/>
                <a:gd name="connsiteY8" fmla="*/ 94250 h 156543"/>
                <a:gd name="connsiteX9" fmla="*/ 128139 w 128927"/>
                <a:gd name="connsiteY9" fmla="*/ 95869 h 156543"/>
                <a:gd name="connsiteX10" fmla="*/ 23364 w 128927"/>
                <a:gd name="connsiteY10" fmla="*/ 156543 h 156543"/>
                <a:gd name="connsiteX11" fmla="*/ 3552 w 128927"/>
                <a:gd name="connsiteY11" fmla="*/ 62627 h 156543"/>
                <a:gd name="connsiteX12" fmla="*/ 24030 w 128927"/>
                <a:gd name="connsiteY12" fmla="*/ 152638 h 156543"/>
                <a:gd name="connsiteX13" fmla="*/ 126329 w 128927"/>
                <a:gd name="connsiteY13" fmla="*/ 93583 h 156543"/>
                <a:gd name="connsiteX14" fmla="*/ 105850 w 128927"/>
                <a:gd name="connsiteY14" fmla="*/ 3572 h 1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927" h="156543">
                  <a:moveTo>
                    <a:pt x="22602" y="156448"/>
                  </a:moveTo>
                  <a:lnTo>
                    <a:pt x="22030" y="156448"/>
                  </a:lnTo>
                  <a:cubicBezTo>
                    <a:pt x="21611" y="156286"/>
                    <a:pt x="21297" y="155934"/>
                    <a:pt x="21173" y="155496"/>
                  </a:cubicBezTo>
                  <a:lnTo>
                    <a:pt x="27" y="62436"/>
                  </a:lnTo>
                  <a:cubicBezTo>
                    <a:pt x="-97" y="61789"/>
                    <a:pt x="208" y="61131"/>
                    <a:pt x="789" y="60817"/>
                  </a:cubicBezTo>
                  <a:lnTo>
                    <a:pt x="105564" y="143"/>
                  </a:lnTo>
                  <a:cubicBezTo>
                    <a:pt x="105993" y="-48"/>
                    <a:pt x="106479" y="-48"/>
                    <a:pt x="106898" y="143"/>
                  </a:cubicBezTo>
                  <a:cubicBezTo>
                    <a:pt x="107355" y="314"/>
                    <a:pt x="107679" y="714"/>
                    <a:pt x="107755" y="1191"/>
                  </a:cubicBezTo>
                  <a:lnTo>
                    <a:pt x="128901" y="94250"/>
                  </a:lnTo>
                  <a:cubicBezTo>
                    <a:pt x="129024" y="94898"/>
                    <a:pt x="128720" y="95555"/>
                    <a:pt x="128139" y="95869"/>
                  </a:cubicBezTo>
                  <a:lnTo>
                    <a:pt x="23364" y="156543"/>
                  </a:lnTo>
                  <a:close/>
                  <a:moveTo>
                    <a:pt x="3552" y="62627"/>
                  </a:moveTo>
                  <a:lnTo>
                    <a:pt x="24030" y="152638"/>
                  </a:lnTo>
                  <a:lnTo>
                    <a:pt x="126329" y="93583"/>
                  </a:lnTo>
                  <a:lnTo>
                    <a:pt x="105850" y="3572"/>
                  </a:lnTo>
                  <a:close/>
                </a:path>
              </a:pathLst>
            </a:custGeom>
            <a:solidFill>
              <a:srgbClr val="FAFAFA"/>
            </a:solidFill>
            <a:ln w="9525" cap="flat">
              <a:noFill/>
              <a:prstDash val="solid"/>
              <a:miter/>
            </a:ln>
          </p:spPr>
          <p:txBody>
            <a:bodyPr rtlCol="0" anchor="ctr"/>
            <a:lstStyle/>
            <a:p>
              <a:pPr defTabSz="914378"/>
              <a:endParaRPr lang="en-US"/>
            </a:p>
          </p:txBody>
        </p:sp>
        <p:sp>
          <p:nvSpPr>
            <p:cNvPr id="128" name="Freeform: Shape 127">
              <a:extLst>
                <a:ext uri="{FF2B5EF4-FFF2-40B4-BE49-F238E27FC236}">
                  <a16:creationId xmlns:a16="http://schemas.microsoft.com/office/drawing/2014/main" xmlns="" id="{6F3E1A34-4588-4950-9775-08169CCA8BB9}"/>
                </a:ext>
              </a:extLst>
            </p:cNvPr>
            <p:cNvSpPr/>
            <p:nvPr/>
          </p:nvSpPr>
          <p:spPr>
            <a:xfrm>
              <a:off x="2313556" y="1893276"/>
              <a:ext cx="128878" cy="156562"/>
            </a:xfrm>
            <a:custGeom>
              <a:avLst/>
              <a:gdLst>
                <a:gd name="connsiteX0" fmla="*/ 22625 w 128878"/>
                <a:gd name="connsiteY0" fmla="*/ 156484 h 156562"/>
                <a:gd name="connsiteX1" fmla="*/ 21958 w 128878"/>
                <a:gd name="connsiteY1" fmla="*/ 156484 h 156562"/>
                <a:gd name="connsiteX2" fmla="*/ 21101 w 128878"/>
                <a:gd name="connsiteY2" fmla="*/ 155436 h 156562"/>
                <a:gd name="connsiteX3" fmla="*/ 50 w 128878"/>
                <a:gd name="connsiteY3" fmla="*/ 62377 h 156562"/>
                <a:gd name="connsiteX4" fmla="*/ 717 w 128878"/>
                <a:gd name="connsiteY4" fmla="*/ 60758 h 156562"/>
                <a:gd name="connsiteX5" fmla="*/ 105492 w 128878"/>
                <a:gd name="connsiteY5" fmla="*/ 179 h 156562"/>
                <a:gd name="connsiteX6" fmla="*/ 106826 w 128878"/>
                <a:gd name="connsiteY6" fmla="*/ 179 h 156562"/>
                <a:gd name="connsiteX7" fmla="*/ 107683 w 128878"/>
                <a:gd name="connsiteY7" fmla="*/ 1226 h 156562"/>
                <a:gd name="connsiteX8" fmla="*/ 128828 w 128878"/>
                <a:gd name="connsiteY8" fmla="*/ 94286 h 156562"/>
                <a:gd name="connsiteX9" fmla="*/ 128162 w 128878"/>
                <a:gd name="connsiteY9" fmla="*/ 95905 h 156562"/>
                <a:gd name="connsiteX10" fmla="*/ 23387 w 128878"/>
                <a:gd name="connsiteY10" fmla="*/ 156484 h 156562"/>
                <a:gd name="connsiteX11" fmla="*/ 22625 w 128878"/>
                <a:gd name="connsiteY11" fmla="*/ 156484 h 156562"/>
                <a:gd name="connsiteX12" fmla="*/ 3575 w 128878"/>
                <a:gd name="connsiteY12" fmla="*/ 62663 h 156562"/>
                <a:gd name="connsiteX13" fmla="*/ 23958 w 128878"/>
                <a:gd name="connsiteY13" fmla="*/ 152769 h 156562"/>
                <a:gd name="connsiteX14" fmla="*/ 126257 w 128878"/>
                <a:gd name="connsiteY14" fmla="*/ 93714 h 156562"/>
                <a:gd name="connsiteX15" fmla="*/ 105873 w 128878"/>
                <a:gd name="connsiteY15" fmla="*/ 3608 h 15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878" h="156562">
                  <a:moveTo>
                    <a:pt x="22625" y="156484"/>
                  </a:moveTo>
                  <a:lnTo>
                    <a:pt x="21958" y="156484"/>
                  </a:lnTo>
                  <a:cubicBezTo>
                    <a:pt x="21558" y="156255"/>
                    <a:pt x="21253" y="155874"/>
                    <a:pt x="21101" y="155436"/>
                  </a:cubicBezTo>
                  <a:lnTo>
                    <a:pt x="50" y="62377"/>
                  </a:lnTo>
                  <a:cubicBezTo>
                    <a:pt x="-121" y="61748"/>
                    <a:pt x="155" y="61081"/>
                    <a:pt x="717" y="60758"/>
                  </a:cubicBezTo>
                  <a:lnTo>
                    <a:pt x="105492" y="179"/>
                  </a:lnTo>
                  <a:cubicBezTo>
                    <a:pt x="105902" y="-60"/>
                    <a:pt x="106416" y="-60"/>
                    <a:pt x="106826" y="179"/>
                  </a:cubicBezTo>
                  <a:cubicBezTo>
                    <a:pt x="107283" y="350"/>
                    <a:pt x="107607" y="750"/>
                    <a:pt x="107683" y="1226"/>
                  </a:cubicBezTo>
                  <a:lnTo>
                    <a:pt x="128828" y="94286"/>
                  </a:lnTo>
                  <a:cubicBezTo>
                    <a:pt x="129000" y="94914"/>
                    <a:pt x="128724" y="95581"/>
                    <a:pt x="128162" y="95905"/>
                  </a:cubicBezTo>
                  <a:lnTo>
                    <a:pt x="23387" y="156484"/>
                  </a:lnTo>
                  <a:cubicBezTo>
                    <a:pt x="23149" y="156589"/>
                    <a:pt x="22872" y="156589"/>
                    <a:pt x="22625" y="156484"/>
                  </a:cubicBezTo>
                  <a:close/>
                  <a:moveTo>
                    <a:pt x="3575" y="62663"/>
                  </a:moveTo>
                  <a:lnTo>
                    <a:pt x="23958" y="152769"/>
                  </a:lnTo>
                  <a:lnTo>
                    <a:pt x="126257" y="93714"/>
                  </a:lnTo>
                  <a:lnTo>
                    <a:pt x="105873" y="3608"/>
                  </a:lnTo>
                  <a:close/>
                </a:path>
              </a:pathLst>
            </a:custGeom>
            <a:solidFill>
              <a:srgbClr val="FAFAFA"/>
            </a:solidFill>
            <a:ln w="9525" cap="flat">
              <a:noFill/>
              <a:prstDash val="solid"/>
              <a:miter/>
            </a:ln>
          </p:spPr>
          <p:txBody>
            <a:bodyPr rtlCol="0" anchor="ctr"/>
            <a:lstStyle/>
            <a:p>
              <a:pPr defTabSz="914378"/>
              <a:endParaRPr lang="en-US"/>
            </a:p>
          </p:txBody>
        </p:sp>
        <p:sp>
          <p:nvSpPr>
            <p:cNvPr id="129" name="Freeform: Shape 128">
              <a:extLst>
                <a:ext uri="{FF2B5EF4-FFF2-40B4-BE49-F238E27FC236}">
                  <a16:creationId xmlns:a16="http://schemas.microsoft.com/office/drawing/2014/main" xmlns="" id="{C618A3E6-9051-4D04-8346-92E615ADAB86}"/>
                </a:ext>
              </a:extLst>
            </p:cNvPr>
            <p:cNvSpPr/>
            <p:nvPr/>
          </p:nvSpPr>
          <p:spPr>
            <a:xfrm>
              <a:off x="2418504" y="1832637"/>
              <a:ext cx="128819" cy="156543"/>
            </a:xfrm>
            <a:custGeom>
              <a:avLst/>
              <a:gdLst>
                <a:gd name="connsiteX0" fmla="*/ 22643 w 128819"/>
                <a:gd name="connsiteY0" fmla="*/ 156543 h 156543"/>
                <a:gd name="connsiteX1" fmla="*/ 22071 w 128819"/>
                <a:gd name="connsiteY1" fmla="*/ 156543 h 156543"/>
                <a:gd name="connsiteX2" fmla="*/ 21214 w 128819"/>
                <a:gd name="connsiteY2" fmla="*/ 155496 h 156543"/>
                <a:gd name="connsiteX3" fmla="*/ 68 w 128819"/>
                <a:gd name="connsiteY3" fmla="*/ 62436 h 156543"/>
                <a:gd name="connsiteX4" fmla="*/ 735 w 128819"/>
                <a:gd name="connsiteY4" fmla="*/ 60817 h 156543"/>
                <a:gd name="connsiteX5" fmla="*/ 105510 w 128819"/>
                <a:gd name="connsiteY5" fmla="*/ 143 h 156543"/>
                <a:gd name="connsiteX6" fmla="*/ 106844 w 128819"/>
                <a:gd name="connsiteY6" fmla="*/ 143 h 156543"/>
                <a:gd name="connsiteX7" fmla="*/ 107701 w 128819"/>
                <a:gd name="connsiteY7" fmla="*/ 1095 h 156543"/>
                <a:gd name="connsiteX8" fmla="*/ 128751 w 128819"/>
                <a:gd name="connsiteY8" fmla="*/ 94155 h 156543"/>
                <a:gd name="connsiteX9" fmla="*/ 128084 w 128819"/>
                <a:gd name="connsiteY9" fmla="*/ 95774 h 156543"/>
                <a:gd name="connsiteX10" fmla="*/ 23309 w 128819"/>
                <a:gd name="connsiteY10" fmla="*/ 156448 h 156543"/>
                <a:gd name="connsiteX11" fmla="*/ 3593 w 128819"/>
                <a:gd name="connsiteY11" fmla="*/ 62722 h 156543"/>
                <a:gd name="connsiteX12" fmla="*/ 23976 w 128819"/>
                <a:gd name="connsiteY12" fmla="*/ 152733 h 156543"/>
                <a:gd name="connsiteX13" fmla="*/ 126275 w 128819"/>
                <a:gd name="connsiteY13" fmla="*/ 93678 h 156543"/>
                <a:gd name="connsiteX14" fmla="*/ 105891 w 128819"/>
                <a:gd name="connsiteY14" fmla="*/ 3667 h 1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819" h="156543">
                  <a:moveTo>
                    <a:pt x="22643" y="156543"/>
                  </a:moveTo>
                  <a:lnTo>
                    <a:pt x="22071" y="156543"/>
                  </a:lnTo>
                  <a:cubicBezTo>
                    <a:pt x="21614" y="156372"/>
                    <a:pt x="21290" y="155972"/>
                    <a:pt x="21214" y="155496"/>
                  </a:cubicBezTo>
                  <a:lnTo>
                    <a:pt x="68" y="62436"/>
                  </a:lnTo>
                  <a:cubicBezTo>
                    <a:pt x="-141" y="61808"/>
                    <a:pt x="145" y="61112"/>
                    <a:pt x="735" y="60817"/>
                  </a:cubicBezTo>
                  <a:lnTo>
                    <a:pt x="105510" y="143"/>
                  </a:lnTo>
                  <a:cubicBezTo>
                    <a:pt x="105929" y="-48"/>
                    <a:pt x="106425" y="-48"/>
                    <a:pt x="106844" y="143"/>
                  </a:cubicBezTo>
                  <a:cubicBezTo>
                    <a:pt x="107244" y="333"/>
                    <a:pt x="107549" y="676"/>
                    <a:pt x="107701" y="1095"/>
                  </a:cubicBezTo>
                  <a:lnTo>
                    <a:pt x="128751" y="94155"/>
                  </a:lnTo>
                  <a:cubicBezTo>
                    <a:pt x="128961" y="94783"/>
                    <a:pt x="128675" y="95479"/>
                    <a:pt x="128084" y="95774"/>
                  </a:cubicBezTo>
                  <a:lnTo>
                    <a:pt x="23309" y="156448"/>
                  </a:lnTo>
                  <a:close/>
                  <a:moveTo>
                    <a:pt x="3593" y="62722"/>
                  </a:moveTo>
                  <a:lnTo>
                    <a:pt x="23976" y="152733"/>
                  </a:lnTo>
                  <a:lnTo>
                    <a:pt x="126275" y="93678"/>
                  </a:lnTo>
                  <a:lnTo>
                    <a:pt x="105891" y="3667"/>
                  </a:lnTo>
                  <a:close/>
                </a:path>
              </a:pathLst>
            </a:custGeom>
            <a:solidFill>
              <a:srgbClr val="FAFAFA"/>
            </a:solidFill>
            <a:ln w="9525" cap="flat">
              <a:noFill/>
              <a:prstDash val="solid"/>
              <a:miter/>
            </a:ln>
          </p:spPr>
          <p:txBody>
            <a:bodyPr rtlCol="0" anchor="ctr"/>
            <a:lstStyle/>
            <a:p>
              <a:pPr defTabSz="914378"/>
              <a:endParaRPr lang="en-US"/>
            </a:p>
          </p:txBody>
        </p:sp>
        <p:sp>
          <p:nvSpPr>
            <p:cNvPr id="130" name="Freeform: Shape 129">
              <a:extLst>
                <a:ext uri="{FF2B5EF4-FFF2-40B4-BE49-F238E27FC236}">
                  <a16:creationId xmlns:a16="http://schemas.microsoft.com/office/drawing/2014/main" xmlns="" id="{4A7F9A21-5D86-47A1-A34D-08DE066D667A}"/>
                </a:ext>
              </a:extLst>
            </p:cNvPr>
            <p:cNvSpPr/>
            <p:nvPr/>
          </p:nvSpPr>
          <p:spPr>
            <a:xfrm>
              <a:off x="2523528" y="1772023"/>
              <a:ext cx="128909" cy="156555"/>
            </a:xfrm>
            <a:custGeom>
              <a:avLst/>
              <a:gdLst>
                <a:gd name="connsiteX0" fmla="*/ 22584 w 128909"/>
                <a:gd name="connsiteY0" fmla="*/ 156484 h 156555"/>
                <a:gd name="connsiteX1" fmla="*/ 22012 w 128909"/>
                <a:gd name="connsiteY1" fmla="*/ 156484 h 156555"/>
                <a:gd name="connsiteX2" fmla="*/ 21155 w 128909"/>
                <a:gd name="connsiteY2" fmla="*/ 155436 h 156555"/>
                <a:gd name="connsiteX3" fmla="*/ 9 w 128909"/>
                <a:gd name="connsiteY3" fmla="*/ 62377 h 156555"/>
                <a:gd name="connsiteX4" fmla="*/ 771 w 128909"/>
                <a:gd name="connsiteY4" fmla="*/ 60758 h 156555"/>
                <a:gd name="connsiteX5" fmla="*/ 105546 w 128909"/>
                <a:gd name="connsiteY5" fmla="*/ 179 h 156555"/>
                <a:gd name="connsiteX6" fmla="*/ 106880 w 128909"/>
                <a:gd name="connsiteY6" fmla="*/ 179 h 156555"/>
                <a:gd name="connsiteX7" fmla="*/ 107737 w 128909"/>
                <a:gd name="connsiteY7" fmla="*/ 1226 h 156555"/>
                <a:gd name="connsiteX8" fmla="*/ 128883 w 128909"/>
                <a:gd name="connsiteY8" fmla="*/ 94286 h 156555"/>
                <a:gd name="connsiteX9" fmla="*/ 128121 w 128909"/>
                <a:gd name="connsiteY9" fmla="*/ 95905 h 156555"/>
                <a:gd name="connsiteX10" fmla="*/ 23346 w 128909"/>
                <a:gd name="connsiteY10" fmla="*/ 156484 h 156555"/>
                <a:gd name="connsiteX11" fmla="*/ 22584 w 128909"/>
                <a:gd name="connsiteY11" fmla="*/ 156484 h 156555"/>
                <a:gd name="connsiteX12" fmla="*/ 3534 w 128909"/>
                <a:gd name="connsiteY12" fmla="*/ 62758 h 156555"/>
                <a:gd name="connsiteX13" fmla="*/ 24012 w 128909"/>
                <a:gd name="connsiteY13" fmla="*/ 152769 h 156555"/>
                <a:gd name="connsiteX14" fmla="*/ 126311 w 128909"/>
                <a:gd name="connsiteY14" fmla="*/ 93714 h 156555"/>
                <a:gd name="connsiteX15" fmla="*/ 105451 w 128909"/>
                <a:gd name="connsiteY15" fmla="*/ 4084 h 15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909" h="156555">
                  <a:moveTo>
                    <a:pt x="22584" y="156484"/>
                  </a:moveTo>
                  <a:lnTo>
                    <a:pt x="22012" y="156484"/>
                  </a:lnTo>
                  <a:cubicBezTo>
                    <a:pt x="21555" y="156312"/>
                    <a:pt x="21231" y="155912"/>
                    <a:pt x="21155" y="155436"/>
                  </a:cubicBezTo>
                  <a:lnTo>
                    <a:pt x="9" y="62377"/>
                  </a:lnTo>
                  <a:cubicBezTo>
                    <a:pt x="-57" y="61739"/>
                    <a:pt x="238" y="61110"/>
                    <a:pt x="771" y="60758"/>
                  </a:cubicBezTo>
                  <a:lnTo>
                    <a:pt x="105546" y="179"/>
                  </a:lnTo>
                  <a:cubicBezTo>
                    <a:pt x="105956" y="-60"/>
                    <a:pt x="106470" y="-60"/>
                    <a:pt x="106880" y="179"/>
                  </a:cubicBezTo>
                  <a:cubicBezTo>
                    <a:pt x="107337" y="350"/>
                    <a:pt x="107661" y="750"/>
                    <a:pt x="107737" y="1226"/>
                  </a:cubicBezTo>
                  <a:lnTo>
                    <a:pt x="128883" y="94286"/>
                  </a:lnTo>
                  <a:cubicBezTo>
                    <a:pt x="129006" y="94933"/>
                    <a:pt x="128702" y="95590"/>
                    <a:pt x="128121" y="95905"/>
                  </a:cubicBezTo>
                  <a:lnTo>
                    <a:pt x="23346" y="156484"/>
                  </a:lnTo>
                  <a:cubicBezTo>
                    <a:pt x="23098" y="156579"/>
                    <a:pt x="22831" y="156579"/>
                    <a:pt x="22584" y="156484"/>
                  </a:cubicBezTo>
                  <a:close/>
                  <a:moveTo>
                    <a:pt x="3534" y="62758"/>
                  </a:moveTo>
                  <a:lnTo>
                    <a:pt x="24012" y="152769"/>
                  </a:lnTo>
                  <a:lnTo>
                    <a:pt x="126311" y="93714"/>
                  </a:lnTo>
                  <a:lnTo>
                    <a:pt x="105451" y="4084"/>
                  </a:lnTo>
                  <a:close/>
                </a:path>
              </a:pathLst>
            </a:custGeom>
            <a:solidFill>
              <a:srgbClr val="FAFAFA"/>
            </a:solidFill>
            <a:ln w="9525" cap="flat">
              <a:noFill/>
              <a:prstDash val="solid"/>
              <a:miter/>
            </a:ln>
          </p:spPr>
          <p:txBody>
            <a:bodyPr rtlCol="0" anchor="ctr"/>
            <a:lstStyle/>
            <a:p>
              <a:pPr defTabSz="914378"/>
              <a:endParaRPr lang="en-US"/>
            </a:p>
          </p:txBody>
        </p:sp>
        <p:sp>
          <p:nvSpPr>
            <p:cNvPr id="131" name="Freeform: Shape 130">
              <a:extLst>
                <a:ext uri="{FF2B5EF4-FFF2-40B4-BE49-F238E27FC236}">
                  <a16:creationId xmlns:a16="http://schemas.microsoft.com/office/drawing/2014/main" xmlns="" id="{D14641EE-6185-4FF1-9C34-F95C35028CCA}"/>
                </a:ext>
              </a:extLst>
            </p:cNvPr>
            <p:cNvSpPr/>
            <p:nvPr/>
          </p:nvSpPr>
          <p:spPr>
            <a:xfrm>
              <a:off x="2230046" y="2047045"/>
              <a:ext cx="128777" cy="156543"/>
            </a:xfrm>
            <a:custGeom>
              <a:avLst/>
              <a:gdLst>
                <a:gd name="connsiteX0" fmla="*/ 22220 w 128777"/>
                <a:gd name="connsiteY0" fmla="*/ 156448 h 156543"/>
                <a:gd name="connsiteX1" fmla="*/ 21649 w 128777"/>
                <a:gd name="connsiteY1" fmla="*/ 156448 h 156543"/>
                <a:gd name="connsiteX2" fmla="*/ 20791 w 128777"/>
                <a:gd name="connsiteY2" fmla="*/ 155496 h 156543"/>
                <a:gd name="connsiteX3" fmla="*/ 27 w 128777"/>
                <a:gd name="connsiteY3" fmla="*/ 62436 h 156543"/>
                <a:gd name="connsiteX4" fmla="*/ 694 w 128777"/>
                <a:gd name="connsiteY4" fmla="*/ 60817 h 156543"/>
                <a:gd name="connsiteX5" fmla="*/ 105469 w 128777"/>
                <a:gd name="connsiteY5" fmla="*/ 143 h 156543"/>
                <a:gd name="connsiteX6" fmla="*/ 106802 w 128777"/>
                <a:gd name="connsiteY6" fmla="*/ 143 h 156543"/>
                <a:gd name="connsiteX7" fmla="*/ 107659 w 128777"/>
                <a:gd name="connsiteY7" fmla="*/ 1191 h 156543"/>
                <a:gd name="connsiteX8" fmla="*/ 128709 w 128777"/>
                <a:gd name="connsiteY8" fmla="*/ 94250 h 156543"/>
                <a:gd name="connsiteX9" fmla="*/ 128043 w 128777"/>
                <a:gd name="connsiteY9" fmla="*/ 95869 h 156543"/>
                <a:gd name="connsiteX10" fmla="*/ 23268 w 128777"/>
                <a:gd name="connsiteY10" fmla="*/ 156543 h 156543"/>
                <a:gd name="connsiteX11" fmla="*/ 3170 w 128777"/>
                <a:gd name="connsiteY11" fmla="*/ 62627 h 156543"/>
                <a:gd name="connsiteX12" fmla="*/ 23554 w 128777"/>
                <a:gd name="connsiteY12" fmla="*/ 152638 h 156543"/>
                <a:gd name="connsiteX13" fmla="*/ 125947 w 128777"/>
                <a:gd name="connsiteY13" fmla="*/ 93583 h 156543"/>
                <a:gd name="connsiteX14" fmla="*/ 104802 w 128777"/>
                <a:gd name="connsiteY14" fmla="*/ 3572 h 1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777" h="156543">
                  <a:moveTo>
                    <a:pt x="22220" y="156448"/>
                  </a:moveTo>
                  <a:lnTo>
                    <a:pt x="21649" y="156448"/>
                  </a:lnTo>
                  <a:cubicBezTo>
                    <a:pt x="21229" y="156286"/>
                    <a:pt x="20915" y="155934"/>
                    <a:pt x="20791" y="155496"/>
                  </a:cubicBezTo>
                  <a:lnTo>
                    <a:pt x="27" y="62436"/>
                  </a:lnTo>
                  <a:cubicBezTo>
                    <a:pt x="-87" y="61817"/>
                    <a:pt x="170" y="61179"/>
                    <a:pt x="694" y="60817"/>
                  </a:cubicBezTo>
                  <a:lnTo>
                    <a:pt x="105469" y="143"/>
                  </a:lnTo>
                  <a:cubicBezTo>
                    <a:pt x="105897" y="-48"/>
                    <a:pt x="106383" y="-48"/>
                    <a:pt x="106802" y="143"/>
                  </a:cubicBezTo>
                  <a:cubicBezTo>
                    <a:pt x="107231" y="352"/>
                    <a:pt x="107545" y="733"/>
                    <a:pt x="107659" y="1191"/>
                  </a:cubicBezTo>
                  <a:lnTo>
                    <a:pt x="128709" y="94250"/>
                  </a:lnTo>
                  <a:cubicBezTo>
                    <a:pt x="128919" y="94879"/>
                    <a:pt x="128633" y="95574"/>
                    <a:pt x="128043" y="95869"/>
                  </a:cubicBezTo>
                  <a:lnTo>
                    <a:pt x="23268" y="156543"/>
                  </a:lnTo>
                  <a:close/>
                  <a:moveTo>
                    <a:pt x="3170" y="62627"/>
                  </a:moveTo>
                  <a:lnTo>
                    <a:pt x="23554" y="152638"/>
                  </a:lnTo>
                  <a:lnTo>
                    <a:pt x="125947" y="93583"/>
                  </a:lnTo>
                  <a:lnTo>
                    <a:pt x="104802" y="3572"/>
                  </a:lnTo>
                  <a:close/>
                </a:path>
              </a:pathLst>
            </a:custGeom>
            <a:solidFill>
              <a:srgbClr val="FAFAFA"/>
            </a:solidFill>
            <a:ln w="9525" cap="flat">
              <a:noFill/>
              <a:prstDash val="solid"/>
              <a:miter/>
            </a:ln>
          </p:spPr>
          <p:txBody>
            <a:bodyPr rtlCol="0" anchor="ctr"/>
            <a:lstStyle/>
            <a:p>
              <a:pPr defTabSz="914378"/>
              <a:endParaRPr lang="en-US"/>
            </a:p>
          </p:txBody>
        </p:sp>
        <p:sp>
          <p:nvSpPr>
            <p:cNvPr id="132" name="Freeform: Shape 131">
              <a:extLst>
                <a:ext uri="{FF2B5EF4-FFF2-40B4-BE49-F238E27FC236}">
                  <a16:creationId xmlns:a16="http://schemas.microsoft.com/office/drawing/2014/main" xmlns="" id="{C0FAA2A4-AC78-4D65-866A-4936E222E84C}"/>
                </a:ext>
              </a:extLst>
            </p:cNvPr>
            <p:cNvSpPr/>
            <p:nvPr/>
          </p:nvSpPr>
          <p:spPr>
            <a:xfrm>
              <a:off x="2334830" y="1986240"/>
              <a:ext cx="128907" cy="156651"/>
            </a:xfrm>
            <a:custGeom>
              <a:avLst/>
              <a:gdLst>
                <a:gd name="connsiteX0" fmla="*/ 22401 w 128907"/>
                <a:gd name="connsiteY0" fmla="*/ 156579 h 156651"/>
                <a:gd name="connsiteX1" fmla="*/ 21829 w 128907"/>
                <a:gd name="connsiteY1" fmla="*/ 156579 h 156651"/>
                <a:gd name="connsiteX2" fmla="*/ 20972 w 128907"/>
                <a:gd name="connsiteY2" fmla="*/ 155531 h 156651"/>
                <a:gd name="connsiteX3" fmla="*/ 17 w 128907"/>
                <a:gd name="connsiteY3" fmla="*/ 62377 h 156651"/>
                <a:gd name="connsiteX4" fmla="*/ 779 w 128907"/>
                <a:gd name="connsiteY4" fmla="*/ 60758 h 156651"/>
                <a:gd name="connsiteX5" fmla="*/ 105554 w 128907"/>
                <a:gd name="connsiteY5" fmla="*/ 179 h 156651"/>
                <a:gd name="connsiteX6" fmla="*/ 106888 w 128907"/>
                <a:gd name="connsiteY6" fmla="*/ 179 h 156651"/>
                <a:gd name="connsiteX7" fmla="*/ 107745 w 128907"/>
                <a:gd name="connsiteY7" fmla="*/ 1226 h 156651"/>
                <a:gd name="connsiteX8" fmla="*/ 128891 w 128907"/>
                <a:gd name="connsiteY8" fmla="*/ 94286 h 156651"/>
                <a:gd name="connsiteX9" fmla="*/ 128128 w 128907"/>
                <a:gd name="connsiteY9" fmla="*/ 95905 h 156651"/>
                <a:gd name="connsiteX10" fmla="*/ 23353 w 128907"/>
                <a:gd name="connsiteY10" fmla="*/ 156484 h 156651"/>
                <a:gd name="connsiteX11" fmla="*/ 22401 w 128907"/>
                <a:gd name="connsiteY11" fmla="*/ 156579 h 156651"/>
                <a:gd name="connsiteX12" fmla="*/ 3351 w 128907"/>
                <a:gd name="connsiteY12" fmla="*/ 62758 h 156651"/>
                <a:gd name="connsiteX13" fmla="*/ 23830 w 128907"/>
                <a:gd name="connsiteY13" fmla="*/ 152864 h 156651"/>
                <a:gd name="connsiteX14" fmla="*/ 126128 w 128907"/>
                <a:gd name="connsiteY14" fmla="*/ 93809 h 156651"/>
                <a:gd name="connsiteX15" fmla="*/ 105649 w 128907"/>
                <a:gd name="connsiteY15" fmla="*/ 3703 h 15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907" h="156651">
                  <a:moveTo>
                    <a:pt x="22401" y="156579"/>
                  </a:moveTo>
                  <a:lnTo>
                    <a:pt x="21829" y="156579"/>
                  </a:lnTo>
                  <a:cubicBezTo>
                    <a:pt x="21372" y="156408"/>
                    <a:pt x="21048" y="156008"/>
                    <a:pt x="20972" y="155531"/>
                  </a:cubicBezTo>
                  <a:lnTo>
                    <a:pt x="17" y="62377"/>
                  </a:lnTo>
                  <a:cubicBezTo>
                    <a:pt x="-78" y="61729"/>
                    <a:pt x="227" y="61091"/>
                    <a:pt x="779" y="60758"/>
                  </a:cubicBezTo>
                  <a:lnTo>
                    <a:pt x="105554" y="179"/>
                  </a:lnTo>
                  <a:cubicBezTo>
                    <a:pt x="105964" y="-60"/>
                    <a:pt x="106478" y="-60"/>
                    <a:pt x="106888" y="179"/>
                  </a:cubicBezTo>
                  <a:cubicBezTo>
                    <a:pt x="107345" y="350"/>
                    <a:pt x="107669" y="750"/>
                    <a:pt x="107745" y="1226"/>
                  </a:cubicBezTo>
                  <a:lnTo>
                    <a:pt x="128891" y="94286"/>
                  </a:lnTo>
                  <a:cubicBezTo>
                    <a:pt x="128986" y="94933"/>
                    <a:pt x="128681" y="95572"/>
                    <a:pt x="128128" y="95905"/>
                  </a:cubicBezTo>
                  <a:lnTo>
                    <a:pt x="23353" y="156484"/>
                  </a:lnTo>
                  <a:cubicBezTo>
                    <a:pt x="23068" y="156665"/>
                    <a:pt x="22715" y="156703"/>
                    <a:pt x="22401" y="156579"/>
                  </a:cubicBezTo>
                  <a:close/>
                  <a:moveTo>
                    <a:pt x="3351" y="62758"/>
                  </a:moveTo>
                  <a:lnTo>
                    <a:pt x="23830" y="152864"/>
                  </a:lnTo>
                  <a:lnTo>
                    <a:pt x="126128" y="93809"/>
                  </a:lnTo>
                  <a:lnTo>
                    <a:pt x="105649" y="3703"/>
                  </a:lnTo>
                  <a:close/>
                </a:path>
              </a:pathLst>
            </a:custGeom>
            <a:solidFill>
              <a:srgbClr val="FAFAFA"/>
            </a:solidFill>
            <a:ln w="9525" cap="flat">
              <a:noFill/>
              <a:prstDash val="solid"/>
              <a:miter/>
            </a:ln>
          </p:spPr>
          <p:txBody>
            <a:bodyPr rtlCol="0" anchor="ctr"/>
            <a:lstStyle/>
            <a:p>
              <a:pPr defTabSz="914378"/>
              <a:endParaRPr lang="en-US"/>
            </a:p>
          </p:txBody>
        </p:sp>
        <p:sp>
          <p:nvSpPr>
            <p:cNvPr id="133" name="Freeform: Shape 132">
              <a:extLst>
                <a:ext uri="{FF2B5EF4-FFF2-40B4-BE49-F238E27FC236}">
                  <a16:creationId xmlns:a16="http://schemas.microsoft.com/office/drawing/2014/main" xmlns="" id="{D4CF1CC1-2A25-48B2-8829-ECAB9227DFE7}"/>
                </a:ext>
              </a:extLst>
            </p:cNvPr>
            <p:cNvSpPr/>
            <p:nvPr/>
          </p:nvSpPr>
          <p:spPr>
            <a:xfrm>
              <a:off x="2439554" y="1925601"/>
              <a:ext cx="128914" cy="156638"/>
            </a:xfrm>
            <a:custGeom>
              <a:avLst/>
              <a:gdLst>
                <a:gd name="connsiteX0" fmla="*/ 22738 w 128914"/>
                <a:gd name="connsiteY0" fmla="*/ 156639 h 156638"/>
                <a:gd name="connsiteX1" fmla="*/ 22071 w 128914"/>
                <a:gd name="connsiteY1" fmla="*/ 156639 h 156638"/>
                <a:gd name="connsiteX2" fmla="*/ 21214 w 128914"/>
                <a:gd name="connsiteY2" fmla="*/ 155591 h 156638"/>
                <a:gd name="connsiteX3" fmla="*/ 68 w 128914"/>
                <a:gd name="connsiteY3" fmla="*/ 62436 h 156638"/>
                <a:gd name="connsiteX4" fmla="*/ 735 w 128914"/>
                <a:gd name="connsiteY4" fmla="*/ 60817 h 156638"/>
                <a:gd name="connsiteX5" fmla="*/ 105510 w 128914"/>
                <a:gd name="connsiteY5" fmla="*/ 143 h 156638"/>
                <a:gd name="connsiteX6" fmla="*/ 106844 w 128914"/>
                <a:gd name="connsiteY6" fmla="*/ 143 h 156638"/>
                <a:gd name="connsiteX7" fmla="*/ 107701 w 128914"/>
                <a:gd name="connsiteY7" fmla="*/ 1095 h 156638"/>
                <a:gd name="connsiteX8" fmla="*/ 128846 w 128914"/>
                <a:gd name="connsiteY8" fmla="*/ 94155 h 156638"/>
                <a:gd name="connsiteX9" fmla="*/ 128180 w 128914"/>
                <a:gd name="connsiteY9" fmla="*/ 95774 h 156638"/>
                <a:gd name="connsiteX10" fmla="*/ 23405 w 128914"/>
                <a:gd name="connsiteY10" fmla="*/ 156448 h 156638"/>
                <a:gd name="connsiteX11" fmla="*/ 3688 w 128914"/>
                <a:gd name="connsiteY11" fmla="*/ 62817 h 156638"/>
                <a:gd name="connsiteX12" fmla="*/ 24071 w 128914"/>
                <a:gd name="connsiteY12" fmla="*/ 152829 h 156638"/>
                <a:gd name="connsiteX13" fmla="*/ 126370 w 128914"/>
                <a:gd name="connsiteY13" fmla="*/ 93774 h 156638"/>
                <a:gd name="connsiteX14" fmla="*/ 105986 w 128914"/>
                <a:gd name="connsiteY14" fmla="*/ 3762 h 15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914" h="156638">
                  <a:moveTo>
                    <a:pt x="22738" y="156639"/>
                  </a:moveTo>
                  <a:lnTo>
                    <a:pt x="22071" y="156639"/>
                  </a:lnTo>
                  <a:cubicBezTo>
                    <a:pt x="21643" y="156429"/>
                    <a:pt x="21328" y="156048"/>
                    <a:pt x="21214" y="155591"/>
                  </a:cubicBezTo>
                  <a:lnTo>
                    <a:pt x="68" y="62436"/>
                  </a:lnTo>
                  <a:cubicBezTo>
                    <a:pt x="-141" y="61808"/>
                    <a:pt x="145" y="61112"/>
                    <a:pt x="735" y="60817"/>
                  </a:cubicBezTo>
                  <a:lnTo>
                    <a:pt x="105510" y="143"/>
                  </a:lnTo>
                  <a:cubicBezTo>
                    <a:pt x="105939" y="-48"/>
                    <a:pt x="106425" y="-48"/>
                    <a:pt x="106844" y="143"/>
                  </a:cubicBezTo>
                  <a:cubicBezTo>
                    <a:pt x="107263" y="305"/>
                    <a:pt x="107577" y="657"/>
                    <a:pt x="107701" y="1095"/>
                  </a:cubicBezTo>
                  <a:lnTo>
                    <a:pt x="128846" y="94155"/>
                  </a:lnTo>
                  <a:cubicBezTo>
                    <a:pt x="129056" y="94783"/>
                    <a:pt x="128770" y="95479"/>
                    <a:pt x="128180" y="95774"/>
                  </a:cubicBezTo>
                  <a:lnTo>
                    <a:pt x="23405" y="156448"/>
                  </a:lnTo>
                  <a:close/>
                  <a:moveTo>
                    <a:pt x="3688" y="62817"/>
                  </a:moveTo>
                  <a:lnTo>
                    <a:pt x="24071" y="152829"/>
                  </a:lnTo>
                  <a:lnTo>
                    <a:pt x="126370" y="93774"/>
                  </a:lnTo>
                  <a:lnTo>
                    <a:pt x="105986" y="3762"/>
                  </a:lnTo>
                  <a:close/>
                </a:path>
              </a:pathLst>
            </a:custGeom>
            <a:solidFill>
              <a:srgbClr val="FAFAFA"/>
            </a:solidFill>
            <a:ln w="9525" cap="flat">
              <a:noFill/>
              <a:prstDash val="solid"/>
              <a:miter/>
            </a:ln>
          </p:spPr>
          <p:txBody>
            <a:bodyPr rtlCol="0" anchor="ctr"/>
            <a:lstStyle/>
            <a:p>
              <a:pPr defTabSz="914378"/>
              <a:endParaRPr lang="en-US"/>
            </a:p>
          </p:txBody>
        </p:sp>
        <p:sp>
          <p:nvSpPr>
            <p:cNvPr id="134" name="Freeform: Shape 133">
              <a:extLst>
                <a:ext uri="{FF2B5EF4-FFF2-40B4-BE49-F238E27FC236}">
                  <a16:creationId xmlns:a16="http://schemas.microsoft.com/office/drawing/2014/main" xmlns="" id="{BB5172F3-9CA0-43B7-87AD-6231F8D0C0D7}"/>
                </a:ext>
              </a:extLst>
            </p:cNvPr>
            <p:cNvSpPr/>
            <p:nvPr/>
          </p:nvSpPr>
          <p:spPr>
            <a:xfrm>
              <a:off x="2544347" y="1864987"/>
              <a:ext cx="128801" cy="156579"/>
            </a:xfrm>
            <a:custGeom>
              <a:avLst/>
              <a:gdLst>
                <a:gd name="connsiteX0" fmla="*/ 22910 w 128801"/>
                <a:gd name="connsiteY0" fmla="*/ 156579 h 156579"/>
                <a:gd name="connsiteX1" fmla="*/ 22339 w 128801"/>
                <a:gd name="connsiteY1" fmla="*/ 156579 h 156579"/>
                <a:gd name="connsiteX2" fmla="*/ 21482 w 128801"/>
                <a:gd name="connsiteY2" fmla="*/ 155531 h 156579"/>
                <a:gd name="connsiteX3" fmla="*/ 50 w 128801"/>
                <a:gd name="connsiteY3" fmla="*/ 62377 h 156579"/>
                <a:gd name="connsiteX4" fmla="*/ 717 w 128801"/>
                <a:gd name="connsiteY4" fmla="*/ 60758 h 156579"/>
                <a:gd name="connsiteX5" fmla="*/ 105492 w 128801"/>
                <a:gd name="connsiteY5" fmla="*/ 179 h 156579"/>
                <a:gd name="connsiteX6" fmla="*/ 106826 w 128801"/>
                <a:gd name="connsiteY6" fmla="*/ 179 h 156579"/>
                <a:gd name="connsiteX7" fmla="*/ 107683 w 128801"/>
                <a:gd name="connsiteY7" fmla="*/ 1226 h 156579"/>
                <a:gd name="connsiteX8" fmla="*/ 128733 w 128801"/>
                <a:gd name="connsiteY8" fmla="*/ 94286 h 156579"/>
                <a:gd name="connsiteX9" fmla="*/ 128066 w 128801"/>
                <a:gd name="connsiteY9" fmla="*/ 95905 h 156579"/>
                <a:gd name="connsiteX10" fmla="*/ 23291 w 128801"/>
                <a:gd name="connsiteY10" fmla="*/ 156484 h 156579"/>
                <a:gd name="connsiteX11" fmla="*/ 22910 w 128801"/>
                <a:gd name="connsiteY11" fmla="*/ 156579 h 156579"/>
                <a:gd name="connsiteX12" fmla="*/ 3860 w 128801"/>
                <a:gd name="connsiteY12" fmla="*/ 62853 h 156579"/>
                <a:gd name="connsiteX13" fmla="*/ 24244 w 128801"/>
                <a:gd name="connsiteY13" fmla="*/ 152864 h 156579"/>
                <a:gd name="connsiteX14" fmla="*/ 126542 w 128801"/>
                <a:gd name="connsiteY14" fmla="*/ 93809 h 156579"/>
                <a:gd name="connsiteX15" fmla="*/ 106159 w 128801"/>
                <a:gd name="connsiteY15" fmla="*/ 3798 h 15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801" h="156579">
                  <a:moveTo>
                    <a:pt x="22910" y="156579"/>
                  </a:moveTo>
                  <a:lnTo>
                    <a:pt x="22339" y="156579"/>
                  </a:lnTo>
                  <a:cubicBezTo>
                    <a:pt x="21882" y="156408"/>
                    <a:pt x="21558" y="156008"/>
                    <a:pt x="21482" y="155531"/>
                  </a:cubicBezTo>
                  <a:lnTo>
                    <a:pt x="50" y="62377"/>
                  </a:lnTo>
                  <a:cubicBezTo>
                    <a:pt x="-121" y="61748"/>
                    <a:pt x="155" y="61081"/>
                    <a:pt x="717" y="60758"/>
                  </a:cubicBezTo>
                  <a:lnTo>
                    <a:pt x="105492" y="179"/>
                  </a:lnTo>
                  <a:cubicBezTo>
                    <a:pt x="105902" y="-60"/>
                    <a:pt x="106416" y="-60"/>
                    <a:pt x="106826" y="179"/>
                  </a:cubicBezTo>
                  <a:cubicBezTo>
                    <a:pt x="107254" y="388"/>
                    <a:pt x="107569" y="769"/>
                    <a:pt x="107683" y="1226"/>
                  </a:cubicBezTo>
                  <a:lnTo>
                    <a:pt x="128733" y="94286"/>
                  </a:lnTo>
                  <a:cubicBezTo>
                    <a:pt x="128943" y="94914"/>
                    <a:pt x="128657" y="95610"/>
                    <a:pt x="128066" y="95905"/>
                  </a:cubicBezTo>
                  <a:lnTo>
                    <a:pt x="23291" y="156484"/>
                  </a:lnTo>
                  <a:cubicBezTo>
                    <a:pt x="23168" y="156541"/>
                    <a:pt x="23044" y="156570"/>
                    <a:pt x="22910" y="156579"/>
                  </a:cubicBezTo>
                  <a:close/>
                  <a:moveTo>
                    <a:pt x="3860" y="62853"/>
                  </a:moveTo>
                  <a:lnTo>
                    <a:pt x="24244" y="152864"/>
                  </a:lnTo>
                  <a:lnTo>
                    <a:pt x="126542" y="93809"/>
                  </a:lnTo>
                  <a:lnTo>
                    <a:pt x="106159" y="3798"/>
                  </a:lnTo>
                  <a:close/>
                </a:path>
              </a:pathLst>
            </a:custGeom>
            <a:solidFill>
              <a:srgbClr val="FAFAFA"/>
            </a:solidFill>
            <a:ln w="9525" cap="flat">
              <a:noFill/>
              <a:prstDash val="solid"/>
              <a:miter/>
            </a:ln>
          </p:spPr>
          <p:txBody>
            <a:bodyPr rtlCol="0" anchor="ctr"/>
            <a:lstStyle/>
            <a:p>
              <a:pPr defTabSz="914378"/>
              <a:endParaRPr lang="en-US"/>
            </a:p>
          </p:txBody>
        </p:sp>
        <p:sp>
          <p:nvSpPr>
            <p:cNvPr id="135" name="Freeform: Shape 134">
              <a:extLst>
                <a:ext uri="{FF2B5EF4-FFF2-40B4-BE49-F238E27FC236}">
                  <a16:creationId xmlns:a16="http://schemas.microsoft.com/office/drawing/2014/main" xmlns="" id="{A997A023-7C80-44D1-907A-B25B865E5BBE}"/>
                </a:ext>
              </a:extLst>
            </p:cNvPr>
            <p:cNvSpPr/>
            <p:nvPr/>
          </p:nvSpPr>
          <p:spPr>
            <a:xfrm>
              <a:off x="2185225" y="1676749"/>
              <a:ext cx="490686" cy="528935"/>
            </a:xfrm>
            <a:custGeom>
              <a:avLst/>
              <a:gdLst>
                <a:gd name="connsiteX0" fmla="*/ 67040 w 490686"/>
                <a:gd name="connsiteY0" fmla="*/ 528935 h 528935"/>
                <a:gd name="connsiteX1" fmla="*/ 63421 w 490686"/>
                <a:gd name="connsiteY1" fmla="*/ 526078 h 528935"/>
                <a:gd name="connsiteX2" fmla="*/ 80 w 490686"/>
                <a:gd name="connsiteY2" fmla="*/ 246900 h 528935"/>
                <a:gd name="connsiteX3" fmla="*/ 1889 w 490686"/>
                <a:gd name="connsiteY3" fmla="*/ 242899 h 528935"/>
                <a:gd name="connsiteX4" fmla="*/ 421847 w 490686"/>
                <a:gd name="connsiteY4" fmla="*/ 393 h 528935"/>
                <a:gd name="connsiteX5" fmla="*/ 425180 w 490686"/>
                <a:gd name="connsiteY5" fmla="*/ 393 h 528935"/>
                <a:gd name="connsiteX6" fmla="*/ 427276 w 490686"/>
                <a:gd name="connsiteY6" fmla="*/ 2965 h 528935"/>
                <a:gd name="connsiteX7" fmla="*/ 490617 w 490686"/>
                <a:gd name="connsiteY7" fmla="*/ 282142 h 528935"/>
                <a:gd name="connsiteX8" fmla="*/ 488807 w 490686"/>
                <a:gd name="connsiteY8" fmla="*/ 286143 h 528935"/>
                <a:gd name="connsiteX9" fmla="*/ 68850 w 490686"/>
                <a:gd name="connsiteY9" fmla="*/ 527983 h 528935"/>
                <a:gd name="connsiteX10" fmla="*/ 67040 w 490686"/>
                <a:gd name="connsiteY10" fmla="*/ 528935 h 528935"/>
                <a:gd name="connsiteX11" fmla="*/ 7890 w 490686"/>
                <a:gd name="connsiteY11" fmla="*/ 247852 h 528935"/>
                <a:gd name="connsiteX12" fmla="*/ 69517 w 490686"/>
                <a:gd name="connsiteY12" fmla="*/ 519601 h 528935"/>
                <a:gd name="connsiteX13" fmla="*/ 482997 w 490686"/>
                <a:gd name="connsiteY13" fmla="*/ 280904 h 528935"/>
                <a:gd name="connsiteX14" fmla="*/ 421275 w 490686"/>
                <a:gd name="connsiteY14" fmla="*/ 9251 h 52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0686" h="528935">
                  <a:moveTo>
                    <a:pt x="67040" y="528935"/>
                  </a:moveTo>
                  <a:cubicBezTo>
                    <a:pt x="65374" y="528792"/>
                    <a:pt x="63945" y="527668"/>
                    <a:pt x="63421" y="526078"/>
                  </a:cubicBezTo>
                  <a:lnTo>
                    <a:pt x="80" y="246900"/>
                  </a:lnTo>
                  <a:cubicBezTo>
                    <a:pt x="-254" y="245319"/>
                    <a:pt x="480" y="243700"/>
                    <a:pt x="1889" y="242899"/>
                  </a:cubicBezTo>
                  <a:lnTo>
                    <a:pt x="421847" y="393"/>
                  </a:lnTo>
                  <a:cubicBezTo>
                    <a:pt x="422894" y="-131"/>
                    <a:pt x="424133" y="-131"/>
                    <a:pt x="425180" y="393"/>
                  </a:cubicBezTo>
                  <a:cubicBezTo>
                    <a:pt x="426238" y="888"/>
                    <a:pt x="427009" y="1831"/>
                    <a:pt x="427276" y="2965"/>
                  </a:cubicBezTo>
                  <a:lnTo>
                    <a:pt x="490617" y="282142"/>
                  </a:lnTo>
                  <a:cubicBezTo>
                    <a:pt x="490922" y="283724"/>
                    <a:pt x="490198" y="285324"/>
                    <a:pt x="488807" y="286143"/>
                  </a:cubicBezTo>
                  <a:lnTo>
                    <a:pt x="68850" y="527983"/>
                  </a:lnTo>
                  <a:cubicBezTo>
                    <a:pt x="68374" y="528497"/>
                    <a:pt x="67736" y="528830"/>
                    <a:pt x="67040" y="528935"/>
                  </a:cubicBezTo>
                  <a:close/>
                  <a:moveTo>
                    <a:pt x="7890" y="247852"/>
                  </a:moveTo>
                  <a:lnTo>
                    <a:pt x="69517" y="519601"/>
                  </a:lnTo>
                  <a:lnTo>
                    <a:pt x="482997" y="280904"/>
                  </a:lnTo>
                  <a:lnTo>
                    <a:pt x="421275" y="9251"/>
                  </a:lnTo>
                  <a:close/>
                </a:path>
              </a:pathLst>
            </a:custGeom>
            <a:solidFill>
              <a:srgbClr val="FAFAFA"/>
            </a:solidFill>
            <a:ln w="9525" cap="flat">
              <a:noFill/>
              <a:prstDash val="solid"/>
              <a:miter/>
            </a:ln>
          </p:spPr>
          <p:txBody>
            <a:bodyPr rtlCol="0" anchor="ctr"/>
            <a:lstStyle/>
            <a:p>
              <a:pPr defTabSz="914378"/>
              <a:endParaRPr lang="en-US"/>
            </a:p>
          </p:txBody>
        </p:sp>
        <p:sp>
          <p:nvSpPr>
            <p:cNvPr id="136" name="Freeform: Shape 135">
              <a:extLst>
                <a:ext uri="{FF2B5EF4-FFF2-40B4-BE49-F238E27FC236}">
                  <a16:creationId xmlns:a16="http://schemas.microsoft.com/office/drawing/2014/main" xmlns="" id="{FC45A5B9-B479-433B-95ED-C4124AA85188}"/>
                </a:ext>
              </a:extLst>
            </p:cNvPr>
            <p:cNvSpPr/>
            <p:nvPr/>
          </p:nvSpPr>
          <p:spPr>
            <a:xfrm>
              <a:off x="2123315" y="1942152"/>
              <a:ext cx="84348" cy="335878"/>
            </a:xfrm>
            <a:custGeom>
              <a:avLst/>
              <a:gdLst>
                <a:gd name="connsiteX0" fmla="*/ 3697 w 84348"/>
                <a:gd name="connsiteY0" fmla="*/ 335827 h 335878"/>
                <a:gd name="connsiteX1" fmla="*/ 1602 w 84348"/>
                <a:gd name="connsiteY1" fmla="*/ 335065 h 335878"/>
                <a:gd name="connsiteX2" fmla="*/ 78 w 84348"/>
                <a:gd name="connsiteY2" fmla="*/ 331445 h 335878"/>
                <a:gd name="connsiteX3" fmla="*/ 66753 w 84348"/>
                <a:gd name="connsiteY3" fmla="*/ 2928 h 335878"/>
                <a:gd name="connsiteX4" fmla="*/ 71039 w 84348"/>
                <a:gd name="connsiteY4" fmla="*/ 70 h 335878"/>
                <a:gd name="connsiteX5" fmla="*/ 73896 w 84348"/>
                <a:gd name="connsiteY5" fmla="*/ 4356 h 335878"/>
                <a:gd name="connsiteX6" fmla="*/ 8460 w 84348"/>
                <a:gd name="connsiteY6" fmla="*/ 324873 h 335878"/>
                <a:gd name="connsiteX7" fmla="*/ 23604 w 84348"/>
                <a:gd name="connsiteY7" fmla="*/ 316205 h 335878"/>
                <a:gd name="connsiteX8" fmla="*/ 77135 w 84348"/>
                <a:gd name="connsiteY8" fmla="*/ 53982 h 335878"/>
                <a:gd name="connsiteX9" fmla="*/ 81421 w 84348"/>
                <a:gd name="connsiteY9" fmla="*/ 51124 h 335878"/>
                <a:gd name="connsiteX10" fmla="*/ 84279 w 84348"/>
                <a:gd name="connsiteY10" fmla="*/ 55410 h 335878"/>
                <a:gd name="connsiteX11" fmla="*/ 30558 w 84348"/>
                <a:gd name="connsiteY11" fmla="*/ 319729 h 335878"/>
                <a:gd name="connsiteX12" fmla="*/ 28843 w 84348"/>
                <a:gd name="connsiteY12" fmla="*/ 322206 h 335878"/>
                <a:gd name="connsiteX13" fmla="*/ 5221 w 84348"/>
                <a:gd name="connsiteY13" fmla="*/ 335731 h 335878"/>
                <a:gd name="connsiteX14" fmla="*/ 3697 w 84348"/>
                <a:gd name="connsiteY14" fmla="*/ 335827 h 33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348" h="335878">
                  <a:moveTo>
                    <a:pt x="3697" y="335827"/>
                  </a:moveTo>
                  <a:cubicBezTo>
                    <a:pt x="2935" y="335817"/>
                    <a:pt x="2192" y="335550"/>
                    <a:pt x="1602" y="335065"/>
                  </a:cubicBezTo>
                  <a:cubicBezTo>
                    <a:pt x="382" y="334293"/>
                    <a:pt x="-227" y="332855"/>
                    <a:pt x="78" y="331445"/>
                  </a:cubicBezTo>
                  <a:lnTo>
                    <a:pt x="66753" y="2928"/>
                  </a:lnTo>
                  <a:cubicBezTo>
                    <a:pt x="67143" y="956"/>
                    <a:pt x="69067" y="-320"/>
                    <a:pt x="71039" y="70"/>
                  </a:cubicBezTo>
                  <a:cubicBezTo>
                    <a:pt x="73011" y="461"/>
                    <a:pt x="74287" y="2385"/>
                    <a:pt x="73896" y="4356"/>
                  </a:cubicBezTo>
                  <a:lnTo>
                    <a:pt x="8460" y="324873"/>
                  </a:lnTo>
                  <a:lnTo>
                    <a:pt x="23604" y="316205"/>
                  </a:lnTo>
                  <a:lnTo>
                    <a:pt x="77135" y="53982"/>
                  </a:lnTo>
                  <a:cubicBezTo>
                    <a:pt x="77525" y="52010"/>
                    <a:pt x="79449" y="50734"/>
                    <a:pt x="81421" y="51124"/>
                  </a:cubicBezTo>
                  <a:cubicBezTo>
                    <a:pt x="83393" y="51515"/>
                    <a:pt x="84669" y="53439"/>
                    <a:pt x="84279" y="55410"/>
                  </a:cubicBezTo>
                  <a:lnTo>
                    <a:pt x="30558" y="319729"/>
                  </a:lnTo>
                  <a:cubicBezTo>
                    <a:pt x="30348" y="320758"/>
                    <a:pt x="29729" y="321653"/>
                    <a:pt x="28843" y="322206"/>
                  </a:cubicBezTo>
                  <a:lnTo>
                    <a:pt x="5221" y="335731"/>
                  </a:lnTo>
                  <a:cubicBezTo>
                    <a:pt x="4726" y="335884"/>
                    <a:pt x="4202" y="335922"/>
                    <a:pt x="3697" y="335827"/>
                  </a:cubicBezTo>
                  <a:close/>
                </a:path>
              </a:pathLst>
            </a:custGeom>
            <a:solidFill>
              <a:srgbClr val="FAFAFA"/>
            </a:solidFill>
            <a:ln w="9525" cap="flat">
              <a:noFill/>
              <a:prstDash val="solid"/>
              <a:miter/>
            </a:ln>
          </p:spPr>
          <p:txBody>
            <a:bodyPr rtlCol="0" anchor="ctr"/>
            <a:lstStyle/>
            <a:p>
              <a:pPr defTabSz="914378"/>
              <a:endParaRPr lang="en-US"/>
            </a:p>
          </p:txBody>
        </p:sp>
        <p:sp>
          <p:nvSpPr>
            <p:cNvPr id="137" name="Freeform: Shape 136">
              <a:extLst>
                <a:ext uri="{FF2B5EF4-FFF2-40B4-BE49-F238E27FC236}">
                  <a16:creationId xmlns:a16="http://schemas.microsoft.com/office/drawing/2014/main" xmlns="" id="{81E89A46-B03A-4BDA-8EBF-459E38FCD779}"/>
                </a:ext>
              </a:extLst>
            </p:cNvPr>
            <p:cNvSpPr/>
            <p:nvPr/>
          </p:nvSpPr>
          <p:spPr>
            <a:xfrm>
              <a:off x="1981491" y="1907105"/>
              <a:ext cx="780072" cy="454217"/>
            </a:xfrm>
            <a:custGeom>
              <a:avLst/>
              <a:gdLst>
                <a:gd name="connsiteX0" fmla="*/ 4265 w 780072"/>
                <a:gd name="connsiteY0" fmla="*/ 454218 h 454217"/>
                <a:gd name="connsiteX1" fmla="*/ 550 w 780072"/>
                <a:gd name="connsiteY1" fmla="*/ 452122 h 454217"/>
                <a:gd name="connsiteX2" fmla="*/ 2169 w 780072"/>
                <a:gd name="connsiteY2" fmla="*/ 446217 h 454217"/>
                <a:gd name="connsiteX3" fmla="*/ 773694 w 780072"/>
                <a:gd name="connsiteY3" fmla="*/ 542 h 454217"/>
                <a:gd name="connsiteX4" fmla="*/ 779505 w 780072"/>
                <a:gd name="connsiteY4" fmla="*/ 2161 h 454217"/>
                <a:gd name="connsiteX5" fmla="*/ 777981 w 780072"/>
                <a:gd name="connsiteY5" fmla="*/ 7971 h 454217"/>
                <a:gd name="connsiteX6" fmla="*/ 6456 w 780072"/>
                <a:gd name="connsiteY6" fmla="*/ 453646 h 454217"/>
                <a:gd name="connsiteX7" fmla="*/ 4265 w 780072"/>
                <a:gd name="connsiteY7" fmla="*/ 454218 h 4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0072" h="454217">
                  <a:moveTo>
                    <a:pt x="4265" y="454218"/>
                  </a:moveTo>
                  <a:cubicBezTo>
                    <a:pt x="2750" y="454189"/>
                    <a:pt x="1350" y="453408"/>
                    <a:pt x="550" y="452122"/>
                  </a:cubicBezTo>
                  <a:cubicBezTo>
                    <a:pt x="-602" y="450036"/>
                    <a:pt x="112" y="447417"/>
                    <a:pt x="2169" y="446217"/>
                  </a:cubicBezTo>
                  <a:lnTo>
                    <a:pt x="773694" y="542"/>
                  </a:lnTo>
                  <a:cubicBezTo>
                    <a:pt x="775752" y="-601"/>
                    <a:pt x="778343" y="123"/>
                    <a:pt x="779505" y="2161"/>
                  </a:cubicBezTo>
                  <a:cubicBezTo>
                    <a:pt x="780667" y="4190"/>
                    <a:pt x="779990" y="6771"/>
                    <a:pt x="777981" y="7971"/>
                  </a:cubicBezTo>
                  <a:lnTo>
                    <a:pt x="6456" y="453646"/>
                  </a:lnTo>
                  <a:cubicBezTo>
                    <a:pt x="5789" y="454027"/>
                    <a:pt x="5036" y="454227"/>
                    <a:pt x="4265" y="454218"/>
                  </a:cubicBezTo>
                  <a:close/>
                </a:path>
              </a:pathLst>
            </a:custGeom>
            <a:solidFill>
              <a:srgbClr val="FAFAFA"/>
            </a:solidFill>
            <a:ln w="9525" cap="flat">
              <a:noFill/>
              <a:prstDash val="solid"/>
              <a:miter/>
            </a:ln>
          </p:spPr>
          <p:txBody>
            <a:bodyPr rtlCol="0" anchor="ctr"/>
            <a:lstStyle/>
            <a:p>
              <a:pPr defTabSz="914378"/>
              <a:endParaRPr lang="en-US"/>
            </a:p>
          </p:txBody>
        </p:sp>
        <p:sp>
          <p:nvSpPr>
            <p:cNvPr id="138" name="Freeform: Shape 137">
              <a:extLst>
                <a:ext uri="{FF2B5EF4-FFF2-40B4-BE49-F238E27FC236}">
                  <a16:creationId xmlns:a16="http://schemas.microsoft.com/office/drawing/2014/main" xmlns="" id="{99D0DA4B-E6A7-465F-947D-319BBCCF1ABD}"/>
                </a:ext>
              </a:extLst>
            </p:cNvPr>
            <p:cNvSpPr/>
            <p:nvPr/>
          </p:nvSpPr>
          <p:spPr>
            <a:xfrm>
              <a:off x="1990653" y="1491201"/>
              <a:ext cx="66725" cy="249854"/>
            </a:xfrm>
            <a:custGeom>
              <a:avLst/>
              <a:gdLst>
                <a:gd name="connsiteX0" fmla="*/ 20344 w 66725"/>
                <a:gd name="connsiteY0" fmla="*/ 249854 h 249854"/>
                <a:gd name="connsiteX1" fmla="*/ 9295 w 66725"/>
                <a:gd name="connsiteY1" fmla="*/ 245377 h 249854"/>
                <a:gd name="connsiteX2" fmla="*/ 10438 w 66725"/>
                <a:gd name="connsiteY2" fmla="*/ 128981 h 249854"/>
                <a:gd name="connsiteX3" fmla="*/ 51110 w 66725"/>
                <a:gd name="connsiteY3" fmla="*/ 6395 h 249854"/>
                <a:gd name="connsiteX4" fmla="*/ 62064 w 66725"/>
                <a:gd name="connsiteY4" fmla="*/ 203 h 249854"/>
                <a:gd name="connsiteX5" fmla="*/ 66540 w 66725"/>
                <a:gd name="connsiteY5" fmla="*/ 8585 h 249854"/>
                <a:gd name="connsiteX6" fmla="*/ 37965 w 66725"/>
                <a:gd name="connsiteY6" fmla="*/ 232804 h 249854"/>
                <a:gd name="connsiteX7" fmla="*/ 25107 w 66725"/>
                <a:gd name="connsiteY7" fmla="*/ 249282 h 249854"/>
                <a:gd name="connsiteX8" fmla="*/ 20344 w 66725"/>
                <a:gd name="connsiteY8" fmla="*/ 249854 h 249854"/>
                <a:gd name="connsiteX9" fmla="*/ 57301 w 66725"/>
                <a:gd name="connsiteY9" fmla="*/ 13253 h 249854"/>
                <a:gd name="connsiteX10" fmla="*/ 19201 w 66725"/>
                <a:gd name="connsiteY10" fmla="*/ 130696 h 249854"/>
                <a:gd name="connsiteX11" fmla="*/ 15677 w 66725"/>
                <a:gd name="connsiteY11" fmla="*/ 239281 h 249854"/>
                <a:gd name="connsiteX12" fmla="*/ 23392 w 66725"/>
                <a:gd name="connsiteY12" fmla="*/ 240995 h 249854"/>
                <a:gd name="connsiteX13" fmla="*/ 29679 w 66725"/>
                <a:gd name="connsiteY13" fmla="*/ 231470 h 249854"/>
                <a:gd name="connsiteX14" fmla="*/ 29679 w 66725"/>
                <a:gd name="connsiteY14" fmla="*/ 231470 h 24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725" h="249854">
                  <a:moveTo>
                    <a:pt x="20344" y="249854"/>
                  </a:moveTo>
                  <a:cubicBezTo>
                    <a:pt x="16210" y="249901"/>
                    <a:pt x="12229" y="248292"/>
                    <a:pt x="9295" y="245377"/>
                  </a:cubicBezTo>
                  <a:cubicBezTo>
                    <a:pt x="-3468" y="233090"/>
                    <a:pt x="-3087" y="193847"/>
                    <a:pt x="10438" y="128981"/>
                  </a:cubicBezTo>
                  <a:cubicBezTo>
                    <a:pt x="18277" y="86443"/>
                    <a:pt x="31965" y="45190"/>
                    <a:pt x="51110" y="6395"/>
                  </a:cubicBezTo>
                  <a:cubicBezTo>
                    <a:pt x="52682" y="1870"/>
                    <a:pt x="57377" y="-778"/>
                    <a:pt x="62064" y="203"/>
                  </a:cubicBezTo>
                  <a:cubicBezTo>
                    <a:pt x="65436" y="1489"/>
                    <a:pt x="67350" y="5061"/>
                    <a:pt x="66540" y="8585"/>
                  </a:cubicBezTo>
                  <a:lnTo>
                    <a:pt x="37965" y="232804"/>
                  </a:lnTo>
                  <a:cubicBezTo>
                    <a:pt x="37061" y="240252"/>
                    <a:pt x="32108" y="246587"/>
                    <a:pt x="25107" y="249282"/>
                  </a:cubicBezTo>
                  <a:cubicBezTo>
                    <a:pt x="23545" y="249663"/>
                    <a:pt x="21944" y="249854"/>
                    <a:pt x="20344" y="249854"/>
                  </a:cubicBezTo>
                  <a:close/>
                  <a:moveTo>
                    <a:pt x="57301" y="13253"/>
                  </a:moveTo>
                  <a:cubicBezTo>
                    <a:pt x="39499" y="50553"/>
                    <a:pt x="26688" y="90043"/>
                    <a:pt x="19201" y="130696"/>
                  </a:cubicBezTo>
                  <a:cubicBezTo>
                    <a:pt x="1770" y="214802"/>
                    <a:pt x="10914" y="234614"/>
                    <a:pt x="15677" y="239281"/>
                  </a:cubicBezTo>
                  <a:cubicBezTo>
                    <a:pt x="17734" y="241224"/>
                    <a:pt x="20697" y="241881"/>
                    <a:pt x="23392" y="240995"/>
                  </a:cubicBezTo>
                  <a:cubicBezTo>
                    <a:pt x="26859" y="238976"/>
                    <a:pt x="29183" y="235452"/>
                    <a:pt x="29679" y="231470"/>
                  </a:cubicBezTo>
                  <a:lnTo>
                    <a:pt x="29679" y="231470"/>
                  </a:lnTo>
                  <a:close/>
                </a:path>
              </a:pathLst>
            </a:custGeom>
            <a:solidFill>
              <a:srgbClr val="FAFAFA"/>
            </a:solidFill>
            <a:ln w="9525" cap="flat">
              <a:noFill/>
              <a:prstDash val="solid"/>
              <a:miter/>
            </a:ln>
          </p:spPr>
          <p:txBody>
            <a:bodyPr rtlCol="0" anchor="ctr"/>
            <a:lstStyle/>
            <a:p>
              <a:pPr defTabSz="914378"/>
              <a:endParaRPr lang="en-US"/>
            </a:p>
          </p:txBody>
        </p:sp>
        <p:sp>
          <p:nvSpPr>
            <p:cNvPr id="139" name="Freeform: Shape 138">
              <a:extLst>
                <a:ext uri="{FF2B5EF4-FFF2-40B4-BE49-F238E27FC236}">
                  <a16:creationId xmlns:a16="http://schemas.microsoft.com/office/drawing/2014/main" xmlns="" id="{08627A15-901B-4F95-800F-2F232DDE5C93}"/>
                </a:ext>
              </a:extLst>
            </p:cNvPr>
            <p:cNvSpPr/>
            <p:nvPr/>
          </p:nvSpPr>
          <p:spPr>
            <a:xfrm>
              <a:off x="1821463" y="1771466"/>
              <a:ext cx="190327" cy="199423"/>
            </a:xfrm>
            <a:custGeom>
              <a:avLst/>
              <a:gdLst>
                <a:gd name="connsiteX0" fmla="*/ 6369 w 190327"/>
                <a:gd name="connsiteY0" fmla="*/ 199331 h 199423"/>
                <a:gd name="connsiteX1" fmla="*/ 1130 w 190327"/>
                <a:gd name="connsiteY1" fmla="*/ 196569 h 199423"/>
                <a:gd name="connsiteX2" fmla="*/ 3797 w 190327"/>
                <a:gd name="connsiteY2" fmla="*/ 182853 h 199423"/>
                <a:gd name="connsiteX3" fmla="*/ 172485 w 190327"/>
                <a:gd name="connsiteY3" fmla="*/ 4640 h 199423"/>
                <a:gd name="connsiteX4" fmla="*/ 184105 w 190327"/>
                <a:gd name="connsiteY4" fmla="*/ 163 h 199423"/>
                <a:gd name="connsiteX5" fmla="*/ 189725 w 190327"/>
                <a:gd name="connsiteY5" fmla="*/ 6736 h 199423"/>
                <a:gd name="connsiteX6" fmla="*/ 102667 w 190327"/>
                <a:gd name="connsiteY6" fmla="*/ 133609 h 199423"/>
                <a:gd name="connsiteX7" fmla="*/ 8941 w 190327"/>
                <a:gd name="connsiteY7" fmla="*/ 199236 h 199423"/>
                <a:gd name="connsiteX8" fmla="*/ 6369 w 190327"/>
                <a:gd name="connsiteY8" fmla="*/ 199331 h 199423"/>
                <a:gd name="connsiteX9" fmla="*/ 8464 w 190327"/>
                <a:gd name="connsiteY9" fmla="*/ 192283 h 199423"/>
                <a:gd name="connsiteX10" fmla="*/ 8464 w 190327"/>
                <a:gd name="connsiteY10" fmla="*/ 192283 h 199423"/>
                <a:gd name="connsiteX11" fmla="*/ 181343 w 190327"/>
                <a:gd name="connsiteY11" fmla="*/ 8069 h 199423"/>
                <a:gd name="connsiteX12" fmla="*/ 178676 w 190327"/>
                <a:gd name="connsiteY12" fmla="*/ 10165 h 199423"/>
                <a:gd name="connsiteX13" fmla="*/ 178676 w 190327"/>
                <a:gd name="connsiteY13" fmla="*/ 10165 h 199423"/>
                <a:gd name="connsiteX14" fmla="*/ 9988 w 190327"/>
                <a:gd name="connsiteY14" fmla="*/ 188758 h 199423"/>
                <a:gd name="connsiteX15" fmla="*/ 9417 w 190327"/>
                <a:gd name="connsiteY15" fmla="*/ 189520 h 199423"/>
                <a:gd name="connsiteX16" fmla="*/ 96856 w 190327"/>
                <a:gd name="connsiteY16" fmla="*/ 126941 h 199423"/>
                <a:gd name="connsiteX17" fmla="*/ 181343 w 190327"/>
                <a:gd name="connsiteY17" fmla="*/ 8069 h 199423"/>
                <a:gd name="connsiteX18" fmla="*/ 175628 w 190327"/>
                <a:gd name="connsiteY18" fmla="*/ 7212 h 199423"/>
                <a:gd name="connsiteX19" fmla="*/ 175628 w 190327"/>
                <a:gd name="connsiteY19" fmla="*/ 7212 h 19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327" h="199423">
                  <a:moveTo>
                    <a:pt x="6369" y="199331"/>
                  </a:moveTo>
                  <a:cubicBezTo>
                    <a:pt x="4258" y="199398"/>
                    <a:pt x="2268" y="198350"/>
                    <a:pt x="1130" y="196569"/>
                  </a:cubicBezTo>
                  <a:cubicBezTo>
                    <a:pt x="-1071" y="191902"/>
                    <a:pt x="9" y="186349"/>
                    <a:pt x="3797" y="182853"/>
                  </a:cubicBezTo>
                  <a:lnTo>
                    <a:pt x="172485" y="4640"/>
                  </a:lnTo>
                  <a:cubicBezTo>
                    <a:pt x="175257" y="1154"/>
                    <a:pt x="179705" y="-560"/>
                    <a:pt x="184105" y="163"/>
                  </a:cubicBezTo>
                  <a:cubicBezTo>
                    <a:pt x="187087" y="1087"/>
                    <a:pt x="189277" y="3640"/>
                    <a:pt x="189725" y="6736"/>
                  </a:cubicBezTo>
                  <a:cubicBezTo>
                    <a:pt x="195059" y="32548"/>
                    <a:pt x="164865" y="76363"/>
                    <a:pt x="102667" y="133609"/>
                  </a:cubicBezTo>
                  <a:cubicBezTo>
                    <a:pt x="55994" y="176471"/>
                    <a:pt x="26467" y="192950"/>
                    <a:pt x="8941" y="199236"/>
                  </a:cubicBezTo>
                  <a:cubicBezTo>
                    <a:pt x="8100" y="199445"/>
                    <a:pt x="7223" y="199484"/>
                    <a:pt x="6369" y="199331"/>
                  </a:cubicBezTo>
                  <a:close/>
                  <a:moveTo>
                    <a:pt x="8464" y="192283"/>
                  </a:moveTo>
                  <a:lnTo>
                    <a:pt x="8464" y="192283"/>
                  </a:lnTo>
                  <a:close/>
                  <a:moveTo>
                    <a:pt x="181343" y="8069"/>
                  </a:moveTo>
                  <a:cubicBezTo>
                    <a:pt x="180353" y="8631"/>
                    <a:pt x="179457" y="9336"/>
                    <a:pt x="178676" y="10165"/>
                  </a:cubicBezTo>
                  <a:lnTo>
                    <a:pt x="178676" y="10165"/>
                  </a:lnTo>
                  <a:lnTo>
                    <a:pt x="9988" y="188758"/>
                  </a:lnTo>
                  <a:lnTo>
                    <a:pt x="9417" y="189520"/>
                  </a:lnTo>
                  <a:cubicBezTo>
                    <a:pt x="24085" y="183425"/>
                    <a:pt x="52565" y="167613"/>
                    <a:pt x="96856" y="126941"/>
                  </a:cubicBezTo>
                  <a:cubicBezTo>
                    <a:pt x="179343" y="51027"/>
                    <a:pt x="183439" y="18547"/>
                    <a:pt x="181343" y="8069"/>
                  </a:cubicBezTo>
                  <a:close/>
                  <a:moveTo>
                    <a:pt x="175628" y="7212"/>
                  </a:moveTo>
                  <a:lnTo>
                    <a:pt x="175628" y="7212"/>
                  </a:lnTo>
                  <a:close/>
                </a:path>
              </a:pathLst>
            </a:custGeom>
            <a:solidFill>
              <a:srgbClr val="FAFAFA"/>
            </a:solidFill>
            <a:ln w="9525" cap="flat">
              <a:noFill/>
              <a:prstDash val="solid"/>
              <a:miter/>
            </a:ln>
          </p:spPr>
          <p:txBody>
            <a:bodyPr rtlCol="0" anchor="ctr"/>
            <a:lstStyle/>
            <a:p>
              <a:pPr defTabSz="914378"/>
              <a:endParaRPr lang="en-US"/>
            </a:p>
          </p:txBody>
        </p:sp>
        <p:sp>
          <p:nvSpPr>
            <p:cNvPr id="140" name="Freeform: Shape 139">
              <a:extLst>
                <a:ext uri="{FF2B5EF4-FFF2-40B4-BE49-F238E27FC236}">
                  <a16:creationId xmlns:a16="http://schemas.microsoft.com/office/drawing/2014/main" xmlns="" id="{CF8510D4-1AB7-4842-93CC-AF808D421F90}"/>
                </a:ext>
              </a:extLst>
            </p:cNvPr>
            <p:cNvSpPr/>
            <p:nvPr/>
          </p:nvSpPr>
          <p:spPr>
            <a:xfrm>
              <a:off x="2032367" y="1719482"/>
              <a:ext cx="158049" cy="91271"/>
            </a:xfrm>
            <a:custGeom>
              <a:avLst/>
              <a:gdLst>
                <a:gd name="connsiteX0" fmla="*/ 147699 w 158049"/>
                <a:gd name="connsiteY0" fmla="*/ 91200 h 91271"/>
                <a:gd name="connsiteX1" fmla="*/ 145604 w 158049"/>
                <a:gd name="connsiteY1" fmla="*/ 91200 h 91271"/>
                <a:gd name="connsiteX2" fmla="*/ 5681 w 158049"/>
                <a:gd name="connsiteY2" fmla="*/ 45575 h 91271"/>
                <a:gd name="connsiteX3" fmla="*/ 5681 w 158049"/>
                <a:gd name="connsiteY3" fmla="*/ 45575 h 91271"/>
                <a:gd name="connsiteX4" fmla="*/ 633 w 158049"/>
                <a:gd name="connsiteY4" fmla="*/ 40527 h 91271"/>
                <a:gd name="connsiteX5" fmla="*/ 2919 w 158049"/>
                <a:gd name="connsiteY5" fmla="*/ 26430 h 91271"/>
                <a:gd name="connsiteX6" fmla="*/ 103789 w 158049"/>
                <a:gd name="connsiteY6" fmla="*/ 16905 h 91271"/>
                <a:gd name="connsiteX7" fmla="*/ 157700 w 158049"/>
                <a:gd name="connsiteY7" fmla="*/ 75960 h 91271"/>
                <a:gd name="connsiteX8" fmla="*/ 153986 w 158049"/>
                <a:gd name="connsiteY8" fmla="*/ 88152 h 91271"/>
                <a:gd name="connsiteX9" fmla="*/ 147699 w 158049"/>
                <a:gd name="connsiteY9" fmla="*/ 91200 h 91271"/>
                <a:gd name="connsiteX10" fmla="*/ 8634 w 158049"/>
                <a:gd name="connsiteY10" fmla="*/ 37574 h 91271"/>
                <a:gd name="connsiteX11" fmla="*/ 147604 w 158049"/>
                <a:gd name="connsiteY11" fmla="*/ 82913 h 91271"/>
                <a:gd name="connsiteX12" fmla="*/ 149604 w 158049"/>
                <a:gd name="connsiteY12" fmla="*/ 79103 h 91271"/>
                <a:gd name="connsiteX13" fmla="*/ 99598 w 158049"/>
                <a:gd name="connsiteY13" fmla="*/ 24906 h 91271"/>
                <a:gd name="connsiteX14" fmla="*/ 10253 w 158049"/>
                <a:gd name="connsiteY14" fmla="*/ 30907 h 91271"/>
                <a:gd name="connsiteX15" fmla="*/ 8634 w 158049"/>
                <a:gd name="connsiteY15" fmla="*/ 37574 h 9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049" h="91271">
                  <a:moveTo>
                    <a:pt x="147699" y="91200"/>
                  </a:moveTo>
                  <a:cubicBezTo>
                    <a:pt x="147004" y="91295"/>
                    <a:pt x="146299" y="91295"/>
                    <a:pt x="145604" y="91200"/>
                  </a:cubicBezTo>
                  <a:lnTo>
                    <a:pt x="5681" y="45575"/>
                  </a:lnTo>
                  <a:lnTo>
                    <a:pt x="5681" y="45575"/>
                  </a:lnTo>
                  <a:cubicBezTo>
                    <a:pt x="3281" y="44804"/>
                    <a:pt x="1405" y="42927"/>
                    <a:pt x="633" y="40527"/>
                  </a:cubicBezTo>
                  <a:cubicBezTo>
                    <a:pt x="-719" y="35717"/>
                    <a:pt x="119" y="30564"/>
                    <a:pt x="2919" y="26430"/>
                  </a:cubicBezTo>
                  <a:cubicBezTo>
                    <a:pt x="13968" y="8142"/>
                    <a:pt x="41686" y="-17385"/>
                    <a:pt x="103789" y="16905"/>
                  </a:cubicBezTo>
                  <a:cubicBezTo>
                    <a:pt x="138460" y="35955"/>
                    <a:pt x="152271" y="59672"/>
                    <a:pt x="157700" y="75960"/>
                  </a:cubicBezTo>
                  <a:cubicBezTo>
                    <a:pt x="158767" y="80399"/>
                    <a:pt x="157348" y="85066"/>
                    <a:pt x="153986" y="88152"/>
                  </a:cubicBezTo>
                  <a:cubicBezTo>
                    <a:pt x="152405" y="90000"/>
                    <a:pt x="150128" y="91095"/>
                    <a:pt x="147699" y="91200"/>
                  </a:cubicBezTo>
                  <a:close/>
                  <a:moveTo>
                    <a:pt x="8634" y="37574"/>
                  </a:moveTo>
                  <a:lnTo>
                    <a:pt x="147604" y="82913"/>
                  </a:lnTo>
                  <a:cubicBezTo>
                    <a:pt x="148718" y="81932"/>
                    <a:pt x="149433" y="80580"/>
                    <a:pt x="149604" y="79103"/>
                  </a:cubicBezTo>
                  <a:cubicBezTo>
                    <a:pt x="145508" y="67007"/>
                    <a:pt x="133602" y="43861"/>
                    <a:pt x="99598" y="24906"/>
                  </a:cubicBezTo>
                  <a:cubicBezTo>
                    <a:pt x="58259" y="1856"/>
                    <a:pt x="26541" y="3951"/>
                    <a:pt x="10253" y="30907"/>
                  </a:cubicBezTo>
                  <a:cubicBezTo>
                    <a:pt x="8844" y="32821"/>
                    <a:pt x="8253" y="35222"/>
                    <a:pt x="8634" y="37574"/>
                  </a:cubicBezTo>
                  <a:close/>
                </a:path>
              </a:pathLst>
            </a:custGeom>
            <a:solidFill>
              <a:srgbClr val="FAFAFA"/>
            </a:solidFill>
            <a:ln w="9525" cap="flat">
              <a:noFill/>
              <a:prstDash val="solid"/>
              <a:miter/>
            </a:ln>
          </p:spPr>
          <p:txBody>
            <a:bodyPr rtlCol="0" anchor="ctr"/>
            <a:lstStyle/>
            <a:p>
              <a:pPr defTabSz="914378"/>
              <a:endParaRPr lang="en-US"/>
            </a:p>
          </p:txBody>
        </p:sp>
        <p:sp>
          <p:nvSpPr>
            <p:cNvPr id="141" name="Freeform: Shape 140">
              <a:extLst>
                <a:ext uri="{FF2B5EF4-FFF2-40B4-BE49-F238E27FC236}">
                  <a16:creationId xmlns:a16="http://schemas.microsoft.com/office/drawing/2014/main" xmlns="" id="{C27076C0-3A68-4BB0-A45C-0B9BE52DEF2B}"/>
                </a:ext>
              </a:extLst>
            </p:cNvPr>
            <p:cNvSpPr/>
            <p:nvPr/>
          </p:nvSpPr>
          <p:spPr>
            <a:xfrm>
              <a:off x="1998043" y="1799537"/>
              <a:ext cx="36005" cy="552165"/>
            </a:xfrm>
            <a:custGeom>
              <a:avLst/>
              <a:gdLst>
                <a:gd name="connsiteX0" fmla="*/ 4287 w 36005"/>
                <a:gd name="connsiteY0" fmla="*/ 552165 h 552165"/>
                <a:gd name="connsiteX1" fmla="*/ 2096 w 36005"/>
                <a:gd name="connsiteY1" fmla="*/ 551498 h 552165"/>
                <a:gd name="connsiteX2" fmla="*/ 1 w 36005"/>
                <a:gd name="connsiteY2" fmla="*/ 547688 h 552165"/>
                <a:gd name="connsiteX3" fmla="*/ 16669 w 36005"/>
                <a:gd name="connsiteY3" fmla="*/ 4097 h 552165"/>
                <a:gd name="connsiteX4" fmla="*/ 20956 w 36005"/>
                <a:gd name="connsiteY4" fmla="*/ 1 h 552165"/>
                <a:gd name="connsiteX5" fmla="*/ 20956 w 36005"/>
                <a:gd name="connsiteY5" fmla="*/ 1 h 552165"/>
                <a:gd name="connsiteX6" fmla="*/ 20956 w 36005"/>
                <a:gd name="connsiteY6" fmla="*/ 1 h 552165"/>
                <a:gd name="connsiteX7" fmla="*/ 25242 w 36005"/>
                <a:gd name="connsiteY7" fmla="*/ 4192 h 552165"/>
                <a:gd name="connsiteX8" fmla="*/ 36005 w 36005"/>
                <a:gd name="connsiteY8" fmla="*/ 531972 h 552165"/>
                <a:gd name="connsiteX9" fmla="*/ 33815 w 36005"/>
                <a:gd name="connsiteY9" fmla="*/ 535782 h 552165"/>
                <a:gd name="connsiteX10" fmla="*/ 6478 w 36005"/>
                <a:gd name="connsiteY10" fmla="*/ 551594 h 552165"/>
                <a:gd name="connsiteX11" fmla="*/ 4287 w 36005"/>
                <a:gd name="connsiteY11" fmla="*/ 552165 h 552165"/>
                <a:gd name="connsiteX12" fmla="*/ 20098 w 36005"/>
                <a:gd name="connsiteY12" fmla="*/ 172594 h 552165"/>
                <a:gd name="connsiteX13" fmla="*/ 8859 w 36005"/>
                <a:gd name="connsiteY13" fmla="*/ 540259 h 552165"/>
                <a:gd name="connsiteX14" fmla="*/ 27338 w 36005"/>
                <a:gd name="connsiteY14" fmla="*/ 529591 h 55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05" h="552165">
                  <a:moveTo>
                    <a:pt x="4287" y="552165"/>
                  </a:moveTo>
                  <a:cubicBezTo>
                    <a:pt x="3515" y="552137"/>
                    <a:pt x="2753" y="551898"/>
                    <a:pt x="2096" y="551498"/>
                  </a:cubicBezTo>
                  <a:cubicBezTo>
                    <a:pt x="772" y="550689"/>
                    <a:pt x="-28" y="549241"/>
                    <a:pt x="1" y="547688"/>
                  </a:cubicBezTo>
                  <a:lnTo>
                    <a:pt x="16669" y="4097"/>
                  </a:lnTo>
                  <a:cubicBezTo>
                    <a:pt x="16717" y="1782"/>
                    <a:pt x="18641" y="-47"/>
                    <a:pt x="20956" y="1"/>
                  </a:cubicBezTo>
                  <a:cubicBezTo>
                    <a:pt x="20956" y="1"/>
                    <a:pt x="20956" y="1"/>
                    <a:pt x="20956" y="1"/>
                  </a:cubicBezTo>
                  <a:lnTo>
                    <a:pt x="20956" y="1"/>
                  </a:lnTo>
                  <a:cubicBezTo>
                    <a:pt x="23289" y="1"/>
                    <a:pt x="25194" y="1858"/>
                    <a:pt x="25242" y="4192"/>
                  </a:cubicBezTo>
                  <a:lnTo>
                    <a:pt x="36005" y="531972"/>
                  </a:lnTo>
                  <a:cubicBezTo>
                    <a:pt x="36015" y="533544"/>
                    <a:pt x="35177" y="535001"/>
                    <a:pt x="33815" y="535782"/>
                  </a:cubicBezTo>
                  <a:lnTo>
                    <a:pt x="6478" y="551594"/>
                  </a:lnTo>
                  <a:cubicBezTo>
                    <a:pt x="5811" y="551975"/>
                    <a:pt x="5058" y="552165"/>
                    <a:pt x="4287" y="552165"/>
                  </a:cubicBezTo>
                  <a:close/>
                  <a:moveTo>
                    <a:pt x="20098" y="172594"/>
                  </a:moveTo>
                  <a:lnTo>
                    <a:pt x="8859" y="540259"/>
                  </a:lnTo>
                  <a:lnTo>
                    <a:pt x="27338" y="529591"/>
                  </a:lnTo>
                  <a:close/>
                </a:path>
              </a:pathLst>
            </a:custGeom>
            <a:solidFill>
              <a:srgbClr val="FAFAFA"/>
            </a:solidFill>
            <a:ln w="9525" cap="flat">
              <a:noFill/>
              <a:prstDash val="solid"/>
              <a:miter/>
            </a:ln>
          </p:spPr>
          <p:txBody>
            <a:bodyPr rtlCol="0" anchor="ctr"/>
            <a:lstStyle/>
            <a:p>
              <a:pPr defTabSz="914378"/>
              <a:endParaRPr lang="en-US"/>
            </a:p>
          </p:txBody>
        </p:sp>
        <p:sp>
          <p:nvSpPr>
            <p:cNvPr id="142" name="Freeform: Shape 141">
              <a:extLst>
                <a:ext uri="{FF2B5EF4-FFF2-40B4-BE49-F238E27FC236}">
                  <a16:creationId xmlns:a16="http://schemas.microsoft.com/office/drawing/2014/main" xmlns="" id="{714E0011-1403-4EC4-B473-90321DD66EAE}"/>
                </a:ext>
              </a:extLst>
            </p:cNvPr>
            <p:cNvSpPr/>
            <p:nvPr/>
          </p:nvSpPr>
          <p:spPr>
            <a:xfrm>
              <a:off x="2044049" y="1814207"/>
              <a:ext cx="79819" cy="110870"/>
            </a:xfrm>
            <a:custGeom>
              <a:avLst/>
              <a:gdLst>
                <a:gd name="connsiteX0" fmla="*/ 79819 w 79819"/>
                <a:gd name="connsiteY0" fmla="*/ 0 h 110870"/>
                <a:gd name="connsiteX1" fmla="*/ 49435 w 79819"/>
                <a:gd name="connsiteY1" fmla="*/ 62293 h 110870"/>
                <a:gd name="connsiteX2" fmla="*/ 0 w 79819"/>
                <a:gd name="connsiteY2" fmla="*/ 110871 h 110870"/>
                <a:gd name="connsiteX3" fmla="*/ 42481 w 79819"/>
                <a:gd name="connsiteY3" fmla="*/ 57341 h 110870"/>
                <a:gd name="connsiteX4" fmla="*/ 79819 w 79819"/>
                <a:gd name="connsiteY4" fmla="*/ 0 h 110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 h="110870">
                  <a:moveTo>
                    <a:pt x="79819" y="0"/>
                  </a:moveTo>
                  <a:cubicBezTo>
                    <a:pt x="73266" y="22327"/>
                    <a:pt x="62998" y="43386"/>
                    <a:pt x="49435" y="62293"/>
                  </a:cubicBezTo>
                  <a:cubicBezTo>
                    <a:pt x="36300" y="81572"/>
                    <a:pt x="19507" y="98079"/>
                    <a:pt x="0" y="110871"/>
                  </a:cubicBezTo>
                  <a:cubicBezTo>
                    <a:pt x="15126" y="93812"/>
                    <a:pt x="29308" y="75943"/>
                    <a:pt x="42481" y="57341"/>
                  </a:cubicBezTo>
                  <a:cubicBezTo>
                    <a:pt x="55626" y="39338"/>
                    <a:pt x="67342" y="20003"/>
                    <a:pt x="79819" y="0"/>
                  </a:cubicBezTo>
                  <a:close/>
                </a:path>
              </a:pathLst>
            </a:custGeom>
            <a:solidFill>
              <a:srgbClr val="FAFAFA"/>
            </a:solidFill>
            <a:ln w="9525" cap="flat">
              <a:noFill/>
              <a:prstDash val="solid"/>
              <a:miter/>
            </a:ln>
          </p:spPr>
          <p:txBody>
            <a:bodyPr rtlCol="0" anchor="ctr"/>
            <a:lstStyle/>
            <a:p>
              <a:pPr defTabSz="914378"/>
              <a:endParaRPr lang="en-US"/>
            </a:p>
          </p:txBody>
        </p:sp>
        <p:sp>
          <p:nvSpPr>
            <p:cNvPr id="143" name="Freeform: Shape 142">
              <a:extLst>
                <a:ext uri="{FF2B5EF4-FFF2-40B4-BE49-F238E27FC236}">
                  <a16:creationId xmlns:a16="http://schemas.microsoft.com/office/drawing/2014/main" xmlns="" id="{3CED64B6-1942-4624-A11B-BACFEC005690}"/>
                </a:ext>
              </a:extLst>
            </p:cNvPr>
            <p:cNvSpPr/>
            <p:nvPr/>
          </p:nvSpPr>
          <p:spPr>
            <a:xfrm>
              <a:off x="2066243" y="1562789"/>
              <a:ext cx="90549" cy="156453"/>
            </a:xfrm>
            <a:custGeom>
              <a:avLst/>
              <a:gdLst>
                <a:gd name="connsiteX0" fmla="*/ 0 w 90549"/>
                <a:gd name="connsiteY0" fmla="*/ 910 h 156453"/>
                <a:gd name="connsiteX1" fmla="*/ 25813 w 90549"/>
                <a:gd name="connsiteY1" fmla="*/ 1482 h 156453"/>
                <a:gd name="connsiteX2" fmla="*/ 49816 w 90549"/>
                <a:gd name="connsiteY2" fmla="*/ 12245 h 156453"/>
                <a:gd name="connsiteX3" fmla="*/ 80963 w 90549"/>
                <a:gd name="connsiteY3" fmla="*/ 54346 h 156453"/>
                <a:gd name="connsiteX4" fmla="*/ 90488 w 90549"/>
                <a:gd name="connsiteY4" fmla="*/ 105400 h 156453"/>
                <a:gd name="connsiteX5" fmla="*/ 85154 w 90549"/>
                <a:gd name="connsiteY5" fmla="*/ 156454 h 156453"/>
                <a:gd name="connsiteX6" fmla="*/ 83820 w 90549"/>
                <a:gd name="connsiteY6" fmla="*/ 105876 h 156453"/>
                <a:gd name="connsiteX7" fmla="*/ 72866 w 90549"/>
                <a:gd name="connsiteY7" fmla="*/ 57489 h 156453"/>
                <a:gd name="connsiteX8" fmla="*/ 61722 w 90549"/>
                <a:gd name="connsiteY8" fmla="*/ 35677 h 156453"/>
                <a:gd name="connsiteX9" fmla="*/ 54483 w 90549"/>
                <a:gd name="connsiteY9" fmla="*/ 26152 h 156453"/>
                <a:gd name="connsiteX10" fmla="*/ 45720 w 90549"/>
                <a:gd name="connsiteY10" fmla="*/ 17770 h 156453"/>
                <a:gd name="connsiteX11" fmla="*/ 0 w 90549"/>
                <a:gd name="connsiteY11" fmla="*/ 910 h 15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549" h="156453">
                  <a:moveTo>
                    <a:pt x="0" y="910"/>
                  </a:moveTo>
                  <a:cubicBezTo>
                    <a:pt x="8563" y="-471"/>
                    <a:pt x="17316" y="-280"/>
                    <a:pt x="25813" y="1482"/>
                  </a:cubicBezTo>
                  <a:cubicBezTo>
                    <a:pt x="34452" y="3415"/>
                    <a:pt x="42624" y="7082"/>
                    <a:pt x="49816" y="12245"/>
                  </a:cubicBezTo>
                  <a:cubicBezTo>
                    <a:pt x="64094" y="22923"/>
                    <a:pt x="74924" y="37562"/>
                    <a:pt x="80963" y="54346"/>
                  </a:cubicBezTo>
                  <a:cubicBezTo>
                    <a:pt x="87087" y="70681"/>
                    <a:pt x="90307" y="87959"/>
                    <a:pt x="90488" y="105400"/>
                  </a:cubicBezTo>
                  <a:cubicBezTo>
                    <a:pt x="90916" y="122573"/>
                    <a:pt x="89125" y="139737"/>
                    <a:pt x="85154" y="156454"/>
                  </a:cubicBezTo>
                  <a:cubicBezTo>
                    <a:pt x="85811" y="139585"/>
                    <a:pt x="85363" y="122687"/>
                    <a:pt x="83820" y="105876"/>
                  </a:cubicBezTo>
                  <a:cubicBezTo>
                    <a:pt x="82420" y="89321"/>
                    <a:pt x="78734" y="73034"/>
                    <a:pt x="72866" y="57489"/>
                  </a:cubicBezTo>
                  <a:cubicBezTo>
                    <a:pt x="70037" y="49802"/>
                    <a:pt x="66294" y="42477"/>
                    <a:pt x="61722" y="35677"/>
                  </a:cubicBezTo>
                  <a:cubicBezTo>
                    <a:pt x="59522" y="32343"/>
                    <a:pt x="57112" y="29161"/>
                    <a:pt x="54483" y="26152"/>
                  </a:cubicBezTo>
                  <a:cubicBezTo>
                    <a:pt x="51730" y="23189"/>
                    <a:pt x="48806" y="20389"/>
                    <a:pt x="45720" y="17770"/>
                  </a:cubicBezTo>
                  <a:cubicBezTo>
                    <a:pt x="32766" y="7244"/>
                    <a:pt x="16688" y="1320"/>
                    <a:pt x="0" y="910"/>
                  </a:cubicBezTo>
                  <a:close/>
                </a:path>
              </a:pathLst>
            </a:custGeom>
            <a:solidFill>
              <a:srgbClr val="FAFAFA"/>
            </a:solidFill>
            <a:ln w="9525" cap="flat">
              <a:noFill/>
              <a:prstDash val="solid"/>
              <a:miter/>
            </a:ln>
          </p:spPr>
          <p:txBody>
            <a:bodyPr rtlCol="0" anchor="ctr"/>
            <a:lstStyle/>
            <a:p>
              <a:pPr defTabSz="914378"/>
              <a:endParaRPr lang="en-US"/>
            </a:p>
          </p:txBody>
        </p:sp>
        <p:sp>
          <p:nvSpPr>
            <p:cNvPr id="144" name="Freeform: Shape 143">
              <a:extLst>
                <a:ext uri="{FF2B5EF4-FFF2-40B4-BE49-F238E27FC236}">
                  <a16:creationId xmlns:a16="http://schemas.microsoft.com/office/drawing/2014/main" xmlns="" id="{239A38F2-22C2-4E45-9F29-0927FC85C0B4}"/>
                </a:ext>
              </a:extLst>
            </p:cNvPr>
            <p:cNvSpPr/>
            <p:nvPr/>
          </p:nvSpPr>
          <p:spPr>
            <a:xfrm>
              <a:off x="1880085" y="1603228"/>
              <a:ext cx="105671" cy="237839"/>
            </a:xfrm>
            <a:custGeom>
              <a:avLst/>
              <a:gdLst>
                <a:gd name="connsiteX0" fmla="*/ 515 w 105671"/>
                <a:gd name="connsiteY0" fmla="*/ 237839 h 237839"/>
                <a:gd name="connsiteX1" fmla="*/ 5373 w 105671"/>
                <a:gd name="connsiteY1" fmla="*/ 171164 h 237839"/>
                <a:gd name="connsiteX2" fmla="*/ 59380 w 105671"/>
                <a:gd name="connsiteY2" fmla="*/ 48482 h 237839"/>
                <a:gd name="connsiteX3" fmla="*/ 105671 w 105671"/>
                <a:gd name="connsiteY3" fmla="*/ 0 h 237839"/>
                <a:gd name="connsiteX4" fmla="*/ 94527 w 105671"/>
                <a:gd name="connsiteY4" fmla="*/ 12383 h 237839"/>
                <a:gd name="connsiteX5" fmla="*/ 83954 w 105671"/>
                <a:gd name="connsiteY5" fmla="*/ 25241 h 237839"/>
                <a:gd name="connsiteX6" fmla="*/ 64904 w 105671"/>
                <a:gd name="connsiteY6" fmla="*/ 52197 h 237839"/>
                <a:gd name="connsiteX7" fmla="*/ 33758 w 105671"/>
                <a:gd name="connsiteY7" fmla="*/ 110395 h 237839"/>
                <a:gd name="connsiteX8" fmla="*/ 11850 w 105671"/>
                <a:gd name="connsiteY8" fmla="*/ 172688 h 237839"/>
                <a:gd name="connsiteX9" fmla="*/ 7945 w 105671"/>
                <a:gd name="connsiteY9" fmla="*/ 188786 h 237839"/>
                <a:gd name="connsiteX10" fmla="*/ 4802 w 105671"/>
                <a:gd name="connsiteY10" fmla="*/ 205073 h 237839"/>
                <a:gd name="connsiteX11" fmla="*/ 2325 w 105671"/>
                <a:gd name="connsiteY11" fmla="*/ 221456 h 237839"/>
                <a:gd name="connsiteX12" fmla="*/ 515 w 105671"/>
                <a:gd name="connsiteY12" fmla="*/ 237839 h 23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671" h="237839">
                  <a:moveTo>
                    <a:pt x="515" y="237839"/>
                  </a:moveTo>
                  <a:cubicBezTo>
                    <a:pt x="-942" y="215494"/>
                    <a:pt x="696" y="193062"/>
                    <a:pt x="5373" y="171164"/>
                  </a:cubicBezTo>
                  <a:cubicBezTo>
                    <a:pt x="14479" y="126902"/>
                    <a:pt x="32891" y="85087"/>
                    <a:pt x="59380" y="48482"/>
                  </a:cubicBezTo>
                  <a:cubicBezTo>
                    <a:pt x="72448" y="30223"/>
                    <a:pt x="88031" y="13897"/>
                    <a:pt x="105671" y="0"/>
                  </a:cubicBezTo>
                  <a:lnTo>
                    <a:pt x="94527" y="12383"/>
                  </a:lnTo>
                  <a:cubicBezTo>
                    <a:pt x="91003" y="16669"/>
                    <a:pt x="87288" y="20860"/>
                    <a:pt x="83954" y="25241"/>
                  </a:cubicBezTo>
                  <a:cubicBezTo>
                    <a:pt x="77192" y="34004"/>
                    <a:pt x="70715" y="42958"/>
                    <a:pt x="64904" y="52197"/>
                  </a:cubicBezTo>
                  <a:cubicBezTo>
                    <a:pt x="53036" y="70761"/>
                    <a:pt x="42625" y="90221"/>
                    <a:pt x="33758" y="110395"/>
                  </a:cubicBezTo>
                  <a:cubicBezTo>
                    <a:pt x="24833" y="130550"/>
                    <a:pt x="17508" y="151381"/>
                    <a:pt x="11850" y="172688"/>
                  </a:cubicBezTo>
                  <a:lnTo>
                    <a:pt x="7945" y="188786"/>
                  </a:lnTo>
                  <a:lnTo>
                    <a:pt x="4802" y="205073"/>
                  </a:lnTo>
                  <a:lnTo>
                    <a:pt x="2325" y="221456"/>
                  </a:lnTo>
                  <a:cubicBezTo>
                    <a:pt x="1658" y="226695"/>
                    <a:pt x="1182" y="232219"/>
                    <a:pt x="515" y="237839"/>
                  </a:cubicBezTo>
                  <a:close/>
                </a:path>
              </a:pathLst>
            </a:custGeom>
            <a:solidFill>
              <a:srgbClr val="FAFAFA"/>
            </a:solidFill>
            <a:ln w="9525" cap="flat">
              <a:noFill/>
              <a:prstDash val="solid"/>
              <a:miter/>
            </a:ln>
          </p:spPr>
          <p:txBody>
            <a:bodyPr rtlCol="0" anchor="ctr"/>
            <a:lstStyle/>
            <a:p>
              <a:pPr defTabSz="914378"/>
              <a:endParaRPr lang="en-US"/>
            </a:p>
          </p:txBody>
        </p:sp>
        <p:sp>
          <p:nvSpPr>
            <p:cNvPr id="145" name="Freeform: Shape 144">
              <a:extLst>
                <a:ext uri="{FF2B5EF4-FFF2-40B4-BE49-F238E27FC236}">
                  <a16:creationId xmlns:a16="http://schemas.microsoft.com/office/drawing/2014/main" xmlns="" id="{C8A69800-6D99-4E96-9BCA-9A49A1239131}"/>
                </a:ext>
              </a:extLst>
            </p:cNvPr>
            <p:cNvSpPr/>
            <p:nvPr/>
          </p:nvSpPr>
          <p:spPr>
            <a:xfrm>
              <a:off x="1911937" y="1938603"/>
              <a:ext cx="74485" cy="25570"/>
            </a:xfrm>
            <a:custGeom>
              <a:avLst/>
              <a:gdLst>
                <a:gd name="connsiteX0" fmla="*/ 74486 w 74485"/>
                <a:gd name="connsiteY0" fmla="*/ 18479 h 25570"/>
                <a:gd name="connsiteX1" fmla="*/ 33528 w 74485"/>
                <a:gd name="connsiteY1" fmla="*/ 24098 h 25570"/>
                <a:gd name="connsiteX2" fmla="*/ 0 w 74485"/>
                <a:gd name="connsiteY2" fmla="*/ 0 h 25570"/>
                <a:gd name="connsiteX3" fmla="*/ 35528 w 74485"/>
                <a:gd name="connsiteY3" fmla="*/ 15716 h 25570"/>
                <a:gd name="connsiteX4" fmla="*/ 74486 w 74485"/>
                <a:gd name="connsiteY4" fmla="*/ 18479 h 25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85" h="25570">
                  <a:moveTo>
                    <a:pt x="74486" y="18479"/>
                  </a:moveTo>
                  <a:cubicBezTo>
                    <a:pt x="61970" y="25279"/>
                    <a:pt x="47406" y="27270"/>
                    <a:pt x="33528" y="24098"/>
                  </a:cubicBezTo>
                  <a:cubicBezTo>
                    <a:pt x="19507" y="21041"/>
                    <a:pt x="7372" y="12316"/>
                    <a:pt x="0" y="0"/>
                  </a:cubicBezTo>
                  <a:cubicBezTo>
                    <a:pt x="10858" y="7230"/>
                    <a:pt x="22879" y="12544"/>
                    <a:pt x="35528" y="15716"/>
                  </a:cubicBezTo>
                  <a:cubicBezTo>
                    <a:pt x="48349" y="18250"/>
                    <a:pt x="61436" y="19183"/>
                    <a:pt x="74486" y="18479"/>
                  </a:cubicBezTo>
                  <a:close/>
                </a:path>
              </a:pathLst>
            </a:custGeom>
            <a:solidFill>
              <a:srgbClr val="FAFAFA"/>
            </a:solidFill>
            <a:ln w="9525" cap="flat">
              <a:noFill/>
              <a:prstDash val="solid"/>
              <a:miter/>
            </a:ln>
          </p:spPr>
          <p:txBody>
            <a:bodyPr rtlCol="0" anchor="ctr"/>
            <a:lstStyle/>
            <a:p>
              <a:pPr defTabSz="914378"/>
              <a:endParaRPr lang="en-US"/>
            </a:p>
          </p:txBody>
        </p:sp>
        <p:sp>
          <p:nvSpPr>
            <p:cNvPr id="146" name="Freeform: Shape 145">
              <a:extLst>
                <a:ext uri="{FF2B5EF4-FFF2-40B4-BE49-F238E27FC236}">
                  <a16:creationId xmlns:a16="http://schemas.microsoft.com/office/drawing/2014/main" xmlns="" id="{3086838A-B4D6-438B-BF00-6C15998D1543}"/>
                </a:ext>
              </a:extLst>
            </p:cNvPr>
            <p:cNvSpPr/>
            <p:nvPr/>
          </p:nvSpPr>
          <p:spPr>
            <a:xfrm>
              <a:off x="1504934" y="1774685"/>
              <a:ext cx="78200" cy="106196"/>
            </a:xfrm>
            <a:custGeom>
              <a:avLst/>
              <a:gdLst>
                <a:gd name="connsiteX0" fmla="*/ 35433 w 78200"/>
                <a:gd name="connsiteY0" fmla="*/ 4564 h 106196"/>
                <a:gd name="connsiteX1" fmla="*/ 29242 w 78200"/>
                <a:gd name="connsiteY1" fmla="*/ 12851 h 106196"/>
                <a:gd name="connsiteX2" fmla="*/ 1810 w 78200"/>
                <a:gd name="connsiteY2" fmla="*/ 90575 h 106196"/>
                <a:gd name="connsiteX3" fmla="*/ 0 w 78200"/>
                <a:gd name="connsiteY3" fmla="*/ 95814 h 106196"/>
                <a:gd name="connsiteX4" fmla="*/ 52292 w 78200"/>
                <a:gd name="connsiteY4" fmla="*/ 106196 h 106196"/>
                <a:gd name="connsiteX5" fmla="*/ 54102 w 78200"/>
                <a:gd name="connsiteY5" fmla="*/ 100862 h 106196"/>
                <a:gd name="connsiteX6" fmla="*/ 78200 w 78200"/>
                <a:gd name="connsiteY6" fmla="*/ 33616 h 106196"/>
                <a:gd name="connsiteX7" fmla="*/ 61722 w 78200"/>
                <a:gd name="connsiteY7" fmla="*/ 7517 h 106196"/>
                <a:gd name="connsiteX8" fmla="*/ 35433 w 78200"/>
                <a:gd name="connsiteY8" fmla="*/ 4564 h 10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00" h="106196">
                  <a:moveTo>
                    <a:pt x="35433" y="4564"/>
                  </a:moveTo>
                  <a:cubicBezTo>
                    <a:pt x="32547" y="6603"/>
                    <a:pt x="30380" y="9508"/>
                    <a:pt x="29242" y="12851"/>
                  </a:cubicBezTo>
                  <a:lnTo>
                    <a:pt x="1810" y="90575"/>
                  </a:lnTo>
                  <a:lnTo>
                    <a:pt x="0" y="95814"/>
                  </a:lnTo>
                  <a:lnTo>
                    <a:pt x="52292" y="106196"/>
                  </a:lnTo>
                  <a:lnTo>
                    <a:pt x="54102" y="100862"/>
                  </a:lnTo>
                  <a:lnTo>
                    <a:pt x="78200" y="33616"/>
                  </a:lnTo>
                  <a:lnTo>
                    <a:pt x="61722" y="7517"/>
                  </a:lnTo>
                  <a:cubicBezTo>
                    <a:pt x="55245" y="-3056"/>
                    <a:pt x="45149" y="-960"/>
                    <a:pt x="35433" y="4564"/>
                  </a:cubicBezTo>
                  <a:close/>
                </a:path>
              </a:pathLst>
            </a:custGeom>
            <a:solidFill>
              <a:srgbClr val="FFFFFF"/>
            </a:solidFill>
            <a:ln w="9525" cap="flat">
              <a:noFill/>
              <a:prstDash val="solid"/>
              <a:miter/>
            </a:ln>
          </p:spPr>
          <p:txBody>
            <a:bodyPr rtlCol="0" anchor="ctr"/>
            <a:lstStyle/>
            <a:p>
              <a:pPr defTabSz="914378"/>
              <a:endParaRPr lang="en-US"/>
            </a:p>
          </p:txBody>
        </p:sp>
        <p:sp>
          <p:nvSpPr>
            <p:cNvPr id="147" name="Freeform: Shape 146">
              <a:extLst>
                <a:ext uri="{FF2B5EF4-FFF2-40B4-BE49-F238E27FC236}">
                  <a16:creationId xmlns:a16="http://schemas.microsoft.com/office/drawing/2014/main" xmlns="" id="{3198BC3D-C6B9-4AC3-950F-32A1CEA39C73}"/>
                </a:ext>
              </a:extLst>
            </p:cNvPr>
            <p:cNvSpPr/>
            <p:nvPr/>
          </p:nvSpPr>
          <p:spPr>
            <a:xfrm>
              <a:off x="1504934" y="1774685"/>
              <a:ext cx="78200" cy="106196"/>
            </a:xfrm>
            <a:custGeom>
              <a:avLst/>
              <a:gdLst>
                <a:gd name="connsiteX0" fmla="*/ 35433 w 78200"/>
                <a:gd name="connsiteY0" fmla="*/ 4564 h 106196"/>
                <a:gd name="connsiteX1" fmla="*/ 29242 w 78200"/>
                <a:gd name="connsiteY1" fmla="*/ 12851 h 106196"/>
                <a:gd name="connsiteX2" fmla="*/ 1810 w 78200"/>
                <a:gd name="connsiteY2" fmla="*/ 90575 h 106196"/>
                <a:gd name="connsiteX3" fmla="*/ 0 w 78200"/>
                <a:gd name="connsiteY3" fmla="*/ 95814 h 106196"/>
                <a:gd name="connsiteX4" fmla="*/ 52292 w 78200"/>
                <a:gd name="connsiteY4" fmla="*/ 106196 h 106196"/>
                <a:gd name="connsiteX5" fmla="*/ 54102 w 78200"/>
                <a:gd name="connsiteY5" fmla="*/ 100862 h 106196"/>
                <a:gd name="connsiteX6" fmla="*/ 78200 w 78200"/>
                <a:gd name="connsiteY6" fmla="*/ 33616 h 106196"/>
                <a:gd name="connsiteX7" fmla="*/ 61722 w 78200"/>
                <a:gd name="connsiteY7" fmla="*/ 7517 h 106196"/>
                <a:gd name="connsiteX8" fmla="*/ 35433 w 78200"/>
                <a:gd name="connsiteY8" fmla="*/ 4564 h 10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00" h="106196">
                  <a:moveTo>
                    <a:pt x="35433" y="4564"/>
                  </a:moveTo>
                  <a:cubicBezTo>
                    <a:pt x="32547" y="6603"/>
                    <a:pt x="30380" y="9508"/>
                    <a:pt x="29242" y="12851"/>
                  </a:cubicBezTo>
                  <a:lnTo>
                    <a:pt x="1810" y="90575"/>
                  </a:lnTo>
                  <a:lnTo>
                    <a:pt x="0" y="95814"/>
                  </a:lnTo>
                  <a:lnTo>
                    <a:pt x="52292" y="106196"/>
                  </a:lnTo>
                  <a:lnTo>
                    <a:pt x="54102" y="100862"/>
                  </a:lnTo>
                  <a:lnTo>
                    <a:pt x="78200" y="33616"/>
                  </a:lnTo>
                  <a:lnTo>
                    <a:pt x="61722" y="7517"/>
                  </a:lnTo>
                  <a:cubicBezTo>
                    <a:pt x="55245" y="-3056"/>
                    <a:pt x="45149" y="-960"/>
                    <a:pt x="35433" y="4564"/>
                  </a:cubicBezTo>
                  <a:close/>
                </a:path>
              </a:pathLst>
            </a:custGeom>
            <a:solidFill>
              <a:srgbClr val="FFFFFF"/>
            </a:solidFill>
            <a:ln w="9525" cap="flat">
              <a:noFill/>
              <a:prstDash val="solid"/>
              <a:miter/>
            </a:ln>
          </p:spPr>
          <p:txBody>
            <a:bodyPr rtlCol="0" anchor="ctr"/>
            <a:lstStyle/>
            <a:p>
              <a:pPr defTabSz="914378"/>
              <a:endParaRPr lang="en-US"/>
            </a:p>
          </p:txBody>
        </p:sp>
        <p:sp>
          <p:nvSpPr>
            <p:cNvPr id="148" name="Freeform: Shape 147">
              <a:extLst>
                <a:ext uri="{FF2B5EF4-FFF2-40B4-BE49-F238E27FC236}">
                  <a16:creationId xmlns:a16="http://schemas.microsoft.com/office/drawing/2014/main" xmlns="" id="{55892427-C756-4F26-81B6-4CA8A63DDF1B}"/>
                </a:ext>
              </a:extLst>
            </p:cNvPr>
            <p:cNvSpPr/>
            <p:nvPr/>
          </p:nvSpPr>
          <p:spPr>
            <a:xfrm>
              <a:off x="1556179" y="1728994"/>
              <a:ext cx="122681" cy="128360"/>
            </a:xfrm>
            <a:custGeom>
              <a:avLst/>
              <a:gdLst>
                <a:gd name="connsiteX0" fmla="*/ 92869 w 122681"/>
                <a:gd name="connsiteY0" fmla="*/ 93308 h 128360"/>
                <a:gd name="connsiteX1" fmla="*/ 122682 w 122681"/>
                <a:gd name="connsiteY1" fmla="*/ 7583 h 128360"/>
                <a:gd name="connsiteX2" fmla="*/ 103632 w 122681"/>
                <a:gd name="connsiteY2" fmla="*/ 32634 h 128360"/>
                <a:gd name="connsiteX3" fmla="*/ 103632 w 122681"/>
                <a:gd name="connsiteY3" fmla="*/ 32634 h 128360"/>
                <a:gd name="connsiteX4" fmla="*/ 89535 w 122681"/>
                <a:gd name="connsiteY4" fmla="*/ 8155 h 128360"/>
                <a:gd name="connsiteX5" fmla="*/ 67590 w 122681"/>
                <a:gd name="connsiteY5" fmla="*/ 2097 h 128360"/>
                <a:gd name="connsiteX6" fmla="*/ 65532 w 122681"/>
                <a:gd name="connsiteY6" fmla="*/ 3488 h 128360"/>
                <a:gd name="connsiteX7" fmla="*/ 0 w 122681"/>
                <a:gd name="connsiteY7" fmla="*/ 41588 h 128360"/>
                <a:gd name="connsiteX8" fmla="*/ 19717 w 122681"/>
                <a:gd name="connsiteY8" fmla="*/ 48636 h 128360"/>
                <a:gd name="connsiteX9" fmla="*/ 51244 w 122681"/>
                <a:gd name="connsiteY9" fmla="*/ 103310 h 128360"/>
                <a:gd name="connsiteX10" fmla="*/ 51244 w 122681"/>
                <a:gd name="connsiteY10" fmla="*/ 103310 h 128360"/>
                <a:gd name="connsiteX11" fmla="*/ 32766 w 122681"/>
                <a:gd name="connsiteY11" fmla="*/ 128360 h 12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681" h="128360">
                  <a:moveTo>
                    <a:pt x="92869" y="93308"/>
                  </a:moveTo>
                  <a:lnTo>
                    <a:pt x="122682" y="7583"/>
                  </a:lnTo>
                  <a:lnTo>
                    <a:pt x="103632" y="32634"/>
                  </a:lnTo>
                  <a:lnTo>
                    <a:pt x="103632" y="32634"/>
                  </a:lnTo>
                  <a:lnTo>
                    <a:pt x="89535" y="8155"/>
                  </a:lnTo>
                  <a:cubicBezTo>
                    <a:pt x="85147" y="421"/>
                    <a:pt x="75322" y="-2284"/>
                    <a:pt x="67590" y="2097"/>
                  </a:cubicBezTo>
                  <a:cubicBezTo>
                    <a:pt x="66869" y="2507"/>
                    <a:pt x="66182" y="2973"/>
                    <a:pt x="65532" y="3488"/>
                  </a:cubicBezTo>
                  <a:lnTo>
                    <a:pt x="0" y="41588"/>
                  </a:lnTo>
                  <a:cubicBezTo>
                    <a:pt x="9525" y="35873"/>
                    <a:pt x="14764" y="40064"/>
                    <a:pt x="19717" y="48636"/>
                  </a:cubicBezTo>
                  <a:lnTo>
                    <a:pt x="51244" y="103310"/>
                  </a:lnTo>
                  <a:lnTo>
                    <a:pt x="51244" y="103310"/>
                  </a:lnTo>
                  <a:lnTo>
                    <a:pt x="32766" y="128360"/>
                  </a:lnTo>
                  <a:close/>
                </a:path>
              </a:pathLst>
            </a:custGeom>
            <a:solidFill>
              <a:srgbClr val="FFFFFF"/>
            </a:solidFill>
            <a:ln w="9525" cap="flat">
              <a:noFill/>
              <a:prstDash val="solid"/>
              <a:miter/>
            </a:ln>
          </p:spPr>
          <p:txBody>
            <a:bodyPr rtlCol="0" anchor="ctr"/>
            <a:lstStyle/>
            <a:p>
              <a:pPr defTabSz="914378"/>
              <a:endParaRPr lang="en-US"/>
            </a:p>
          </p:txBody>
        </p:sp>
        <p:sp>
          <p:nvSpPr>
            <p:cNvPr id="149" name="Freeform: Shape 148">
              <a:extLst>
                <a:ext uri="{FF2B5EF4-FFF2-40B4-BE49-F238E27FC236}">
                  <a16:creationId xmlns:a16="http://schemas.microsoft.com/office/drawing/2014/main" xmlns="" id="{699ED9AA-3157-45B2-9B5D-F5578DA736AE}"/>
                </a:ext>
              </a:extLst>
            </p:cNvPr>
            <p:cNvSpPr/>
            <p:nvPr/>
          </p:nvSpPr>
          <p:spPr>
            <a:xfrm>
              <a:off x="1451880" y="1918982"/>
              <a:ext cx="90011" cy="172878"/>
            </a:xfrm>
            <a:custGeom>
              <a:avLst/>
              <a:gdLst>
                <a:gd name="connsiteX0" fmla="*/ 70961 w 90011"/>
                <a:gd name="connsiteY0" fmla="*/ 48482 h 172878"/>
                <a:gd name="connsiteX1" fmla="*/ 70961 w 90011"/>
                <a:gd name="connsiteY1" fmla="*/ 48482 h 172878"/>
                <a:gd name="connsiteX2" fmla="*/ 90011 w 90011"/>
                <a:gd name="connsiteY2" fmla="*/ 52007 h 172878"/>
                <a:gd name="connsiteX3" fmla="*/ 59722 w 90011"/>
                <a:gd name="connsiteY3" fmla="*/ 0 h 172878"/>
                <a:gd name="connsiteX4" fmla="*/ 0 w 90011"/>
                <a:gd name="connsiteY4" fmla="*/ 34480 h 172878"/>
                <a:gd name="connsiteX5" fmla="*/ 19050 w 90011"/>
                <a:gd name="connsiteY5" fmla="*/ 38005 h 172878"/>
                <a:gd name="connsiteX6" fmla="*/ 19050 w 90011"/>
                <a:gd name="connsiteY6" fmla="*/ 38005 h 172878"/>
                <a:gd name="connsiteX7" fmla="*/ 4953 w 90011"/>
                <a:gd name="connsiteY7" fmla="*/ 78867 h 172878"/>
                <a:gd name="connsiteX8" fmla="*/ 4953 w 90011"/>
                <a:gd name="connsiteY8" fmla="*/ 115729 h 172878"/>
                <a:gd name="connsiteX9" fmla="*/ 37719 w 90011"/>
                <a:gd name="connsiteY9" fmla="*/ 172879 h 172878"/>
                <a:gd name="connsiteX10" fmla="*/ 39815 w 90011"/>
                <a:gd name="connsiteY10" fmla="*/ 139637 h 17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011" h="172878">
                  <a:moveTo>
                    <a:pt x="70961" y="48482"/>
                  </a:moveTo>
                  <a:lnTo>
                    <a:pt x="70961" y="48482"/>
                  </a:lnTo>
                  <a:lnTo>
                    <a:pt x="90011" y="52007"/>
                  </a:lnTo>
                  <a:lnTo>
                    <a:pt x="59722" y="0"/>
                  </a:lnTo>
                  <a:lnTo>
                    <a:pt x="0" y="34480"/>
                  </a:lnTo>
                  <a:lnTo>
                    <a:pt x="19050" y="38005"/>
                  </a:lnTo>
                  <a:lnTo>
                    <a:pt x="19050" y="38005"/>
                  </a:lnTo>
                  <a:lnTo>
                    <a:pt x="4953" y="78867"/>
                  </a:lnTo>
                  <a:cubicBezTo>
                    <a:pt x="-60" y="90640"/>
                    <a:pt x="-60" y="103956"/>
                    <a:pt x="4953" y="115729"/>
                  </a:cubicBezTo>
                  <a:lnTo>
                    <a:pt x="37719" y="172879"/>
                  </a:lnTo>
                  <a:cubicBezTo>
                    <a:pt x="32766" y="164306"/>
                    <a:pt x="34862" y="153829"/>
                    <a:pt x="39815" y="139637"/>
                  </a:cubicBezTo>
                  <a:close/>
                </a:path>
              </a:pathLst>
            </a:custGeom>
            <a:solidFill>
              <a:srgbClr val="FFFFFF"/>
            </a:solidFill>
            <a:ln w="9525" cap="flat">
              <a:noFill/>
              <a:prstDash val="solid"/>
              <a:miter/>
            </a:ln>
          </p:spPr>
          <p:txBody>
            <a:bodyPr rtlCol="0" anchor="ctr"/>
            <a:lstStyle/>
            <a:p>
              <a:pPr defTabSz="914378"/>
              <a:endParaRPr lang="en-US"/>
            </a:p>
          </p:txBody>
        </p:sp>
        <p:sp>
          <p:nvSpPr>
            <p:cNvPr id="150" name="Freeform: Shape 149">
              <a:extLst>
                <a:ext uri="{FF2B5EF4-FFF2-40B4-BE49-F238E27FC236}">
                  <a16:creationId xmlns:a16="http://schemas.microsoft.com/office/drawing/2014/main" xmlns="" id="{4D27A937-E12E-46D3-8723-D2C98381A197}"/>
                </a:ext>
              </a:extLst>
            </p:cNvPr>
            <p:cNvSpPr/>
            <p:nvPr/>
          </p:nvSpPr>
          <p:spPr>
            <a:xfrm>
              <a:off x="1492109" y="1993943"/>
              <a:ext cx="68736" cy="113832"/>
            </a:xfrm>
            <a:custGeom>
              <a:avLst/>
              <a:gdLst>
                <a:gd name="connsiteX0" fmla="*/ 65117 w 68736"/>
                <a:gd name="connsiteY0" fmla="*/ 2286 h 113832"/>
                <a:gd name="connsiteX1" fmla="*/ 18445 w 68736"/>
                <a:gd name="connsiteY1" fmla="*/ 28194 h 113832"/>
                <a:gd name="connsiteX2" fmla="*/ 3491 w 68736"/>
                <a:gd name="connsiteY2" fmla="*/ 73628 h 113832"/>
                <a:gd name="connsiteX3" fmla="*/ 5110 w 68736"/>
                <a:gd name="connsiteY3" fmla="*/ 111728 h 113832"/>
                <a:gd name="connsiteX4" fmla="*/ 10681 w 68736"/>
                <a:gd name="connsiteY4" fmla="*/ 113319 h 113832"/>
                <a:gd name="connsiteX5" fmla="*/ 11206 w 68736"/>
                <a:gd name="connsiteY5" fmla="*/ 112967 h 113832"/>
                <a:gd name="connsiteX6" fmla="*/ 65117 w 68736"/>
                <a:gd name="connsiteY6" fmla="*/ 82677 h 113832"/>
                <a:gd name="connsiteX7" fmla="*/ 68737 w 68736"/>
                <a:gd name="connsiteY7" fmla="*/ 80582 h 113832"/>
                <a:gd name="connsiteX8" fmla="*/ 68737 w 68736"/>
                <a:gd name="connsiteY8" fmla="*/ 0 h 1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36" h="113832">
                  <a:moveTo>
                    <a:pt x="65117" y="2286"/>
                  </a:moveTo>
                  <a:lnTo>
                    <a:pt x="18445" y="28194"/>
                  </a:lnTo>
                  <a:lnTo>
                    <a:pt x="3491" y="73628"/>
                  </a:lnTo>
                  <a:cubicBezTo>
                    <a:pt x="-1677" y="85935"/>
                    <a:pt x="-1082" y="99908"/>
                    <a:pt x="5110" y="111728"/>
                  </a:cubicBezTo>
                  <a:cubicBezTo>
                    <a:pt x="6210" y="113700"/>
                    <a:pt x="8705" y="114414"/>
                    <a:pt x="10681" y="113319"/>
                  </a:cubicBezTo>
                  <a:cubicBezTo>
                    <a:pt x="10865" y="113214"/>
                    <a:pt x="11040" y="113100"/>
                    <a:pt x="11206" y="112967"/>
                  </a:cubicBezTo>
                  <a:lnTo>
                    <a:pt x="65117" y="82677"/>
                  </a:lnTo>
                  <a:lnTo>
                    <a:pt x="68737" y="80582"/>
                  </a:lnTo>
                  <a:lnTo>
                    <a:pt x="68737" y="0"/>
                  </a:lnTo>
                  <a:close/>
                </a:path>
              </a:pathLst>
            </a:custGeom>
            <a:solidFill>
              <a:srgbClr val="FFFFFF"/>
            </a:solidFill>
            <a:ln w="9525" cap="flat">
              <a:noFill/>
              <a:prstDash val="solid"/>
              <a:miter/>
            </a:ln>
          </p:spPr>
          <p:txBody>
            <a:bodyPr rtlCol="0" anchor="ctr"/>
            <a:lstStyle/>
            <a:p>
              <a:pPr defTabSz="914378"/>
              <a:endParaRPr lang="en-US"/>
            </a:p>
          </p:txBody>
        </p:sp>
        <p:sp>
          <p:nvSpPr>
            <p:cNvPr id="151" name="Freeform: Shape 150">
              <a:extLst>
                <a:ext uri="{FF2B5EF4-FFF2-40B4-BE49-F238E27FC236}">
                  <a16:creationId xmlns:a16="http://schemas.microsoft.com/office/drawing/2014/main" xmlns="" id="{A2F1D857-43F2-429B-BE52-AD553ED0907F}"/>
                </a:ext>
              </a:extLst>
            </p:cNvPr>
            <p:cNvSpPr/>
            <p:nvPr/>
          </p:nvSpPr>
          <p:spPr>
            <a:xfrm>
              <a:off x="1492109" y="1993943"/>
              <a:ext cx="68736" cy="113832"/>
            </a:xfrm>
            <a:custGeom>
              <a:avLst/>
              <a:gdLst>
                <a:gd name="connsiteX0" fmla="*/ 65117 w 68736"/>
                <a:gd name="connsiteY0" fmla="*/ 2286 h 113832"/>
                <a:gd name="connsiteX1" fmla="*/ 18445 w 68736"/>
                <a:gd name="connsiteY1" fmla="*/ 28194 h 113832"/>
                <a:gd name="connsiteX2" fmla="*/ 3491 w 68736"/>
                <a:gd name="connsiteY2" fmla="*/ 73628 h 113832"/>
                <a:gd name="connsiteX3" fmla="*/ 5110 w 68736"/>
                <a:gd name="connsiteY3" fmla="*/ 111728 h 113832"/>
                <a:gd name="connsiteX4" fmla="*/ 10681 w 68736"/>
                <a:gd name="connsiteY4" fmla="*/ 113319 h 113832"/>
                <a:gd name="connsiteX5" fmla="*/ 11206 w 68736"/>
                <a:gd name="connsiteY5" fmla="*/ 112967 h 113832"/>
                <a:gd name="connsiteX6" fmla="*/ 65117 w 68736"/>
                <a:gd name="connsiteY6" fmla="*/ 82677 h 113832"/>
                <a:gd name="connsiteX7" fmla="*/ 68737 w 68736"/>
                <a:gd name="connsiteY7" fmla="*/ 80582 h 113832"/>
                <a:gd name="connsiteX8" fmla="*/ 68737 w 68736"/>
                <a:gd name="connsiteY8" fmla="*/ 0 h 11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36" h="113832">
                  <a:moveTo>
                    <a:pt x="65117" y="2286"/>
                  </a:moveTo>
                  <a:lnTo>
                    <a:pt x="18445" y="28194"/>
                  </a:lnTo>
                  <a:lnTo>
                    <a:pt x="3491" y="73628"/>
                  </a:lnTo>
                  <a:cubicBezTo>
                    <a:pt x="-1677" y="85935"/>
                    <a:pt x="-1082" y="99908"/>
                    <a:pt x="5110" y="111728"/>
                  </a:cubicBezTo>
                  <a:cubicBezTo>
                    <a:pt x="6210" y="113700"/>
                    <a:pt x="8705" y="114414"/>
                    <a:pt x="10681" y="113319"/>
                  </a:cubicBezTo>
                  <a:cubicBezTo>
                    <a:pt x="10865" y="113214"/>
                    <a:pt x="11040" y="113100"/>
                    <a:pt x="11206" y="112967"/>
                  </a:cubicBezTo>
                  <a:lnTo>
                    <a:pt x="65117" y="82677"/>
                  </a:lnTo>
                  <a:lnTo>
                    <a:pt x="68737" y="80582"/>
                  </a:lnTo>
                  <a:lnTo>
                    <a:pt x="68737" y="0"/>
                  </a:lnTo>
                  <a:close/>
                </a:path>
              </a:pathLst>
            </a:custGeom>
            <a:solidFill>
              <a:srgbClr val="FFFFFF"/>
            </a:solidFill>
            <a:ln w="9525" cap="flat">
              <a:noFill/>
              <a:prstDash val="solid"/>
              <a:miter/>
            </a:ln>
          </p:spPr>
          <p:txBody>
            <a:bodyPr rtlCol="0" anchor="ctr"/>
            <a:lstStyle/>
            <a:p>
              <a:pPr defTabSz="914378"/>
              <a:endParaRPr lang="en-US"/>
            </a:p>
          </p:txBody>
        </p:sp>
        <p:sp>
          <p:nvSpPr>
            <p:cNvPr id="152" name="Freeform: Shape 151">
              <a:extLst>
                <a:ext uri="{FF2B5EF4-FFF2-40B4-BE49-F238E27FC236}">
                  <a16:creationId xmlns:a16="http://schemas.microsoft.com/office/drawing/2014/main" xmlns="" id="{468B2F76-2231-4016-AEB7-94C13CA4D0F6}"/>
                </a:ext>
              </a:extLst>
            </p:cNvPr>
            <p:cNvSpPr/>
            <p:nvPr/>
          </p:nvSpPr>
          <p:spPr>
            <a:xfrm>
              <a:off x="1634189" y="1819064"/>
              <a:ext cx="81485" cy="115252"/>
            </a:xfrm>
            <a:custGeom>
              <a:avLst/>
              <a:gdLst>
                <a:gd name="connsiteX0" fmla="*/ 80581 w 81485"/>
                <a:gd name="connsiteY0" fmla="*/ 50768 h 115252"/>
                <a:gd name="connsiteX1" fmla="*/ 54197 w 81485"/>
                <a:gd name="connsiteY1" fmla="*/ 3143 h 115252"/>
                <a:gd name="connsiteX2" fmla="*/ 52292 w 81485"/>
                <a:gd name="connsiteY2" fmla="*/ 0 h 115252"/>
                <a:gd name="connsiteX3" fmla="*/ 0 w 81485"/>
                <a:gd name="connsiteY3" fmla="*/ 70580 h 115252"/>
                <a:gd name="connsiteX4" fmla="*/ 1810 w 81485"/>
                <a:gd name="connsiteY4" fmla="*/ 73724 h 115252"/>
                <a:gd name="connsiteX5" fmla="*/ 24384 w 81485"/>
                <a:gd name="connsiteY5" fmla="*/ 115253 h 115252"/>
                <a:gd name="connsiteX6" fmla="*/ 55817 w 81485"/>
                <a:gd name="connsiteY6" fmla="*/ 96203 h 115252"/>
                <a:gd name="connsiteX7" fmla="*/ 80391 w 81485"/>
                <a:gd name="connsiteY7" fmla="*/ 60579 h 115252"/>
                <a:gd name="connsiteX8" fmla="*/ 80581 w 81485"/>
                <a:gd name="connsiteY8" fmla="*/ 50768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85" h="115252">
                  <a:moveTo>
                    <a:pt x="80581" y="50768"/>
                  </a:moveTo>
                  <a:lnTo>
                    <a:pt x="54197" y="3143"/>
                  </a:lnTo>
                  <a:lnTo>
                    <a:pt x="52292" y="0"/>
                  </a:lnTo>
                  <a:lnTo>
                    <a:pt x="0" y="70580"/>
                  </a:lnTo>
                  <a:lnTo>
                    <a:pt x="1810" y="73724"/>
                  </a:lnTo>
                  <a:lnTo>
                    <a:pt x="24384" y="115253"/>
                  </a:lnTo>
                  <a:lnTo>
                    <a:pt x="55817" y="96203"/>
                  </a:lnTo>
                  <a:cubicBezTo>
                    <a:pt x="67795" y="87440"/>
                    <a:pt x="76456" y="74886"/>
                    <a:pt x="80391" y="60579"/>
                  </a:cubicBezTo>
                  <a:cubicBezTo>
                    <a:pt x="81781" y="57474"/>
                    <a:pt x="81849" y="53931"/>
                    <a:pt x="80581" y="50768"/>
                  </a:cubicBezTo>
                  <a:close/>
                </a:path>
              </a:pathLst>
            </a:custGeom>
            <a:solidFill>
              <a:srgbClr val="FFFFFF"/>
            </a:solidFill>
            <a:ln w="9525" cap="flat">
              <a:noFill/>
              <a:prstDash val="solid"/>
              <a:miter/>
            </a:ln>
          </p:spPr>
          <p:txBody>
            <a:bodyPr rtlCol="0" anchor="ctr"/>
            <a:lstStyle/>
            <a:p>
              <a:pPr defTabSz="914378"/>
              <a:endParaRPr lang="en-US"/>
            </a:p>
          </p:txBody>
        </p:sp>
        <p:sp>
          <p:nvSpPr>
            <p:cNvPr id="153" name="Freeform: Shape 152">
              <a:extLst>
                <a:ext uri="{FF2B5EF4-FFF2-40B4-BE49-F238E27FC236}">
                  <a16:creationId xmlns:a16="http://schemas.microsoft.com/office/drawing/2014/main" xmlns="" id="{C880E5FD-9C1B-4F50-94A0-DB7BA063C064}"/>
                </a:ext>
              </a:extLst>
            </p:cNvPr>
            <p:cNvSpPr/>
            <p:nvPr/>
          </p:nvSpPr>
          <p:spPr>
            <a:xfrm>
              <a:off x="1634189" y="1819064"/>
              <a:ext cx="81485" cy="115252"/>
            </a:xfrm>
            <a:custGeom>
              <a:avLst/>
              <a:gdLst>
                <a:gd name="connsiteX0" fmla="*/ 80581 w 81485"/>
                <a:gd name="connsiteY0" fmla="*/ 50768 h 115252"/>
                <a:gd name="connsiteX1" fmla="*/ 54197 w 81485"/>
                <a:gd name="connsiteY1" fmla="*/ 3143 h 115252"/>
                <a:gd name="connsiteX2" fmla="*/ 52292 w 81485"/>
                <a:gd name="connsiteY2" fmla="*/ 0 h 115252"/>
                <a:gd name="connsiteX3" fmla="*/ 0 w 81485"/>
                <a:gd name="connsiteY3" fmla="*/ 70580 h 115252"/>
                <a:gd name="connsiteX4" fmla="*/ 1810 w 81485"/>
                <a:gd name="connsiteY4" fmla="*/ 73724 h 115252"/>
                <a:gd name="connsiteX5" fmla="*/ 24384 w 81485"/>
                <a:gd name="connsiteY5" fmla="*/ 115253 h 115252"/>
                <a:gd name="connsiteX6" fmla="*/ 55817 w 81485"/>
                <a:gd name="connsiteY6" fmla="*/ 96203 h 115252"/>
                <a:gd name="connsiteX7" fmla="*/ 80391 w 81485"/>
                <a:gd name="connsiteY7" fmla="*/ 60579 h 115252"/>
                <a:gd name="connsiteX8" fmla="*/ 80581 w 81485"/>
                <a:gd name="connsiteY8" fmla="*/ 50768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85" h="115252">
                  <a:moveTo>
                    <a:pt x="80581" y="50768"/>
                  </a:moveTo>
                  <a:lnTo>
                    <a:pt x="54197" y="3143"/>
                  </a:lnTo>
                  <a:lnTo>
                    <a:pt x="52292" y="0"/>
                  </a:lnTo>
                  <a:lnTo>
                    <a:pt x="0" y="70580"/>
                  </a:lnTo>
                  <a:lnTo>
                    <a:pt x="1810" y="73724"/>
                  </a:lnTo>
                  <a:lnTo>
                    <a:pt x="24384" y="115253"/>
                  </a:lnTo>
                  <a:lnTo>
                    <a:pt x="55817" y="96203"/>
                  </a:lnTo>
                  <a:cubicBezTo>
                    <a:pt x="67795" y="87440"/>
                    <a:pt x="76456" y="74886"/>
                    <a:pt x="80391" y="60579"/>
                  </a:cubicBezTo>
                  <a:cubicBezTo>
                    <a:pt x="81781" y="57474"/>
                    <a:pt x="81849" y="53931"/>
                    <a:pt x="80581" y="50768"/>
                  </a:cubicBezTo>
                  <a:close/>
                </a:path>
              </a:pathLst>
            </a:custGeom>
            <a:solidFill>
              <a:srgbClr val="FFFFFF"/>
            </a:solidFill>
            <a:ln w="9525" cap="flat">
              <a:noFill/>
              <a:prstDash val="solid"/>
              <a:miter/>
            </a:ln>
          </p:spPr>
          <p:txBody>
            <a:bodyPr rtlCol="0" anchor="ctr"/>
            <a:lstStyle/>
            <a:p>
              <a:pPr defTabSz="914378"/>
              <a:endParaRPr lang="en-US"/>
            </a:p>
          </p:txBody>
        </p:sp>
        <p:sp>
          <p:nvSpPr>
            <p:cNvPr id="154" name="Freeform: Shape 153">
              <a:extLst>
                <a:ext uri="{FF2B5EF4-FFF2-40B4-BE49-F238E27FC236}">
                  <a16:creationId xmlns:a16="http://schemas.microsoft.com/office/drawing/2014/main" xmlns="" id="{20E619F7-DCD3-42FC-A896-256879070C07}"/>
                </a:ext>
              </a:extLst>
            </p:cNvPr>
            <p:cNvSpPr/>
            <p:nvPr/>
          </p:nvSpPr>
          <p:spPr>
            <a:xfrm>
              <a:off x="1591802" y="1902694"/>
              <a:ext cx="114395" cy="171069"/>
            </a:xfrm>
            <a:custGeom>
              <a:avLst/>
              <a:gdLst>
                <a:gd name="connsiteX0" fmla="*/ 92964 w 114395"/>
                <a:gd name="connsiteY0" fmla="*/ 25813 h 171069"/>
                <a:gd name="connsiteX1" fmla="*/ 29813 w 114395"/>
                <a:gd name="connsiteY1" fmla="*/ 62294 h 171069"/>
                <a:gd name="connsiteX2" fmla="*/ 29813 w 114395"/>
                <a:gd name="connsiteY2" fmla="*/ 62294 h 171069"/>
                <a:gd name="connsiteX3" fmla="*/ 29813 w 114395"/>
                <a:gd name="connsiteY3" fmla="*/ 33719 h 171069"/>
                <a:gd name="connsiteX4" fmla="*/ 0 w 114395"/>
                <a:gd name="connsiteY4" fmla="*/ 119444 h 171069"/>
                <a:gd name="connsiteX5" fmla="*/ 29813 w 114395"/>
                <a:gd name="connsiteY5" fmla="*/ 171069 h 171069"/>
                <a:gd name="connsiteX6" fmla="*/ 29813 w 114395"/>
                <a:gd name="connsiteY6" fmla="*/ 142494 h 171069"/>
                <a:gd name="connsiteX7" fmla="*/ 29813 w 114395"/>
                <a:gd name="connsiteY7" fmla="*/ 142494 h 171069"/>
                <a:gd name="connsiteX8" fmla="*/ 58388 w 114395"/>
                <a:gd name="connsiteY8" fmla="*/ 126206 h 171069"/>
                <a:gd name="connsiteX9" fmla="*/ 82296 w 114395"/>
                <a:gd name="connsiteY9" fmla="*/ 93917 h 171069"/>
                <a:gd name="connsiteX10" fmla="*/ 114395 w 114395"/>
                <a:gd name="connsiteY10" fmla="*/ 0 h 171069"/>
                <a:gd name="connsiteX11" fmla="*/ 92964 w 114395"/>
                <a:gd name="connsiteY11" fmla="*/ 25813 h 17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95" h="171069">
                  <a:moveTo>
                    <a:pt x="92964" y="25813"/>
                  </a:moveTo>
                  <a:lnTo>
                    <a:pt x="29813" y="62294"/>
                  </a:lnTo>
                  <a:lnTo>
                    <a:pt x="29813" y="62294"/>
                  </a:lnTo>
                  <a:lnTo>
                    <a:pt x="29813" y="33719"/>
                  </a:lnTo>
                  <a:lnTo>
                    <a:pt x="0" y="119444"/>
                  </a:lnTo>
                  <a:lnTo>
                    <a:pt x="29813" y="171069"/>
                  </a:lnTo>
                  <a:lnTo>
                    <a:pt x="29813" y="142494"/>
                  </a:lnTo>
                  <a:lnTo>
                    <a:pt x="29813" y="142494"/>
                  </a:lnTo>
                  <a:lnTo>
                    <a:pt x="58388" y="126206"/>
                  </a:lnTo>
                  <a:cubicBezTo>
                    <a:pt x="69767" y="118444"/>
                    <a:pt x="78191" y="107061"/>
                    <a:pt x="82296" y="93917"/>
                  </a:cubicBezTo>
                  <a:lnTo>
                    <a:pt x="114395" y="0"/>
                  </a:lnTo>
                  <a:cubicBezTo>
                    <a:pt x="111045" y="11154"/>
                    <a:pt x="103311" y="20469"/>
                    <a:pt x="92964" y="25813"/>
                  </a:cubicBezTo>
                  <a:close/>
                </a:path>
              </a:pathLst>
            </a:custGeom>
            <a:solidFill>
              <a:srgbClr val="FFFFFF"/>
            </a:solidFill>
            <a:ln w="9525" cap="flat">
              <a:noFill/>
              <a:prstDash val="solid"/>
              <a:miter/>
            </a:ln>
          </p:spPr>
          <p:txBody>
            <a:bodyPr rtlCol="0" anchor="ctr"/>
            <a:lstStyle/>
            <a:p>
              <a:pPr defTabSz="914378"/>
              <a:endParaRPr lang="en-US"/>
            </a:p>
          </p:txBody>
        </p:sp>
      </p:grpSp>
      <p:grpSp>
        <p:nvGrpSpPr>
          <p:cNvPr id="155" name="Graphic 4">
            <a:extLst>
              <a:ext uri="{FF2B5EF4-FFF2-40B4-BE49-F238E27FC236}">
                <a16:creationId xmlns:a16="http://schemas.microsoft.com/office/drawing/2014/main" xmlns="" id="{858B0A65-F767-45E3-A5C1-CE6300EE97BF}"/>
              </a:ext>
            </a:extLst>
          </p:cNvPr>
          <p:cNvGrpSpPr/>
          <p:nvPr/>
        </p:nvGrpSpPr>
        <p:grpSpPr>
          <a:xfrm>
            <a:off x="4572001" y="389390"/>
            <a:ext cx="2908521" cy="3890727"/>
            <a:chOff x="915623" y="509282"/>
            <a:chExt cx="3141535" cy="4202430"/>
          </a:xfrm>
        </p:grpSpPr>
        <p:grpSp>
          <p:nvGrpSpPr>
            <p:cNvPr id="156" name="Graphic 4">
              <a:extLst>
                <a:ext uri="{FF2B5EF4-FFF2-40B4-BE49-F238E27FC236}">
                  <a16:creationId xmlns:a16="http://schemas.microsoft.com/office/drawing/2014/main" xmlns="" id="{2B1F13CB-DFAF-42CA-854B-26EAE7088131}"/>
                </a:ext>
              </a:extLst>
            </p:cNvPr>
            <p:cNvGrpSpPr/>
            <p:nvPr/>
          </p:nvGrpSpPr>
          <p:grpSpPr>
            <a:xfrm>
              <a:off x="915623" y="509282"/>
              <a:ext cx="3088976" cy="3545999"/>
              <a:chOff x="915623" y="509282"/>
              <a:chExt cx="3088976" cy="3545999"/>
            </a:xfrm>
          </p:grpSpPr>
          <p:grpSp>
            <p:nvGrpSpPr>
              <p:cNvPr id="157" name="Graphic 4">
                <a:extLst>
                  <a:ext uri="{FF2B5EF4-FFF2-40B4-BE49-F238E27FC236}">
                    <a16:creationId xmlns:a16="http://schemas.microsoft.com/office/drawing/2014/main" xmlns="" id="{E818E842-2EDF-4186-9A64-80FC25D0ED7B}"/>
                  </a:ext>
                </a:extLst>
              </p:cNvPr>
              <p:cNvGrpSpPr/>
              <p:nvPr/>
            </p:nvGrpSpPr>
            <p:grpSpPr>
              <a:xfrm>
                <a:off x="3031222" y="2431537"/>
                <a:ext cx="973377" cy="1579458"/>
                <a:chOff x="3031222" y="2431537"/>
                <a:chExt cx="973377" cy="1579458"/>
              </a:xfrm>
            </p:grpSpPr>
            <p:sp>
              <p:nvSpPr>
                <p:cNvPr id="158" name="Freeform: Shape 157">
                  <a:extLst>
                    <a:ext uri="{FF2B5EF4-FFF2-40B4-BE49-F238E27FC236}">
                      <a16:creationId xmlns:a16="http://schemas.microsoft.com/office/drawing/2014/main" xmlns="" id="{67A6E6DD-0E98-4773-A8E9-35328501E576}"/>
                    </a:ext>
                  </a:extLst>
                </p:cNvPr>
                <p:cNvSpPr/>
                <p:nvPr/>
              </p:nvSpPr>
              <p:spPr>
                <a:xfrm>
                  <a:off x="3099675" y="3181686"/>
                  <a:ext cx="827262" cy="829310"/>
                </a:xfrm>
                <a:custGeom>
                  <a:avLst/>
                  <a:gdLst>
                    <a:gd name="connsiteX0" fmla="*/ 826800 w 827262"/>
                    <a:gd name="connsiteY0" fmla="*/ 566096 h 829310"/>
                    <a:gd name="connsiteX1" fmla="*/ 707547 w 827262"/>
                    <a:gd name="connsiteY1" fmla="*/ 12979 h 829310"/>
                    <a:gd name="connsiteX2" fmla="*/ 686878 w 827262"/>
                    <a:gd name="connsiteY2" fmla="*/ 501 h 829310"/>
                    <a:gd name="connsiteX3" fmla="*/ 674400 w 827262"/>
                    <a:gd name="connsiteY3" fmla="*/ 21170 h 829310"/>
                    <a:gd name="connsiteX4" fmla="*/ 743265 w 827262"/>
                    <a:gd name="connsiteY4" fmla="*/ 340639 h 829310"/>
                    <a:gd name="connsiteX5" fmla="*/ 430750 w 827262"/>
                    <a:gd name="connsiteY5" fmla="*/ 521614 h 829310"/>
                    <a:gd name="connsiteX6" fmla="*/ 430750 w 827262"/>
                    <a:gd name="connsiteY6" fmla="*/ 177666 h 829310"/>
                    <a:gd name="connsiteX7" fmla="*/ 414929 w 827262"/>
                    <a:gd name="connsiteY7" fmla="*/ 159292 h 829310"/>
                    <a:gd name="connsiteX8" fmla="*/ 396555 w 827262"/>
                    <a:gd name="connsiteY8" fmla="*/ 175113 h 829310"/>
                    <a:gd name="connsiteX9" fmla="*/ 396555 w 827262"/>
                    <a:gd name="connsiteY9" fmla="*/ 177666 h 829310"/>
                    <a:gd name="connsiteX10" fmla="*/ 396555 w 827262"/>
                    <a:gd name="connsiteY10" fmla="*/ 521328 h 829310"/>
                    <a:gd name="connsiteX11" fmla="*/ 83945 w 827262"/>
                    <a:gd name="connsiteY11" fmla="*/ 340925 h 829310"/>
                    <a:gd name="connsiteX12" fmla="*/ 152906 w 827262"/>
                    <a:gd name="connsiteY12" fmla="*/ 21266 h 829310"/>
                    <a:gd name="connsiteX13" fmla="*/ 139228 w 827262"/>
                    <a:gd name="connsiteY13" fmla="*/ 1244 h 829310"/>
                    <a:gd name="connsiteX14" fmla="*/ 119664 w 827262"/>
                    <a:gd name="connsiteY14" fmla="*/ 13074 h 829310"/>
                    <a:gd name="connsiteX15" fmla="*/ 506 w 827262"/>
                    <a:gd name="connsiteY15" fmla="*/ 566096 h 829310"/>
                    <a:gd name="connsiteX16" fmla="*/ 12936 w 827262"/>
                    <a:gd name="connsiteY16" fmla="*/ 586755 h 829310"/>
                    <a:gd name="connsiteX17" fmla="*/ 12984 w 827262"/>
                    <a:gd name="connsiteY17" fmla="*/ 586765 h 829310"/>
                    <a:gd name="connsiteX18" fmla="*/ 17079 w 827262"/>
                    <a:gd name="connsiteY18" fmla="*/ 587241 h 829310"/>
                    <a:gd name="connsiteX19" fmla="*/ 33653 w 827262"/>
                    <a:gd name="connsiteY19" fmla="*/ 574287 h 829310"/>
                    <a:gd name="connsiteX20" fmla="*/ 76420 w 827262"/>
                    <a:gd name="connsiteY20" fmla="*/ 375596 h 829310"/>
                    <a:gd name="connsiteX21" fmla="*/ 396555 w 827262"/>
                    <a:gd name="connsiteY21" fmla="*/ 560381 h 829310"/>
                    <a:gd name="connsiteX22" fmla="*/ 396555 w 827262"/>
                    <a:gd name="connsiteY22" fmla="*/ 810888 h 829310"/>
                    <a:gd name="connsiteX23" fmla="*/ 412377 w 827262"/>
                    <a:gd name="connsiteY23" fmla="*/ 829262 h 829310"/>
                    <a:gd name="connsiteX24" fmla="*/ 430750 w 827262"/>
                    <a:gd name="connsiteY24" fmla="*/ 813441 h 829310"/>
                    <a:gd name="connsiteX25" fmla="*/ 430750 w 827262"/>
                    <a:gd name="connsiteY25" fmla="*/ 810888 h 829310"/>
                    <a:gd name="connsiteX26" fmla="*/ 430750 w 827262"/>
                    <a:gd name="connsiteY26" fmla="*/ 560762 h 829310"/>
                    <a:gd name="connsiteX27" fmla="*/ 750790 w 827262"/>
                    <a:gd name="connsiteY27" fmla="*/ 375596 h 829310"/>
                    <a:gd name="connsiteX28" fmla="*/ 793557 w 827262"/>
                    <a:gd name="connsiteY28" fmla="*/ 574097 h 829310"/>
                    <a:gd name="connsiteX29" fmla="*/ 810226 w 827262"/>
                    <a:gd name="connsiteY29" fmla="*/ 587051 h 829310"/>
                    <a:gd name="connsiteX30" fmla="*/ 814322 w 827262"/>
                    <a:gd name="connsiteY30" fmla="*/ 586574 h 829310"/>
                    <a:gd name="connsiteX31" fmla="*/ 826800 w 827262"/>
                    <a:gd name="connsiteY31" fmla="*/ 566096 h 82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262" h="829310">
                      <a:moveTo>
                        <a:pt x="826800" y="566096"/>
                      </a:moveTo>
                      <a:lnTo>
                        <a:pt x="707547" y="12979"/>
                      </a:lnTo>
                      <a:cubicBezTo>
                        <a:pt x="705280" y="3825"/>
                        <a:pt x="696031" y="-1756"/>
                        <a:pt x="686878" y="501"/>
                      </a:cubicBezTo>
                      <a:cubicBezTo>
                        <a:pt x="677724" y="2759"/>
                        <a:pt x="672133" y="12017"/>
                        <a:pt x="674400" y="21170"/>
                      </a:cubicBezTo>
                      <a:lnTo>
                        <a:pt x="743265" y="340639"/>
                      </a:lnTo>
                      <a:lnTo>
                        <a:pt x="430750" y="521614"/>
                      </a:lnTo>
                      <a:lnTo>
                        <a:pt x="430750" y="177666"/>
                      </a:lnTo>
                      <a:cubicBezTo>
                        <a:pt x="431455" y="168227"/>
                        <a:pt x="424369" y="159997"/>
                        <a:pt x="414929" y="159292"/>
                      </a:cubicBezTo>
                      <a:cubicBezTo>
                        <a:pt x="405490" y="158588"/>
                        <a:pt x="397260" y="165674"/>
                        <a:pt x="396555" y="175113"/>
                      </a:cubicBezTo>
                      <a:cubicBezTo>
                        <a:pt x="396489" y="175961"/>
                        <a:pt x="396489" y="176819"/>
                        <a:pt x="396555" y="177666"/>
                      </a:cubicBezTo>
                      <a:lnTo>
                        <a:pt x="396555" y="521328"/>
                      </a:lnTo>
                      <a:lnTo>
                        <a:pt x="83945" y="340925"/>
                      </a:lnTo>
                      <a:lnTo>
                        <a:pt x="152906" y="21266"/>
                      </a:lnTo>
                      <a:cubicBezTo>
                        <a:pt x="154659" y="11960"/>
                        <a:pt x="148534" y="2997"/>
                        <a:pt x="139228" y="1244"/>
                      </a:cubicBezTo>
                      <a:cubicBezTo>
                        <a:pt x="130646" y="-366"/>
                        <a:pt x="122226" y="4730"/>
                        <a:pt x="119664" y="13074"/>
                      </a:cubicBezTo>
                      <a:lnTo>
                        <a:pt x="506" y="566096"/>
                      </a:lnTo>
                      <a:cubicBezTo>
                        <a:pt x="-1761" y="575230"/>
                        <a:pt x="3802" y="584479"/>
                        <a:pt x="12936" y="586755"/>
                      </a:cubicBezTo>
                      <a:cubicBezTo>
                        <a:pt x="12955" y="586755"/>
                        <a:pt x="12965" y="586765"/>
                        <a:pt x="12984" y="586765"/>
                      </a:cubicBezTo>
                      <a:cubicBezTo>
                        <a:pt x="14317" y="587108"/>
                        <a:pt x="15698" y="587270"/>
                        <a:pt x="17079" y="587241"/>
                      </a:cubicBezTo>
                      <a:cubicBezTo>
                        <a:pt x="24938" y="587289"/>
                        <a:pt x="31796" y="581926"/>
                        <a:pt x="33653" y="574287"/>
                      </a:cubicBezTo>
                      <a:lnTo>
                        <a:pt x="76420" y="375596"/>
                      </a:lnTo>
                      <a:lnTo>
                        <a:pt x="396555" y="560381"/>
                      </a:lnTo>
                      <a:lnTo>
                        <a:pt x="396555" y="810888"/>
                      </a:lnTo>
                      <a:cubicBezTo>
                        <a:pt x="395851" y="820328"/>
                        <a:pt x="402937" y="828557"/>
                        <a:pt x="412377" y="829262"/>
                      </a:cubicBezTo>
                      <a:cubicBezTo>
                        <a:pt x="421816" y="829967"/>
                        <a:pt x="430046" y="822890"/>
                        <a:pt x="430750" y="813441"/>
                      </a:cubicBezTo>
                      <a:cubicBezTo>
                        <a:pt x="430817" y="812593"/>
                        <a:pt x="430817" y="811736"/>
                        <a:pt x="430750" y="810888"/>
                      </a:cubicBezTo>
                      <a:lnTo>
                        <a:pt x="430750" y="560762"/>
                      </a:lnTo>
                      <a:lnTo>
                        <a:pt x="750790" y="375596"/>
                      </a:lnTo>
                      <a:lnTo>
                        <a:pt x="793557" y="574097"/>
                      </a:lnTo>
                      <a:cubicBezTo>
                        <a:pt x="795482" y="581726"/>
                        <a:pt x="802359" y="587070"/>
                        <a:pt x="810226" y="587051"/>
                      </a:cubicBezTo>
                      <a:cubicBezTo>
                        <a:pt x="811607" y="587079"/>
                        <a:pt x="812988" y="586917"/>
                        <a:pt x="814322" y="586574"/>
                      </a:cubicBezTo>
                      <a:cubicBezTo>
                        <a:pt x="823390" y="584317"/>
                        <a:pt x="828952" y="575192"/>
                        <a:pt x="826800" y="566096"/>
                      </a:cubicBezTo>
                      <a:close/>
                    </a:path>
                  </a:pathLst>
                </a:custGeom>
                <a:solidFill>
                  <a:srgbClr val="37474F"/>
                </a:solidFill>
                <a:ln w="9525" cap="flat">
                  <a:noFill/>
                  <a:prstDash val="solid"/>
                  <a:miter/>
                </a:ln>
              </p:spPr>
              <p:txBody>
                <a:bodyPr rtlCol="0" anchor="ctr"/>
                <a:lstStyle/>
                <a:p>
                  <a:pPr defTabSz="914378"/>
                  <a:endParaRPr lang="en-US"/>
                </a:p>
              </p:txBody>
            </p:sp>
            <p:grpSp>
              <p:nvGrpSpPr>
                <p:cNvPr id="159" name="Graphic 4">
                  <a:extLst>
                    <a:ext uri="{FF2B5EF4-FFF2-40B4-BE49-F238E27FC236}">
                      <a16:creationId xmlns:a16="http://schemas.microsoft.com/office/drawing/2014/main" xmlns="" id="{505E9DAB-50B9-4F4B-B7D4-CCA8D691CF61}"/>
                    </a:ext>
                  </a:extLst>
                </p:cNvPr>
                <p:cNvGrpSpPr/>
                <p:nvPr/>
              </p:nvGrpSpPr>
              <p:grpSpPr>
                <a:xfrm>
                  <a:off x="3031222" y="2431537"/>
                  <a:ext cx="973377" cy="1059098"/>
                  <a:chOff x="3031222" y="2431537"/>
                  <a:chExt cx="973377" cy="1059098"/>
                </a:xfrm>
              </p:grpSpPr>
              <p:sp>
                <p:nvSpPr>
                  <p:cNvPr id="160" name="Freeform: Shape 159">
                    <a:extLst>
                      <a:ext uri="{FF2B5EF4-FFF2-40B4-BE49-F238E27FC236}">
                        <a16:creationId xmlns:a16="http://schemas.microsoft.com/office/drawing/2014/main" xmlns="" id="{19C53BF8-A2F8-46AB-B075-2F23F2DE32EC}"/>
                      </a:ext>
                    </a:extLst>
                  </p:cNvPr>
                  <p:cNvSpPr/>
                  <p:nvPr/>
                </p:nvSpPr>
                <p:spPr>
                  <a:xfrm>
                    <a:off x="3031315" y="2432246"/>
                    <a:ext cx="973283" cy="1058389"/>
                  </a:xfrm>
                  <a:custGeom>
                    <a:avLst/>
                    <a:gdLst>
                      <a:gd name="connsiteX0" fmla="*/ 0 w 973283"/>
                      <a:gd name="connsiteY0" fmla="*/ 810710 h 1058389"/>
                      <a:gd name="connsiteX1" fmla="*/ 29337 w 973283"/>
                      <a:gd name="connsiteY1" fmla="*/ 854240 h 1058389"/>
                      <a:gd name="connsiteX2" fmla="*/ 235458 w 973283"/>
                      <a:gd name="connsiteY2" fmla="*/ 976350 h 1058389"/>
                      <a:gd name="connsiteX3" fmla="*/ 545402 w 973283"/>
                      <a:gd name="connsiteY3" fmla="*/ 1041977 h 1058389"/>
                      <a:gd name="connsiteX4" fmla="*/ 857155 w 973283"/>
                      <a:gd name="connsiteY4" fmla="*/ 876433 h 1058389"/>
                      <a:gd name="connsiteX5" fmla="*/ 954119 w 973283"/>
                      <a:gd name="connsiteY5" fmla="*/ 643737 h 1058389"/>
                      <a:gd name="connsiteX6" fmla="*/ 954119 w 973283"/>
                      <a:gd name="connsiteY6" fmla="*/ 643737 h 1058389"/>
                      <a:gd name="connsiteX7" fmla="*/ 970502 w 973283"/>
                      <a:gd name="connsiteY7" fmla="*/ 285216 h 1058389"/>
                      <a:gd name="connsiteX8" fmla="*/ 946118 w 973283"/>
                      <a:gd name="connsiteY8" fmla="*/ 177869 h 1058389"/>
                      <a:gd name="connsiteX9" fmla="*/ 943737 w 973283"/>
                      <a:gd name="connsiteY9" fmla="*/ 172345 h 1058389"/>
                      <a:gd name="connsiteX10" fmla="*/ 941165 w 973283"/>
                      <a:gd name="connsiteY10" fmla="*/ 167011 h 1058389"/>
                      <a:gd name="connsiteX11" fmla="*/ 938498 w 973283"/>
                      <a:gd name="connsiteY11" fmla="*/ 161867 h 1058389"/>
                      <a:gd name="connsiteX12" fmla="*/ 930212 w 973283"/>
                      <a:gd name="connsiteY12" fmla="*/ 147294 h 1058389"/>
                      <a:gd name="connsiteX13" fmla="*/ 924116 w 973283"/>
                      <a:gd name="connsiteY13" fmla="*/ 137769 h 1058389"/>
                      <a:gd name="connsiteX14" fmla="*/ 921068 w 973283"/>
                      <a:gd name="connsiteY14" fmla="*/ 133578 h 1058389"/>
                      <a:gd name="connsiteX15" fmla="*/ 921068 w 973283"/>
                      <a:gd name="connsiteY15" fmla="*/ 133578 h 1058389"/>
                      <a:gd name="connsiteX16" fmla="*/ 907733 w 973283"/>
                      <a:gd name="connsiteY16" fmla="*/ 117385 h 1058389"/>
                      <a:gd name="connsiteX17" fmla="*/ 900589 w 973283"/>
                      <a:gd name="connsiteY17" fmla="*/ 109956 h 1058389"/>
                      <a:gd name="connsiteX18" fmla="*/ 889445 w 973283"/>
                      <a:gd name="connsiteY18" fmla="*/ 99478 h 1058389"/>
                      <a:gd name="connsiteX19" fmla="*/ 881634 w 973283"/>
                      <a:gd name="connsiteY19" fmla="*/ 93001 h 1058389"/>
                      <a:gd name="connsiteX20" fmla="*/ 873538 w 973283"/>
                      <a:gd name="connsiteY20" fmla="*/ 86810 h 1058389"/>
                      <a:gd name="connsiteX21" fmla="*/ 856774 w 973283"/>
                      <a:gd name="connsiteY21" fmla="*/ 75190 h 1058389"/>
                      <a:gd name="connsiteX22" fmla="*/ 849916 w 973283"/>
                      <a:gd name="connsiteY22" fmla="*/ 70903 h 1058389"/>
                      <a:gd name="connsiteX23" fmla="*/ 839057 w 973283"/>
                      <a:gd name="connsiteY23" fmla="*/ 64522 h 1058389"/>
                      <a:gd name="connsiteX24" fmla="*/ 829532 w 973283"/>
                      <a:gd name="connsiteY24" fmla="*/ 59378 h 1058389"/>
                      <a:gd name="connsiteX25" fmla="*/ 757238 w 973283"/>
                      <a:gd name="connsiteY25" fmla="*/ 21754 h 1058389"/>
                      <a:gd name="connsiteX26" fmla="*/ 738188 w 973283"/>
                      <a:gd name="connsiteY26" fmla="*/ 13658 h 1058389"/>
                      <a:gd name="connsiteX27" fmla="*/ 738188 w 973283"/>
                      <a:gd name="connsiteY27" fmla="*/ 13658 h 1058389"/>
                      <a:gd name="connsiteX28" fmla="*/ 724662 w 973283"/>
                      <a:gd name="connsiteY28" fmla="*/ 8610 h 1058389"/>
                      <a:gd name="connsiteX29" fmla="*/ 720185 w 973283"/>
                      <a:gd name="connsiteY29" fmla="*/ 7086 h 1058389"/>
                      <a:gd name="connsiteX30" fmla="*/ 663607 w 973283"/>
                      <a:gd name="connsiteY30" fmla="*/ 1085 h 1058389"/>
                      <a:gd name="connsiteX31" fmla="*/ 657892 w 973283"/>
                      <a:gd name="connsiteY31" fmla="*/ 2323 h 1058389"/>
                      <a:gd name="connsiteX32" fmla="*/ 652939 w 973283"/>
                      <a:gd name="connsiteY32" fmla="*/ 3847 h 1058389"/>
                      <a:gd name="connsiteX33" fmla="*/ 638747 w 973283"/>
                      <a:gd name="connsiteY33" fmla="*/ 10420 h 1058389"/>
                      <a:gd name="connsiteX34" fmla="*/ 633508 w 973283"/>
                      <a:gd name="connsiteY34" fmla="*/ 13372 h 1058389"/>
                      <a:gd name="connsiteX35" fmla="*/ 631698 w 973283"/>
                      <a:gd name="connsiteY35" fmla="*/ 14420 h 1058389"/>
                      <a:gd name="connsiteX36" fmla="*/ 627793 w 973283"/>
                      <a:gd name="connsiteY36" fmla="*/ 16611 h 1058389"/>
                      <a:gd name="connsiteX37" fmla="*/ 613124 w 973283"/>
                      <a:gd name="connsiteY37" fmla="*/ 24802 h 1058389"/>
                      <a:gd name="connsiteX38" fmla="*/ 611600 w 973283"/>
                      <a:gd name="connsiteY38" fmla="*/ 25755 h 1058389"/>
                      <a:gd name="connsiteX39" fmla="*/ 610743 w 973283"/>
                      <a:gd name="connsiteY39" fmla="*/ 26231 h 1058389"/>
                      <a:gd name="connsiteX40" fmla="*/ 607409 w 973283"/>
                      <a:gd name="connsiteY40" fmla="*/ 28136 h 1058389"/>
                      <a:gd name="connsiteX41" fmla="*/ 594074 w 973283"/>
                      <a:gd name="connsiteY41" fmla="*/ 37661 h 1058389"/>
                      <a:gd name="connsiteX42" fmla="*/ 589883 w 973283"/>
                      <a:gd name="connsiteY42" fmla="*/ 41662 h 1058389"/>
                      <a:gd name="connsiteX43" fmla="*/ 584835 w 973283"/>
                      <a:gd name="connsiteY43" fmla="*/ 47091 h 1058389"/>
                      <a:gd name="connsiteX44" fmla="*/ 581787 w 973283"/>
                      <a:gd name="connsiteY44" fmla="*/ 50710 h 1058389"/>
                      <a:gd name="connsiteX45" fmla="*/ 576453 w 973283"/>
                      <a:gd name="connsiteY45" fmla="*/ 57949 h 1058389"/>
                      <a:gd name="connsiteX46" fmla="*/ 573691 w 973283"/>
                      <a:gd name="connsiteY46" fmla="*/ 62045 h 1058389"/>
                      <a:gd name="connsiteX47" fmla="*/ 563499 w 973283"/>
                      <a:gd name="connsiteY47" fmla="*/ 80333 h 1058389"/>
                      <a:gd name="connsiteX48" fmla="*/ 561213 w 973283"/>
                      <a:gd name="connsiteY48" fmla="*/ 85096 h 1058389"/>
                      <a:gd name="connsiteX49" fmla="*/ 551688 w 973283"/>
                      <a:gd name="connsiteY49" fmla="*/ 108432 h 1058389"/>
                      <a:gd name="connsiteX50" fmla="*/ 549116 w 973283"/>
                      <a:gd name="connsiteY50" fmla="*/ 115671 h 1058389"/>
                      <a:gd name="connsiteX51" fmla="*/ 545973 w 973283"/>
                      <a:gd name="connsiteY51" fmla="*/ 125196 h 1058389"/>
                      <a:gd name="connsiteX52" fmla="*/ 404146 w 973283"/>
                      <a:gd name="connsiteY52" fmla="*/ 508482 h 1058389"/>
                      <a:gd name="connsiteX53" fmla="*/ 403384 w 973283"/>
                      <a:gd name="connsiteY53" fmla="*/ 509244 h 1058389"/>
                      <a:gd name="connsiteX54" fmla="*/ 52959 w 973283"/>
                      <a:gd name="connsiteY54" fmla="*/ 710412 h 1058389"/>
                      <a:gd name="connsiteX55" fmla="*/ 191 w 973283"/>
                      <a:gd name="connsiteY55" fmla="*/ 773372 h 1058389"/>
                      <a:gd name="connsiteX56" fmla="*/ 0 w 973283"/>
                      <a:gd name="connsiteY56" fmla="*/ 810710 h 105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73283" h="1058389">
                        <a:moveTo>
                          <a:pt x="0" y="810710"/>
                        </a:moveTo>
                        <a:cubicBezTo>
                          <a:pt x="0" y="825760"/>
                          <a:pt x="9525" y="840047"/>
                          <a:pt x="29337" y="854240"/>
                        </a:cubicBezTo>
                        <a:cubicBezTo>
                          <a:pt x="95269" y="899454"/>
                          <a:pt x="164125" y="940250"/>
                          <a:pt x="235458" y="976350"/>
                        </a:cubicBezTo>
                        <a:cubicBezTo>
                          <a:pt x="313373" y="1014450"/>
                          <a:pt x="417767" y="1092269"/>
                          <a:pt x="545402" y="1041977"/>
                        </a:cubicBezTo>
                        <a:cubicBezTo>
                          <a:pt x="615887" y="1014259"/>
                          <a:pt x="782955" y="933773"/>
                          <a:pt x="857155" y="876433"/>
                        </a:cubicBezTo>
                        <a:cubicBezTo>
                          <a:pt x="900303" y="843095"/>
                          <a:pt x="929926" y="842714"/>
                          <a:pt x="954119" y="643737"/>
                        </a:cubicBezTo>
                        <a:lnTo>
                          <a:pt x="954119" y="643737"/>
                        </a:lnTo>
                        <a:cubicBezTo>
                          <a:pt x="970883" y="524674"/>
                          <a:pt x="977551" y="367512"/>
                          <a:pt x="970502" y="285216"/>
                        </a:cubicBezTo>
                        <a:cubicBezTo>
                          <a:pt x="968197" y="248354"/>
                          <a:pt x="959958" y="212112"/>
                          <a:pt x="946118" y="177869"/>
                        </a:cubicBezTo>
                        <a:lnTo>
                          <a:pt x="943737" y="172345"/>
                        </a:lnTo>
                        <a:lnTo>
                          <a:pt x="941165" y="167011"/>
                        </a:lnTo>
                        <a:cubicBezTo>
                          <a:pt x="940308" y="165296"/>
                          <a:pt x="939451" y="163582"/>
                          <a:pt x="938498" y="161867"/>
                        </a:cubicBezTo>
                        <a:cubicBezTo>
                          <a:pt x="935955" y="156790"/>
                          <a:pt x="933193" y="151933"/>
                          <a:pt x="930212" y="147294"/>
                        </a:cubicBezTo>
                        <a:cubicBezTo>
                          <a:pt x="928211" y="144151"/>
                          <a:pt x="926211" y="141007"/>
                          <a:pt x="924116" y="137769"/>
                        </a:cubicBezTo>
                        <a:lnTo>
                          <a:pt x="921068" y="133578"/>
                        </a:lnTo>
                        <a:lnTo>
                          <a:pt x="921068" y="133578"/>
                        </a:lnTo>
                        <a:cubicBezTo>
                          <a:pt x="916962" y="127911"/>
                          <a:pt x="912505" y="122500"/>
                          <a:pt x="907733" y="117385"/>
                        </a:cubicBezTo>
                        <a:cubicBezTo>
                          <a:pt x="905504" y="114776"/>
                          <a:pt x="903113" y="112290"/>
                          <a:pt x="900589" y="109956"/>
                        </a:cubicBezTo>
                        <a:cubicBezTo>
                          <a:pt x="897064" y="106270"/>
                          <a:pt x="893340" y="102774"/>
                          <a:pt x="889445" y="99478"/>
                        </a:cubicBezTo>
                        <a:lnTo>
                          <a:pt x="881634" y="93001"/>
                        </a:lnTo>
                        <a:cubicBezTo>
                          <a:pt x="878967" y="90811"/>
                          <a:pt x="876205" y="88810"/>
                          <a:pt x="873538" y="86810"/>
                        </a:cubicBezTo>
                        <a:cubicBezTo>
                          <a:pt x="868109" y="82714"/>
                          <a:pt x="862489" y="78904"/>
                          <a:pt x="856774" y="75190"/>
                        </a:cubicBezTo>
                        <a:lnTo>
                          <a:pt x="849916" y="70903"/>
                        </a:lnTo>
                        <a:lnTo>
                          <a:pt x="839057" y="64522"/>
                        </a:lnTo>
                        <a:lnTo>
                          <a:pt x="829532" y="59378"/>
                        </a:lnTo>
                        <a:cubicBezTo>
                          <a:pt x="803815" y="45281"/>
                          <a:pt x="779717" y="32041"/>
                          <a:pt x="757238" y="21754"/>
                        </a:cubicBezTo>
                        <a:cubicBezTo>
                          <a:pt x="750951" y="18897"/>
                          <a:pt x="744664" y="16135"/>
                          <a:pt x="738188" y="13658"/>
                        </a:cubicBezTo>
                        <a:lnTo>
                          <a:pt x="738188" y="13658"/>
                        </a:lnTo>
                        <a:cubicBezTo>
                          <a:pt x="733616" y="11848"/>
                          <a:pt x="728663" y="10134"/>
                          <a:pt x="724662" y="8610"/>
                        </a:cubicBezTo>
                        <a:lnTo>
                          <a:pt x="720185" y="7086"/>
                        </a:lnTo>
                        <a:cubicBezTo>
                          <a:pt x="702088" y="561"/>
                          <a:pt x="682676" y="-1506"/>
                          <a:pt x="663607" y="1085"/>
                        </a:cubicBezTo>
                        <a:cubicBezTo>
                          <a:pt x="661702" y="1085"/>
                          <a:pt x="659797" y="1847"/>
                          <a:pt x="657892" y="2323"/>
                        </a:cubicBezTo>
                        <a:lnTo>
                          <a:pt x="652939" y="3847"/>
                        </a:lnTo>
                        <a:cubicBezTo>
                          <a:pt x="647948" y="5429"/>
                          <a:pt x="643176" y="7638"/>
                          <a:pt x="638747" y="10420"/>
                        </a:cubicBezTo>
                        <a:lnTo>
                          <a:pt x="633508" y="13372"/>
                        </a:lnTo>
                        <a:lnTo>
                          <a:pt x="631698" y="14420"/>
                        </a:lnTo>
                        <a:lnTo>
                          <a:pt x="627793" y="16611"/>
                        </a:lnTo>
                        <a:cubicBezTo>
                          <a:pt x="622840" y="19278"/>
                          <a:pt x="617411" y="22421"/>
                          <a:pt x="613124" y="24802"/>
                        </a:cubicBezTo>
                        <a:lnTo>
                          <a:pt x="611600" y="25755"/>
                        </a:lnTo>
                        <a:lnTo>
                          <a:pt x="610743" y="26231"/>
                        </a:lnTo>
                        <a:lnTo>
                          <a:pt x="607409" y="28136"/>
                        </a:lnTo>
                        <a:cubicBezTo>
                          <a:pt x="602666" y="30860"/>
                          <a:pt x="598199" y="34051"/>
                          <a:pt x="594074" y="37661"/>
                        </a:cubicBezTo>
                        <a:cubicBezTo>
                          <a:pt x="592646" y="38899"/>
                          <a:pt x="591312" y="40233"/>
                          <a:pt x="589883" y="41662"/>
                        </a:cubicBezTo>
                        <a:cubicBezTo>
                          <a:pt x="588102" y="43376"/>
                          <a:pt x="586416" y="45195"/>
                          <a:pt x="584835" y="47091"/>
                        </a:cubicBezTo>
                        <a:lnTo>
                          <a:pt x="581787" y="50710"/>
                        </a:lnTo>
                        <a:cubicBezTo>
                          <a:pt x="579977" y="52996"/>
                          <a:pt x="578168" y="55378"/>
                          <a:pt x="576453" y="57949"/>
                        </a:cubicBezTo>
                        <a:lnTo>
                          <a:pt x="573691" y="62045"/>
                        </a:lnTo>
                        <a:cubicBezTo>
                          <a:pt x="569900" y="67913"/>
                          <a:pt x="566499" y="74028"/>
                          <a:pt x="563499" y="80333"/>
                        </a:cubicBezTo>
                        <a:cubicBezTo>
                          <a:pt x="562737" y="81857"/>
                          <a:pt x="561975" y="83381"/>
                          <a:pt x="561213" y="85096"/>
                        </a:cubicBezTo>
                        <a:cubicBezTo>
                          <a:pt x="557784" y="92239"/>
                          <a:pt x="554641" y="99955"/>
                          <a:pt x="551688" y="108432"/>
                        </a:cubicBezTo>
                        <a:cubicBezTo>
                          <a:pt x="550926" y="110813"/>
                          <a:pt x="549973" y="113194"/>
                          <a:pt x="549116" y="115671"/>
                        </a:cubicBezTo>
                        <a:cubicBezTo>
                          <a:pt x="548259" y="118147"/>
                          <a:pt x="547021" y="122053"/>
                          <a:pt x="545973" y="125196"/>
                        </a:cubicBezTo>
                        <a:cubicBezTo>
                          <a:pt x="496729" y="281215"/>
                          <a:pt x="475202" y="465334"/>
                          <a:pt x="404146" y="508482"/>
                        </a:cubicBezTo>
                        <a:cubicBezTo>
                          <a:pt x="403755" y="508558"/>
                          <a:pt x="403460" y="508853"/>
                          <a:pt x="403384" y="509244"/>
                        </a:cubicBezTo>
                        <a:cubicBezTo>
                          <a:pt x="310991" y="560393"/>
                          <a:pt x="118872" y="667645"/>
                          <a:pt x="52959" y="710412"/>
                        </a:cubicBezTo>
                        <a:cubicBezTo>
                          <a:pt x="17145" y="733558"/>
                          <a:pt x="286" y="754132"/>
                          <a:pt x="191" y="773372"/>
                        </a:cubicBezTo>
                        <a:cubicBezTo>
                          <a:pt x="-95" y="780040"/>
                          <a:pt x="95" y="804519"/>
                          <a:pt x="0" y="810710"/>
                        </a:cubicBezTo>
                        <a:close/>
                      </a:path>
                    </a:pathLst>
                  </a:custGeom>
                  <a:solidFill>
                    <a:srgbClr val="FF81AE"/>
                  </a:solidFill>
                  <a:ln w="9525" cap="flat">
                    <a:noFill/>
                    <a:prstDash val="solid"/>
                    <a:miter/>
                  </a:ln>
                </p:spPr>
                <p:txBody>
                  <a:bodyPr rtlCol="0" anchor="ctr"/>
                  <a:lstStyle/>
                  <a:p>
                    <a:pPr defTabSz="914378"/>
                    <a:endParaRPr lang="en-US"/>
                  </a:p>
                </p:txBody>
              </p:sp>
              <p:sp>
                <p:nvSpPr>
                  <p:cNvPr id="161" name="Freeform: Shape 160">
                    <a:extLst>
                      <a:ext uri="{FF2B5EF4-FFF2-40B4-BE49-F238E27FC236}">
                        <a16:creationId xmlns:a16="http://schemas.microsoft.com/office/drawing/2014/main" xmlns="" id="{E8EDAF88-6B68-49DC-92B0-C3A22AC13E2C}"/>
                      </a:ext>
                    </a:extLst>
                  </p:cNvPr>
                  <p:cNvSpPr/>
                  <p:nvPr/>
                </p:nvSpPr>
                <p:spPr>
                  <a:xfrm>
                    <a:off x="3031315" y="2432246"/>
                    <a:ext cx="973283" cy="1058389"/>
                  </a:xfrm>
                  <a:custGeom>
                    <a:avLst/>
                    <a:gdLst>
                      <a:gd name="connsiteX0" fmla="*/ 0 w 973283"/>
                      <a:gd name="connsiteY0" fmla="*/ 810710 h 1058389"/>
                      <a:gd name="connsiteX1" fmla="*/ 29337 w 973283"/>
                      <a:gd name="connsiteY1" fmla="*/ 854240 h 1058389"/>
                      <a:gd name="connsiteX2" fmla="*/ 235458 w 973283"/>
                      <a:gd name="connsiteY2" fmla="*/ 976350 h 1058389"/>
                      <a:gd name="connsiteX3" fmla="*/ 545402 w 973283"/>
                      <a:gd name="connsiteY3" fmla="*/ 1041977 h 1058389"/>
                      <a:gd name="connsiteX4" fmla="*/ 857155 w 973283"/>
                      <a:gd name="connsiteY4" fmla="*/ 876433 h 1058389"/>
                      <a:gd name="connsiteX5" fmla="*/ 954119 w 973283"/>
                      <a:gd name="connsiteY5" fmla="*/ 643737 h 1058389"/>
                      <a:gd name="connsiteX6" fmla="*/ 954119 w 973283"/>
                      <a:gd name="connsiteY6" fmla="*/ 643737 h 1058389"/>
                      <a:gd name="connsiteX7" fmla="*/ 970502 w 973283"/>
                      <a:gd name="connsiteY7" fmla="*/ 285216 h 1058389"/>
                      <a:gd name="connsiteX8" fmla="*/ 946118 w 973283"/>
                      <a:gd name="connsiteY8" fmla="*/ 177869 h 1058389"/>
                      <a:gd name="connsiteX9" fmla="*/ 943737 w 973283"/>
                      <a:gd name="connsiteY9" fmla="*/ 172345 h 1058389"/>
                      <a:gd name="connsiteX10" fmla="*/ 941165 w 973283"/>
                      <a:gd name="connsiteY10" fmla="*/ 167011 h 1058389"/>
                      <a:gd name="connsiteX11" fmla="*/ 938498 w 973283"/>
                      <a:gd name="connsiteY11" fmla="*/ 161867 h 1058389"/>
                      <a:gd name="connsiteX12" fmla="*/ 930212 w 973283"/>
                      <a:gd name="connsiteY12" fmla="*/ 147294 h 1058389"/>
                      <a:gd name="connsiteX13" fmla="*/ 924116 w 973283"/>
                      <a:gd name="connsiteY13" fmla="*/ 137769 h 1058389"/>
                      <a:gd name="connsiteX14" fmla="*/ 921068 w 973283"/>
                      <a:gd name="connsiteY14" fmla="*/ 133578 h 1058389"/>
                      <a:gd name="connsiteX15" fmla="*/ 921068 w 973283"/>
                      <a:gd name="connsiteY15" fmla="*/ 133578 h 1058389"/>
                      <a:gd name="connsiteX16" fmla="*/ 907733 w 973283"/>
                      <a:gd name="connsiteY16" fmla="*/ 117385 h 1058389"/>
                      <a:gd name="connsiteX17" fmla="*/ 900589 w 973283"/>
                      <a:gd name="connsiteY17" fmla="*/ 109956 h 1058389"/>
                      <a:gd name="connsiteX18" fmla="*/ 889445 w 973283"/>
                      <a:gd name="connsiteY18" fmla="*/ 99478 h 1058389"/>
                      <a:gd name="connsiteX19" fmla="*/ 881634 w 973283"/>
                      <a:gd name="connsiteY19" fmla="*/ 93001 h 1058389"/>
                      <a:gd name="connsiteX20" fmla="*/ 873538 w 973283"/>
                      <a:gd name="connsiteY20" fmla="*/ 86810 h 1058389"/>
                      <a:gd name="connsiteX21" fmla="*/ 856774 w 973283"/>
                      <a:gd name="connsiteY21" fmla="*/ 75190 h 1058389"/>
                      <a:gd name="connsiteX22" fmla="*/ 849916 w 973283"/>
                      <a:gd name="connsiteY22" fmla="*/ 70903 h 1058389"/>
                      <a:gd name="connsiteX23" fmla="*/ 839057 w 973283"/>
                      <a:gd name="connsiteY23" fmla="*/ 64522 h 1058389"/>
                      <a:gd name="connsiteX24" fmla="*/ 829532 w 973283"/>
                      <a:gd name="connsiteY24" fmla="*/ 59378 h 1058389"/>
                      <a:gd name="connsiteX25" fmla="*/ 757238 w 973283"/>
                      <a:gd name="connsiteY25" fmla="*/ 21754 h 1058389"/>
                      <a:gd name="connsiteX26" fmla="*/ 738188 w 973283"/>
                      <a:gd name="connsiteY26" fmla="*/ 13658 h 1058389"/>
                      <a:gd name="connsiteX27" fmla="*/ 738188 w 973283"/>
                      <a:gd name="connsiteY27" fmla="*/ 13658 h 1058389"/>
                      <a:gd name="connsiteX28" fmla="*/ 724662 w 973283"/>
                      <a:gd name="connsiteY28" fmla="*/ 8610 h 1058389"/>
                      <a:gd name="connsiteX29" fmla="*/ 720185 w 973283"/>
                      <a:gd name="connsiteY29" fmla="*/ 7086 h 1058389"/>
                      <a:gd name="connsiteX30" fmla="*/ 663607 w 973283"/>
                      <a:gd name="connsiteY30" fmla="*/ 1085 h 1058389"/>
                      <a:gd name="connsiteX31" fmla="*/ 657892 w 973283"/>
                      <a:gd name="connsiteY31" fmla="*/ 2323 h 1058389"/>
                      <a:gd name="connsiteX32" fmla="*/ 652939 w 973283"/>
                      <a:gd name="connsiteY32" fmla="*/ 3847 h 1058389"/>
                      <a:gd name="connsiteX33" fmla="*/ 638747 w 973283"/>
                      <a:gd name="connsiteY33" fmla="*/ 10420 h 1058389"/>
                      <a:gd name="connsiteX34" fmla="*/ 633508 w 973283"/>
                      <a:gd name="connsiteY34" fmla="*/ 13372 h 1058389"/>
                      <a:gd name="connsiteX35" fmla="*/ 631698 w 973283"/>
                      <a:gd name="connsiteY35" fmla="*/ 14420 h 1058389"/>
                      <a:gd name="connsiteX36" fmla="*/ 627793 w 973283"/>
                      <a:gd name="connsiteY36" fmla="*/ 16611 h 1058389"/>
                      <a:gd name="connsiteX37" fmla="*/ 613124 w 973283"/>
                      <a:gd name="connsiteY37" fmla="*/ 24802 h 1058389"/>
                      <a:gd name="connsiteX38" fmla="*/ 611600 w 973283"/>
                      <a:gd name="connsiteY38" fmla="*/ 25755 h 1058389"/>
                      <a:gd name="connsiteX39" fmla="*/ 610743 w 973283"/>
                      <a:gd name="connsiteY39" fmla="*/ 26231 h 1058389"/>
                      <a:gd name="connsiteX40" fmla="*/ 607409 w 973283"/>
                      <a:gd name="connsiteY40" fmla="*/ 28136 h 1058389"/>
                      <a:gd name="connsiteX41" fmla="*/ 594074 w 973283"/>
                      <a:gd name="connsiteY41" fmla="*/ 37661 h 1058389"/>
                      <a:gd name="connsiteX42" fmla="*/ 589883 w 973283"/>
                      <a:gd name="connsiteY42" fmla="*/ 41662 h 1058389"/>
                      <a:gd name="connsiteX43" fmla="*/ 584835 w 973283"/>
                      <a:gd name="connsiteY43" fmla="*/ 47091 h 1058389"/>
                      <a:gd name="connsiteX44" fmla="*/ 581787 w 973283"/>
                      <a:gd name="connsiteY44" fmla="*/ 50710 h 1058389"/>
                      <a:gd name="connsiteX45" fmla="*/ 576453 w 973283"/>
                      <a:gd name="connsiteY45" fmla="*/ 57949 h 1058389"/>
                      <a:gd name="connsiteX46" fmla="*/ 573691 w 973283"/>
                      <a:gd name="connsiteY46" fmla="*/ 62045 h 1058389"/>
                      <a:gd name="connsiteX47" fmla="*/ 563499 w 973283"/>
                      <a:gd name="connsiteY47" fmla="*/ 80333 h 1058389"/>
                      <a:gd name="connsiteX48" fmla="*/ 561213 w 973283"/>
                      <a:gd name="connsiteY48" fmla="*/ 85096 h 1058389"/>
                      <a:gd name="connsiteX49" fmla="*/ 551688 w 973283"/>
                      <a:gd name="connsiteY49" fmla="*/ 108432 h 1058389"/>
                      <a:gd name="connsiteX50" fmla="*/ 549116 w 973283"/>
                      <a:gd name="connsiteY50" fmla="*/ 115671 h 1058389"/>
                      <a:gd name="connsiteX51" fmla="*/ 545973 w 973283"/>
                      <a:gd name="connsiteY51" fmla="*/ 125196 h 1058389"/>
                      <a:gd name="connsiteX52" fmla="*/ 404146 w 973283"/>
                      <a:gd name="connsiteY52" fmla="*/ 508482 h 1058389"/>
                      <a:gd name="connsiteX53" fmla="*/ 403384 w 973283"/>
                      <a:gd name="connsiteY53" fmla="*/ 509244 h 1058389"/>
                      <a:gd name="connsiteX54" fmla="*/ 52959 w 973283"/>
                      <a:gd name="connsiteY54" fmla="*/ 710412 h 1058389"/>
                      <a:gd name="connsiteX55" fmla="*/ 191 w 973283"/>
                      <a:gd name="connsiteY55" fmla="*/ 773372 h 1058389"/>
                      <a:gd name="connsiteX56" fmla="*/ 0 w 973283"/>
                      <a:gd name="connsiteY56" fmla="*/ 810710 h 105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73283" h="1058389">
                        <a:moveTo>
                          <a:pt x="0" y="810710"/>
                        </a:moveTo>
                        <a:cubicBezTo>
                          <a:pt x="0" y="825760"/>
                          <a:pt x="9525" y="840047"/>
                          <a:pt x="29337" y="854240"/>
                        </a:cubicBezTo>
                        <a:cubicBezTo>
                          <a:pt x="95269" y="899454"/>
                          <a:pt x="164125" y="940250"/>
                          <a:pt x="235458" y="976350"/>
                        </a:cubicBezTo>
                        <a:cubicBezTo>
                          <a:pt x="313373" y="1014450"/>
                          <a:pt x="417767" y="1092269"/>
                          <a:pt x="545402" y="1041977"/>
                        </a:cubicBezTo>
                        <a:cubicBezTo>
                          <a:pt x="615887" y="1014259"/>
                          <a:pt x="782955" y="933773"/>
                          <a:pt x="857155" y="876433"/>
                        </a:cubicBezTo>
                        <a:cubicBezTo>
                          <a:pt x="900303" y="843095"/>
                          <a:pt x="929926" y="842714"/>
                          <a:pt x="954119" y="643737"/>
                        </a:cubicBezTo>
                        <a:lnTo>
                          <a:pt x="954119" y="643737"/>
                        </a:lnTo>
                        <a:cubicBezTo>
                          <a:pt x="970883" y="524674"/>
                          <a:pt x="977551" y="367512"/>
                          <a:pt x="970502" y="285216"/>
                        </a:cubicBezTo>
                        <a:cubicBezTo>
                          <a:pt x="968197" y="248354"/>
                          <a:pt x="959958" y="212112"/>
                          <a:pt x="946118" y="177869"/>
                        </a:cubicBezTo>
                        <a:lnTo>
                          <a:pt x="943737" y="172345"/>
                        </a:lnTo>
                        <a:lnTo>
                          <a:pt x="941165" y="167011"/>
                        </a:lnTo>
                        <a:cubicBezTo>
                          <a:pt x="940308" y="165296"/>
                          <a:pt x="939451" y="163582"/>
                          <a:pt x="938498" y="161867"/>
                        </a:cubicBezTo>
                        <a:cubicBezTo>
                          <a:pt x="935955" y="156790"/>
                          <a:pt x="933193" y="151933"/>
                          <a:pt x="930212" y="147294"/>
                        </a:cubicBezTo>
                        <a:cubicBezTo>
                          <a:pt x="928211" y="144151"/>
                          <a:pt x="926211" y="141007"/>
                          <a:pt x="924116" y="137769"/>
                        </a:cubicBezTo>
                        <a:lnTo>
                          <a:pt x="921068" y="133578"/>
                        </a:lnTo>
                        <a:lnTo>
                          <a:pt x="921068" y="133578"/>
                        </a:lnTo>
                        <a:cubicBezTo>
                          <a:pt x="916962" y="127911"/>
                          <a:pt x="912505" y="122500"/>
                          <a:pt x="907733" y="117385"/>
                        </a:cubicBezTo>
                        <a:cubicBezTo>
                          <a:pt x="905504" y="114776"/>
                          <a:pt x="903113" y="112290"/>
                          <a:pt x="900589" y="109956"/>
                        </a:cubicBezTo>
                        <a:cubicBezTo>
                          <a:pt x="897064" y="106270"/>
                          <a:pt x="893340" y="102774"/>
                          <a:pt x="889445" y="99478"/>
                        </a:cubicBezTo>
                        <a:lnTo>
                          <a:pt x="881634" y="93001"/>
                        </a:lnTo>
                        <a:cubicBezTo>
                          <a:pt x="878967" y="90811"/>
                          <a:pt x="876205" y="88810"/>
                          <a:pt x="873538" y="86810"/>
                        </a:cubicBezTo>
                        <a:cubicBezTo>
                          <a:pt x="868109" y="82714"/>
                          <a:pt x="862489" y="78904"/>
                          <a:pt x="856774" y="75190"/>
                        </a:cubicBezTo>
                        <a:lnTo>
                          <a:pt x="849916" y="70903"/>
                        </a:lnTo>
                        <a:lnTo>
                          <a:pt x="839057" y="64522"/>
                        </a:lnTo>
                        <a:lnTo>
                          <a:pt x="829532" y="59378"/>
                        </a:lnTo>
                        <a:cubicBezTo>
                          <a:pt x="803815" y="45281"/>
                          <a:pt x="779717" y="32041"/>
                          <a:pt x="757238" y="21754"/>
                        </a:cubicBezTo>
                        <a:cubicBezTo>
                          <a:pt x="750951" y="18897"/>
                          <a:pt x="744664" y="16135"/>
                          <a:pt x="738188" y="13658"/>
                        </a:cubicBezTo>
                        <a:lnTo>
                          <a:pt x="738188" y="13658"/>
                        </a:lnTo>
                        <a:cubicBezTo>
                          <a:pt x="733616" y="11848"/>
                          <a:pt x="728663" y="10134"/>
                          <a:pt x="724662" y="8610"/>
                        </a:cubicBezTo>
                        <a:lnTo>
                          <a:pt x="720185" y="7086"/>
                        </a:lnTo>
                        <a:cubicBezTo>
                          <a:pt x="702088" y="561"/>
                          <a:pt x="682676" y="-1506"/>
                          <a:pt x="663607" y="1085"/>
                        </a:cubicBezTo>
                        <a:cubicBezTo>
                          <a:pt x="661702" y="1085"/>
                          <a:pt x="659797" y="1847"/>
                          <a:pt x="657892" y="2323"/>
                        </a:cubicBezTo>
                        <a:lnTo>
                          <a:pt x="652939" y="3847"/>
                        </a:lnTo>
                        <a:cubicBezTo>
                          <a:pt x="647948" y="5429"/>
                          <a:pt x="643176" y="7638"/>
                          <a:pt x="638747" y="10420"/>
                        </a:cubicBezTo>
                        <a:lnTo>
                          <a:pt x="633508" y="13372"/>
                        </a:lnTo>
                        <a:lnTo>
                          <a:pt x="631698" y="14420"/>
                        </a:lnTo>
                        <a:lnTo>
                          <a:pt x="627793" y="16611"/>
                        </a:lnTo>
                        <a:cubicBezTo>
                          <a:pt x="622840" y="19278"/>
                          <a:pt x="617411" y="22421"/>
                          <a:pt x="613124" y="24802"/>
                        </a:cubicBezTo>
                        <a:lnTo>
                          <a:pt x="611600" y="25755"/>
                        </a:lnTo>
                        <a:lnTo>
                          <a:pt x="610743" y="26231"/>
                        </a:lnTo>
                        <a:lnTo>
                          <a:pt x="607409" y="28136"/>
                        </a:lnTo>
                        <a:cubicBezTo>
                          <a:pt x="602666" y="30860"/>
                          <a:pt x="598199" y="34051"/>
                          <a:pt x="594074" y="37661"/>
                        </a:cubicBezTo>
                        <a:cubicBezTo>
                          <a:pt x="592646" y="38899"/>
                          <a:pt x="591312" y="40233"/>
                          <a:pt x="589883" y="41662"/>
                        </a:cubicBezTo>
                        <a:cubicBezTo>
                          <a:pt x="588102" y="43376"/>
                          <a:pt x="586416" y="45195"/>
                          <a:pt x="584835" y="47091"/>
                        </a:cubicBezTo>
                        <a:lnTo>
                          <a:pt x="581787" y="50710"/>
                        </a:lnTo>
                        <a:cubicBezTo>
                          <a:pt x="579977" y="52996"/>
                          <a:pt x="578168" y="55378"/>
                          <a:pt x="576453" y="57949"/>
                        </a:cubicBezTo>
                        <a:lnTo>
                          <a:pt x="573691" y="62045"/>
                        </a:lnTo>
                        <a:cubicBezTo>
                          <a:pt x="569900" y="67913"/>
                          <a:pt x="566499" y="74028"/>
                          <a:pt x="563499" y="80333"/>
                        </a:cubicBezTo>
                        <a:cubicBezTo>
                          <a:pt x="562737" y="81857"/>
                          <a:pt x="561975" y="83381"/>
                          <a:pt x="561213" y="85096"/>
                        </a:cubicBezTo>
                        <a:cubicBezTo>
                          <a:pt x="557784" y="92239"/>
                          <a:pt x="554641" y="99955"/>
                          <a:pt x="551688" y="108432"/>
                        </a:cubicBezTo>
                        <a:cubicBezTo>
                          <a:pt x="550926" y="110813"/>
                          <a:pt x="549973" y="113194"/>
                          <a:pt x="549116" y="115671"/>
                        </a:cubicBezTo>
                        <a:cubicBezTo>
                          <a:pt x="548259" y="118147"/>
                          <a:pt x="547021" y="122053"/>
                          <a:pt x="545973" y="125196"/>
                        </a:cubicBezTo>
                        <a:cubicBezTo>
                          <a:pt x="496729" y="281215"/>
                          <a:pt x="475202" y="465334"/>
                          <a:pt x="404146" y="508482"/>
                        </a:cubicBezTo>
                        <a:cubicBezTo>
                          <a:pt x="403755" y="508558"/>
                          <a:pt x="403460" y="508853"/>
                          <a:pt x="403384" y="509244"/>
                        </a:cubicBezTo>
                        <a:cubicBezTo>
                          <a:pt x="310991" y="560393"/>
                          <a:pt x="118872" y="667645"/>
                          <a:pt x="52959" y="710412"/>
                        </a:cubicBezTo>
                        <a:cubicBezTo>
                          <a:pt x="17145" y="733558"/>
                          <a:pt x="286" y="754132"/>
                          <a:pt x="191" y="773372"/>
                        </a:cubicBezTo>
                        <a:cubicBezTo>
                          <a:pt x="-95" y="780040"/>
                          <a:pt x="95" y="804519"/>
                          <a:pt x="0" y="810710"/>
                        </a:cubicBezTo>
                        <a:close/>
                      </a:path>
                    </a:pathLst>
                  </a:custGeom>
                  <a:solidFill>
                    <a:srgbClr val="000000">
                      <a:alpha val="20000"/>
                    </a:srgbClr>
                  </a:solidFill>
                  <a:ln w="9525" cap="flat">
                    <a:noFill/>
                    <a:prstDash val="solid"/>
                    <a:miter/>
                  </a:ln>
                </p:spPr>
                <p:txBody>
                  <a:bodyPr rtlCol="0" anchor="ctr"/>
                  <a:lstStyle/>
                  <a:p>
                    <a:pPr defTabSz="914378"/>
                    <a:endParaRPr lang="en-US"/>
                  </a:p>
                </p:txBody>
              </p:sp>
              <p:sp>
                <p:nvSpPr>
                  <p:cNvPr id="162" name="Freeform: Shape 161">
                    <a:extLst>
                      <a:ext uri="{FF2B5EF4-FFF2-40B4-BE49-F238E27FC236}">
                        <a16:creationId xmlns:a16="http://schemas.microsoft.com/office/drawing/2014/main" xmlns="" id="{B2DEE024-322E-4D24-B004-0FF0483D795A}"/>
                      </a:ext>
                    </a:extLst>
                  </p:cNvPr>
                  <p:cNvSpPr/>
                  <p:nvPr/>
                </p:nvSpPr>
                <p:spPr>
                  <a:xfrm>
                    <a:off x="3031222" y="2913773"/>
                    <a:ext cx="889102" cy="539667"/>
                  </a:xfrm>
                  <a:custGeom>
                    <a:avLst/>
                    <a:gdLst>
                      <a:gd name="connsiteX0" fmla="*/ 235647 w 889102"/>
                      <a:gd name="connsiteY0" fmla="*/ 457581 h 539667"/>
                      <a:gd name="connsiteX1" fmla="*/ 29431 w 889102"/>
                      <a:gd name="connsiteY1" fmla="*/ 335471 h 539667"/>
                      <a:gd name="connsiteX2" fmla="*/ 52672 w 889102"/>
                      <a:gd name="connsiteY2" fmla="*/ 229267 h 539667"/>
                      <a:gd name="connsiteX3" fmla="*/ 453865 w 889102"/>
                      <a:gd name="connsiteY3" fmla="*/ 0 h 539667"/>
                      <a:gd name="connsiteX4" fmla="*/ 888490 w 889102"/>
                      <a:gd name="connsiteY4" fmla="*/ 317563 h 539667"/>
                      <a:gd name="connsiteX5" fmla="*/ 545590 w 889102"/>
                      <a:gd name="connsiteY5" fmla="*/ 523208 h 539667"/>
                      <a:gd name="connsiteX6" fmla="*/ 235647 w 889102"/>
                      <a:gd name="connsiteY6" fmla="*/ 457581 h 5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102" h="539667">
                        <a:moveTo>
                          <a:pt x="235647" y="457581"/>
                        </a:moveTo>
                        <a:cubicBezTo>
                          <a:pt x="164276" y="421500"/>
                          <a:pt x="95382" y="380705"/>
                          <a:pt x="29431" y="335471"/>
                        </a:cubicBezTo>
                        <a:cubicBezTo>
                          <a:pt x="-14861" y="303276"/>
                          <a:pt x="-10765" y="270415"/>
                          <a:pt x="52672" y="229267"/>
                        </a:cubicBezTo>
                        <a:cubicBezTo>
                          <a:pt x="140778" y="172117"/>
                          <a:pt x="453865" y="0"/>
                          <a:pt x="453865" y="0"/>
                        </a:cubicBezTo>
                        <a:cubicBezTo>
                          <a:pt x="453865" y="0"/>
                          <a:pt x="908017" y="268129"/>
                          <a:pt x="888490" y="317563"/>
                        </a:cubicBezTo>
                        <a:cubicBezTo>
                          <a:pt x="868964" y="366998"/>
                          <a:pt x="634078" y="488442"/>
                          <a:pt x="545590" y="523208"/>
                        </a:cubicBezTo>
                        <a:cubicBezTo>
                          <a:pt x="418051" y="573500"/>
                          <a:pt x="313276" y="496062"/>
                          <a:pt x="235647" y="457581"/>
                        </a:cubicBezTo>
                        <a:close/>
                      </a:path>
                    </a:pathLst>
                  </a:custGeom>
                  <a:solidFill>
                    <a:srgbClr val="FF81AE"/>
                  </a:solidFill>
                  <a:ln w="9525" cap="flat">
                    <a:noFill/>
                    <a:prstDash val="solid"/>
                    <a:miter/>
                  </a:ln>
                </p:spPr>
                <p:txBody>
                  <a:bodyPr rtlCol="0" anchor="ctr"/>
                  <a:lstStyle/>
                  <a:p>
                    <a:pPr defTabSz="914378"/>
                    <a:endParaRPr lang="en-US"/>
                  </a:p>
                </p:txBody>
              </p:sp>
              <p:sp>
                <p:nvSpPr>
                  <p:cNvPr id="163" name="Freeform: Shape 162">
                    <a:extLst>
                      <a:ext uri="{FF2B5EF4-FFF2-40B4-BE49-F238E27FC236}">
                        <a16:creationId xmlns:a16="http://schemas.microsoft.com/office/drawing/2014/main" xmlns="" id="{2995F3AF-CD39-48E2-B2D6-D4F47114730D}"/>
                      </a:ext>
                    </a:extLst>
                  </p:cNvPr>
                  <p:cNvSpPr/>
                  <p:nvPr/>
                </p:nvSpPr>
                <p:spPr>
                  <a:xfrm>
                    <a:off x="3031222" y="2913773"/>
                    <a:ext cx="889102" cy="539667"/>
                  </a:xfrm>
                  <a:custGeom>
                    <a:avLst/>
                    <a:gdLst>
                      <a:gd name="connsiteX0" fmla="*/ 235647 w 889102"/>
                      <a:gd name="connsiteY0" fmla="*/ 457581 h 539667"/>
                      <a:gd name="connsiteX1" fmla="*/ 29431 w 889102"/>
                      <a:gd name="connsiteY1" fmla="*/ 335471 h 539667"/>
                      <a:gd name="connsiteX2" fmla="*/ 52672 w 889102"/>
                      <a:gd name="connsiteY2" fmla="*/ 229267 h 539667"/>
                      <a:gd name="connsiteX3" fmla="*/ 453865 w 889102"/>
                      <a:gd name="connsiteY3" fmla="*/ 0 h 539667"/>
                      <a:gd name="connsiteX4" fmla="*/ 888490 w 889102"/>
                      <a:gd name="connsiteY4" fmla="*/ 317563 h 539667"/>
                      <a:gd name="connsiteX5" fmla="*/ 545590 w 889102"/>
                      <a:gd name="connsiteY5" fmla="*/ 523208 h 539667"/>
                      <a:gd name="connsiteX6" fmla="*/ 235647 w 889102"/>
                      <a:gd name="connsiteY6" fmla="*/ 457581 h 5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102" h="539667">
                        <a:moveTo>
                          <a:pt x="235647" y="457581"/>
                        </a:moveTo>
                        <a:cubicBezTo>
                          <a:pt x="164276" y="421500"/>
                          <a:pt x="95382" y="380705"/>
                          <a:pt x="29431" y="335471"/>
                        </a:cubicBezTo>
                        <a:cubicBezTo>
                          <a:pt x="-14861" y="303276"/>
                          <a:pt x="-10765" y="270415"/>
                          <a:pt x="52672" y="229267"/>
                        </a:cubicBezTo>
                        <a:cubicBezTo>
                          <a:pt x="140778" y="172117"/>
                          <a:pt x="453865" y="0"/>
                          <a:pt x="453865" y="0"/>
                        </a:cubicBezTo>
                        <a:cubicBezTo>
                          <a:pt x="453865" y="0"/>
                          <a:pt x="908017" y="268129"/>
                          <a:pt x="888490" y="317563"/>
                        </a:cubicBezTo>
                        <a:cubicBezTo>
                          <a:pt x="868964" y="366998"/>
                          <a:pt x="634078" y="488442"/>
                          <a:pt x="545590" y="523208"/>
                        </a:cubicBezTo>
                        <a:cubicBezTo>
                          <a:pt x="418051" y="573500"/>
                          <a:pt x="313276" y="496062"/>
                          <a:pt x="235647" y="457581"/>
                        </a:cubicBezTo>
                        <a:close/>
                      </a:path>
                    </a:pathLst>
                  </a:custGeom>
                  <a:solidFill>
                    <a:srgbClr val="FFFFFF"/>
                  </a:solidFill>
                  <a:ln w="9525" cap="flat">
                    <a:noFill/>
                    <a:prstDash val="solid"/>
                    <a:miter/>
                  </a:ln>
                </p:spPr>
                <p:txBody>
                  <a:bodyPr rtlCol="0" anchor="ctr"/>
                  <a:lstStyle/>
                  <a:p>
                    <a:pPr defTabSz="914378"/>
                    <a:endParaRPr lang="en-US"/>
                  </a:p>
                </p:txBody>
              </p:sp>
              <p:sp>
                <p:nvSpPr>
                  <p:cNvPr id="164" name="Freeform: Shape 163">
                    <a:extLst>
                      <a:ext uri="{FF2B5EF4-FFF2-40B4-BE49-F238E27FC236}">
                        <a16:creationId xmlns:a16="http://schemas.microsoft.com/office/drawing/2014/main" xmlns="" id="{D4BAB28E-A764-4499-A417-E8E5F444E877}"/>
                      </a:ext>
                    </a:extLst>
                  </p:cNvPr>
                  <p:cNvSpPr/>
                  <p:nvPr/>
                </p:nvSpPr>
                <p:spPr>
                  <a:xfrm>
                    <a:off x="3057128" y="3007093"/>
                    <a:ext cx="783165" cy="427887"/>
                  </a:xfrm>
                  <a:custGeom>
                    <a:avLst/>
                    <a:gdLst>
                      <a:gd name="connsiteX0" fmla="*/ 339090 w 783165"/>
                      <a:gd name="connsiteY0" fmla="*/ 427887 h 427887"/>
                      <a:gd name="connsiteX1" fmla="*/ 209741 w 783165"/>
                      <a:gd name="connsiteY1" fmla="*/ 364260 h 427887"/>
                      <a:gd name="connsiteX2" fmla="*/ 3524 w 783165"/>
                      <a:gd name="connsiteY2" fmla="*/ 242150 h 427887"/>
                      <a:gd name="connsiteX3" fmla="*/ 0 w 783165"/>
                      <a:gd name="connsiteY3" fmla="*/ 239387 h 427887"/>
                      <a:gd name="connsiteX4" fmla="*/ 26289 w 783165"/>
                      <a:gd name="connsiteY4" fmla="*/ 201287 h 427887"/>
                      <a:gd name="connsiteX5" fmla="*/ 378047 w 783165"/>
                      <a:gd name="connsiteY5" fmla="*/ 24 h 427887"/>
                      <a:gd name="connsiteX6" fmla="*/ 757523 w 783165"/>
                      <a:gd name="connsiteY6" fmla="*/ 153662 h 427887"/>
                      <a:gd name="connsiteX7" fmla="*/ 731806 w 783165"/>
                      <a:gd name="connsiteY7" fmla="*/ 262343 h 427887"/>
                      <a:gd name="connsiteX8" fmla="*/ 441865 w 783165"/>
                      <a:gd name="connsiteY8" fmla="*/ 402551 h 427887"/>
                      <a:gd name="connsiteX9" fmla="*/ 339090 w 783165"/>
                      <a:gd name="connsiteY9" fmla="*/ 427887 h 42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165" h="427887">
                        <a:moveTo>
                          <a:pt x="339090" y="427887"/>
                        </a:moveTo>
                        <a:cubicBezTo>
                          <a:pt x="290131" y="409885"/>
                          <a:pt x="246888" y="382643"/>
                          <a:pt x="209741" y="364260"/>
                        </a:cubicBezTo>
                        <a:cubicBezTo>
                          <a:pt x="138370" y="328179"/>
                          <a:pt x="69475" y="287384"/>
                          <a:pt x="3524" y="242150"/>
                        </a:cubicBezTo>
                        <a:lnTo>
                          <a:pt x="0" y="239387"/>
                        </a:lnTo>
                        <a:cubicBezTo>
                          <a:pt x="5667" y="224814"/>
                          <a:pt x="14668" y="211765"/>
                          <a:pt x="26289" y="201287"/>
                        </a:cubicBezTo>
                        <a:cubicBezTo>
                          <a:pt x="83439" y="146137"/>
                          <a:pt x="286226" y="-2167"/>
                          <a:pt x="378047" y="24"/>
                        </a:cubicBezTo>
                        <a:cubicBezTo>
                          <a:pt x="469868" y="2215"/>
                          <a:pt x="729234" y="131564"/>
                          <a:pt x="757523" y="153662"/>
                        </a:cubicBezTo>
                        <a:cubicBezTo>
                          <a:pt x="805815" y="191762"/>
                          <a:pt x="779431" y="234244"/>
                          <a:pt x="731806" y="262343"/>
                        </a:cubicBezTo>
                        <a:cubicBezTo>
                          <a:pt x="684181" y="290441"/>
                          <a:pt x="529971" y="372452"/>
                          <a:pt x="441865" y="402551"/>
                        </a:cubicBezTo>
                        <a:cubicBezTo>
                          <a:pt x="408118" y="412961"/>
                          <a:pt x="373809" y="421429"/>
                          <a:pt x="339090" y="427887"/>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165" name="Freeform: Shape 164">
                    <a:extLst>
                      <a:ext uri="{FF2B5EF4-FFF2-40B4-BE49-F238E27FC236}">
                        <a16:creationId xmlns:a16="http://schemas.microsoft.com/office/drawing/2014/main" xmlns="" id="{4AF941FD-3399-40F3-AB5B-F037ED1DC307}"/>
                      </a:ext>
                    </a:extLst>
                  </p:cNvPr>
                  <p:cNvSpPr/>
                  <p:nvPr/>
                </p:nvSpPr>
                <p:spPr>
                  <a:xfrm>
                    <a:off x="3641392" y="2431537"/>
                    <a:ext cx="335946" cy="197151"/>
                  </a:xfrm>
                  <a:custGeom>
                    <a:avLst/>
                    <a:gdLst>
                      <a:gd name="connsiteX0" fmla="*/ 0 w 335946"/>
                      <a:gd name="connsiteY0" fmla="*/ 27226 h 197151"/>
                      <a:gd name="connsiteX1" fmla="*/ 186880 w 335946"/>
                      <a:gd name="connsiteY1" fmla="*/ 78375 h 197151"/>
                      <a:gd name="connsiteX2" fmla="*/ 303466 w 335946"/>
                      <a:gd name="connsiteY2" fmla="*/ 197152 h 197151"/>
                      <a:gd name="connsiteX3" fmla="*/ 335947 w 335946"/>
                      <a:gd name="connsiteY3" fmla="*/ 178102 h 197151"/>
                      <a:gd name="connsiteX4" fmla="*/ 219551 w 335946"/>
                      <a:gd name="connsiteY4" fmla="*/ 59611 h 197151"/>
                      <a:gd name="connsiteX5" fmla="*/ 29051 w 335946"/>
                      <a:gd name="connsiteY5" fmla="*/ 10652 h 197151"/>
                      <a:gd name="connsiteX6" fmla="*/ 0 w 335946"/>
                      <a:gd name="connsiteY6" fmla="*/ 27226 h 19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946" h="197151">
                        <a:moveTo>
                          <a:pt x="0" y="27226"/>
                        </a:moveTo>
                        <a:cubicBezTo>
                          <a:pt x="47625" y="2175"/>
                          <a:pt x="110014" y="36751"/>
                          <a:pt x="186880" y="78375"/>
                        </a:cubicBezTo>
                        <a:cubicBezTo>
                          <a:pt x="236029" y="105331"/>
                          <a:pt x="278034" y="137335"/>
                          <a:pt x="303466" y="197152"/>
                        </a:cubicBezTo>
                        <a:lnTo>
                          <a:pt x="335947" y="178102"/>
                        </a:lnTo>
                        <a:cubicBezTo>
                          <a:pt x="310515" y="118475"/>
                          <a:pt x="268605" y="86567"/>
                          <a:pt x="219551" y="59611"/>
                        </a:cubicBezTo>
                        <a:cubicBezTo>
                          <a:pt x="140589" y="16367"/>
                          <a:pt x="77248" y="-18304"/>
                          <a:pt x="29051" y="10652"/>
                        </a:cubicBezTo>
                        <a:cubicBezTo>
                          <a:pt x="24860" y="13415"/>
                          <a:pt x="7906" y="22749"/>
                          <a:pt x="0" y="27226"/>
                        </a:cubicBezTo>
                        <a:close/>
                      </a:path>
                    </a:pathLst>
                  </a:custGeom>
                  <a:solidFill>
                    <a:srgbClr val="FF81AE"/>
                  </a:solidFill>
                  <a:ln w="9525" cap="flat">
                    <a:noFill/>
                    <a:prstDash val="solid"/>
                    <a:miter/>
                  </a:ln>
                </p:spPr>
                <p:txBody>
                  <a:bodyPr rtlCol="0" anchor="ctr"/>
                  <a:lstStyle/>
                  <a:p>
                    <a:pPr defTabSz="914378"/>
                    <a:endParaRPr lang="en-US"/>
                  </a:p>
                </p:txBody>
              </p:sp>
              <p:sp>
                <p:nvSpPr>
                  <p:cNvPr id="166" name="Freeform: Shape 165">
                    <a:extLst>
                      <a:ext uri="{FF2B5EF4-FFF2-40B4-BE49-F238E27FC236}">
                        <a16:creationId xmlns:a16="http://schemas.microsoft.com/office/drawing/2014/main" xmlns="" id="{7BBCEB6B-1EB5-49E8-B888-43924985085B}"/>
                      </a:ext>
                    </a:extLst>
                  </p:cNvPr>
                  <p:cNvSpPr/>
                  <p:nvPr/>
                </p:nvSpPr>
                <p:spPr>
                  <a:xfrm>
                    <a:off x="3641392" y="2431537"/>
                    <a:ext cx="335946" cy="197151"/>
                  </a:xfrm>
                  <a:custGeom>
                    <a:avLst/>
                    <a:gdLst>
                      <a:gd name="connsiteX0" fmla="*/ 0 w 335946"/>
                      <a:gd name="connsiteY0" fmla="*/ 27226 h 197151"/>
                      <a:gd name="connsiteX1" fmla="*/ 186880 w 335946"/>
                      <a:gd name="connsiteY1" fmla="*/ 78375 h 197151"/>
                      <a:gd name="connsiteX2" fmla="*/ 303466 w 335946"/>
                      <a:gd name="connsiteY2" fmla="*/ 197152 h 197151"/>
                      <a:gd name="connsiteX3" fmla="*/ 335947 w 335946"/>
                      <a:gd name="connsiteY3" fmla="*/ 178102 h 197151"/>
                      <a:gd name="connsiteX4" fmla="*/ 219551 w 335946"/>
                      <a:gd name="connsiteY4" fmla="*/ 59611 h 197151"/>
                      <a:gd name="connsiteX5" fmla="*/ 29051 w 335946"/>
                      <a:gd name="connsiteY5" fmla="*/ 10652 h 197151"/>
                      <a:gd name="connsiteX6" fmla="*/ 0 w 335946"/>
                      <a:gd name="connsiteY6" fmla="*/ 27226 h 19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946" h="197151">
                        <a:moveTo>
                          <a:pt x="0" y="27226"/>
                        </a:moveTo>
                        <a:cubicBezTo>
                          <a:pt x="47625" y="2175"/>
                          <a:pt x="110014" y="36751"/>
                          <a:pt x="186880" y="78375"/>
                        </a:cubicBezTo>
                        <a:cubicBezTo>
                          <a:pt x="236029" y="105331"/>
                          <a:pt x="278034" y="137335"/>
                          <a:pt x="303466" y="197152"/>
                        </a:cubicBezTo>
                        <a:lnTo>
                          <a:pt x="335947" y="178102"/>
                        </a:lnTo>
                        <a:cubicBezTo>
                          <a:pt x="310515" y="118475"/>
                          <a:pt x="268605" y="86567"/>
                          <a:pt x="219551" y="59611"/>
                        </a:cubicBezTo>
                        <a:cubicBezTo>
                          <a:pt x="140589" y="16367"/>
                          <a:pt x="77248" y="-18304"/>
                          <a:pt x="29051" y="10652"/>
                        </a:cubicBezTo>
                        <a:cubicBezTo>
                          <a:pt x="24860" y="13415"/>
                          <a:pt x="7906" y="22749"/>
                          <a:pt x="0" y="27226"/>
                        </a:cubicBezTo>
                        <a:close/>
                      </a:path>
                    </a:pathLst>
                  </a:custGeom>
                  <a:solidFill>
                    <a:srgbClr val="FFFFFF">
                      <a:alpha val="50000"/>
                    </a:srgbClr>
                  </a:solidFill>
                  <a:ln w="9525" cap="flat">
                    <a:noFill/>
                    <a:prstDash val="solid"/>
                    <a:miter/>
                  </a:ln>
                </p:spPr>
                <p:txBody>
                  <a:bodyPr rtlCol="0" anchor="ctr"/>
                  <a:lstStyle/>
                  <a:p>
                    <a:pPr defTabSz="914378"/>
                    <a:endParaRPr lang="en-US"/>
                  </a:p>
                </p:txBody>
              </p:sp>
              <p:sp>
                <p:nvSpPr>
                  <p:cNvPr id="167" name="Freeform: Shape 166">
                    <a:extLst>
                      <a:ext uri="{FF2B5EF4-FFF2-40B4-BE49-F238E27FC236}">
                        <a16:creationId xmlns:a16="http://schemas.microsoft.com/office/drawing/2014/main" xmlns="" id="{B5A664A9-94D2-478F-B4A5-2DDF7D6BC73E}"/>
                      </a:ext>
                    </a:extLst>
                  </p:cNvPr>
                  <p:cNvSpPr/>
                  <p:nvPr/>
                </p:nvSpPr>
                <p:spPr>
                  <a:xfrm>
                    <a:off x="3435175" y="2450000"/>
                    <a:ext cx="536711" cy="796766"/>
                  </a:xfrm>
                  <a:custGeom>
                    <a:avLst/>
                    <a:gdLst>
                      <a:gd name="connsiteX0" fmla="*/ 0 w 536711"/>
                      <a:gd name="connsiteY0" fmla="*/ 491109 h 796766"/>
                      <a:gd name="connsiteX1" fmla="*/ 211550 w 536711"/>
                      <a:gd name="connsiteY1" fmla="*/ 587502 h 796766"/>
                      <a:gd name="connsiteX2" fmla="*/ 387477 w 536711"/>
                      <a:gd name="connsiteY2" fmla="*/ 694277 h 796766"/>
                      <a:gd name="connsiteX3" fmla="*/ 473774 w 536711"/>
                      <a:gd name="connsiteY3" fmla="*/ 796766 h 796766"/>
                      <a:gd name="connsiteX4" fmla="*/ 533972 w 536711"/>
                      <a:gd name="connsiteY4" fmla="*/ 285655 h 796766"/>
                      <a:gd name="connsiteX5" fmla="*/ 507302 w 536711"/>
                      <a:gd name="connsiteY5" fmla="*/ 173260 h 796766"/>
                      <a:gd name="connsiteX6" fmla="*/ 503587 w 536711"/>
                      <a:gd name="connsiteY6" fmla="*/ 165354 h 796766"/>
                      <a:gd name="connsiteX7" fmla="*/ 500729 w 536711"/>
                      <a:gd name="connsiteY7" fmla="*/ 160020 h 796766"/>
                      <a:gd name="connsiteX8" fmla="*/ 499396 w 536711"/>
                      <a:gd name="connsiteY8" fmla="*/ 157543 h 796766"/>
                      <a:gd name="connsiteX9" fmla="*/ 487680 w 536711"/>
                      <a:gd name="connsiteY9" fmla="*/ 138493 h 796766"/>
                      <a:gd name="connsiteX10" fmla="*/ 484537 w 536711"/>
                      <a:gd name="connsiteY10" fmla="*/ 134207 h 796766"/>
                      <a:gd name="connsiteX11" fmla="*/ 481298 w 536711"/>
                      <a:gd name="connsiteY11" fmla="*/ 129921 h 796766"/>
                      <a:gd name="connsiteX12" fmla="*/ 477965 w 536711"/>
                      <a:gd name="connsiteY12" fmla="*/ 125730 h 796766"/>
                      <a:gd name="connsiteX13" fmla="*/ 475107 w 536711"/>
                      <a:gd name="connsiteY13" fmla="*/ 122396 h 796766"/>
                      <a:gd name="connsiteX14" fmla="*/ 458343 w 536711"/>
                      <a:gd name="connsiteY14" fmla="*/ 104966 h 796766"/>
                      <a:gd name="connsiteX15" fmla="*/ 453866 w 536711"/>
                      <a:gd name="connsiteY15" fmla="*/ 100965 h 796766"/>
                      <a:gd name="connsiteX16" fmla="*/ 424339 w 536711"/>
                      <a:gd name="connsiteY16" fmla="*/ 78486 h 796766"/>
                      <a:gd name="connsiteX17" fmla="*/ 419576 w 536711"/>
                      <a:gd name="connsiteY17" fmla="*/ 75343 h 796766"/>
                      <a:gd name="connsiteX18" fmla="*/ 413004 w 536711"/>
                      <a:gd name="connsiteY18" fmla="*/ 71247 h 796766"/>
                      <a:gd name="connsiteX19" fmla="*/ 407575 w 536711"/>
                      <a:gd name="connsiteY19" fmla="*/ 68008 h 796766"/>
                      <a:gd name="connsiteX20" fmla="*/ 393097 w 536711"/>
                      <a:gd name="connsiteY20" fmla="*/ 59722 h 796766"/>
                      <a:gd name="connsiteX21" fmla="*/ 242411 w 536711"/>
                      <a:gd name="connsiteY21" fmla="*/ 0 h 796766"/>
                      <a:gd name="connsiteX22" fmla="*/ 237744 w 536711"/>
                      <a:gd name="connsiteY22" fmla="*/ 0 h 796766"/>
                      <a:gd name="connsiteX23" fmla="*/ 232125 w 536711"/>
                      <a:gd name="connsiteY23" fmla="*/ 476 h 796766"/>
                      <a:gd name="connsiteX24" fmla="*/ 228314 w 536711"/>
                      <a:gd name="connsiteY24" fmla="*/ 1048 h 796766"/>
                      <a:gd name="connsiteX25" fmla="*/ 214122 w 536711"/>
                      <a:gd name="connsiteY25" fmla="*/ 4858 h 796766"/>
                      <a:gd name="connsiteX26" fmla="*/ 210503 w 536711"/>
                      <a:gd name="connsiteY26" fmla="*/ 6382 h 796766"/>
                      <a:gd name="connsiteX27" fmla="*/ 208121 w 536711"/>
                      <a:gd name="connsiteY27" fmla="*/ 7525 h 796766"/>
                      <a:gd name="connsiteX28" fmla="*/ 207264 w 536711"/>
                      <a:gd name="connsiteY28" fmla="*/ 8001 h 796766"/>
                      <a:gd name="connsiteX29" fmla="*/ 203930 w 536711"/>
                      <a:gd name="connsiteY29" fmla="*/ 9906 h 796766"/>
                      <a:gd name="connsiteX30" fmla="*/ 202216 w 536711"/>
                      <a:gd name="connsiteY30" fmla="*/ 11049 h 796766"/>
                      <a:gd name="connsiteX31" fmla="*/ 197549 w 536711"/>
                      <a:gd name="connsiteY31" fmla="*/ 14097 h 796766"/>
                      <a:gd name="connsiteX32" fmla="*/ 190595 w 536711"/>
                      <a:gd name="connsiteY32" fmla="*/ 19621 h 796766"/>
                      <a:gd name="connsiteX33" fmla="*/ 186404 w 536711"/>
                      <a:gd name="connsiteY33" fmla="*/ 23622 h 796766"/>
                      <a:gd name="connsiteX34" fmla="*/ 181356 w 536711"/>
                      <a:gd name="connsiteY34" fmla="*/ 29051 h 796766"/>
                      <a:gd name="connsiteX35" fmla="*/ 178308 w 536711"/>
                      <a:gd name="connsiteY35" fmla="*/ 32671 h 796766"/>
                      <a:gd name="connsiteX36" fmla="*/ 172974 w 536711"/>
                      <a:gd name="connsiteY36" fmla="*/ 39910 h 796766"/>
                      <a:gd name="connsiteX37" fmla="*/ 170212 w 536711"/>
                      <a:gd name="connsiteY37" fmla="*/ 44005 h 796766"/>
                      <a:gd name="connsiteX38" fmla="*/ 160020 w 536711"/>
                      <a:gd name="connsiteY38" fmla="*/ 62293 h 796766"/>
                      <a:gd name="connsiteX39" fmla="*/ 157734 w 536711"/>
                      <a:gd name="connsiteY39" fmla="*/ 67056 h 796766"/>
                      <a:gd name="connsiteX40" fmla="*/ 148209 w 536711"/>
                      <a:gd name="connsiteY40" fmla="*/ 90392 h 796766"/>
                      <a:gd name="connsiteX41" fmla="*/ 145637 w 536711"/>
                      <a:gd name="connsiteY41" fmla="*/ 97631 h 796766"/>
                      <a:gd name="connsiteX42" fmla="*/ 142494 w 536711"/>
                      <a:gd name="connsiteY42" fmla="*/ 107156 h 796766"/>
                      <a:gd name="connsiteX43" fmla="*/ 0 w 536711"/>
                      <a:gd name="connsiteY43" fmla="*/ 491109 h 79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36711" h="796766">
                        <a:moveTo>
                          <a:pt x="0" y="491109"/>
                        </a:moveTo>
                        <a:cubicBezTo>
                          <a:pt x="0" y="491109"/>
                          <a:pt x="46292" y="506349"/>
                          <a:pt x="211550" y="587502"/>
                        </a:cubicBezTo>
                        <a:cubicBezTo>
                          <a:pt x="279368" y="620744"/>
                          <a:pt x="323945" y="654177"/>
                          <a:pt x="387477" y="694277"/>
                        </a:cubicBezTo>
                        <a:cubicBezTo>
                          <a:pt x="480917" y="753142"/>
                          <a:pt x="473774" y="796766"/>
                          <a:pt x="473774" y="796766"/>
                        </a:cubicBezTo>
                        <a:cubicBezTo>
                          <a:pt x="520256" y="758666"/>
                          <a:pt x="545402" y="420814"/>
                          <a:pt x="533972" y="285655"/>
                        </a:cubicBezTo>
                        <a:cubicBezTo>
                          <a:pt x="531571" y="246945"/>
                          <a:pt x="522551" y="208921"/>
                          <a:pt x="507302" y="173260"/>
                        </a:cubicBezTo>
                        <a:lnTo>
                          <a:pt x="503587" y="165354"/>
                        </a:lnTo>
                        <a:cubicBezTo>
                          <a:pt x="502634" y="163544"/>
                          <a:pt x="501777" y="161734"/>
                          <a:pt x="500729" y="160020"/>
                        </a:cubicBezTo>
                        <a:cubicBezTo>
                          <a:pt x="500339" y="159163"/>
                          <a:pt x="499901" y="158334"/>
                          <a:pt x="499396" y="157543"/>
                        </a:cubicBezTo>
                        <a:cubicBezTo>
                          <a:pt x="495681" y="150876"/>
                          <a:pt x="491776" y="144685"/>
                          <a:pt x="487680" y="138493"/>
                        </a:cubicBezTo>
                        <a:cubicBezTo>
                          <a:pt x="486604" y="136970"/>
                          <a:pt x="485556" y="135541"/>
                          <a:pt x="484537" y="134207"/>
                        </a:cubicBezTo>
                        <a:lnTo>
                          <a:pt x="481298" y="129921"/>
                        </a:lnTo>
                        <a:cubicBezTo>
                          <a:pt x="480251" y="128492"/>
                          <a:pt x="479108" y="127159"/>
                          <a:pt x="477965" y="125730"/>
                        </a:cubicBezTo>
                        <a:cubicBezTo>
                          <a:pt x="476821" y="124301"/>
                          <a:pt x="476060" y="123539"/>
                          <a:pt x="475107" y="122396"/>
                        </a:cubicBezTo>
                        <a:cubicBezTo>
                          <a:pt x="469859" y="116262"/>
                          <a:pt x="464268" y="110442"/>
                          <a:pt x="458343" y="104966"/>
                        </a:cubicBezTo>
                        <a:cubicBezTo>
                          <a:pt x="456924" y="103556"/>
                          <a:pt x="455429" y="102222"/>
                          <a:pt x="453866" y="100965"/>
                        </a:cubicBezTo>
                        <a:cubicBezTo>
                          <a:pt x="444570" y="92774"/>
                          <a:pt x="434702" y="85268"/>
                          <a:pt x="424339" y="78486"/>
                        </a:cubicBezTo>
                        <a:lnTo>
                          <a:pt x="419576" y="75343"/>
                        </a:lnTo>
                        <a:lnTo>
                          <a:pt x="413004" y="71247"/>
                        </a:lnTo>
                        <a:lnTo>
                          <a:pt x="407575" y="68008"/>
                        </a:lnTo>
                        <a:cubicBezTo>
                          <a:pt x="402812" y="65151"/>
                          <a:pt x="398050" y="62389"/>
                          <a:pt x="393097" y="59722"/>
                        </a:cubicBezTo>
                        <a:cubicBezTo>
                          <a:pt x="334328" y="27527"/>
                          <a:pt x="284131" y="0"/>
                          <a:pt x="242411" y="0"/>
                        </a:cubicBezTo>
                        <a:lnTo>
                          <a:pt x="237744" y="0"/>
                        </a:lnTo>
                        <a:lnTo>
                          <a:pt x="232125" y="476"/>
                        </a:lnTo>
                        <a:lnTo>
                          <a:pt x="228314" y="1048"/>
                        </a:lnTo>
                        <a:cubicBezTo>
                          <a:pt x="223476" y="1876"/>
                          <a:pt x="218723" y="3153"/>
                          <a:pt x="214122" y="4858"/>
                        </a:cubicBezTo>
                        <a:lnTo>
                          <a:pt x="210503" y="6382"/>
                        </a:lnTo>
                        <a:lnTo>
                          <a:pt x="208121" y="7525"/>
                        </a:lnTo>
                        <a:lnTo>
                          <a:pt x="207264" y="8001"/>
                        </a:lnTo>
                        <a:lnTo>
                          <a:pt x="203930" y="9906"/>
                        </a:lnTo>
                        <a:lnTo>
                          <a:pt x="202216" y="11049"/>
                        </a:lnTo>
                        <a:cubicBezTo>
                          <a:pt x="200606" y="11973"/>
                          <a:pt x="199044" y="12992"/>
                          <a:pt x="197549" y="14097"/>
                        </a:cubicBezTo>
                        <a:cubicBezTo>
                          <a:pt x="195139" y="15821"/>
                          <a:pt x="192815" y="17669"/>
                          <a:pt x="190595" y="19621"/>
                        </a:cubicBezTo>
                        <a:cubicBezTo>
                          <a:pt x="189167" y="20860"/>
                          <a:pt x="187833" y="22193"/>
                          <a:pt x="186404" y="23622"/>
                        </a:cubicBezTo>
                        <a:cubicBezTo>
                          <a:pt x="184623" y="25337"/>
                          <a:pt x="182937" y="27156"/>
                          <a:pt x="181356" y="29051"/>
                        </a:cubicBezTo>
                        <a:lnTo>
                          <a:pt x="178308" y="32671"/>
                        </a:lnTo>
                        <a:cubicBezTo>
                          <a:pt x="176498" y="34957"/>
                          <a:pt x="174688" y="37338"/>
                          <a:pt x="172974" y="39910"/>
                        </a:cubicBezTo>
                        <a:lnTo>
                          <a:pt x="170212" y="44005"/>
                        </a:lnTo>
                        <a:cubicBezTo>
                          <a:pt x="166421" y="49873"/>
                          <a:pt x="163021" y="55988"/>
                          <a:pt x="160020" y="62293"/>
                        </a:cubicBezTo>
                        <a:cubicBezTo>
                          <a:pt x="159258" y="63817"/>
                          <a:pt x="158496" y="65342"/>
                          <a:pt x="157734" y="67056"/>
                        </a:cubicBezTo>
                        <a:cubicBezTo>
                          <a:pt x="154305" y="74200"/>
                          <a:pt x="151162" y="81915"/>
                          <a:pt x="148209" y="90392"/>
                        </a:cubicBezTo>
                        <a:cubicBezTo>
                          <a:pt x="147447" y="92774"/>
                          <a:pt x="146495" y="95155"/>
                          <a:pt x="145637" y="97631"/>
                        </a:cubicBezTo>
                        <a:cubicBezTo>
                          <a:pt x="144780" y="100108"/>
                          <a:pt x="143542" y="104013"/>
                          <a:pt x="142494" y="107156"/>
                        </a:cubicBezTo>
                        <a:cubicBezTo>
                          <a:pt x="92583" y="263842"/>
                          <a:pt x="71247" y="447961"/>
                          <a:pt x="0" y="491109"/>
                        </a:cubicBezTo>
                        <a:close/>
                      </a:path>
                    </a:pathLst>
                  </a:custGeom>
                  <a:solidFill>
                    <a:srgbClr val="FF81AE"/>
                  </a:solidFill>
                  <a:ln w="9525" cap="flat">
                    <a:noFill/>
                    <a:prstDash val="solid"/>
                    <a:miter/>
                  </a:ln>
                </p:spPr>
                <p:txBody>
                  <a:bodyPr rtlCol="0" anchor="ctr"/>
                  <a:lstStyle/>
                  <a:p>
                    <a:pPr defTabSz="914378"/>
                    <a:endParaRPr lang="en-US"/>
                  </a:p>
                </p:txBody>
              </p:sp>
            </p:grpSp>
          </p:grpSp>
          <p:grpSp>
            <p:nvGrpSpPr>
              <p:cNvPr id="168" name="Graphic 4">
                <a:extLst>
                  <a:ext uri="{FF2B5EF4-FFF2-40B4-BE49-F238E27FC236}">
                    <a16:creationId xmlns:a16="http://schemas.microsoft.com/office/drawing/2014/main" xmlns="" id="{07F20CF9-65EA-4812-B628-CCCFC9688EEB}"/>
                  </a:ext>
                </a:extLst>
              </p:cNvPr>
              <p:cNvGrpSpPr/>
              <p:nvPr/>
            </p:nvGrpSpPr>
            <p:grpSpPr>
              <a:xfrm>
                <a:off x="915623" y="509282"/>
                <a:ext cx="2937822" cy="3545999"/>
                <a:chOff x="915623" y="509282"/>
                <a:chExt cx="2937822" cy="3545999"/>
              </a:xfrm>
            </p:grpSpPr>
            <p:grpSp>
              <p:nvGrpSpPr>
                <p:cNvPr id="169" name="Graphic 4">
                  <a:extLst>
                    <a:ext uri="{FF2B5EF4-FFF2-40B4-BE49-F238E27FC236}">
                      <a16:creationId xmlns:a16="http://schemas.microsoft.com/office/drawing/2014/main" xmlns="" id="{5E53C71A-FC93-4A22-900E-45BB530768CC}"/>
                    </a:ext>
                  </a:extLst>
                </p:cNvPr>
                <p:cNvGrpSpPr/>
                <p:nvPr/>
              </p:nvGrpSpPr>
              <p:grpSpPr>
                <a:xfrm>
                  <a:off x="2857290" y="2955682"/>
                  <a:ext cx="983925" cy="1099598"/>
                  <a:chOff x="2857290" y="2955682"/>
                  <a:chExt cx="983925" cy="1099598"/>
                </a:xfrm>
              </p:grpSpPr>
              <p:sp>
                <p:nvSpPr>
                  <p:cNvPr id="170" name="Freeform: Shape 169">
                    <a:extLst>
                      <a:ext uri="{FF2B5EF4-FFF2-40B4-BE49-F238E27FC236}">
                        <a16:creationId xmlns:a16="http://schemas.microsoft.com/office/drawing/2014/main" xmlns="" id="{06894E53-A50B-49C9-AA9E-B9D05E23E47D}"/>
                      </a:ext>
                    </a:extLst>
                  </p:cNvPr>
                  <p:cNvSpPr/>
                  <p:nvPr/>
                </p:nvSpPr>
                <p:spPr>
                  <a:xfrm>
                    <a:off x="2969723" y="2981305"/>
                    <a:ext cx="546796" cy="782675"/>
                  </a:xfrm>
                  <a:custGeom>
                    <a:avLst/>
                    <a:gdLst>
                      <a:gd name="connsiteX0" fmla="*/ 358868 w 546796"/>
                      <a:gd name="connsiteY0" fmla="*/ 0 h 782675"/>
                      <a:gd name="connsiteX1" fmla="*/ 137317 w 546796"/>
                      <a:gd name="connsiteY1" fmla="*/ 109252 h 782675"/>
                      <a:gd name="connsiteX2" fmla="*/ 633 w 546796"/>
                      <a:gd name="connsiteY2" fmla="*/ 328327 h 782675"/>
                      <a:gd name="connsiteX3" fmla="*/ 16540 w 546796"/>
                      <a:gd name="connsiteY3" fmla="*/ 730853 h 782675"/>
                      <a:gd name="connsiteX4" fmla="*/ 151223 w 546796"/>
                      <a:gd name="connsiteY4" fmla="*/ 742664 h 782675"/>
                      <a:gd name="connsiteX5" fmla="*/ 154271 w 546796"/>
                      <a:gd name="connsiteY5" fmla="*/ 733139 h 782675"/>
                      <a:gd name="connsiteX6" fmla="*/ 148651 w 546796"/>
                      <a:gd name="connsiteY6" fmla="*/ 709231 h 782675"/>
                      <a:gd name="connsiteX7" fmla="*/ 148651 w 546796"/>
                      <a:gd name="connsiteY7" fmla="*/ 698849 h 782675"/>
                      <a:gd name="connsiteX8" fmla="*/ 178179 w 546796"/>
                      <a:gd name="connsiteY8" fmla="*/ 341376 h 782675"/>
                      <a:gd name="connsiteX9" fmla="*/ 546796 w 546796"/>
                      <a:gd name="connsiteY9" fmla="*/ 156877 h 78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796" h="782675">
                        <a:moveTo>
                          <a:pt x="358868" y="0"/>
                        </a:moveTo>
                        <a:cubicBezTo>
                          <a:pt x="358868" y="0"/>
                          <a:pt x="219517" y="63246"/>
                          <a:pt x="137317" y="109252"/>
                        </a:cubicBezTo>
                        <a:cubicBezTo>
                          <a:pt x="33208" y="167830"/>
                          <a:pt x="-5558" y="166402"/>
                          <a:pt x="633" y="328327"/>
                        </a:cubicBezTo>
                        <a:cubicBezTo>
                          <a:pt x="5872" y="469678"/>
                          <a:pt x="22540" y="650748"/>
                          <a:pt x="16540" y="730853"/>
                        </a:cubicBezTo>
                        <a:cubicBezTo>
                          <a:pt x="55497" y="772573"/>
                          <a:pt x="134364" y="817055"/>
                          <a:pt x="151223" y="742664"/>
                        </a:cubicBezTo>
                        <a:lnTo>
                          <a:pt x="154271" y="733139"/>
                        </a:lnTo>
                        <a:cubicBezTo>
                          <a:pt x="151519" y="725405"/>
                          <a:pt x="149633" y="717385"/>
                          <a:pt x="148651" y="709231"/>
                        </a:cubicBezTo>
                        <a:lnTo>
                          <a:pt x="148651" y="698849"/>
                        </a:lnTo>
                        <a:cubicBezTo>
                          <a:pt x="146556" y="628079"/>
                          <a:pt x="178655" y="426530"/>
                          <a:pt x="178179" y="341376"/>
                        </a:cubicBezTo>
                        <a:lnTo>
                          <a:pt x="546796" y="156877"/>
                        </a:lnTo>
                        <a:close/>
                      </a:path>
                    </a:pathLst>
                  </a:custGeom>
                  <a:solidFill>
                    <a:srgbClr val="B16668"/>
                  </a:solidFill>
                  <a:ln w="9525" cap="flat">
                    <a:noFill/>
                    <a:prstDash val="solid"/>
                    <a:miter/>
                  </a:ln>
                </p:spPr>
                <p:txBody>
                  <a:bodyPr rtlCol="0" anchor="ctr"/>
                  <a:lstStyle/>
                  <a:p>
                    <a:pPr defTabSz="914378"/>
                    <a:endParaRPr lang="en-US"/>
                  </a:p>
                </p:txBody>
              </p:sp>
              <p:sp>
                <p:nvSpPr>
                  <p:cNvPr id="171" name="Freeform: Shape 170">
                    <a:extLst>
                      <a:ext uri="{FF2B5EF4-FFF2-40B4-BE49-F238E27FC236}">
                        <a16:creationId xmlns:a16="http://schemas.microsoft.com/office/drawing/2014/main" xmlns="" id="{A306AE7A-E29D-477D-9BD2-CE24B5518506}"/>
                      </a:ext>
                    </a:extLst>
                  </p:cNvPr>
                  <p:cNvSpPr/>
                  <p:nvPr/>
                </p:nvSpPr>
                <p:spPr>
                  <a:xfrm>
                    <a:off x="2864029" y="3756337"/>
                    <a:ext cx="283297" cy="193425"/>
                  </a:xfrm>
                  <a:custGeom>
                    <a:avLst/>
                    <a:gdLst>
                      <a:gd name="connsiteX0" fmla="*/ 123 w 283297"/>
                      <a:gd name="connsiteY0" fmla="*/ 152703 h 193425"/>
                      <a:gd name="connsiteX1" fmla="*/ 8695 w 283297"/>
                      <a:gd name="connsiteY1" fmla="*/ 176325 h 193425"/>
                      <a:gd name="connsiteX2" fmla="*/ 109279 w 283297"/>
                      <a:gd name="connsiteY2" fmla="*/ 187374 h 193425"/>
                      <a:gd name="connsiteX3" fmla="*/ 209577 w 283297"/>
                      <a:gd name="connsiteY3" fmla="*/ 115555 h 193425"/>
                      <a:gd name="connsiteX4" fmla="*/ 236724 w 283297"/>
                      <a:gd name="connsiteY4" fmla="*/ 61739 h 193425"/>
                      <a:gd name="connsiteX5" fmla="*/ 274252 w 283297"/>
                      <a:gd name="connsiteY5" fmla="*/ 29640 h 193425"/>
                      <a:gd name="connsiteX6" fmla="*/ 283206 w 283297"/>
                      <a:gd name="connsiteY6" fmla="*/ 1065 h 193425"/>
                      <a:gd name="connsiteX7" fmla="*/ 123 w 283297"/>
                      <a:gd name="connsiteY7" fmla="*/ 152703 h 19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297" h="193425">
                        <a:moveTo>
                          <a:pt x="123" y="152703"/>
                        </a:moveTo>
                        <a:cubicBezTo>
                          <a:pt x="-678" y="161456"/>
                          <a:pt x="2466" y="170124"/>
                          <a:pt x="8695" y="176325"/>
                        </a:cubicBezTo>
                        <a:cubicBezTo>
                          <a:pt x="17363" y="183373"/>
                          <a:pt x="45652" y="203376"/>
                          <a:pt x="109279" y="187374"/>
                        </a:cubicBezTo>
                        <a:cubicBezTo>
                          <a:pt x="170525" y="171944"/>
                          <a:pt x="200433" y="134796"/>
                          <a:pt x="209577" y="115555"/>
                        </a:cubicBezTo>
                        <a:cubicBezTo>
                          <a:pt x="218721" y="96315"/>
                          <a:pt x="227008" y="77455"/>
                          <a:pt x="236724" y="61739"/>
                        </a:cubicBezTo>
                        <a:cubicBezTo>
                          <a:pt x="246601" y="48290"/>
                          <a:pt x="259441" y="37308"/>
                          <a:pt x="274252" y="29640"/>
                        </a:cubicBezTo>
                        <a:cubicBezTo>
                          <a:pt x="281777" y="24973"/>
                          <a:pt x="283777" y="15067"/>
                          <a:pt x="283206" y="1065"/>
                        </a:cubicBezTo>
                        <a:cubicBezTo>
                          <a:pt x="275871" y="-14842"/>
                          <a:pt x="123" y="152703"/>
                          <a:pt x="123" y="152703"/>
                        </a:cubicBezTo>
                        <a:close/>
                      </a:path>
                    </a:pathLst>
                  </a:custGeom>
                  <a:solidFill>
                    <a:srgbClr val="263238"/>
                  </a:solidFill>
                  <a:ln w="9525" cap="flat">
                    <a:noFill/>
                    <a:prstDash val="solid"/>
                    <a:miter/>
                  </a:ln>
                </p:spPr>
                <p:txBody>
                  <a:bodyPr rtlCol="0" anchor="ctr"/>
                  <a:lstStyle/>
                  <a:p>
                    <a:pPr defTabSz="914378"/>
                    <a:endParaRPr lang="en-US"/>
                  </a:p>
                </p:txBody>
              </p:sp>
              <p:sp>
                <p:nvSpPr>
                  <p:cNvPr id="172" name="Freeform: Shape 171">
                    <a:extLst>
                      <a:ext uri="{FF2B5EF4-FFF2-40B4-BE49-F238E27FC236}">
                        <a16:creationId xmlns:a16="http://schemas.microsoft.com/office/drawing/2014/main" xmlns="" id="{9C035133-9DAB-4056-BF32-353229321462}"/>
                      </a:ext>
                    </a:extLst>
                  </p:cNvPr>
                  <p:cNvSpPr/>
                  <p:nvPr/>
                </p:nvSpPr>
                <p:spPr>
                  <a:xfrm>
                    <a:off x="2861169" y="3643906"/>
                    <a:ext cx="288621" cy="289999"/>
                  </a:xfrm>
                  <a:custGeom>
                    <a:avLst/>
                    <a:gdLst>
                      <a:gd name="connsiteX0" fmla="*/ 258062 w 288621"/>
                      <a:gd name="connsiteY0" fmla="*/ 53 h 289999"/>
                      <a:gd name="connsiteX1" fmla="*/ 258062 w 288621"/>
                      <a:gd name="connsiteY1" fmla="*/ 15007 h 289999"/>
                      <a:gd name="connsiteX2" fmla="*/ 247775 w 288621"/>
                      <a:gd name="connsiteY2" fmla="*/ 36343 h 289999"/>
                      <a:gd name="connsiteX3" fmla="*/ 216057 w 288621"/>
                      <a:gd name="connsiteY3" fmla="*/ 66347 h 289999"/>
                      <a:gd name="connsiteX4" fmla="*/ 212913 w 288621"/>
                      <a:gd name="connsiteY4" fmla="*/ 67966 h 289999"/>
                      <a:gd name="connsiteX5" fmla="*/ 210532 w 288621"/>
                      <a:gd name="connsiteY5" fmla="*/ 62442 h 289999"/>
                      <a:gd name="connsiteX6" fmla="*/ 213294 w 288621"/>
                      <a:gd name="connsiteY6" fmla="*/ 43392 h 289999"/>
                      <a:gd name="connsiteX7" fmla="*/ 161478 w 288621"/>
                      <a:gd name="connsiteY7" fmla="*/ 15769 h 289999"/>
                      <a:gd name="connsiteX8" fmla="*/ 121664 w 288621"/>
                      <a:gd name="connsiteY8" fmla="*/ 40439 h 289999"/>
                      <a:gd name="connsiteX9" fmla="*/ 70134 w 288621"/>
                      <a:gd name="connsiteY9" fmla="*/ 151596 h 289999"/>
                      <a:gd name="connsiteX10" fmla="*/ 36606 w 288621"/>
                      <a:gd name="connsiteY10" fmla="*/ 193506 h 289999"/>
                      <a:gd name="connsiteX11" fmla="*/ 1554 w 288621"/>
                      <a:gd name="connsiteY11" fmla="*/ 255704 h 289999"/>
                      <a:gd name="connsiteX12" fmla="*/ 65181 w 288621"/>
                      <a:gd name="connsiteY12" fmla="*/ 289899 h 289999"/>
                      <a:gd name="connsiteX13" fmla="*/ 181576 w 288621"/>
                      <a:gd name="connsiteY13" fmla="*/ 240464 h 289999"/>
                      <a:gd name="connsiteX14" fmla="*/ 231963 w 288621"/>
                      <a:gd name="connsiteY14" fmla="*/ 162168 h 289999"/>
                      <a:gd name="connsiteX15" fmla="*/ 285494 w 288621"/>
                      <a:gd name="connsiteY15" fmla="*/ 116734 h 289999"/>
                      <a:gd name="connsiteX16" fmla="*/ 280731 w 288621"/>
                      <a:gd name="connsiteY16" fmla="*/ 59584 h 289999"/>
                      <a:gd name="connsiteX17" fmla="*/ 266444 w 288621"/>
                      <a:gd name="connsiteY17" fmla="*/ 21484 h 289999"/>
                      <a:gd name="connsiteX18" fmla="*/ 258062 w 288621"/>
                      <a:gd name="connsiteY18" fmla="*/ 53 h 28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8621" h="289999">
                        <a:moveTo>
                          <a:pt x="258062" y="53"/>
                        </a:moveTo>
                        <a:lnTo>
                          <a:pt x="258062" y="15007"/>
                        </a:lnTo>
                        <a:cubicBezTo>
                          <a:pt x="257338" y="23132"/>
                          <a:pt x="253680" y="30714"/>
                          <a:pt x="247775" y="36343"/>
                        </a:cubicBezTo>
                        <a:cubicBezTo>
                          <a:pt x="237393" y="46535"/>
                          <a:pt x="226629" y="56346"/>
                          <a:pt x="216057" y="66347"/>
                        </a:cubicBezTo>
                        <a:cubicBezTo>
                          <a:pt x="215295" y="67309"/>
                          <a:pt x="214142" y="67899"/>
                          <a:pt x="212913" y="67966"/>
                        </a:cubicBezTo>
                        <a:cubicBezTo>
                          <a:pt x="210627" y="67966"/>
                          <a:pt x="210246" y="64632"/>
                          <a:pt x="210532" y="62442"/>
                        </a:cubicBezTo>
                        <a:cubicBezTo>
                          <a:pt x="211961" y="56174"/>
                          <a:pt x="212875" y="49802"/>
                          <a:pt x="213294" y="43392"/>
                        </a:cubicBezTo>
                        <a:cubicBezTo>
                          <a:pt x="213294" y="20817"/>
                          <a:pt x="179100" y="15293"/>
                          <a:pt x="161478" y="15769"/>
                        </a:cubicBezTo>
                        <a:cubicBezTo>
                          <a:pt x="145667" y="15769"/>
                          <a:pt x="125283" y="22817"/>
                          <a:pt x="121664" y="40439"/>
                        </a:cubicBezTo>
                        <a:cubicBezTo>
                          <a:pt x="115282" y="71585"/>
                          <a:pt x="82802" y="133784"/>
                          <a:pt x="70134" y="151596"/>
                        </a:cubicBezTo>
                        <a:cubicBezTo>
                          <a:pt x="60028" y="166388"/>
                          <a:pt x="48826" y="180399"/>
                          <a:pt x="36606" y="193506"/>
                        </a:cubicBezTo>
                        <a:cubicBezTo>
                          <a:pt x="23366" y="207698"/>
                          <a:pt x="-7209" y="232082"/>
                          <a:pt x="1554" y="255704"/>
                        </a:cubicBezTo>
                        <a:cubicBezTo>
                          <a:pt x="10317" y="279326"/>
                          <a:pt x="33177" y="291232"/>
                          <a:pt x="65181" y="289899"/>
                        </a:cubicBezTo>
                        <a:cubicBezTo>
                          <a:pt x="108538" y="287422"/>
                          <a:pt x="149686" y="269944"/>
                          <a:pt x="181576" y="240464"/>
                        </a:cubicBezTo>
                        <a:cubicBezTo>
                          <a:pt x="206246" y="215984"/>
                          <a:pt x="223486" y="174837"/>
                          <a:pt x="231963" y="162168"/>
                        </a:cubicBezTo>
                        <a:cubicBezTo>
                          <a:pt x="247299" y="139023"/>
                          <a:pt x="277588" y="128545"/>
                          <a:pt x="285494" y="116734"/>
                        </a:cubicBezTo>
                        <a:cubicBezTo>
                          <a:pt x="290933" y="97741"/>
                          <a:pt x="289237" y="77415"/>
                          <a:pt x="280731" y="59584"/>
                        </a:cubicBezTo>
                        <a:cubicBezTo>
                          <a:pt x="275255" y="47163"/>
                          <a:pt x="270483" y="34438"/>
                          <a:pt x="266444" y="21484"/>
                        </a:cubicBezTo>
                        <a:cubicBezTo>
                          <a:pt x="263015" y="11197"/>
                          <a:pt x="265968" y="-900"/>
                          <a:pt x="258062" y="53"/>
                        </a:cubicBezTo>
                        <a:close/>
                      </a:path>
                    </a:pathLst>
                  </a:custGeom>
                  <a:solidFill>
                    <a:srgbClr val="37474F"/>
                  </a:solidFill>
                  <a:ln w="9525" cap="flat">
                    <a:noFill/>
                    <a:prstDash val="solid"/>
                    <a:miter/>
                  </a:ln>
                </p:spPr>
                <p:txBody>
                  <a:bodyPr rtlCol="0" anchor="ctr"/>
                  <a:lstStyle/>
                  <a:p>
                    <a:pPr defTabSz="914378"/>
                    <a:endParaRPr lang="en-US"/>
                  </a:p>
                </p:txBody>
              </p:sp>
              <p:sp>
                <p:nvSpPr>
                  <p:cNvPr id="173" name="Freeform: Shape 172">
                    <a:extLst>
                      <a:ext uri="{FF2B5EF4-FFF2-40B4-BE49-F238E27FC236}">
                        <a16:creationId xmlns:a16="http://schemas.microsoft.com/office/drawing/2014/main" xmlns="" id="{5FF07FB0-23E4-4092-943A-2FCF1310BC47}"/>
                      </a:ext>
                    </a:extLst>
                  </p:cNvPr>
                  <p:cNvSpPr/>
                  <p:nvPr/>
                </p:nvSpPr>
                <p:spPr>
                  <a:xfrm>
                    <a:off x="2857290" y="3824823"/>
                    <a:ext cx="176311" cy="110037"/>
                  </a:xfrm>
                  <a:custGeom>
                    <a:avLst/>
                    <a:gdLst>
                      <a:gd name="connsiteX0" fmla="*/ 87158 w 176311"/>
                      <a:gd name="connsiteY0" fmla="*/ 492 h 110037"/>
                      <a:gd name="connsiteX1" fmla="*/ 45057 w 176311"/>
                      <a:gd name="connsiteY1" fmla="*/ 6398 h 110037"/>
                      <a:gd name="connsiteX2" fmla="*/ 26007 w 176311"/>
                      <a:gd name="connsiteY2" fmla="*/ 20780 h 110037"/>
                      <a:gd name="connsiteX3" fmla="*/ 3052 w 176311"/>
                      <a:gd name="connsiteY3" fmla="*/ 76120 h 110037"/>
                      <a:gd name="connsiteX4" fmla="*/ 66489 w 176311"/>
                      <a:gd name="connsiteY4" fmla="*/ 109934 h 110037"/>
                      <a:gd name="connsiteX5" fmla="*/ 176312 w 176311"/>
                      <a:gd name="connsiteY5" fmla="*/ 66881 h 110037"/>
                      <a:gd name="connsiteX6" fmla="*/ 87158 w 176311"/>
                      <a:gd name="connsiteY6" fmla="*/ 492 h 11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311" h="110037">
                        <a:moveTo>
                          <a:pt x="87158" y="492"/>
                        </a:moveTo>
                        <a:cubicBezTo>
                          <a:pt x="72851" y="-1032"/>
                          <a:pt x="58392" y="997"/>
                          <a:pt x="45057" y="6398"/>
                        </a:cubicBezTo>
                        <a:cubicBezTo>
                          <a:pt x="45057" y="6398"/>
                          <a:pt x="32389" y="16399"/>
                          <a:pt x="26007" y="20780"/>
                        </a:cubicBezTo>
                        <a:cubicBezTo>
                          <a:pt x="5148" y="34877"/>
                          <a:pt x="-5711" y="52594"/>
                          <a:pt x="3052" y="76120"/>
                        </a:cubicBezTo>
                        <a:cubicBezTo>
                          <a:pt x="11815" y="99647"/>
                          <a:pt x="34390" y="111268"/>
                          <a:pt x="66489" y="109934"/>
                        </a:cubicBezTo>
                        <a:cubicBezTo>
                          <a:pt x="96016" y="108791"/>
                          <a:pt x="145927" y="97933"/>
                          <a:pt x="176312" y="66881"/>
                        </a:cubicBezTo>
                        <a:cubicBezTo>
                          <a:pt x="166311" y="33067"/>
                          <a:pt x="132211" y="4874"/>
                          <a:pt x="87158" y="492"/>
                        </a:cubicBezTo>
                        <a:close/>
                      </a:path>
                    </a:pathLst>
                  </a:custGeom>
                  <a:solidFill>
                    <a:srgbClr val="FAFAFA"/>
                  </a:solidFill>
                  <a:ln w="9525" cap="flat">
                    <a:noFill/>
                    <a:prstDash val="solid"/>
                    <a:miter/>
                  </a:ln>
                </p:spPr>
                <p:txBody>
                  <a:bodyPr rtlCol="0" anchor="ctr"/>
                  <a:lstStyle/>
                  <a:p>
                    <a:pPr defTabSz="914378"/>
                    <a:endParaRPr lang="en-US"/>
                  </a:p>
                </p:txBody>
              </p:sp>
              <p:sp>
                <p:nvSpPr>
                  <p:cNvPr id="174" name="Freeform: Shape 173">
                    <a:extLst>
                      <a:ext uri="{FF2B5EF4-FFF2-40B4-BE49-F238E27FC236}">
                        <a16:creationId xmlns:a16="http://schemas.microsoft.com/office/drawing/2014/main" xmlns="" id="{8A87A29D-57D6-4484-BBDD-A06264C28B2D}"/>
                      </a:ext>
                    </a:extLst>
                  </p:cNvPr>
                  <p:cNvSpPr/>
                  <p:nvPr/>
                </p:nvSpPr>
                <p:spPr>
                  <a:xfrm>
                    <a:off x="2964371" y="2955682"/>
                    <a:ext cx="636444" cy="665191"/>
                  </a:xfrm>
                  <a:custGeom>
                    <a:avLst/>
                    <a:gdLst>
                      <a:gd name="connsiteX0" fmla="*/ 194103 w 636444"/>
                      <a:gd name="connsiteY0" fmla="*/ 373666 h 665191"/>
                      <a:gd name="connsiteX1" fmla="*/ 484044 w 636444"/>
                      <a:gd name="connsiteY1" fmla="*/ 266700 h 665191"/>
                      <a:gd name="connsiteX2" fmla="*/ 636444 w 636444"/>
                      <a:gd name="connsiteY2" fmla="*/ 85725 h 665191"/>
                      <a:gd name="connsiteX3" fmla="*/ 403272 w 636444"/>
                      <a:gd name="connsiteY3" fmla="*/ 0 h 665191"/>
                      <a:gd name="connsiteX4" fmla="*/ 87995 w 636444"/>
                      <a:gd name="connsiteY4" fmla="*/ 158115 h 665191"/>
                      <a:gd name="connsiteX5" fmla="*/ 269 w 636444"/>
                      <a:gd name="connsiteY5" fmla="*/ 325184 h 665191"/>
                      <a:gd name="connsiteX6" fmla="*/ 21891 w 636444"/>
                      <a:gd name="connsiteY6" fmla="*/ 656749 h 665191"/>
                      <a:gd name="connsiteX7" fmla="*/ 158099 w 636444"/>
                      <a:gd name="connsiteY7" fmla="*/ 651891 h 665191"/>
                      <a:gd name="connsiteX8" fmla="*/ 189531 w 636444"/>
                      <a:gd name="connsiteY8" fmla="*/ 453390 h 665191"/>
                      <a:gd name="connsiteX9" fmla="*/ 194103 w 636444"/>
                      <a:gd name="connsiteY9" fmla="*/ 373666 h 66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6444" h="665191">
                        <a:moveTo>
                          <a:pt x="194103" y="373666"/>
                        </a:moveTo>
                        <a:lnTo>
                          <a:pt x="484044" y="266700"/>
                        </a:lnTo>
                        <a:lnTo>
                          <a:pt x="636444" y="85725"/>
                        </a:lnTo>
                        <a:lnTo>
                          <a:pt x="403272" y="0"/>
                        </a:lnTo>
                        <a:cubicBezTo>
                          <a:pt x="403272" y="0"/>
                          <a:pt x="159337" y="116967"/>
                          <a:pt x="87995" y="158115"/>
                        </a:cubicBezTo>
                        <a:cubicBezTo>
                          <a:pt x="16653" y="199263"/>
                          <a:pt x="-2588" y="211836"/>
                          <a:pt x="269" y="325184"/>
                        </a:cubicBezTo>
                        <a:cubicBezTo>
                          <a:pt x="2460" y="413671"/>
                          <a:pt x="21891" y="656749"/>
                          <a:pt x="21891" y="656749"/>
                        </a:cubicBezTo>
                        <a:cubicBezTo>
                          <a:pt x="21891" y="656749"/>
                          <a:pt x="61801" y="678656"/>
                          <a:pt x="158099" y="651891"/>
                        </a:cubicBezTo>
                        <a:cubicBezTo>
                          <a:pt x="158099" y="651891"/>
                          <a:pt x="182292" y="510159"/>
                          <a:pt x="189531" y="453390"/>
                        </a:cubicBezTo>
                        <a:cubicBezTo>
                          <a:pt x="193532" y="421196"/>
                          <a:pt x="194103" y="373666"/>
                          <a:pt x="194103" y="373666"/>
                        </a:cubicBezTo>
                        <a:close/>
                      </a:path>
                    </a:pathLst>
                  </a:custGeom>
                  <a:solidFill>
                    <a:srgbClr val="455A64"/>
                  </a:solidFill>
                  <a:ln w="9525" cap="flat">
                    <a:noFill/>
                    <a:prstDash val="solid"/>
                    <a:miter/>
                  </a:ln>
                </p:spPr>
                <p:txBody>
                  <a:bodyPr rtlCol="0" anchor="ctr"/>
                  <a:lstStyle/>
                  <a:p>
                    <a:pPr defTabSz="914378"/>
                    <a:endParaRPr lang="en-US"/>
                  </a:p>
                </p:txBody>
              </p:sp>
              <p:sp>
                <p:nvSpPr>
                  <p:cNvPr id="175" name="Freeform: Shape 174">
                    <a:extLst>
                      <a:ext uri="{FF2B5EF4-FFF2-40B4-BE49-F238E27FC236}">
                        <a16:creationId xmlns:a16="http://schemas.microsoft.com/office/drawing/2014/main" xmlns="" id="{2AEEA1FC-FD97-4DA9-978B-5375172219E7}"/>
                      </a:ext>
                    </a:extLst>
                  </p:cNvPr>
                  <p:cNvSpPr/>
                  <p:nvPr/>
                </p:nvSpPr>
                <p:spPr>
                  <a:xfrm>
                    <a:off x="3103991" y="3044170"/>
                    <a:ext cx="388429" cy="567404"/>
                  </a:xfrm>
                  <a:custGeom>
                    <a:avLst/>
                    <a:gdLst>
                      <a:gd name="connsiteX0" fmla="*/ 0 w 388429"/>
                      <a:gd name="connsiteY0" fmla="*/ 567404 h 567404"/>
                      <a:gd name="connsiteX1" fmla="*/ 23813 w 388429"/>
                      <a:gd name="connsiteY1" fmla="*/ 274130 h 567404"/>
                      <a:gd name="connsiteX2" fmla="*/ 109538 w 388429"/>
                      <a:gd name="connsiteY2" fmla="*/ 189833 h 567404"/>
                      <a:gd name="connsiteX3" fmla="*/ 280130 w 388429"/>
                      <a:gd name="connsiteY3" fmla="*/ 83629 h 567404"/>
                      <a:gd name="connsiteX4" fmla="*/ 266890 w 388429"/>
                      <a:gd name="connsiteY4" fmla="*/ 0 h 567404"/>
                      <a:gd name="connsiteX5" fmla="*/ 388430 w 388429"/>
                      <a:gd name="connsiteY5" fmla="*/ 111442 h 567404"/>
                      <a:gd name="connsiteX6" fmla="*/ 325088 w 388429"/>
                      <a:gd name="connsiteY6" fmla="*/ 184595 h 567404"/>
                      <a:gd name="connsiteX7" fmla="*/ 325088 w 388429"/>
                      <a:gd name="connsiteY7" fmla="*/ 184595 h 567404"/>
                      <a:gd name="connsiteX8" fmla="*/ 54674 w 388429"/>
                      <a:gd name="connsiteY8" fmla="*/ 285179 h 567404"/>
                      <a:gd name="connsiteX9" fmla="*/ 50101 w 388429"/>
                      <a:gd name="connsiteY9" fmla="*/ 364236 h 567404"/>
                      <a:gd name="connsiteX10" fmla="*/ 18669 w 388429"/>
                      <a:gd name="connsiteY10" fmla="*/ 562737 h 567404"/>
                      <a:gd name="connsiteX11" fmla="*/ 0 w 388429"/>
                      <a:gd name="connsiteY11" fmla="*/ 567404 h 56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29" h="567404">
                        <a:moveTo>
                          <a:pt x="0" y="567404"/>
                        </a:moveTo>
                        <a:cubicBezTo>
                          <a:pt x="12287" y="487585"/>
                          <a:pt x="32861" y="336042"/>
                          <a:pt x="23813" y="274130"/>
                        </a:cubicBezTo>
                        <a:cubicBezTo>
                          <a:pt x="18288" y="236029"/>
                          <a:pt x="64484" y="221456"/>
                          <a:pt x="109538" y="189833"/>
                        </a:cubicBezTo>
                        <a:cubicBezTo>
                          <a:pt x="154591" y="158210"/>
                          <a:pt x="280130" y="83629"/>
                          <a:pt x="280130" y="83629"/>
                        </a:cubicBezTo>
                        <a:cubicBezTo>
                          <a:pt x="280130" y="83629"/>
                          <a:pt x="253365" y="34480"/>
                          <a:pt x="266890" y="0"/>
                        </a:cubicBezTo>
                        <a:lnTo>
                          <a:pt x="388430" y="111442"/>
                        </a:lnTo>
                        <a:lnTo>
                          <a:pt x="325088" y="184595"/>
                        </a:lnTo>
                        <a:lnTo>
                          <a:pt x="325088" y="184595"/>
                        </a:lnTo>
                        <a:lnTo>
                          <a:pt x="54674" y="285179"/>
                        </a:lnTo>
                        <a:cubicBezTo>
                          <a:pt x="54674" y="285179"/>
                          <a:pt x="54102" y="332804"/>
                          <a:pt x="50101" y="364236"/>
                        </a:cubicBezTo>
                        <a:cubicBezTo>
                          <a:pt x="42863" y="421386"/>
                          <a:pt x="18669" y="562737"/>
                          <a:pt x="18669" y="562737"/>
                        </a:cubicBezTo>
                        <a:cubicBezTo>
                          <a:pt x="11906" y="564547"/>
                          <a:pt x="5905" y="566071"/>
                          <a:pt x="0" y="567404"/>
                        </a:cubicBezTo>
                        <a:close/>
                      </a:path>
                    </a:pathLst>
                  </a:custGeom>
                  <a:solidFill>
                    <a:srgbClr val="37474F"/>
                  </a:solidFill>
                  <a:ln w="9525" cap="flat">
                    <a:noFill/>
                    <a:prstDash val="solid"/>
                    <a:miter/>
                  </a:ln>
                </p:spPr>
                <p:txBody>
                  <a:bodyPr rtlCol="0" anchor="ctr"/>
                  <a:lstStyle/>
                  <a:p>
                    <a:pPr defTabSz="914378"/>
                    <a:endParaRPr lang="en-US"/>
                  </a:p>
                </p:txBody>
              </p:sp>
              <p:sp>
                <p:nvSpPr>
                  <p:cNvPr id="176" name="Freeform: Shape 175">
                    <a:extLst>
                      <a:ext uri="{FF2B5EF4-FFF2-40B4-BE49-F238E27FC236}">
                        <a16:creationId xmlns:a16="http://schemas.microsoft.com/office/drawing/2014/main" xmlns="" id="{5974DB85-84B0-4300-8BD6-F14EDD5AF889}"/>
                      </a:ext>
                    </a:extLst>
                  </p:cNvPr>
                  <p:cNvSpPr/>
                  <p:nvPr/>
                </p:nvSpPr>
                <p:spPr>
                  <a:xfrm>
                    <a:off x="2979499" y="3557377"/>
                    <a:ext cx="153733" cy="68356"/>
                  </a:xfrm>
                  <a:custGeom>
                    <a:avLst/>
                    <a:gdLst>
                      <a:gd name="connsiteX0" fmla="*/ 149162 w 153733"/>
                      <a:gd name="connsiteY0" fmla="*/ 48673 h 68356"/>
                      <a:gd name="connsiteX1" fmla="*/ 70580 w 153733"/>
                      <a:gd name="connsiteY1" fmla="*/ 68294 h 68356"/>
                      <a:gd name="connsiteX2" fmla="*/ 3905 w 153733"/>
                      <a:gd name="connsiteY2" fmla="*/ 56769 h 68356"/>
                      <a:gd name="connsiteX3" fmla="*/ 0 w 153733"/>
                      <a:gd name="connsiteY3" fmla="*/ 7144 h 68356"/>
                      <a:gd name="connsiteX4" fmla="*/ 74390 w 153733"/>
                      <a:gd name="connsiteY4" fmla="*/ 19050 h 68356"/>
                      <a:gd name="connsiteX5" fmla="*/ 153734 w 153733"/>
                      <a:gd name="connsiteY5" fmla="*/ 0 h 6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733" h="68356">
                        <a:moveTo>
                          <a:pt x="149162" y="48673"/>
                        </a:moveTo>
                        <a:cubicBezTo>
                          <a:pt x="149162" y="48673"/>
                          <a:pt x="130112" y="67246"/>
                          <a:pt x="70580" y="68294"/>
                        </a:cubicBezTo>
                        <a:cubicBezTo>
                          <a:pt x="11049" y="69342"/>
                          <a:pt x="3905" y="56769"/>
                          <a:pt x="3905" y="56769"/>
                        </a:cubicBezTo>
                        <a:lnTo>
                          <a:pt x="0" y="7144"/>
                        </a:lnTo>
                        <a:cubicBezTo>
                          <a:pt x="23793" y="15897"/>
                          <a:pt x="49054" y="19936"/>
                          <a:pt x="74390" y="19050"/>
                        </a:cubicBezTo>
                        <a:cubicBezTo>
                          <a:pt x="101927" y="18707"/>
                          <a:pt x="129045" y="12201"/>
                          <a:pt x="153734" y="0"/>
                        </a:cubicBezTo>
                        <a:close/>
                      </a:path>
                    </a:pathLst>
                  </a:custGeom>
                  <a:solidFill>
                    <a:srgbClr val="37474F"/>
                  </a:solidFill>
                  <a:ln w="9525" cap="flat">
                    <a:noFill/>
                    <a:prstDash val="solid"/>
                    <a:miter/>
                  </a:ln>
                </p:spPr>
                <p:txBody>
                  <a:bodyPr rtlCol="0" anchor="ctr"/>
                  <a:lstStyle/>
                  <a:p>
                    <a:pPr defTabSz="914378"/>
                    <a:endParaRPr lang="en-US"/>
                  </a:p>
                </p:txBody>
              </p:sp>
              <p:sp>
                <p:nvSpPr>
                  <p:cNvPr id="177" name="Freeform: Shape 176">
                    <a:extLst>
                      <a:ext uri="{FF2B5EF4-FFF2-40B4-BE49-F238E27FC236}">
                        <a16:creationId xmlns:a16="http://schemas.microsoft.com/office/drawing/2014/main" xmlns="" id="{94D79D6C-EFCB-4943-803F-4F8ABC4DDED3}"/>
                      </a:ext>
                    </a:extLst>
                  </p:cNvPr>
                  <p:cNvSpPr/>
                  <p:nvPr/>
                </p:nvSpPr>
                <p:spPr>
                  <a:xfrm>
                    <a:off x="3183876" y="3074269"/>
                    <a:ext cx="557623" cy="789887"/>
                  </a:xfrm>
                  <a:custGeom>
                    <a:avLst/>
                    <a:gdLst>
                      <a:gd name="connsiteX0" fmla="*/ 363694 w 557623"/>
                      <a:gd name="connsiteY0" fmla="*/ 0 h 789887"/>
                      <a:gd name="connsiteX1" fmla="*/ 163669 w 557623"/>
                      <a:gd name="connsiteY1" fmla="*/ 109061 h 789887"/>
                      <a:gd name="connsiteX2" fmla="*/ 3364 w 557623"/>
                      <a:gd name="connsiteY2" fmla="*/ 346615 h 789887"/>
                      <a:gd name="connsiteX3" fmla="*/ 48798 w 557623"/>
                      <a:gd name="connsiteY3" fmla="*/ 741712 h 789887"/>
                      <a:gd name="connsiteX4" fmla="*/ 183767 w 557623"/>
                      <a:gd name="connsiteY4" fmla="*/ 748189 h 789887"/>
                      <a:gd name="connsiteX5" fmla="*/ 186529 w 557623"/>
                      <a:gd name="connsiteY5" fmla="*/ 738664 h 789887"/>
                      <a:gd name="connsiteX6" fmla="*/ 179957 w 557623"/>
                      <a:gd name="connsiteY6" fmla="*/ 715042 h 789887"/>
                      <a:gd name="connsiteX7" fmla="*/ 179957 w 557623"/>
                      <a:gd name="connsiteY7" fmla="*/ 704659 h 789887"/>
                      <a:gd name="connsiteX8" fmla="*/ 187577 w 557623"/>
                      <a:gd name="connsiteY8" fmla="*/ 350710 h 789887"/>
                      <a:gd name="connsiteX9" fmla="*/ 557623 w 557623"/>
                      <a:gd name="connsiteY9" fmla="*/ 149638 h 78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623" h="789887">
                        <a:moveTo>
                          <a:pt x="363694" y="0"/>
                        </a:moveTo>
                        <a:cubicBezTo>
                          <a:pt x="363694" y="0"/>
                          <a:pt x="244346" y="60388"/>
                          <a:pt x="163669" y="109061"/>
                        </a:cubicBezTo>
                        <a:cubicBezTo>
                          <a:pt x="85564" y="156210"/>
                          <a:pt x="-20258" y="205740"/>
                          <a:pt x="3364" y="346615"/>
                        </a:cubicBezTo>
                        <a:cubicBezTo>
                          <a:pt x="26986" y="487489"/>
                          <a:pt x="51655" y="661416"/>
                          <a:pt x="48798" y="741712"/>
                        </a:cubicBezTo>
                        <a:cubicBezTo>
                          <a:pt x="89279" y="781812"/>
                          <a:pt x="169861" y="823246"/>
                          <a:pt x="183767" y="748189"/>
                        </a:cubicBezTo>
                        <a:lnTo>
                          <a:pt x="186529" y="738664"/>
                        </a:lnTo>
                        <a:cubicBezTo>
                          <a:pt x="183405" y="731082"/>
                          <a:pt x="181205" y="723147"/>
                          <a:pt x="179957" y="715042"/>
                        </a:cubicBezTo>
                        <a:lnTo>
                          <a:pt x="179957" y="704659"/>
                        </a:lnTo>
                        <a:cubicBezTo>
                          <a:pt x="175195" y="633984"/>
                          <a:pt x="191292" y="435864"/>
                          <a:pt x="187577" y="350710"/>
                        </a:cubicBezTo>
                        <a:lnTo>
                          <a:pt x="557623" y="149638"/>
                        </a:lnTo>
                        <a:close/>
                      </a:path>
                    </a:pathLst>
                  </a:custGeom>
                  <a:solidFill>
                    <a:srgbClr val="B16668"/>
                  </a:solidFill>
                  <a:ln w="9525" cap="flat">
                    <a:noFill/>
                    <a:prstDash val="solid"/>
                    <a:miter/>
                  </a:ln>
                </p:spPr>
                <p:txBody>
                  <a:bodyPr rtlCol="0" anchor="ctr"/>
                  <a:lstStyle/>
                  <a:p>
                    <a:pPr defTabSz="914378"/>
                    <a:endParaRPr lang="en-US"/>
                  </a:p>
                </p:txBody>
              </p:sp>
              <p:sp>
                <p:nvSpPr>
                  <p:cNvPr id="178" name="Freeform: Shape 177">
                    <a:extLst>
                      <a:ext uri="{FF2B5EF4-FFF2-40B4-BE49-F238E27FC236}">
                        <a16:creationId xmlns:a16="http://schemas.microsoft.com/office/drawing/2014/main" xmlns="" id="{4609EED4-4AB9-4DC6-9894-4D98A56C8663}"/>
                      </a:ext>
                    </a:extLst>
                  </p:cNvPr>
                  <p:cNvSpPr/>
                  <p:nvPr/>
                </p:nvSpPr>
                <p:spPr>
                  <a:xfrm>
                    <a:off x="3179502" y="2959683"/>
                    <a:ext cx="661712" cy="769472"/>
                  </a:xfrm>
                  <a:custGeom>
                    <a:avLst/>
                    <a:gdLst>
                      <a:gd name="connsiteX0" fmla="*/ 198333 w 661712"/>
                      <a:gd name="connsiteY0" fmla="*/ 465106 h 769472"/>
                      <a:gd name="connsiteX1" fmla="*/ 536852 w 661712"/>
                      <a:gd name="connsiteY1" fmla="*/ 297085 h 769472"/>
                      <a:gd name="connsiteX2" fmla="*/ 661439 w 661712"/>
                      <a:gd name="connsiteY2" fmla="*/ 4858 h 769472"/>
                      <a:gd name="connsiteX3" fmla="*/ 188332 w 661712"/>
                      <a:gd name="connsiteY3" fmla="*/ 0 h 769472"/>
                      <a:gd name="connsiteX4" fmla="*/ 248339 w 661712"/>
                      <a:gd name="connsiteY4" fmla="*/ 166021 h 769472"/>
                      <a:gd name="connsiteX5" fmla="*/ 77937 w 661712"/>
                      <a:gd name="connsiteY5" fmla="*/ 268510 h 769472"/>
                      <a:gd name="connsiteX6" fmla="*/ 785 w 661712"/>
                      <a:gd name="connsiteY6" fmla="*/ 413099 h 769472"/>
                      <a:gd name="connsiteX7" fmla="*/ 49076 w 661712"/>
                      <a:gd name="connsiteY7" fmla="*/ 762857 h 769472"/>
                      <a:gd name="connsiteX8" fmla="*/ 183760 w 661712"/>
                      <a:gd name="connsiteY8" fmla="*/ 754380 h 769472"/>
                      <a:gd name="connsiteX9" fmla="*/ 198333 w 661712"/>
                      <a:gd name="connsiteY9" fmla="*/ 465106 h 76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712" h="769472">
                        <a:moveTo>
                          <a:pt x="198333" y="465106"/>
                        </a:moveTo>
                        <a:cubicBezTo>
                          <a:pt x="198333" y="465106"/>
                          <a:pt x="426266" y="370713"/>
                          <a:pt x="536852" y="297085"/>
                        </a:cubicBezTo>
                        <a:cubicBezTo>
                          <a:pt x="655343" y="218122"/>
                          <a:pt x="663630" y="135160"/>
                          <a:pt x="661439" y="4858"/>
                        </a:cubicBezTo>
                        <a:lnTo>
                          <a:pt x="188332" y="0"/>
                        </a:lnTo>
                        <a:cubicBezTo>
                          <a:pt x="176712" y="84296"/>
                          <a:pt x="200048" y="135446"/>
                          <a:pt x="248339" y="166021"/>
                        </a:cubicBezTo>
                        <a:lnTo>
                          <a:pt x="77937" y="268510"/>
                        </a:lnTo>
                        <a:cubicBezTo>
                          <a:pt x="18692" y="312134"/>
                          <a:pt x="-4740" y="324802"/>
                          <a:pt x="785" y="413099"/>
                        </a:cubicBezTo>
                        <a:cubicBezTo>
                          <a:pt x="6309" y="501396"/>
                          <a:pt x="49076" y="762857"/>
                          <a:pt x="49076" y="762857"/>
                        </a:cubicBezTo>
                        <a:cubicBezTo>
                          <a:pt x="91368" y="773049"/>
                          <a:pt x="145089" y="772382"/>
                          <a:pt x="183760" y="754380"/>
                        </a:cubicBezTo>
                        <a:cubicBezTo>
                          <a:pt x="189189" y="660559"/>
                          <a:pt x="213097" y="534638"/>
                          <a:pt x="198333" y="465106"/>
                        </a:cubicBezTo>
                        <a:close/>
                      </a:path>
                    </a:pathLst>
                  </a:custGeom>
                  <a:solidFill>
                    <a:srgbClr val="455A64"/>
                  </a:solidFill>
                  <a:ln w="9525" cap="flat">
                    <a:noFill/>
                    <a:prstDash val="solid"/>
                    <a:miter/>
                  </a:ln>
                </p:spPr>
                <p:txBody>
                  <a:bodyPr rtlCol="0" anchor="ctr"/>
                  <a:lstStyle/>
                  <a:p>
                    <a:pPr defTabSz="914378"/>
                    <a:endParaRPr lang="en-US"/>
                  </a:p>
                </p:txBody>
              </p:sp>
              <p:sp>
                <p:nvSpPr>
                  <p:cNvPr id="179" name="Freeform: Shape 178">
                    <a:extLst>
                      <a:ext uri="{FF2B5EF4-FFF2-40B4-BE49-F238E27FC236}">
                        <a16:creationId xmlns:a16="http://schemas.microsoft.com/office/drawing/2014/main" xmlns="" id="{2F3732D3-32D2-4B26-BF6E-A9688BD496CB}"/>
                      </a:ext>
                    </a:extLst>
                  </p:cNvPr>
                  <p:cNvSpPr/>
                  <p:nvPr/>
                </p:nvSpPr>
                <p:spPr>
                  <a:xfrm>
                    <a:off x="3218863" y="3664914"/>
                    <a:ext cx="149733" cy="68356"/>
                  </a:xfrm>
                  <a:custGeom>
                    <a:avLst/>
                    <a:gdLst>
                      <a:gd name="connsiteX0" fmla="*/ 146209 w 149733"/>
                      <a:gd name="connsiteY0" fmla="*/ 51435 h 68356"/>
                      <a:gd name="connsiteX1" fmla="*/ 70675 w 149733"/>
                      <a:gd name="connsiteY1" fmla="*/ 68294 h 68356"/>
                      <a:gd name="connsiteX2" fmla="*/ 4000 w 149733"/>
                      <a:gd name="connsiteY2" fmla="*/ 56864 h 68356"/>
                      <a:gd name="connsiteX3" fmla="*/ 0 w 149733"/>
                      <a:gd name="connsiteY3" fmla="*/ 7239 h 68356"/>
                      <a:gd name="connsiteX4" fmla="*/ 74390 w 149733"/>
                      <a:gd name="connsiteY4" fmla="*/ 19050 h 68356"/>
                      <a:gd name="connsiteX5" fmla="*/ 149733 w 149733"/>
                      <a:gd name="connsiteY5" fmla="*/ 0 h 6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33" h="68356">
                        <a:moveTo>
                          <a:pt x="146209" y="51435"/>
                        </a:moveTo>
                        <a:cubicBezTo>
                          <a:pt x="146209" y="51435"/>
                          <a:pt x="130683" y="67246"/>
                          <a:pt x="70675" y="68294"/>
                        </a:cubicBezTo>
                        <a:cubicBezTo>
                          <a:pt x="10668" y="69342"/>
                          <a:pt x="4000" y="56864"/>
                          <a:pt x="4000" y="56864"/>
                        </a:cubicBezTo>
                        <a:lnTo>
                          <a:pt x="0" y="7239"/>
                        </a:lnTo>
                        <a:cubicBezTo>
                          <a:pt x="23793" y="15983"/>
                          <a:pt x="49063" y="19993"/>
                          <a:pt x="74390" y="19050"/>
                        </a:cubicBezTo>
                        <a:cubicBezTo>
                          <a:pt x="100717" y="19203"/>
                          <a:pt x="126644" y="12649"/>
                          <a:pt x="149733" y="0"/>
                        </a:cubicBezTo>
                        <a:close/>
                      </a:path>
                    </a:pathLst>
                  </a:custGeom>
                  <a:solidFill>
                    <a:srgbClr val="37474F"/>
                  </a:solidFill>
                  <a:ln w="9525" cap="flat">
                    <a:noFill/>
                    <a:prstDash val="solid"/>
                    <a:miter/>
                  </a:ln>
                </p:spPr>
                <p:txBody>
                  <a:bodyPr rtlCol="0" anchor="ctr"/>
                  <a:lstStyle/>
                  <a:p>
                    <a:pPr defTabSz="914378"/>
                    <a:endParaRPr lang="en-US"/>
                  </a:p>
                </p:txBody>
              </p:sp>
              <p:sp>
                <p:nvSpPr>
                  <p:cNvPr id="180" name="Freeform: Shape 179">
                    <a:extLst>
                      <a:ext uri="{FF2B5EF4-FFF2-40B4-BE49-F238E27FC236}">
                        <a16:creationId xmlns:a16="http://schemas.microsoft.com/office/drawing/2014/main" xmlns="" id="{BD081F69-A411-4D9E-B53E-DE36BF66FBAE}"/>
                      </a:ext>
                    </a:extLst>
                  </p:cNvPr>
                  <p:cNvSpPr/>
                  <p:nvPr/>
                </p:nvSpPr>
                <p:spPr>
                  <a:xfrm>
                    <a:off x="3118137" y="3853334"/>
                    <a:ext cx="277421" cy="201947"/>
                  </a:xfrm>
                  <a:custGeom>
                    <a:avLst/>
                    <a:gdLst>
                      <a:gd name="connsiteX0" fmla="*/ 46 w 277421"/>
                      <a:gd name="connsiteY0" fmla="*/ 163624 h 201947"/>
                      <a:gd name="connsiteX1" fmla="*/ 9571 w 277421"/>
                      <a:gd name="connsiteY1" fmla="*/ 186960 h 201947"/>
                      <a:gd name="connsiteX2" fmla="*/ 110441 w 277421"/>
                      <a:gd name="connsiteY2" fmla="*/ 194009 h 201947"/>
                      <a:gd name="connsiteX3" fmla="*/ 207882 w 277421"/>
                      <a:gd name="connsiteY3" fmla="*/ 118475 h 201947"/>
                      <a:gd name="connsiteX4" fmla="*/ 232933 w 277421"/>
                      <a:gd name="connsiteY4" fmla="*/ 63611 h 201947"/>
                      <a:gd name="connsiteX5" fmla="*/ 269127 w 277421"/>
                      <a:gd name="connsiteY5" fmla="*/ 30083 h 201947"/>
                      <a:gd name="connsiteX6" fmla="*/ 277033 w 277421"/>
                      <a:gd name="connsiteY6" fmla="*/ 937 h 201947"/>
                      <a:gd name="connsiteX7" fmla="*/ 46 w 277421"/>
                      <a:gd name="connsiteY7" fmla="*/ 163624 h 20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421" h="201947">
                        <a:moveTo>
                          <a:pt x="46" y="163624"/>
                        </a:moveTo>
                        <a:cubicBezTo>
                          <a:pt x="-449" y="172444"/>
                          <a:pt x="3047" y="181007"/>
                          <a:pt x="9571" y="186960"/>
                        </a:cubicBezTo>
                        <a:cubicBezTo>
                          <a:pt x="18334" y="193628"/>
                          <a:pt x="47671" y="212582"/>
                          <a:pt x="110441" y="194009"/>
                        </a:cubicBezTo>
                        <a:cubicBezTo>
                          <a:pt x="171020" y="176292"/>
                          <a:pt x="199405" y="138002"/>
                          <a:pt x="207882" y="118475"/>
                        </a:cubicBezTo>
                        <a:cubicBezTo>
                          <a:pt x="216359" y="98949"/>
                          <a:pt x="223789" y="80375"/>
                          <a:pt x="232933" y="63611"/>
                        </a:cubicBezTo>
                        <a:cubicBezTo>
                          <a:pt x="242248" y="49790"/>
                          <a:pt x="254640" y="38323"/>
                          <a:pt x="269127" y="30083"/>
                        </a:cubicBezTo>
                        <a:cubicBezTo>
                          <a:pt x="275662" y="21873"/>
                          <a:pt x="278529" y="11329"/>
                          <a:pt x="277033" y="937"/>
                        </a:cubicBezTo>
                        <a:cubicBezTo>
                          <a:pt x="269223" y="-14398"/>
                          <a:pt x="46" y="163624"/>
                          <a:pt x="46" y="163624"/>
                        </a:cubicBezTo>
                        <a:close/>
                      </a:path>
                    </a:pathLst>
                  </a:custGeom>
                  <a:solidFill>
                    <a:srgbClr val="263238"/>
                  </a:solidFill>
                  <a:ln w="9525" cap="flat">
                    <a:noFill/>
                    <a:prstDash val="solid"/>
                    <a:miter/>
                  </a:ln>
                </p:spPr>
                <p:txBody>
                  <a:bodyPr rtlCol="0" anchor="ctr"/>
                  <a:lstStyle/>
                  <a:p>
                    <a:pPr defTabSz="914378"/>
                    <a:endParaRPr lang="en-US"/>
                  </a:p>
                </p:txBody>
              </p:sp>
              <p:sp>
                <p:nvSpPr>
                  <p:cNvPr id="181" name="Freeform: Shape 180">
                    <a:extLst>
                      <a:ext uri="{FF2B5EF4-FFF2-40B4-BE49-F238E27FC236}">
                        <a16:creationId xmlns:a16="http://schemas.microsoft.com/office/drawing/2014/main" xmlns="" id="{11DE02F7-5C66-4A30-936E-A6E2AAA0A567}"/>
                      </a:ext>
                    </a:extLst>
                  </p:cNvPr>
                  <p:cNvSpPr/>
                  <p:nvPr/>
                </p:nvSpPr>
                <p:spPr>
                  <a:xfrm>
                    <a:off x="3113975" y="3742087"/>
                    <a:ext cx="282739" cy="297715"/>
                  </a:xfrm>
                  <a:custGeom>
                    <a:avLst/>
                    <a:gdLst>
                      <a:gd name="connsiteX0" fmla="*/ 248906 w 282739"/>
                      <a:gd name="connsiteY0" fmla="*/ 75 h 297715"/>
                      <a:gd name="connsiteX1" fmla="*/ 248906 w 282739"/>
                      <a:gd name="connsiteY1" fmla="*/ 15219 h 297715"/>
                      <a:gd name="connsiteX2" fmla="*/ 239381 w 282739"/>
                      <a:gd name="connsiteY2" fmla="*/ 36936 h 297715"/>
                      <a:gd name="connsiteX3" fmla="*/ 208901 w 282739"/>
                      <a:gd name="connsiteY3" fmla="*/ 68083 h 297715"/>
                      <a:gd name="connsiteX4" fmla="*/ 205853 w 282739"/>
                      <a:gd name="connsiteY4" fmla="*/ 69893 h 297715"/>
                      <a:gd name="connsiteX5" fmla="*/ 203186 w 282739"/>
                      <a:gd name="connsiteY5" fmla="*/ 64368 h 297715"/>
                      <a:gd name="connsiteX6" fmla="*/ 205186 w 282739"/>
                      <a:gd name="connsiteY6" fmla="*/ 45318 h 297715"/>
                      <a:gd name="connsiteX7" fmla="*/ 152418 w 282739"/>
                      <a:gd name="connsiteY7" fmla="*/ 19696 h 297715"/>
                      <a:gd name="connsiteX8" fmla="*/ 113556 w 282739"/>
                      <a:gd name="connsiteY8" fmla="*/ 45890 h 297715"/>
                      <a:gd name="connsiteX9" fmla="*/ 66407 w 282739"/>
                      <a:gd name="connsiteY9" fmla="*/ 158952 h 297715"/>
                      <a:gd name="connsiteX10" fmla="*/ 34498 w 282739"/>
                      <a:gd name="connsiteY10" fmla="*/ 202100 h 297715"/>
                      <a:gd name="connsiteX11" fmla="*/ 1923 w 282739"/>
                      <a:gd name="connsiteY11" fmla="*/ 265632 h 297715"/>
                      <a:gd name="connsiteX12" fmla="*/ 66883 w 282739"/>
                      <a:gd name="connsiteY12" fmla="*/ 297350 h 297715"/>
                      <a:gd name="connsiteX13" fmla="*/ 181183 w 282739"/>
                      <a:gd name="connsiteY13" fmla="*/ 243438 h 297715"/>
                      <a:gd name="connsiteX14" fmla="*/ 228808 w 282739"/>
                      <a:gd name="connsiteY14" fmla="*/ 163238 h 297715"/>
                      <a:gd name="connsiteX15" fmla="*/ 280434 w 282739"/>
                      <a:gd name="connsiteY15" fmla="*/ 115613 h 297715"/>
                      <a:gd name="connsiteX16" fmla="*/ 273481 w 282739"/>
                      <a:gd name="connsiteY16" fmla="*/ 59034 h 297715"/>
                      <a:gd name="connsiteX17" fmla="*/ 257860 w 282739"/>
                      <a:gd name="connsiteY17" fmla="*/ 21887 h 297715"/>
                      <a:gd name="connsiteX18" fmla="*/ 248906 w 282739"/>
                      <a:gd name="connsiteY18" fmla="*/ 75 h 29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739" h="297715">
                        <a:moveTo>
                          <a:pt x="248906" y="75"/>
                        </a:moveTo>
                        <a:lnTo>
                          <a:pt x="248906" y="15219"/>
                        </a:lnTo>
                        <a:cubicBezTo>
                          <a:pt x="248449" y="23373"/>
                          <a:pt x="245068" y="31079"/>
                          <a:pt x="239381" y="36936"/>
                        </a:cubicBezTo>
                        <a:cubicBezTo>
                          <a:pt x="229856" y="47509"/>
                          <a:pt x="219093" y="57701"/>
                          <a:pt x="208901" y="68083"/>
                        </a:cubicBezTo>
                        <a:cubicBezTo>
                          <a:pt x="208225" y="69131"/>
                          <a:pt x="207091" y="69798"/>
                          <a:pt x="205853" y="69893"/>
                        </a:cubicBezTo>
                        <a:cubicBezTo>
                          <a:pt x="203567" y="69893"/>
                          <a:pt x="202996" y="66654"/>
                          <a:pt x="203186" y="64368"/>
                        </a:cubicBezTo>
                        <a:cubicBezTo>
                          <a:pt x="204358" y="58082"/>
                          <a:pt x="205024" y="51710"/>
                          <a:pt x="205186" y="45318"/>
                        </a:cubicBezTo>
                        <a:cubicBezTo>
                          <a:pt x="203853" y="22744"/>
                          <a:pt x="169944" y="18553"/>
                          <a:pt x="152418" y="19696"/>
                        </a:cubicBezTo>
                        <a:cubicBezTo>
                          <a:pt x="136606" y="20744"/>
                          <a:pt x="116413" y="28078"/>
                          <a:pt x="113556" y="45890"/>
                        </a:cubicBezTo>
                        <a:cubicBezTo>
                          <a:pt x="108412" y="77322"/>
                          <a:pt x="78313" y="140664"/>
                          <a:pt x="66407" y="158952"/>
                        </a:cubicBezTo>
                        <a:cubicBezTo>
                          <a:pt x="56892" y="174134"/>
                          <a:pt x="46224" y="188555"/>
                          <a:pt x="34498" y="202100"/>
                        </a:cubicBezTo>
                        <a:cubicBezTo>
                          <a:pt x="21830" y="216864"/>
                          <a:pt x="-7793" y="242391"/>
                          <a:pt x="1923" y="265632"/>
                        </a:cubicBezTo>
                        <a:cubicBezTo>
                          <a:pt x="11638" y="288873"/>
                          <a:pt x="34784" y="299922"/>
                          <a:pt x="66883" y="297350"/>
                        </a:cubicBezTo>
                        <a:cubicBezTo>
                          <a:pt x="110079" y="293168"/>
                          <a:pt x="150484" y="274109"/>
                          <a:pt x="181183" y="243438"/>
                        </a:cubicBezTo>
                        <a:cubicBezTo>
                          <a:pt x="204901" y="218007"/>
                          <a:pt x="220522" y="176287"/>
                          <a:pt x="228808" y="163238"/>
                        </a:cubicBezTo>
                        <a:cubicBezTo>
                          <a:pt x="243286" y="139521"/>
                          <a:pt x="273004" y="127900"/>
                          <a:pt x="280434" y="115613"/>
                        </a:cubicBezTo>
                        <a:cubicBezTo>
                          <a:pt x="285101" y="96534"/>
                          <a:pt x="282634" y="76408"/>
                          <a:pt x="273481" y="59034"/>
                        </a:cubicBezTo>
                        <a:cubicBezTo>
                          <a:pt x="267566" y="46966"/>
                          <a:pt x="262346" y="34555"/>
                          <a:pt x="257860" y="21887"/>
                        </a:cubicBezTo>
                        <a:cubicBezTo>
                          <a:pt x="254240" y="11124"/>
                          <a:pt x="256717" y="-1068"/>
                          <a:pt x="248906" y="75"/>
                        </a:cubicBezTo>
                        <a:close/>
                      </a:path>
                    </a:pathLst>
                  </a:custGeom>
                  <a:solidFill>
                    <a:srgbClr val="37474F"/>
                  </a:solidFill>
                  <a:ln w="9525" cap="flat">
                    <a:noFill/>
                    <a:prstDash val="solid"/>
                    <a:miter/>
                  </a:ln>
                </p:spPr>
                <p:txBody>
                  <a:bodyPr rtlCol="0" anchor="ctr"/>
                  <a:lstStyle/>
                  <a:p>
                    <a:pPr defTabSz="914378"/>
                    <a:endParaRPr lang="en-US"/>
                  </a:p>
                </p:txBody>
              </p:sp>
              <p:sp>
                <p:nvSpPr>
                  <p:cNvPr id="182" name="Freeform: Shape 181">
                    <a:extLst>
                      <a:ext uri="{FF2B5EF4-FFF2-40B4-BE49-F238E27FC236}">
                        <a16:creationId xmlns:a16="http://schemas.microsoft.com/office/drawing/2014/main" xmlns="" id="{A04F717F-3EAA-4871-B557-7C9F2371F4C1}"/>
                      </a:ext>
                    </a:extLst>
                  </p:cNvPr>
                  <p:cNvSpPr/>
                  <p:nvPr/>
                </p:nvSpPr>
                <p:spPr>
                  <a:xfrm>
                    <a:off x="3110050" y="3929997"/>
                    <a:ext cx="176440" cy="110767"/>
                  </a:xfrm>
                  <a:custGeom>
                    <a:avLst/>
                    <a:gdLst>
                      <a:gd name="connsiteX0" fmla="*/ 85381 w 176440"/>
                      <a:gd name="connsiteY0" fmla="*/ 188 h 110767"/>
                      <a:gd name="connsiteX1" fmla="*/ 43567 w 176440"/>
                      <a:gd name="connsiteY1" fmla="*/ 7808 h 110767"/>
                      <a:gd name="connsiteX2" fmla="*/ 24517 w 176440"/>
                      <a:gd name="connsiteY2" fmla="*/ 22953 h 110767"/>
                      <a:gd name="connsiteX3" fmla="*/ 3657 w 176440"/>
                      <a:gd name="connsiteY3" fmla="*/ 79055 h 110767"/>
                      <a:gd name="connsiteX4" fmla="*/ 68427 w 176440"/>
                      <a:gd name="connsiteY4" fmla="*/ 110392 h 110767"/>
                      <a:gd name="connsiteX5" fmla="*/ 176440 w 176440"/>
                      <a:gd name="connsiteY5" fmla="*/ 62767 h 110767"/>
                      <a:gd name="connsiteX6" fmla="*/ 85381 w 176440"/>
                      <a:gd name="connsiteY6" fmla="*/ 188 h 11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440" h="110767">
                        <a:moveTo>
                          <a:pt x="85381" y="188"/>
                        </a:moveTo>
                        <a:cubicBezTo>
                          <a:pt x="71027" y="-755"/>
                          <a:pt x="56663" y="1864"/>
                          <a:pt x="43567" y="7808"/>
                        </a:cubicBezTo>
                        <a:cubicBezTo>
                          <a:pt x="43567" y="7808"/>
                          <a:pt x="31184" y="18190"/>
                          <a:pt x="24517" y="22953"/>
                        </a:cubicBezTo>
                        <a:cubicBezTo>
                          <a:pt x="4228" y="37812"/>
                          <a:pt x="-5964" y="55814"/>
                          <a:pt x="3657" y="79055"/>
                        </a:cubicBezTo>
                        <a:cubicBezTo>
                          <a:pt x="13277" y="102296"/>
                          <a:pt x="36423" y="112964"/>
                          <a:pt x="68427" y="110392"/>
                        </a:cubicBezTo>
                        <a:cubicBezTo>
                          <a:pt x="97859" y="108106"/>
                          <a:pt x="147294" y="95343"/>
                          <a:pt x="176440" y="62767"/>
                        </a:cubicBezTo>
                        <a:cubicBezTo>
                          <a:pt x="165486" y="29715"/>
                          <a:pt x="130339" y="2855"/>
                          <a:pt x="85381" y="188"/>
                        </a:cubicBezTo>
                        <a:close/>
                      </a:path>
                    </a:pathLst>
                  </a:custGeom>
                  <a:solidFill>
                    <a:srgbClr val="FAFAFA"/>
                  </a:solidFill>
                  <a:ln w="9525" cap="flat">
                    <a:noFill/>
                    <a:prstDash val="solid"/>
                    <a:miter/>
                  </a:ln>
                </p:spPr>
                <p:txBody>
                  <a:bodyPr rtlCol="0" anchor="ctr"/>
                  <a:lstStyle/>
                  <a:p>
                    <a:pPr defTabSz="914378"/>
                    <a:endParaRPr lang="en-US"/>
                  </a:p>
                </p:txBody>
              </p:sp>
            </p:grpSp>
            <p:grpSp>
              <p:nvGrpSpPr>
                <p:cNvPr id="183" name="Graphic 4">
                  <a:extLst>
                    <a:ext uri="{FF2B5EF4-FFF2-40B4-BE49-F238E27FC236}">
                      <a16:creationId xmlns:a16="http://schemas.microsoft.com/office/drawing/2014/main" xmlns="" id="{15BE6002-6C3A-46ED-AD79-7D6D648A1EAE}"/>
                    </a:ext>
                  </a:extLst>
                </p:cNvPr>
                <p:cNvGrpSpPr/>
                <p:nvPr/>
              </p:nvGrpSpPr>
              <p:grpSpPr>
                <a:xfrm>
                  <a:off x="915623" y="509282"/>
                  <a:ext cx="2937822" cy="2575482"/>
                  <a:chOff x="915623" y="509282"/>
                  <a:chExt cx="2937822" cy="2575482"/>
                </a:xfrm>
              </p:grpSpPr>
              <p:sp>
                <p:nvSpPr>
                  <p:cNvPr id="184" name="Freeform: Shape 183">
                    <a:extLst>
                      <a:ext uri="{FF2B5EF4-FFF2-40B4-BE49-F238E27FC236}">
                        <a16:creationId xmlns:a16="http://schemas.microsoft.com/office/drawing/2014/main" xmlns="" id="{C6124ECE-BD48-4872-A1CA-53EC3CFFC30C}"/>
                      </a:ext>
                    </a:extLst>
                  </p:cNvPr>
                  <p:cNvSpPr/>
                  <p:nvPr/>
                </p:nvSpPr>
                <p:spPr>
                  <a:xfrm>
                    <a:off x="2987786" y="2330780"/>
                    <a:ext cx="478059" cy="544077"/>
                  </a:xfrm>
                  <a:custGeom>
                    <a:avLst/>
                    <a:gdLst>
                      <a:gd name="connsiteX0" fmla="*/ 306324 w 478059"/>
                      <a:gd name="connsiteY0" fmla="*/ 504221 h 544077"/>
                      <a:gd name="connsiteX1" fmla="*/ 476345 w 478059"/>
                      <a:gd name="connsiteY1" fmla="*/ 351821 h 544077"/>
                      <a:gd name="connsiteX2" fmla="*/ 478060 w 478059"/>
                      <a:gd name="connsiteY2" fmla="*/ 140366 h 544077"/>
                      <a:gd name="connsiteX3" fmla="*/ 383381 w 478059"/>
                      <a:gd name="connsiteY3" fmla="*/ 186753 h 544077"/>
                      <a:gd name="connsiteX4" fmla="*/ 252603 w 478059"/>
                      <a:gd name="connsiteY4" fmla="*/ 350202 h 544077"/>
                      <a:gd name="connsiteX5" fmla="*/ 199549 w 478059"/>
                      <a:gd name="connsiteY5" fmla="*/ 212184 h 544077"/>
                      <a:gd name="connsiteX6" fmla="*/ 196120 w 478059"/>
                      <a:gd name="connsiteY6" fmla="*/ 184848 h 544077"/>
                      <a:gd name="connsiteX7" fmla="*/ 146494 w 478059"/>
                      <a:gd name="connsiteY7" fmla="*/ 64737 h 544077"/>
                      <a:gd name="connsiteX8" fmla="*/ 133921 w 478059"/>
                      <a:gd name="connsiteY8" fmla="*/ 45402 h 544077"/>
                      <a:gd name="connsiteX9" fmla="*/ 128016 w 478059"/>
                      <a:gd name="connsiteY9" fmla="*/ 35877 h 544077"/>
                      <a:gd name="connsiteX10" fmla="*/ 120872 w 478059"/>
                      <a:gd name="connsiteY10" fmla="*/ 31209 h 544077"/>
                      <a:gd name="connsiteX11" fmla="*/ 113538 w 478059"/>
                      <a:gd name="connsiteY11" fmla="*/ 36353 h 544077"/>
                      <a:gd name="connsiteX12" fmla="*/ 108871 w 478059"/>
                      <a:gd name="connsiteY12" fmla="*/ 65404 h 544077"/>
                      <a:gd name="connsiteX13" fmla="*/ 119158 w 478059"/>
                      <a:gd name="connsiteY13" fmla="*/ 93979 h 544077"/>
                      <a:gd name="connsiteX14" fmla="*/ 109633 w 478059"/>
                      <a:gd name="connsiteY14" fmla="*/ 97218 h 544077"/>
                      <a:gd name="connsiteX15" fmla="*/ 60008 w 478059"/>
                      <a:gd name="connsiteY15" fmla="*/ 45497 h 544077"/>
                      <a:gd name="connsiteX16" fmla="*/ 37243 w 478059"/>
                      <a:gd name="connsiteY16" fmla="*/ 12731 h 544077"/>
                      <a:gd name="connsiteX17" fmla="*/ 16192 w 478059"/>
                      <a:gd name="connsiteY17" fmla="*/ 348 h 544077"/>
                      <a:gd name="connsiteX18" fmla="*/ 4572 w 478059"/>
                      <a:gd name="connsiteY18" fmla="*/ 7206 h 544077"/>
                      <a:gd name="connsiteX19" fmla="*/ 7810 w 478059"/>
                      <a:gd name="connsiteY19" fmla="*/ 19779 h 544077"/>
                      <a:gd name="connsiteX20" fmla="*/ 10096 w 478059"/>
                      <a:gd name="connsiteY20" fmla="*/ 44449 h 544077"/>
                      <a:gd name="connsiteX21" fmla="*/ 3334 w 478059"/>
                      <a:gd name="connsiteY21" fmla="*/ 61118 h 544077"/>
                      <a:gd name="connsiteX22" fmla="*/ 5143 w 478059"/>
                      <a:gd name="connsiteY22" fmla="*/ 83883 h 544077"/>
                      <a:gd name="connsiteX23" fmla="*/ 0 w 478059"/>
                      <a:gd name="connsiteY23" fmla="*/ 102933 h 544077"/>
                      <a:gd name="connsiteX24" fmla="*/ 5620 w 478059"/>
                      <a:gd name="connsiteY24" fmla="*/ 125697 h 544077"/>
                      <a:gd name="connsiteX25" fmla="*/ 27908 w 478059"/>
                      <a:gd name="connsiteY25" fmla="*/ 168465 h 544077"/>
                      <a:gd name="connsiteX26" fmla="*/ 76771 w 478059"/>
                      <a:gd name="connsiteY26" fmla="*/ 223138 h 544077"/>
                      <a:gd name="connsiteX27" fmla="*/ 109918 w 478059"/>
                      <a:gd name="connsiteY27" fmla="*/ 269715 h 544077"/>
                      <a:gd name="connsiteX28" fmla="*/ 125921 w 478059"/>
                      <a:gd name="connsiteY28" fmla="*/ 333342 h 544077"/>
                      <a:gd name="connsiteX29" fmla="*/ 178403 w 478059"/>
                      <a:gd name="connsiteY29" fmla="*/ 528319 h 544077"/>
                      <a:gd name="connsiteX30" fmla="*/ 306324 w 478059"/>
                      <a:gd name="connsiteY30" fmla="*/ 504221 h 54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8059" h="544077">
                        <a:moveTo>
                          <a:pt x="306324" y="504221"/>
                        </a:moveTo>
                        <a:cubicBezTo>
                          <a:pt x="381952" y="445071"/>
                          <a:pt x="476345" y="351821"/>
                          <a:pt x="476345" y="351821"/>
                        </a:cubicBezTo>
                        <a:lnTo>
                          <a:pt x="478060" y="140366"/>
                        </a:lnTo>
                        <a:cubicBezTo>
                          <a:pt x="478060" y="140366"/>
                          <a:pt x="429387" y="131984"/>
                          <a:pt x="383381" y="186753"/>
                        </a:cubicBezTo>
                        <a:cubicBezTo>
                          <a:pt x="337375" y="241521"/>
                          <a:pt x="252603" y="350202"/>
                          <a:pt x="252603" y="350202"/>
                        </a:cubicBezTo>
                        <a:cubicBezTo>
                          <a:pt x="252603" y="350202"/>
                          <a:pt x="206788" y="235902"/>
                          <a:pt x="199549" y="212184"/>
                        </a:cubicBezTo>
                        <a:cubicBezTo>
                          <a:pt x="197691" y="203174"/>
                          <a:pt x="196539" y="194039"/>
                          <a:pt x="196120" y="184848"/>
                        </a:cubicBezTo>
                        <a:cubicBezTo>
                          <a:pt x="193072" y="140461"/>
                          <a:pt x="170593" y="100932"/>
                          <a:pt x="146494" y="64737"/>
                        </a:cubicBezTo>
                        <a:lnTo>
                          <a:pt x="133921" y="45402"/>
                        </a:lnTo>
                        <a:cubicBezTo>
                          <a:pt x="131702" y="42382"/>
                          <a:pt x="129730" y="39201"/>
                          <a:pt x="128016" y="35877"/>
                        </a:cubicBezTo>
                        <a:cubicBezTo>
                          <a:pt x="126492" y="32924"/>
                          <a:pt x="125063" y="30352"/>
                          <a:pt x="120872" y="31209"/>
                        </a:cubicBezTo>
                        <a:cubicBezTo>
                          <a:pt x="117891" y="32000"/>
                          <a:pt x="115291" y="33819"/>
                          <a:pt x="113538" y="36353"/>
                        </a:cubicBezTo>
                        <a:cubicBezTo>
                          <a:pt x="107966" y="44944"/>
                          <a:pt x="106270" y="55498"/>
                          <a:pt x="108871" y="65404"/>
                        </a:cubicBezTo>
                        <a:cubicBezTo>
                          <a:pt x="111500" y="75196"/>
                          <a:pt x="114938" y="84759"/>
                          <a:pt x="119158" y="93979"/>
                        </a:cubicBezTo>
                        <a:cubicBezTo>
                          <a:pt x="122015" y="101123"/>
                          <a:pt x="113443" y="98837"/>
                          <a:pt x="109633" y="97218"/>
                        </a:cubicBezTo>
                        <a:cubicBezTo>
                          <a:pt x="90583" y="88931"/>
                          <a:pt x="71533" y="62070"/>
                          <a:pt x="60008" y="45497"/>
                        </a:cubicBezTo>
                        <a:cubicBezTo>
                          <a:pt x="53245" y="34029"/>
                          <a:pt x="45634" y="23075"/>
                          <a:pt x="37243" y="12731"/>
                        </a:cubicBezTo>
                        <a:cubicBezTo>
                          <a:pt x="31680" y="6521"/>
                          <a:pt x="24327" y="2196"/>
                          <a:pt x="16192" y="348"/>
                        </a:cubicBezTo>
                        <a:cubicBezTo>
                          <a:pt x="10668" y="-699"/>
                          <a:pt x="5239" y="348"/>
                          <a:pt x="4572" y="7206"/>
                        </a:cubicBezTo>
                        <a:cubicBezTo>
                          <a:pt x="4677" y="11588"/>
                          <a:pt x="5782" y="15893"/>
                          <a:pt x="7810" y="19779"/>
                        </a:cubicBezTo>
                        <a:cubicBezTo>
                          <a:pt x="12059" y="27304"/>
                          <a:pt x="12887" y="36277"/>
                          <a:pt x="10096" y="44449"/>
                        </a:cubicBezTo>
                        <a:cubicBezTo>
                          <a:pt x="7115" y="49678"/>
                          <a:pt x="4839" y="55289"/>
                          <a:pt x="3334" y="61118"/>
                        </a:cubicBezTo>
                        <a:cubicBezTo>
                          <a:pt x="2191" y="68643"/>
                          <a:pt x="5525" y="76263"/>
                          <a:pt x="5143" y="83883"/>
                        </a:cubicBezTo>
                        <a:cubicBezTo>
                          <a:pt x="3848" y="90341"/>
                          <a:pt x="2124" y="96703"/>
                          <a:pt x="0" y="102933"/>
                        </a:cubicBezTo>
                        <a:cubicBezTo>
                          <a:pt x="276" y="110829"/>
                          <a:pt x="2191" y="118582"/>
                          <a:pt x="5620" y="125697"/>
                        </a:cubicBezTo>
                        <a:cubicBezTo>
                          <a:pt x="11144" y="140871"/>
                          <a:pt x="18640" y="155244"/>
                          <a:pt x="27908" y="168465"/>
                        </a:cubicBezTo>
                        <a:cubicBezTo>
                          <a:pt x="42243" y="188343"/>
                          <a:pt x="58617" y="206669"/>
                          <a:pt x="76771" y="223138"/>
                        </a:cubicBezTo>
                        <a:cubicBezTo>
                          <a:pt x="90468" y="236597"/>
                          <a:pt x="101689" y="252361"/>
                          <a:pt x="109918" y="269715"/>
                        </a:cubicBezTo>
                        <a:cubicBezTo>
                          <a:pt x="114871" y="285146"/>
                          <a:pt x="123254" y="319626"/>
                          <a:pt x="125921" y="333342"/>
                        </a:cubicBezTo>
                        <a:cubicBezTo>
                          <a:pt x="129254" y="350106"/>
                          <a:pt x="155543" y="507745"/>
                          <a:pt x="178403" y="528319"/>
                        </a:cubicBezTo>
                        <a:cubicBezTo>
                          <a:pt x="194786" y="543178"/>
                          <a:pt x="230791" y="563466"/>
                          <a:pt x="306324" y="504221"/>
                        </a:cubicBezTo>
                        <a:close/>
                      </a:path>
                    </a:pathLst>
                  </a:custGeom>
                  <a:solidFill>
                    <a:srgbClr val="B16668"/>
                  </a:solidFill>
                  <a:ln w="9525" cap="flat">
                    <a:noFill/>
                    <a:prstDash val="solid"/>
                    <a:miter/>
                  </a:ln>
                </p:spPr>
                <p:txBody>
                  <a:bodyPr rtlCol="0" anchor="ctr"/>
                  <a:lstStyle/>
                  <a:p>
                    <a:pPr defTabSz="914378"/>
                    <a:endParaRPr lang="en-US"/>
                  </a:p>
                </p:txBody>
              </p:sp>
              <p:sp>
                <p:nvSpPr>
                  <p:cNvPr id="185" name="Freeform: Shape 184">
                    <a:extLst>
                      <a:ext uri="{FF2B5EF4-FFF2-40B4-BE49-F238E27FC236}">
                        <a16:creationId xmlns:a16="http://schemas.microsoft.com/office/drawing/2014/main" xmlns="" id="{9FEC92E6-DB68-4BB8-AACA-E48DD82E5AA6}"/>
                      </a:ext>
                    </a:extLst>
                  </p:cNvPr>
                  <p:cNvSpPr/>
                  <p:nvPr/>
                </p:nvSpPr>
                <p:spPr>
                  <a:xfrm>
                    <a:off x="3254010" y="2456477"/>
                    <a:ext cx="235458" cy="342804"/>
                  </a:xfrm>
                  <a:custGeom>
                    <a:avLst/>
                    <a:gdLst>
                      <a:gd name="connsiteX0" fmla="*/ 161830 w 235458"/>
                      <a:gd name="connsiteY0" fmla="*/ 21050 h 342804"/>
                      <a:gd name="connsiteX1" fmla="*/ 50292 w 235458"/>
                      <a:gd name="connsiteY1" fmla="*/ 136208 h 342804"/>
                      <a:gd name="connsiteX2" fmla="*/ 0 w 235458"/>
                      <a:gd name="connsiteY2" fmla="*/ 199073 h 342804"/>
                      <a:gd name="connsiteX3" fmla="*/ 34195 w 235458"/>
                      <a:gd name="connsiteY3" fmla="*/ 228219 h 342804"/>
                      <a:gd name="connsiteX4" fmla="*/ 79820 w 235458"/>
                      <a:gd name="connsiteY4" fmla="*/ 309086 h 342804"/>
                      <a:gd name="connsiteX5" fmla="*/ 86678 w 235458"/>
                      <a:gd name="connsiteY5" fmla="*/ 342805 h 342804"/>
                      <a:gd name="connsiteX6" fmla="*/ 214884 w 235458"/>
                      <a:gd name="connsiteY6" fmla="*/ 225076 h 342804"/>
                      <a:gd name="connsiteX7" fmla="*/ 235458 w 235458"/>
                      <a:gd name="connsiteY7" fmla="*/ 0 h 342804"/>
                      <a:gd name="connsiteX8" fmla="*/ 161830 w 235458"/>
                      <a:gd name="connsiteY8" fmla="*/ 21050 h 34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58" h="342804">
                        <a:moveTo>
                          <a:pt x="161830" y="21050"/>
                        </a:moveTo>
                        <a:cubicBezTo>
                          <a:pt x="134779" y="36290"/>
                          <a:pt x="120205" y="48482"/>
                          <a:pt x="50292" y="136208"/>
                        </a:cubicBezTo>
                        <a:cubicBezTo>
                          <a:pt x="31718" y="159544"/>
                          <a:pt x="12192" y="183833"/>
                          <a:pt x="0" y="199073"/>
                        </a:cubicBezTo>
                        <a:cubicBezTo>
                          <a:pt x="12802" y="207007"/>
                          <a:pt x="24327" y="216837"/>
                          <a:pt x="34195" y="228219"/>
                        </a:cubicBezTo>
                        <a:cubicBezTo>
                          <a:pt x="55321" y="251384"/>
                          <a:pt x="70923" y="279025"/>
                          <a:pt x="79820" y="309086"/>
                        </a:cubicBezTo>
                        <a:cubicBezTo>
                          <a:pt x="82925" y="320145"/>
                          <a:pt x="85211" y="331413"/>
                          <a:pt x="86678" y="342805"/>
                        </a:cubicBezTo>
                        <a:cubicBezTo>
                          <a:pt x="143828" y="291370"/>
                          <a:pt x="214884" y="225076"/>
                          <a:pt x="214884" y="225076"/>
                        </a:cubicBezTo>
                        <a:lnTo>
                          <a:pt x="235458" y="0"/>
                        </a:lnTo>
                        <a:cubicBezTo>
                          <a:pt x="209569" y="924"/>
                          <a:pt x="184299" y="8153"/>
                          <a:pt x="161830" y="21050"/>
                        </a:cubicBezTo>
                        <a:close/>
                      </a:path>
                    </a:pathLst>
                  </a:custGeom>
                  <a:solidFill>
                    <a:srgbClr val="37474F"/>
                  </a:solidFill>
                  <a:ln w="9525" cap="flat">
                    <a:noFill/>
                    <a:prstDash val="solid"/>
                    <a:miter/>
                  </a:ln>
                </p:spPr>
                <p:txBody>
                  <a:bodyPr rtlCol="0" anchor="ctr"/>
                  <a:lstStyle/>
                  <a:p>
                    <a:pPr defTabSz="914378"/>
                    <a:endParaRPr lang="en-US"/>
                  </a:p>
                </p:txBody>
              </p:sp>
              <p:sp>
                <p:nvSpPr>
                  <p:cNvPr id="186" name="Freeform: Shape 185">
                    <a:extLst>
                      <a:ext uri="{FF2B5EF4-FFF2-40B4-BE49-F238E27FC236}">
                        <a16:creationId xmlns:a16="http://schemas.microsoft.com/office/drawing/2014/main" xmlns="" id="{2DD204B4-6F2F-4681-9D6A-B6B5CA39403E}"/>
                      </a:ext>
                    </a:extLst>
                  </p:cNvPr>
                  <p:cNvSpPr/>
                  <p:nvPr/>
                </p:nvSpPr>
                <p:spPr>
                  <a:xfrm>
                    <a:off x="3088833" y="2447143"/>
                    <a:ext cx="17729" cy="82391"/>
                  </a:xfrm>
                  <a:custGeom>
                    <a:avLst/>
                    <a:gdLst>
                      <a:gd name="connsiteX0" fmla="*/ 16777 w 17729"/>
                      <a:gd name="connsiteY0" fmla="*/ 0 h 82391"/>
                      <a:gd name="connsiteX1" fmla="*/ 17730 w 17729"/>
                      <a:gd name="connsiteY1" fmla="*/ 82391 h 82391"/>
                      <a:gd name="connsiteX2" fmla="*/ 13 w 17729"/>
                      <a:gd name="connsiteY2" fmla="*/ 41243 h 82391"/>
                      <a:gd name="connsiteX3" fmla="*/ 16777 w 17729"/>
                      <a:gd name="connsiteY3" fmla="*/ 0 h 82391"/>
                    </a:gdLst>
                    <a:ahLst/>
                    <a:cxnLst>
                      <a:cxn ang="0">
                        <a:pos x="connsiteX0" y="connsiteY0"/>
                      </a:cxn>
                      <a:cxn ang="0">
                        <a:pos x="connsiteX1" y="connsiteY1"/>
                      </a:cxn>
                      <a:cxn ang="0">
                        <a:pos x="connsiteX2" y="connsiteY2"/>
                      </a:cxn>
                      <a:cxn ang="0">
                        <a:pos x="connsiteX3" y="connsiteY3"/>
                      </a:cxn>
                    </a:cxnLst>
                    <a:rect l="l" t="t" r="r" b="b"/>
                    <a:pathLst>
                      <a:path w="17729" h="82391">
                        <a:moveTo>
                          <a:pt x="16777" y="0"/>
                        </a:moveTo>
                        <a:cubicBezTo>
                          <a:pt x="3737" y="25994"/>
                          <a:pt x="4090" y="56702"/>
                          <a:pt x="17730" y="82391"/>
                        </a:cubicBezTo>
                        <a:cubicBezTo>
                          <a:pt x="17730" y="82391"/>
                          <a:pt x="-558" y="72866"/>
                          <a:pt x="13" y="41243"/>
                        </a:cubicBezTo>
                        <a:cubicBezTo>
                          <a:pt x="585" y="13049"/>
                          <a:pt x="8871" y="6763"/>
                          <a:pt x="16777" y="0"/>
                        </a:cubicBezTo>
                        <a:close/>
                      </a:path>
                    </a:pathLst>
                  </a:custGeom>
                  <a:solidFill>
                    <a:srgbClr val="9A4A4D"/>
                  </a:solidFill>
                  <a:ln w="9525" cap="flat">
                    <a:noFill/>
                    <a:prstDash val="solid"/>
                    <a:miter/>
                  </a:ln>
                </p:spPr>
                <p:txBody>
                  <a:bodyPr rtlCol="0" anchor="ctr"/>
                  <a:lstStyle/>
                  <a:p>
                    <a:pPr defTabSz="914378"/>
                    <a:endParaRPr lang="en-US"/>
                  </a:p>
                </p:txBody>
              </p:sp>
              <p:sp>
                <p:nvSpPr>
                  <p:cNvPr id="187" name="Freeform: Shape 186">
                    <a:extLst>
                      <a:ext uri="{FF2B5EF4-FFF2-40B4-BE49-F238E27FC236}">
                        <a16:creationId xmlns:a16="http://schemas.microsoft.com/office/drawing/2014/main" xmlns="" id="{738EC439-57F4-4115-B97F-883B1D1BC68B}"/>
                      </a:ext>
                    </a:extLst>
                  </p:cNvPr>
                  <p:cNvSpPr/>
                  <p:nvPr/>
                </p:nvSpPr>
                <p:spPr>
                  <a:xfrm>
                    <a:off x="3240389" y="2664980"/>
                    <a:ext cx="21893" cy="104775"/>
                  </a:xfrm>
                  <a:custGeom>
                    <a:avLst/>
                    <a:gdLst>
                      <a:gd name="connsiteX0" fmla="*/ 0 w 21893"/>
                      <a:gd name="connsiteY0" fmla="*/ 16002 h 104775"/>
                      <a:gd name="connsiteX1" fmla="*/ 19050 w 21893"/>
                      <a:gd name="connsiteY1" fmla="*/ 104775 h 104775"/>
                      <a:gd name="connsiteX2" fmla="*/ 12478 w 21893"/>
                      <a:gd name="connsiteY2" fmla="*/ 0 h 104775"/>
                    </a:gdLst>
                    <a:ahLst/>
                    <a:cxnLst>
                      <a:cxn ang="0">
                        <a:pos x="connsiteX0" y="connsiteY0"/>
                      </a:cxn>
                      <a:cxn ang="0">
                        <a:pos x="connsiteX1" y="connsiteY1"/>
                      </a:cxn>
                      <a:cxn ang="0">
                        <a:pos x="connsiteX2" y="connsiteY2"/>
                      </a:cxn>
                    </a:cxnLst>
                    <a:rect l="l" t="t" r="r" b="b"/>
                    <a:pathLst>
                      <a:path w="21893" h="104775">
                        <a:moveTo>
                          <a:pt x="0" y="16002"/>
                        </a:moveTo>
                        <a:cubicBezTo>
                          <a:pt x="11420" y="44272"/>
                          <a:pt x="17859" y="74304"/>
                          <a:pt x="19050" y="104775"/>
                        </a:cubicBezTo>
                        <a:cubicBezTo>
                          <a:pt x="24412" y="69780"/>
                          <a:pt x="22174" y="34042"/>
                          <a:pt x="12478" y="0"/>
                        </a:cubicBezTo>
                        <a:close/>
                      </a:path>
                    </a:pathLst>
                  </a:custGeom>
                  <a:solidFill>
                    <a:srgbClr val="9A4A4D"/>
                  </a:solidFill>
                  <a:ln w="9525" cap="flat">
                    <a:noFill/>
                    <a:prstDash val="solid"/>
                    <a:miter/>
                  </a:ln>
                </p:spPr>
                <p:txBody>
                  <a:bodyPr rtlCol="0" anchor="ctr"/>
                  <a:lstStyle/>
                  <a:p>
                    <a:pPr defTabSz="914378"/>
                    <a:endParaRPr lang="en-US"/>
                  </a:p>
                </p:txBody>
              </p:sp>
              <p:grpSp>
                <p:nvGrpSpPr>
                  <p:cNvPr id="188" name="Graphic 4">
                    <a:extLst>
                      <a:ext uri="{FF2B5EF4-FFF2-40B4-BE49-F238E27FC236}">
                        <a16:creationId xmlns:a16="http://schemas.microsoft.com/office/drawing/2014/main" xmlns="" id="{A00A4F5F-AEBB-4E0D-B90B-44BC4F1013CD}"/>
                      </a:ext>
                    </a:extLst>
                  </p:cNvPr>
                  <p:cNvGrpSpPr/>
                  <p:nvPr/>
                </p:nvGrpSpPr>
                <p:grpSpPr>
                  <a:xfrm>
                    <a:off x="915623" y="509282"/>
                    <a:ext cx="2937822" cy="2575482"/>
                    <a:chOff x="915623" y="509282"/>
                    <a:chExt cx="2937822" cy="2575482"/>
                  </a:xfrm>
                </p:grpSpPr>
                <p:sp>
                  <p:nvSpPr>
                    <p:cNvPr id="189" name="Freeform: Shape 188">
                      <a:extLst>
                        <a:ext uri="{FF2B5EF4-FFF2-40B4-BE49-F238E27FC236}">
                          <a16:creationId xmlns:a16="http://schemas.microsoft.com/office/drawing/2014/main" xmlns="" id="{EE85A06E-9964-40FA-9000-470B95A2BF60}"/>
                        </a:ext>
                      </a:extLst>
                    </p:cNvPr>
                    <p:cNvSpPr/>
                    <p:nvPr/>
                  </p:nvSpPr>
                  <p:spPr>
                    <a:xfrm>
                      <a:off x="3366119" y="2453831"/>
                      <a:ext cx="487326" cy="630932"/>
                    </a:xfrm>
                    <a:custGeom>
                      <a:avLst/>
                      <a:gdLst>
                        <a:gd name="connsiteX0" fmla="*/ 448723 w 487326"/>
                        <a:gd name="connsiteY0" fmla="*/ 86752 h 630932"/>
                        <a:gd name="connsiteX1" fmla="*/ 481679 w 487326"/>
                        <a:gd name="connsiteY1" fmla="*/ 587957 h 630932"/>
                        <a:gd name="connsiteX2" fmla="*/ 0 w 487326"/>
                        <a:gd name="connsiteY2" fmla="*/ 514043 h 630932"/>
                        <a:gd name="connsiteX3" fmla="*/ 9525 w 487326"/>
                        <a:gd name="connsiteY3" fmla="*/ 345165 h 630932"/>
                        <a:gd name="connsiteX4" fmla="*/ 6382 w 487326"/>
                        <a:gd name="connsiteY4" fmla="*/ 163428 h 630932"/>
                        <a:gd name="connsiteX5" fmla="*/ 109347 w 487326"/>
                        <a:gd name="connsiteY5" fmla="*/ 4741 h 630932"/>
                        <a:gd name="connsiteX6" fmla="*/ 252222 w 487326"/>
                        <a:gd name="connsiteY6" fmla="*/ 4741 h 630932"/>
                        <a:gd name="connsiteX7" fmla="*/ 448723 w 487326"/>
                        <a:gd name="connsiteY7" fmla="*/ 86752 h 63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26" h="630932">
                          <a:moveTo>
                            <a:pt x="448723" y="86752"/>
                          </a:moveTo>
                          <a:cubicBezTo>
                            <a:pt x="478631" y="107516"/>
                            <a:pt x="497300" y="222959"/>
                            <a:pt x="481679" y="587957"/>
                          </a:cubicBezTo>
                          <a:cubicBezTo>
                            <a:pt x="371570" y="664157"/>
                            <a:pt x="27051" y="638725"/>
                            <a:pt x="0" y="514043"/>
                          </a:cubicBezTo>
                          <a:cubicBezTo>
                            <a:pt x="0" y="514043"/>
                            <a:pt x="8668" y="414221"/>
                            <a:pt x="9525" y="345165"/>
                          </a:cubicBezTo>
                          <a:cubicBezTo>
                            <a:pt x="5810" y="279919"/>
                            <a:pt x="5429" y="230865"/>
                            <a:pt x="6382" y="163428"/>
                          </a:cubicBezTo>
                          <a:cubicBezTo>
                            <a:pt x="7429" y="88561"/>
                            <a:pt x="41338" y="17600"/>
                            <a:pt x="109347" y="4741"/>
                          </a:cubicBezTo>
                          <a:cubicBezTo>
                            <a:pt x="165450" y="-5927"/>
                            <a:pt x="252222" y="4741"/>
                            <a:pt x="252222" y="4741"/>
                          </a:cubicBezTo>
                          <a:cubicBezTo>
                            <a:pt x="252222" y="4741"/>
                            <a:pt x="386334" y="33602"/>
                            <a:pt x="448723" y="86752"/>
                          </a:cubicBezTo>
                          <a:close/>
                        </a:path>
                      </a:pathLst>
                    </a:custGeom>
                    <a:solidFill>
                      <a:srgbClr val="FF81AE"/>
                    </a:solidFill>
                    <a:ln w="9525" cap="flat">
                      <a:noFill/>
                      <a:prstDash val="solid"/>
                      <a:miter/>
                    </a:ln>
                  </p:spPr>
                  <p:txBody>
                    <a:bodyPr rtlCol="0" anchor="ctr"/>
                    <a:lstStyle/>
                    <a:p>
                      <a:pPr defTabSz="914378"/>
                      <a:endParaRPr lang="en-US"/>
                    </a:p>
                  </p:txBody>
                </p:sp>
                <p:sp>
                  <p:nvSpPr>
                    <p:cNvPr id="190" name="Freeform: Shape 189">
                      <a:extLst>
                        <a:ext uri="{FF2B5EF4-FFF2-40B4-BE49-F238E27FC236}">
                          <a16:creationId xmlns:a16="http://schemas.microsoft.com/office/drawing/2014/main" xmlns="" id="{77C4DCEC-6B0A-4A1A-8802-B4A41D0F9CCF}"/>
                        </a:ext>
                      </a:extLst>
                    </p:cNvPr>
                    <p:cNvSpPr/>
                    <p:nvPr/>
                  </p:nvSpPr>
                  <p:spPr>
                    <a:xfrm>
                      <a:off x="3366119" y="2453831"/>
                      <a:ext cx="487326" cy="630932"/>
                    </a:xfrm>
                    <a:custGeom>
                      <a:avLst/>
                      <a:gdLst>
                        <a:gd name="connsiteX0" fmla="*/ 448723 w 487326"/>
                        <a:gd name="connsiteY0" fmla="*/ 86752 h 630932"/>
                        <a:gd name="connsiteX1" fmla="*/ 481679 w 487326"/>
                        <a:gd name="connsiteY1" fmla="*/ 587957 h 630932"/>
                        <a:gd name="connsiteX2" fmla="*/ 0 w 487326"/>
                        <a:gd name="connsiteY2" fmla="*/ 514043 h 630932"/>
                        <a:gd name="connsiteX3" fmla="*/ 9525 w 487326"/>
                        <a:gd name="connsiteY3" fmla="*/ 345165 h 630932"/>
                        <a:gd name="connsiteX4" fmla="*/ 6382 w 487326"/>
                        <a:gd name="connsiteY4" fmla="*/ 163428 h 630932"/>
                        <a:gd name="connsiteX5" fmla="*/ 109347 w 487326"/>
                        <a:gd name="connsiteY5" fmla="*/ 4741 h 630932"/>
                        <a:gd name="connsiteX6" fmla="*/ 252222 w 487326"/>
                        <a:gd name="connsiteY6" fmla="*/ 4741 h 630932"/>
                        <a:gd name="connsiteX7" fmla="*/ 448723 w 487326"/>
                        <a:gd name="connsiteY7" fmla="*/ 86752 h 63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26" h="630932">
                          <a:moveTo>
                            <a:pt x="448723" y="86752"/>
                          </a:moveTo>
                          <a:cubicBezTo>
                            <a:pt x="478631" y="107516"/>
                            <a:pt x="497300" y="222959"/>
                            <a:pt x="481679" y="587957"/>
                          </a:cubicBezTo>
                          <a:cubicBezTo>
                            <a:pt x="371570" y="664157"/>
                            <a:pt x="27051" y="638725"/>
                            <a:pt x="0" y="514043"/>
                          </a:cubicBezTo>
                          <a:cubicBezTo>
                            <a:pt x="0" y="514043"/>
                            <a:pt x="8668" y="414221"/>
                            <a:pt x="9525" y="345165"/>
                          </a:cubicBezTo>
                          <a:cubicBezTo>
                            <a:pt x="5810" y="279919"/>
                            <a:pt x="5429" y="230865"/>
                            <a:pt x="6382" y="163428"/>
                          </a:cubicBezTo>
                          <a:cubicBezTo>
                            <a:pt x="7429" y="88561"/>
                            <a:pt x="41338" y="17600"/>
                            <a:pt x="109347" y="4741"/>
                          </a:cubicBezTo>
                          <a:cubicBezTo>
                            <a:pt x="165450" y="-5927"/>
                            <a:pt x="252222" y="4741"/>
                            <a:pt x="252222" y="4741"/>
                          </a:cubicBezTo>
                          <a:cubicBezTo>
                            <a:pt x="252222" y="4741"/>
                            <a:pt x="386334" y="33602"/>
                            <a:pt x="448723" y="86752"/>
                          </a:cubicBezTo>
                          <a:close/>
                        </a:path>
                      </a:pathLst>
                    </a:custGeom>
                    <a:solidFill>
                      <a:srgbClr val="FFFFFF"/>
                    </a:solidFill>
                    <a:ln w="9525" cap="flat">
                      <a:noFill/>
                      <a:prstDash val="solid"/>
                      <a:miter/>
                    </a:ln>
                  </p:spPr>
                  <p:txBody>
                    <a:bodyPr rtlCol="0" anchor="ctr"/>
                    <a:lstStyle/>
                    <a:p>
                      <a:pPr defTabSz="914378"/>
                      <a:endParaRPr lang="en-US"/>
                    </a:p>
                  </p:txBody>
                </p:sp>
                <p:sp>
                  <p:nvSpPr>
                    <p:cNvPr id="191" name="Freeform: Shape 190">
                      <a:extLst>
                        <a:ext uri="{FF2B5EF4-FFF2-40B4-BE49-F238E27FC236}">
                          <a16:creationId xmlns:a16="http://schemas.microsoft.com/office/drawing/2014/main" xmlns="" id="{2D1AFDD6-AF9A-4887-A196-FAACEF741D21}"/>
                        </a:ext>
                      </a:extLst>
                    </p:cNvPr>
                    <p:cNvSpPr/>
                    <p:nvPr/>
                  </p:nvSpPr>
                  <p:spPr>
                    <a:xfrm>
                      <a:off x="3385649" y="1975250"/>
                      <a:ext cx="427444" cy="464933"/>
                    </a:xfrm>
                    <a:custGeom>
                      <a:avLst/>
                      <a:gdLst>
                        <a:gd name="connsiteX0" fmla="*/ 160588 w 427444"/>
                        <a:gd name="connsiteY0" fmla="*/ 461987 h 464933"/>
                        <a:gd name="connsiteX1" fmla="*/ 51717 w 427444"/>
                        <a:gd name="connsiteY1" fmla="*/ 350830 h 464933"/>
                        <a:gd name="connsiteX2" fmla="*/ 49241 w 427444"/>
                        <a:gd name="connsiteY2" fmla="*/ 122992 h 464933"/>
                        <a:gd name="connsiteX3" fmla="*/ 134966 w 427444"/>
                        <a:gd name="connsiteY3" fmla="*/ 30219 h 464933"/>
                        <a:gd name="connsiteX4" fmla="*/ 228596 w 427444"/>
                        <a:gd name="connsiteY4" fmla="*/ 17646 h 464933"/>
                        <a:gd name="connsiteX5" fmla="*/ 334229 w 427444"/>
                        <a:gd name="connsiteY5" fmla="*/ 6692 h 464933"/>
                        <a:gd name="connsiteX6" fmla="*/ 376329 w 427444"/>
                        <a:gd name="connsiteY6" fmla="*/ 1739 h 464933"/>
                        <a:gd name="connsiteX7" fmla="*/ 402237 w 427444"/>
                        <a:gd name="connsiteY7" fmla="*/ 32791 h 464933"/>
                        <a:gd name="connsiteX8" fmla="*/ 395474 w 427444"/>
                        <a:gd name="connsiteY8" fmla="*/ 73939 h 464933"/>
                        <a:gd name="connsiteX9" fmla="*/ 427345 w 427444"/>
                        <a:gd name="connsiteY9" fmla="*/ 111020 h 464933"/>
                        <a:gd name="connsiteX10" fmla="*/ 407476 w 427444"/>
                        <a:gd name="connsiteY10" fmla="*/ 139756 h 464933"/>
                        <a:gd name="connsiteX11" fmla="*/ 406714 w 427444"/>
                        <a:gd name="connsiteY11" fmla="*/ 187381 h 464933"/>
                        <a:gd name="connsiteX12" fmla="*/ 365566 w 427444"/>
                        <a:gd name="connsiteY12" fmla="*/ 214718 h 464933"/>
                        <a:gd name="connsiteX13" fmla="*/ 361565 w 427444"/>
                        <a:gd name="connsiteY13" fmla="*/ 252818 h 464933"/>
                        <a:gd name="connsiteX14" fmla="*/ 346325 w 427444"/>
                        <a:gd name="connsiteY14" fmla="*/ 289394 h 464933"/>
                        <a:gd name="connsiteX15" fmla="*/ 321370 w 427444"/>
                        <a:gd name="connsiteY15" fmla="*/ 320065 h 464933"/>
                        <a:gd name="connsiteX16" fmla="*/ 283270 w 427444"/>
                        <a:gd name="connsiteY16" fmla="*/ 342639 h 464933"/>
                        <a:gd name="connsiteX17" fmla="*/ 260886 w 427444"/>
                        <a:gd name="connsiteY17" fmla="*/ 356164 h 464933"/>
                        <a:gd name="connsiteX18" fmla="*/ 250028 w 427444"/>
                        <a:gd name="connsiteY18" fmla="*/ 372071 h 464933"/>
                        <a:gd name="connsiteX19" fmla="*/ 187448 w 427444"/>
                        <a:gd name="connsiteY19" fmla="*/ 462178 h 464933"/>
                        <a:gd name="connsiteX20" fmla="*/ 160588 w 427444"/>
                        <a:gd name="connsiteY20" fmla="*/ 461987 h 46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7444" h="464933">
                          <a:moveTo>
                            <a:pt x="160588" y="461987"/>
                          </a:moveTo>
                          <a:cubicBezTo>
                            <a:pt x="138776" y="426554"/>
                            <a:pt x="87246" y="406171"/>
                            <a:pt x="51717" y="350830"/>
                          </a:cubicBezTo>
                          <a:cubicBezTo>
                            <a:pt x="3235" y="275202"/>
                            <a:pt x="-34008" y="180142"/>
                            <a:pt x="49241" y="122992"/>
                          </a:cubicBezTo>
                          <a:cubicBezTo>
                            <a:pt x="47812" y="90798"/>
                            <a:pt x="92389" y="45078"/>
                            <a:pt x="134966" y="30219"/>
                          </a:cubicBezTo>
                          <a:cubicBezTo>
                            <a:pt x="165046" y="19932"/>
                            <a:pt x="196859" y="15665"/>
                            <a:pt x="228596" y="17646"/>
                          </a:cubicBezTo>
                          <a:cubicBezTo>
                            <a:pt x="264172" y="20208"/>
                            <a:pt x="299929" y="16493"/>
                            <a:pt x="334229" y="6692"/>
                          </a:cubicBezTo>
                          <a:cubicBezTo>
                            <a:pt x="348040" y="2596"/>
                            <a:pt x="362804" y="-2833"/>
                            <a:pt x="376329" y="1739"/>
                          </a:cubicBezTo>
                          <a:cubicBezTo>
                            <a:pt x="389902" y="6711"/>
                            <a:pt x="399780" y="18551"/>
                            <a:pt x="402237" y="32791"/>
                          </a:cubicBezTo>
                          <a:cubicBezTo>
                            <a:pt x="404438" y="46878"/>
                            <a:pt x="402066" y="61299"/>
                            <a:pt x="395474" y="73939"/>
                          </a:cubicBezTo>
                          <a:cubicBezTo>
                            <a:pt x="414515" y="75377"/>
                            <a:pt x="428783" y="91979"/>
                            <a:pt x="427345" y="111020"/>
                          </a:cubicBezTo>
                          <a:cubicBezTo>
                            <a:pt x="426412" y="123488"/>
                            <a:pt x="418811" y="134480"/>
                            <a:pt x="407476" y="139756"/>
                          </a:cubicBezTo>
                          <a:cubicBezTo>
                            <a:pt x="417172" y="154234"/>
                            <a:pt x="416868" y="173218"/>
                            <a:pt x="406714" y="187381"/>
                          </a:cubicBezTo>
                          <a:cubicBezTo>
                            <a:pt x="396532" y="200936"/>
                            <a:pt x="382006" y="210584"/>
                            <a:pt x="365566" y="214718"/>
                          </a:cubicBezTo>
                          <a:cubicBezTo>
                            <a:pt x="366042" y="214718"/>
                            <a:pt x="362423" y="249294"/>
                            <a:pt x="361565" y="252818"/>
                          </a:cubicBezTo>
                          <a:cubicBezTo>
                            <a:pt x="358222" y="265667"/>
                            <a:pt x="353098" y="277974"/>
                            <a:pt x="346325" y="289394"/>
                          </a:cubicBezTo>
                          <a:cubicBezTo>
                            <a:pt x="339525" y="300758"/>
                            <a:pt x="331114" y="311092"/>
                            <a:pt x="321370" y="320065"/>
                          </a:cubicBezTo>
                          <a:cubicBezTo>
                            <a:pt x="309559" y="328999"/>
                            <a:pt x="296776" y="336571"/>
                            <a:pt x="283270" y="342639"/>
                          </a:cubicBezTo>
                          <a:cubicBezTo>
                            <a:pt x="275364" y="346363"/>
                            <a:pt x="267858" y="350897"/>
                            <a:pt x="260886" y="356164"/>
                          </a:cubicBezTo>
                          <a:cubicBezTo>
                            <a:pt x="256705" y="361060"/>
                            <a:pt x="253066" y="366394"/>
                            <a:pt x="250028" y="372071"/>
                          </a:cubicBezTo>
                          <a:lnTo>
                            <a:pt x="187448" y="462178"/>
                          </a:lnTo>
                          <a:cubicBezTo>
                            <a:pt x="182876" y="469131"/>
                            <a:pt x="167351" y="460558"/>
                            <a:pt x="160588" y="461987"/>
                          </a:cubicBezTo>
                          <a:close/>
                        </a:path>
                      </a:pathLst>
                    </a:custGeom>
                    <a:solidFill>
                      <a:srgbClr val="263238"/>
                    </a:solidFill>
                    <a:ln w="9525" cap="flat">
                      <a:noFill/>
                      <a:prstDash val="solid"/>
                      <a:miter/>
                    </a:ln>
                  </p:spPr>
                  <p:txBody>
                    <a:bodyPr rtlCol="0" anchor="ctr"/>
                    <a:lstStyle/>
                    <a:p>
                      <a:pPr defTabSz="914378"/>
                      <a:endParaRPr lang="en-US"/>
                    </a:p>
                  </p:txBody>
                </p:sp>
                <p:sp>
                  <p:nvSpPr>
                    <p:cNvPr id="192" name="Freeform: Shape 191">
                      <a:extLst>
                        <a:ext uri="{FF2B5EF4-FFF2-40B4-BE49-F238E27FC236}">
                          <a16:creationId xmlns:a16="http://schemas.microsoft.com/office/drawing/2014/main" xmlns="" id="{8CC544C7-10B1-4397-9F8E-F481FF79945E}"/>
                        </a:ext>
                      </a:extLst>
                    </p:cNvPr>
                    <p:cNvSpPr/>
                    <p:nvPr/>
                  </p:nvSpPr>
                  <p:spPr>
                    <a:xfrm>
                      <a:off x="3431786" y="2101861"/>
                      <a:ext cx="392148" cy="452020"/>
                    </a:xfrm>
                    <a:custGeom>
                      <a:avLst/>
                      <a:gdLst>
                        <a:gd name="connsiteX0" fmla="*/ 86543 w 392148"/>
                        <a:gd name="connsiteY0" fmla="*/ 214027 h 452020"/>
                        <a:gd name="connsiteX1" fmla="*/ 84828 w 392148"/>
                        <a:gd name="connsiteY1" fmla="*/ 216217 h 452020"/>
                        <a:gd name="connsiteX2" fmla="*/ 57587 w 392148"/>
                        <a:gd name="connsiteY2" fmla="*/ 195548 h 452020"/>
                        <a:gd name="connsiteX3" fmla="*/ 31584 w 392148"/>
                        <a:gd name="connsiteY3" fmla="*/ 191071 h 452020"/>
                        <a:gd name="connsiteX4" fmla="*/ 1199 w 392148"/>
                        <a:gd name="connsiteY4" fmla="*/ 219646 h 452020"/>
                        <a:gd name="connsiteX5" fmla="*/ 45966 w 392148"/>
                        <a:gd name="connsiteY5" fmla="*/ 285559 h 452020"/>
                        <a:gd name="connsiteX6" fmla="*/ 96925 w 392148"/>
                        <a:gd name="connsiteY6" fmla="*/ 271272 h 452020"/>
                        <a:gd name="connsiteX7" fmla="*/ 92734 w 392148"/>
                        <a:gd name="connsiteY7" fmla="*/ 367379 h 452020"/>
                        <a:gd name="connsiteX8" fmla="*/ 114737 w 392148"/>
                        <a:gd name="connsiteY8" fmla="*/ 449199 h 452020"/>
                        <a:gd name="connsiteX9" fmla="*/ 276662 w 392148"/>
                        <a:gd name="connsiteY9" fmla="*/ 391382 h 452020"/>
                        <a:gd name="connsiteX10" fmla="*/ 283139 w 392148"/>
                        <a:gd name="connsiteY10" fmla="*/ 337757 h 452020"/>
                        <a:gd name="connsiteX11" fmla="*/ 338860 w 392148"/>
                        <a:gd name="connsiteY11" fmla="*/ 317373 h 452020"/>
                        <a:gd name="connsiteX12" fmla="*/ 392010 w 392148"/>
                        <a:gd name="connsiteY12" fmla="*/ 216313 h 452020"/>
                        <a:gd name="connsiteX13" fmla="*/ 371626 w 392148"/>
                        <a:gd name="connsiteY13" fmla="*/ 135541 h 452020"/>
                        <a:gd name="connsiteX14" fmla="*/ 361053 w 392148"/>
                        <a:gd name="connsiteY14" fmla="*/ 80867 h 452020"/>
                        <a:gd name="connsiteX15" fmla="*/ 321715 w 392148"/>
                        <a:gd name="connsiteY15" fmla="*/ 0 h 452020"/>
                        <a:gd name="connsiteX16" fmla="*/ 122928 w 392148"/>
                        <a:gd name="connsiteY16" fmla="*/ 58579 h 452020"/>
                        <a:gd name="connsiteX17" fmla="*/ 121023 w 392148"/>
                        <a:gd name="connsiteY17" fmla="*/ 119634 h 452020"/>
                        <a:gd name="connsiteX18" fmla="*/ 82923 w 392148"/>
                        <a:gd name="connsiteY18" fmla="*/ 171926 h 452020"/>
                        <a:gd name="connsiteX19" fmla="*/ 88924 w 392148"/>
                        <a:gd name="connsiteY19" fmla="*/ 203835 h 452020"/>
                        <a:gd name="connsiteX20" fmla="*/ 86543 w 392148"/>
                        <a:gd name="connsiteY20" fmla="*/ 214027 h 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148" h="452020">
                          <a:moveTo>
                            <a:pt x="86543" y="214027"/>
                          </a:moveTo>
                          <a:cubicBezTo>
                            <a:pt x="86057" y="214817"/>
                            <a:pt x="85476" y="215551"/>
                            <a:pt x="84828" y="216217"/>
                          </a:cubicBezTo>
                          <a:cubicBezTo>
                            <a:pt x="75303" y="225742"/>
                            <a:pt x="71303" y="206216"/>
                            <a:pt x="57587" y="195548"/>
                          </a:cubicBezTo>
                          <a:cubicBezTo>
                            <a:pt x="50091" y="190090"/>
                            <a:pt x="40480" y="188443"/>
                            <a:pt x="31584" y="191071"/>
                          </a:cubicBezTo>
                          <a:cubicBezTo>
                            <a:pt x="16677" y="193710"/>
                            <a:pt x="4751" y="204930"/>
                            <a:pt x="1199" y="219646"/>
                          </a:cubicBezTo>
                          <a:cubicBezTo>
                            <a:pt x="-5088" y="245650"/>
                            <a:pt x="13867" y="274796"/>
                            <a:pt x="45966" y="285559"/>
                          </a:cubicBezTo>
                          <a:cubicBezTo>
                            <a:pt x="75018" y="295084"/>
                            <a:pt x="96925" y="271272"/>
                            <a:pt x="96925" y="271272"/>
                          </a:cubicBezTo>
                          <a:lnTo>
                            <a:pt x="92734" y="367379"/>
                          </a:lnTo>
                          <a:cubicBezTo>
                            <a:pt x="74827" y="383477"/>
                            <a:pt x="53396" y="437674"/>
                            <a:pt x="114737" y="449199"/>
                          </a:cubicBezTo>
                          <a:cubicBezTo>
                            <a:pt x="176078" y="460724"/>
                            <a:pt x="246753" y="436055"/>
                            <a:pt x="276662" y="391382"/>
                          </a:cubicBezTo>
                          <a:lnTo>
                            <a:pt x="283139" y="337757"/>
                          </a:lnTo>
                          <a:cubicBezTo>
                            <a:pt x="302665" y="333918"/>
                            <a:pt x="321467" y="327041"/>
                            <a:pt x="338860" y="317373"/>
                          </a:cubicBezTo>
                          <a:cubicBezTo>
                            <a:pt x="373674" y="295894"/>
                            <a:pt x="394038" y="257166"/>
                            <a:pt x="392010" y="216313"/>
                          </a:cubicBezTo>
                          <a:cubicBezTo>
                            <a:pt x="391343" y="187166"/>
                            <a:pt x="377436" y="164021"/>
                            <a:pt x="371626" y="135541"/>
                          </a:cubicBezTo>
                          <a:cubicBezTo>
                            <a:pt x="368102" y="118682"/>
                            <a:pt x="363815" y="91726"/>
                            <a:pt x="361053" y="80867"/>
                          </a:cubicBezTo>
                          <a:cubicBezTo>
                            <a:pt x="357624" y="67437"/>
                            <a:pt x="340384" y="15145"/>
                            <a:pt x="321715" y="0"/>
                          </a:cubicBezTo>
                          <a:cubicBezTo>
                            <a:pt x="306951" y="41910"/>
                            <a:pt x="205129" y="73533"/>
                            <a:pt x="122928" y="58579"/>
                          </a:cubicBezTo>
                          <a:cubicBezTo>
                            <a:pt x="127538" y="78762"/>
                            <a:pt x="126881" y="99784"/>
                            <a:pt x="121023" y="119634"/>
                          </a:cubicBezTo>
                          <a:cubicBezTo>
                            <a:pt x="114546" y="141732"/>
                            <a:pt x="99306" y="155638"/>
                            <a:pt x="82923" y="171926"/>
                          </a:cubicBezTo>
                          <a:cubicBezTo>
                            <a:pt x="87495" y="181909"/>
                            <a:pt x="89562" y="192872"/>
                            <a:pt x="88924" y="203835"/>
                          </a:cubicBezTo>
                          <a:cubicBezTo>
                            <a:pt x="89000" y="207378"/>
                            <a:pt x="88181" y="210884"/>
                            <a:pt x="86543" y="214027"/>
                          </a:cubicBezTo>
                          <a:close/>
                        </a:path>
                      </a:pathLst>
                    </a:custGeom>
                    <a:solidFill>
                      <a:srgbClr val="B16668"/>
                    </a:solidFill>
                    <a:ln w="9525" cap="flat">
                      <a:noFill/>
                      <a:prstDash val="solid"/>
                      <a:miter/>
                    </a:ln>
                  </p:spPr>
                  <p:txBody>
                    <a:bodyPr rtlCol="0" anchor="ctr"/>
                    <a:lstStyle/>
                    <a:p>
                      <a:pPr defTabSz="914378"/>
                      <a:endParaRPr lang="en-US"/>
                    </a:p>
                  </p:txBody>
                </p:sp>
                <p:sp>
                  <p:nvSpPr>
                    <p:cNvPr id="193" name="Freeform: Shape 192">
                      <a:extLst>
                        <a:ext uri="{FF2B5EF4-FFF2-40B4-BE49-F238E27FC236}">
                          <a16:creationId xmlns:a16="http://schemas.microsoft.com/office/drawing/2014/main" xmlns="" id="{36CC8714-F843-4F8A-B902-70191A029AA0}"/>
                        </a:ext>
                      </a:extLst>
                    </p:cNvPr>
                    <p:cNvSpPr/>
                    <p:nvPr/>
                  </p:nvSpPr>
                  <p:spPr>
                    <a:xfrm>
                      <a:off x="3587529" y="2208962"/>
                      <a:ext cx="40909" cy="35107"/>
                    </a:xfrm>
                    <a:custGeom>
                      <a:avLst/>
                      <a:gdLst>
                        <a:gd name="connsiteX0" fmla="*/ 40909 w 40909"/>
                        <a:gd name="connsiteY0" fmla="*/ 10819 h 35107"/>
                        <a:gd name="connsiteX1" fmla="*/ 3476 w 40909"/>
                        <a:gd name="connsiteY1" fmla="*/ 35108 h 35107"/>
                        <a:gd name="connsiteX2" fmla="*/ 10334 w 40909"/>
                        <a:gd name="connsiteY2" fmla="*/ 3485 h 35107"/>
                        <a:gd name="connsiteX3" fmla="*/ 40366 w 40909"/>
                        <a:gd name="connsiteY3" fmla="*/ 9924 h 35107"/>
                        <a:gd name="connsiteX4" fmla="*/ 40909 w 40909"/>
                        <a:gd name="connsiteY4" fmla="*/ 10819 h 3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09" h="35107">
                          <a:moveTo>
                            <a:pt x="40909" y="10819"/>
                          </a:moveTo>
                          <a:lnTo>
                            <a:pt x="3476" y="35108"/>
                          </a:lnTo>
                          <a:cubicBezTo>
                            <a:pt x="-3106" y="24440"/>
                            <a:pt x="-77" y="10476"/>
                            <a:pt x="10334" y="3485"/>
                          </a:cubicBezTo>
                          <a:cubicBezTo>
                            <a:pt x="20402" y="-3030"/>
                            <a:pt x="33851" y="-144"/>
                            <a:pt x="40366" y="9924"/>
                          </a:cubicBezTo>
                          <a:cubicBezTo>
                            <a:pt x="40557" y="10219"/>
                            <a:pt x="40738" y="10514"/>
                            <a:pt x="40909" y="10819"/>
                          </a:cubicBezTo>
                          <a:close/>
                        </a:path>
                      </a:pathLst>
                    </a:custGeom>
                    <a:solidFill>
                      <a:srgbClr val="263238"/>
                    </a:solidFill>
                    <a:ln w="9525" cap="flat">
                      <a:noFill/>
                      <a:prstDash val="solid"/>
                      <a:miter/>
                    </a:ln>
                  </p:spPr>
                  <p:txBody>
                    <a:bodyPr rtlCol="0" anchor="ctr"/>
                    <a:lstStyle/>
                    <a:p>
                      <a:pPr defTabSz="914378"/>
                      <a:endParaRPr lang="en-US"/>
                    </a:p>
                  </p:txBody>
                </p:sp>
                <p:sp>
                  <p:nvSpPr>
                    <p:cNvPr id="194" name="Freeform: Shape 193">
                      <a:extLst>
                        <a:ext uri="{FF2B5EF4-FFF2-40B4-BE49-F238E27FC236}">
                          <a16:creationId xmlns:a16="http://schemas.microsoft.com/office/drawing/2014/main" xmlns="" id="{AA328FE0-4929-46E5-970B-35E2705BBCEA}"/>
                        </a:ext>
                      </a:extLst>
                    </p:cNvPr>
                    <p:cNvSpPr/>
                    <p:nvPr/>
                  </p:nvSpPr>
                  <p:spPr>
                    <a:xfrm>
                      <a:off x="3655682" y="2332081"/>
                      <a:ext cx="60576" cy="35491"/>
                    </a:xfrm>
                    <a:custGeom>
                      <a:avLst/>
                      <a:gdLst>
                        <a:gd name="connsiteX0" fmla="*/ 569 w 60576"/>
                        <a:gd name="connsiteY0" fmla="*/ 0 h 35491"/>
                        <a:gd name="connsiteX1" fmla="*/ 60576 w 60576"/>
                        <a:gd name="connsiteY1" fmla="*/ 9525 h 35491"/>
                        <a:gd name="connsiteX2" fmla="*/ 24667 w 60576"/>
                        <a:gd name="connsiteY2" fmla="*/ 35147 h 35491"/>
                        <a:gd name="connsiteX3" fmla="*/ 454 w 60576"/>
                        <a:gd name="connsiteY3" fmla="*/ 629 h 35491"/>
                        <a:gd name="connsiteX4" fmla="*/ 569 w 60576"/>
                        <a:gd name="connsiteY4" fmla="*/ 0 h 35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 h="35491">
                          <a:moveTo>
                            <a:pt x="569" y="0"/>
                          </a:moveTo>
                          <a:lnTo>
                            <a:pt x="60576" y="9525"/>
                          </a:lnTo>
                          <a:cubicBezTo>
                            <a:pt x="57433" y="26327"/>
                            <a:pt x="41574" y="37643"/>
                            <a:pt x="24667" y="35147"/>
                          </a:cubicBezTo>
                          <a:cubicBezTo>
                            <a:pt x="8446" y="32299"/>
                            <a:pt x="-2394" y="16850"/>
                            <a:pt x="454" y="629"/>
                          </a:cubicBezTo>
                          <a:cubicBezTo>
                            <a:pt x="492" y="419"/>
                            <a:pt x="531" y="210"/>
                            <a:pt x="569" y="0"/>
                          </a:cubicBezTo>
                          <a:close/>
                        </a:path>
                      </a:pathLst>
                    </a:custGeom>
                    <a:solidFill>
                      <a:srgbClr val="9A4A4D"/>
                    </a:solidFill>
                    <a:ln w="9525" cap="flat">
                      <a:noFill/>
                      <a:prstDash val="solid"/>
                      <a:miter/>
                    </a:ln>
                  </p:spPr>
                  <p:txBody>
                    <a:bodyPr rtlCol="0" anchor="ctr"/>
                    <a:lstStyle/>
                    <a:p>
                      <a:pPr defTabSz="914378"/>
                      <a:endParaRPr lang="en-US"/>
                    </a:p>
                  </p:txBody>
                </p:sp>
                <p:sp>
                  <p:nvSpPr>
                    <p:cNvPr id="195" name="Freeform: Shape 194">
                      <a:extLst>
                        <a:ext uri="{FF2B5EF4-FFF2-40B4-BE49-F238E27FC236}">
                          <a16:creationId xmlns:a16="http://schemas.microsoft.com/office/drawing/2014/main" xmlns="" id="{BBA333F7-0368-402A-A46F-B8A1248E8A85}"/>
                        </a:ext>
                      </a:extLst>
                    </p:cNvPr>
                    <p:cNvSpPr/>
                    <p:nvPr/>
                  </p:nvSpPr>
                  <p:spPr>
                    <a:xfrm>
                      <a:off x="3658823" y="2346851"/>
                      <a:ext cx="46577" cy="21099"/>
                    </a:xfrm>
                    <a:custGeom>
                      <a:avLst/>
                      <a:gdLst>
                        <a:gd name="connsiteX0" fmla="*/ 0 w 46577"/>
                        <a:gd name="connsiteY0" fmla="*/ 4375 h 21099"/>
                        <a:gd name="connsiteX1" fmla="*/ 9525 w 46577"/>
                        <a:gd name="connsiteY1" fmla="*/ 755 h 21099"/>
                        <a:gd name="connsiteX2" fmla="*/ 46577 w 46577"/>
                        <a:gd name="connsiteY2" fmla="*/ 13233 h 21099"/>
                        <a:gd name="connsiteX3" fmla="*/ 21241 w 46577"/>
                        <a:gd name="connsiteY3" fmla="*/ 20758 h 21099"/>
                        <a:gd name="connsiteX4" fmla="*/ 0 w 46577"/>
                        <a:gd name="connsiteY4" fmla="*/ 4375 h 21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7" h="21099">
                          <a:moveTo>
                            <a:pt x="0" y="4375"/>
                          </a:moveTo>
                          <a:cubicBezTo>
                            <a:pt x="3010" y="2775"/>
                            <a:pt x="6210" y="1556"/>
                            <a:pt x="9525" y="755"/>
                          </a:cubicBezTo>
                          <a:cubicBezTo>
                            <a:pt x="23213" y="-1969"/>
                            <a:pt x="37329" y="2784"/>
                            <a:pt x="46577" y="13233"/>
                          </a:cubicBezTo>
                          <a:cubicBezTo>
                            <a:pt x="39662" y="19367"/>
                            <a:pt x="30385" y="22120"/>
                            <a:pt x="21241" y="20758"/>
                          </a:cubicBezTo>
                          <a:cubicBezTo>
                            <a:pt x="11916" y="19091"/>
                            <a:pt x="3981" y="12976"/>
                            <a:pt x="0" y="4375"/>
                          </a:cubicBezTo>
                          <a:close/>
                        </a:path>
                      </a:pathLst>
                    </a:custGeom>
                    <a:solidFill>
                      <a:srgbClr val="FFA8A7"/>
                    </a:solidFill>
                    <a:ln w="9525" cap="flat">
                      <a:noFill/>
                      <a:prstDash val="solid"/>
                      <a:miter/>
                    </a:ln>
                  </p:spPr>
                  <p:txBody>
                    <a:bodyPr rtlCol="0" anchor="ctr"/>
                    <a:lstStyle/>
                    <a:p>
                      <a:pPr defTabSz="914378"/>
                      <a:endParaRPr lang="en-US"/>
                    </a:p>
                  </p:txBody>
                </p:sp>
                <p:sp>
                  <p:nvSpPr>
                    <p:cNvPr id="196" name="Freeform: Shape 195">
                      <a:extLst>
                        <a:ext uri="{FF2B5EF4-FFF2-40B4-BE49-F238E27FC236}">
                          <a16:creationId xmlns:a16="http://schemas.microsoft.com/office/drawing/2014/main" xmlns="" id="{B786395C-9FA9-4FE0-A976-B2F1B4844DA7}"/>
                        </a:ext>
                      </a:extLst>
                    </p:cNvPr>
                    <p:cNvSpPr/>
                    <p:nvPr/>
                  </p:nvSpPr>
                  <p:spPr>
                    <a:xfrm>
                      <a:off x="3616451" y="2248608"/>
                      <a:ext cx="36607" cy="36583"/>
                    </a:xfrm>
                    <a:custGeom>
                      <a:avLst/>
                      <a:gdLst>
                        <a:gd name="connsiteX0" fmla="*/ 747 w 36607"/>
                        <a:gd name="connsiteY0" fmla="*/ 23370 h 36583"/>
                        <a:gd name="connsiteX1" fmla="*/ 23398 w 36607"/>
                        <a:gd name="connsiteY1" fmla="*/ 35858 h 36583"/>
                        <a:gd name="connsiteX2" fmla="*/ 35885 w 36607"/>
                        <a:gd name="connsiteY2" fmla="*/ 13217 h 36583"/>
                        <a:gd name="connsiteX3" fmla="*/ 13320 w 36607"/>
                        <a:gd name="connsiteY3" fmla="*/ 701 h 36583"/>
                        <a:gd name="connsiteX4" fmla="*/ 671 w 36607"/>
                        <a:gd name="connsiteY4" fmla="*/ 23104 h 36583"/>
                        <a:gd name="connsiteX5" fmla="*/ 747 w 36607"/>
                        <a:gd name="connsiteY5" fmla="*/ 23370 h 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07" h="36583">
                          <a:moveTo>
                            <a:pt x="747" y="23370"/>
                          </a:moveTo>
                          <a:cubicBezTo>
                            <a:pt x="3548" y="33076"/>
                            <a:pt x="13692" y="38668"/>
                            <a:pt x="23398" y="35858"/>
                          </a:cubicBezTo>
                          <a:cubicBezTo>
                            <a:pt x="33094" y="33057"/>
                            <a:pt x="38685" y="22923"/>
                            <a:pt x="35885" y="13217"/>
                          </a:cubicBezTo>
                          <a:cubicBezTo>
                            <a:pt x="33094" y="3549"/>
                            <a:pt x="23007" y="-2052"/>
                            <a:pt x="13320" y="701"/>
                          </a:cubicBezTo>
                          <a:cubicBezTo>
                            <a:pt x="3643" y="3396"/>
                            <a:pt x="-2025" y="13426"/>
                            <a:pt x="671" y="23104"/>
                          </a:cubicBezTo>
                          <a:cubicBezTo>
                            <a:pt x="700" y="23189"/>
                            <a:pt x="719" y="23285"/>
                            <a:pt x="747" y="23370"/>
                          </a:cubicBezTo>
                          <a:close/>
                        </a:path>
                      </a:pathLst>
                    </a:custGeom>
                    <a:solidFill>
                      <a:srgbClr val="263238"/>
                    </a:solidFill>
                    <a:ln w="9525" cap="flat">
                      <a:noFill/>
                      <a:prstDash val="solid"/>
                      <a:miter/>
                    </a:ln>
                  </p:spPr>
                  <p:txBody>
                    <a:bodyPr rtlCol="0" anchor="ctr"/>
                    <a:lstStyle/>
                    <a:p>
                      <a:pPr defTabSz="914378"/>
                      <a:endParaRPr lang="en-US"/>
                    </a:p>
                  </p:txBody>
                </p:sp>
                <p:sp>
                  <p:nvSpPr>
                    <p:cNvPr id="197" name="Freeform: Shape 196">
                      <a:extLst>
                        <a:ext uri="{FF2B5EF4-FFF2-40B4-BE49-F238E27FC236}">
                          <a16:creationId xmlns:a16="http://schemas.microsoft.com/office/drawing/2014/main" xmlns="" id="{FE8C2E10-E8CF-4236-8C1D-33F007D72DCF}"/>
                        </a:ext>
                      </a:extLst>
                    </p:cNvPr>
                    <p:cNvSpPr/>
                    <p:nvPr/>
                  </p:nvSpPr>
                  <p:spPr>
                    <a:xfrm>
                      <a:off x="3740039" y="2214502"/>
                      <a:ext cx="36584" cy="36583"/>
                    </a:xfrm>
                    <a:custGeom>
                      <a:avLst/>
                      <a:gdLst>
                        <a:gd name="connsiteX0" fmla="*/ 698 w 36584"/>
                        <a:gd name="connsiteY0" fmla="*/ 23281 h 36583"/>
                        <a:gd name="connsiteX1" fmla="*/ 23282 w 36584"/>
                        <a:gd name="connsiteY1" fmla="*/ 35883 h 36583"/>
                        <a:gd name="connsiteX2" fmla="*/ 35884 w 36584"/>
                        <a:gd name="connsiteY2" fmla="*/ 13299 h 36583"/>
                        <a:gd name="connsiteX3" fmla="*/ 13300 w 36584"/>
                        <a:gd name="connsiteY3" fmla="*/ 698 h 36583"/>
                        <a:gd name="connsiteX4" fmla="*/ 13272 w 36584"/>
                        <a:gd name="connsiteY4" fmla="*/ 707 h 36583"/>
                        <a:gd name="connsiteX5" fmla="*/ 698 w 36584"/>
                        <a:gd name="connsiteY5" fmla="*/ 23281 h 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84" h="36583">
                          <a:moveTo>
                            <a:pt x="698" y="23281"/>
                          </a:moveTo>
                          <a:cubicBezTo>
                            <a:pt x="3451" y="32997"/>
                            <a:pt x="13567" y="38645"/>
                            <a:pt x="23282" y="35883"/>
                          </a:cubicBezTo>
                          <a:cubicBezTo>
                            <a:pt x="32998" y="33130"/>
                            <a:pt x="38646" y="23024"/>
                            <a:pt x="35884" y="13299"/>
                          </a:cubicBezTo>
                          <a:cubicBezTo>
                            <a:pt x="33131" y="3584"/>
                            <a:pt x="23025" y="-2055"/>
                            <a:pt x="13300" y="698"/>
                          </a:cubicBezTo>
                          <a:cubicBezTo>
                            <a:pt x="13290" y="698"/>
                            <a:pt x="13281" y="707"/>
                            <a:pt x="13272" y="707"/>
                          </a:cubicBezTo>
                          <a:cubicBezTo>
                            <a:pt x="3575" y="3479"/>
                            <a:pt x="-2054" y="13575"/>
                            <a:pt x="698" y="23281"/>
                          </a:cubicBezTo>
                          <a:close/>
                        </a:path>
                      </a:pathLst>
                    </a:custGeom>
                    <a:solidFill>
                      <a:srgbClr val="263238"/>
                    </a:solidFill>
                    <a:ln w="9525" cap="flat">
                      <a:noFill/>
                      <a:prstDash val="solid"/>
                      <a:miter/>
                    </a:ln>
                  </p:spPr>
                  <p:txBody>
                    <a:bodyPr rtlCol="0" anchor="ctr"/>
                    <a:lstStyle/>
                    <a:p>
                      <a:pPr defTabSz="914378"/>
                      <a:endParaRPr lang="en-US"/>
                    </a:p>
                  </p:txBody>
                </p:sp>
                <p:sp>
                  <p:nvSpPr>
                    <p:cNvPr id="198" name="Freeform: Shape 197">
                      <a:extLst>
                        <a:ext uri="{FF2B5EF4-FFF2-40B4-BE49-F238E27FC236}">
                          <a16:creationId xmlns:a16="http://schemas.microsoft.com/office/drawing/2014/main" xmlns="" id="{5687AA78-E591-4083-8E88-34F2AF8D2E61}"/>
                        </a:ext>
                      </a:extLst>
                    </p:cNvPr>
                    <p:cNvSpPr/>
                    <p:nvPr/>
                  </p:nvSpPr>
                  <p:spPr>
                    <a:xfrm>
                      <a:off x="3729879" y="2169536"/>
                      <a:ext cx="44490" cy="26527"/>
                    </a:xfrm>
                    <a:custGeom>
                      <a:avLst/>
                      <a:gdLst>
                        <a:gd name="connsiteX0" fmla="*/ 44291 w 44490"/>
                        <a:gd name="connsiteY0" fmla="*/ 26528 h 26527"/>
                        <a:gd name="connsiteX1" fmla="*/ 0 w 44490"/>
                        <a:gd name="connsiteY1" fmla="*/ 18908 h 26527"/>
                        <a:gd name="connsiteX2" fmla="*/ 23984 w 44490"/>
                        <a:gd name="connsiteY2" fmla="*/ 162 h 26527"/>
                        <a:gd name="connsiteX3" fmla="*/ 25146 w 44490"/>
                        <a:gd name="connsiteY3" fmla="*/ 334 h 26527"/>
                        <a:gd name="connsiteX4" fmla="*/ 44291 w 44490"/>
                        <a:gd name="connsiteY4" fmla="*/ 26528 h 26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0" h="26527">
                          <a:moveTo>
                            <a:pt x="44291" y="26528"/>
                          </a:moveTo>
                          <a:lnTo>
                            <a:pt x="0" y="18908"/>
                          </a:lnTo>
                          <a:cubicBezTo>
                            <a:pt x="1448" y="7106"/>
                            <a:pt x="12183" y="-1285"/>
                            <a:pt x="23984" y="162"/>
                          </a:cubicBezTo>
                          <a:cubicBezTo>
                            <a:pt x="24375" y="210"/>
                            <a:pt x="24765" y="267"/>
                            <a:pt x="25146" y="334"/>
                          </a:cubicBezTo>
                          <a:cubicBezTo>
                            <a:pt x="37490" y="2563"/>
                            <a:pt x="45911" y="14088"/>
                            <a:pt x="44291" y="26528"/>
                          </a:cubicBezTo>
                          <a:close/>
                        </a:path>
                      </a:pathLst>
                    </a:custGeom>
                    <a:solidFill>
                      <a:srgbClr val="263238"/>
                    </a:solidFill>
                    <a:ln w="9525" cap="flat">
                      <a:noFill/>
                      <a:prstDash val="solid"/>
                      <a:miter/>
                    </a:ln>
                  </p:spPr>
                  <p:txBody>
                    <a:bodyPr rtlCol="0" anchor="ctr"/>
                    <a:lstStyle/>
                    <a:p>
                      <a:pPr defTabSz="914378"/>
                      <a:endParaRPr lang="en-US"/>
                    </a:p>
                  </p:txBody>
                </p:sp>
                <p:sp>
                  <p:nvSpPr>
                    <p:cNvPr id="199" name="Freeform: Shape 198">
                      <a:extLst>
                        <a:ext uri="{FF2B5EF4-FFF2-40B4-BE49-F238E27FC236}">
                          <a16:creationId xmlns:a16="http://schemas.microsoft.com/office/drawing/2014/main" xmlns="" id="{83647115-17A4-45D0-B32C-B4EA767B72AA}"/>
                        </a:ext>
                      </a:extLst>
                    </p:cNvPr>
                    <p:cNvSpPr/>
                    <p:nvPr/>
                  </p:nvSpPr>
                  <p:spPr>
                    <a:xfrm>
                      <a:off x="3685016" y="2230735"/>
                      <a:ext cx="73533" cy="82772"/>
                    </a:xfrm>
                    <a:custGeom>
                      <a:avLst/>
                      <a:gdLst>
                        <a:gd name="connsiteX0" fmla="*/ 0 w 73533"/>
                        <a:gd name="connsiteY0" fmla="*/ 0 h 82772"/>
                        <a:gd name="connsiteX1" fmla="*/ 31813 w 73533"/>
                        <a:gd name="connsiteY1" fmla="*/ 82772 h 82772"/>
                        <a:gd name="connsiteX2" fmla="*/ 73533 w 73533"/>
                        <a:gd name="connsiteY2" fmla="*/ 57626 h 82772"/>
                        <a:gd name="connsiteX3" fmla="*/ 0 w 73533"/>
                        <a:gd name="connsiteY3" fmla="*/ 0 h 82772"/>
                      </a:gdLst>
                      <a:ahLst/>
                      <a:cxnLst>
                        <a:cxn ang="0">
                          <a:pos x="connsiteX0" y="connsiteY0"/>
                        </a:cxn>
                        <a:cxn ang="0">
                          <a:pos x="connsiteX1" y="connsiteY1"/>
                        </a:cxn>
                        <a:cxn ang="0">
                          <a:pos x="connsiteX2" y="connsiteY2"/>
                        </a:cxn>
                        <a:cxn ang="0">
                          <a:pos x="connsiteX3" y="connsiteY3"/>
                        </a:cxn>
                      </a:cxnLst>
                      <a:rect l="l" t="t" r="r" b="b"/>
                      <a:pathLst>
                        <a:path w="73533" h="82772">
                          <a:moveTo>
                            <a:pt x="0" y="0"/>
                          </a:moveTo>
                          <a:lnTo>
                            <a:pt x="31813" y="82772"/>
                          </a:lnTo>
                          <a:lnTo>
                            <a:pt x="73533" y="57626"/>
                          </a:lnTo>
                          <a:lnTo>
                            <a:pt x="0" y="0"/>
                          </a:lnTo>
                          <a:close/>
                        </a:path>
                      </a:pathLst>
                    </a:custGeom>
                    <a:solidFill>
                      <a:srgbClr val="9A4A4D"/>
                    </a:solidFill>
                    <a:ln w="9525" cap="flat">
                      <a:noFill/>
                      <a:prstDash val="solid"/>
                      <a:miter/>
                    </a:ln>
                  </p:spPr>
                  <p:txBody>
                    <a:bodyPr rtlCol="0" anchor="ctr"/>
                    <a:lstStyle/>
                    <a:p>
                      <a:pPr defTabSz="914378"/>
                      <a:endParaRPr lang="en-US"/>
                    </a:p>
                  </p:txBody>
                </p:sp>
                <p:sp>
                  <p:nvSpPr>
                    <p:cNvPr id="200" name="Freeform: Shape 199">
                      <a:extLst>
                        <a:ext uri="{FF2B5EF4-FFF2-40B4-BE49-F238E27FC236}">
                          <a16:creationId xmlns:a16="http://schemas.microsoft.com/office/drawing/2014/main" xmlns="" id="{58B68A06-1273-4334-8550-90B21DA4939F}"/>
                        </a:ext>
                      </a:extLst>
                    </p:cNvPr>
                    <p:cNvSpPr/>
                    <p:nvPr/>
                  </p:nvSpPr>
                  <p:spPr>
                    <a:xfrm>
                      <a:off x="3551476" y="2387993"/>
                      <a:ext cx="163829" cy="75708"/>
                    </a:xfrm>
                    <a:custGeom>
                      <a:avLst/>
                      <a:gdLst>
                        <a:gd name="connsiteX0" fmla="*/ 163830 w 163829"/>
                        <a:gd name="connsiteY0" fmla="*/ 51816 h 75708"/>
                        <a:gd name="connsiteX1" fmla="*/ 50006 w 163829"/>
                        <a:gd name="connsiteY1" fmla="*/ 42291 h 75708"/>
                        <a:gd name="connsiteX2" fmla="*/ 0 w 163829"/>
                        <a:gd name="connsiteY2" fmla="*/ 0 h 75708"/>
                        <a:gd name="connsiteX3" fmla="*/ 34862 w 163829"/>
                        <a:gd name="connsiteY3" fmla="*/ 47625 h 75708"/>
                        <a:gd name="connsiteX4" fmla="*/ 161163 w 163829"/>
                        <a:gd name="connsiteY4" fmla="*/ 74009 h 7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9" h="75708">
                          <a:moveTo>
                            <a:pt x="163830" y="51816"/>
                          </a:moveTo>
                          <a:cubicBezTo>
                            <a:pt x="163830" y="51816"/>
                            <a:pt x="100774" y="59531"/>
                            <a:pt x="50006" y="42291"/>
                          </a:cubicBezTo>
                          <a:cubicBezTo>
                            <a:pt x="29403" y="33642"/>
                            <a:pt x="11944" y="18878"/>
                            <a:pt x="0" y="0"/>
                          </a:cubicBezTo>
                          <a:cubicBezTo>
                            <a:pt x="0" y="0"/>
                            <a:pt x="14573" y="32956"/>
                            <a:pt x="34862" y="47625"/>
                          </a:cubicBezTo>
                          <a:cubicBezTo>
                            <a:pt x="88106" y="85725"/>
                            <a:pt x="161163" y="74009"/>
                            <a:pt x="161163" y="74009"/>
                          </a:cubicBezTo>
                          <a:close/>
                        </a:path>
                      </a:pathLst>
                    </a:custGeom>
                    <a:solidFill>
                      <a:srgbClr val="9A4A4D"/>
                    </a:solidFill>
                    <a:ln w="9525" cap="flat">
                      <a:noFill/>
                      <a:prstDash val="solid"/>
                      <a:miter/>
                    </a:ln>
                  </p:spPr>
                  <p:txBody>
                    <a:bodyPr rtlCol="0" anchor="ctr"/>
                    <a:lstStyle/>
                    <a:p>
                      <a:pPr defTabSz="914378"/>
                      <a:endParaRPr lang="en-US"/>
                    </a:p>
                  </p:txBody>
                </p:sp>
                <p:sp>
                  <p:nvSpPr>
                    <p:cNvPr id="201" name="Freeform: Shape 200">
                      <a:extLst>
                        <a:ext uri="{FF2B5EF4-FFF2-40B4-BE49-F238E27FC236}">
                          <a16:creationId xmlns:a16="http://schemas.microsoft.com/office/drawing/2014/main" xmlns="" id="{97326CB7-0C78-4C46-817B-D2F7B0E33AF0}"/>
                        </a:ext>
                      </a:extLst>
                    </p:cNvPr>
                    <p:cNvSpPr/>
                    <p:nvPr/>
                  </p:nvSpPr>
                  <p:spPr>
                    <a:xfrm>
                      <a:off x="3706448" y="2380087"/>
                      <a:ext cx="380" cy="810"/>
                    </a:xfrm>
                    <a:custGeom>
                      <a:avLst/>
                      <a:gdLst>
                        <a:gd name="connsiteX0" fmla="*/ 0 w 380"/>
                        <a:gd name="connsiteY0" fmla="*/ 0 h 810"/>
                        <a:gd name="connsiteX1" fmla="*/ 0 w 380"/>
                        <a:gd name="connsiteY1" fmla="*/ 0 h 810"/>
                        <a:gd name="connsiteX2" fmla="*/ 0 w 380"/>
                        <a:gd name="connsiteY2" fmla="*/ 0 h 810"/>
                      </a:gdLst>
                      <a:ahLst/>
                      <a:cxnLst>
                        <a:cxn ang="0">
                          <a:pos x="connsiteX0" y="connsiteY0"/>
                        </a:cxn>
                        <a:cxn ang="0">
                          <a:pos x="connsiteX1" y="connsiteY1"/>
                        </a:cxn>
                        <a:cxn ang="0">
                          <a:pos x="connsiteX2" y="connsiteY2"/>
                        </a:cxn>
                      </a:cxnLst>
                      <a:rect l="l" t="t" r="r" b="b"/>
                      <a:pathLst>
                        <a:path w="380" h="810">
                          <a:moveTo>
                            <a:pt x="0" y="0"/>
                          </a:moveTo>
                          <a:lnTo>
                            <a:pt x="0" y="0"/>
                          </a:lnTo>
                          <a:cubicBezTo>
                            <a:pt x="0" y="667"/>
                            <a:pt x="857" y="1429"/>
                            <a:pt x="0" y="0"/>
                          </a:cubicBezTo>
                          <a:close/>
                        </a:path>
                      </a:pathLst>
                    </a:custGeom>
                    <a:solidFill>
                      <a:srgbClr val="B16668"/>
                    </a:solidFill>
                    <a:ln w="9525" cap="flat">
                      <a:noFill/>
                      <a:prstDash val="solid"/>
                      <a:miter/>
                    </a:ln>
                  </p:spPr>
                  <p:txBody>
                    <a:bodyPr rtlCol="0" anchor="ctr"/>
                    <a:lstStyle/>
                    <a:p>
                      <a:pPr defTabSz="914378"/>
                      <a:endParaRPr lang="en-US"/>
                    </a:p>
                  </p:txBody>
                </p:sp>
                <p:sp>
                  <p:nvSpPr>
                    <p:cNvPr id="202" name="Freeform: Shape 201">
                      <a:extLst>
                        <a:ext uri="{FF2B5EF4-FFF2-40B4-BE49-F238E27FC236}">
                          <a16:creationId xmlns:a16="http://schemas.microsoft.com/office/drawing/2014/main" xmlns="" id="{0C04DBA7-7C92-476F-8104-27ECB0860DF9}"/>
                        </a:ext>
                      </a:extLst>
                    </p:cNvPr>
                    <p:cNvSpPr/>
                    <p:nvPr/>
                  </p:nvSpPr>
                  <p:spPr>
                    <a:xfrm>
                      <a:off x="915623" y="509282"/>
                      <a:ext cx="9525" cy="9525"/>
                    </a:xfrm>
                    <a:custGeom>
                      <a:avLst/>
                      <a:gdLst/>
                      <a:ahLst/>
                      <a:cxnLst/>
                      <a:rect l="l" t="t" r="r" b="b"/>
                      <a:pathLst>
                        <a:path w="9525" h="9525"/>
                      </a:pathLst>
                    </a:custGeom>
                    <a:solidFill>
                      <a:srgbClr val="B16668"/>
                    </a:solidFill>
                    <a:ln w="9525" cap="flat">
                      <a:noFill/>
                      <a:prstDash val="solid"/>
                      <a:miter/>
                    </a:ln>
                  </p:spPr>
                  <p:txBody>
                    <a:bodyPr rtlCol="0" anchor="ctr"/>
                    <a:lstStyle/>
                    <a:p>
                      <a:pPr defTabSz="914378"/>
                      <a:endParaRPr lang="en-US"/>
                    </a:p>
                  </p:txBody>
                </p:sp>
              </p:grpSp>
            </p:grpSp>
          </p:grpSp>
        </p:grpSp>
        <p:grpSp>
          <p:nvGrpSpPr>
            <p:cNvPr id="203" name="Graphic 4">
              <a:extLst>
                <a:ext uri="{FF2B5EF4-FFF2-40B4-BE49-F238E27FC236}">
                  <a16:creationId xmlns:a16="http://schemas.microsoft.com/office/drawing/2014/main" xmlns="" id="{884027F4-3BAB-4F3D-B5FB-160BC55B93E5}"/>
                </a:ext>
              </a:extLst>
            </p:cNvPr>
            <p:cNvGrpSpPr/>
            <p:nvPr/>
          </p:nvGrpSpPr>
          <p:grpSpPr>
            <a:xfrm>
              <a:off x="1854216" y="2709366"/>
              <a:ext cx="2202942" cy="2002345"/>
              <a:chOff x="1854216" y="2709366"/>
              <a:chExt cx="2202942" cy="2002345"/>
            </a:xfrm>
          </p:grpSpPr>
          <p:sp>
            <p:nvSpPr>
              <p:cNvPr id="204" name="Freeform: Shape 203">
                <a:extLst>
                  <a:ext uri="{FF2B5EF4-FFF2-40B4-BE49-F238E27FC236}">
                    <a16:creationId xmlns:a16="http://schemas.microsoft.com/office/drawing/2014/main" xmlns="" id="{B822F3B5-9903-4FC2-BCA5-A079E5CEDD98}"/>
                  </a:ext>
                </a:extLst>
              </p:cNvPr>
              <p:cNvSpPr/>
              <p:nvPr/>
            </p:nvSpPr>
            <p:spPr>
              <a:xfrm>
                <a:off x="1924606" y="3336301"/>
                <a:ext cx="633793" cy="395954"/>
              </a:xfrm>
              <a:custGeom>
                <a:avLst/>
                <a:gdLst>
                  <a:gd name="connsiteX0" fmla="*/ 0 w 633793"/>
                  <a:gd name="connsiteY0" fmla="*/ 365855 h 395954"/>
                  <a:gd name="connsiteX1" fmla="*/ 633794 w 633793"/>
                  <a:gd name="connsiteY1" fmla="*/ 0 h 395954"/>
                  <a:gd name="connsiteX2" fmla="*/ 633794 w 633793"/>
                  <a:gd name="connsiteY2" fmla="*/ 30099 h 395954"/>
                  <a:gd name="connsiteX3" fmla="*/ 0 w 633793"/>
                  <a:gd name="connsiteY3" fmla="*/ 395954 h 395954"/>
                  <a:gd name="connsiteX4" fmla="*/ 0 w 633793"/>
                  <a:gd name="connsiteY4" fmla="*/ 365855 h 395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793" h="395954">
                    <a:moveTo>
                      <a:pt x="0" y="365855"/>
                    </a:moveTo>
                    <a:lnTo>
                      <a:pt x="633794" y="0"/>
                    </a:lnTo>
                    <a:lnTo>
                      <a:pt x="633794" y="30099"/>
                    </a:lnTo>
                    <a:lnTo>
                      <a:pt x="0" y="395954"/>
                    </a:lnTo>
                    <a:lnTo>
                      <a:pt x="0" y="365855"/>
                    </a:lnTo>
                    <a:close/>
                  </a:path>
                </a:pathLst>
              </a:custGeom>
              <a:solidFill>
                <a:srgbClr val="263238"/>
              </a:solidFill>
              <a:ln w="9525" cap="flat">
                <a:noFill/>
                <a:prstDash val="solid"/>
                <a:miter/>
              </a:ln>
            </p:spPr>
            <p:txBody>
              <a:bodyPr rtlCol="0" anchor="ctr"/>
              <a:lstStyle/>
              <a:p>
                <a:pPr defTabSz="914378"/>
                <a:endParaRPr lang="en-US"/>
              </a:p>
            </p:txBody>
          </p:sp>
          <p:sp>
            <p:nvSpPr>
              <p:cNvPr id="205" name="Freeform: Shape 204">
                <a:extLst>
                  <a:ext uri="{FF2B5EF4-FFF2-40B4-BE49-F238E27FC236}">
                    <a16:creationId xmlns:a16="http://schemas.microsoft.com/office/drawing/2014/main" xmlns="" id="{4EC80CB5-1167-4248-8815-9E789BEB6794}"/>
                  </a:ext>
                </a:extLst>
              </p:cNvPr>
              <p:cNvSpPr/>
              <p:nvPr/>
            </p:nvSpPr>
            <p:spPr>
              <a:xfrm>
                <a:off x="1924606" y="3306203"/>
                <a:ext cx="633793" cy="395954"/>
              </a:xfrm>
              <a:custGeom>
                <a:avLst/>
                <a:gdLst>
                  <a:gd name="connsiteX0" fmla="*/ 0 w 633793"/>
                  <a:gd name="connsiteY0" fmla="*/ 365855 h 395954"/>
                  <a:gd name="connsiteX1" fmla="*/ 633794 w 633793"/>
                  <a:gd name="connsiteY1" fmla="*/ 0 h 395954"/>
                  <a:gd name="connsiteX2" fmla="*/ 633794 w 633793"/>
                  <a:gd name="connsiteY2" fmla="*/ 30099 h 395954"/>
                  <a:gd name="connsiteX3" fmla="*/ 0 w 633793"/>
                  <a:gd name="connsiteY3" fmla="*/ 395954 h 395954"/>
                  <a:gd name="connsiteX4" fmla="*/ 0 w 633793"/>
                  <a:gd name="connsiteY4" fmla="*/ 365855 h 395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793" h="395954">
                    <a:moveTo>
                      <a:pt x="0" y="365855"/>
                    </a:moveTo>
                    <a:lnTo>
                      <a:pt x="633794" y="0"/>
                    </a:lnTo>
                    <a:lnTo>
                      <a:pt x="633794" y="30099"/>
                    </a:lnTo>
                    <a:lnTo>
                      <a:pt x="0" y="395954"/>
                    </a:lnTo>
                    <a:lnTo>
                      <a:pt x="0" y="365855"/>
                    </a:lnTo>
                    <a:close/>
                  </a:path>
                </a:pathLst>
              </a:custGeom>
              <a:solidFill>
                <a:srgbClr val="37474F"/>
              </a:solidFill>
              <a:ln w="9525" cap="flat">
                <a:noFill/>
                <a:prstDash val="solid"/>
                <a:miter/>
              </a:ln>
            </p:spPr>
            <p:txBody>
              <a:bodyPr rtlCol="0" anchor="ctr"/>
              <a:lstStyle/>
              <a:p>
                <a:pPr defTabSz="914378"/>
                <a:endParaRPr lang="en-US"/>
              </a:p>
            </p:txBody>
          </p:sp>
          <p:sp>
            <p:nvSpPr>
              <p:cNvPr id="206" name="Freeform: Shape 205">
                <a:extLst>
                  <a:ext uri="{FF2B5EF4-FFF2-40B4-BE49-F238E27FC236}">
                    <a16:creationId xmlns:a16="http://schemas.microsoft.com/office/drawing/2014/main" xmlns="" id="{2A2DDB06-2D4B-4869-B6F4-C4ADF0F91C70}"/>
                  </a:ext>
                </a:extLst>
              </p:cNvPr>
              <p:cNvSpPr/>
              <p:nvPr/>
            </p:nvSpPr>
            <p:spPr>
              <a:xfrm>
                <a:off x="3057605" y="3817505"/>
                <a:ext cx="906303" cy="538829"/>
              </a:xfrm>
              <a:custGeom>
                <a:avLst/>
                <a:gdLst>
                  <a:gd name="connsiteX0" fmla="*/ 0 w 906303"/>
                  <a:gd name="connsiteY0" fmla="*/ 508730 h 538829"/>
                  <a:gd name="connsiteX1" fmla="*/ 883444 w 906303"/>
                  <a:gd name="connsiteY1" fmla="*/ 0 h 538829"/>
                  <a:gd name="connsiteX2" fmla="*/ 906304 w 906303"/>
                  <a:gd name="connsiteY2" fmla="*/ 16954 h 538829"/>
                  <a:gd name="connsiteX3" fmla="*/ 0 w 906303"/>
                  <a:gd name="connsiteY3" fmla="*/ 538829 h 538829"/>
                  <a:gd name="connsiteX4" fmla="*/ 0 w 906303"/>
                  <a:gd name="connsiteY4" fmla="*/ 508730 h 538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303" h="538829">
                    <a:moveTo>
                      <a:pt x="0" y="508730"/>
                    </a:moveTo>
                    <a:lnTo>
                      <a:pt x="883444" y="0"/>
                    </a:lnTo>
                    <a:lnTo>
                      <a:pt x="906304" y="16954"/>
                    </a:lnTo>
                    <a:lnTo>
                      <a:pt x="0" y="538829"/>
                    </a:lnTo>
                    <a:lnTo>
                      <a:pt x="0" y="508730"/>
                    </a:lnTo>
                    <a:close/>
                  </a:path>
                </a:pathLst>
              </a:custGeom>
              <a:solidFill>
                <a:srgbClr val="37474F"/>
              </a:solidFill>
              <a:ln w="9525" cap="flat">
                <a:noFill/>
                <a:prstDash val="solid"/>
                <a:miter/>
              </a:ln>
            </p:spPr>
            <p:txBody>
              <a:bodyPr rtlCol="0" anchor="ctr"/>
              <a:lstStyle/>
              <a:p>
                <a:pPr defTabSz="914378"/>
                <a:endParaRPr lang="en-US"/>
              </a:p>
            </p:txBody>
          </p:sp>
          <p:sp>
            <p:nvSpPr>
              <p:cNvPr id="207" name="Freeform: Shape 206">
                <a:extLst>
                  <a:ext uri="{FF2B5EF4-FFF2-40B4-BE49-F238E27FC236}">
                    <a16:creationId xmlns:a16="http://schemas.microsoft.com/office/drawing/2014/main" xmlns="" id="{F426AC85-4561-4B15-9C77-898AA2348ECA}"/>
                  </a:ext>
                </a:extLst>
              </p:cNvPr>
              <p:cNvSpPr/>
              <p:nvPr/>
            </p:nvSpPr>
            <p:spPr>
              <a:xfrm>
                <a:off x="3057605" y="4007433"/>
                <a:ext cx="22859" cy="704278"/>
              </a:xfrm>
              <a:custGeom>
                <a:avLst/>
                <a:gdLst>
                  <a:gd name="connsiteX0" fmla="*/ 0 w 22859"/>
                  <a:gd name="connsiteY0" fmla="*/ 13145 h 704278"/>
                  <a:gd name="connsiteX1" fmla="*/ 0 w 22859"/>
                  <a:gd name="connsiteY1" fmla="*/ 704279 h 704278"/>
                  <a:gd name="connsiteX2" fmla="*/ 22860 w 22859"/>
                  <a:gd name="connsiteY2" fmla="*/ 691039 h 704278"/>
                  <a:gd name="connsiteX3" fmla="*/ 22860 w 22859"/>
                  <a:gd name="connsiteY3" fmla="*/ 0 h 704278"/>
                  <a:gd name="connsiteX4" fmla="*/ 0 w 22859"/>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704278">
                    <a:moveTo>
                      <a:pt x="0" y="13145"/>
                    </a:moveTo>
                    <a:lnTo>
                      <a:pt x="0" y="704279"/>
                    </a:lnTo>
                    <a:lnTo>
                      <a:pt x="22860" y="691039"/>
                    </a:lnTo>
                    <a:lnTo>
                      <a:pt x="22860" y="0"/>
                    </a:lnTo>
                    <a:lnTo>
                      <a:pt x="0" y="13145"/>
                    </a:lnTo>
                    <a:close/>
                  </a:path>
                </a:pathLst>
              </a:custGeom>
              <a:solidFill>
                <a:srgbClr val="263238"/>
              </a:solidFill>
              <a:ln w="9525" cap="flat">
                <a:noFill/>
                <a:prstDash val="solid"/>
                <a:miter/>
              </a:ln>
            </p:spPr>
            <p:txBody>
              <a:bodyPr rtlCol="0" anchor="ctr"/>
              <a:lstStyle/>
              <a:p>
                <a:pPr defTabSz="914378"/>
                <a:endParaRPr lang="en-US"/>
              </a:p>
            </p:txBody>
          </p:sp>
          <p:sp>
            <p:nvSpPr>
              <p:cNvPr id="208" name="Freeform: Shape 207">
                <a:extLst>
                  <a:ext uri="{FF2B5EF4-FFF2-40B4-BE49-F238E27FC236}">
                    <a16:creationId xmlns:a16="http://schemas.microsoft.com/office/drawing/2014/main" xmlns="" id="{8F03225A-93B4-4232-91EA-13A13055E29A}"/>
                  </a:ext>
                </a:extLst>
              </p:cNvPr>
              <p:cNvSpPr/>
              <p:nvPr/>
            </p:nvSpPr>
            <p:spPr>
              <a:xfrm>
                <a:off x="3034744" y="4007433"/>
                <a:ext cx="22860" cy="704278"/>
              </a:xfrm>
              <a:custGeom>
                <a:avLst/>
                <a:gdLst>
                  <a:gd name="connsiteX0" fmla="*/ 22860 w 22860"/>
                  <a:gd name="connsiteY0" fmla="*/ 13145 h 704278"/>
                  <a:gd name="connsiteX1" fmla="*/ 22860 w 22860"/>
                  <a:gd name="connsiteY1" fmla="*/ 704279 h 704278"/>
                  <a:gd name="connsiteX2" fmla="*/ 0 w 22860"/>
                  <a:gd name="connsiteY2" fmla="*/ 691039 h 704278"/>
                  <a:gd name="connsiteX3" fmla="*/ 0 w 22860"/>
                  <a:gd name="connsiteY3" fmla="*/ 0 h 704278"/>
                  <a:gd name="connsiteX4" fmla="*/ 22860 w 22860"/>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704278">
                    <a:moveTo>
                      <a:pt x="22860" y="13145"/>
                    </a:moveTo>
                    <a:lnTo>
                      <a:pt x="22860" y="704279"/>
                    </a:lnTo>
                    <a:lnTo>
                      <a:pt x="0" y="691039"/>
                    </a:lnTo>
                    <a:lnTo>
                      <a:pt x="0" y="0"/>
                    </a:lnTo>
                    <a:lnTo>
                      <a:pt x="22860" y="13145"/>
                    </a:lnTo>
                    <a:close/>
                  </a:path>
                </a:pathLst>
              </a:custGeom>
              <a:solidFill>
                <a:srgbClr val="37474F"/>
              </a:solidFill>
              <a:ln w="9525" cap="flat">
                <a:noFill/>
                <a:prstDash val="solid"/>
                <a:miter/>
              </a:ln>
            </p:spPr>
            <p:txBody>
              <a:bodyPr rtlCol="0" anchor="ctr"/>
              <a:lstStyle/>
              <a:p>
                <a:pPr defTabSz="914378"/>
                <a:endParaRPr lang="en-US"/>
              </a:p>
            </p:txBody>
          </p:sp>
          <p:sp>
            <p:nvSpPr>
              <p:cNvPr id="209" name="Freeform: Shape 208">
                <a:extLst>
                  <a:ext uri="{FF2B5EF4-FFF2-40B4-BE49-F238E27FC236}">
                    <a16:creationId xmlns:a16="http://schemas.microsoft.com/office/drawing/2014/main" xmlns="" id="{7B0D69C1-732D-4A4A-8ACB-E3A11942B526}"/>
                  </a:ext>
                </a:extLst>
              </p:cNvPr>
              <p:cNvSpPr/>
              <p:nvPr/>
            </p:nvSpPr>
            <p:spPr>
              <a:xfrm>
                <a:off x="3963908" y="3485558"/>
                <a:ext cx="22859" cy="704278"/>
              </a:xfrm>
              <a:custGeom>
                <a:avLst/>
                <a:gdLst>
                  <a:gd name="connsiteX0" fmla="*/ 0 w 22859"/>
                  <a:gd name="connsiteY0" fmla="*/ 13145 h 704278"/>
                  <a:gd name="connsiteX1" fmla="*/ 0 w 22859"/>
                  <a:gd name="connsiteY1" fmla="*/ 704279 h 704278"/>
                  <a:gd name="connsiteX2" fmla="*/ 22860 w 22859"/>
                  <a:gd name="connsiteY2" fmla="*/ 691039 h 704278"/>
                  <a:gd name="connsiteX3" fmla="*/ 22860 w 22859"/>
                  <a:gd name="connsiteY3" fmla="*/ 0 h 704278"/>
                  <a:gd name="connsiteX4" fmla="*/ 0 w 22859"/>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704278">
                    <a:moveTo>
                      <a:pt x="0" y="13145"/>
                    </a:moveTo>
                    <a:lnTo>
                      <a:pt x="0" y="704279"/>
                    </a:lnTo>
                    <a:lnTo>
                      <a:pt x="22860" y="691039"/>
                    </a:lnTo>
                    <a:lnTo>
                      <a:pt x="22860" y="0"/>
                    </a:lnTo>
                    <a:lnTo>
                      <a:pt x="0" y="13145"/>
                    </a:lnTo>
                    <a:close/>
                  </a:path>
                </a:pathLst>
              </a:custGeom>
              <a:solidFill>
                <a:srgbClr val="263238"/>
              </a:solidFill>
              <a:ln w="9525" cap="flat">
                <a:noFill/>
                <a:prstDash val="solid"/>
                <a:miter/>
              </a:ln>
            </p:spPr>
            <p:txBody>
              <a:bodyPr rtlCol="0" anchor="ctr"/>
              <a:lstStyle/>
              <a:p>
                <a:pPr defTabSz="914378"/>
                <a:endParaRPr lang="en-US"/>
              </a:p>
            </p:txBody>
          </p:sp>
          <p:sp>
            <p:nvSpPr>
              <p:cNvPr id="210" name="Freeform: Shape 209">
                <a:extLst>
                  <a:ext uri="{FF2B5EF4-FFF2-40B4-BE49-F238E27FC236}">
                    <a16:creationId xmlns:a16="http://schemas.microsoft.com/office/drawing/2014/main" xmlns="" id="{5957F97E-1EF6-4EE0-B6EE-99D34EF70649}"/>
                  </a:ext>
                </a:extLst>
              </p:cNvPr>
              <p:cNvSpPr/>
              <p:nvPr/>
            </p:nvSpPr>
            <p:spPr>
              <a:xfrm>
                <a:off x="3941048" y="3485558"/>
                <a:ext cx="22859" cy="704278"/>
              </a:xfrm>
              <a:custGeom>
                <a:avLst/>
                <a:gdLst>
                  <a:gd name="connsiteX0" fmla="*/ 22860 w 22859"/>
                  <a:gd name="connsiteY0" fmla="*/ 13145 h 704278"/>
                  <a:gd name="connsiteX1" fmla="*/ 22860 w 22859"/>
                  <a:gd name="connsiteY1" fmla="*/ 704279 h 704278"/>
                  <a:gd name="connsiteX2" fmla="*/ 0 w 22859"/>
                  <a:gd name="connsiteY2" fmla="*/ 691039 h 704278"/>
                  <a:gd name="connsiteX3" fmla="*/ 0 w 22859"/>
                  <a:gd name="connsiteY3" fmla="*/ 0 h 704278"/>
                  <a:gd name="connsiteX4" fmla="*/ 22860 w 22859"/>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704278">
                    <a:moveTo>
                      <a:pt x="22860" y="13145"/>
                    </a:moveTo>
                    <a:lnTo>
                      <a:pt x="22860" y="704279"/>
                    </a:lnTo>
                    <a:lnTo>
                      <a:pt x="0" y="691039"/>
                    </a:lnTo>
                    <a:lnTo>
                      <a:pt x="0" y="0"/>
                    </a:lnTo>
                    <a:lnTo>
                      <a:pt x="22860" y="13145"/>
                    </a:lnTo>
                    <a:close/>
                  </a:path>
                </a:pathLst>
              </a:custGeom>
              <a:solidFill>
                <a:srgbClr val="37474F"/>
              </a:solidFill>
              <a:ln w="9525" cap="flat">
                <a:noFill/>
                <a:prstDash val="solid"/>
                <a:miter/>
              </a:ln>
            </p:spPr>
            <p:txBody>
              <a:bodyPr rtlCol="0" anchor="ctr"/>
              <a:lstStyle/>
              <a:p>
                <a:pPr defTabSz="914378"/>
                <a:endParaRPr lang="en-US"/>
              </a:p>
            </p:txBody>
          </p:sp>
          <p:sp>
            <p:nvSpPr>
              <p:cNvPr id="211" name="Freeform: Shape 210">
                <a:extLst>
                  <a:ext uri="{FF2B5EF4-FFF2-40B4-BE49-F238E27FC236}">
                    <a16:creationId xmlns:a16="http://schemas.microsoft.com/office/drawing/2014/main" xmlns="" id="{F2B11FEA-0333-4491-B15B-35D41E1D2122}"/>
                  </a:ext>
                </a:extLst>
              </p:cNvPr>
              <p:cNvSpPr/>
              <p:nvPr/>
            </p:nvSpPr>
            <p:spPr>
              <a:xfrm>
                <a:off x="3057605" y="3821315"/>
                <a:ext cx="929163" cy="565118"/>
              </a:xfrm>
              <a:custGeom>
                <a:avLst/>
                <a:gdLst>
                  <a:gd name="connsiteX0" fmla="*/ 0 w 929163"/>
                  <a:gd name="connsiteY0" fmla="*/ 535019 h 565118"/>
                  <a:gd name="connsiteX1" fmla="*/ 929164 w 929163"/>
                  <a:gd name="connsiteY1" fmla="*/ 0 h 565118"/>
                  <a:gd name="connsiteX2" fmla="*/ 929164 w 929163"/>
                  <a:gd name="connsiteY2" fmla="*/ 30099 h 565118"/>
                  <a:gd name="connsiteX3" fmla="*/ 0 w 929163"/>
                  <a:gd name="connsiteY3" fmla="*/ 565118 h 565118"/>
                  <a:gd name="connsiteX4" fmla="*/ 0 w 929163"/>
                  <a:gd name="connsiteY4" fmla="*/ 535019 h 56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163" h="565118">
                    <a:moveTo>
                      <a:pt x="0" y="535019"/>
                    </a:moveTo>
                    <a:lnTo>
                      <a:pt x="929164" y="0"/>
                    </a:lnTo>
                    <a:lnTo>
                      <a:pt x="929164" y="30099"/>
                    </a:lnTo>
                    <a:lnTo>
                      <a:pt x="0" y="565118"/>
                    </a:lnTo>
                    <a:lnTo>
                      <a:pt x="0" y="535019"/>
                    </a:lnTo>
                    <a:close/>
                  </a:path>
                </a:pathLst>
              </a:custGeom>
              <a:solidFill>
                <a:srgbClr val="263238"/>
              </a:solidFill>
              <a:ln w="9525" cap="flat">
                <a:noFill/>
                <a:prstDash val="solid"/>
                <a:miter/>
              </a:ln>
            </p:spPr>
            <p:txBody>
              <a:bodyPr rtlCol="0" anchor="ctr"/>
              <a:lstStyle/>
              <a:p>
                <a:pPr defTabSz="914378"/>
                <a:endParaRPr lang="en-US"/>
              </a:p>
            </p:txBody>
          </p:sp>
          <p:sp>
            <p:nvSpPr>
              <p:cNvPr id="212" name="Freeform: Shape 211">
                <a:extLst>
                  <a:ext uri="{FF2B5EF4-FFF2-40B4-BE49-F238E27FC236}">
                    <a16:creationId xmlns:a16="http://schemas.microsoft.com/office/drawing/2014/main" xmlns="" id="{889C54C3-A46E-4F10-9FA0-59B7CD731AB0}"/>
                  </a:ext>
                </a:extLst>
              </p:cNvPr>
              <p:cNvSpPr/>
              <p:nvPr/>
            </p:nvSpPr>
            <p:spPr>
              <a:xfrm>
                <a:off x="1947466" y="3366400"/>
                <a:ext cx="22860" cy="704278"/>
              </a:xfrm>
              <a:custGeom>
                <a:avLst/>
                <a:gdLst>
                  <a:gd name="connsiteX0" fmla="*/ 0 w 22860"/>
                  <a:gd name="connsiteY0" fmla="*/ 13145 h 704278"/>
                  <a:gd name="connsiteX1" fmla="*/ 0 w 22860"/>
                  <a:gd name="connsiteY1" fmla="*/ 704279 h 704278"/>
                  <a:gd name="connsiteX2" fmla="*/ 22860 w 22860"/>
                  <a:gd name="connsiteY2" fmla="*/ 691039 h 704278"/>
                  <a:gd name="connsiteX3" fmla="*/ 22860 w 22860"/>
                  <a:gd name="connsiteY3" fmla="*/ 0 h 704278"/>
                  <a:gd name="connsiteX4" fmla="*/ 0 w 22860"/>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704278">
                    <a:moveTo>
                      <a:pt x="0" y="13145"/>
                    </a:moveTo>
                    <a:lnTo>
                      <a:pt x="0" y="704279"/>
                    </a:lnTo>
                    <a:lnTo>
                      <a:pt x="22860" y="691039"/>
                    </a:lnTo>
                    <a:lnTo>
                      <a:pt x="22860" y="0"/>
                    </a:lnTo>
                    <a:lnTo>
                      <a:pt x="0" y="13145"/>
                    </a:lnTo>
                    <a:close/>
                  </a:path>
                </a:pathLst>
              </a:custGeom>
              <a:solidFill>
                <a:srgbClr val="263238"/>
              </a:solidFill>
              <a:ln w="9525" cap="flat">
                <a:noFill/>
                <a:prstDash val="solid"/>
                <a:miter/>
              </a:ln>
            </p:spPr>
            <p:txBody>
              <a:bodyPr rtlCol="0" anchor="ctr"/>
              <a:lstStyle/>
              <a:p>
                <a:pPr defTabSz="914378"/>
                <a:endParaRPr lang="en-US"/>
              </a:p>
            </p:txBody>
          </p:sp>
          <p:sp>
            <p:nvSpPr>
              <p:cNvPr id="213" name="Freeform: Shape 212">
                <a:extLst>
                  <a:ext uri="{FF2B5EF4-FFF2-40B4-BE49-F238E27FC236}">
                    <a16:creationId xmlns:a16="http://schemas.microsoft.com/office/drawing/2014/main" xmlns="" id="{A44B6D99-51DB-4F7D-A7DD-5EEAF53FF30B}"/>
                  </a:ext>
                </a:extLst>
              </p:cNvPr>
              <p:cNvSpPr/>
              <p:nvPr/>
            </p:nvSpPr>
            <p:spPr>
              <a:xfrm>
                <a:off x="1924606" y="3366400"/>
                <a:ext cx="22860" cy="704278"/>
              </a:xfrm>
              <a:custGeom>
                <a:avLst/>
                <a:gdLst>
                  <a:gd name="connsiteX0" fmla="*/ 22860 w 22860"/>
                  <a:gd name="connsiteY0" fmla="*/ 13145 h 704278"/>
                  <a:gd name="connsiteX1" fmla="*/ 22860 w 22860"/>
                  <a:gd name="connsiteY1" fmla="*/ 704279 h 704278"/>
                  <a:gd name="connsiteX2" fmla="*/ 0 w 22860"/>
                  <a:gd name="connsiteY2" fmla="*/ 691039 h 704278"/>
                  <a:gd name="connsiteX3" fmla="*/ 0 w 22860"/>
                  <a:gd name="connsiteY3" fmla="*/ 0 h 704278"/>
                  <a:gd name="connsiteX4" fmla="*/ 22860 w 22860"/>
                  <a:gd name="connsiteY4" fmla="*/ 13145 h 704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704278">
                    <a:moveTo>
                      <a:pt x="22860" y="13145"/>
                    </a:moveTo>
                    <a:lnTo>
                      <a:pt x="22860" y="704279"/>
                    </a:lnTo>
                    <a:lnTo>
                      <a:pt x="0" y="691039"/>
                    </a:lnTo>
                    <a:lnTo>
                      <a:pt x="0" y="0"/>
                    </a:lnTo>
                    <a:lnTo>
                      <a:pt x="22860" y="13145"/>
                    </a:lnTo>
                    <a:close/>
                  </a:path>
                </a:pathLst>
              </a:custGeom>
              <a:solidFill>
                <a:srgbClr val="37474F"/>
              </a:solidFill>
              <a:ln w="9525" cap="flat">
                <a:noFill/>
                <a:prstDash val="solid"/>
                <a:miter/>
              </a:ln>
            </p:spPr>
            <p:txBody>
              <a:bodyPr rtlCol="0" anchor="ctr"/>
              <a:lstStyle/>
              <a:p>
                <a:pPr defTabSz="914378"/>
                <a:endParaRPr lang="en-US"/>
              </a:p>
            </p:txBody>
          </p:sp>
          <p:sp>
            <p:nvSpPr>
              <p:cNvPr id="214" name="Freeform: Shape 213">
                <a:extLst>
                  <a:ext uri="{FF2B5EF4-FFF2-40B4-BE49-F238E27FC236}">
                    <a16:creationId xmlns:a16="http://schemas.microsoft.com/office/drawing/2014/main" xmlns="" id="{0220F52E-1B69-49FE-9D2A-0FD7CAD669C7}"/>
                  </a:ext>
                </a:extLst>
              </p:cNvPr>
              <p:cNvSpPr/>
              <p:nvPr/>
            </p:nvSpPr>
            <p:spPr>
              <a:xfrm>
                <a:off x="3057605" y="3363543"/>
                <a:ext cx="929163" cy="697706"/>
              </a:xfrm>
              <a:custGeom>
                <a:avLst/>
                <a:gdLst>
                  <a:gd name="connsiteX0" fmla="*/ 0 w 929163"/>
                  <a:gd name="connsiteY0" fmla="*/ 535114 h 697706"/>
                  <a:gd name="connsiteX1" fmla="*/ 0 w 929163"/>
                  <a:gd name="connsiteY1" fmla="*/ 697706 h 697706"/>
                  <a:gd name="connsiteX2" fmla="*/ 929164 w 929163"/>
                  <a:gd name="connsiteY2" fmla="*/ 162592 h 697706"/>
                  <a:gd name="connsiteX3" fmla="*/ 929164 w 929163"/>
                  <a:gd name="connsiteY3" fmla="*/ 0 h 697706"/>
                  <a:gd name="connsiteX4" fmla="*/ 0 w 929163"/>
                  <a:gd name="connsiteY4" fmla="*/ 535114 h 697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163" h="697706">
                    <a:moveTo>
                      <a:pt x="0" y="535114"/>
                    </a:moveTo>
                    <a:lnTo>
                      <a:pt x="0" y="697706"/>
                    </a:lnTo>
                    <a:lnTo>
                      <a:pt x="929164" y="162592"/>
                    </a:lnTo>
                    <a:lnTo>
                      <a:pt x="929164" y="0"/>
                    </a:lnTo>
                    <a:lnTo>
                      <a:pt x="0" y="535114"/>
                    </a:lnTo>
                    <a:close/>
                  </a:path>
                </a:pathLst>
              </a:custGeom>
              <a:solidFill>
                <a:srgbClr val="37474F"/>
              </a:solidFill>
              <a:ln w="9525" cap="flat">
                <a:noFill/>
                <a:prstDash val="solid"/>
                <a:miter/>
              </a:ln>
            </p:spPr>
            <p:txBody>
              <a:bodyPr rtlCol="0" anchor="ctr"/>
              <a:lstStyle/>
              <a:p>
                <a:pPr defTabSz="914378"/>
                <a:endParaRPr lang="en-US"/>
              </a:p>
            </p:txBody>
          </p:sp>
          <p:sp>
            <p:nvSpPr>
              <p:cNvPr id="215" name="Freeform: Shape 214">
                <a:extLst>
                  <a:ext uri="{FF2B5EF4-FFF2-40B4-BE49-F238E27FC236}">
                    <a16:creationId xmlns:a16="http://schemas.microsoft.com/office/drawing/2014/main" xmlns="" id="{7E472E7F-A2E4-4E97-B089-A3AF755EE497}"/>
                  </a:ext>
                </a:extLst>
              </p:cNvPr>
              <p:cNvSpPr/>
              <p:nvPr/>
            </p:nvSpPr>
            <p:spPr>
              <a:xfrm>
                <a:off x="1924606" y="3325729"/>
                <a:ext cx="1132998" cy="735520"/>
              </a:xfrm>
              <a:custGeom>
                <a:avLst/>
                <a:gdLst>
                  <a:gd name="connsiteX0" fmla="*/ 1132999 w 1132998"/>
                  <a:gd name="connsiteY0" fmla="*/ 735521 h 735520"/>
                  <a:gd name="connsiteX1" fmla="*/ 0 w 1132998"/>
                  <a:gd name="connsiteY1" fmla="*/ 81344 h 735520"/>
                  <a:gd name="connsiteX2" fmla="*/ 0 w 1132998"/>
                  <a:gd name="connsiteY2" fmla="*/ 0 h 735520"/>
                  <a:gd name="connsiteX3" fmla="*/ 1132999 w 1132998"/>
                  <a:gd name="connsiteY3" fmla="*/ 654177 h 735520"/>
                  <a:gd name="connsiteX4" fmla="*/ 1132999 w 1132998"/>
                  <a:gd name="connsiteY4" fmla="*/ 735521 h 73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998" h="735520">
                    <a:moveTo>
                      <a:pt x="1132999" y="735521"/>
                    </a:moveTo>
                    <a:lnTo>
                      <a:pt x="0" y="81344"/>
                    </a:lnTo>
                    <a:lnTo>
                      <a:pt x="0" y="0"/>
                    </a:lnTo>
                    <a:lnTo>
                      <a:pt x="1132999" y="654177"/>
                    </a:lnTo>
                    <a:lnTo>
                      <a:pt x="1132999" y="735521"/>
                    </a:lnTo>
                    <a:close/>
                  </a:path>
                </a:pathLst>
              </a:custGeom>
              <a:solidFill>
                <a:srgbClr val="455A64"/>
              </a:solidFill>
              <a:ln w="9525" cap="flat">
                <a:noFill/>
                <a:prstDash val="solid"/>
                <a:miter/>
              </a:ln>
            </p:spPr>
            <p:txBody>
              <a:bodyPr rtlCol="0" anchor="ctr"/>
              <a:lstStyle/>
              <a:p>
                <a:pPr defTabSz="914378"/>
                <a:endParaRPr lang="en-US"/>
              </a:p>
            </p:txBody>
          </p:sp>
          <p:grpSp>
            <p:nvGrpSpPr>
              <p:cNvPr id="216" name="Graphic 4">
                <a:extLst>
                  <a:ext uri="{FF2B5EF4-FFF2-40B4-BE49-F238E27FC236}">
                    <a16:creationId xmlns:a16="http://schemas.microsoft.com/office/drawing/2014/main" xmlns="" id="{CBA1ECB6-0362-4F2E-A0EA-DBAB074FA732}"/>
                  </a:ext>
                </a:extLst>
              </p:cNvPr>
              <p:cNvGrpSpPr/>
              <p:nvPr/>
            </p:nvGrpSpPr>
            <p:grpSpPr>
              <a:xfrm>
                <a:off x="1854216" y="2709366"/>
                <a:ext cx="2202942" cy="1311211"/>
                <a:chOff x="1854216" y="2709366"/>
                <a:chExt cx="2202942" cy="1311211"/>
              </a:xfrm>
            </p:grpSpPr>
            <p:sp>
              <p:nvSpPr>
                <p:cNvPr id="217" name="Freeform: Shape 216">
                  <a:extLst>
                    <a:ext uri="{FF2B5EF4-FFF2-40B4-BE49-F238E27FC236}">
                      <a16:creationId xmlns:a16="http://schemas.microsoft.com/office/drawing/2014/main" xmlns="" id="{2EC5F0E7-E15D-4687-9794-988BB6BD5A47}"/>
                    </a:ext>
                  </a:extLst>
                </p:cNvPr>
                <p:cNvSpPr/>
                <p:nvPr/>
              </p:nvSpPr>
              <p:spPr>
                <a:xfrm>
                  <a:off x="1854216" y="2709366"/>
                  <a:ext cx="2202942" cy="1270539"/>
                </a:xfrm>
                <a:custGeom>
                  <a:avLst/>
                  <a:gdLst>
                    <a:gd name="connsiteX0" fmla="*/ 1203389 w 2202942"/>
                    <a:gd name="connsiteY0" fmla="*/ 1270540 h 1270539"/>
                    <a:gd name="connsiteX1" fmla="*/ 2202942 w 2202942"/>
                    <a:gd name="connsiteY1" fmla="*/ 694849 h 1270539"/>
                    <a:gd name="connsiteX2" fmla="*/ 999553 w 2202942"/>
                    <a:gd name="connsiteY2" fmla="*/ 0 h 1270539"/>
                    <a:gd name="connsiteX3" fmla="*/ 0 w 2202942"/>
                    <a:gd name="connsiteY3" fmla="*/ 575691 h 1270539"/>
                    <a:gd name="connsiteX4" fmla="*/ 1203389 w 2202942"/>
                    <a:gd name="connsiteY4" fmla="*/ 1270540 h 127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942" h="1270539">
                      <a:moveTo>
                        <a:pt x="1203389" y="1270540"/>
                      </a:moveTo>
                      <a:lnTo>
                        <a:pt x="2202942" y="694849"/>
                      </a:lnTo>
                      <a:lnTo>
                        <a:pt x="999553" y="0"/>
                      </a:lnTo>
                      <a:lnTo>
                        <a:pt x="0" y="575691"/>
                      </a:lnTo>
                      <a:lnTo>
                        <a:pt x="1203389" y="1270540"/>
                      </a:lnTo>
                      <a:close/>
                    </a:path>
                  </a:pathLst>
                </a:custGeom>
                <a:solidFill>
                  <a:srgbClr val="FF81AE"/>
                </a:solidFill>
                <a:ln w="9525" cap="flat">
                  <a:noFill/>
                  <a:prstDash val="solid"/>
                  <a:miter/>
                </a:ln>
              </p:spPr>
              <p:txBody>
                <a:bodyPr rtlCol="0" anchor="ctr"/>
                <a:lstStyle/>
                <a:p>
                  <a:pPr defTabSz="914378"/>
                  <a:endParaRPr lang="en-US"/>
                </a:p>
              </p:txBody>
            </p:sp>
            <p:sp>
              <p:nvSpPr>
                <p:cNvPr id="218" name="Freeform: Shape 217">
                  <a:extLst>
                    <a:ext uri="{FF2B5EF4-FFF2-40B4-BE49-F238E27FC236}">
                      <a16:creationId xmlns:a16="http://schemas.microsoft.com/office/drawing/2014/main" xmlns="" id="{17287BF2-52F7-4526-8619-5F1A5C4BF710}"/>
                    </a:ext>
                  </a:extLst>
                </p:cNvPr>
                <p:cNvSpPr/>
                <p:nvPr/>
              </p:nvSpPr>
              <p:spPr>
                <a:xfrm>
                  <a:off x="1854216" y="2709366"/>
                  <a:ext cx="2202942" cy="1270539"/>
                </a:xfrm>
                <a:custGeom>
                  <a:avLst/>
                  <a:gdLst>
                    <a:gd name="connsiteX0" fmla="*/ 1203389 w 2202942"/>
                    <a:gd name="connsiteY0" fmla="*/ 1270540 h 1270539"/>
                    <a:gd name="connsiteX1" fmla="*/ 2202942 w 2202942"/>
                    <a:gd name="connsiteY1" fmla="*/ 694849 h 1270539"/>
                    <a:gd name="connsiteX2" fmla="*/ 999553 w 2202942"/>
                    <a:gd name="connsiteY2" fmla="*/ 0 h 1270539"/>
                    <a:gd name="connsiteX3" fmla="*/ 0 w 2202942"/>
                    <a:gd name="connsiteY3" fmla="*/ 575691 h 1270539"/>
                    <a:gd name="connsiteX4" fmla="*/ 1203389 w 2202942"/>
                    <a:gd name="connsiteY4" fmla="*/ 1270540 h 127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942" h="1270539">
                      <a:moveTo>
                        <a:pt x="1203389" y="1270540"/>
                      </a:moveTo>
                      <a:lnTo>
                        <a:pt x="2202942" y="694849"/>
                      </a:lnTo>
                      <a:lnTo>
                        <a:pt x="999553" y="0"/>
                      </a:lnTo>
                      <a:lnTo>
                        <a:pt x="0" y="575691"/>
                      </a:lnTo>
                      <a:lnTo>
                        <a:pt x="1203389" y="1270540"/>
                      </a:lnTo>
                      <a:close/>
                    </a:path>
                  </a:pathLst>
                </a:custGeom>
                <a:solidFill>
                  <a:srgbClr val="000000">
                    <a:alpha val="5000"/>
                  </a:srgbClr>
                </a:solidFill>
                <a:ln w="9525" cap="flat">
                  <a:noFill/>
                  <a:prstDash val="solid"/>
                  <a:miter/>
                </a:ln>
              </p:spPr>
              <p:txBody>
                <a:bodyPr rtlCol="0" anchor="ctr"/>
                <a:lstStyle/>
                <a:p>
                  <a:pPr defTabSz="914378"/>
                  <a:endParaRPr lang="en-US"/>
                </a:p>
              </p:txBody>
            </p:sp>
            <p:sp>
              <p:nvSpPr>
                <p:cNvPr id="219" name="Freeform: Shape 218">
                  <a:extLst>
                    <a:ext uri="{FF2B5EF4-FFF2-40B4-BE49-F238E27FC236}">
                      <a16:creationId xmlns:a16="http://schemas.microsoft.com/office/drawing/2014/main" xmlns="" id="{D051038C-E1C7-47BB-AF54-BF4E9CAA02CB}"/>
                    </a:ext>
                  </a:extLst>
                </p:cNvPr>
                <p:cNvSpPr/>
                <p:nvPr/>
              </p:nvSpPr>
              <p:spPr>
                <a:xfrm>
                  <a:off x="3057605" y="3404215"/>
                  <a:ext cx="999553" cy="616362"/>
                </a:xfrm>
                <a:custGeom>
                  <a:avLst/>
                  <a:gdLst>
                    <a:gd name="connsiteX0" fmla="*/ 999554 w 999553"/>
                    <a:gd name="connsiteY0" fmla="*/ 0 h 616362"/>
                    <a:gd name="connsiteX1" fmla="*/ 999554 w 999553"/>
                    <a:gd name="connsiteY1" fmla="*/ 40672 h 616362"/>
                    <a:gd name="connsiteX2" fmla="*/ 0 w 999553"/>
                    <a:gd name="connsiteY2" fmla="*/ 616363 h 616362"/>
                    <a:gd name="connsiteX3" fmla="*/ 0 w 999553"/>
                    <a:gd name="connsiteY3" fmla="*/ 575691 h 616362"/>
                    <a:gd name="connsiteX4" fmla="*/ 999554 w 999553"/>
                    <a:gd name="connsiteY4" fmla="*/ 0 h 61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553" h="616362">
                      <a:moveTo>
                        <a:pt x="999554" y="0"/>
                      </a:moveTo>
                      <a:lnTo>
                        <a:pt x="999554" y="40672"/>
                      </a:lnTo>
                      <a:lnTo>
                        <a:pt x="0" y="616363"/>
                      </a:lnTo>
                      <a:lnTo>
                        <a:pt x="0" y="575691"/>
                      </a:lnTo>
                      <a:lnTo>
                        <a:pt x="999554" y="0"/>
                      </a:lnTo>
                      <a:close/>
                    </a:path>
                  </a:pathLst>
                </a:custGeom>
                <a:solidFill>
                  <a:srgbClr val="FF81AE"/>
                </a:solidFill>
                <a:ln w="9525" cap="flat">
                  <a:noFill/>
                  <a:prstDash val="solid"/>
                  <a:miter/>
                </a:ln>
              </p:spPr>
              <p:txBody>
                <a:bodyPr rtlCol="0" anchor="ctr"/>
                <a:lstStyle/>
                <a:p>
                  <a:pPr defTabSz="914378"/>
                  <a:endParaRPr lang="en-US"/>
                </a:p>
              </p:txBody>
            </p:sp>
            <p:sp>
              <p:nvSpPr>
                <p:cNvPr id="220" name="Freeform: Shape 219">
                  <a:extLst>
                    <a:ext uri="{FF2B5EF4-FFF2-40B4-BE49-F238E27FC236}">
                      <a16:creationId xmlns:a16="http://schemas.microsoft.com/office/drawing/2014/main" xmlns="" id="{ACB430B1-D308-4AEE-AF0E-D19D0335C376}"/>
                    </a:ext>
                  </a:extLst>
                </p:cNvPr>
                <p:cNvSpPr/>
                <p:nvPr/>
              </p:nvSpPr>
              <p:spPr>
                <a:xfrm>
                  <a:off x="3057605" y="3404215"/>
                  <a:ext cx="999553" cy="616362"/>
                </a:xfrm>
                <a:custGeom>
                  <a:avLst/>
                  <a:gdLst>
                    <a:gd name="connsiteX0" fmla="*/ 999554 w 999553"/>
                    <a:gd name="connsiteY0" fmla="*/ 0 h 616362"/>
                    <a:gd name="connsiteX1" fmla="*/ 999554 w 999553"/>
                    <a:gd name="connsiteY1" fmla="*/ 40672 h 616362"/>
                    <a:gd name="connsiteX2" fmla="*/ 0 w 999553"/>
                    <a:gd name="connsiteY2" fmla="*/ 616363 h 616362"/>
                    <a:gd name="connsiteX3" fmla="*/ 0 w 999553"/>
                    <a:gd name="connsiteY3" fmla="*/ 575691 h 616362"/>
                    <a:gd name="connsiteX4" fmla="*/ 999554 w 999553"/>
                    <a:gd name="connsiteY4" fmla="*/ 0 h 61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553" h="616362">
                      <a:moveTo>
                        <a:pt x="999554" y="0"/>
                      </a:moveTo>
                      <a:lnTo>
                        <a:pt x="999554" y="40672"/>
                      </a:lnTo>
                      <a:lnTo>
                        <a:pt x="0" y="616363"/>
                      </a:lnTo>
                      <a:lnTo>
                        <a:pt x="0" y="575691"/>
                      </a:lnTo>
                      <a:lnTo>
                        <a:pt x="999554" y="0"/>
                      </a:lnTo>
                      <a:close/>
                    </a:path>
                  </a:pathLst>
                </a:custGeom>
                <a:solidFill>
                  <a:srgbClr val="000000">
                    <a:alpha val="40000"/>
                  </a:srgbClr>
                </a:solidFill>
                <a:ln w="9525" cap="flat">
                  <a:noFill/>
                  <a:prstDash val="solid"/>
                  <a:miter/>
                </a:ln>
              </p:spPr>
              <p:txBody>
                <a:bodyPr rtlCol="0" anchor="ctr"/>
                <a:lstStyle/>
                <a:p>
                  <a:pPr defTabSz="914378"/>
                  <a:endParaRPr lang="en-US"/>
                </a:p>
              </p:txBody>
            </p:sp>
            <p:sp>
              <p:nvSpPr>
                <p:cNvPr id="221" name="Freeform: Shape 220">
                  <a:extLst>
                    <a:ext uri="{FF2B5EF4-FFF2-40B4-BE49-F238E27FC236}">
                      <a16:creationId xmlns:a16="http://schemas.microsoft.com/office/drawing/2014/main" xmlns="" id="{6FC98EE2-F5E8-433D-AB6A-87CAEB448C35}"/>
                    </a:ext>
                  </a:extLst>
                </p:cNvPr>
                <p:cNvSpPr/>
                <p:nvPr/>
              </p:nvSpPr>
              <p:spPr>
                <a:xfrm>
                  <a:off x="1854216" y="3285057"/>
                  <a:ext cx="1203388" cy="735520"/>
                </a:xfrm>
                <a:custGeom>
                  <a:avLst/>
                  <a:gdLst>
                    <a:gd name="connsiteX0" fmla="*/ 1203389 w 1203388"/>
                    <a:gd name="connsiteY0" fmla="*/ 735521 h 735520"/>
                    <a:gd name="connsiteX1" fmla="*/ 0 w 1203388"/>
                    <a:gd name="connsiteY1" fmla="*/ 40672 h 735520"/>
                    <a:gd name="connsiteX2" fmla="*/ 0 w 1203388"/>
                    <a:gd name="connsiteY2" fmla="*/ 0 h 735520"/>
                    <a:gd name="connsiteX3" fmla="*/ 1203389 w 1203388"/>
                    <a:gd name="connsiteY3" fmla="*/ 694849 h 735520"/>
                    <a:gd name="connsiteX4" fmla="*/ 1203389 w 1203388"/>
                    <a:gd name="connsiteY4" fmla="*/ 735521 h 73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388" h="735520">
                      <a:moveTo>
                        <a:pt x="1203389" y="735521"/>
                      </a:moveTo>
                      <a:lnTo>
                        <a:pt x="0" y="40672"/>
                      </a:lnTo>
                      <a:lnTo>
                        <a:pt x="0" y="0"/>
                      </a:lnTo>
                      <a:lnTo>
                        <a:pt x="1203389" y="694849"/>
                      </a:lnTo>
                      <a:lnTo>
                        <a:pt x="1203389" y="735521"/>
                      </a:lnTo>
                      <a:close/>
                    </a:path>
                  </a:pathLst>
                </a:custGeom>
                <a:solidFill>
                  <a:srgbClr val="FF81AE"/>
                </a:solidFill>
                <a:ln w="9525" cap="flat">
                  <a:noFill/>
                  <a:prstDash val="solid"/>
                  <a:miter/>
                </a:ln>
              </p:spPr>
              <p:txBody>
                <a:bodyPr rtlCol="0" anchor="ctr"/>
                <a:lstStyle/>
                <a:p>
                  <a:pPr defTabSz="914378"/>
                  <a:endParaRPr lang="en-US"/>
                </a:p>
              </p:txBody>
            </p:sp>
            <p:sp>
              <p:nvSpPr>
                <p:cNvPr id="222" name="Freeform: Shape 221">
                  <a:extLst>
                    <a:ext uri="{FF2B5EF4-FFF2-40B4-BE49-F238E27FC236}">
                      <a16:creationId xmlns:a16="http://schemas.microsoft.com/office/drawing/2014/main" xmlns="" id="{BE10D684-6BE5-4C35-9589-8D023155A75C}"/>
                    </a:ext>
                  </a:extLst>
                </p:cNvPr>
                <p:cNvSpPr/>
                <p:nvPr/>
              </p:nvSpPr>
              <p:spPr>
                <a:xfrm>
                  <a:off x="1854216" y="3285057"/>
                  <a:ext cx="1203388" cy="735520"/>
                </a:xfrm>
                <a:custGeom>
                  <a:avLst/>
                  <a:gdLst>
                    <a:gd name="connsiteX0" fmla="*/ 1203389 w 1203388"/>
                    <a:gd name="connsiteY0" fmla="*/ 735521 h 735520"/>
                    <a:gd name="connsiteX1" fmla="*/ 0 w 1203388"/>
                    <a:gd name="connsiteY1" fmla="*/ 40672 h 735520"/>
                    <a:gd name="connsiteX2" fmla="*/ 0 w 1203388"/>
                    <a:gd name="connsiteY2" fmla="*/ 0 h 735520"/>
                    <a:gd name="connsiteX3" fmla="*/ 1203389 w 1203388"/>
                    <a:gd name="connsiteY3" fmla="*/ 694849 h 735520"/>
                    <a:gd name="connsiteX4" fmla="*/ 1203389 w 1203388"/>
                    <a:gd name="connsiteY4" fmla="*/ 735521 h 73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388" h="735520">
                      <a:moveTo>
                        <a:pt x="1203389" y="735521"/>
                      </a:moveTo>
                      <a:lnTo>
                        <a:pt x="0" y="40672"/>
                      </a:lnTo>
                      <a:lnTo>
                        <a:pt x="0" y="0"/>
                      </a:lnTo>
                      <a:lnTo>
                        <a:pt x="1203389" y="694849"/>
                      </a:lnTo>
                      <a:lnTo>
                        <a:pt x="1203389" y="735521"/>
                      </a:lnTo>
                      <a:close/>
                    </a:path>
                  </a:pathLst>
                </a:custGeom>
                <a:solidFill>
                  <a:srgbClr val="000000">
                    <a:alpha val="25000"/>
                  </a:srgbClr>
                </a:solidFill>
                <a:ln w="9525" cap="flat">
                  <a:noFill/>
                  <a:prstDash val="solid"/>
                  <a:miter/>
                </a:ln>
              </p:spPr>
              <p:txBody>
                <a:bodyPr rtlCol="0" anchor="ctr"/>
                <a:lstStyle/>
                <a:p>
                  <a:pPr defTabSz="914378"/>
                  <a:endParaRPr lang="en-US"/>
                </a:p>
              </p:txBody>
            </p:sp>
          </p:grpSp>
        </p:grpSp>
        <p:grpSp>
          <p:nvGrpSpPr>
            <p:cNvPr id="223" name="Graphic 4">
              <a:extLst>
                <a:ext uri="{FF2B5EF4-FFF2-40B4-BE49-F238E27FC236}">
                  <a16:creationId xmlns:a16="http://schemas.microsoft.com/office/drawing/2014/main" xmlns="" id="{4E9B425D-1A0C-47E2-8271-AA01107549EA}"/>
                </a:ext>
              </a:extLst>
            </p:cNvPr>
            <p:cNvGrpSpPr/>
            <p:nvPr/>
          </p:nvGrpSpPr>
          <p:grpSpPr>
            <a:xfrm>
              <a:off x="2896411" y="2988353"/>
              <a:ext cx="566231" cy="336954"/>
              <a:chOff x="2896411" y="2988353"/>
              <a:chExt cx="566231" cy="336954"/>
            </a:xfrm>
          </p:grpSpPr>
          <p:sp>
            <p:nvSpPr>
              <p:cNvPr id="224" name="Freeform: Shape 223">
                <a:extLst>
                  <a:ext uri="{FF2B5EF4-FFF2-40B4-BE49-F238E27FC236}">
                    <a16:creationId xmlns:a16="http://schemas.microsoft.com/office/drawing/2014/main" xmlns="" id="{6E981073-8182-414F-BD08-60B7852B31EC}"/>
                  </a:ext>
                </a:extLst>
              </p:cNvPr>
              <p:cNvSpPr/>
              <p:nvPr/>
            </p:nvSpPr>
            <p:spPr>
              <a:xfrm>
                <a:off x="2896411" y="2998562"/>
                <a:ext cx="566231" cy="326745"/>
              </a:xfrm>
              <a:custGeom>
                <a:avLst/>
                <a:gdLst>
                  <a:gd name="connsiteX0" fmla="*/ 316641 w 566231"/>
                  <a:gd name="connsiteY0" fmla="*/ 1507 h 326745"/>
                  <a:gd name="connsiteX1" fmla="*/ 563529 w 566231"/>
                  <a:gd name="connsiteY1" fmla="*/ 144382 h 326745"/>
                  <a:gd name="connsiteX2" fmla="*/ 566044 w 566231"/>
                  <a:gd name="connsiteY2" fmla="*/ 149297 h 326745"/>
                  <a:gd name="connsiteX3" fmla="*/ 563529 w 566231"/>
                  <a:gd name="connsiteY3" fmla="*/ 151812 h 326745"/>
                  <a:gd name="connsiteX4" fmla="*/ 262349 w 566231"/>
                  <a:gd name="connsiteY4" fmla="*/ 325167 h 326745"/>
                  <a:gd name="connsiteX5" fmla="*/ 249585 w 566231"/>
                  <a:gd name="connsiteY5" fmla="*/ 325167 h 326745"/>
                  <a:gd name="connsiteX6" fmla="*/ 2697 w 566231"/>
                  <a:gd name="connsiteY6" fmla="*/ 182292 h 326745"/>
                  <a:gd name="connsiteX7" fmla="*/ 192 w 566231"/>
                  <a:gd name="connsiteY7" fmla="*/ 177377 h 326745"/>
                  <a:gd name="connsiteX8" fmla="*/ 2697 w 566231"/>
                  <a:gd name="connsiteY8" fmla="*/ 174862 h 326745"/>
                  <a:gd name="connsiteX9" fmla="*/ 303878 w 566231"/>
                  <a:gd name="connsiteY9" fmla="*/ 1507 h 326745"/>
                  <a:gd name="connsiteX10" fmla="*/ 316641 w 566231"/>
                  <a:gd name="connsiteY10" fmla="*/ 1507 h 32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231" h="326745">
                    <a:moveTo>
                      <a:pt x="316641" y="1507"/>
                    </a:moveTo>
                    <a:lnTo>
                      <a:pt x="563529" y="144382"/>
                    </a:lnTo>
                    <a:cubicBezTo>
                      <a:pt x="565577" y="145049"/>
                      <a:pt x="566701" y="147249"/>
                      <a:pt x="566044" y="149297"/>
                    </a:cubicBezTo>
                    <a:cubicBezTo>
                      <a:pt x="565653" y="150488"/>
                      <a:pt x="564720" y="151421"/>
                      <a:pt x="563529" y="151812"/>
                    </a:cubicBezTo>
                    <a:lnTo>
                      <a:pt x="262349" y="325167"/>
                    </a:lnTo>
                    <a:cubicBezTo>
                      <a:pt x="258358" y="327272"/>
                      <a:pt x="253576" y="327272"/>
                      <a:pt x="249585" y="325167"/>
                    </a:cubicBezTo>
                    <a:lnTo>
                      <a:pt x="2697" y="182292"/>
                    </a:lnTo>
                    <a:cubicBezTo>
                      <a:pt x="649" y="181625"/>
                      <a:pt x="-475" y="179425"/>
                      <a:pt x="192" y="177377"/>
                    </a:cubicBezTo>
                    <a:cubicBezTo>
                      <a:pt x="573" y="176186"/>
                      <a:pt x="1507" y="175253"/>
                      <a:pt x="2697" y="174862"/>
                    </a:cubicBezTo>
                    <a:lnTo>
                      <a:pt x="303878" y="1507"/>
                    </a:lnTo>
                    <a:cubicBezTo>
                      <a:pt x="307897" y="-502"/>
                      <a:pt x="312622" y="-502"/>
                      <a:pt x="316641" y="1507"/>
                    </a:cubicBezTo>
                    <a:close/>
                  </a:path>
                </a:pathLst>
              </a:custGeom>
              <a:solidFill>
                <a:srgbClr val="000000">
                  <a:alpha val="15000"/>
                </a:srgbClr>
              </a:solidFill>
              <a:ln w="9525" cap="flat">
                <a:noFill/>
                <a:prstDash val="solid"/>
                <a:miter/>
              </a:ln>
            </p:spPr>
            <p:txBody>
              <a:bodyPr rtlCol="0" anchor="ctr"/>
              <a:lstStyle/>
              <a:p>
                <a:pPr defTabSz="914378"/>
                <a:endParaRPr lang="en-US"/>
              </a:p>
            </p:txBody>
          </p:sp>
          <p:grpSp>
            <p:nvGrpSpPr>
              <p:cNvPr id="225" name="Graphic 4">
                <a:extLst>
                  <a:ext uri="{FF2B5EF4-FFF2-40B4-BE49-F238E27FC236}">
                    <a16:creationId xmlns:a16="http://schemas.microsoft.com/office/drawing/2014/main" xmlns="" id="{743557F8-3CF0-4BA7-BC15-E039C92E3479}"/>
                  </a:ext>
                </a:extLst>
              </p:cNvPr>
              <p:cNvGrpSpPr/>
              <p:nvPr/>
            </p:nvGrpSpPr>
            <p:grpSpPr>
              <a:xfrm>
                <a:off x="2934923" y="2988353"/>
                <a:ext cx="505301" cy="318326"/>
                <a:chOff x="2934923" y="2988353"/>
                <a:chExt cx="505301" cy="318326"/>
              </a:xfrm>
            </p:grpSpPr>
            <p:sp>
              <p:nvSpPr>
                <p:cNvPr id="226" name="Freeform: Shape 225">
                  <a:extLst>
                    <a:ext uri="{FF2B5EF4-FFF2-40B4-BE49-F238E27FC236}">
                      <a16:creationId xmlns:a16="http://schemas.microsoft.com/office/drawing/2014/main" xmlns="" id="{64CB2F94-C17D-4948-A28F-5ECF2C75E36D}"/>
                    </a:ext>
                  </a:extLst>
                </p:cNvPr>
                <p:cNvSpPr/>
                <p:nvPr/>
              </p:nvSpPr>
              <p:spPr>
                <a:xfrm>
                  <a:off x="2934923" y="3012737"/>
                  <a:ext cx="505301" cy="293942"/>
                </a:xfrm>
                <a:custGeom>
                  <a:avLst/>
                  <a:gdLst>
                    <a:gd name="connsiteX0" fmla="*/ 288893 w 505301"/>
                    <a:gd name="connsiteY0" fmla="*/ 0 h 293942"/>
                    <a:gd name="connsiteX1" fmla="*/ 500920 w 505301"/>
                    <a:gd name="connsiteY1" fmla="*/ 111633 h 293942"/>
                    <a:gd name="connsiteX2" fmla="*/ 505301 w 505301"/>
                    <a:gd name="connsiteY2" fmla="*/ 118396 h 293942"/>
                    <a:gd name="connsiteX3" fmla="*/ 505301 w 505301"/>
                    <a:gd name="connsiteY3" fmla="*/ 123920 h 293942"/>
                    <a:gd name="connsiteX4" fmla="*/ 500920 w 505301"/>
                    <a:gd name="connsiteY4" fmla="*/ 130778 h 293942"/>
                    <a:gd name="connsiteX5" fmla="*/ 221551 w 505301"/>
                    <a:gd name="connsiteY5" fmla="*/ 292132 h 293942"/>
                    <a:gd name="connsiteX6" fmla="*/ 214217 w 505301"/>
                    <a:gd name="connsiteY6" fmla="*/ 293942 h 293942"/>
                    <a:gd name="connsiteX7" fmla="*/ 206978 w 505301"/>
                    <a:gd name="connsiteY7" fmla="*/ 292132 h 293942"/>
                    <a:gd name="connsiteX8" fmla="*/ 0 w 505301"/>
                    <a:gd name="connsiteY8" fmla="*/ 172498 h 293942"/>
                    <a:gd name="connsiteX9" fmla="*/ 0 w 505301"/>
                    <a:gd name="connsiteY9" fmla="*/ 166973 h 29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301" h="293942">
                      <a:moveTo>
                        <a:pt x="288893" y="0"/>
                      </a:moveTo>
                      <a:lnTo>
                        <a:pt x="500920" y="111633"/>
                      </a:lnTo>
                      <a:lnTo>
                        <a:pt x="505301" y="118396"/>
                      </a:lnTo>
                      <a:lnTo>
                        <a:pt x="505301" y="123920"/>
                      </a:lnTo>
                      <a:cubicBezTo>
                        <a:pt x="505215" y="126845"/>
                        <a:pt x="503539" y="129473"/>
                        <a:pt x="500920" y="130778"/>
                      </a:cubicBezTo>
                      <a:lnTo>
                        <a:pt x="221551" y="292132"/>
                      </a:lnTo>
                      <a:cubicBezTo>
                        <a:pt x="219294" y="293342"/>
                        <a:pt x="216780" y="293961"/>
                        <a:pt x="214217" y="293942"/>
                      </a:cubicBezTo>
                      <a:cubicBezTo>
                        <a:pt x="211693" y="293961"/>
                        <a:pt x="209198" y="293342"/>
                        <a:pt x="206978" y="292132"/>
                      </a:cubicBezTo>
                      <a:lnTo>
                        <a:pt x="0" y="172498"/>
                      </a:lnTo>
                      <a:lnTo>
                        <a:pt x="0" y="166973"/>
                      </a:lnTo>
                      <a:close/>
                    </a:path>
                  </a:pathLst>
                </a:custGeom>
                <a:solidFill>
                  <a:srgbClr val="263238"/>
                </a:solidFill>
                <a:ln w="9525" cap="flat">
                  <a:noFill/>
                  <a:prstDash val="solid"/>
                  <a:miter/>
                </a:ln>
              </p:spPr>
              <p:txBody>
                <a:bodyPr rtlCol="0" anchor="ctr"/>
                <a:lstStyle/>
                <a:p>
                  <a:pPr defTabSz="914378"/>
                  <a:endParaRPr lang="en-US"/>
                </a:p>
              </p:txBody>
            </p:sp>
            <p:sp>
              <p:nvSpPr>
                <p:cNvPr id="227" name="Freeform: Shape 226">
                  <a:extLst>
                    <a:ext uri="{FF2B5EF4-FFF2-40B4-BE49-F238E27FC236}">
                      <a16:creationId xmlns:a16="http://schemas.microsoft.com/office/drawing/2014/main" xmlns="" id="{93C28D64-F43B-4529-9394-F3D76F2FB5ED}"/>
                    </a:ext>
                  </a:extLst>
                </p:cNvPr>
                <p:cNvSpPr/>
                <p:nvPr/>
              </p:nvSpPr>
              <p:spPr>
                <a:xfrm>
                  <a:off x="2934923" y="3007498"/>
                  <a:ext cx="505247" cy="293656"/>
                </a:xfrm>
                <a:custGeom>
                  <a:avLst/>
                  <a:gdLst>
                    <a:gd name="connsiteX0" fmla="*/ 214217 w 505247"/>
                    <a:gd name="connsiteY0" fmla="*/ 293656 h 293656"/>
                    <a:gd name="connsiteX1" fmla="*/ 221551 w 505247"/>
                    <a:gd name="connsiteY1" fmla="*/ 291846 h 293656"/>
                    <a:gd name="connsiteX2" fmla="*/ 500920 w 505247"/>
                    <a:gd name="connsiteY2" fmla="*/ 130683 h 293656"/>
                    <a:gd name="connsiteX3" fmla="*/ 504530 w 505247"/>
                    <a:gd name="connsiteY3" fmla="*/ 120672 h 293656"/>
                    <a:gd name="connsiteX4" fmla="*/ 500920 w 505247"/>
                    <a:gd name="connsiteY4" fmla="*/ 117062 h 293656"/>
                    <a:gd name="connsiteX5" fmla="*/ 298228 w 505247"/>
                    <a:gd name="connsiteY5" fmla="*/ 0 h 293656"/>
                    <a:gd name="connsiteX6" fmla="*/ 0 w 505247"/>
                    <a:gd name="connsiteY6" fmla="*/ 172212 h 293656"/>
                    <a:gd name="connsiteX7" fmla="*/ 207264 w 505247"/>
                    <a:gd name="connsiteY7" fmla="*/ 291846 h 293656"/>
                    <a:gd name="connsiteX8" fmla="*/ 214217 w 505247"/>
                    <a:gd name="connsiteY8" fmla="*/ 293656 h 29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247" h="293656">
                      <a:moveTo>
                        <a:pt x="214217" y="293656"/>
                      </a:moveTo>
                      <a:cubicBezTo>
                        <a:pt x="216780" y="293675"/>
                        <a:pt x="219294" y="293056"/>
                        <a:pt x="221551" y="291846"/>
                      </a:cubicBezTo>
                      <a:lnTo>
                        <a:pt x="500920" y="130683"/>
                      </a:lnTo>
                      <a:cubicBezTo>
                        <a:pt x="504682" y="128911"/>
                        <a:pt x="506301" y="124435"/>
                        <a:pt x="504530" y="120672"/>
                      </a:cubicBezTo>
                      <a:cubicBezTo>
                        <a:pt x="503787" y="119082"/>
                        <a:pt x="502510" y="117805"/>
                        <a:pt x="500920" y="117062"/>
                      </a:cubicBezTo>
                      <a:lnTo>
                        <a:pt x="298228" y="0"/>
                      </a:lnTo>
                      <a:lnTo>
                        <a:pt x="0" y="172212"/>
                      </a:lnTo>
                      <a:lnTo>
                        <a:pt x="207264" y="291846"/>
                      </a:lnTo>
                      <a:cubicBezTo>
                        <a:pt x="209398" y="293008"/>
                        <a:pt x="211788" y="293627"/>
                        <a:pt x="214217" y="293656"/>
                      </a:cubicBezTo>
                      <a:close/>
                    </a:path>
                  </a:pathLst>
                </a:custGeom>
                <a:solidFill>
                  <a:srgbClr val="FF81AE"/>
                </a:solidFill>
                <a:ln w="9525" cap="flat">
                  <a:noFill/>
                  <a:prstDash val="solid"/>
                  <a:miter/>
                </a:ln>
              </p:spPr>
              <p:txBody>
                <a:bodyPr rtlCol="0" anchor="ctr"/>
                <a:lstStyle/>
                <a:p>
                  <a:pPr defTabSz="914378"/>
                  <a:endParaRPr lang="en-US"/>
                </a:p>
              </p:txBody>
            </p:sp>
            <p:sp>
              <p:nvSpPr>
                <p:cNvPr id="228" name="Freeform: Shape 227">
                  <a:extLst>
                    <a:ext uri="{FF2B5EF4-FFF2-40B4-BE49-F238E27FC236}">
                      <a16:creationId xmlns:a16="http://schemas.microsoft.com/office/drawing/2014/main" xmlns="" id="{7D6B2DA7-9C8A-479C-B9BB-2A680ACFBE96}"/>
                    </a:ext>
                  </a:extLst>
                </p:cNvPr>
                <p:cNvSpPr/>
                <p:nvPr/>
              </p:nvSpPr>
              <p:spPr>
                <a:xfrm>
                  <a:off x="2943971" y="2991115"/>
                  <a:ext cx="491299" cy="305450"/>
                </a:xfrm>
                <a:custGeom>
                  <a:avLst/>
                  <a:gdLst>
                    <a:gd name="connsiteX0" fmla="*/ 289179 w 491299"/>
                    <a:gd name="connsiteY0" fmla="*/ 0 h 305450"/>
                    <a:gd name="connsiteX1" fmla="*/ 489204 w 491299"/>
                    <a:gd name="connsiteY1" fmla="*/ 115729 h 305450"/>
                    <a:gd name="connsiteX2" fmla="*/ 491300 w 491299"/>
                    <a:gd name="connsiteY2" fmla="*/ 118586 h 305450"/>
                    <a:gd name="connsiteX3" fmla="*/ 491300 w 491299"/>
                    <a:gd name="connsiteY3" fmla="*/ 140018 h 305450"/>
                    <a:gd name="connsiteX4" fmla="*/ 491300 w 491299"/>
                    <a:gd name="connsiteY4" fmla="*/ 140018 h 305450"/>
                    <a:gd name="connsiteX5" fmla="*/ 489204 w 491299"/>
                    <a:gd name="connsiteY5" fmla="*/ 142970 h 305450"/>
                    <a:gd name="connsiteX6" fmla="*/ 210026 w 491299"/>
                    <a:gd name="connsiteY6" fmla="*/ 304229 h 305450"/>
                    <a:gd name="connsiteX7" fmla="*/ 200025 w 491299"/>
                    <a:gd name="connsiteY7" fmla="*/ 304229 h 305450"/>
                    <a:gd name="connsiteX8" fmla="*/ 0 w 491299"/>
                    <a:gd name="connsiteY8" fmla="*/ 188595 h 305450"/>
                    <a:gd name="connsiteX9" fmla="*/ 0 w 491299"/>
                    <a:gd name="connsiteY9" fmla="*/ 167069 h 3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299" h="305450">
                      <a:moveTo>
                        <a:pt x="289179" y="0"/>
                      </a:moveTo>
                      <a:lnTo>
                        <a:pt x="489204" y="115729"/>
                      </a:lnTo>
                      <a:lnTo>
                        <a:pt x="491300" y="118586"/>
                      </a:lnTo>
                      <a:lnTo>
                        <a:pt x="491300" y="140018"/>
                      </a:lnTo>
                      <a:lnTo>
                        <a:pt x="491300" y="140018"/>
                      </a:lnTo>
                      <a:cubicBezTo>
                        <a:pt x="491147" y="141294"/>
                        <a:pt x="490357" y="142399"/>
                        <a:pt x="489204" y="142970"/>
                      </a:cubicBezTo>
                      <a:lnTo>
                        <a:pt x="210026" y="304229"/>
                      </a:lnTo>
                      <a:cubicBezTo>
                        <a:pt x="206893" y="305857"/>
                        <a:pt x="203159" y="305857"/>
                        <a:pt x="200025" y="304229"/>
                      </a:cubicBezTo>
                      <a:lnTo>
                        <a:pt x="0" y="188595"/>
                      </a:lnTo>
                      <a:lnTo>
                        <a:pt x="0" y="167069"/>
                      </a:lnTo>
                      <a:close/>
                    </a:path>
                  </a:pathLst>
                </a:custGeom>
                <a:solidFill>
                  <a:srgbClr val="EBEBEB"/>
                </a:solidFill>
                <a:ln w="9525" cap="flat">
                  <a:noFill/>
                  <a:prstDash val="solid"/>
                  <a:miter/>
                </a:ln>
              </p:spPr>
              <p:txBody>
                <a:bodyPr rtlCol="0" anchor="ctr"/>
                <a:lstStyle/>
                <a:p>
                  <a:pPr defTabSz="914378"/>
                  <a:endParaRPr lang="en-US"/>
                </a:p>
              </p:txBody>
            </p:sp>
            <p:sp>
              <p:nvSpPr>
                <p:cNvPr id="229" name="Freeform: Shape 228">
                  <a:extLst>
                    <a:ext uri="{FF2B5EF4-FFF2-40B4-BE49-F238E27FC236}">
                      <a16:creationId xmlns:a16="http://schemas.microsoft.com/office/drawing/2014/main" xmlns="" id="{AD0CA2FF-12F0-46F2-A3BC-000E2F6A3B9C}"/>
                    </a:ext>
                  </a:extLst>
                </p:cNvPr>
                <p:cNvSpPr/>
                <p:nvPr/>
              </p:nvSpPr>
              <p:spPr>
                <a:xfrm>
                  <a:off x="2943781" y="2990925"/>
                  <a:ext cx="491806" cy="284037"/>
                </a:xfrm>
                <a:custGeom>
                  <a:avLst/>
                  <a:gdLst>
                    <a:gd name="connsiteX0" fmla="*/ 0 w 491806"/>
                    <a:gd name="connsiteY0" fmla="*/ 167259 h 284037"/>
                    <a:gd name="connsiteX1" fmla="*/ 2572 w 491806"/>
                    <a:gd name="connsiteY1" fmla="*/ 168688 h 284037"/>
                    <a:gd name="connsiteX2" fmla="*/ 35147 w 491806"/>
                    <a:gd name="connsiteY2" fmla="*/ 187738 h 284037"/>
                    <a:gd name="connsiteX3" fmla="*/ 41243 w 491806"/>
                    <a:gd name="connsiteY3" fmla="*/ 191262 h 284037"/>
                    <a:gd name="connsiteX4" fmla="*/ 200692 w 491806"/>
                    <a:gd name="connsiteY4" fmla="*/ 282988 h 284037"/>
                    <a:gd name="connsiteX5" fmla="*/ 210217 w 491806"/>
                    <a:gd name="connsiteY5" fmla="*/ 282988 h 284037"/>
                    <a:gd name="connsiteX6" fmla="*/ 489680 w 491806"/>
                    <a:gd name="connsiteY6" fmla="*/ 121634 h 284037"/>
                    <a:gd name="connsiteX7" fmla="*/ 491662 w 491806"/>
                    <a:gd name="connsiteY7" fmla="*/ 117805 h 284037"/>
                    <a:gd name="connsiteX8" fmla="*/ 489680 w 491806"/>
                    <a:gd name="connsiteY8" fmla="*/ 115824 h 284037"/>
                    <a:gd name="connsiteX9" fmla="*/ 487013 w 491806"/>
                    <a:gd name="connsiteY9" fmla="*/ 114300 h 284037"/>
                    <a:gd name="connsiteX10" fmla="*/ 289274 w 491806"/>
                    <a:gd name="connsiteY10" fmla="*/ 0 h 284037"/>
                    <a:gd name="connsiteX11" fmla="*/ 2477 w 491806"/>
                    <a:gd name="connsiteY11" fmla="*/ 166306 h 284037"/>
                    <a:gd name="connsiteX12" fmla="*/ 1905 w 491806"/>
                    <a:gd name="connsiteY12" fmla="*/ 166306 h 28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806" h="284037">
                      <a:moveTo>
                        <a:pt x="0" y="167259"/>
                      </a:moveTo>
                      <a:lnTo>
                        <a:pt x="2572" y="168688"/>
                      </a:lnTo>
                      <a:lnTo>
                        <a:pt x="35147" y="187738"/>
                      </a:lnTo>
                      <a:lnTo>
                        <a:pt x="41243" y="191262"/>
                      </a:lnTo>
                      <a:lnTo>
                        <a:pt x="200692" y="282988"/>
                      </a:lnTo>
                      <a:cubicBezTo>
                        <a:pt x="203711" y="284388"/>
                        <a:pt x="207197" y="284388"/>
                        <a:pt x="210217" y="282988"/>
                      </a:cubicBezTo>
                      <a:lnTo>
                        <a:pt x="489680" y="121634"/>
                      </a:lnTo>
                      <a:cubicBezTo>
                        <a:pt x="491280" y="121129"/>
                        <a:pt x="492176" y="119415"/>
                        <a:pt x="491662" y="117805"/>
                      </a:cubicBezTo>
                      <a:cubicBezTo>
                        <a:pt x="491366" y="116862"/>
                        <a:pt x="490623" y="116119"/>
                        <a:pt x="489680" y="115824"/>
                      </a:cubicBezTo>
                      <a:lnTo>
                        <a:pt x="487013" y="114300"/>
                      </a:lnTo>
                      <a:lnTo>
                        <a:pt x="289274" y="0"/>
                      </a:lnTo>
                      <a:lnTo>
                        <a:pt x="2477" y="166306"/>
                      </a:lnTo>
                      <a:lnTo>
                        <a:pt x="1905" y="166306"/>
                      </a:lnTo>
                      <a:close/>
                    </a:path>
                  </a:pathLst>
                </a:custGeom>
                <a:solidFill>
                  <a:srgbClr val="F0F0F0"/>
                </a:solidFill>
                <a:ln w="9525" cap="flat">
                  <a:noFill/>
                  <a:prstDash val="solid"/>
                  <a:miter/>
                </a:ln>
              </p:spPr>
              <p:txBody>
                <a:bodyPr rtlCol="0" anchor="ctr"/>
                <a:lstStyle/>
                <a:p>
                  <a:pPr defTabSz="914378"/>
                  <a:endParaRPr lang="en-US"/>
                </a:p>
              </p:txBody>
            </p:sp>
            <p:sp>
              <p:nvSpPr>
                <p:cNvPr id="230" name="Freeform: Shape 229">
                  <a:extLst>
                    <a:ext uri="{FF2B5EF4-FFF2-40B4-BE49-F238E27FC236}">
                      <a16:creationId xmlns:a16="http://schemas.microsoft.com/office/drawing/2014/main" xmlns="" id="{DCB62890-5633-4653-BAF3-52FD4CE8A5A4}"/>
                    </a:ext>
                  </a:extLst>
                </p:cNvPr>
                <p:cNvSpPr/>
                <p:nvPr/>
              </p:nvSpPr>
              <p:spPr>
                <a:xfrm>
                  <a:off x="3149140" y="3109607"/>
                  <a:ext cx="286512" cy="186979"/>
                </a:xfrm>
                <a:custGeom>
                  <a:avLst/>
                  <a:gdLst>
                    <a:gd name="connsiteX0" fmla="*/ 0 w 286512"/>
                    <a:gd name="connsiteY0" fmla="*/ 165449 h 186979"/>
                    <a:gd name="connsiteX1" fmla="*/ 0 w 286512"/>
                    <a:gd name="connsiteY1" fmla="*/ 186976 h 186979"/>
                    <a:gd name="connsiteX2" fmla="*/ 4953 w 286512"/>
                    <a:gd name="connsiteY2" fmla="*/ 185738 h 186979"/>
                    <a:gd name="connsiteX3" fmla="*/ 284417 w 286512"/>
                    <a:gd name="connsiteY3" fmla="*/ 24479 h 186979"/>
                    <a:gd name="connsiteX4" fmla="*/ 286512 w 286512"/>
                    <a:gd name="connsiteY4" fmla="*/ 21527 h 186979"/>
                    <a:gd name="connsiteX5" fmla="*/ 286512 w 286512"/>
                    <a:gd name="connsiteY5" fmla="*/ 0 h 186979"/>
                    <a:gd name="connsiteX6" fmla="*/ 284417 w 286512"/>
                    <a:gd name="connsiteY6" fmla="*/ 2857 h 186979"/>
                    <a:gd name="connsiteX7" fmla="*/ 4858 w 286512"/>
                    <a:gd name="connsiteY7" fmla="*/ 164306 h 186979"/>
                    <a:gd name="connsiteX8" fmla="*/ 0 w 286512"/>
                    <a:gd name="connsiteY8" fmla="*/ 165449 h 18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512" h="186979">
                      <a:moveTo>
                        <a:pt x="0" y="165449"/>
                      </a:moveTo>
                      <a:lnTo>
                        <a:pt x="0" y="186976"/>
                      </a:lnTo>
                      <a:cubicBezTo>
                        <a:pt x="1733" y="187023"/>
                        <a:pt x="3448" y="186595"/>
                        <a:pt x="4953" y="185738"/>
                      </a:cubicBezTo>
                      <a:lnTo>
                        <a:pt x="284417" y="24479"/>
                      </a:lnTo>
                      <a:cubicBezTo>
                        <a:pt x="285569" y="23908"/>
                        <a:pt x="286359" y="22803"/>
                        <a:pt x="286512" y="21527"/>
                      </a:cubicBezTo>
                      <a:lnTo>
                        <a:pt x="286512" y="0"/>
                      </a:lnTo>
                      <a:cubicBezTo>
                        <a:pt x="286321" y="1238"/>
                        <a:pt x="285540" y="2305"/>
                        <a:pt x="284417" y="2857"/>
                      </a:cubicBezTo>
                      <a:lnTo>
                        <a:pt x="4858" y="164306"/>
                      </a:lnTo>
                      <a:cubicBezTo>
                        <a:pt x="3353" y="165078"/>
                        <a:pt x="1686" y="165468"/>
                        <a:pt x="0" y="165449"/>
                      </a:cubicBezTo>
                      <a:close/>
                    </a:path>
                  </a:pathLst>
                </a:custGeom>
                <a:solidFill>
                  <a:srgbClr val="E0E0E0"/>
                </a:solidFill>
                <a:ln w="9525" cap="flat">
                  <a:noFill/>
                  <a:prstDash val="solid"/>
                  <a:miter/>
                </a:ln>
              </p:spPr>
              <p:txBody>
                <a:bodyPr rtlCol="0" anchor="ctr"/>
                <a:lstStyle/>
                <a:p>
                  <a:pPr defTabSz="914378"/>
                  <a:endParaRPr lang="en-US"/>
                </a:p>
              </p:txBody>
            </p:sp>
            <p:sp>
              <p:nvSpPr>
                <p:cNvPr id="231" name="Freeform: Shape 230">
                  <a:extLst>
                    <a:ext uri="{FF2B5EF4-FFF2-40B4-BE49-F238E27FC236}">
                      <a16:creationId xmlns:a16="http://schemas.microsoft.com/office/drawing/2014/main" xmlns="" id="{0331DAE6-43E1-4F10-B877-CA802BE688F0}"/>
                    </a:ext>
                  </a:extLst>
                </p:cNvPr>
                <p:cNvSpPr/>
                <p:nvPr/>
              </p:nvSpPr>
              <p:spPr>
                <a:xfrm>
                  <a:off x="2943781" y="2988353"/>
                  <a:ext cx="488206" cy="283728"/>
                </a:xfrm>
                <a:custGeom>
                  <a:avLst/>
                  <a:gdLst>
                    <a:gd name="connsiteX0" fmla="*/ 0 w 488206"/>
                    <a:gd name="connsiteY0" fmla="*/ 166973 h 283728"/>
                    <a:gd name="connsiteX1" fmla="*/ 36100 w 488206"/>
                    <a:gd name="connsiteY1" fmla="*/ 187738 h 283728"/>
                    <a:gd name="connsiteX2" fmla="*/ 41720 w 488206"/>
                    <a:gd name="connsiteY2" fmla="*/ 191071 h 283728"/>
                    <a:gd name="connsiteX3" fmla="*/ 200692 w 488206"/>
                    <a:gd name="connsiteY3" fmla="*/ 282607 h 283728"/>
                    <a:gd name="connsiteX4" fmla="*/ 210217 w 488206"/>
                    <a:gd name="connsiteY4" fmla="*/ 282607 h 283728"/>
                    <a:gd name="connsiteX5" fmla="*/ 460438 w 488206"/>
                    <a:gd name="connsiteY5" fmla="*/ 138208 h 283728"/>
                    <a:gd name="connsiteX6" fmla="*/ 466820 w 488206"/>
                    <a:gd name="connsiteY6" fmla="*/ 134588 h 283728"/>
                    <a:gd name="connsiteX7" fmla="*/ 487013 w 488206"/>
                    <a:gd name="connsiteY7" fmla="*/ 116872 h 283728"/>
                    <a:gd name="connsiteX8" fmla="*/ 487489 w 488206"/>
                    <a:gd name="connsiteY8" fmla="*/ 116205 h 283728"/>
                    <a:gd name="connsiteX9" fmla="*/ 488156 w 488206"/>
                    <a:gd name="connsiteY9" fmla="*/ 114681 h 283728"/>
                    <a:gd name="connsiteX10" fmla="*/ 484632 w 488206"/>
                    <a:gd name="connsiteY10" fmla="*/ 109633 h 283728"/>
                    <a:gd name="connsiteX11" fmla="*/ 465582 w 488206"/>
                    <a:gd name="connsiteY11" fmla="*/ 101727 h 283728"/>
                    <a:gd name="connsiteX12" fmla="*/ 465582 w 488206"/>
                    <a:gd name="connsiteY12" fmla="*/ 101727 h 283728"/>
                    <a:gd name="connsiteX13" fmla="*/ 289370 w 488206"/>
                    <a:gd name="connsiteY13" fmla="*/ 0 h 28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206" h="283728">
                      <a:moveTo>
                        <a:pt x="0" y="166973"/>
                      </a:moveTo>
                      <a:lnTo>
                        <a:pt x="36100" y="187738"/>
                      </a:lnTo>
                      <a:lnTo>
                        <a:pt x="41720" y="191071"/>
                      </a:lnTo>
                      <a:lnTo>
                        <a:pt x="200692" y="282607"/>
                      </a:lnTo>
                      <a:cubicBezTo>
                        <a:pt x="203692" y="284102"/>
                        <a:pt x="207216" y="284102"/>
                        <a:pt x="210217" y="282607"/>
                      </a:cubicBezTo>
                      <a:lnTo>
                        <a:pt x="460438" y="138208"/>
                      </a:lnTo>
                      <a:lnTo>
                        <a:pt x="466820" y="134588"/>
                      </a:lnTo>
                      <a:cubicBezTo>
                        <a:pt x="474745" y="130207"/>
                        <a:pt x="481641" y="124168"/>
                        <a:pt x="487013" y="116872"/>
                      </a:cubicBezTo>
                      <a:lnTo>
                        <a:pt x="487489" y="116205"/>
                      </a:lnTo>
                      <a:cubicBezTo>
                        <a:pt x="487832" y="115757"/>
                        <a:pt x="488061" y="115234"/>
                        <a:pt x="488156" y="114681"/>
                      </a:cubicBezTo>
                      <a:cubicBezTo>
                        <a:pt x="488509" y="112328"/>
                        <a:pt x="486966" y="110109"/>
                        <a:pt x="484632" y="109633"/>
                      </a:cubicBezTo>
                      <a:cubicBezTo>
                        <a:pt x="477993" y="107757"/>
                        <a:pt x="471602" y="105108"/>
                        <a:pt x="465582" y="101727"/>
                      </a:cubicBezTo>
                      <a:lnTo>
                        <a:pt x="465582" y="101727"/>
                      </a:lnTo>
                      <a:lnTo>
                        <a:pt x="289370" y="0"/>
                      </a:lnTo>
                      <a:close/>
                    </a:path>
                  </a:pathLst>
                </a:custGeom>
                <a:solidFill>
                  <a:srgbClr val="FFFFFF"/>
                </a:solidFill>
                <a:ln w="9525" cap="flat">
                  <a:noFill/>
                  <a:prstDash val="solid"/>
                  <a:miter/>
                </a:ln>
              </p:spPr>
              <p:txBody>
                <a:bodyPr rtlCol="0" anchor="ctr"/>
                <a:lstStyle/>
                <a:p>
                  <a:pPr defTabSz="914378"/>
                  <a:endParaRPr lang="en-US"/>
                </a:p>
              </p:txBody>
            </p:sp>
            <p:sp>
              <p:nvSpPr>
                <p:cNvPr id="232" name="Freeform: Shape 231">
                  <a:extLst>
                    <a:ext uri="{FF2B5EF4-FFF2-40B4-BE49-F238E27FC236}">
                      <a16:creationId xmlns:a16="http://schemas.microsoft.com/office/drawing/2014/main" xmlns="" id="{FD393C3D-57E4-4410-B5B2-64053623AB6C}"/>
                    </a:ext>
                  </a:extLst>
                </p:cNvPr>
                <p:cNvSpPr/>
                <p:nvPr/>
              </p:nvSpPr>
              <p:spPr>
                <a:xfrm>
                  <a:off x="2969630" y="3151612"/>
                  <a:ext cx="13452" cy="7850"/>
                </a:xfrm>
                <a:custGeom>
                  <a:avLst/>
                  <a:gdLst>
                    <a:gd name="connsiteX0" fmla="*/ 11489 w 13452"/>
                    <a:gd name="connsiteY0" fmla="*/ 1143 h 7850"/>
                    <a:gd name="connsiteX1" fmla="*/ 13308 w 13452"/>
                    <a:gd name="connsiteY1" fmla="*/ 4753 h 7850"/>
                    <a:gd name="connsiteX2" fmla="*/ 11489 w 13452"/>
                    <a:gd name="connsiteY2" fmla="*/ 6572 h 7850"/>
                    <a:gd name="connsiteX3" fmla="*/ 1964 w 13452"/>
                    <a:gd name="connsiteY3" fmla="*/ 6572 h 7850"/>
                    <a:gd name="connsiteX4" fmla="*/ 145 w 13452"/>
                    <a:gd name="connsiteY4" fmla="*/ 2962 h 7850"/>
                    <a:gd name="connsiteX5" fmla="*/ 1964 w 13452"/>
                    <a:gd name="connsiteY5" fmla="*/ 1143 h 7850"/>
                    <a:gd name="connsiteX6" fmla="*/ 11489 w 13452"/>
                    <a:gd name="connsiteY6" fmla="*/ 1143 h 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 h="7850">
                      <a:moveTo>
                        <a:pt x="11489" y="1143"/>
                      </a:moveTo>
                      <a:cubicBezTo>
                        <a:pt x="12984" y="1638"/>
                        <a:pt x="13803" y="3248"/>
                        <a:pt x="13308" y="4753"/>
                      </a:cubicBezTo>
                      <a:cubicBezTo>
                        <a:pt x="13032" y="5610"/>
                        <a:pt x="12356" y="6287"/>
                        <a:pt x="11489" y="6572"/>
                      </a:cubicBezTo>
                      <a:cubicBezTo>
                        <a:pt x="8546" y="8277"/>
                        <a:pt x="4907" y="8277"/>
                        <a:pt x="1964" y="6572"/>
                      </a:cubicBezTo>
                      <a:cubicBezTo>
                        <a:pt x="468" y="6077"/>
                        <a:pt x="-351" y="4467"/>
                        <a:pt x="145" y="2962"/>
                      </a:cubicBezTo>
                      <a:cubicBezTo>
                        <a:pt x="421" y="2105"/>
                        <a:pt x="1097" y="1429"/>
                        <a:pt x="1964" y="1143"/>
                      </a:cubicBezTo>
                      <a:cubicBezTo>
                        <a:pt x="4955" y="-381"/>
                        <a:pt x="8498" y="-381"/>
                        <a:pt x="11489" y="114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33" name="Freeform: Shape 232">
                  <a:extLst>
                    <a:ext uri="{FF2B5EF4-FFF2-40B4-BE49-F238E27FC236}">
                      <a16:creationId xmlns:a16="http://schemas.microsoft.com/office/drawing/2014/main" xmlns="" id="{90CCF47B-3854-43CB-A4AF-45368841C752}"/>
                    </a:ext>
                  </a:extLst>
                </p:cNvPr>
                <p:cNvSpPr/>
                <p:nvPr/>
              </p:nvSpPr>
              <p:spPr>
                <a:xfrm>
                  <a:off x="2944374" y="3134043"/>
                  <a:ext cx="34458" cy="25374"/>
                </a:xfrm>
                <a:custGeom>
                  <a:avLst/>
                  <a:gdLst>
                    <a:gd name="connsiteX0" fmla="*/ 73 w 34458"/>
                    <a:gd name="connsiteY0" fmla="*/ 15854 h 25374"/>
                    <a:gd name="connsiteX1" fmla="*/ 73 w 34458"/>
                    <a:gd name="connsiteY1" fmla="*/ 20426 h 25374"/>
                    <a:gd name="connsiteX2" fmla="*/ 3312 w 34458"/>
                    <a:gd name="connsiteY2" fmla="*/ 18616 h 25374"/>
                    <a:gd name="connsiteX3" fmla="*/ 3312 w 34458"/>
                    <a:gd name="connsiteY3" fmla="*/ 15854 h 25374"/>
                    <a:gd name="connsiteX4" fmla="*/ 7979 w 34458"/>
                    <a:gd name="connsiteY4" fmla="*/ 4329 h 25374"/>
                    <a:gd name="connsiteX5" fmla="*/ 11313 w 34458"/>
                    <a:gd name="connsiteY5" fmla="*/ 3471 h 25374"/>
                    <a:gd name="connsiteX6" fmla="*/ 17028 w 34458"/>
                    <a:gd name="connsiteY6" fmla="*/ 5186 h 25374"/>
                    <a:gd name="connsiteX7" fmla="*/ 31030 w 34458"/>
                    <a:gd name="connsiteY7" fmla="*/ 25188 h 25374"/>
                    <a:gd name="connsiteX8" fmla="*/ 34459 w 34458"/>
                    <a:gd name="connsiteY8" fmla="*/ 25188 h 25374"/>
                    <a:gd name="connsiteX9" fmla="*/ 19123 w 34458"/>
                    <a:gd name="connsiteY9" fmla="*/ 2233 h 25374"/>
                    <a:gd name="connsiteX10" fmla="*/ 6646 w 34458"/>
                    <a:gd name="connsiteY10" fmla="*/ 1281 h 25374"/>
                    <a:gd name="connsiteX11" fmla="*/ 73 w 34458"/>
                    <a:gd name="connsiteY11" fmla="*/ 15854 h 2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8" h="25374">
                      <a:moveTo>
                        <a:pt x="73" y="15854"/>
                      </a:moveTo>
                      <a:cubicBezTo>
                        <a:pt x="-22" y="17378"/>
                        <a:pt x="-22" y="18902"/>
                        <a:pt x="73" y="20426"/>
                      </a:cubicBezTo>
                      <a:lnTo>
                        <a:pt x="3312" y="18616"/>
                      </a:lnTo>
                      <a:cubicBezTo>
                        <a:pt x="3312" y="17664"/>
                        <a:pt x="3312" y="16711"/>
                        <a:pt x="3312" y="15854"/>
                      </a:cubicBezTo>
                      <a:cubicBezTo>
                        <a:pt x="2769" y="11463"/>
                        <a:pt x="4531" y="7100"/>
                        <a:pt x="7979" y="4329"/>
                      </a:cubicBezTo>
                      <a:cubicBezTo>
                        <a:pt x="8998" y="3757"/>
                        <a:pt x="10141" y="3462"/>
                        <a:pt x="11313" y="3471"/>
                      </a:cubicBezTo>
                      <a:cubicBezTo>
                        <a:pt x="13332" y="3529"/>
                        <a:pt x="15304" y="4119"/>
                        <a:pt x="17028" y="5186"/>
                      </a:cubicBezTo>
                      <a:cubicBezTo>
                        <a:pt x="23953" y="9958"/>
                        <a:pt x="28915" y="17054"/>
                        <a:pt x="31030" y="25188"/>
                      </a:cubicBezTo>
                      <a:cubicBezTo>
                        <a:pt x="32163" y="25436"/>
                        <a:pt x="33325" y="25436"/>
                        <a:pt x="34459" y="25188"/>
                      </a:cubicBezTo>
                      <a:cubicBezTo>
                        <a:pt x="32392" y="15892"/>
                        <a:pt x="26924" y="7700"/>
                        <a:pt x="19123" y="2233"/>
                      </a:cubicBezTo>
                      <a:cubicBezTo>
                        <a:pt x="15456" y="-358"/>
                        <a:pt x="10665" y="-720"/>
                        <a:pt x="6646" y="1281"/>
                      </a:cubicBezTo>
                      <a:cubicBezTo>
                        <a:pt x="2026" y="4633"/>
                        <a:pt x="-470" y="10177"/>
                        <a:pt x="73" y="15854"/>
                      </a:cubicBezTo>
                      <a:close/>
                    </a:path>
                  </a:pathLst>
                </a:custGeom>
                <a:solidFill>
                  <a:srgbClr val="263238"/>
                </a:solidFill>
                <a:ln w="9525" cap="flat">
                  <a:noFill/>
                  <a:prstDash val="solid"/>
                  <a:miter/>
                </a:ln>
              </p:spPr>
              <p:txBody>
                <a:bodyPr rtlCol="0" anchor="ctr"/>
                <a:lstStyle/>
                <a:p>
                  <a:pPr defTabSz="914378"/>
                  <a:endParaRPr lang="en-US"/>
                </a:p>
              </p:txBody>
            </p:sp>
            <p:sp>
              <p:nvSpPr>
                <p:cNvPr id="234" name="Freeform: Shape 233">
                  <a:extLst>
                    <a:ext uri="{FF2B5EF4-FFF2-40B4-BE49-F238E27FC236}">
                      <a16:creationId xmlns:a16="http://schemas.microsoft.com/office/drawing/2014/main" xmlns="" id="{606AFC1B-C0A8-461D-821D-32CB4C403046}"/>
                    </a:ext>
                  </a:extLst>
                </p:cNvPr>
                <p:cNvSpPr/>
                <p:nvPr/>
              </p:nvSpPr>
              <p:spPr>
                <a:xfrm>
                  <a:off x="2945495" y="3156279"/>
                  <a:ext cx="571" cy="857"/>
                </a:xfrm>
                <a:custGeom>
                  <a:avLst/>
                  <a:gdLst>
                    <a:gd name="connsiteX0" fmla="*/ 0 w 571"/>
                    <a:gd name="connsiteY0" fmla="*/ 0 h 857"/>
                    <a:gd name="connsiteX1" fmla="*/ 0 w 571"/>
                    <a:gd name="connsiteY1" fmla="*/ 857 h 857"/>
                    <a:gd name="connsiteX2" fmla="*/ 571 w 571"/>
                    <a:gd name="connsiteY2" fmla="*/ 857 h 857"/>
                  </a:gdLst>
                  <a:ahLst/>
                  <a:cxnLst>
                    <a:cxn ang="0">
                      <a:pos x="connsiteX0" y="connsiteY0"/>
                    </a:cxn>
                    <a:cxn ang="0">
                      <a:pos x="connsiteX1" y="connsiteY1"/>
                    </a:cxn>
                    <a:cxn ang="0">
                      <a:pos x="connsiteX2" y="connsiteY2"/>
                    </a:cxn>
                  </a:cxnLst>
                  <a:rect l="l" t="t" r="r" b="b"/>
                  <a:pathLst>
                    <a:path w="571" h="857">
                      <a:moveTo>
                        <a:pt x="0" y="0"/>
                      </a:moveTo>
                      <a:cubicBezTo>
                        <a:pt x="0" y="0"/>
                        <a:pt x="0" y="571"/>
                        <a:pt x="0" y="857"/>
                      </a:cubicBezTo>
                      <a:lnTo>
                        <a:pt x="571" y="857"/>
                      </a:lnTo>
                      <a:close/>
                    </a:path>
                  </a:pathLst>
                </a:custGeom>
                <a:solidFill>
                  <a:srgbClr val="263238"/>
                </a:solidFill>
                <a:ln w="9525" cap="flat">
                  <a:noFill/>
                  <a:prstDash val="solid"/>
                  <a:miter/>
                </a:ln>
              </p:spPr>
              <p:txBody>
                <a:bodyPr rtlCol="0" anchor="ctr"/>
                <a:lstStyle/>
                <a:p>
                  <a:pPr defTabSz="914378"/>
                  <a:endParaRPr lang="en-US"/>
                </a:p>
              </p:txBody>
            </p:sp>
            <p:sp>
              <p:nvSpPr>
                <p:cNvPr id="235" name="Freeform: Shape 234">
                  <a:extLst>
                    <a:ext uri="{FF2B5EF4-FFF2-40B4-BE49-F238E27FC236}">
                      <a16:creationId xmlns:a16="http://schemas.microsoft.com/office/drawing/2014/main" xmlns="" id="{4DF06073-E13A-446B-BE8C-9C9D51FC47D9}"/>
                    </a:ext>
                  </a:extLst>
                </p:cNvPr>
                <p:cNvSpPr/>
                <p:nvPr/>
              </p:nvSpPr>
              <p:spPr>
                <a:xfrm>
                  <a:off x="2997551" y="3135379"/>
                  <a:ext cx="13611" cy="7891"/>
                </a:xfrm>
                <a:custGeom>
                  <a:avLst/>
                  <a:gdLst>
                    <a:gd name="connsiteX0" fmla="*/ 11571 w 13611"/>
                    <a:gd name="connsiteY0" fmla="*/ 1279 h 7891"/>
                    <a:gd name="connsiteX1" fmla="*/ 13514 w 13611"/>
                    <a:gd name="connsiteY1" fmla="*/ 4660 h 7891"/>
                    <a:gd name="connsiteX2" fmla="*/ 11571 w 13611"/>
                    <a:gd name="connsiteY2" fmla="*/ 6613 h 7891"/>
                    <a:gd name="connsiteX3" fmla="*/ 2046 w 13611"/>
                    <a:gd name="connsiteY3" fmla="*/ 6613 h 7891"/>
                    <a:gd name="connsiteX4" fmla="*/ 94 w 13611"/>
                    <a:gd name="connsiteY4" fmla="*/ 3222 h 7891"/>
                    <a:gd name="connsiteX5" fmla="*/ 2046 w 13611"/>
                    <a:gd name="connsiteY5" fmla="*/ 1279 h 7891"/>
                    <a:gd name="connsiteX6" fmla="*/ 11571 w 13611"/>
                    <a:gd name="connsiteY6" fmla="*/ 1279 h 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1" h="7891">
                      <a:moveTo>
                        <a:pt x="11571" y="1279"/>
                      </a:moveTo>
                      <a:cubicBezTo>
                        <a:pt x="13048" y="1679"/>
                        <a:pt x="13914" y="3193"/>
                        <a:pt x="13514" y="4660"/>
                      </a:cubicBezTo>
                      <a:cubicBezTo>
                        <a:pt x="13267" y="5613"/>
                        <a:pt x="12524" y="6355"/>
                        <a:pt x="11571" y="6613"/>
                      </a:cubicBezTo>
                      <a:cubicBezTo>
                        <a:pt x="8628" y="8318"/>
                        <a:pt x="4989" y="8318"/>
                        <a:pt x="2046" y="6613"/>
                      </a:cubicBezTo>
                      <a:cubicBezTo>
                        <a:pt x="570" y="6213"/>
                        <a:pt x="-297" y="4698"/>
                        <a:pt x="94" y="3222"/>
                      </a:cubicBezTo>
                      <a:cubicBezTo>
                        <a:pt x="351" y="2279"/>
                        <a:pt x="1094" y="1536"/>
                        <a:pt x="2046" y="1279"/>
                      </a:cubicBezTo>
                      <a:cubicBezTo>
                        <a:pt x="4989" y="-426"/>
                        <a:pt x="8628" y="-426"/>
                        <a:pt x="11571" y="127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36" name="Freeform: Shape 235">
                  <a:extLst>
                    <a:ext uri="{FF2B5EF4-FFF2-40B4-BE49-F238E27FC236}">
                      <a16:creationId xmlns:a16="http://schemas.microsoft.com/office/drawing/2014/main" xmlns="" id="{41545CAB-5F02-4BAC-83CB-C24135B5A530}"/>
                    </a:ext>
                  </a:extLst>
                </p:cNvPr>
                <p:cNvSpPr/>
                <p:nvPr/>
              </p:nvSpPr>
              <p:spPr>
                <a:xfrm>
                  <a:off x="2972947" y="3117905"/>
                  <a:ext cx="34460" cy="25386"/>
                </a:xfrm>
                <a:custGeom>
                  <a:avLst/>
                  <a:gdLst>
                    <a:gd name="connsiteX0" fmla="*/ 76 w 34460"/>
                    <a:gd name="connsiteY0" fmla="*/ 15799 h 25386"/>
                    <a:gd name="connsiteX1" fmla="*/ 76 w 34460"/>
                    <a:gd name="connsiteY1" fmla="*/ 20467 h 25386"/>
                    <a:gd name="connsiteX2" fmla="*/ 3314 w 34460"/>
                    <a:gd name="connsiteY2" fmla="*/ 18562 h 25386"/>
                    <a:gd name="connsiteX3" fmla="*/ 3314 w 34460"/>
                    <a:gd name="connsiteY3" fmla="*/ 15799 h 25386"/>
                    <a:gd name="connsiteX4" fmla="*/ 7981 w 34460"/>
                    <a:gd name="connsiteY4" fmla="*/ 4274 h 25386"/>
                    <a:gd name="connsiteX5" fmla="*/ 11315 w 34460"/>
                    <a:gd name="connsiteY5" fmla="*/ 3417 h 25386"/>
                    <a:gd name="connsiteX6" fmla="*/ 17030 w 34460"/>
                    <a:gd name="connsiteY6" fmla="*/ 5132 h 25386"/>
                    <a:gd name="connsiteX7" fmla="*/ 31032 w 34460"/>
                    <a:gd name="connsiteY7" fmla="*/ 25229 h 25386"/>
                    <a:gd name="connsiteX8" fmla="*/ 34461 w 34460"/>
                    <a:gd name="connsiteY8" fmla="*/ 25229 h 25386"/>
                    <a:gd name="connsiteX9" fmla="*/ 19126 w 34460"/>
                    <a:gd name="connsiteY9" fmla="*/ 2179 h 25386"/>
                    <a:gd name="connsiteX10" fmla="*/ 6648 w 34460"/>
                    <a:gd name="connsiteY10" fmla="*/ 1322 h 25386"/>
                    <a:gd name="connsiteX11" fmla="*/ 76 w 34460"/>
                    <a:gd name="connsiteY11" fmla="*/ 15799 h 2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60" h="25386">
                      <a:moveTo>
                        <a:pt x="76" y="15799"/>
                      </a:moveTo>
                      <a:cubicBezTo>
                        <a:pt x="-10" y="17352"/>
                        <a:pt x="-10" y="18914"/>
                        <a:pt x="76" y="20467"/>
                      </a:cubicBezTo>
                      <a:lnTo>
                        <a:pt x="3314" y="18562"/>
                      </a:lnTo>
                      <a:cubicBezTo>
                        <a:pt x="3267" y="17638"/>
                        <a:pt x="3267" y="16724"/>
                        <a:pt x="3314" y="15799"/>
                      </a:cubicBezTo>
                      <a:cubicBezTo>
                        <a:pt x="2771" y="11408"/>
                        <a:pt x="4533" y="7046"/>
                        <a:pt x="7981" y="4274"/>
                      </a:cubicBezTo>
                      <a:cubicBezTo>
                        <a:pt x="9000" y="3703"/>
                        <a:pt x="10144" y="3407"/>
                        <a:pt x="11315" y="3417"/>
                      </a:cubicBezTo>
                      <a:cubicBezTo>
                        <a:pt x="13334" y="3474"/>
                        <a:pt x="15306" y="4065"/>
                        <a:pt x="17030" y="5132"/>
                      </a:cubicBezTo>
                      <a:cubicBezTo>
                        <a:pt x="23974" y="9913"/>
                        <a:pt x="28946" y="17057"/>
                        <a:pt x="31032" y="25229"/>
                      </a:cubicBezTo>
                      <a:cubicBezTo>
                        <a:pt x="32165" y="25439"/>
                        <a:pt x="33327" y="25439"/>
                        <a:pt x="34461" y="25229"/>
                      </a:cubicBezTo>
                      <a:cubicBezTo>
                        <a:pt x="32327" y="15933"/>
                        <a:pt x="26879" y="7741"/>
                        <a:pt x="19126" y="2179"/>
                      </a:cubicBezTo>
                      <a:cubicBezTo>
                        <a:pt x="15439" y="-384"/>
                        <a:pt x="10648" y="-707"/>
                        <a:pt x="6648" y="1322"/>
                      </a:cubicBezTo>
                      <a:cubicBezTo>
                        <a:pt x="2028" y="4627"/>
                        <a:pt x="-477" y="10142"/>
                        <a:pt x="76" y="15799"/>
                      </a:cubicBezTo>
                      <a:close/>
                    </a:path>
                  </a:pathLst>
                </a:custGeom>
                <a:solidFill>
                  <a:srgbClr val="263238"/>
                </a:solidFill>
                <a:ln w="9525" cap="flat">
                  <a:noFill/>
                  <a:prstDash val="solid"/>
                  <a:miter/>
                </a:ln>
              </p:spPr>
              <p:txBody>
                <a:bodyPr rtlCol="0" anchor="ctr"/>
                <a:lstStyle/>
                <a:p>
                  <a:pPr defTabSz="914378"/>
                  <a:endParaRPr lang="en-US"/>
                </a:p>
              </p:txBody>
            </p:sp>
            <p:sp>
              <p:nvSpPr>
                <p:cNvPr id="237" name="Freeform: Shape 236">
                  <a:extLst>
                    <a:ext uri="{FF2B5EF4-FFF2-40B4-BE49-F238E27FC236}">
                      <a16:creationId xmlns:a16="http://schemas.microsoft.com/office/drawing/2014/main" xmlns="" id="{71733057-807E-4AF3-B001-AF58ADF80B43}"/>
                    </a:ext>
                  </a:extLst>
                </p:cNvPr>
                <p:cNvSpPr/>
                <p:nvPr/>
              </p:nvSpPr>
              <p:spPr>
                <a:xfrm>
                  <a:off x="3025555" y="3119186"/>
                  <a:ext cx="13611" cy="7891"/>
                </a:xfrm>
                <a:custGeom>
                  <a:avLst/>
                  <a:gdLst>
                    <a:gd name="connsiteX0" fmla="*/ 11571 w 13611"/>
                    <a:gd name="connsiteY0" fmla="*/ 1279 h 7891"/>
                    <a:gd name="connsiteX1" fmla="*/ 13514 w 13611"/>
                    <a:gd name="connsiteY1" fmla="*/ 4670 h 7891"/>
                    <a:gd name="connsiteX2" fmla="*/ 11571 w 13611"/>
                    <a:gd name="connsiteY2" fmla="*/ 6613 h 7891"/>
                    <a:gd name="connsiteX3" fmla="*/ 2046 w 13611"/>
                    <a:gd name="connsiteY3" fmla="*/ 6613 h 7891"/>
                    <a:gd name="connsiteX4" fmla="*/ 94 w 13611"/>
                    <a:gd name="connsiteY4" fmla="*/ 3231 h 7891"/>
                    <a:gd name="connsiteX5" fmla="*/ 2046 w 13611"/>
                    <a:gd name="connsiteY5" fmla="*/ 1279 h 7891"/>
                    <a:gd name="connsiteX6" fmla="*/ 11571 w 13611"/>
                    <a:gd name="connsiteY6" fmla="*/ 1279 h 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1" h="7891">
                      <a:moveTo>
                        <a:pt x="11571" y="1279"/>
                      </a:moveTo>
                      <a:cubicBezTo>
                        <a:pt x="13048" y="1679"/>
                        <a:pt x="13914" y="3193"/>
                        <a:pt x="13514" y="4670"/>
                      </a:cubicBezTo>
                      <a:cubicBezTo>
                        <a:pt x="13267" y="5613"/>
                        <a:pt x="12524" y="6356"/>
                        <a:pt x="11571" y="6613"/>
                      </a:cubicBezTo>
                      <a:cubicBezTo>
                        <a:pt x="8628" y="8318"/>
                        <a:pt x="4989" y="8318"/>
                        <a:pt x="2046" y="6613"/>
                      </a:cubicBezTo>
                      <a:cubicBezTo>
                        <a:pt x="570" y="6213"/>
                        <a:pt x="-297" y="4698"/>
                        <a:pt x="94" y="3231"/>
                      </a:cubicBezTo>
                      <a:cubicBezTo>
                        <a:pt x="351" y="2279"/>
                        <a:pt x="1094" y="1536"/>
                        <a:pt x="2046" y="1279"/>
                      </a:cubicBezTo>
                      <a:cubicBezTo>
                        <a:pt x="4989" y="-426"/>
                        <a:pt x="8628" y="-426"/>
                        <a:pt x="11571" y="127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38" name="Freeform: Shape 237">
                  <a:extLst>
                    <a:ext uri="{FF2B5EF4-FFF2-40B4-BE49-F238E27FC236}">
                      <a16:creationId xmlns:a16="http://schemas.microsoft.com/office/drawing/2014/main" xmlns="" id="{EA040E26-AA1D-4EB6-B1D5-F271ABDFAD5B}"/>
                    </a:ext>
                  </a:extLst>
                </p:cNvPr>
                <p:cNvSpPr/>
                <p:nvPr/>
              </p:nvSpPr>
              <p:spPr>
                <a:xfrm>
                  <a:off x="3000770" y="3102094"/>
                  <a:ext cx="34450" cy="25005"/>
                </a:xfrm>
                <a:custGeom>
                  <a:avLst/>
                  <a:gdLst>
                    <a:gd name="connsiteX0" fmla="*/ 66 w 34450"/>
                    <a:gd name="connsiteY0" fmla="*/ 15418 h 25005"/>
                    <a:gd name="connsiteX1" fmla="*/ 66 w 34450"/>
                    <a:gd name="connsiteY1" fmla="*/ 20086 h 25005"/>
                    <a:gd name="connsiteX2" fmla="*/ 3304 w 34450"/>
                    <a:gd name="connsiteY2" fmla="*/ 18181 h 25005"/>
                    <a:gd name="connsiteX3" fmla="*/ 3304 w 34450"/>
                    <a:gd name="connsiteY3" fmla="*/ 15418 h 25005"/>
                    <a:gd name="connsiteX4" fmla="*/ 7971 w 34450"/>
                    <a:gd name="connsiteY4" fmla="*/ 3893 h 25005"/>
                    <a:gd name="connsiteX5" fmla="*/ 11305 w 34450"/>
                    <a:gd name="connsiteY5" fmla="*/ 3036 h 25005"/>
                    <a:gd name="connsiteX6" fmla="*/ 17020 w 34450"/>
                    <a:gd name="connsiteY6" fmla="*/ 4750 h 25005"/>
                    <a:gd name="connsiteX7" fmla="*/ 31022 w 34450"/>
                    <a:gd name="connsiteY7" fmla="*/ 24848 h 25005"/>
                    <a:gd name="connsiteX8" fmla="*/ 34451 w 34450"/>
                    <a:gd name="connsiteY8" fmla="*/ 24848 h 25005"/>
                    <a:gd name="connsiteX9" fmla="*/ 18735 w 34450"/>
                    <a:gd name="connsiteY9" fmla="*/ 2179 h 25005"/>
                    <a:gd name="connsiteX10" fmla="*/ 6257 w 34450"/>
                    <a:gd name="connsiteY10" fmla="*/ 1322 h 25005"/>
                    <a:gd name="connsiteX11" fmla="*/ 66 w 34450"/>
                    <a:gd name="connsiteY11" fmla="*/ 15418 h 2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0" h="25005">
                      <a:moveTo>
                        <a:pt x="66" y="15418"/>
                      </a:moveTo>
                      <a:cubicBezTo>
                        <a:pt x="-20" y="16971"/>
                        <a:pt x="-20" y="18533"/>
                        <a:pt x="66" y="20086"/>
                      </a:cubicBezTo>
                      <a:lnTo>
                        <a:pt x="3304" y="18181"/>
                      </a:lnTo>
                      <a:cubicBezTo>
                        <a:pt x="3257" y="17257"/>
                        <a:pt x="3257" y="16342"/>
                        <a:pt x="3304" y="15418"/>
                      </a:cubicBezTo>
                      <a:cubicBezTo>
                        <a:pt x="2790" y="11037"/>
                        <a:pt x="4552" y="6684"/>
                        <a:pt x="7971" y="3893"/>
                      </a:cubicBezTo>
                      <a:cubicBezTo>
                        <a:pt x="8990" y="3322"/>
                        <a:pt x="10134" y="3026"/>
                        <a:pt x="11305" y="3036"/>
                      </a:cubicBezTo>
                      <a:cubicBezTo>
                        <a:pt x="13324" y="3093"/>
                        <a:pt x="15296" y="3684"/>
                        <a:pt x="17020" y="4750"/>
                      </a:cubicBezTo>
                      <a:cubicBezTo>
                        <a:pt x="23964" y="9532"/>
                        <a:pt x="28936" y="16676"/>
                        <a:pt x="31022" y="24848"/>
                      </a:cubicBezTo>
                      <a:cubicBezTo>
                        <a:pt x="32155" y="25058"/>
                        <a:pt x="33317" y="25058"/>
                        <a:pt x="34451" y="24848"/>
                      </a:cubicBezTo>
                      <a:cubicBezTo>
                        <a:pt x="32146" y="15628"/>
                        <a:pt x="26555" y="7570"/>
                        <a:pt x="18735" y="2179"/>
                      </a:cubicBezTo>
                      <a:cubicBezTo>
                        <a:pt x="15048" y="-384"/>
                        <a:pt x="10257" y="-707"/>
                        <a:pt x="6257" y="1322"/>
                      </a:cubicBezTo>
                      <a:cubicBezTo>
                        <a:pt x="1904" y="4646"/>
                        <a:pt x="-430" y="9970"/>
                        <a:pt x="66" y="15418"/>
                      </a:cubicBezTo>
                      <a:close/>
                    </a:path>
                  </a:pathLst>
                </a:custGeom>
                <a:solidFill>
                  <a:srgbClr val="263238"/>
                </a:solidFill>
                <a:ln w="9525" cap="flat">
                  <a:noFill/>
                  <a:prstDash val="solid"/>
                  <a:miter/>
                </a:ln>
              </p:spPr>
              <p:txBody>
                <a:bodyPr rtlCol="0" anchor="ctr"/>
                <a:lstStyle/>
                <a:p>
                  <a:pPr defTabSz="914378"/>
                  <a:endParaRPr lang="en-US"/>
                </a:p>
              </p:txBody>
            </p:sp>
            <p:sp>
              <p:nvSpPr>
                <p:cNvPr id="239" name="Freeform: Shape 238">
                  <a:extLst>
                    <a:ext uri="{FF2B5EF4-FFF2-40B4-BE49-F238E27FC236}">
                      <a16:creationId xmlns:a16="http://schemas.microsoft.com/office/drawing/2014/main" xmlns="" id="{A38739E3-9248-4799-8F17-76EE11732CAD}"/>
                    </a:ext>
                  </a:extLst>
                </p:cNvPr>
                <p:cNvSpPr/>
                <p:nvPr/>
              </p:nvSpPr>
              <p:spPr>
                <a:xfrm>
                  <a:off x="3053640" y="3103129"/>
                  <a:ext cx="13452" cy="7715"/>
                </a:xfrm>
                <a:custGeom>
                  <a:avLst/>
                  <a:gdLst>
                    <a:gd name="connsiteX0" fmla="*/ 11489 w 13452"/>
                    <a:gd name="connsiteY0" fmla="*/ 1143 h 7715"/>
                    <a:gd name="connsiteX1" fmla="*/ 13308 w 13452"/>
                    <a:gd name="connsiteY1" fmla="*/ 4753 h 7715"/>
                    <a:gd name="connsiteX2" fmla="*/ 11489 w 13452"/>
                    <a:gd name="connsiteY2" fmla="*/ 6572 h 7715"/>
                    <a:gd name="connsiteX3" fmla="*/ 1964 w 13452"/>
                    <a:gd name="connsiteY3" fmla="*/ 6572 h 7715"/>
                    <a:gd name="connsiteX4" fmla="*/ 145 w 13452"/>
                    <a:gd name="connsiteY4" fmla="*/ 2962 h 7715"/>
                    <a:gd name="connsiteX5" fmla="*/ 1964 w 13452"/>
                    <a:gd name="connsiteY5" fmla="*/ 1143 h 7715"/>
                    <a:gd name="connsiteX6" fmla="*/ 11489 w 13452"/>
                    <a:gd name="connsiteY6" fmla="*/ 1143 h 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 h="7715">
                      <a:moveTo>
                        <a:pt x="11489" y="1143"/>
                      </a:moveTo>
                      <a:cubicBezTo>
                        <a:pt x="12984" y="1638"/>
                        <a:pt x="13803" y="3248"/>
                        <a:pt x="13308" y="4753"/>
                      </a:cubicBezTo>
                      <a:cubicBezTo>
                        <a:pt x="13032" y="5610"/>
                        <a:pt x="12356" y="6287"/>
                        <a:pt x="11489" y="6572"/>
                      </a:cubicBezTo>
                      <a:cubicBezTo>
                        <a:pt x="8498" y="8096"/>
                        <a:pt x="4955" y="8096"/>
                        <a:pt x="1964" y="6572"/>
                      </a:cubicBezTo>
                      <a:cubicBezTo>
                        <a:pt x="468" y="6077"/>
                        <a:pt x="-351" y="4467"/>
                        <a:pt x="145" y="2962"/>
                      </a:cubicBezTo>
                      <a:cubicBezTo>
                        <a:pt x="421" y="2105"/>
                        <a:pt x="1097" y="1429"/>
                        <a:pt x="1964" y="1143"/>
                      </a:cubicBezTo>
                      <a:cubicBezTo>
                        <a:pt x="4955" y="-381"/>
                        <a:pt x="8498" y="-381"/>
                        <a:pt x="11489" y="114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40" name="Freeform: Shape 239">
                  <a:extLst>
                    <a:ext uri="{FF2B5EF4-FFF2-40B4-BE49-F238E27FC236}">
                      <a16:creationId xmlns:a16="http://schemas.microsoft.com/office/drawing/2014/main" xmlns="" id="{309B7191-00A7-4229-A404-7E4505C9BDAB}"/>
                    </a:ext>
                  </a:extLst>
                </p:cNvPr>
                <p:cNvSpPr/>
                <p:nvPr/>
              </p:nvSpPr>
              <p:spPr>
                <a:xfrm>
                  <a:off x="3028768" y="3085929"/>
                  <a:ext cx="34456" cy="24977"/>
                </a:xfrm>
                <a:custGeom>
                  <a:avLst/>
                  <a:gdLst>
                    <a:gd name="connsiteX0" fmla="*/ 71 w 34456"/>
                    <a:gd name="connsiteY0" fmla="*/ 15390 h 24977"/>
                    <a:gd name="connsiteX1" fmla="*/ 71 w 34456"/>
                    <a:gd name="connsiteY1" fmla="*/ 20058 h 24977"/>
                    <a:gd name="connsiteX2" fmla="*/ 3310 w 34456"/>
                    <a:gd name="connsiteY2" fmla="*/ 18153 h 24977"/>
                    <a:gd name="connsiteX3" fmla="*/ 3310 w 34456"/>
                    <a:gd name="connsiteY3" fmla="*/ 15390 h 24977"/>
                    <a:gd name="connsiteX4" fmla="*/ 7977 w 34456"/>
                    <a:gd name="connsiteY4" fmla="*/ 3960 h 24977"/>
                    <a:gd name="connsiteX5" fmla="*/ 11311 w 34456"/>
                    <a:gd name="connsiteY5" fmla="*/ 3008 h 24977"/>
                    <a:gd name="connsiteX6" fmla="*/ 17026 w 34456"/>
                    <a:gd name="connsiteY6" fmla="*/ 4817 h 24977"/>
                    <a:gd name="connsiteX7" fmla="*/ 31028 w 34456"/>
                    <a:gd name="connsiteY7" fmla="*/ 24820 h 24977"/>
                    <a:gd name="connsiteX8" fmla="*/ 34457 w 34456"/>
                    <a:gd name="connsiteY8" fmla="*/ 24820 h 24977"/>
                    <a:gd name="connsiteX9" fmla="*/ 18740 w 34456"/>
                    <a:gd name="connsiteY9" fmla="*/ 2150 h 24977"/>
                    <a:gd name="connsiteX10" fmla="*/ 6263 w 34456"/>
                    <a:gd name="connsiteY10" fmla="*/ 1293 h 24977"/>
                    <a:gd name="connsiteX11" fmla="*/ 71 w 34456"/>
                    <a:gd name="connsiteY11" fmla="*/ 15390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1" y="15390"/>
                      </a:moveTo>
                      <a:cubicBezTo>
                        <a:pt x="-24" y="16943"/>
                        <a:pt x="-24" y="18505"/>
                        <a:pt x="71" y="20058"/>
                      </a:cubicBezTo>
                      <a:lnTo>
                        <a:pt x="3310" y="18153"/>
                      </a:lnTo>
                      <a:cubicBezTo>
                        <a:pt x="3262" y="17229"/>
                        <a:pt x="3262" y="16314"/>
                        <a:pt x="3310" y="15390"/>
                      </a:cubicBezTo>
                      <a:cubicBezTo>
                        <a:pt x="2796" y="11028"/>
                        <a:pt x="4558" y="6713"/>
                        <a:pt x="7977" y="3960"/>
                      </a:cubicBezTo>
                      <a:cubicBezTo>
                        <a:pt x="8987" y="3360"/>
                        <a:pt x="10139" y="3027"/>
                        <a:pt x="11311" y="3008"/>
                      </a:cubicBezTo>
                      <a:cubicBezTo>
                        <a:pt x="13340" y="3103"/>
                        <a:pt x="15311" y="3732"/>
                        <a:pt x="17026" y="4817"/>
                      </a:cubicBezTo>
                      <a:cubicBezTo>
                        <a:pt x="23960" y="9571"/>
                        <a:pt x="28942" y="16676"/>
                        <a:pt x="31028" y="24820"/>
                      </a:cubicBezTo>
                      <a:cubicBezTo>
                        <a:pt x="32161" y="25030"/>
                        <a:pt x="33323" y="25030"/>
                        <a:pt x="34457" y="24820"/>
                      </a:cubicBezTo>
                      <a:cubicBezTo>
                        <a:pt x="32152" y="15600"/>
                        <a:pt x="26560" y="7542"/>
                        <a:pt x="18740" y="2150"/>
                      </a:cubicBezTo>
                      <a:cubicBezTo>
                        <a:pt x="15045" y="-373"/>
                        <a:pt x="10273" y="-697"/>
                        <a:pt x="6263" y="1293"/>
                      </a:cubicBezTo>
                      <a:cubicBezTo>
                        <a:pt x="1929" y="4627"/>
                        <a:pt x="-405" y="9942"/>
                        <a:pt x="71" y="15390"/>
                      </a:cubicBezTo>
                      <a:close/>
                    </a:path>
                  </a:pathLst>
                </a:custGeom>
                <a:solidFill>
                  <a:srgbClr val="263238"/>
                </a:solidFill>
                <a:ln w="9525" cap="flat">
                  <a:noFill/>
                  <a:prstDash val="solid"/>
                  <a:miter/>
                </a:ln>
              </p:spPr>
              <p:txBody>
                <a:bodyPr rtlCol="0" anchor="ctr"/>
                <a:lstStyle/>
                <a:p>
                  <a:pPr defTabSz="914378"/>
                  <a:endParaRPr lang="en-US"/>
                </a:p>
              </p:txBody>
            </p:sp>
            <p:sp>
              <p:nvSpPr>
                <p:cNvPr id="241" name="Freeform: Shape 240">
                  <a:extLst>
                    <a:ext uri="{FF2B5EF4-FFF2-40B4-BE49-F238E27FC236}">
                      <a16:creationId xmlns:a16="http://schemas.microsoft.com/office/drawing/2014/main" xmlns="" id="{79C1C988-E307-4375-AF80-8EDD15204979}"/>
                    </a:ext>
                  </a:extLst>
                </p:cNvPr>
                <p:cNvSpPr/>
                <p:nvPr/>
              </p:nvSpPr>
              <p:spPr>
                <a:xfrm>
                  <a:off x="3081644" y="3086937"/>
                  <a:ext cx="13452" cy="7851"/>
                </a:xfrm>
                <a:custGeom>
                  <a:avLst/>
                  <a:gdLst>
                    <a:gd name="connsiteX0" fmla="*/ 11489 w 13452"/>
                    <a:gd name="connsiteY0" fmla="*/ 1143 h 7851"/>
                    <a:gd name="connsiteX1" fmla="*/ 13308 w 13452"/>
                    <a:gd name="connsiteY1" fmla="*/ 4753 h 7851"/>
                    <a:gd name="connsiteX2" fmla="*/ 11489 w 13452"/>
                    <a:gd name="connsiteY2" fmla="*/ 6572 h 7851"/>
                    <a:gd name="connsiteX3" fmla="*/ 1964 w 13452"/>
                    <a:gd name="connsiteY3" fmla="*/ 6572 h 7851"/>
                    <a:gd name="connsiteX4" fmla="*/ 145 w 13452"/>
                    <a:gd name="connsiteY4" fmla="*/ 2962 h 7851"/>
                    <a:gd name="connsiteX5" fmla="*/ 1964 w 13452"/>
                    <a:gd name="connsiteY5" fmla="*/ 1143 h 7851"/>
                    <a:gd name="connsiteX6" fmla="*/ 11489 w 13452"/>
                    <a:gd name="connsiteY6" fmla="*/ 1143 h 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 h="7851">
                      <a:moveTo>
                        <a:pt x="11489" y="1143"/>
                      </a:moveTo>
                      <a:cubicBezTo>
                        <a:pt x="12984" y="1638"/>
                        <a:pt x="13803" y="3248"/>
                        <a:pt x="13308" y="4753"/>
                      </a:cubicBezTo>
                      <a:cubicBezTo>
                        <a:pt x="13032" y="5610"/>
                        <a:pt x="12356" y="6287"/>
                        <a:pt x="11489" y="6572"/>
                      </a:cubicBezTo>
                      <a:cubicBezTo>
                        <a:pt x="8546" y="8277"/>
                        <a:pt x="4907" y="8277"/>
                        <a:pt x="1964" y="6572"/>
                      </a:cubicBezTo>
                      <a:cubicBezTo>
                        <a:pt x="468" y="6077"/>
                        <a:pt x="-351" y="4467"/>
                        <a:pt x="145" y="2962"/>
                      </a:cubicBezTo>
                      <a:cubicBezTo>
                        <a:pt x="421" y="2105"/>
                        <a:pt x="1097" y="1429"/>
                        <a:pt x="1964" y="1143"/>
                      </a:cubicBezTo>
                      <a:cubicBezTo>
                        <a:pt x="4955" y="-381"/>
                        <a:pt x="8498" y="-381"/>
                        <a:pt x="11489" y="114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42" name="Freeform: Shape 241">
                  <a:extLst>
                    <a:ext uri="{FF2B5EF4-FFF2-40B4-BE49-F238E27FC236}">
                      <a16:creationId xmlns:a16="http://schemas.microsoft.com/office/drawing/2014/main" xmlns="" id="{624C7580-C316-4747-AF27-AA1213F3EF2B}"/>
                    </a:ext>
                  </a:extLst>
                </p:cNvPr>
                <p:cNvSpPr/>
                <p:nvPr/>
              </p:nvSpPr>
              <p:spPr>
                <a:xfrm>
                  <a:off x="3056771" y="3069758"/>
                  <a:ext cx="34456" cy="24977"/>
                </a:xfrm>
                <a:custGeom>
                  <a:avLst/>
                  <a:gdLst>
                    <a:gd name="connsiteX0" fmla="*/ 72 w 34456"/>
                    <a:gd name="connsiteY0" fmla="*/ 15465 h 24977"/>
                    <a:gd name="connsiteX1" fmla="*/ 72 w 34456"/>
                    <a:gd name="connsiteY1" fmla="*/ 20037 h 24977"/>
                    <a:gd name="connsiteX2" fmla="*/ 3310 w 34456"/>
                    <a:gd name="connsiteY2" fmla="*/ 18227 h 24977"/>
                    <a:gd name="connsiteX3" fmla="*/ 3310 w 34456"/>
                    <a:gd name="connsiteY3" fmla="*/ 15465 h 24977"/>
                    <a:gd name="connsiteX4" fmla="*/ 7977 w 34456"/>
                    <a:gd name="connsiteY4" fmla="*/ 3940 h 24977"/>
                    <a:gd name="connsiteX5" fmla="*/ 11311 w 34456"/>
                    <a:gd name="connsiteY5" fmla="*/ 3082 h 24977"/>
                    <a:gd name="connsiteX6" fmla="*/ 17026 w 34456"/>
                    <a:gd name="connsiteY6" fmla="*/ 4797 h 24977"/>
                    <a:gd name="connsiteX7" fmla="*/ 31028 w 34456"/>
                    <a:gd name="connsiteY7" fmla="*/ 24799 h 24977"/>
                    <a:gd name="connsiteX8" fmla="*/ 34457 w 34456"/>
                    <a:gd name="connsiteY8" fmla="*/ 24799 h 24977"/>
                    <a:gd name="connsiteX9" fmla="*/ 18740 w 34456"/>
                    <a:gd name="connsiteY9" fmla="*/ 2225 h 24977"/>
                    <a:gd name="connsiteX10" fmla="*/ 6263 w 34456"/>
                    <a:gd name="connsiteY10" fmla="*/ 1368 h 24977"/>
                    <a:gd name="connsiteX11" fmla="*/ 72 w 34456"/>
                    <a:gd name="connsiteY11" fmla="*/ 15465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2" y="15465"/>
                      </a:moveTo>
                      <a:cubicBezTo>
                        <a:pt x="-24" y="16989"/>
                        <a:pt x="-24" y="18513"/>
                        <a:pt x="72" y="20037"/>
                      </a:cubicBezTo>
                      <a:lnTo>
                        <a:pt x="3310" y="18227"/>
                      </a:lnTo>
                      <a:cubicBezTo>
                        <a:pt x="3310" y="17274"/>
                        <a:pt x="3310" y="16322"/>
                        <a:pt x="3310" y="15465"/>
                      </a:cubicBezTo>
                      <a:cubicBezTo>
                        <a:pt x="2767" y="11074"/>
                        <a:pt x="4529" y="6711"/>
                        <a:pt x="7977" y="3940"/>
                      </a:cubicBezTo>
                      <a:cubicBezTo>
                        <a:pt x="8996" y="3368"/>
                        <a:pt x="10139" y="3073"/>
                        <a:pt x="11311" y="3082"/>
                      </a:cubicBezTo>
                      <a:cubicBezTo>
                        <a:pt x="13330" y="3139"/>
                        <a:pt x="15302" y="3730"/>
                        <a:pt x="17026" y="4797"/>
                      </a:cubicBezTo>
                      <a:cubicBezTo>
                        <a:pt x="23951" y="9569"/>
                        <a:pt x="28913" y="16665"/>
                        <a:pt x="31028" y="24799"/>
                      </a:cubicBezTo>
                      <a:cubicBezTo>
                        <a:pt x="32161" y="25037"/>
                        <a:pt x="33323" y="25037"/>
                        <a:pt x="34457" y="24799"/>
                      </a:cubicBezTo>
                      <a:cubicBezTo>
                        <a:pt x="32209" y="15579"/>
                        <a:pt x="26608" y="7530"/>
                        <a:pt x="18740" y="2225"/>
                      </a:cubicBezTo>
                      <a:cubicBezTo>
                        <a:pt x="15083" y="-394"/>
                        <a:pt x="10254" y="-728"/>
                        <a:pt x="6263" y="1368"/>
                      </a:cubicBezTo>
                      <a:cubicBezTo>
                        <a:pt x="1900" y="4673"/>
                        <a:pt x="-443" y="10007"/>
                        <a:pt x="72" y="15465"/>
                      </a:cubicBezTo>
                      <a:close/>
                    </a:path>
                  </a:pathLst>
                </a:custGeom>
                <a:solidFill>
                  <a:srgbClr val="263238"/>
                </a:solidFill>
                <a:ln w="9525" cap="flat">
                  <a:noFill/>
                  <a:prstDash val="solid"/>
                  <a:miter/>
                </a:ln>
              </p:spPr>
              <p:txBody>
                <a:bodyPr rtlCol="0" anchor="ctr"/>
                <a:lstStyle/>
                <a:p>
                  <a:pPr defTabSz="914378"/>
                  <a:endParaRPr lang="en-US"/>
                </a:p>
              </p:txBody>
            </p:sp>
            <p:sp>
              <p:nvSpPr>
                <p:cNvPr id="243" name="Freeform: Shape 242">
                  <a:extLst>
                    <a:ext uri="{FF2B5EF4-FFF2-40B4-BE49-F238E27FC236}">
                      <a16:creationId xmlns:a16="http://schemas.microsoft.com/office/drawing/2014/main" xmlns="" id="{B2215EFB-F92D-462E-BCC9-C4CEAF330AA4}"/>
                    </a:ext>
                  </a:extLst>
                </p:cNvPr>
                <p:cNvSpPr/>
                <p:nvPr/>
              </p:nvSpPr>
              <p:spPr>
                <a:xfrm>
                  <a:off x="3109571" y="3070704"/>
                  <a:ext cx="13611" cy="7891"/>
                </a:xfrm>
                <a:custGeom>
                  <a:avLst/>
                  <a:gdLst>
                    <a:gd name="connsiteX0" fmla="*/ 11566 w 13611"/>
                    <a:gd name="connsiteY0" fmla="*/ 1279 h 7891"/>
                    <a:gd name="connsiteX1" fmla="*/ 13518 w 13611"/>
                    <a:gd name="connsiteY1" fmla="*/ 4660 h 7891"/>
                    <a:gd name="connsiteX2" fmla="*/ 11566 w 13611"/>
                    <a:gd name="connsiteY2" fmla="*/ 6613 h 7891"/>
                    <a:gd name="connsiteX3" fmla="*/ 2041 w 13611"/>
                    <a:gd name="connsiteY3" fmla="*/ 6613 h 7891"/>
                    <a:gd name="connsiteX4" fmla="*/ 97 w 13611"/>
                    <a:gd name="connsiteY4" fmla="*/ 3222 h 7891"/>
                    <a:gd name="connsiteX5" fmla="*/ 2041 w 13611"/>
                    <a:gd name="connsiteY5" fmla="*/ 1279 h 7891"/>
                    <a:gd name="connsiteX6" fmla="*/ 11566 w 13611"/>
                    <a:gd name="connsiteY6" fmla="*/ 1279 h 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1" h="7891">
                      <a:moveTo>
                        <a:pt x="11566" y="1279"/>
                      </a:moveTo>
                      <a:cubicBezTo>
                        <a:pt x="13042" y="1679"/>
                        <a:pt x="13909" y="3193"/>
                        <a:pt x="13518" y="4660"/>
                      </a:cubicBezTo>
                      <a:cubicBezTo>
                        <a:pt x="13261" y="5613"/>
                        <a:pt x="12518" y="6356"/>
                        <a:pt x="11566" y="6613"/>
                      </a:cubicBezTo>
                      <a:cubicBezTo>
                        <a:pt x="8622" y="8318"/>
                        <a:pt x="4984" y="8318"/>
                        <a:pt x="2041" y="6613"/>
                      </a:cubicBezTo>
                      <a:cubicBezTo>
                        <a:pt x="564" y="6213"/>
                        <a:pt x="-302" y="4698"/>
                        <a:pt x="97" y="3222"/>
                      </a:cubicBezTo>
                      <a:cubicBezTo>
                        <a:pt x="345" y="2279"/>
                        <a:pt x="1088" y="1536"/>
                        <a:pt x="2041" y="1279"/>
                      </a:cubicBezTo>
                      <a:cubicBezTo>
                        <a:pt x="4984" y="-426"/>
                        <a:pt x="8622" y="-426"/>
                        <a:pt x="11566" y="127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44" name="Freeform: Shape 243">
                  <a:extLst>
                    <a:ext uri="{FF2B5EF4-FFF2-40B4-BE49-F238E27FC236}">
                      <a16:creationId xmlns:a16="http://schemas.microsoft.com/office/drawing/2014/main" xmlns="" id="{51F1627A-E50B-4056-9AA1-1C8ACF95E49F}"/>
                    </a:ext>
                  </a:extLst>
                </p:cNvPr>
                <p:cNvSpPr/>
                <p:nvPr/>
              </p:nvSpPr>
              <p:spPr>
                <a:xfrm>
                  <a:off x="3084743" y="3053230"/>
                  <a:ext cx="34488" cy="25237"/>
                </a:xfrm>
                <a:custGeom>
                  <a:avLst/>
                  <a:gdLst>
                    <a:gd name="connsiteX0" fmla="*/ 103 w 34488"/>
                    <a:gd name="connsiteY0" fmla="*/ 15799 h 25237"/>
                    <a:gd name="connsiteX1" fmla="*/ 103 w 34488"/>
                    <a:gd name="connsiteY1" fmla="*/ 20467 h 25237"/>
                    <a:gd name="connsiteX2" fmla="*/ 3342 w 34488"/>
                    <a:gd name="connsiteY2" fmla="*/ 18562 h 25237"/>
                    <a:gd name="connsiteX3" fmla="*/ 3342 w 34488"/>
                    <a:gd name="connsiteY3" fmla="*/ 15799 h 25237"/>
                    <a:gd name="connsiteX4" fmla="*/ 8009 w 34488"/>
                    <a:gd name="connsiteY4" fmla="*/ 4274 h 25237"/>
                    <a:gd name="connsiteX5" fmla="*/ 11343 w 34488"/>
                    <a:gd name="connsiteY5" fmla="*/ 3417 h 25237"/>
                    <a:gd name="connsiteX6" fmla="*/ 17058 w 34488"/>
                    <a:gd name="connsiteY6" fmla="*/ 5132 h 25237"/>
                    <a:gd name="connsiteX7" fmla="*/ 31059 w 34488"/>
                    <a:gd name="connsiteY7" fmla="*/ 25229 h 25237"/>
                    <a:gd name="connsiteX8" fmla="*/ 34488 w 34488"/>
                    <a:gd name="connsiteY8" fmla="*/ 24753 h 25237"/>
                    <a:gd name="connsiteX9" fmla="*/ 18772 w 34488"/>
                    <a:gd name="connsiteY9" fmla="*/ 2179 h 25237"/>
                    <a:gd name="connsiteX10" fmla="*/ 6294 w 34488"/>
                    <a:gd name="connsiteY10" fmla="*/ 1322 h 25237"/>
                    <a:gd name="connsiteX11" fmla="*/ 103 w 34488"/>
                    <a:gd name="connsiteY11" fmla="*/ 15799 h 2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88" h="25237">
                      <a:moveTo>
                        <a:pt x="103" y="15799"/>
                      </a:moveTo>
                      <a:cubicBezTo>
                        <a:pt x="17" y="17352"/>
                        <a:pt x="17" y="18914"/>
                        <a:pt x="103" y="20467"/>
                      </a:cubicBezTo>
                      <a:lnTo>
                        <a:pt x="3342" y="18562"/>
                      </a:lnTo>
                      <a:cubicBezTo>
                        <a:pt x="3294" y="17638"/>
                        <a:pt x="3294" y="16724"/>
                        <a:pt x="3342" y="15799"/>
                      </a:cubicBezTo>
                      <a:cubicBezTo>
                        <a:pt x="2799" y="11408"/>
                        <a:pt x="4561" y="7046"/>
                        <a:pt x="8009" y="4274"/>
                      </a:cubicBezTo>
                      <a:cubicBezTo>
                        <a:pt x="9028" y="3703"/>
                        <a:pt x="10171" y="3407"/>
                        <a:pt x="11343" y="3417"/>
                      </a:cubicBezTo>
                      <a:cubicBezTo>
                        <a:pt x="13362" y="3474"/>
                        <a:pt x="15334" y="4065"/>
                        <a:pt x="17058" y="5132"/>
                      </a:cubicBezTo>
                      <a:cubicBezTo>
                        <a:pt x="24001" y="9913"/>
                        <a:pt x="28973" y="17057"/>
                        <a:pt x="31059" y="25229"/>
                      </a:cubicBezTo>
                      <a:cubicBezTo>
                        <a:pt x="32221" y="25277"/>
                        <a:pt x="33383" y="25124"/>
                        <a:pt x="34488" y="24753"/>
                      </a:cubicBezTo>
                      <a:cubicBezTo>
                        <a:pt x="32155" y="15571"/>
                        <a:pt x="26573" y="7551"/>
                        <a:pt x="18772" y="2179"/>
                      </a:cubicBezTo>
                      <a:cubicBezTo>
                        <a:pt x="15086" y="-384"/>
                        <a:pt x="10295" y="-707"/>
                        <a:pt x="6294" y="1322"/>
                      </a:cubicBezTo>
                      <a:cubicBezTo>
                        <a:pt x="1818" y="4712"/>
                        <a:pt x="-535" y="10218"/>
                        <a:pt x="103" y="15799"/>
                      </a:cubicBezTo>
                      <a:close/>
                    </a:path>
                  </a:pathLst>
                </a:custGeom>
                <a:solidFill>
                  <a:srgbClr val="263238"/>
                </a:solidFill>
                <a:ln w="9525" cap="flat">
                  <a:noFill/>
                  <a:prstDash val="solid"/>
                  <a:miter/>
                </a:ln>
              </p:spPr>
              <p:txBody>
                <a:bodyPr rtlCol="0" anchor="ctr"/>
                <a:lstStyle/>
                <a:p>
                  <a:pPr defTabSz="914378"/>
                  <a:endParaRPr lang="en-US"/>
                </a:p>
              </p:txBody>
            </p:sp>
            <p:sp>
              <p:nvSpPr>
                <p:cNvPr id="245" name="Freeform: Shape 244">
                  <a:extLst>
                    <a:ext uri="{FF2B5EF4-FFF2-40B4-BE49-F238E27FC236}">
                      <a16:creationId xmlns:a16="http://schemas.microsoft.com/office/drawing/2014/main" xmlns="" id="{6E0D30CF-7BA5-48D0-B99D-FEA8EE0B35FD}"/>
                    </a:ext>
                  </a:extLst>
                </p:cNvPr>
                <p:cNvSpPr/>
                <p:nvPr/>
              </p:nvSpPr>
              <p:spPr>
                <a:xfrm>
                  <a:off x="3137686" y="3054511"/>
                  <a:ext cx="13382" cy="7891"/>
                </a:xfrm>
                <a:custGeom>
                  <a:avLst/>
                  <a:gdLst>
                    <a:gd name="connsiteX0" fmla="*/ 11454 w 13382"/>
                    <a:gd name="connsiteY0" fmla="*/ 1279 h 7891"/>
                    <a:gd name="connsiteX1" fmla="*/ 11454 w 13382"/>
                    <a:gd name="connsiteY1" fmla="*/ 6613 h 7891"/>
                    <a:gd name="connsiteX2" fmla="*/ 1929 w 13382"/>
                    <a:gd name="connsiteY2" fmla="*/ 6613 h 7891"/>
                    <a:gd name="connsiteX3" fmla="*/ 1929 w 13382"/>
                    <a:gd name="connsiteY3" fmla="*/ 1279 h 7891"/>
                    <a:gd name="connsiteX4" fmla="*/ 11454 w 13382"/>
                    <a:gd name="connsiteY4" fmla="*/ 1279 h 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2" h="7891">
                      <a:moveTo>
                        <a:pt x="11454" y="1279"/>
                      </a:moveTo>
                      <a:cubicBezTo>
                        <a:pt x="14025" y="2803"/>
                        <a:pt x="14025" y="5184"/>
                        <a:pt x="11454" y="6613"/>
                      </a:cubicBezTo>
                      <a:cubicBezTo>
                        <a:pt x="8511" y="8318"/>
                        <a:pt x="4872" y="8318"/>
                        <a:pt x="1929" y="6613"/>
                      </a:cubicBezTo>
                      <a:cubicBezTo>
                        <a:pt x="-643" y="5184"/>
                        <a:pt x="-643" y="2803"/>
                        <a:pt x="1929" y="1279"/>
                      </a:cubicBezTo>
                      <a:cubicBezTo>
                        <a:pt x="4872" y="-426"/>
                        <a:pt x="8511" y="-426"/>
                        <a:pt x="11454" y="127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46" name="Freeform: Shape 245">
                  <a:extLst>
                    <a:ext uri="{FF2B5EF4-FFF2-40B4-BE49-F238E27FC236}">
                      <a16:creationId xmlns:a16="http://schemas.microsoft.com/office/drawing/2014/main" xmlns="" id="{5BBFCE9F-7AB3-4047-898E-0AE4526A7DF5}"/>
                    </a:ext>
                  </a:extLst>
                </p:cNvPr>
                <p:cNvSpPr/>
                <p:nvPr/>
              </p:nvSpPr>
              <p:spPr>
                <a:xfrm>
                  <a:off x="3112778" y="3037161"/>
                  <a:ext cx="35123" cy="24977"/>
                </a:xfrm>
                <a:custGeom>
                  <a:avLst/>
                  <a:gdLst>
                    <a:gd name="connsiteX0" fmla="*/ 71 w 35123"/>
                    <a:gd name="connsiteY0" fmla="*/ 15295 h 24977"/>
                    <a:gd name="connsiteX1" fmla="*/ 71 w 35123"/>
                    <a:gd name="connsiteY1" fmla="*/ 19962 h 24977"/>
                    <a:gd name="connsiteX2" fmla="*/ 3310 w 35123"/>
                    <a:gd name="connsiteY2" fmla="*/ 18057 h 24977"/>
                    <a:gd name="connsiteX3" fmla="*/ 3310 w 35123"/>
                    <a:gd name="connsiteY3" fmla="*/ 15295 h 24977"/>
                    <a:gd name="connsiteX4" fmla="*/ 7977 w 35123"/>
                    <a:gd name="connsiteY4" fmla="*/ 3770 h 24977"/>
                    <a:gd name="connsiteX5" fmla="*/ 11311 w 35123"/>
                    <a:gd name="connsiteY5" fmla="*/ 2913 h 24977"/>
                    <a:gd name="connsiteX6" fmla="*/ 17026 w 35123"/>
                    <a:gd name="connsiteY6" fmla="*/ 4722 h 24977"/>
                    <a:gd name="connsiteX7" fmla="*/ 31694 w 35123"/>
                    <a:gd name="connsiteY7" fmla="*/ 24820 h 24977"/>
                    <a:gd name="connsiteX8" fmla="*/ 35123 w 35123"/>
                    <a:gd name="connsiteY8" fmla="*/ 24820 h 24977"/>
                    <a:gd name="connsiteX9" fmla="*/ 19407 w 35123"/>
                    <a:gd name="connsiteY9" fmla="*/ 2150 h 24977"/>
                    <a:gd name="connsiteX10" fmla="*/ 6929 w 35123"/>
                    <a:gd name="connsiteY10" fmla="*/ 1293 h 24977"/>
                    <a:gd name="connsiteX11" fmla="*/ 71 w 35123"/>
                    <a:gd name="connsiteY11" fmla="*/ 15295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23" h="24977">
                      <a:moveTo>
                        <a:pt x="71" y="15295"/>
                      </a:moveTo>
                      <a:cubicBezTo>
                        <a:pt x="-24" y="16848"/>
                        <a:pt x="-24" y="18410"/>
                        <a:pt x="71" y="19962"/>
                      </a:cubicBezTo>
                      <a:lnTo>
                        <a:pt x="3310" y="18057"/>
                      </a:lnTo>
                      <a:cubicBezTo>
                        <a:pt x="3262" y="17133"/>
                        <a:pt x="3262" y="16219"/>
                        <a:pt x="3310" y="15295"/>
                      </a:cubicBezTo>
                      <a:cubicBezTo>
                        <a:pt x="2796" y="10914"/>
                        <a:pt x="4558" y="6561"/>
                        <a:pt x="7977" y="3770"/>
                      </a:cubicBezTo>
                      <a:cubicBezTo>
                        <a:pt x="8996" y="3198"/>
                        <a:pt x="10139" y="2903"/>
                        <a:pt x="11311" y="2913"/>
                      </a:cubicBezTo>
                      <a:cubicBezTo>
                        <a:pt x="13349" y="2970"/>
                        <a:pt x="15330" y="3598"/>
                        <a:pt x="17026" y="4722"/>
                      </a:cubicBezTo>
                      <a:cubicBezTo>
                        <a:pt x="24255" y="9352"/>
                        <a:pt x="29485" y="16524"/>
                        <a:pt x="31694" y="24820"/>
                      </a:cubicBezTo>
                      <a:cubicBezTo>
                        <a:pt x="32828" y="25030"/>
                        <a:pt x="33990" y="25030"/>
                        <a:pt x="35123" y="24820"/>
                      </a:cubicBezTo>
                      <a:cubicBezTo>
                        <a:pt x="32818" y="15600"/>
                        <a:pt x="27227" y="7542"/>
                        <a:pt x="19407" y="2150"/>
                      </a:cubicBezTo>
                      <a:cubicBezTo>
                        <a:pt x="15712" y="-373"/>
                        <a:pt x="10939" y="-697"/>
                        <a:pt x="6929" y="1293"/>
                      </a:cubicBezTo>
                      <a:cubicBezTo>
                        <a:pt x="2357" y="4446"/>
                        <a:pt x="-243" y="9751"/>
                        <a:pt x="71" y="15295"/>
                      </a:cubicBezTo>
                      <a:close/>
                    </a:path>
                  </a:pathLst>
                </a:custGeom>
                <a:solidFill>
                  <a:srgbClr val="263238"/>
                </a:solidFill>
                <a:ln w="9525" cap="flat">
                  <a:noFill/>
                  <a:prstDash val="solid"/>
                  <a:miter/>
                </a:ln>
              </p:spPr>
              <p:txBody>
                <a:bodyPr rtlCol="0" anchor="ctr"/>
                <a:lstStyle/>
                <a:p>
                  <a:pPr defTabSz="914378"/>
                  <a:endParaRPr lang="en-US"/>
                </a:p>
              </p:txBody>
            </p:sp>
            <p:sp>
              <p:nvSpPr>
                <p:cNvPr id="247" name="Freeform: Shape 246">
                  <a:extLst>
                    <a:ext uri="{FF2B5EF4-FFF2-40B4-BE49-F238E27FC236}">
                      <a16:creationId xmlns:a16="http://schemas.microsoft.com/office/drawing/2014/main" xmlns="" id="{1C245845-1FC8-4666-AB26-BB69976FB5F9}"/>
                    </a:ext>
                  </a:extLst>
                </p:cNvPr>
                <p:cNvSpPr/>
                <p:nvPr/>
              </p:nvSpPr>
              <p:spPr>
                <a:xfrm>
                  <a:off x="3165654" y="3038455"/>
                  <a:ext cx="13452" cy="7715"/>
                </a:xfrm>
                <a:custGeom>
                  <a:avLst/>
                  <a:gdLst>
                    <a:gd name="connsiteX0" fmla="*/ 11489 w 13452"/>
                    <a:gd name="connsiteY0" fmla="*/ 1143 h 7715"/>
                    <a:gd name="connsiteX1" fmla="*/ 13308 w 13452"/>
                    <a:gd name="connsiteY1" fmla="*/ 4753 h 7715"/>
                    <a:gd name="connsiteX2" fmla="*/ 11489 w 13452"/>
                    <a:gd name="connsiteY2" fmla="*/ 6572 h 7715"/>
                    <a:gd name="connsiteX3" fmla="*/ 1964 w 13452"/>
                    <a:gd name="connsiteY3" fmla="*/ 6572 h 7715"/>
                    <a:gd name="connsiteX4" fmla="*/ 145 w 13452"/>
                    <a:gd name="connsiteY4" fmla="*/ 2962 h 7715"/>
                    <a:gd name="connsiteX5" fmla="*/ 1964 w 13452"/>
                    <a:gd name="connsiteY5" fmla="*/ 1143 h 7715"/>
                    <a:gd name="connsiteX6" fmla="*/ 11489 w 13452"/>
                    <a:gd name="connsiteY6" fmla="*/ 1143 h 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 h="7715">
                      <a:moveTo>
                        <a:pt x="11489" y="1143"/>
                      </a:moveTo>
                      <a:cubicBezTo>
                        <a:pt x="12984" y="1638"/>
                        <a:pt x="13803" y="3248"/>
                        <a:pt x="13308" y="4753"/>
                      </a:cubicBezTo>
                      <a:cubicBezTo>
                        <a:pt x="13032" y="5610"/>
                        <a:pt x="12356" y="6287"/>
                        <a:pt x="11489" y="6572"/>
                      </a:cubicBezTo>
                      <a:cubicBezTo>
                        <a:pt x="8498" y="8096"/>
                        <a:pt x="4955" y="8096"/>
                        <a:pt x="1964" y="6572"/>
                      </a:cubicBezTo>
                      <a:cubicBezTo>
                        <a:pt x="468" y="6077"/>
                        <a:pt x="-351" y="4467"/>
                        <a:pt x="145" y="2962"/>
                      </a:cubicBezTo>
                      <a:cubicBezTo>
                        <a:pt x="421" y="2105"/>
                        <a:pt x="1097" y="1429"/>
                        <a:pt x="1964" y="1143"/>
                      </a:cubicBezTo>
                      <a:cubicBezTo>
                        <a:pt x="4955" y="-381"/>
                        <a:pt x="8498" y="-381"/>
                        <a:pt x="11489" y="114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48" name="Freeform: Shape 247">
                  <a:extLst>
                    <a:ext uri="{FF2B5EF4-FFF2-40B4-BE49-F238E27FC236}">
                      <a16:creationId xmlns:a16="http://schemas.microsoft.com/office/drawing/2014/main" xmlns="" id="{03B3536E-C6B5-46B7-8B36-EAB3CEF1A1FA}"/>
                    </a:ext>
                  </a:extLst>
                </p:cNvPr>
                <p:cNvSpPr/>
                <p:nvPr/>
              </p:nvSpPr>
              <p:spPr>
                <a:xfrm>
                  <a:off x="3140787" y="3021255"/>
                  <a:ext cx="34450" cy="24977"/>
                </a:xfrm>
                <a:custGeom>
                  <a:avLst/>
                  <a:gdLst>
                    <a:gd name="connsiteX0" fmla="*/ 66 w 34450"/>
                    <a:gd name="connsiteY0" fmla="*/ 15486 h 24977"/>
                    <a:gd name="connsiteX1" fmla="*/ 66 w 34450"/>
                    <a:gd name="connsiteY1" fmla="*/ 20058 h 24977"/>
                    <a:gd name="connsiteX2" fmla="*/ 3304 w 34450"/>
                    <a:gd name="connsiteY2" fmla="*/ 18153 h 24977"/>
                    <a:gd name="connsiteX3" fmla="*/ 3304 w 34450"/>
                    <a:gd name="connsiteY3" fmla="*/ 15486 h 24977"/>
                    <a:gd name="connsiteX4" fmla="*/ 7971 w 34450"/>
                    <a:gd name="connsiteY4" fmla="*/ 3961 h 24977"/>
                    <a:gd name="connsiteX5" fmla="*/ 11305 w 34450"/>
                    <a:gd name="connsiteY5" fmla="*/ 3008 h 24977"/>
                    <a:gd name="connsiteX6" fmla="*/ 17020 w 34450"/>
                    <a:gd name="connsiteY6" fmla="*/ 4818 h 24977"/>
                    <a:gd name="connsiteX7" fmla="*/ 31022 w 34450"/>
                    <a:gd name="connsiteY7" fmla="*/ 24820 h 24977"/>
                    <a:gd name="connsiteX8" fmla="*/ 34451 w 34450"/>
                    <a:gd name="connsiteY8" fmla="*/ 24820 h 24977"/>
                    <a:gd name="connsiteX9" fmla="*/ 18735 w 34450"/>
                    <a:gd name="connsiteY9" fmla="*/ 2151 h 24977"/>
                    <a:gd name="connsiteX10" fmla="*/ 6257 w 34450"/>
                    <a:gd name="connsiteY10" fmla="*/ 1293 h 24977"/>
                    <a:gd name="connsiteX11" fmla="*/ 66 w 34450"/>
                    <a:gd name="connsiteY11" fmla="*/ 15486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0" h="24977">
                      <a:moveTo>
                        <a:pt x="66" y="15486"/>
                      </a:moveTo>
                      <a:cubicBezTo>
                        <a:pt x="-20" y="17010"/>
                        <a:pt x="-20" y="18534"/>
                        <a:pt x="66" y="20058"/>
                      </a:cubicBezTo>
                      <a:lnTo>
                        <a:pt x="3304" y="18153"/>
                      </a:lnTo>
                      <a:cubicBezTo>
                        <a:pt x="3257" y="17267"/>
                        <a:pt x="3257" y="16371"/>
                        <a:pt x="3304" y="15486"/>
                      </a:cubicBezTo>
                      <a:cubicBezTo>
                        <a:pt x="2761" y="11095"/>
                        <a:pt x="4523" y="6732"/>
                        <a:pt x="7971" y="3961"/>
                      </a:cubicBezTo>
                      <a:cubicBezTo>
                        <a:pt x="8991" y="3370"/>
                        <a:pt x="10134" y="3046"/>
                        <a:pt x="11305" y="3008"/>
                      </a:cubicBezTo>
                      <a:cubicBezTo>
                        <a:pt x="13334" y="3103"/>
                        <a:pt x="15306" y="3732"/>
                        <a:pt x="17020" y="4818"/>
                      </a:cubicBezTo>
                      <a:cubicBezTo>
                        <a:pt x="23954" y="9571"/>
                        <a:pt x="28936" y="16676"/>
                        <a:pt x="31022" y="24820"/>
                      </a:cubicBezTo>
                      <a:cubicBezTo>
                        <a:pt x="32155" y="25030"/>
                        <a:pt x="33317" y="25030"/>
                        <a:pt x="34451" y="24820"/>
                      </a:cubicBezTo>
                      <a:cubicBezTo>
                        <a:pt x="32146" y="15600"/>
                        <a:pt x="26555" y="7542"/>
                        <a:pt x="18735" y="2151"/>
                      </a:cubicBezTo>
                      <a:cubicBezTo>
                        <a:pt x="15039" y="-374"/>
                        <a:pt x="10267" y="-697"/>
                        <a:pt x="6257" y="1293"/>
                      </a:cubicBezTo>
                      <a:cubicBezTo>
                        <a:pt x="1904" y="4656"/>
                        <a:pt x="-430" y="10009"/>
                        <a:pt x="66" y="15486"/>
                      </a:cubicBezTo>
                      <a:close/>
                    </a:path>
                  </a:pathLst>
                </a:custGeom>
                <a:solidFill>
                  <a:srgbClr val="263238"/>
                </a:solidFill>
                <a:ln w="9525" cap="flat">
                  <a:noFill/>
                  <a:prstDash val="solid"/>
                  <a:miter/>
                </a:ln>
              </p:spPr>
              <p:txBody>
                <a:bodyPr rtlCol="0" anchor="ctr"/>
                <a:lstStyle/>
                <a:p>
                  <a:pPr defTabSz="914378"/>
                  <a:endParaRPr lang="en-US"/>
                </a:p>
              </p:txBody>
            </p:sp>
            <p:sp>
              <p:nvSpPr>
                <p:cNvPr id="249" name="Freeform: Shape 248">
                  <a:extLst>
                    <a:ext uri="{FF2B5EF4-FFF2-40B4-BE49-F238E27FC236}">
                      <a16:creationId xmlns:a16="http://schemas.microsoft.com/office/drawing/2014/main" xmlns="" id="{A8B6E726-B3E3-4C47-B51A-C61D333CFE1F}"/>
                    </a:ext>
                  </a:extLst>
                </p:cNvPr>
                <p:cNvSpPr/>
                <p:nvPr/>
              </p:nvSpPr>
              <p:spPr>
                <a:xfrm>
                  <a:off x="3193658" y="3022738"/>
                  <a:ext cx="13452" cy="7850"/>
                </a:xfrm>
                <a:custGeom>
                  <a:avLst/>
                  <a:gdLst>
                    <a:gd name="connsiteX0" fmla="*/ 11489 w 13452"/>
                    <a:gd name="connsiteY0" fmla="*/ 1143 h 7850"/>
                    <a:gd name="connsiteX1" fmla="*/ 13308 w 13452"/>
                    <a:gd name="connsiteY1" fmla="*/ 4753 h 7850"/>
                    <a:gd name="connsiteX2" fmla="*/ 11489 w 13452"/>
                    <a:gd name="connsiteY2" fmla="*/ 6572 h 7850"/>
                    <a:gd name="connsiteX3" fmla="*/ 1964 w 13452"/>
                    <a:gd name="connsiteY3" fmla="*/ 6572 h 7850"/>
                    <a:gd name="connsiteX4" fmla="*/ 145 w 13452"/>
                    <a:gd name="connsiteY4" fmla="*/ 2962 h 7850"/>
                    <a:gd name="connsiteX5" fmla="*/ 1964 w 13452"/>
                    <a:gd name="connsiteY5" fmla="*/ 1143 h 7850"/>
                    <a:gd name="connsiteX6" fmla="*/ 11489 w 13452"/>
                    <a:gd name="connsiteY6" fmla="*/ 1143 h 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 h="7850">
                      <a:moveTo>
                        <a:pt x="11489" y="1143"/>
                      </a:moveTo>
                      <a:cubicBezTo>
                        <a:pt x="12984" y="1638"/>
                        <a:pt x="13803" y="3248"/>
                        <a:pt x="13308" y="4753"/>
                      </a:cubicBezTo>
                      <a:cubicBezTo>
                        <a:pt x="13032" y="5610"/>
                        <a:pt x="12356" y="6287"/>
                        <a:pt x="11489" y="6572"/>
                      </a:cubicBezTo>
                      <a:cubicBezTo>
                        <a:pt x="8546" y="8277"/>
                        <a:pt x="4907" y="8277"/>
                        <a:pt x="1964" y="6572"/>
                      </a:cubicBezTo>
                      <a:cubicBezTo>
                        <a:pt x="468" y="6077"/>
                        <a:pt x="-351" y="4467"/>
                        <a:pt x="145" y="2962"/>
                      </a:cubicBezTo>
                      <a:cubicBezTo>
                        <a:pt x="421" y="2105"/>
                        <a:pt x="1097" y="1429"/>
                        <a:pt x="1964" y="1143"/>
                      </a:cubicBezTo>
                      <a:cubicBezTo>
                        <a:pt x="4955" y="-381"/>
                        <a:pt x="8498" y="-381"/>
                        <a:pt x="11489" y="114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50" name="Freeform: Shape 249">
                  <a:extLst>
                    <a:ext uri="{FF2B5EF4-FFF2-40B4-BE49-F238E27FC236}">
                      <a16:creationId xmlns:a16="http://schemas.microsoft.com/office/drawing/2014/main" xmlns="" id="{C4EF5A16-40E3-48E3-B28D-19DE7C80639A}"/>
                    </a:ext>
                  </a:extLst>
                </p:cNvPr>
                <p:cNvSpPr/>
                <p:nvPr/>
              </p:nvSpPr>
              <p:spPr>
                <a:xfrm>
                  <a:off x="3168785" y="3005083"/>
                  <a:ext cx="34456" cy="24984"/>
                </a:xfrm>
                <a:custGeom>
                  <a:avLst/>
                  <a:gdLst>
                    <a:gd name="connsiteX0" fmla="*/ 71 w 34456"/>
                    <a:gd name="connsiteY0" fmla="*/ 15465 h 24984"/>
                    <a:gd name="connsiteX1" fmla="*/ 71 w 34456"/>
                    <a:gd name="connsiteY1" fmla="*/ 20037 h 24984"/>
                    <a:gd name="connsiteX2" fmla="*/ 3310 w 34456"/>
                    <a:gd name="connsiteY2" fmla="*/ 18227 h 24984"/>
                    <a:gd name="connsiteX3" fmla="*/ 3310 w 34456"/>
                    <a:gd name="connsiteY3" fmla="*/ 15465 h 24984"/>
                    <a:gd name="connsiteX4" fmla="*/ 7977 w 34456"/>
                    <a:gd name="connsiteY4" fmla="*/ 3939 h 24984"/>
                    <a:gd name="connsiteX5" fmla="*/ 11311 w 34456"/>
                    <a:gd name="connsiteY5" fmla="*/ 3082 h 24984"/>
                    <a:gd name="connsiteX6" fmla="*/ 17026 w 34456"/>
                    <a:gd name="connsiteY6" fmla="*/ 4797 h 24984"/>
                    <a:gd name="connsiteX7" fmla="*/ 31028 w 34456"/>
                    <a:gd name="connsiteY7" fmla="*/ 24799 h 24984"/>
                    <a:gd name="connsiteX8" fmla="*/ 34457 w 34456"/>
                    <a:gd name="connsiteY8" fmla="*/ 24799 h 24984"/>
                    <a:gd name="connsiteX9" fmla="*/ 18740 w 34456"/>
                    <a:gd name="connsiteY9" fmla="*/ 2225 h 24984"/>
                    <a:gd name="connsiteX10" fmla="*/ 6263 w 34456"/>
                    <a:gd name="connsiteY10" fmla="*/ 1368 h 24984"/>
                    <a:gd name="connsiteX11" fmla="*/ 71 w 34456"/>
                    <a:gd name="connsiteY11" fmla="*/ 15465 h 2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84">
                      <a:moveTo>
                        <a:pt x="71" y="15465"/>
                      </a:moveTo>
                      <a:cubicBezTo>
                        <a:pt x="-24" y="16989"/>
                        <a:pt x="-24" y="18513"/>
                        <a:pt x="71" y="20037"/>
                      </a:cubicBezTo>
                      <a:lnTo>
                        <a:pt x="3310" y="18227"/>
                      </a:lnTo>
                      <a:cubicBezTo>
                        <a:pt x="3310" y="17274"/>
                        <a:pt x="3310" y="16322"/>
                        <a:pt x="3310" y="15465"/>
                      </a:cubicBezTo>
                      <a:cubicBezTo>
                        <a:pt x="2767" y="11074"/>
                        <a:pt x="4529" y="6711"/>
                        <a:pt x="7977" y="3939"/>
                      </a:cubicBezTo>
                      <a:cubicBezTo>
                        <a:pt x="8996" y="3368"/>
                        <a:pt x="10139" y="3073"/>
                        <a:pt x="11311" y="3082"/>
                      </a:cubicBezTo>
                      <a:cubicBezTo>
                        <a:pt x="13330" y="3139"/>
                        <a:pt x="15302" y="3730"/>
                        <a:pt x="17026" y="4797"/>
                      </a:cubicBezTo>
                      <a:cubicBezTo>
                        <a:pt x="23941" y="9569"/>
                        <a:pt x="28913" y="16665"/>
                        <a:pt x="31028" y="24799"/>
                      </a:cubicBezTo>
                      <a:cubicBezTo>
                        <a:pt x="32161" y="25047"/>
                        <a:pt x="33323" y="25047"/>
                        <a:pt x="34457" y="24799"/>
                      </a:cubicBezTo>
                      <a:cubicBezTo>
                        <a:pt x="32209" y="15579"/>
                        <a:pt x="26608" y="7530"/>
                        <a:pt x="18740" y="2225"/>
                      </a:cubicBezTo>
                      <a:cubicBezTo>
                        <a:pt x="15083" y="-395"/>
                        <a:pt x="10254" y="-728"/>
                        <a:pt x="6263" y="1368"/>
                      </a:cubicBezTo>
                      <a:cubicBezTo>
                        <a:pt x="1900" y="4673"/>
                        <a:pt x="-443" y="10007"/>
                        <a:pt x="71" y="15465"/>
                      </a:cubicBezTo>
                      <a:close/>
                    </a:path>
                  </a:pathLst>
                </a:custGeom>
                <a:solidFill>
                  <a:srgbClr val="263238"/>
                </a:solidFill>
                <a:ln w="9525" cap="flat">
                  <a:noFill/>
                  <a:prstDash val="solid"/>
                  <a:miter/>
                </a:ln>
              </p:spPr>
              <p:txBody>
                <a:bodyPr rtlCol="0" anchor="ctr"/>
                <a:lstStyle/>
                <a:p>
                  <a:pPr defTabSz="914378"/>
                  <a:endParaRPr lang="en-US"/>
                </a:p>
              </p:txBody>
            </p:sp>
            <p:sp>
              <p:nvSpPr>
                <p:cNvPr id="251" name="Freeform: Shape 250">
                  <a:extLst>
                    <a:ext uri="{FF2B5EF4-FFF2-40B4-BE49-F238E27FC236}">
                      <a16:creationId xmlns:a16="http://schemas.microsoft.com/office/drawing/2014/main" xmlns="" id="{8A12A5A3-A3BB-4E32-8C13-226515BC1289}"/>
                    </a:ext>
                  </a:extLst>
                </p:cNvPr>
                <p:cNvSpPr/>
                <p:nvPr/>
              </p:nvSpPr>
              <p:spPr>
                <a:xfrm>
                  <a:off x="3221579" y="3006029"/>
                  <a:ext cx="13611" cy="7891"/>
                </a:xfrm>
                <a:custGeom>
                  <a:avLst/>
                  <a:gdLst>
                    <a:gd name="connsiteX0" fmla="*/ 11571 w 13611"/>
                    <a:gd name="connsiteY0" fmla="*/ 1279 h 7891"/>
                    <a:gd name="connsiteX1" fmla="*/ 13514 w 13611"/>
                    <a:gd name="connsiteY1" fmla="*/ 4670 h 7891"/>
                    <a:gd name="connsiteX2" fmla="*/ 11571 w 13611"/>
                    <a:gd name="connsiteY2" fmla="*/ 6613 h 7891"/>
                    <a:gd name="connsiteX3" fmla="*/ 2046 w 13611"/>
                    <a:gd name="connsiteY3" fmla="*/ 6613 h 7891"/>
                    <a:gd name="connsiteX4" fmla="*/ 94 w 13611"/>
                    <a:gd name="connsiteY4" fmla="*/ 3231 h 7891"/>
                    <a:gd name="connsiteX5" fmla="*/ 2046 w 13611"/>
                    <a:gd name="connsiteY5" fmla="*/ 1279 h 7891"/>
                    <a:gd name="connsiteX6" fmla="*/ 11571 w 13611"/>
                    <a:gd name="connsiteY6" fmla="*/ 1279 h 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1" h="7891">
                      <a:moveTo>
                        <a:pt x="11571" y="1279"/>
                      </a:moveTo>
                      <a:cubicBezTo>
                        <a:pt x="13048" y="1679"/>
                        <a:pt x="13914" y="3193"/>
                        <a:pt x="13514" y="4670"/>
                      </a:cubicBezTo>
                      <a:cubicBezTo>
                        <a:pt x="13267" y="5613"/>
                        <a:pt x="12524" y="6356"/>
                        <a:pt x="11571" y="6613"/>
                      </a:cubicBezTo>
                      <a:cubicBezTo>
                        <a:pt x="8628" y="8318"/>
                        <a:pt x="4989" y="8318"/>
                        <a:pt x="2046" y="6613"/>
                      </a:cubicBezTo>
                      <a:cubicBezTo>
                        <a:pt x="570" y="6213"/>
                        <a:pt x="-297" y="4698"/>
                        <a:pt x="94" y="3231"/>
                      </a:cubicBezTo>
                      <a:cubicBezTo>
                        <a:pt x="351" y="2279"/>
                        <a:pt x="1094" y="1536"/>
                        <a:pt x="2046" y="1279"/>
                      </a:cubicBezTo>
                      <a:cubicBezTo>
                        <a:pt x="4989" y="-426"/>
                        <a:pt x="8628" y="-426"/>
                        <a:pt x="11571" y="127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52" name="Freeform: Shape 251">
                  <a:extLst>
                    <a:ext uri="{FF2B5EF4-FFF2-40B4-BE49-F238E27FC236}">
                      <a16:creationId xmlns:a16="http://schemas.microsoft.com/office/drawing/2014/main" xmlns="" id="{45241B9D-4D38-472A-A572-C3F3858D249A}"/>
                    </a:ext>
                  </a:extLst>
                </p:cNvPr>
                <p:cNvSpPr/>
                <p:nvPr/>
              </p:nvSpPr>
              <p:spPr>
                <a:xfrm>
                  <a:off x="3196757" y="2989032"/>
                  <a:ext cx="34488" cy="25237"/>
                </a:xfrm>
                <a:custGeom>
                  <a:avLst/>
                  <a:gdLst>
                    <a:gd name="connsiteX0" fmla="*/ 103 w 34488"/>
                    <a:gd name="connsiteY0" fmla="*/ 15799 h 25237"/>
                    <a:gd name="connsiteX1" fmla="*/ 103 w 34488"/>
                    <a:gd name="connsiteY1" fmla="*/ 20467 h 25237"/>
                    <a:gd name="connsiteX2" fmla="*/ 3342 w 34488"/>
                    <a:gd name="connsiteY2" fmla="*/ 18562 h 25237"/>
                    <a:gd name="connsiteX3" fmla="*/ 3342 w 34488"/>
                    <a:gd name="connsiteY3" fmla="*/ 15799 h 25237"/>
                    <a:gd name="connsiteX4" fmla="*/ 8009 w 34488"/>
                    <a:gd name="connsiteY4" fmla="*/ 4274 h 25237"/>
                    <a:gd name="connsiteX5" fmla="*/ 11343 w 34488"/>
                    <a:gd name="connsiteY5" fmla="*/ 3417 h 25237"/>
                    <a:gd name="connsiteX6" fmla="*/ 17058 w 34488"/>
                    <a:gd name="connsiteY6" fmla="*/ 5132 h 25237"/>
                    <a:gd name="connsiteX7" fmla="*/ 31059 w 34488"/>
                    <a:gd name="connsiteY7" fmla="*/ 25229 h 25237"/>
                    <a:gd name="connsiteX8" fmla="*/ 34488 w 34488"/>
                    <a:gd name="connsiteY8" fmla="*/ 24753 h 25237"/>
                    <a:gd name="connsiteX9" fmla="*/ 18772 w 34488"/>
                    <a:gd name="connsiteY9" fmla="*/ 2179 h 25237"/>
                    <a:gd name="connsiteX10" fmla="*/ 6294 w 34488"/>
                    <a:gd name="connsiteY10" fmla="*/ 1322 h 25237"/>
                    <a:gd name="connsiteX11" fmla="*/ 103 w 34488"/>
                    <a:gd name="connsiteY11" fmla="*/ 15799 h 2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88" h="25237">
                      <a:moveTo>
                        <a:pt x="103" y="15799"/>
                      </a:moveTo>
                      <a:cubicBezTo>
                        <a:pt x="17" y="17352"/>
                        <a:pt x="17" y="18914"/>
                        <a:pt x="103" y="20467"/>
                      </a:cubicBezTo>
                      <a:lnTo>
                        <a:pt x="3342" y="18562"/>
                      </a:lnTo>
                      <a:cubicBezTo>
                        <a:pt x="3294" y="17638"/>
                        <a:pt x="3294" y="16723"/>
                        <a:pt x="3342" y="15799"/>
                      </a:cubicBezTo>
                      <a:cubicBezTo>
                        <a:pt x="2799" y="11408"/>
                        <a:pt x="4561" y="7046"/>
                        <a:pt x="8009" y="4274"/>
                      </a:cubicBezTo>
                      <a:cubicBezTo>
                        <a:pt x="9028" y="3703"/>
                        <a:pt x="10171" y="3407"/>
                        <a:pt x="11343" y="3417"/>
                      </a:cubicBezTo>
                      <a:cubicBezTo>
                        <a:pt x="13362" y="3474"/>
                        <a:pt x="15334" y="4065"/>
                        <a:pt x="17058" y="5132"/>
                      </a:cubicBezTo>
                      <a:cubicBezTo>
                        <a:pt x="24001" y="9913"/>
                        <a:pt x="28974" y="17057"/>
                        <a:pt x="31059" y="25229"/>
                      </a:cubicBezTo>
                      <a:cubicBezTo>
                        <a:pt x="32221" y="25277"/>
                        <a:pt x="33384" y="25124"/>
                        <a:pt x="34488" y="24753"/>
                      </a:cubicBezTo>
                      <a:cubicBezTo>
                        <a:pt x="32155" y="15571"/>
                        <a:pt x="26573" y="7551"/>
                        <a:pt x="18772" y="2179"/>
                      </a:cubicBezTo>
                      <a:cubicBezTo>
                        <a:pt x="15086" y="-384"/>
                        <a:pt x="10295" y="-707"/>
                        <a:pt x="6294" y="1322"/>
                      </a:cubicBezTo>
                      <a:cubicBezTo>
                        <a:pt x="1818" y="4712"/>
                        <a:pt x="-535" y="10218"/>
                        <a:pt x="103" y="15799"/>
                      </a:cubicBezTo>
                      <a:close/>
                    </a:path>
                  </a:pathLst>
                </a:custGeom>
                <a:solidFill>
                  <a:srgbClr val="263238"/>
                </a:solidFill>
                <a:ln w="9525" cap="flat">
                  <a:noFill/>
                  <a:prstDash val="solid"/>
                  <a:miter/>
                </a:ln>
              </p:spPr>
              <p:txBody>
                <a:bodyPr rtlCol="0" anchor="ctr"/>
                <a:lstStyle/>
                <a:p>
                  <a:pPr defTabSz="914378"/>
                  <a:endParaRPr lang="en-US"/>
                </a:p>
              </p:txBody>
            </p:sp>
            <p:sp>
              <p:nvSpPr>
                <p:cNvPr id="253" name="Freeform: Shape 252">
                  <a:extLst>
                    <a:ext uri="{FF2B5EF4-FFF2-40B4-BE49-F238E27FC236}">
                      <a16:creationId xmlns:a16="http://schemas.microsoft.com/office/drawing/2014/main" xmlns="" id="{36BF3F30-09CD-4548-92E9-04B383A1DFA6}"/>
                    </a:ext>
                  </a:extLst>
                </p:cNvPr>
                <p:cNvSpPr/>
                <p:nvPr/>
              </p:nvSpPr>
              <p:spPr>
                <a:xfrm>
                  <a:off x="3019879" y="3147336"/>
                  <a:ext cx="160533" cy="94951"/>
                </a:xfrm>
                <a:custGeom>
                  <a:avLst/>
                  <a:gdLst>
                    <a:gd name="connsiteX0" fmla="*/ 157264 w 160533"/>
                    <a:gd name="connsiteY0" fmla="*/ 94859 h 94951"/>
                    <a:gd name="connsiteX1" fmla="*/ 160531 w 160533"/>
                    <a:gd name="connsiteY1" fmla="*/ 91839 h 94951"/>
                    <a:gd name="connsiteX2" fmla="*/ 158884 w 160533"/>
                    <a:gd name="connsiteY2" fmla="*/ 88953 h 94951"/>
                    <a:gd name="connsiteX3" fmla="*/ 4769 w 160533"/>
                    <a:gd name="connsiteY3" fmla="*/ 371 h 94951"/>
                    <a:gd name="connsiteX4" fmla="*/ 388 w 160533"/>
                    <a:gd name="connsiteY4" fmla="*/ 1609 h 94951"/>
                    <a:gd name="connsiteX5" fmla="*/ 1531 w 160533"/>
                    <a:gd name="connsiteY5" fmla="*/ 5895 h 94951"/>
                    <a:gd name="connsiteX6" fmla="*/ 155740 w 160533"/>
                    <a:gd name="connsiteY6" fmla="*/ 94859 h 94951"/>
                    <a:gd name="connsiteX7" fmla="*/ 157264 w 160533"/>
                    <a:gd name="connsiteY7" fmla="*/ 94859 h 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33" h="94951">
                      <a:moveTo>
                        <a:pt x="157264" y="94859"/>
                      </a:moveTo>
                      <a:cubicBezTo>
                        <a:pt x="158998" y="94925"/>
                        <a:pt x="160465" y="93573"/>
                        <a:pt x="160531" y="91839"/>
                      </a:cubicBezTo>
                      <a:cubicBezTo>
                        <a:pt x="160579" y="90648"/>
                        <a:pt x="159941" y="89524"/>
                        <a:pt x="158884" y="88953"/>
                      </a:cubicBezTo>
                      <a:lnTo>
                        <a:pt x="4769" y="371"/>
                      </a:lnTo>
                      <a:cubicBezTo>
                        <a:pt x="3207" y="-430"/>
                        <a:pt x="1292" y="104"/>
                        <a:pt x="388" y="1609"/>
                      </a:cubicBezTo>
                      <a:cubicBezTo>
                        <a:pt x="-422" y="3114"/>
                        <a:pt x="73" y="4990"/>
                        <a:pt x="1531" y="5895"/>
                      </a:cubicBezTo>
                      <a:lnTo>
                        <a:pt x="155740" y="94859"/>
                      </a:lnTo>
                      <a:cubicBezTo>
                        <a:pt x="156245" y="94983"/>
                        <a:pt x="156760" y="94983"/>
                        <a:pt x="157264" y="94859"/>
                      </a:cubicBezTo>
                      <a:close/>
                    </a:path>
                  </a:pathLst>
                </a:custGeom>
                <a:solidFill>
                  <a:srgbClr val="EBEBEB"/>
                </a:solidFill>
                <a:ln w="9525" cap="flat">
                  <a:noFill/>
                  <a:prstDash val="solid"/>
                  <a:miter/>
                </a:ln>
              </p:spPr>
              <p:txBody>
                <a:bodyPr rtlCol="0" anchor="ctr"/>
                <a:lstStyle/>
                <a:p>
                  <a:pPr defTabSz="914378"/>
                  <a:endParaRPr lang="en-US"/>
                </a:p>
              </p:txBody>
            </p:sp>
            <p:sp>
              <p:nvSpPr>
                <p:cNvPr id="254" name="Freeform: Shape 253">
                  <a:extLst>
                    <a:ext uri="{FF2B5EF4-FFF2-40B4-BE49-F238E27FC236}">
                      <a16:creationId xmlns:a16="http://schemas.microsoft.com/office/drawing/2014/main" xmlns="" id="{02378892-1766-4048-88E5-2DFF11D963E2}"/>
                    </a:ext>
                  </a:extLst>
                </p:cNvPr>
                <p:cNvSpPr/>
                <p:nvPr/>
              </p:nvSpPr>
              <p:spPr>
                <a:xfrm>
                  <a:off x="3038542" y="3136079"/>
                  <a:ext cx="160540" cy="95354"/>
                </a:xfrm>
                <a:custGeom>
                  <a:avLst/>
                  <a:gdLst>
                    <a:gd name="connsiteX0" fmla="*/ 157271 w 160540"/>
                    <a:gd name="connsiteY0" fmla="*/ 95352 h 95354"/>
                    <a:gd name="connsiteX1" fmla="*/ 160538 w 160540"/>
                    <a:gd name="connsiteY1" fmla="*/ 92332 h 95354"/>
                    <a:gd name="connsiteX2" fmla="*/ 158890 w 160540"/>
                    <a:gd name="connsiteY2" fmla="*/ 89447 h 95354"/>
                    <a:gd name="connsiteX3" fmla="*/ 4680 w 160540"/>
                    <a:gd name="connsiteY3" fmla="*/ 388 h 95354"/>
                    <a:gd name="connsiteX4" fmla="*/ 394 w 160540"/>
                    <a:gd name="connsiteY4" fmla="*/ 1531 h 95354"/>
                    <a:gd name="connsiteX5" fmla="*/ 1537 w 160540"/>
                    <a:gd name="connsiteY5" fmla="*/ 5912 h 95354"/>
                    <a:gd name="connsiteX6" fmla="*/ 155747 w 160540"/>
                    <a:gd name="connsiteY6" fmla="*/ 94876 h 95354"/>
                    <a:gd name="connsiteX7" fmla="*/ 157271 w 160540"/>
                    <a:gd name="connsiteY7" fmla="*/ 95352 h 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40" h="95354">
                      <a:moveTo>
                        <a:pt x="157271" y="95352"/>
                      </a:moveTo>
                      <a:cubicBezTo>
                        <a:pt x="159004" y="95419"/>
                        <a:pt x="160471" y="94066"/>
                        <a:pt x="160538" y="92332"/>
                      </a:cubicBezTo>
                      <a:cubicBezTo>
                        <a:pt x="160585" y="91142"/>
                        <a:pt x="159947" y="90018"/>
                        <a:pt x="158890" y="89447"/>
                      </a:cubicBezTo>
                      <a:lnTo>
                        <a:pt x="4680" y="388"/>
                      </a:lnTo>
                      <a:cubicBezTo>
                        <a:pt x="3175" y="-422"/>
                        <a:pt x="1299" y="73"/>
                        <a:pt x="394" y="1531"/>
                      </a:cubicBezTo>
                      <a:cubicBezTo>
                        <a:pt x="-425" y="3064"/>
                        <a:pt x="70" y="4979"/>
                        <a:pt x="1537" y="5912"/>
                      </a:cubicBezTo>
                      <a:lnTo>
                        <a:pt x="155747" y="94876"/>
                      </a:lnTo>
                      <a:cubicBezTo>
                        <a:pt x="156204" y="95161"/>
                        <a:pt x="156728" y="95323"/>
                        <a:pt x="157271" y="95352"/>
                      </a:cubicBezTo>
                      <a:close/>
                    </a:path>
                  </a:pathLst>
                </a:custGeom>
                <a:solidFill>
                  <a:srgbClr val="EBEBEB"/>
                </a:solidFill>
                <a:ln w="9525" cap="flat">
                  <a:noFill/>
                  <a:prstDash val="solid"/>
                  <a:miter/>
                </a:ln>
              </p:spPr>
              <p:txBody>
                <a:bodyPr rtlCol="0" anchor="ctr"/>
                <a:lstStyle/>
                <a:p>
                  <a:pPr defTabSz="914378"/>
                  <a:endParaRPr lang="en-US"/>
                </a:p>
              </p:txBody>
            </p:sp>
            <p:sp>
              <p:nvSpPr>
                <p:cNvPr id="255" name="Freeform: Shape 254">
                  <a:extLst>
                    <a:ext uri="{FF2B5EF4-FFF2-40B4-BE49-F238E27FC236}">
                      <a16:creationId xmlns:a16="http://schemas.microsoft.com/office/drawing/2014/main" xmlns="" id="{CD53026F-8A8B-46AC-BA7C-C5EF2D581D5A}"/>
                    </a:ext>
                  </a:extLst>
                </p:cNvPr>
                <p:cNvSpPr/>
                <p:nvPr/>
              </p:nvSpPr>
              <p:spPr>
                <a:xfrm>
                  <a:off x="3057211" y="3125276"/>
                  <a:ext cx="160454" cy="95297"/>
                </a:xfrm>
                <a:custGeom>
                  <a:avLst/>
                  <a:gdLst>
                    <a:gd name="connsiteX0" fmla="*/ 157271 w 160454"/>
                    <a:gd name="connsiteY0" fmla="*/ 95297 h 95297"/>
                    <a:gd name="connsiteX1" fmla="*/ 160033 w 160454"/>
                    <a:gd name="connsiteY1" fmla="*/ 93773 h 95297"/>
                    <a:gd name="connsiteX2" fmla="*/ 158890 w 160454"/>
                    <a:gd name="connsiteY2" fmla="*/ 89486 h 95297"/>
                    <a:gd name="connsiteX3" fmla="*/ 4775 w 160454"/>
                    <a:gd name="connsiteY3" fmla="*/ 428 h 95297"/>
                    <a:gd name="connsiteX4" fmla="*/ 394 w 160454"/>
                    <a:gd name="connsiteY4" fmla="*/ 1571 h 95297"/>
                    <a:gd name="connsiteX5" fmla="*/ 1537 w 160454"/>
                    <a:gd name="connsiteY5" fmla="*/ 5952 h 95297"/>
                    <a:gd name="connsiteX6" fmla="*/ 155747 w 160454"/>
                    <a:gd name="connsiteY6" fmla="*/ 94915 h 95297"/>
                    <a:gd name="connsiteX7" fmla="*/ 157271 w 160454"/>
                    <a:gd name="connsiteY7" fmla="*/ 95297 h 9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54" h="95297">
                      <a:moveTo>
                        <a:pt x="157271" y="95297"/>
                      </a:moveTo>
                      <a:cubicBezTo>
                        <a:pt x="158395" y="95306"/>
                        <a:pt x="159442" y="94725"/>
                        <a:pt x="160033" y="93773"/>
                      </a:cubicBezTo>
                      <a:cubicBezTo>
                        <a:pt x="160900" y="92277"/>
                        <a:pt x="160385" y="90353"/>
                        <a:pt x="158890" y="89486"/>
                      </a:cubicBezTo>
                      <a:lnTo>
                        <a:pt x="4775" y="428"/>
                      </a:lnTo>
                      <a:cubicBezTo>
                        <a:pt x="3251" y="-449"/>
                        <a:pt x="1299" y="66"/>
                        <a:pt x="394" y="1571"/>
                      </a:cubicBezTo>
                      <a:cubicBezTo>
                        <a:pt x="-425" y="3104"/>
                        <a:pt x="70" y="5019"/>
                        <a:pt x="1537" y="5952"/>
                      </a:cubicBezTo>
                      <a:lnTo>
                        <a:pt x="155747" y="94915"/>
                      </a:lnTo>
                      <a:cubicBezTo>
                        <a:pt x="156213" y="95173"/>
                        <a:pt x="156737" y="95306"/>
                        <a:pt x="157271" y="95297"/>
                      </a:cubicBezTo>
                      <a:close/>
                    </a:path>
                  </a:pathLst>
                </a:custGeom>
                <a:solidFill>
                  <a:srgbClr val="EBEBEB"/>
                </a:solidFill>
                <a:ln w="9525" cap="flat">
                  <a:noFill/>
                  <a:prstDash val="solid"/>
                  <a:miter/>
                </a:ln>
              </p:spPr>
              <p:txBody>
                <a:bodyPr rtlCol="0" anchor="ctr"/>
                <a:lstStyle/>
                <a:p>
                  <a:pPr defTabSz="914378"/>
                  <a:endParaRPr lang="en-US"/>
                </a:p>
              </p:txBody>
            </p:sp>
            <p:sp>
              <p:nvSpPr>
                <p:cNvPr id="256" name="Freeform: Shape 255">
                  <a:extLst>
                    <a:ext uri="{FF2B5EF4-FFF2-40B4-BE49-F238E27FC236}">
                      <a16:creationId xmlns:a16="http://schemas.microsoft.com/office/drawing/2014/main" xmlns="" id="{293D84DD-EEF1-4945-99D4-7B2E6451E2CE}"/>
                    </a:ext>
                  </a:extLst>
                </p:cNvPr>
                <p:cNvSpPr/>
                <p:nvPr/>
              </p:nvSpPr>
              <p:spPr>
                <a:xfrm>
                  <a:off x="3075875" y="3114494"/>
                  <a:ext cx="160465" cy="95315"/>
                </a:xfrm>
                <a:custGeom>
                  <a:avLst/>
                  <a:gdLst>
                    <a:gd name="connsiteX0" fmla="*/ 157275 w 160465"/>
                    <a:gd name="connsiteY0" fmla="*/ 95315 h 95315"/>
                    <a:gd name="connsiteX1" fmla="*/ 160038 w 160465"/>
                    <a:gd name="connsiteY1" fmla="*/ 93791 h 95315"/>
                    <a:gd name="connsiteX2" fmla="*/ 158895 w 160465"/>
                    <a:gd name="connsiteY2" fmla="*/ 89410 h 95315"/>
                    <a:gd name="connsiteX3" fmla="*/ 4780 w 160465"/>
                    <a:gd name="connsiteY3" fmla="*/ 446 h 95315"/>
                    <a:gd name="connsiteX4" fmla="*/ 446 w 160465"/>
                    <a:gd name="connsiteY4" fmla="*/ 1542 h 95315"/>
                    <a:gd name="connsiteX5" fmla="*/ 1542 w 160465"/>
                    <a:gd name="connsiteY5" fmla="*/ 5876 h 95315"/>
                    <a:gd name="connsiteX6" fmla="*/ 155751 w 160465"/>
                    <a:gd name="connsiteY6" fmla="*/ 94934 h 95315"/>
                    <a:gd name="connsiteX7" fmla="*/ 157275 w 160465"/>
                    <a:gd name="connsiteY7" fmla="*/ 95315 h 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65" h="95315">
                      <a:moveTo>
                        <a:pt x="157275" y="95315"/>
                      </a:moveTo>
                      <a:cubicBezTo>
                        <a:pt x="158399" y="95325"/>
                        <a:pt x="159447" y="94744"/>
                        <a:pt x="160038" y="93791"/>
                      </a:cubicBezTo>
                      <a:cubicBezTo>
                        <a:pt x="160914" y="92267"/>
                        <a:pt x="160400" y="90315"/>
                        <a:pt x="158895" y="89410"/>
                      </a:cubicBezTo>
                      <a:lnTo>
                        <a:pt x="4780" y="446"/>
                      </a:lnTo>
                      <a:cubicBezTo>
                        <a:pt x="3285" y="-449"/>
                        <a:pt x="1342" y="46"/>
                        <a:pt x="446" y="1542"/>
                      </a:cubicBezTo>
                      <a:cubicBezTo>
                        <a:pt x="-449" y="3037"/>
                        <a:pt x="46" y="4980"/>
                        <a:pt x="1542" y="5876"/>
                      </a:cubicBezTo>
                      <a:lnTo>
                        <a:pt x="155751" y="94934"/>
                      </a:lnTo>
                      <a:cubicBezTo>
                        <a:pt x="156218" y="95191"/>
                        <a:pt x="156742" y="95325"/>
                        <a:pt x="157275" y="95315"/>
                      </a:cubicBezTo>
                      <a:close/>
                    </a:path>
                  </a:pathLst>
                </a:custGeom>
                <a:solidFill>
                  <a:srgbClr val="EBEBEB"/>
                </a:solidFill>
                <a:ln w="9525" cap="flat">
                  <a:noFill/>
                  <a:prstDash val="solid"/>
                  <a:miter/>
                </a:ln>
              </p:spPr>
              <p:txBody>
                <a:bodyPr rtlCol="0" anchor="ctr"/>
                <a:lstStyle/>
                <a:p>
                  <a:pPr defTabSz="914378"/>
                  <a:endParaRPr lang="en-US"/>
                </a:p>
              </p:txBody>
            </p:sp>
            <p:sp>
              <p:nvSpPr>
                <p:cNvPr id="257" name="Freeform: Shape 256">
                  <a:extLst>
                    <a:ext uri="{FF2B5EF4-FFF2-40B4-BE49-F238E27FC236}">
                      <a16:creationId xmlns:a16="http://schemas.microsoft.com/office/drawing/2014/main" xmlns="" id="{273A0910-E9C8-46E8-BD35-E9CD567426F3}"/>
                    </a:ext>
                  </a:extLst>
                </p:cNvPr>
                <p:cNvSpPr/>
                <p:nvPr/>
              </p:nvSpPr>
              <p:spPr>
                <a:xfrm>
                  <a:off x="3094555" y="3103756"/>
                  <a:ext cx="160534" cy="95292"/>
                </a:xfrm>
                <a:custGeom>
                  <a:avLst/>
                  <a:gdLst>
                    <a:gd name="connsiteX0" fmla="*/ 157264 w 160534"/>
                    <a:gd name="connsiteY0" fmla="*/ 95290 h 95292"/>
                    <a:gd name="connsiteX1" fmla="*/ 160532 w 160534"/>
                    <a:gd name="connsiteY1" fmla="*/ 92271 h 95292"/>
                    <a:gd name="connsiteX2" fmla="*/ 158884 w 160534"/>
                    <a:gd name="connsiteY2" fmla="*/ 89385 h 95292"/>
                    <a:gd name="connsiteX3" fmla="*/ 4674 w 160534"/>
                    <a:gd name="connsiteY3" fmla="*/ 421 h 95292"/>
                    <a:gd name="connsiteX4" fmla="*/ 388 w 160534"/>
                    <a:gd name="connsiteY4" fmla="*/ 1564 h 95292"/>
                    <a:gd name="connsiteX5" fmla="*/ 1531 w 160534"/>
                    <a:gd name="connsiteY5" fmla="*/ 5851 h 95292"/>
                    <a:gd name="connsiteX6" fmla="*/ 155740 w 160534"/>
                    <a:gd name="connsiteY6" fmla="*/ 94909 h 95292"/>
                    <a:gd name="connsiteX7" fmla="*/ 157264 w 160534"/>
                    <a:gd name="connsiteY7" fmla="*/ 95290 h 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34" h="95292">
                      <a:moveTo>
                        <a:pt x="157264" y="95290"/>
                      </a:moveTo>
                      <a:cubicBezTo>
                        <a:pt x="158998" y="95357"/>
                        <a:pt x="160465" y="94005"/>
                        <a:pt x="160532" y="92271"/>
                      </a:cubicBezTo>
                      <a:cubicBezTo>
                        <a:pt x="160579" y="91080"/>
                        <a:pt x="159941" y="89956"/>
                        <a:pt x="158884" y="89385"/>
                      </a:cubicBezTo>
                      <a:lnTo>
                        <a:pt x="4674" y="421"/>
                      </a:lnTo>
                      <a:cubicBezTo>
                        <a:pt x="3179" y="-446"/>
                        <a:pt x="1255" y="69"/>
                        <a:pt x="388" y="1564"/>
                      </a:cubicBezTo>
                      <a:cubicBezTo>
                        <a:pt x="-422" y="3069"/>
                        <a:pt x="73" y="4946"/>
                        <a:pt x="1531" y="5851"/>
                      </a:cubicBezTo>
                      <a:lnTo>
                        <a:pt x="155740" y="94909"/>
                      </a:lnTo>
                      <a:cubicBezTo>
                        <a:pt x="156207" y="95167"/>
                        <a:pt x="156731" y="95300"/>
                        <a:pt x="157264" y="95290"/>
                      </a:cubicBezTo>
                      <a:close/>
                    </a:path>
                  </a:pathLst>
                </a:custGeom>
                <a:solidFill>
                  <a:srgbClr val="EBEBEB"/>
                </a:solidFill>
                <a:ln w="9525" cap="flat">
                  <a:noFill/>
                  <a:prstDash val="solid"/>
                  <a:miter/>
                </a:ln>
              </p:spPr>
              <p:txBody>
                <a:bodyPr rtlCol="0" anchor="ctr"/>
                <a:lstStyle/>
                <a:p>
                  <a:pPr defTabSz="914378"/>
                  <a:endParaRPr lang="en-US"/>
                </a:p>
              </p:txBody>
            </p:sp>
            <p:sp>
              <p:nvSpPr>
                <p:cNvPr id="258" name="Freeform: Shape 257">
                  <a:extLst>
                    <a:ext uri="{FF2B5EF4-FFF2-40B4-BE49-F238E27FC236}">
                      <a16:creationId xmlns:a16="http://schemas.microsoft.com/office/drawing/2014/main" xmlns="" id="{9AE84CE5-7605-4D26-A09D-1610AA265916}"/>
                    </a:ext>
                  </a:extLst>
                </p:cNvPr>
                <p:cNvSpPr/>
                <p:nvPr/>
              </p:nvSpPr>
              <p:spPr>
                <a:xfrm>
                  <a:off x="3113213" y="3092968"/>
                  <a:ext cx="160544" cy="95317"/>
                </a:xfrm>
                <a:custGeom>
                  <a:avLst/>
                  <a:gdLst>
                    <a:gd name="connsiteX0" fmla="*/ 157275 w 160544"/>
                    <a:gd name="connsiteY0" fmla="*/ 95316 h 95317"/>
                    <a:gd name="connsiteX1" fmla="*/ 160542 w 160544"/>
                    <a:gd name="connsiteY1" fmla="*/ 92296 h 95317"/>
                    <a:gd name="connsiteX2" fmla="*/ 158895 w 160544"/>
                    <a:gd name="connsiteY2" fmla="*/ 89410 h 95317"/>
                    <a:gd name="connsiteX3" fmla="*/ 4780 w 160544"/>
                    <a:gd name="connsiteY3" fmla="*/ 446 h 95317"/>
                    <a:gd name="connsiteX4" fmla="*/ 446 w 160544"/>
                    <a:gd name="connsiteY4" fmla="*/ 1542 h 95317"/>
                    <a:gd name="connsiteX5" fmla="*/ 1542 w 160544"/>
                    <a:gd name="connsiteY5" fmla="*/ 5876 h 95317"/>
                    <a:gd name="connsiteX6" fmla="*/ 155752 w 160544"/>
                    <a:gd name="connsiteY6" fmla="*/ 94839 h 95317"/>
                    <a:gd name="connsiteX7" fmla="*/ 157275 w 160544"/>
                    <a:gd name="connsiteY7" fmla="*/ 95316 h 9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44" h="95317">
                      <a:moveTo>
                        <a:pt x="157275" y="95316"/>
                      </a:moveTo>
                      <a:cubicBezTo>
                        <a:pt x="159009" y="95382"/>
                        <a:pt x="160476" y="94030"/>
                        <a:pt x="160542" y="92296"/>
                      </a:cubicBezTo>
                      <a:cubicBezTo>
                        <a:pt x="160590" y="91105"/>
                        <a:pt x="159952" y="89982"/>
                        <a:pt x="158895" y="89410"/>
                      </a:cubicBezTo>
                      <a:lnTo>
                        <a:pt x="4780" y="446"/>
                      </a:lnTo>
                      <a:cubicBezTo>
                        <a:pt x="3285" y="-449"/>
                        <a:pt x="1342" y="46"/>
                        <a:pt x="446" y="1542"/>
                      </a:cubicBezTo>
                      <a:cubicBezTo>
                        <a:pt x="-449" y="3037"/>
                        <a:pt x="46" y="4980"/>
                        <a:pt x="1542" y="5876"/>
                      </a:cubicBezTo>
                      <a:lnTo>
                        <a:pt x="155752" y="94839"/>
                      </a:lnTo>
                      <a:cubicBezTo>
                        <a:pt x="156209" y="95125"/>
                        <a:pt x="156733" y="95287"/>
                        <a:pt x="157275" y="95316"/>
                      </a:cubicBezTo>
                      <a:close/>
                    </a:path>
                  </a:pathLst>
                </a:custGeom>
                <a:solidFill>
                  <a:srgbClr val="EBEBEB"/>
                </a:solidFill>
                <a:ln w="9525" cap="flat">
                  <a:noFill/>
                  <a:prstDash val="solid"/>
                  <a:miter/>
                </a:ln>
              </p:spPr>
              <p:txBody>
                <a:bodyPr rtlCol="0" anchor="ctr"/>
                <a:lstStyle/>
                <a:p>
                  <a:pPr defTabSz="914378"/>
                  <a:endParaRPr lang="en-US"/>
                </a:p>
              </p:txBody>
            </p:sp>
            <p:sp>
              <p:nvSpPr>
                <p:cNvPr id="259" name="Freeform: Shape 258">
                  <a:extLst>
                    <a:ext uri="{FF2B5EF4-FFF2-40B4-BE49-F238E27FC236}">
                      <a16:creationId xmlns:a16="http://schemas.microsoft.com/office/drawing/2014/main" xmlns="" id="{4DFECE67-E64E-4EA7-A71E-E1ED8B8A75DD}"/>
                    </a:ext>
                  </a:extLst>
                </p:cNvPr>
                <p:cNvSpPr/>
                <p:nvPr/>
              </p:nvSpPr>
              <p:spPr>
                <a:xfrm>
                  <a:off x="3132222" y="3082322"/>
                  <a:ext cx="160204" cy="95201"/>
                </a:xfrm>
                <a:custGeom>
                  <a:avLst/>
                  <a:gdLst>
                    <a:gd name="connsiteX0" fmla="*/ 156935 w 160204"/>
                    <a:gd name="connsiteY0" fmla="*/ 95198 h 95201"/>
                    <a:gd name="connsiteX1" fmla="*/ 160202 w 160204"/>
                    <a:gd name="connsiteY1" fmla="*/ 92178 h 95201"/>
                    <a:gd name="connsiteX2" fmla="*/ 158555 w 160204"/>
                    <a:gd name="connsiteY2" fmla="*/ 89292 h 95201"/>
                    <a:gd name="connsiteX3" fmla="*/ 4440 w 160204"/>
                    <a:gd name="connsiteY3" fmla="*/ 234 h 95201"/>
                    <a:gd name="connsiteX4" fmla="*/ 230 w 160204"/>
                    <a:gd name="connsiteY4" fmla="*/ 2043 h 95201"/>
                    <a:gd name="connsiteX5" fmla="*/ 1202 w 160204"/>
                    <a:gd name="connsiteY5" fmla="*/ 5758 h 95201"/>
                    <a:gd name="connsiteX6" fmla="*/ 155126 w 160204"/>
                    <a:gd name="connsiteY6" fmla="*/ 94721 h 95201"/>
                    <a:gd name="connsiteX7" fmla="*/ 156935 w 160204"/>
                    <a:gd name="connsiteY7" fmla="*/ 95198 h 9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204" h="95201">
                      <a:moveTo>
                        <a:pt x="156935" y="95198"/>
                      </a:moveTo>
                      <a:cubicBezTo>
                        <a:pt x="158669" y="95264"/>
                        <a:pt x="160136" y="93912"/>
                        <a:pt x="160202" y="92178"/>
                      </a:cubicBezTo>
                      <a:cubicBezTo>
                        <a:pt x="160250" y="90988"/>
                        <a:pt x="159612" y="89864"/>
                        <a:pt x="158555" y="89292"/>
                      </a:cubicBezTo>
                      <a:lnTo>
                        <a:pt x="4440" y="234"/>
                      </a:lnTo>
                      <a:cubicBezTo>
                        <a:pt x="2783" y="-433"/>
                        <a:pt x="897" y="376"/>
                        <a:pt x="230" y="2043"/>
                      </a:cubicBezTo>
                      <a:cubicBezTo>
                        <a:pt x="-294" y="3358"/>
                        <a:pt x="97" y="4863"/>
                        <a:pt x="1202" y="5758"/>
                      </a:cubicBezTo>
                      <a:lnTo>
                        <a:pt x="155126" y="94721"/>
                      </a:lnTo>
                      <a:cubicBezTo>
                        <a:pt x="155669" y="95064"/>
                        <a:pt x="156297" y="95226"/>
                        <a:pt x="156935" y="95198"/>
                      </a:cubicBezTo>
                      <a:close/>
                    </a:path>
                  </a:pathLst>
                </a:custGeom>
                <a:solidFill>
                  <a:srgbClr val="EBEBEB"/>
                </a:solidFill>
                <a:ln w="9525" cap="flat">
                  <a:noFill/>
                  <a:prstDash val="solid"/>
                  <a:miter/>
                </a:ln>
              </p:spPr>
              <p:txBody>
                <a:bodyPr rtlCol="0" anchor="ctr"/>
                <a:lstStyle/>
                <a:p>
                  <a:pPr defTabSz="914378"/>
                  <a:endParaRPr lang="en-US"/>
                </a:p>
              </p:txBody>
            </p:sp>
            <p:sp>
              <p:nvSpPr>
                <p:cNvPr id="260" name="Freeform: Shape 259">
                  <a:extLst>
                    <a:ext uri="{FF2B5EF4-FFF2-40B4-BE49-F238E27FC236}">
                      <a16:creationId xmlns:a16="http://schemas.microsoft.com/office/drawing/2014/main" xmlns="" id="{DF23D5BD-C59D-464F-9CFD-5FCB30BEA871}"/>
                    </a:ext>
                  </a:extLst>
                </p:cNvPr>
                <p:cNvSpPr/>
                <p:nvPr/>
              </p:nvSpPr>
              <p:spPr>
                <a:xfrm>
                  <a:off x="3150891" y="3071273"/>
                  <a:ext cx="160118" cy="95576"/>
                </a:xfrm>
                <a:custGeom>
                  <a:avLst/>
                  <a:gdLst>
                    <a:gd name="connsiteX0" fmla="*/ 157031 w 160118"/>
                    <a:gd name="connsiteY0" fmla="*/ 95484 h 95576"/>
                    <a:gd name="connsiteX1" fmla="*/ 159698 w 160118"/>
                    <a:gd name="connsiteY1" fmla="*/ 93864 h 95576"/>
                    <a:gd name="connsiteX2" fmla="*/ 158555 w 160118"/>
                    <a:gd name="connsiteY2" fmla="*/ 89578 h 95576"/>
                    <a:gd name="connsiteX3" fmla="*/ 4440 w 160118"/>
                    <a:gd name="connsiteY3" fmla="*/ 234 h 95576"/>
                    <a:gd name="connsiteX4" fmla="*/ 230 w 160118"/>
                    <a:gd name="connsiteY4" fmla="*/ 2043 h 95576"/>
                    <a:gd name="connsiteX5" fmla="*/ 1202 w 160118"/>
                    <a:gd name="connsiteY5" fmla="*/ 5758 h 95576"/>
                    <a:gd name="connsiteX6" fmla="*/ 155507 w 160118"/>
                    <a:gd name="connsiteY6" fmla="*/ 95484 h 95576"/>
                    <a:gd name="connsiteX7" fmla="*/ 157031 w 160118"/>
                    <a:gd name="connsiteY7" fmla="*/ 95484 h 9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118" h="95576">
                      <a:moveTo>
                        <a:pt x="157031" y="95484"/>
                      </a:moveTo>
                      <a:cubicBezTo>
                        <a:pt x="158145" y="95474"/>
                        <a:pt x="159174" y="94855"/>
                        <a:pt x="159698" y="93864"/>
                      </a:cubicBezTo>
                      <a:cubicBezTo>
                        <a:pt x="160564" y="92369"/>
                        <a:pt x="160050" y="90445"/>
                        <a:pt x="158555" y="89578"/>
                      </a:cubicBezTo>
                      <a:lnTo>
                        <a:pt x="4440" y="234"/>
                      </a:lnTo>
                      <a:cubicBezTo>
                        <a:pt x="2783" y="-433"/>
                        <a:pt x="897" y="377"/>
                        <a:pt x="230" y="2043"/>
                      </a:cubicBezTo>
                      <a:cubicBezTo>
                        <a:pt x="-294" y="3358"/>
                        <a:pt x="97" y="4863"/>
                        <a:pt x="1202" y="5758"/>
                      </a:cubicBezTo>
                      <a:lnTo>
                        <a:pt x="155507" y="95484"/>
                      </a:lnTo>
                      <a:cubicBezTo>
                        <a:pt x="156011" y="95607"/>
                        <a:pt x="156526" y="95607"/>
                        <a:pt x="157031" y="95484"/>
                      </a:cubicBezTo>
                      <a:close/>
                    </a:path>
                  </a:pathLst>
                </a:custGeom>
                <a:solidFill>
                  <a:srgbClr val="EBEBEB"/>
                </a:solidFill>
                <a:ln w="9525" cap="flat">
                  <a:noFill/>
                  <a:prstDash val="solid"/>
                  <a:miter/>
                </a:ln>
              </p:spPr>
              <p:txBody>
                <a:bodyPr rtlCol="0" anchor="ctr"/>
                <a:lstStyle/>
                <a:p>
                  <a:pPr defTabSz="914378"/>
                  <a:endParaRPr lang="en-US"/>
                </a:p>
              </p:txBody>
            </p:sp>
            <p:sp>
              <p:nvSpPr>
                <p:cNvPr id="261" name="Freeform: Shape 260">
                  <a:extLst>
                    <a:ext uri="{FF2B5EF4-FFF2-40B4-BE49-F238E27FC236}">
                      <a16:creationId xmlns:a16="http://schemas.microsoft.com/office/drawing/2014/main" xmlns="" id="{EF34BE24-3FD0-4008-8D4D-866DBBC70EF3}"/>
                    </a:ext>
                  </a:extLst>
                </p:cNvPr>
                <p:cNvSpPr/>
                <p:nvPr/>
              </p:nvSpPr>
              <p:spPr>
                <a:xfrm>
                  <a:off x="3169220" y="3060583"/>
                  <a:ext cx="160458" cy="95315"/>
                </a:xfrm>
                <a:custGeom>
                  <a:avLst/>
                  <a:gdLst>
                    <a:gd name="connsiteX0" fmla="*/ 157276 w 160458"/>
                    <a:gd name="connsiteY0" fmla="*/ 95315 h 95315"/>
                    <a:gd name="connsiteX1" fmla="*/ 160038 w 160458"/>
                    <a:gd name="connsiteY1" fmla="*/ 93791 h 95315"/>
                    <a:gd name="connsiteX2" fmla="*/ 158895 w 160458"/>
                    <a:gd name="connsiteY2" fmla="*/ 89505 h 95315"/>
                    <a:gd name="connsiteX3" fmla="*/ 4780 w 160458"/>
                    <a:gd name="connsiteY3" fmla="*/ 446 h 95315"/>
                    <a:gd name="connsiteX4" fmla="*/ 446 w 160458"/>
                    <a:gd name="connsiteY4" fmla="*/ 1542 h 95315"/>
                    <a:gd name="connsiteX5" fmla="*/ 1542 w 160458"/>
                    <a:gd name="connsiteY5" fmla="*/ 5876 h 95315"/>
                    <a:gd name="connsiteX6" fmla="*/ 156228 w 160458"/>
                    <a:gd name="connsiteY6" fmla="*/ 94934 h 95315"/>
                    <a:gd name="connsiteX7" fmla="*/ 157276 w 160458"/>
                    <a:gd name="connsiteY7" fmla="*/ 95315 h 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58" h="95315">
                      <a:moveTo>
                        <a:pt x="157276" y="95315"/>
                      </a:moveTo>
                      <a:cubicBezTo>
                        <a:pt x="158399" y="95325"/>
                        <a:pt x="159447" y="94744"/>
                        <a:pt x="160038" y="93791"/>
                      </a:cubicBezTo>
                      <a:cubicBezTo>
                        <a:pt x="160904" y="92296"/>
                        <a:pt x="160390" y="90372"/>
                        <a:pt x="158895" y="89505"/>
                      </a:cubicBezTo>
                      <a:lnTo>
                        <a:pt x="4780" y="446"/>
                      </a:lnTo>
                      <a:cubicBezTo>
                        <a:pt x="3285" y="-449"/>
                        <a:pt x="1342" y="46"/>
                        <a:pt x="446" y="1542"/>
                      </a:cubicBezTo>
                      <a:cubicBezTo>
                        <a:pt x="-449" y="3037"/>
                        <a:pt x="46" y="4980"/>
                        <a:pt x="1542" y="5876"/>
                      </a:cubicBezTo>
                      <a:lnTo>
                        <a:pt x="156228" y="94934"/>
                      </a:lnTo>
                      <a:cubicBezTo>
                        <a:pt x="156552" y="95125"/>
                        <a:pt x="156904" y="95258"/>
                        <a:pt x="157276" y="95315"/>
                      </a:cubicBezTo>
                      <a:close/>
                    </a:path>
                  </a:pathLst>
                </a:custGeom>
                <a:solidFill>
                  <a:srgbClr val="EBEBEB"/>
                </a:solidFill>
                <a:ln w="9525" cap="flat">
                  <a:noFill/>
                  <a:prstDash val="solid"/>
                  <a:miter/>
                </a:ln>
              </p:spPr>
              <p:txBody>
                <a:bodyPr rtlCol="0" anchor="ctr"/>
                <a:lstStyle/>
                <a:p>
                  <a:pPr defTabSz="914378"/>
                  <a:endParaRPr lang="en-US"/>
                </a:p>
              </p:txBody>
            </p:sp>
            <p:sp>
              <p:nvSpPr>
                <p:cNvPr id="262" name="Freeform: Shape 261">
                  <a:extLst>
                    <a:ext uri="{FF2B5EF4-FFF2-40B4-BE49-F238E27FC236}">
                      <a16:creationId xmlns:a16="http://schemas.microsoft.com/office/drawing/2014/main" xmlns="" id="{3C6C2B7E-CD34-44BE-B39D-BAAB18E6F1FB}"/>
                    </a:ext>
                  </a:extLst>
                </p:cNvPr>
                <p:cNvSpPr/>
                <p:nvPr/>
              </p:nvSpPr>
              <p:spPr>
                <a:xfrm>
                  <a:off x="3187889" y="3049819"/>
                  <a:ext cx="160465" cy="95315"/>
                </a:xfrm>
                <a:custGeom>
                  <a:avLst/>
                  <a:gdLst>
                    <a:gd name="connsiteX0" fmla="*/ 157276 w 160465"/>
                    <a:gd name="connsiteY0" fmla="*/ 95316 h 95315"/>
                    <a:gd name="connsiteX1" fmla="*/ 160038 w 160465"/>
                    <a:gd name="connsiteY1" fmla="*/ 93791 h 95315"/>
                    <a:gd name="connsiteX2" fmla="*/ 158895 w 160465"/>
                    <a:gd name="connsiteY2" fmla="*/ 89410 h 95315"/>
                    <a:gd name="connsiteX3" fmla="*/ 4780 w 160465"/>
                    <a:gd name="connsiteY3" fmla="*/ 446 h 95315"/>
                    <a:gd name="connsiteX4" fmla="*/ 446 w 160465"/>
                    <a:gd name="connsiteY4" fmla="*/ 1542 h 95315"/>
                    <a:gd name="connsiteX5" fmla="*/ 1542 w 160465"/>
                    <a:gd name="connsiteY5" fmla="*/ 5876 h 95315"/>
                    <a:gd name="connsiteX6" fmla="*/ 155752 w 160465"/>
                    <a:gd name="connsiteY6" fmla="*/ 94934 h 95315"/>
                    <a:gd name="connsiteX7" fmla="*/ 157276 w 160465"/>
                    <a:gd name="connsiteY7" fmla="*/ 95316 h 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65" h="95315">
                      <a:moveTo>
                        <a:pt x="157276" y="95316"/>
                      </a:moveTo>
                      <a:cubicBezTo>
                        <a:pt x="158399" y="95325"/>
                        <a:pt x="159447" y="94744"/>
                        <a:pt x="160038" y="93791"/>
                      </a:cubicBezTo>
                      <a:cubicBezTo>
                        <a:pt x="160914" y="92267"/>
                        <a:pt x="160400" y="90315"/>
                        <a:pt x="158895" y="89410"/>
                      </a:cubicBezTo>
                      <a:lnTo>
                        <a:pt x="4780" y="446"/>
                      </a:lnTo>
                      <a:cubicBezTo>
                        <a:pt x="3285" y="-449"/>
                        <a:pt x="1342" y="46"/>
                        <a:pt x="446" y="1542"/>
                      </a:cubicBezTo>
                      <a:cubicBezTo>
                        <a:pt x="-449" y="3037"/>
                        <a:pt x="46" y="4980"/>
                        <a:pt x="1542" y="5876"/>
                      </a:cubicBezTo>
                      <a:lnTo>
                        <a:pt x="155752" y="94934"/>
                      </a:lnTo>
                      <a:cubicBezTo>
                        <a:pt x="156218" y="95192"/>
                        <a:pt x="156742" y="95325"/>
                        <a:pt x="157276" y="95316"/>
                      </a:cubicBezTo>
                      <a:close/>
                    </a:path>
                  </a:pathLst>
                </a:custGeom>
                <a:solidFill>
                  <a:srgbClr val="EBEBEB"/>
                </a:solidFill>
                <a:ln w="9525" cap="flat">
                  <a:noFill/>
                  <a:prstDash val="solid"/>
                  <a:miter/>
                </a:ln>
              </p:spPr>
              <p:txBody>
                <a:bodyPr rtlCol="0" anchor="ctr"/>
                <a:lstStyle/>
                <a:p>
                  <a:pPr defTabSz="914378"/>
                  <a:endParaRPr lang="en-US"/>
                </a:p>
              </p:txBody>
            </p:sp>
            <p:sp>
              <p:nvSpPr>
                <p:cNvPr id="263" name="Freeform: Shape 262">
                  <a:extLst>
                    <a:ext uri="{FF2B5EF4-FFF2-40B4-BE49-F238E27FC236}">
                      <a16:creationId xmlns:a16="http://schemas.microsoft.com/office/drawing/2014/main" xmlns="" id="{1606946F-D284-4AFB-987D-2051D219C64A}"/>
                    </a:ext>
                  </a:extLst>
                </p:cNvPr>
                <p:cNvSpPr/>
                <p:nvPr/>
              </p:nvSpPr>
              <p:spPr>
                <a:xfrm>
                  <a:off x="3206378" y="3039075"/>
                  <a:ext cx="160263" cy="95296"/>
                </a:xfrm>
                <a:custGeom>
                  <a:avLst/>
                  <a:gdLst>
                    <a:gd name="connsiteX0" fmla="*/ 157169 w 160263"/>
                    <a:gd name="connsiteY0" fmla="*/ 95297 h 95296"/>
                    <a:gd name="connsiteX1" fmla="*/ 159836 w 160263"/>
                    <a:gd name="connsiteY1" fmla="*/ 93773 h 95296"/>
                    <a:gd name="connsiteX2" fmla="*/ 158693 w 160263"/>
                    <a:gd name="connsiteY2" fmla="*/ 89391 h 95296"/>
                    <a:gd name="connsiteX3" fmla="*/ 4769 w 160263"/>
                    <a:gd name="connsiteY3" fmla="*/ 428 h 95296"/>
                    <a:gd name="connsiteX4" fmla="*/ 388 w 160263"/>
                    <a:gd name="connsiteY4" fmla="*/ 1571 h 95296"/>
                    <a:gd name="connsiteX5" fmla="*/ 1531 w 160263"/>
                    <a:gd name="connsiteY5" fmla="*/ 5857 h 95296"/>
                    <a:gd name="connsiteX6" fmla="*/ 155740 w 160263"/>
                    <a:gd name="connsiteY6" fmla="*/ 94916 h 95296"/>
                    <a:gd name="connsiteX7" fmla="*/ 157169 w 160263"/>
                    <a:gd name="connsiteY7" fmla="*/ 95297 h 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263" h="95296">
                      <a:moveTo>
                        <a:pt x="157169" y="95297"/>
                      </a:moveTo>
                      <a:cubicBezTo>
                        <a:pt x="158264" y="95287"/>
                        <a:pt x="159274" y="94706"/>
                        <a:pt x="159836" y="93773"/>
                      </a:cubicBezTo>
                      <a:cubicBezTo>
                        <a:pt x="160713" y="92249"/>
                        <a:pt x="160198" y="90296"/>
                        <a:pt x="158693" y="89391"/>
                      </a:cubicBezTo>
                      <a:lnTo>
                        <a:pt x="4769" y="428"/>
                      </a:lnTo>
                      <a:cubicBezTo>
                        <a:pt x="3245" y="-449"/>
                        <a:pt x="1292" y="66"/>
                        <a:pt x="388" y="1571"/>
                      </a:cubicBezTo>
                      <a:cubicBezTo>
                        <a:pt x="-422" y="3075"/>
                        <a:pt x="73" y="4952"/>
                        <a:pt x="1531" y="5857"/>
                      </a:cubicBezTo>
                      <a:lnTo>
                        <a:pt x="155740" y="94916"/>
                      </a:lnTo>
                      <a:cubicBezTo>
                        <a:pt x="156179" y="95154"/>
                        <a:pt x="156674" y="95287"/>
                        <a:pt x="157169" y="95297"/>
                      </a:cubicBezTo>
                      <a:close/>
                    </a:path>
                  </a:pathLst>
                </a:custGeom>
                <a:solidFill>
                  <a:srgbClr val="EBEBEB"/>
                </a:solidFill>
                <a:ln w="9525" cap="flat">
                  <a:noFill/>
                  <a:prstDash val="solid"/>
                  <a:miter/>
                </a:ln>
              </p:spPr>
              <p:txBody>
                <a:bodyPr rtlCol="0" anchor="ctr"/>
                <a:lstStyle/>
                <a:p>
                  <a:pPr defTabSz="914378"/>
                  <a:endParaRPr lang="en-US"/>
                </a:p>
              </p:txBody>
            </p:sp>
            <p:sp>
              <p:nvSpPr>
                <p:cNvPr id="264" name="Freeform: Shape 263">
                  <a:extLst>
                    <a:ext uri="{FF2B5EF4-FFF2-40B4-BE49-F238E27FC236}">
                      <a16:creationId xmlns:a16="http://schemas.microsoft.com/office/drawing/2014/main" xmlns="" id="{DD746F83-1F4C-41F9-8A4B-E02784C06A4B}"/>
                    </a:ext>
                  </a:extLst>
                </p:cNvPr>
                <p:cNvSpPr/>
                <p:nvPr/>
              </p:nvSpPr>
              <p:spPr>
                <a:xfrm>
                  <a:off x="3225417" y="3028293"/>
                  <a:ext cx="160268" cy="95315"/>
                </a:xfrm>
                <a:custGeom>
                  <a:avLst/>
                  <a:gdLst>
                    <a:gd name="connsiteX0" fmla="*/ 157180 w 160268"/>
                    <a:gd name="connsiteY0" fmla="*/ 95315 h 95315"/>
                    <a:gd name="connsiteX1" fmla="*/ 159847 w 160268"/>
                    <a:gd name="connsiteY1" fmla="*/ 93696 h 95315"/>
                    <a:gd name="connsiteX2" fmla="*/ 158704 w 160268"/>
                    <a:gd name="connsiteY2" fmla="*/ 89410 h 95315"/>
                    <a:gd name="connsiteX3" fmla="*/ 4780 w 160268"/>
                    <a:gd name="connsiteY3" fmla="*/ 447 h 95315"/>
                    <a:gd name="connsiteX4" fmla="*/ 446 w 160268"/>
                    <a:gd name="connsiteY4" fmla="*/ 1542 h 95315"/>
                    <a:gd name="connsiteX5" fmla="*/ 1542 w 160268"/>
                    <a:gd name="connsiteY5" fmla="*/ 5876 h 95315"/>
                    <a:gd name="connsiteX6" fmla="*/ 155752 w 160268"/>
                    <a:gd name="connsiteY6" fmla="*/ 94839 h 95315"/>
                    <a:gd name="connsiteX7" fmla="*/ 157180 w 160268"/>
                    <a:gd name="connsiteY7" fmla="*/ 95315 h 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268" h="95315">
                      <a:moveTo>
                        <a:pt x="157180" y="95315"/>
                      </a:moveTo>
                      <a:cubicBezTo>
                        <a:pt x="158295" y="95306"/>
                        <a:pt x="159323" y="94687"/>
                        <a:pt x="159847" y="93696"/>
                      </a:cubicBezTo>
                      <a:cubicBezTo>
                        <a:pt x="160714" y="92201"/>
                        <a:pt x="160199" y="90277"/>
                        <a:pt x="158704" y="89410"/>
                      </a:cubicBezTo>
                      <a:lnTo>
                        <a:pt x="4780" y="447"/>
                      </a:lnTo>
                      <a:cubicBezTo>
                        <a:pt x="3285" y="-449"/>
                        <a:pt x="1342" y="46"/>
                        <a:pt x="446" y="1542"/>
                      </a:cubicBezTo>
                      <a:cubicBezTo>
                        <a:pt x="-449" y="3037"/>
                        <a:pt x="46" y="4980"/>
                        <a:pt x="1542" y="5876"/>
                      </a:cubicBezTo>
                      <a:lnTo>
                        <a:pt x="155752" y="94839"/>
                      </a:lnTo>
                      <a:cubicBezTo>
                        <a:pt x="156180" y="95106"/>
                        <a:pt x="156675" y="95268"/>
                        <a:pt x="157180" y="95315"/>
                      </a:cubicBezTo>
                      <a:close/>
                    </a:path>
                  </a:pathLst>
                </a:custGeom>
                <a:solidFill>
                  <a:srgbClr val="EBEBEB"/>
                </a:solidFill>
                <a:ln w="9525" cap="flat">
                  <a:noFill/>
                  <a:prstDash val="solid"/>
                  <a:miter/>
                </a:ln>
              </p:spPr>
              <p:txBody>
                <a:bodyPr rtlCol="0" anchor="ctr"/>
                <a:lstStyle/>
                <a:p>
                  <a:pPr defTabSz="914378"/>
                  <a:endParaRPr lang="en-US"/>
                </a:p>
              </p:txBody>
            </p:sp>
            <p:sp>
              <p:nvSpPr>
                <p:cNvPr id="265" name="Freeform: Shape 264">
                  <a:extLst>
                    <a:ext uri="{FF2B5EF4-FFF2-40B4-BE49-F238E27FC236}">
                      <a16:creationId xmlns:a16="http://schemas.microsoft.com/office/drawing/2014/main" xmlns="" id="{227ABB7E-22CB-4731-9BD6-7454A44D5689}"/>
                    </a:ext>
                  </a:extLst>
                </p:cNvPr>
                <p:cNvSpPr/>
                <p:nvPr/>
              </p:nvSpPr>
              <p:spPr>
                <a:xfrm>
                  <a:off x="3244277" y="3017477"/>
                  <a:ext cx="160458" cy="95367"/>
                </a:xfrm>
                <a:custGeom>
                  <a:avLst/>
                  <a:gdLst>
                    <a:gd name="connsiteX0" fmla="*/ 157370 w 160458"/>
                    <a:gd name="connsiteY0" fmla="*/ 95368 h 95367"/>
                    <a:gd name="connsiteX1" fmla="*/ 160037 w 160458"/>
                    <a:gd name="connsiteY1" fmla="*/ 93749 h 95367"/>
                    <a:gd name="connsiteX2" fmla="*/ 158894 w 160458"/>
                    <a:gd name="connsiteY2" fmla="*/ 89462 h 95367"/>
                    <a:gd name="connsiteX3" fmla="*/ 4779 w 160458"/>
                    <a:gd name="connsiteY3" fmla="*/ 404 h 95367"/>
                    <a:gd name="connsiteX4" fmla="*/ 398 w 160458"/>
                    <a:gd name="connsiteY4" fmla="*/ 1642 h 95367"/>
                    <a:gd name="connsiteX5" fmla="*/ 1617 w 160458"/>
                    <a:gd name="connsiteY5" fmla="*/ 5919 h 95367"/>
                    <a:gd name="connsiteX6" fmla="*/ 1636 w 160458"/>
                    <a:gd name="connsiteY6" fmla="*/ 5928 h 95367"/>
                    <a:gd name="connsiteX7" fmla="*/ 155751 w 160458"/>
                    <a:gd name="connsiteY7" fmla="*/ 94892 h 95367"/>
                    <a:gd name="connsiteX8" fmla="*/ 157370 w 160458"/>
                    <a:gd name="connsiteY8" fmla="*/ 95368 h 9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58" h="95367">
                      <a:moveTo>
                        <a:pt x="157370" y="95368"/>
                      </a:moveTo>
                      <a:cubicBezTo>
                        <a:pt x="158485" y="95358"/>
                        <a:pt x="159513" y="94739"/>
                        <a:pt x="160037" y="93749"/>
                      </a:cubicBezTo>
                      <a:cubicBezTo>
                        <a:pt x="160904" y="92253"/>
                        <a:pt x="160389" y="90329"/>
                        <a:pt x="158894" y="89462"/>
                      </a:cubicBezTo>
                      <a:lnTo>
                        <a:pt x="4779" y="404"/>
                      </a:lnTo>
                      <a:cubicBezTo>
                        <a:pt x="3227" y="-454"/>
                        <a:pt x="1274" y="99"/>
                        <a:pt x="398" y="1642"/>
                      </a:cubicBezTo>
                      <a:cubicBezTo>
                        <a:pt x="-450" y="3156"/>
                        <a:pt x="103" y="5071"/>
                        <a:pt x="1617" y="5919"/>
                      </a:cubicBezTo>
                      <a:cubicBezTo>
                        <a:pt x="1627" y="5919"/>
                        <a:pt x="1627" y="5928"/>
                        <a:pt x="1636" y="5928"/>
                      </a:cubicBezTo>
                      <a:lnTo>
                        <a:pt x="155751" y="94892"/>
                      </a:lnTo>
                      <a:cubicBezTo>
                        <a:pt x="156237" y="95187"/>
                        <a:pt x="156799" y="95358"/>
                        <a:pt x="157370" y="95368"/>
                      </a:cubicBezTo>
                      <a:close/>
                    </a:path>
                  </a:pathLst>
                </a:custGeom>
                <a:solidFill>
                  <a:srgbClr val="EBEBEB"/>
                </a:solidFill>
                <a:ln w="9525" cap="flat">
                  <a:noFill/>
                  <a:prstDash val="solid"/>
                  <a:miter/>
                </a:ln>
              </p:spPr>
              <p:txBody>
                <a:bodyPr rtlCol="0" anchor="ctr"/>
                <a:lstStyle/>
                <a:p>
                  <a:pPr defTabSz="914378"/>
                  <a:endParaRPr lang="en-US"/>
                </a:p>
              </p:txBody>
            </p:sp>
            <p:sp>
              <p:nvSpPr>
                <p:cNvPr id="266" name="Freeform: Shape 265">
                  <a:extLst>
                    <a:ext uri="{FF2B5EF4-FFF2-40B4-BE49-F238E27FC236}">
                      <a16:creationId xmlns:a16="http://schemas.microsoft.com/office/drawing/2014/main" xmlns="" id="{41A2D544-A2B0-408E-B383-883ECBD660C9}"/>
                    </a:ext>
                  </a:extLst>
                </p:cNvPr>
                <p:cNvSpPr/>
                <p:nvPr/>
              </p:nvSpPr>
              <p:spPr>
                <a:xfrm>
                  <a:off x="2991849" y="3152224"/>
                  <a:ext cx="169522" cy="100734"/>
                </a:xfrm>
                <a:custGeom>
                  <a:avLst/>
                  <a:gdLst>
                    <a:gd name="connsiteX0" fmla="*/ 166339 w 169522"/>
                    <a:gd name="connsiteY0" fmla="*/ 100733 h 100734"/>
                    <a:gd name="connsiteX1" fmla="*/ 169101 w 169522"/>
                    <a:gd name="connsiteY1" fmla="*/ 99114 h 100734"/>
                    <a:gd name="connsiteX2" fmla="*/ 167958 w 169522"/>
                    <a:gd name="connsiteY2" fmla="*/ 94828 h 100734"/>
                    <a:gd name="connsiteX3" fmla="*/ 4890 w 169522"/>
                    <a:gd name="connsiteY3" fmla="*/ 530 h 100734"/>
                    <a:gd name="connsiteX4" fmla="*/ 528 w 169522"/>
                    <a:gd name="connsiteY4" fmla="*/ 1397 h 100734"/>
                    <a:gd name="connsiteX5" fmla="*/ 1395 w 169522"/>
                    <a:gd name="connsiteY5" fmla="*/ 5760 h 100734"/>
                    <a:gd name="connsiteX6" fmla="*/ 1747 w 169522"/>
                    <a:gd name="connsiteY6" fmla="*/ 5960 h 100734"/>
                    <a:gd name="connsiteX7" fmla="*/ 164815 w 169522"/>
                    <a:gd name="connsiteY7" fmla="*/ 100257 h 100734"/>
                    <a:gd name="connsiteX8" fmla="*/ 166339 w 169522"/>
                    <a:gd name="connsiteY8" fmla="*/ 100733 h 10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22" h="100734">
                      <a:moveTo>
                        <a:pt x="166339" y="100733"/>
                      </a:moveTo>
                      <a:cubicBezTo>
                        <a:pt x="167492" y="100762"/>
                        <a:pt x="168558" y="100133"/>
                        <a:pt x="169101" y="99114"/>
                      </a:cubicBezTo>
                      <a:cubicBezTo>
                        <a:pt x="169968" y="97619"/>
                        <a:pt x="169454" y="95695"/>
                        <a:pt x="167958" y="94828"/>
                      </a:cubicBezTo>
                      <a:lnTo>
                        <a:pt x="4890" y="530"/>
                      </a:lnTo>
                      <a:cubicBezTo>
                        <a:pt x="3442" y="-432"/>
                        <a:pt x="1499" y="-51"/>
                        <a:pt x="528" y="1397"/>
                      </a:cubicBezTo>
                      <a:cubicBezTo>
                        <a:pt x="-434" y="2845"/>
                        <a:pt x="-44" y="4788"/>
                        <a:pt x="1395" y="5760"/>
                      </a:cubicBezTo>
                      <a:cubicBezTo>
                        <a:pt x="1509" y="5836"/>
                        <a:pt x="1623" y="5902"/>
                        <a:pt x="1747" y="5960"/>
                      </a:cubicBezTo>
                      <a:lnTo>
                        <a:pt x="164815" y="100257"/>
                      </a:lnTo>
                      <a:cubicBezTo>
                        <a:pt x="165272" y="100552"/>
                        <a:pt x="165796" y="100714"/>
                        <a:pt x="166339" y="100733"/>
                      </a:cubicBezTo>
                      <a:close/>
                    </a:path>
                  </a:pathLst>
                </a:custGeom>
                <a:solidFill>
                  <a:srgbClr val="FF81AE"/>
                </a:solidFill>
                <a:ln w="9525" cap="flat">
                  <a:noFill/>
                  <a:prstDash val="solid"/>
                  <a:miter/>
                </a:ln>
              </p:spPr>
              <p:txBody>
                <a:bodyPr rtlCol="0" anchor="ctr"/>
                <a:lstStyle/>
                <a:p>
                  <a:pPr defTabSz="914378"/>
                  <a:endParaRPr lang="en-US"/>
                </a:p>
              </p:txBody>
            </p:sp>
            <p:grpSp>
              <p:nvGrpSpPr>
                <p:cNvPr id="267" name="Graphic 4">
                  <a:extLst>
                    <a:ext uri="{FF2B5EF4-FFF2-40B4-BE49-F238E27FC236}">
                      <a16:creationId xmlns:a16="http://schemas.microsoft.com/office/drawing/2014/main" xmlns="" id="{07E5F163-8365-417C-AA80-B94BF423F460}"/>
                    </a:ext>
                  </a:extLst>
                </p:cNvPr>
                <p:cNvGrpSpPr/>
                <p:nvPr/>
              </p:nvGrpSpPr>
              <p:grpSpPr>
                <a:xfrm>
                  <a:off x="3043507" y="3082076"/>
                  <a:ext cx="231646" cy="131983"/>
                  <a:chOff x="3043507" y="3082076"/>
                  <a:chExt cx="231646" cy="131983"/>
                </a:xfrm>
                <a:solidFill>
                  <a:srgbClr val="000000"/>
                </a:solidFill>
              </p:grpSpPr>
              <p:sp>
                <p:nvSpPr>
                  <p:cNvPr id="268" name="Freeform: Shape 267">
                    <a:extLst>
                      <a:ext uri="{FF2B5EF4-FFF2-40B4-BE49-F238E27FC236}">
                        <a16:creationId xmlns:a16="http://schemas.microsoft.com/office/drawing/2014/main" xmlns="" id="{630E0FED-8FE4-4642-836D-ACE267DD59D3}"/>
                      </a:ext>
                    </a:extLst>
                  </p:cNvPr>
                  <p:cNvSpPr/>
                  <p:nvPr/>
                </p:nvSpPr>
                <p:spPr>
                  <a:xfrm>
                    <a:off x="3074178" y="3121992"/>
                    <a:ext cx="65555" cy="36727"/>
                  </a:xfrm>
                  <a:custGeom>
                    <a:avLst/>
                    <a:gdLst>
                      <a:gd name="connsiteX0" fmla="*/ 6287 w 65555"/>
                      <a:gd name="connsiteY0" fmla="*/ 16761 h 36727"/>
                      <a:gd name="connsiteX1" fmla="*/ 14192 w 65555"/>
                      <a:gd name="connsiteY1" fmla="*/ 8569 h 36727"/>
                      <a:gd name="connsiteX2" fmla="*/ 17621 w 65555"/>
                      <a:gd name="connsiteY2" fmla="*/ 7807 h 36727"/>
                      <a:gd name="connsiteX3" fmla="*/ 17621 w 65555"/>
                      <a:gd name="connsiteY3" fmla="*/ 11903 h 36727"/>
                      <a:gd name="connsiteX4" fmla="*/ 18155 w 65555"/>
                      <a:gd name="connsiteY4" fmla="*/ 12836 h 36727"/>
                      <a:gd name="connsiteX5" fmla="*/ 18479 w 65555"/>
                      <a:gd name="connsiteY5" fmla="*/ 12855 h 36727"/>
                      <a:gd name="connsiteX6" fmla="*/ 27146 w 65555"/>
                      <a:gd name="connsiteY6" fmla="*/ 15618 h 36727"/>
                      <a:gd name="connsiteX7" fmla="*/ 27146 w 65555"/>
                      <a:gd name="connsiteY7" fmla="*/ 16475 h 36727"/>
                      <a:gd name="connsiteX8" fmla="*/ 31909 w 65555"/>
                      <a:gd name="connsiteY8" fmla="*/ 18475 h 36727"/>
                      <a:gd name="connsiteX9" fmla="*/ 32452 w 65555"/>
                      <a:gd name="connsiteY9" fmla="*/ 19409 h 36727"/>
                      <a:gd name="connsiteX10" fmla="*/ 32575 w 65555"/>
                      <a:gd name="connsiteY10" fmla="*/ 19428 h 36727"/>
                      <a:gd name="connsiteX11" fmla="*/ 42100 w 65555"/>
                      <a:gd name="connsiteY11" fmla="*/ 19428 h 36727"/>
                      <a:gd name="connsiteX12" fmla="*/ 46673 w 65555"/>
                      <a:gd name="connsiteY12" fmla="*/ 19904 h 36727"/>
                      <a:gd name="connsiteX13" fmla="*/ 45625 w 65555"/>
                      <a:gd name="connsiteY13" fmla="*/ 24476 h 36727"/>
                      <a:gd name="connsiteX14" fmla="*/ 45558 w 65555"/>
                      <a:gd name="connsiteY14" fmla="*/ 25552 h 36727"/>
                      <a:gd name="connsiteX15" fmla="*/ 45625 w 65555"/>
                      <a:gd name="connsiteY15" fmla="*/ 25619 h 36727"/>
                      <a:gd name="connsiteX16" fmla="*/ 47530 w 65555"/>
                      <a:gd name="connsiteY16" fmla="*/ 29238 h 36727"/>
                      <a:gd name="connsiteX17" fmla="*/ 47463 w 65555"/>
                      <a:gd name="connsiteY17" fmla="*/ 30315 h 36727"/>
                      <a:gd name="connsiteX18" fmla="*/ 47530 w 65555"/>
                      <a:gd name="connsiteY18" fmla="*/ 30381 h 36727"/>
                      <a:gd name="connsiteX19" fmla="*/ 60674 w 65555"/>
                      <a:gd name="connsiteY19" fmla="*/ 33144 h 36727"/>
                      <a:gd name="connsiteX20" fmla="*/ 64865 w 65555"/>
                      <a:gd name="connsiteY20" fmla="*/ 36668 h 36727"/>
                      <a:gd name="connsiteX21" fmla="*/ 64865 w 65555"/>
                      <a:gd name="connsiteY21" fmla="*/ 35239 h 36727"/>
                      <a:gd name="connsiteX22" fmla="*/ 61436 w 65555"/>
                      <a:gd name="connsiteY22" fmla="*/ 28953 h 36727"/>
                      <a:gd name="connsiteX23" fmla="*/ 50864 w 65555"/>
                      <a:gd name="connsiteY23" fmla="*/ 28953 h 36727"/>
                      <a:gd name="connsiteX24" fmla="*/ 49816 w 65555"/>
                      <a:gd name="connsiteY24" fmla="*/ 25333 h 36727"/>
                      <a:gd name="connsiteX25" fmla="*/ 48101 w 65555"/>
                      <a:gd name="connsiteY25" fmla="*/ 24571 h 36727"/>
                      <a:gd name="connsiteX26" fmla="*/ 47435 w 65555"/>
                      <a:gd name="connsiteY26" fmla="*/ 24000 h 36727"/>
                      <a:gd name="connsiteX27" fmla="*/ 47435 w 65555"/>
                      <a:gd name="connsiteY27" fmla="*/ 22761 h 36727"/>
                      <a:gd name="connsiteX28" fmla="*/ 48101 w 65555"/>
                      <a:gd name="connsiteY28" fmla="*/ 21523 h 36727"/>
                      <a:gd name="connsiteX29" fmla="*/ 38576 w 65555"/>
                      <a:gd name="connsiteY29" fmla="*/ 17713 h 36727"/>
                      <a:gd name="connsiteX30" fmla="*/ 32957 w 65555"/>
                      <a:gd name="connsiteY30" fmla="*/ 17713 h 36727"/>
                      <a:gd name="connsiteX31" fmla="*/ 32957 w 65555"/>
                      <a:gd name="connsiteY31" fmla="*/ 16379 h 36727"/>
                      <a:gd name="connsiteX32" fmla="*/ 28385 w 65555"/>
                      <a:gd name="connsiteY32" fmla="*/ 14570 h 36727"/>
                      <a:gd name="connsiteX33" fmla="*/ 28385 w 65555"/>
                      <a:gd name="connsiteY33" fmla="*/ 11808 h 36727"/>
                      <a:gd name="connsiteX34" fmla="*/ 19907 w 65555"/>
                      <a:gd name="connsiteY34" fmla="*/ 10760 h 36727"/>
                      <a:gd name="connsiteX35" fmla="*/ 18479 w 65555"/>
                      <a:gd name="connsiteY35" fmla="*/ 10760 h 36727"/>
                      <a:gd name="connsiteX36" fmla="*/ 19812 w 65555"/>
                      <a:gd name="connsiteY36" fmla="*/ 9426 h 36727"/>
                      <a:gd name="connsiteX37" fmla="*/ 19812 w 65555"/>
                      <a:gd name="connsiteY37" fmla="*/ 7617 h 36727"/>
                      <a:gd name="connsiteX38" fmla="*/ 16954 w 65555"/>
                      <a:gd name="connsiteY38" fmla="*/ 5902 h 36727"/>
                      <a:gd name="connsiteX39" fmla="*/ 12954 w 65555"/>
                      <a:gd name="connsiteY39" fmla="*/ 6664 h 36727"/>
                      <a:gd name="connsiteX40" fmla="*/ 13621 w 65555"/>
                      <a:gd name="connsiteY40" fmla="*/ 2378 h 36727"/>
                      <a:gd name="connsiteX41" fmla="*/ 4096 w 65555"/>
                      <a:gd name="connsiteY41" fmla="*/ 2378 h 36727"/>
                      <a:gd name="connsiteX42" fmla="*/ 4096 w 65555"/>
                      <a:gd name="connsiteY42" fmla="*/ 3711 h 36727"/>
                      <a:gd name="connsiteX43" fmla="*/ 10096 w 65555"/>
                      <a:gd name="connsiteY43" fmla="*/ 1902 h 36727"/>
                      <a:gd name="connsiteX44" fmla="*/ 9335 w 65555"/>
                      <a:gd name="connsiteY44" fmla="*/ 8379 h 36727"/>
                      <a:gd name="connsiteX45" fmla="*/ 6287 w 65555"/>
                      <a:gd name="connsiteY45" fmla="*/ 9903 h 36727"/>
                      <a:gd name="connsiteX46" fmla="*/ 0 w 65555"/>
                      <a:gd name="connsiteY46" fmla="*/ 13998 h 36727"/>
                      <a:gd name="connsiteX47" fmla="*/ 6287 w 65555"/>
                      <a:gd name="connsiteY47" fmla="*/ 16761 h 36727"/>
                      <a:gd name="connsiteX48" fmla="*/ 7906 w 65555"/>
                      <a:gd name="connsiteY48" fmla="*/ 11808 h 36727"/>
                      <a:gd name="connsiteX49" fmla="*/ 10287 w 65555"/>
                      <a:gd name="connsiteY49" fmla="*/ 10569 h 36727"/>
                      <a:gd name="connsiteX50" fmla="*/ 6287 w 65555"/>
                      <a:gd name="connsiteY50" fmla="*/ 14760 h 36727"/>
                      <a:gd name="connsiteX51" fmla="*/ 3905 w 65555"/>
                      <a:gd name="connsiteY51" fmla="*/ 14760 h 36727"/>
                      <a:gd name="connsiteX52" fmla="*/ 7906 w 65555"/>
                      <a:gd name="connsiteY52" fmla="*/ 11808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5555" h="36727">
                        <a:moveTo>
                          <a:pt x="6287" y="16761"/>
                        </a:moveTo>
                        <a:cubicBezTo>
                          <a:pt x="9516" y="14675"/>
                          <a:pt x="12221" y="11865"/>
                          <a:pt x="14192" y="8569"/>
                        </a:cubicBezTo>
                        <a:cubicBezTo>
                          <a:pt x="15240" y="7998"/>
                          <a:pt x="16431" y="7731"/>
                          <a:pt x="17621" y="7807"/>
                        </a:cubicBezTo>
                        <a:cubicBezTo>
                          <a:pt x="22098" y="8379"/>
                          <a:pt x="18288" y="10188"/>
                          <a:pt x="17621" y="11903"/>
                        </a:cubicBezTo>
                        <a:cubicBezTo>
                          <a:pt x="17507" y="12312"/>
                          <a:pt x="17755" y="12731"/>
                          <a:pt x="18155" y="12836"/>
                        </a:cubicBezTo>
                        <a:cubicBezTo>
                          <a:pt x="18259" y="12865"/>
                          <a:pt x="18374" y="12874"/>
                          <a:pt x="18479" y="12855"/>
                        </a:cubicBezTo>
                        <a:cubicBezTo>
                          <a:pt x="21622" y="12855"/>
                          <a:pt x="29242" y="10474"/>
                          <a:pt x="27146" y="15618"/>
                        </a:cubicBezTo>
                        <a:cubicBezTo>
                          <a:pt x="26975" y="15875"/>
                          <a:pt x="26975" y="16218"/>
                          <a:pt x="27146" y="16475"/>
                        </a:cubicBezTo>
                        <a:cubicBezTo>
                          <a:pt x="28099" y="16475"/>
                          <a:pt x="32385" y="17427"/>
                          <a:pt x="31909" y="18475"/>
                        </a:cubicBezTo>
                        <a:cubicBezTo>
                          <a:pt x="31804" y="18885"/>
                          <a:pt x="32042" y="19294"/>
                          <a:pt x="32452" y="19409"/>
                        </a:cubicBezTo>
                        <a:cubicBezTo>
                          <a:pt x="32490" y="19418"/>
                          <a:pt x="32537" y="19428"/>
                          <a:pt x="32575" y="19428"/>
                        </a:cubicBezTo>
                        <a:cubicBezTo>
                          <a:pt x="35747" y="19247"/>
                          <a:pt x="38929" y="19247"/>
                          <a:pt x="42100" y="19428"/>
                        </a:cubicBezTo>
                        <a:cubicBezTo>
                          <a:pt x="43634" y="19428"/>
                          <a:pt x="45168" y="19580"/>
                          <a:pt x="46673" y="19904"/>
                        </a:cubicBezTo>
                        <a:cubicBezTo>
                          <a:pt x="47720" y="21142"/>
                          <a:pt x="46101" y="23619"/>
                          <a:pt x="45625" y="24476"/>
                        </a:cubicBezTo>
                        <a:cubicBezTo>
                          <a:pt x="45310" y="24752"/>
                          <a:pt x="45282" y="25238"/>
                          <a:pt x="45558" y="25552"/>
                        </a:cubicBezTo>
                        <a:cubicBezTo>
                          <a:pt x="45577" y="25571"/>
                          <a:pt x="45606" y="25600"/>
                          <a:pt x="45625" y="25619"/>
                        </a:cubicBezTo>
                        <a:cubicBezTo>
                          <a:pt x="47339" y="26381"/>
                          <a:pt x="48673" y="27429"/>
                          <a:pt x="47530" y="29238"/>
                        </a:cubicBezTo>
                        <a:cubicBezTo>
                          <a:pt x="47215" y="29514"/>
                          <a:pt x="47187" y="30000"/>
                          <a:pt x="47463" y="30315"/>
                        </a:cubicBezTo>
                        <a:cubicBezTo>
                          <a:pt x="47482" y="30334"/>
                          <a:pt x="47501" y="30362"/>
                          <a:pt x="47530" y="30381"/>
                        </a:cubicBezTo>
                        <a:cubicBezTo>
                          <a:pt x="51816" y="31524"/>
                          <a:pt x="59436" y="28000"/>
                          <a:pt x="60674" y="33144"/>
                        </a:cubicBezTo>
                        <a:cubicBezTo>
                          <a:pt x="61436" y="36287"/>
                          <a:pt x="60674" y="36954"/>
                          <a:pt x="64865" y="36668"/>
                        </a:cubicBezTo>
                        <a:cubicBezTo>
                          <a:pt x="65532" y="36668"/>
                          <a:pt x="66008" y="35239"/>
                          <a:pt x="64865" y="35239"/>
                        </a:cubicBezTo>
                        <a:cubicBezTo>
                          <a:pt x="60770" y="35239"/>
                          <a:pt x="63722" y="30572"/>
                          <a:pt x="61436" y="28953"/>
                        </a:cubicBezTo>
                        <a:cubicBezTo>
                          <a:pt x="59150" y="27333"/>
                          <a:pt x="53435" y="30381"/>
                          <a:pt x="50864" y="28953"/>
                        </a:cubicBezTo>
                        <a:cubicBezTo>
                          <a:pt x="48292" y="27524"/>
                          <a:pt x="51340" y="27143"/>
                          <a:pt x="49816" y="25333"/>
                        </a:cubicBezTo>
                        <a:cubicBezTo>
                          <a:pt x="48292" y="23523"/>
                          <a:pt x="48387" y="25333"/>
                          <a:pt x="48101" y="24571"/>
                        </a:cubicBezTo>
                        <a:cubicBezTo>
                          <a:pt x="47816" y="23809"/>
                          <a:pt x="47530" y="23904"/>
                          <a:pt x="47435" y="24000"/>
                        </a:cubicBezTo>
                        <a:cubicBezTo>
                          <a:pt x="47339" y="24095"/>
                          <a:pt x="47435" y="23523"/>
                          <a:pt x="47435" y="22761"/>
                        </a:cubicBezTo>
                        <a:cubicBezTo>
                          <a:pt x="47435" y="21999"/>
                          <a:pt x="48006" y="22095"/>
                          <a:pt x="48101" y="21523"/>
                        </a:cubicBezTo>
                        <a:cubicBezTo>
                          <a:pt x="49054" y="16761"/>
                          <a:pt x="41434" y="17904"/>
                          <a:pt x="38576" y="17713"/>
                        </a:cubicBezTo>
                        <a:cubicBezTo>
                          <a:pt x="36709" y="17865"/>
                          <a:pt x="34823" y="17865"/>
                          <a:pt x="32957" y="17713"/>
                        </a:cubicBezTo>
                        <a:cubicBezTo>
                          <a:pt x="32957" y="17713"/>
                          <a:pt x="32957" y="16570"/>
                          <a:pt x="32957" y="16379"/>
                        </a:cubicBezTo>
                        <a:cubicBezTo>
                          <a:pt x="32957" y="16189"/>
                          <a:pt x="28480" y="14760"/>
                          <a:pt x="28385" y="14570"/>
                        </a:cubicBezTo>
                        <a:cubicBezTo>
                          <a:pt x="28289" y="14379"/>
                          <a:pt x="29432" y="12760"/>
                          <a:pt x="28385" y="11808"/>
                        </a:cubicBezTo>
                        <a:cubicBezTo>
                          <a:pt x="27146" y="9331"/>
                          <a:pt x="21908" y="10665"/>
                          <a:pt x="19907" y="10760"/>
                        </a:cubicBezTo>
                        <a:lnTo>
                          <a:pt x="18479" y="10760"/>
                        </a:lnTo>
                        <a:cubicBezTo>
                          <a:pt x="18479" y="10760"/>
                          <a:pt x="19717" y="10760"/>
                          <a:pt x="19812" y="9426"/>
                        </a:cubicBezTo>
                        <a:cubicBezTo>
                          <a:pt x="19907" y="8093"/>
                          <a:pt x="19812" y="8379"/>
                          <a:pt x="19812" y="7617"/>
                        </a:cubicBezTo>
                        <a:cubicBezTo>
                          <a:pt x="19812" y="6854"/>
                          <a:pt x="18288" y="5997"/>
                          <a:pt x="16954" y="5902"/>
                        </a:cubicBezTo>
                        <a:cubicBezTo>
                          <a:pt x="15583" y="5835"/>
                          <a:pt x="14211" y="6102"/>
                          <a:pt x="12954" y="6664"/>
                        </a:cubicBezTo>
                        <a:cubicBezTo>
                          <a:pt x="13611" y="5340"/>
                          <a:pt x="13849" y="3845"/>
                          <a:pt x="13621" y="2378"/>
                        </a:cubicBezTo>
                        <a:cubicBezTo>
                          <a:pt x="12478" y="-2289"/>
                          <a:pt x="7239" y="1140"/>
                          <a:pt x="4096" y="2378"/>
                        </a:cubicBezTo>
                        <a:cubicBezTo>
                          <a:pt x="3429" y="2378"/>
                          <a:pt x="3239" y="3902"/>
                          <a:pt x="4096" y="3711"/>
                        </a:cubicBezTo>
                        <a:cubicBezTo>
                          <a:pt x="4953" y="3521"/>
                          <a:pt x="8668" y="1616"/>
                          <a:pt x="10096" y="1902"/>
                        </a:cubicBezTo>
                        <a:cubicBezTo>
                          <a:pt x="11525" y="2187"/>
                          <a:pt x="10763" y="6093"/>
                          <a:pt x="9335" y="8379"/>
                        </a:cubicBezTo>
                        <a:lnTo>
                          <a:pt x="6287" y="9903"/>
                        </a:lnTo>
                        <a:cubicBezTo>
                          <a:pt x="3848" y="10646"/>
                          <a:pt x="1667" y="12065"/>
                          <a:pt x="0" y="13998"/>
                        </a:cubicBezTo>
                        <a:cubicBezTo>
                          <a:pt x="286" y="17237"/>
                          <a:pt x="3620" y="18285"/>
                          <a:pt x="6287" y="16761"/>
                        </a:cubicBezTo>
                        <a:close/>
                        <a:moveTo>
                          <a:pt x="7906" y="11808"/>
                        </a:moveTo>
                        <a:lnTo>
                          <a:pt x="10287" y="10569"/>
                        </a:lnTo>
                        <a:cubicBezTo>
                          <a:pt x="9373" y="12312"/>
                          <a:pt x="7982" y="13760"/>
                          <a:pt x="6287" y="14760"/>
                        </a:cubicBezTo>
                        <a:cubicBezTo>
                          <a:pt x="6287" y="14760"/>
                          <a:pt x="2953" y="15999"/>
                          <a:pt x="3905" y="14760"/>
                        </a:cubicBezTo>
                        <a:cubicBezTo>
                          <a:pt x="4953" y="13436"/>
                          <a:pt x="6334" y="12417"/>
                          <a:pt x="7906" y="11808"/>
                        </a:cubicBezTo>
                        <a:close/>
                      </a:path>
                    </a:pathLst>
                  </a:custGeom>
                  <a:solidFill>
                    <a:srgbClr val="000000"/>
                  </a:solidFill>
                  <a:ln w="9525" cap="flat">
                    <a:noFill/>
                    <a:prstDash val="solid"/>
                    <a:miter/>
                  </a:ln>
                </p:spPr>
                <p:txBody>
                  <a:bodyPr rtlCol="0" anchor="ctr"/>
                  <a:lstStyle/>
                  <a:p>
                    <a:pPr defTabSz="914378"/>
                    <a:endParaRPr lang="en-US"/>
                  </a:p>
                </p:txBody>
              </p:sp>
              <p:sp>
                <p:nvSpPr>
                  <p:cNvPr id="269" name="Freeform: Shape 268">
                    <a:extLst>
                      <a:ext uri="{FF2B5EF4-FFF2-40B4-BE49-F238E27FC236}">
                        <a16:creationId xmlns:a16="http://schemas.microsoft.com/office/drawing/2014/main" xmlns="" id="{E05FBCD7-DA08-451F-8A50-5EFB7919E444}"/>
                      </a:ext>
                    </a:extLst>
                  </p:cNvPr>
                  <p:cNvSpPr/>
                  <p:nvPr/>
                </p:nvSpPr>
                <p:spPr>
                  <a:xfrm>
                    <a:off x="3146853" y="3161229"/>
                    <a:ext cx="50092" cy="27731"/>
                  </a:xfrm>
                  <a:custGeom>
                    <a:avLst/>
                    <a:gdLst>
                      <a:gd name="connsiteX0" fmla="*/ 0 w 50092"/>
                      <a:gd name="connsiteY0" fmla="*/ 15052 h 27731"/>
                      <a:gd name="connsiteX1" fmla="*/ 477 w 50092"/>
                      <a:gd name="connsiteY1" fmla="*/ 15719 h 27731"/>
                      <a:gd name="connsiteX2" fmla="*/ 8763 w 50092"/>
                      <a:gd name="connsiteY2" fmla="*/ 8385 h 27731"/>
                      <a:gd name="connsiteX3" fmla="*/ 13526 w 50092"/>
                      <a:gd name="connsiteY3" fmla="*/ 9814 h 27731"/>
                      <a:gd name="connsiteX4" fmla="*/ 12764 w 50092"/>
                      <a:gd name="connsiteY4" fmla="*/ 12004 h 27731"/>
                      <a:gd name="connsiteX5" fmla="*/ 13431 w 50092"/>
                      <a:gd name="connsiteY5" fmla="*/ 12766 h 27731"/>
                      <a:gd name="connsiteX6" fmla="*/ 20670 w 50092"/>
                      <a:gd name="connsiteY6" fmla="*/ 13909 h 27731"/>
                      <a:gd name="connsiteX7" fmla="*/ 20670 w 50092"/>
                      <a:gd name="connsiteY7" fmla="*/ 14671 h 27731"/>
                      <a:gd name="connsiteX8" fmla="*/ 26385 w 50092"/>
                      <a:gd name="connsiteY8" fmla="*/ 16386 h 27731"/>
                      <a:gd name="connsiteX9" fmla="*/ 25527 w 50092"/>
                      <a:gd name="connsiteY9" fmla="*/ 20386 h 27731"/>
                      <a:gd name="connsiteX10" fmla="*/ 29623 w 50092"/>
                      <a:gd name="connsiteY10" fmla="*/ 20386 h 27731"/>
                      <a:gd name="connsiteX11" fmla="*/ 31909 w 50092"/>
                      <a:gd name="connsiteY11" fmla="*/ 19624 h 27731"/>
                      <a:gd name="connsiteX12" fmla="*/ 31909 w 50092"/>
                      <a:gd name="connsiteY12" fmla="*/ 20862 h 27731"/>
                      <a:gd name="connsiteX13" fmla="*/ 32766 w 50092"/>
                      <a:gd name="connsiteY13" fmla="*/ 22005 h 27731"/>
                      <a:gd name="connsiteX14" fmla="*/ 34671 w 50092"/>
                      <a:gd name="connsiteY14" fmla="*/ 22005 h 27731"/>
                      <a:gd name="connsiteX15" fmla="*/ 35910 w 50092"/>
                      <a:gd name="connsiteY15" fmla="*/ 21243 h 27731"/>
                      <a:gd name="connsiteX16" fmla="*/ 38386 w 50092"/>
                      <a:gd name="connsiteY16" fmla="*/ 21910 h 27731"/>
                      <a:gd name="connsiteX17" fmla="*/ 41625 w 50092"/>
                      <a:gd name="connsiteY17" fmla="*/ 22958 h 27731"/>
                      <a:gd name="connsiteX18" fmla="*/ 41053 w 50092"/>
                      <a:gd name="connsiteY18" fmla="*/ 27054 h 27731"/>
                      <a:gd name="connsiteX19" fmla="*/ 49054 w 50092"/>
                      <a:gd name="connsiteY19" fmla="*/ 27054 h 27731"/>
                      <a:gd name="connsiteX20" fmla="*/ 49054 w 50092"/>
                      <a:gd name="connsiteY20" fmla="*/ 25530 h 27731"/>
                      <a:gd name="connsiteX21" fmla="*/ 45339 w 50092"/>
                      <a:gd name="connsiteY21" fmla="*/ 25530 h 27731"/>
                      <a:gd name="connsiteX22" fmla="*/ 43530 w 50092"/>
                      <a:gd name="connsiteY22" fmla="*/ 21624 h 27731"/>
                      <a:gd name="connsiteX23" fmla="*/ 42958 w 50092"/>
                      <a:gd name="connsiteY23" fmla="*/ 20672 h 27731"/>
                      <a:gd name="connsiteX24" fmla="*/ 37624 w 50092"/>
                      <a:gd name="connsiteY24" fmla="*/ 18672 h 27731"/>
                      <a:gd name="connsiteX25" fmla="*/ 35052 w 50092"/>
                      <a:gd name="connsiteY25" fmla="*/ 19624 h 27731"/>
                      <a:gd name="connsiteX26" fmla="*/ 33624 w 50092"/>
                      <a:gd name="connsiteY26" fmla="*/ 17148 h 27731"/>
                      <a:gd name="connsiteX27" fmla="*/ 33138 w 50092"/>
                      <a:gd name="connsiteY27" fmla="*/ 16500 h 27731"/>
                      <a:gd name="connsiteX28" fmla="*/ 32766 w 50092"/>
                      <a:gd name="connsiteY28" fmla="*/ 16576 h 27731"/>
                      <a:gd name="connsiteX29" fmla="*/ 27432 w 50092"/>
                      <a:gd name="connsiteY29" fmla="*/ 16576 h 27731"/>
                      <a:gd name="connsiteX30" fmla="*/ 29147 w 50092"/>
                      <a:gd name="connsiteY30" fmla="*/ 14385 h 27731"/>
                      <a:gd name="connsiteX31" fmla="*/ 27147 w 50092"/>
                      <a:gd name="connsiteY31" fmla="*/ 12004 h 27731"/>
                      <a:gd name="connsiteX32" fmla="*/ 24003 w 50092"/>
                      <a:gd name="connsiteY32" fmla="*/ 12004 h 27731"/>
                      <a:gd name="connsiteX33" fmla="*/ 22003 w 50092"/>
                      <a:gd name="connsiteY33" fmla="*/ 10956 h 27731"/>
                      <a:gd name="connsiteX34" fmla="*/ 18193 w 50092"/>
                      <a:gd name="connsiteY34" fmla="*/ 9814 h 27731"/>
                      <a:gd name="connsiteX35" fmla="*/ 15621 w 50092"/>
                      <a:gd name="connsiteY35" fmla="*/ 9814 h 27731"/>
                      <a:gd name="connsiteX36" fmla="*/ 14859 w 50092"/>
                      <a:gd name="connsiteY36" fmla="*/ 8385 h 27731"/>
                      <a:gd name="connsiteX37" fmla="*/ 14859 w 50092"/>
                      <a:gd name="connsiteY37" fmla="*/ 5527 h 27731"/>
                      <a:gd name="connsiteX38" fmla="*/ 11335 w 50092"/>
                      <a:gd name="connsiteY38" fmla="*/ 4098 h 27731"/>
                      <a:gd name="connsiteX39" fmla="*/ 7906 w 50092"/>
                      <a:gd name="connsiteY39" fmla="*/ 5241 h 27731"/>
                      <a:gd name="connsiteX40" fmla="*/ 4572 w 50092"/>
                      <a:gd name="connsiteY40" fmla="*/ 3 h 27731"/>
                      <a:gd name="connsiteX41" fmla="*/ 4572 w 50092"/>
                      <a:gd name="connsiteY41" fmla="*/ 1527 h 27731"/>
                      <a:gd name="connsiteX42" fmla="*/ 6001 w 50092"/>
                      <a:gd name="connsiteY42" fmla="*/ 6480 h 27731"/>
                      <a:gd name="connsiteX43" fmla="*/ 0 w 50092"/>
                      <a:gd name="connsiteY43" fmla="*/ 15052 h 27731"/>
                      <a:gd name="connsiteX44" fmla="*/ 3525 w 50092"/>
                      <a:gd name="connsiteY44" fmla="*/ 12480 h 27731"/>
                      <a:gd name="connsiteX45" fmla="*/ 6096 w 50092"/>
                      <a:gd name="connsiteY45" fmla="*/ 9909 h 27731"/>
                      <a:gd name="connsiteX46" fmla="*/ 6096 w 50092"/>
                      <a:gd name="connsiteY46" fmla="*/ 10861 h 27731"/>
                      <a:gd name="connsiteX47" fmla="*/ 3525 w 50092"/>
                      <a:gd name="connsiteY47" fmla="*/ 12099 h 2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092" h="27731">
                        <a:moveTo>
                          <a:pt x="0" y="15052"/>
                        </a:moveTo>
                        <a:cubicBezTo>
                          <a:pt x="-9" y="15357"/>
                          <a:pt x="181" y="15633"/>
                          <a:pt x="477" y="15719"/>
                        </a:cubicBezTo>
                        <a:cubicBezTo>
                          <a:pt x="4191" y="16862"/>
                          <a:pt x="7525" y="12576"/>
                          <a:pt x="8763" y="8385"/>
                        </a:cubicBezTo>
                        <a:cubicBezTo>
                          <a:pt x="10097" y="8385"/>
                          <a:pt x="13050" y="7718"/>
                          <a:pt x="13526" y="9814"/>
                        </a:cubicBezTo>
                        <a:cubicBezTo>
                          <a:pt x="13526" y="9814"/>
                          <a:pt x="12764" y="11718"/>
                          <a:pt x="12764" y="12004"/>
                        </a:cubicBezTo>
                        <a:cubicBezTo>
                          <a:pt x="12764" y="12290"/>
                          <a:pt x="12764" y="12671"/>
                          <a:pt x="13431" y="12766"/>
                        </a:cubicBezTo>
                        <a:cubicBezTo>
                          <a:pt x="15431" y="12766"/>
                          <a:pt x="21717" y="10385"/>
                          <a:pt x="20670" y="13909"/>
                        </a:cubicBezTo>
                        <a:cubicBezTo>
                          <a:pt x="20536" y="14147"/>
                          <a:pt x="20536" y="14433"/>
                          <a:pt x="20670" y="14671"/>
                        </a:cubicBezTo>
                        <a:cubicBezTo>
                          <a:pt x="22289" y="15814"/>
                          <a:pt x="25908" y="13909"/>
                          <a:pt x="26385" y="16386"/>
                        </a:cubicBezTo>
                        <a:cubicBezTo>
                          <a:pt x="26861" y="18862"/>
                          <a:pt x="24194" y="18672"/>
                          <a:pt x="25527" y="20386"/>
                        </a:cubicBezTo>
                        <a:cubicBezTo>
                          <a:pt x="26861" y="22101"/>
                          <a:pt x="28385" y="20386"/>
                          <a:pt x="29623" y="20386"/>
                        </a:cubicBezTo>
                        <a:cubicBezTo>
                          <a:pt x="30861" y="20386"/>
                          <a:pt x="31052" y="19339"/>
                          <a:pt x="31909" y="19624"/>
                        </a:cubicBezTo>
                        <a:cubicBezTo>
                          <a:pt x="32766" y="19910"/>
                          <a:pt x="31909" y="20481"/>
                          <a:pt x="31909" y="20862"/>
                        </a:cubicBezTo>
                        <a:cubicBezTo>
                          <a:pt x="31909" y="21243"/>
                          <a:pt x="32385" y="21815"/>
                          <a:pt x="32766" y="22005"/>
                        </a:cubicBezTo>
                        <a:cubicBezTo>
                          <a:pt x="33147" y="22196"/>
                          <a:pt x="34005" y="22005"/>
                          <a:pt x="34671" y="22005"/>
                        </a:cubicBezTo>
                        <a:cubicBezTo>
                          <a:pt x="35338" y="22005"/>
                          <a:pt x="35529" y="21243"/>
                          <a:pt x="35910" y="21243"/>
                        </a:cubicBezTo>
                        <a:cubicBezTo>
                          <a:pt x="36757" y="21348"/>
                          <a:pt x="37596" y="21577"/>
                          <a:pt x="38386" y="21910"/>
                        </a:cubicBezTo>
                        <a:cubicBezTo>
                          <a:pt x="38386" y="21910"/>
                          <a:pt x="42006" y="23530"/>
                          <a:pt x="41625" y="22958"/>
                        </a:cubicBezTo>
                        <a:cubicBezTo>
                          <a:pt x="41244" y="22386"/>
                          <a:pt x="40005" y="25530"/>
                          <a:pt x="41053" y="27054"/>
                        </a:cubicBezTo>
                        <a:cubicBezTo>
                          <a:pt x="42101" y="28578"/>
                          <a:pt x="47530" y="27054"/>
                          <a:pt x="49054" y="27054"/>
                        </a:cubicBezTo>
                        <a:cubicBezTo>
                          <a:pt x="50578" y="27054"/>
                          <a:pt x="50292" y="25530"/>
                          <a:pt x="49054" y="25530"/>
                        </a:cubicBezTo>
                        <a:lnTo>
                          <a:pt x="45339" y="25530"/>
                        </a:lnTo>
                        <a:cubicBezTo>
                          <a:pt x="42101" y="24101"/>
                          <a:pt x="42958" y="23148"/>
                          <a:pt x="43530" y="21624"/>
                        </a:cubicBezTo>
                        <a:cubicBezTo>
                          <a:pt x="44101" y="20100"/>
                          <a:pt x="43530" y="20577"/>
                          <a:pt x="42958" y="20672"/>
                        </a:cubicBezTo>
                        <a:cubicBezTo>
                          <a:pt x="40767" y="20672"/>
                          <a:pt x="39339" y="18672"/>
                          <a:pt x="37624" y="18672"/>
                        </a:cubicBezTo>
                        <a:cubicBezTo>
                          <a:pt x="36748" y="18938"/>
                          <a:pt x="35891" y="19262"/>
                          <a:pt x="35052" y="19624"/>
                        </a:cubicBezTo>
                        <a:cubicBezTo>
                          <a:pt x="32481" y="19624"/>
                          <a:pt x="33719" y="18862"/>
                          <a:pt x="33624" y="17148"/>
                        </a:cubicBezTo>
                        <a:cubicBezTo>
                          <a:pt x="33671" y="16833"/>
                          <a:pt x="33452" y="16548"/>
                          <a:pt x="33138" y="16500"/>
                        </a:cubicBezTo>
                        <a:cubicBezTo>
                          <a:pt x="33004" y="16481"/>
                          <a:pt x="32881" y="16510"/>
                          <a:pt x="32766" y="16576"/>
                        </a:cubicBezTo>
                        <a:cubicBezTo>
                          <a:pt x="31338" y="17052"/>
                          <a:pt x="27528" y="20100"/>
                          <a:pt x="27432" y="16576"/>
                        </a:cubicBezTo>
                        <a:cubicBezTo>
                          <a:pt x="27432" y="16576"/>
                          <a:pt x="29052" y="15147"/>
                          <a:pt x="29147" y="14385"/>
                        </a:cubicBezTo>
                        <a:cubicBezTo>
                          <a:pt x="29242" y="13623"/>
                          <a:pt x="28575" y="12290"/>
                          <a:pt x="27147" y="12004"/>
                        </a:cubicBezTo>
                        <a:cubicBezTo>
                          <a:pt x="26108" y="11756"/>
                          <a:pt x="25042" y="11756"/>
                          <a:pt x="24003" y="12004"/>
                        </a:cubicBezTo>
                        <a:cubicBezTo>
                          <a:pt x="19908" y="12671"/>
                          <a:pt x="23337" y="12004"/>
                          <a:pt x="22003" y="10956"/>
                        </a:cubicBezTo>
                        <a:cubicBezTo>
                          <a:pt x="21022" y="9928"/>
                          <a:pt x="19574" y="9489"/>
                          <a:pt x="18193" y="9814"/>
                        </a:cubicBezTo>
                        <a:cubicBezTo>
                          <a:pt x="17526" y="9814"/>
                          <a:pt x="16193" y="9814"/>
                          <a:pt x="15621" y="9814"/>
                        </a:cubicBezTo>
                        <a:cubicBezTo>
                          <a:pt x="13431" y="9242"/>
                          <a:pt x="14955" y="9814"/>
                          <a:pt x="14859" y="8385"/>
                        </a:cubicBezTo>
                        <a:cubicBezTo>
                          <a:pt x="14764" y="6956"/>
                          <a:pt x="15621" y="6670"/>
                          <a:pt x="14859" y="5527"/>
                        </a:cubicBezTo>
                        <a:cubicBezTo>
                          <a:pt x="14097" y="4384"/>
                          <a:pt x="13145" y="3717"/>
                          <a:pt x="11335" y="4098"/>
                        </a:cubicBezTo>
                        <a:cubicBezTo>
                          <a:pt x="10154" y="4346"/>
                          <a:pt x="9002" y="4736"/>
                          <a:pt x="7906" y="5241"/>
                        </a:cubicBezTo>
                        <a:cubicBezTo>
                          <a:pt x="7906" y="2289"/>
                          <a:pt x="7335" y="-93"/>
                          <a:pt x="4572" y="3"/>
                        </a:cubicBezTo>
                        <a:cubicBezTo>
                          <a:pt x="3810" y="3"/>
                          <a:pt x="3144" y="1336"/>
                          <a:pt x="4572" y="1527"/>
                        </a:cubicBezTo>
                        <a:cubicBezTo>
                          <a:pt x="6001" y="1717"/>
                          <a:pt x="6573" y="4193"/>
                          <a:pt x="6001" y="6480"/>
                        </a:cubicBezTo>
                        <a:cubicBezTo>
                          <a:pt x="3525" y="8956"/>
                          <a:pt x="286" y="11909"/>
                          <a:pt x="0" y="15052"/>
                        </a:cubicBezTo>
                        <a:close/>
                        <a:moveTo>
                          <a:pt x="3525" y="12480"/>
                        </a:moveTo>
                        <a:cubicBezTo>
                          <a:pt x="4172" y="11433"/>
                          <a:pt x="5049" y="10556"/>
                          <a:pt x="6096" y="9909"/>
                        </a:cubicBezTo>
                        <a:cubicBezTo>
                          <a:pt x="6134" y="10223"/>
                          <a:pt x="6134" y="10547"/>
                          <a:pt x="6096" y="10861"/>
                        </a:cubicBezTo>
                        <a:cubicBezTo>
                          <a:pt x="5334" y="11147"/>
                          <a:pt x="2858" y="14195"/>
                          <a:pt x="3525" y="12099"/>
                        </a:cubicBezTo>
                        <a:close/>
                      </a:path>
                    </a:pathLst>
                  </a:custGeom>
                  <a:solidFill>
                    <a:srgbClr val="000000"/>
                  </a:solidFill>
                  <a:ln w="9525" cap="flat">
                    <a:noFill/>
                    <a:prstDash val="solid"/>
                    <a:miter/>
                  </a:ln>
                </p:spPr>
                <p:txBody>
                  <a:bodyPr rtlCol="0" anchor="ctr"/>
                  <a:lstStyle/>
                  <a:p>
                    <a:pPr defTabSz="914378"/>
                    <a:endParaRPr lang="en-US"/>
                  </a:p>
                </p:txBody>
              </p:sp>
              <p:sp>
                <p:nvSpPr>
                  <p:cNvPr id="270" name="Freeform: Shape 269">
                    <a:extLst>
                      <a:ext uri="{FF2B5EF4-FFF2-40B4-BE49-F238E27FC236}">
                        <a16:creationId xmlns:a16="http://schemas.microsoft.com/office/drawing/2014/main" xmlns="" id="{E8CBFCA9-F82C-4ADC-A263-A6962A887121}"/>
                      </a:ext>
                    </a:extLst>
                  </p:cNvPr>
                  <p:cNvSpPr/>
                  <p:nvPr/>
                </p:nvSpPr>
                <p:spPr>
                  <a:xfrm>
                    <a:off x="3096732" y="3177237"/>
                    <a:ext cx="64567" cy="36822"/>
                  </a:xfrm>
                  <a:custGeom>
                    <a:avLst/>
                    <a:gdLst>
                      <a:gd name="connsiteX0" fmla="*/ 4782 w 64567"/>
                      <a:gd name="connsiteY0" fmla="*/ 16760 h 36822"/>
                      <a:gd name="connsiteX1" fmla="*/ 12688 w 64567"/>
                      <a:gd name="connsiteY1" fmla="*/ 8569 h 36822"/>
                      <a:gd name="connsiteX2" fmla="*/ 16117 w 64567"/>
                      <a:gd name="connsiteY2" fmla="*/ 7807 h 36822"/>
                      <a:gd name="connsiteX3" fmla="*/ 16117 w 64567"/>
                      <a:gd name="connsiteY3" fmla="*/ 11903 h 36822"/>
                      <a:gd name="connsiteX4" fmla="*/ 16622 w 64567"/>
                      <a:gd name="connsiteY4" fmla="*/ 12855 h 36822"/>
                      <a:gd name="connsiteX5" fmla="*/ 17070 w 64567"/>
                      <a:gd name="connsiteY5" fmla="*/ 12855 h 36822"/>
                      <a:gd name="connsiteX6" fmla="*/ 25737 w 64567"/>
                      <a:gd name="connsiteY6" fmla="*/ 15618 h 36822"/>
                      <a:gd name="connsiteX7" fmla="*/ 25690 w 64567"/>
                      <a:gd name="connsiteY7" fmla="*/ 16427 h 36822"/>
                      <a:gd name="connsiteX8" fmla="*/ 25737 w 64567"/>
                      <a:gd name="connsiteY8" fmla="*/ 16475 h 36822"/>
                      <a:gd name="connsiteX9" fmla="*/ 30500 w 64567"/>
                      <a:gd name="connsiteY9" fmla="*/ 18475 h 36822"/>
                      <a:gd name="connsiteX10" fmla="*/ 31043 w 64567"/>
                      <a:gd name="connsiteY10" fmla="*/ 19409 h 36822"/>
                      <a:gd name="connsiteX11" fmla="*/ 31167 w 64567"/>
                      <a:gd name="connsiteY11" fmla="*/ 19428 h 36822"/>
                      <a:gd name="connsiteX12" fmla="*/ 41168 w 64567"/>
                      <a:gd name="connsiteY12" fmla="*/ 19428 h 36822"/>
                      <a:gd name="connsiteX13" fmla="*/ 45740 w 64567"/>
                      <a:gd name="connsiteY13" fmla="*/ 19999 h 36822"/>
                      <a:gd name="connsiteX14" fmla="*/ 44597 w 64567"/>
                      <a:gd name="connsiteY14" fmla="*/ 24571 h 36822"/>
                      <a:gd name="connsiteX15" fmla="*/ 44597 w 64567"/>
                      <a:gd name="connsiteY15" fmla="*/ 25714 h 36822"/>
                      <a:gd name="connsiteX16" fmla="*/ 46502 w 64567"/>
                      <a:gd name="connsiteY16" fmla="*/ 29334 h 36822"/>
                      <a:gd name="connsiteX17" fmla="*/ 46435 w 64567"/>
                      <a:gd name="connsiteY17" fmla="*/ 30410 h 36822"/>
                      <a:gd name="connsiteX18" fmla="*/ 46502 w 64567"/>
                      <a:gd name="connsiteY18" fmla="*/ 30477 h 36822"/>
                      <a:gd name="connsiteX19" fmla="*/ 59646 w 64567"/>
                      <a:gd name="connsiteY19" fmla="*/ 33239 h 36822"/>
                      <a:gd name="connsiteX20" fmla="*/ 63837 w 64567"/>
                      <a:gd name="connsiteY20" fmla="*/ 36763 h 36822"/>
                      <a:gd name="connsiteX21" fmla="*/ 63837 w 64567"/>
                      <a:gd name="connsiteY21" fmla="*/ 35334 h 36822"/>
                      <a:gd name="connsiteX22" fmla="*/ 60408 w 64567"/>
                      <a:gd name="connsiteY22" fmla="*/ 29048 h 36822"/>
                      <a:gd name="connsiteX23" fmla="*/ 49931 w 64567"/>
                      <a:gd name="connsiteY23" fmla="*/ 29048 h 36822"/>
                      <a:gd name="connsiteX24" fmla="*/ 48883 w 64567"/>
                      <a:gd name="connsiteY24" fmla="*/ 25428 h 36822"/>
                      <a:gd name="connsiteX25" fmla="*/ 47169 w 64567"/>
                      <a:gd name="connsiteY25" fmla="*/ 24666 h 36822"/>
                      <a:gd name="connsiteX26" fmla="*/ 46407 w 64567"/>
                      <a:gd name="connsiteY26" fmla="*/ 24095 h 36822"/>
                      <a:gd name="connsiteX27" fmla="*/ 46407 w 64567"/>
                      <a:gd name="connsiteY27" fmla="*/ 22857 h 36822"/>
                      <a:gd name="connsiteX28" fmla="*/ 46978 w 64567"/>
                      <a:gd name="connsiteY28" fmla="*/ 21618 h 36822"/>
                      <a:gd name="connsiteX29" fmla="*/ 37453 w 64567"/>
                      <a:gd name="connsiteY29" fmla="*/ 17713 h 36822"/>
                      <a:gd name="connsiteX30" fmla="*/ 31833 w 64567"/>
                      <a:gd name="connsiteY30" fmla="*/ 17713 h 36822"/>
                      <a:gd name="connsiteX31" fmla="*/ 31833 w 64567"/>
                      <a:gd name="connsiteY31" fmla="*/ 16380 h 36822"/>
                      <a:gd name="connsiteX32" fmla="*/ 27357 w 64567"/>
                      <a:gd name="connsiteY32" fmla="*/ 14570 h 36822"/>
                      <a:gd name="connsiteX33" fmla="*/ 27357 w 64567"/>
                      <a:gd name="connsiteY33" fmla="*/ 11808 h 36822"/>
                      <a:gd name="connsiteX34" fmla="*/ 18879 w 64567"/>
                      <a:gd name="connsiteY34" fmla="*/ 10760 h 36822"/>
                      <a:gd name="connsiteX35" fmla="*/ 19165 w 64567"/>
                      <a:gd name="connsiteY35" fmla="*/ 10760 h 36822"/>
                      <a:gd name="connsiteX36" fmla="*/ 20499 w 64567"/>
                      <a:gd name="connsiteY36" fmla="*/ 9426 h 36822"/>
                      <a:gd name="connsiteX37" fmla="*/ 20499 w 64567"/>
                      <a:gd name="connsiteY37" fmla="*/ 7617 h 36822"/>
                      <a:gd name="connsiteX38" fmla="*/ 17641 w 64567"/>
                      <a:gd name="connsiteY38" fmla="*/ 5902 h 36822"/>
                      <a:gd name="connsiteX39" fmla="*/ 13545 w 64567"/>
                      <a:gd name="connsiteY39" fmla="*/ 6664 h 36822"/>
                      <a:gd name="connsiteX40" fmla="*/ 14212 w 64567"/>
                      <a:gd name="connsiteY40" fmla="*/ 2378 h 36822"/>
                      <a:gd name="connsiteX41" fmla="*/ 4687 w 64567"/>
                      <a:gd name="connsiteY41" fmla="*/ 2378 h 36822"/>
                      <a:gd name="connsiteX42" fmla="*/ 4687 w 64567"/>
                      <a:gd name="connsiteY42" fmla="*/ 3711 h 36822"/>
                      <a:gd name="connsiteX43" fmla="*/ 10688 w 64567"/>
                      <a:gd name="connsiteY43" fmla="*/ 1902 h 36822"/>
                      <a:gd name="connsiteX44" fmla="*/ 9831 w 64567"/>
                      <a:gd name="connsiteY44" fmla="*/ 8379 h 36822"/>
                      <a:gd name="connsiteX45" fmla="*/ 6783 w 64567"/>
                      <a:gd name="connsiteY45" fmla="*/ 9903 h 36822"/>
                      <a:gd name="connsiteX46" fmla="*/ 496 w 64567"/>
                      <a:gd name="connsiteY46" fmla="*/ 13998 h 36822"/>
                      <a:gd name="connsiteX47" fmla="*/ 4782 w 64567"/>
                      <a:gd name="connsiteY47" fmla="*/ 16760 h 36822"/>
                      <a:gd name="connsiteX48" fmla="*/ 6497 w 64567"/>
                      <a:gd name="connsiteY48" fmla="*/ 11808 h 36822"/>
                      <a:gd name="connsiteX49" fmla="*/ 8783 w 64567"/>
                      <a:gd name="connsiteY49" fmla="*/ 10569 h 36822"/>
                      <a:gd name="connsiteX50" fmla="*/ 4878 w 64567"/>
                      <a:gd name="connsiteY50" fmla="*/ 14760 h 36822"/>
                      <a:gd name="connsiteX51" fmla="*/ 2496 w 64567"/>
                      <a:gd name="connsiteY51" fmla="*/ 14760 h 36822"/>
                      <a:gd name="connsiteX52" fmla="*/ 6497 w 64567"/>
                      <a:gd name="connsiteY52" fmla="*/ 11808 h 3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567" h="36822">
                        <a:moveTo>
                          <a:pt x="4782" y="16760"/>
                        </a:moveTo>
                        <a:cubicBezTo>
                          <a:pt x="8030" y="14694"/>
                          <a:pt x="10745" y="11893"/>
                          <a:pt x="12688" y="8569"/>
                        </a:cubicBezTo>
                        <a:cubicBezTo>
                          <a:pt x="13736" y="7998"/>
                          <a:pt x="14926" y="7731"/>
                          <a:pt x="16117" y="7807"/>
                        </a:cubicBezTo>
                        <a:cubicBezTo>
                          <a:pt x="20689" y="8379"/>
                          <a:pt x="16879" y="10093"/>
                          <a:pt x="16117" y="11903"/>
                        </a:cubicBezTo>
                        <a:cubicBezTo>
                          <a:pt x="15993" y="12303"/>
                          <a:pt x="16222" y="12732"/>
                          <a:pt x="16622" y="12855"/>
                        </a:cubicBezTo>
                        <a:cubicBezTo>
                          <a:pt x="16765" y="12903"/>
                          <a:pt x="16927" y="12903"/>
                          <a:pt x="17070" y="12855"/>
                        </a:cubicBezTo>
                        <a:cubicBezTo>
                          <a:pt x="20213" y="12379"/>
                          <a:pt x="27738" y="10474"/>
                          <a:pt x="25737" y="15618"/>
                        </a:cubicBezTo>
                        <a:cubicBezTo>
                          <a:pt x="25499" y="15827"/>
                          <a:pt x="25480" y="16189"/>
                          <a:pt x="25690" y="16427"/>
                        </a:cubicBezTo>
                        <a:cubicBezTo>
                          <a:pt x="25699" y="16446"/>
                          <a:pt x="25718" y="16456"/>
                          <a:pt x="25737" y="16475"/>
                        </a:cubicBezTo>
                        <a:cubicBezTo>
                          <a:pt x="26690" y="16475"/>
                          <a:pt x="30976" y="17332"/>
                          <a:pt x="30500" y="18475"/>
                        </a:cubicBezTo>
                        <a:cubicBezTo>
                          <a:pt x="30395" y="18885"/>
                          <a:pt x="30633" y="19294"/>
                          <a:pt x="31043" y="19409"/>
                        </a:cubicBezTo>
                        <a:cubicBezTo>
                          <a:pt x="31081" y="19418"/>
                          <a:pt x="31128" y="19428"/>
                          <a:pt x="31167" y="19428"/>
                        </a:cubicBezTo>
                        <a:cubicBezTo>
                          <a:pt x="34500" y="19428"/>
                          <a:pt x="37834" y="19428"/>
                          <a:pt x="41168" y="19428"/>
                        </a:cubicBezTo>
                        <a:cubicBezTo>
                          <a:pt x="42701" y="19513"/>
                          <a:pt x="44235" y="19704"/>
                          <a:pt x="45740" y="19999"/>
                        </a:cubicBezTo>
                        <a:cubicBezTo>
                          <a:pt x="46692" y="21237"/>
                          <a:pt x="45073" y="23714"/>
                          <a:pt x="44597" y="24571"/>
                        </a:cubicBezTo>
                        <a:cubicBezTo>
                          <a:pt x="44302" y="24895"/>
                          <a:pt x="44302" y="25390"/>
                          <a:pt x="44597" y="25714"/>
                        </a:cubicBezTo>
                        <a:cubicBezTo>
                          <a:pt x="46311" y="26476"/>
                          <a:pt x="47645" y="27524"/>
                          <a:pt x="46502" y="29334"/>
                        </a:cubicBezTo>
                        <a:cubicBezTo>
                          <a:pt x="46188" y="29610"/>
                          <a:pt x="46159" y="30096"/>
                          <a:pt x="46435" y="30410"/>
                        </a:cubicBezTo>
                        <a:cubicBezTo>
                          <a:pt x="46454" y="30429"/>
                          <a:pt x="46473" y="30458"/>
                          <a:pt x="46502" y="30477"/>
                        </a:cubicBezTo>
                        <a:cubicBezTo>
                          <a:pt x="50788" y="31620"/>
                          <a:pt x="58503" y="28095"/>
                          <a:pt x="59646" y="33239"/>
                        </a:cubicBezTo>
                        <a:cubicBezTo>
                          <a:pt x="60408" y="36382"/>
                          <a:pt x="59646" y="37049"/>
                          <a:pt x="63837" y="36763"/>
                        </a:cubicBezTo>
                        <a:cubicBezTo>
                          <a:pt x="64504" y="36763"/>
                          <a:pt x="65076" y="35334"/>
                          <a:pt x="63837" y="35334"/>
                        </a:cubicBezTo>
                        <a:cubicBezTo>
                          <a:pt x="59742" y="35334"/>
                          <a:pt x="62790" y="30572"/>
                          <a:pt x="60408" y="29048"/>
                        </a:cubicBezTo>
                        <a:cubicBezTo>
                          <a:pt x="58027" y="27524"/>
                          <a:pt x="52503" y="30477"/>
                          <a:pt x="49931" y="29048"/>
                        </a:cubicBezTo>
                        <a:cubicBezTo>
                          <a:pt x="47359" y="27619"/>
                          <a:pt x="49931" y="27238"/>
                          <a:pt x="48883" y="25428"/>
                        </a:cubicBezTo>
                        <a:cubicBezTo>
                          <a:pt x="47835" y="23619"/>
                          <a:pt x="47359" y="25428"/>
                          <a:pt x="47169" y="24666"/>
                        </a:cubicBezTo>
                        <a:cubicBezTo>
                          <a:pt x="46978" y="23904"/>
                          <a:pt x="46502" y="24000"/>
                          <a:pt x="46407" y="24095"/>
                        </a:cubicBezTo>
                        <a:cubicBezTo>
                          <a:pt x="46473" y="23685"/>
                          <a:pt x="46473" y="23266"/>
                          <a:pt x="46407" y="22857"/>
                        </a:cubicBezTo>
                        <a:cubicBezTo>
                          <a:pt x="46407" y="22095"/>
                          <a:pt x="46883" y="22095"/>
                          <a:pt x="46978" y="21618"/>
                        </a:cubicBezTo>
                        <a:cubicBezTo>
                          <a:pt x="47931" y="16856"/>
                          <a:pt x="40311" y="17999"/>
                          <a:pt x="37453" y="17713"/>
                        </a:cubicBezTo>
                        <a:cubicBezTo>
                          <a:pt x="35586" y="17904"/>
                          <a:pt x="33700" y="17904"/>
                          <a:pt x="31833" y="17713"/>
                        </a:cubicBezTo>
                        <a:cubicBezTo>
                          <a:pt x="31833" y="17713"/>
                          <a:pt x="31833" y="16570"/>
                          <a:pt x="31833" y="16380"/>
                        </a:cubicBezTo>
                        <a:cubicBezTo>
                          <a:pt x="31833" y="16189"/>
                          <a:pt x="27357" y="14665"/>
                          <a:pt x="27357" y="14570"/>
                        </a:cubicBezTo>
                        <a:cubicBezTo>
                          <a:pt x="27357" y="14475"/>
                          <a:pt x="28309" y="12760"/>
                          <a:pt x="27357" y="11808"/>
                        </a:cubicBezTo>
                        <a:cubicBezTo>
                          <a:pt x="26118" y="9331"/>
                          <a:pt x="20784" y="10665"/>
                          <a:pt x="18879" y="10760"/>
                        </a:cubicBezTo>
                        <a:lnTo>
                          <a:pt x="19165" y="10760"/>
                        </a:lnTo>
                        <a:cubicBezTo>
                          <a:pt x="19165" y="10760"/>
                          <a:pt x="20403" y="10760"/>
                          <a:pt x="20499" y="9426"/>
                        </a:cubicBezTo>
                        <a:cubicBezTo>
                          <a:pt x="20594" y="8093"/>
                          <a:pt x="20499" y="8379"/>
                          <a:pt x="20499" y="7617"/>
                        </a:cubicBezTo>
                        <a:cubicBezTo>
                          <a:pt x="20499" y="6855"/>
                          <a:pt x="18879" y="5997"/>
                          <a:pt x="17641" y="5902"/>
                        </a:cubicBezTo>
                        <a:cubicBezTo>
                          <a:pt x="16241" y="5854"/>
                          <a:pt x="14841" y="6112"/>
                          <a:pt x="13545" y="6664"/>
                        </a:cubicBezTo>
                        <a:cubicBezTo>
                          <a:pt x="14203" y="5340"/>
                          <a:pt x="14441" y="3845"/>
                          <a:pt x="14212" y="2378"/>
                        </a:cubicBezTo>
                        <a:cubicBezTo>
                          <a:pt x="13069" y="-2290"/>
                          <a:pt x="7830" y="1140"/>
                          <a:pt x="4687" y="2378"/>
                        </a:cubicBezTo>
                        <a:cubicBezTo>
                          <a:pt x="4020" y="2378"/>
                          <a:pt x="3830" y="3902"/>
                          <a:pt x="4687" y="3711"/>
                        </a:cubicBezTo>
                        <a:cubicBezTo>
                          <a:pt x="6554" y="2730"/>
                          <a:pt x="8592" y="2121"/>
                          <a:pt x="10688" y="1902"/>
                        </a:cubicBezTo>
                        <a:cubicBezTo>
                          <a:pt x="13164" y="2378"/>
                          <a:pt x="11259" y="6093"/>
                          <a:pt x="9831" y="8379"/>
                        </a:cubicBezTo>
                        <a:lnTo>
                          <a:pt x="6783" y="9903"/>
                        </a:lnTo>
                        <a:cubicBezTo>
                          <a:pt x="4354" y="10665"/>
                          <a:pt x="2173" y="12084"/>
                          <a:pt x="496" y="13998"/>
                        </a:cubicBezTo>
                        <a:cubicBezTo>
                          <a:pt x="-1218" y="17237"/>
                          <a:pt x="1830" y="18094"/>
                          <a:pt x="4782" y="16760"/>
                        </a:cubicBezTo>
                        <a:close/>
                        <a:moveTo>
                          <a:pt x="6497" y="11808"/>
                        </a:moveTo>
                        <a:lnTo>
                          <a:pt x="8783" y="10569"/>
                        </a:lnTo>
                        <a:cubicBezTo>
                          <a:pt x="7868" y="12284"/>
                          <a:pt x="6525" y="13732"/>
                          <a:pt x="4878" y="14760"/>
                        </a:cubicBezTo>
                        <a:cubicBezTo>
                          <a:pt x="4878" y="14760"/>
                          <a:pt x="1544" y="15999"/>
                          <a:pt x="2496" y="14760"/>
                        </a:cubicBezTo>
                        <a:cubicBezTo>
                          <a:pt x="3544" y="13436"/>
                          <a:pt x="4925" y="12417"/>
                          <a:pt x="6497" y="11808"/>
                        </a:cubicBezTo>
                        <a:close/>
                      </a:path>
                    </a:pathLst>
                  </a:custGeom>
                  <a:solidFill>
                    <a:srgbClr val="000000"/>
                  </a:solidFill>
                  <a:ln w="9525" cap="flat">
                    <a:noFill/>
                    <a:prstDash val="solid"/>
                    <a:miter/>
                  </a:ln>
                </p:spPr>
                <p:txBody>
                  <a:bodyPr rtlCol="0" anchor="ctr"/>
                  <a:lstStyle/>
                  <a:p>
                    <a:pPr defTabSz="914378"/>
                    <a:endParaRPr lang="en-US"/>
                  </a:p>
                </p:txBody>
              </p:sp>
              <p:sp>
                <p:nvSpPr>
                  <p:cNvPr id="271" name="Freeform: Shape 270">
                    <a:extLst>
                      <a:ext uri="{FF2B5EF4-FFF2-40B4-BE49-F238E27FC236}">
                        <a16:creationId xmlns:a16="http://schemas.microsoft.com/office/drawing/2014/main" xmlns="" id="{6E05BDD0-D5DF-48AF-A2E9-D2F388466B7E}"/>
                      </a:ext>
                    </a:extLst>
                  </p:cNvPr>
                  <p:cNvSpPr/>
                  <p:nvPr/>
                </p:nvSpPr>
                <p:spPr>
                  <a:xfrm>
                    <a:off x="3043507" y="3145513"/>
                    <a:ext cx="49613" cy="26641"/>
                  </a:xfrm>
                  <a:custGeom>
                    <a:avLst/>
                    <a:gdLst>
                      <a:gd name="connsiteX0" fmla="*/ 0 w 49613"/>
                      <a:gd name="connsiteY0" fmla="*/ 14005 h 26641"/>
                      <a:gd name="connsiteX1" fmla="*/ 0 w 49613"/>
                      <a:gd name="connsiteY1" fmla="*/ 14671 h 26641"/>
                      <a:gd name="connsiteX2" fmla="*/ 8287 w 49613"/>
                      <a:gd name="connsiteY2" fmla="*/ 7242 h 26641"/>
                      <a:gd name="connsiteX3" fmla="*/ 12954 w 49613"/>
                      <a:gd name="connsiteY3" fmla="*/ 8766 h 26641"/>
                      <a:gd name="connsiteX4" fmla="*/ 12192 w 49613"/>
                      <a:gd name="connsiteY4" fmla="*/ 10957 h 26641"/>
                      <a:gd name="connsiteX5" fmla="*/ 12859 w 49613"/>
                      <a:gd name="connsiteY5" fmla="*/ 11719 h 26641"/>
                      <a:gd name="connsiteX6" fmla="*/ 20193 w 49613"/>
                      <a:gd name="connsiteY6" fmla="*/ 12862 h 26641"/>
                      <a:gd name="connsiteX7" fmla="*/ 20193 w 49613"/>
                      <a:gd name="connsiteY7" fmla="*/ 13624 h 26641"/>
                      <a:gd name="connsiteX8" fmla="*/ 26003 w 49613"/>
                      <a:gd name="connsiteY8" fmla="*/ 15338 h 26641"/>
                      <a:gd name="connsiteX9" fmla="*/ 25146 w 49613"/>
                      <a:gd name="connsiteY9" fmla="*/ 19338 h 26641"/>
                      <a:gd name="connsiteX10" fmla="*/ 29147 w 49613"/>
                      <a:gd name="connsiteY10" fmla="*/ 19338 h 26641"/>
                      <a:gd name="connsiteX11" fmla="*/ 31433 w 49613"/>
                      <a:gd name="connsiteY11" fmla="*/ 18577 h 26641"/>
                      <a:gd name="connsiteX12" fmla="*/ 31433 w 49613"/>
                      <a:gd name="connsiteY12" fmla="*/ 19815 h 26641"/>
                      <a:gd name="connsiteX13" fmla="*/ 32385 w 49613"/>
                      <a:gd name="connsiteY13" fmla="*/ 20958 h 26641"/>
                      <a:gd name="connsiteX14" fmla="*/ 34195 w 49613"/>
                      <a:gd name="connsiteY14" fmla="*/ 20958 h 26641"/>
                      <a:gd name="connsiteX15" fmla="*/ 35528 w 49613"/>
                      <a:gd name="connsiteY15" fmla="*/ 20291 h 26641"/>
                      <a:gd name="connsiteX16" fmla="*/ 38005 w 49613"/>
                      <a:gd name="connsiteY16" fmla="*/ 20958 h 26641"/>
                      <a:gd name="connsiteX17" fmla="*/ 41148 w 49613"/>
                      <a:gd name="connsiteY17" fmla="*/ 21910 h 26641"/>
                      <a:gd name="connsiteX18" fmla="*/ 40672 w 49613"/>
                      <a:gd name="connsiteY18" fmla="*/ 26006 h 26641"/>
                      <a:gd name="connsiteX19" fmla="*/ 48578 w 49613"/>
                      <a:gd name="connsiteY19" fmla="*/ 26006 h 26641"/>
                      <a:gd name="connsiteX20" fmla="*/ 48578 w 49613"/>
                      <a:gd name="connsiteY20" fmla="*/ 24482 h 26641"/>
                      <a:gd name="connsiteX21" fmla="*/ 44863 w 49613"/>
                      <a:gd name="connsiteY21" fmla="*/ 24958 h 26641"/>
                      <a:gd name="connsiteX22" fmla="*/ 43148 w 49613"/>
                      <a:gd name="connsiteY22" fmla="*/ 20958 h 26641"/>
                      <a:gd name="connsiteX23" fmla="*/ 42482 w 49613"/>
                      <a:gd name="connsiteY23" fmla="*/ 20005 h 26641"/>
                      <a:gd name="connsiteX24" fmla="*/ 37243 w 49613"/>
                      <a:gd name="connsiteY24" fmla="*/ 18100 h 26641"/>
                      <a:gd name="connsiteX25" fmla="*/ 34576 w 49613"/>
                      <a:gd name="connsiteY25" fmla="*/ 19053 h 26641"/>
                      <a:gd name="connsiteX26" fmla="*/ 33242 w 49613"/>
                      <a:gd name="connsiteY26" fmla="*/ 16481 h 26641"/>
                      <a:gd name="connsiteX27" fmla="*/ 32290 w 49613"/>
                      <a:gd name="connsiteY27" fmla="*/ 16005 h 26641"/>
                      <a:gd name="connsiteX28" fmla="*/ 27051 w 49613"/>
                      <a:gd name="connsiteY28" fmla="*/ 16005 h 26641"/>
                      <a:gd name="connsiteX29" fmla="*/ 28670 w 49613"/>
                      <a:gd name="connsiteY29" fmla="*/ 13909 h 26641"/>
                      <a:gd name="connsiteX30" fmla="*/ 26670 w 49613"/>
                      <a:gd name="connsiteY30" fmla="*/ 11433 h 26641"/>
                      <a:gd name="connsiteX31" fmla="*/ 23527 w 49613"/>
                      <a:gd name="connsiteY31" fmla="*/ 11909 h 26641"/>
                      <a:gd name="connsiteX32" fmla="*/ 21527 w 49613"/>
                      <a:gd name="connsiteY32" fmla="*/ 10861 h 26641"/>
                      <a:gd name="connsiteX33" fmla="*/ 17812 w 49613"/>
                      <a:gd name="connsiteY33" fmla="*/ 9718 h 26641"/>
                      <a:gd name="connsiteX34" fmla="*/ 15240 w 49613"/>
                      <a:gd name="connsiteY34" fmla="*/ 9718 h 26641"/>
                      <a:gd name="connsiteX35" fmla="*/ 14383 w 49613"/>
                      <a:gd name="connsiteY35" fmla="*/ 8290 h 26641"/>
                      <a:gd name="connsiteX36" fmla="*/ 14859 w 49613"/>
                      <a:gd name="connsiteY36" fmla="*/ 5527 h 26641"/>
                      <a:gd name="connsiteX37" fmla="*/ 11240 w 49613"/>
                      <a:gd name="connsiteY37" fmla="*/ 4003 h 26641"/>
                      <a:gd name="connsiteX38" fmla="*/ 7811 w 49613"/>
                      <a:gd name="connsiteY38" fmla="*/ 5242 h 26641"/>
                      <a:gd name="connsiteX39" fmla="*/ 4477 w 49613"/>
                      <a:gd name="connsiteY39" fmla="*/ 3 h 26641"/>
                      <a:gd name="connsiteX40" fmla="*/ 4001 w 49613"/>
                      <a:gd name="connsiteY40" fmla="*/ 1527 h 26641"/>
                      <a:gd name="connsiteX41" fmla="*/ 5525 w 49613"/>
                      <a:gd name="connsiteY41" fmla="*/ 6385 h 26641"/>
                      <a:gd name="connsiteX42" fmla="*/ 0 w 49613"/>
                      <a:gd name="connsiteY42" fmla="*/ 14005 h 26641"/>
                      <a:gd name="connsiteX43" fmla="*/ 3524 w 49613"/>
                      <a:gd name="connsiteY43" fmla="*/ 11338 h 26641"/>
                      <a:gd name="connsiteX44" fmla="*/ 6096 w 49613"/>
                      <a:gd name="connsiteY44" fmla="*/ 8861 h 26641"/>
                      <a:gd name="connsiteX45" fmla="*/ 6096 w 49613"/>
                      <a:gd name="connsiteY45" fmla="*/ 9813 h 26641"/>
                      <a:gd name="connsiteX46" fmla="*/ 3524 w 49613"/>
                      <a:gd name="connsiteY46" fmla="*/ 11719 h 2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9613" h="26641">
                        <a:moveTo>
                          <a:pt x="0" y="14005"/>
                        </a:moveTo>
                        <a:cubicBezTo>
                          <a:pt x="0" y="14005"/>
                          <a:pt x="0" y="14576"/>
                          <a:pt x="0" y="14671"/>
                        </a:cubicBezTo>
                        <a:cubicBezTo>
                          <a:pt x="3620" y="15814"/>
                          <a:pt x="6953" y="11528"/>
                          <a:pt x="8287" y="7242"/>
                        </a:cubicBezTo>
                        <a:cubicBezTo>
                          <a:pt x="9620" y="7242"/>
                          <a:pt x="12478" y="6670"/>
                          <a:pt x="12954" y="8766"/>
                        </a:cubicBezTo>
                        <a:cubicBezTo>
                          <a:pt x="12659" y="9480"/>
                          <a:pt x="12402" y="10214"/>
                          <a:pt x="12192" y="10957"/>
                        </a:cubicBezTo>
                        <a:cubicBezTo>
                          <a:pt x="12192" y="11433"/>
                          <a:pt x="12192" y="11623"/>
                          <a:pt x="12859" y="11719"/>
                        </a:cubicBezTo>
                        <a:cubicBezTo>
                          <a:pt x="14859" y="11719"/>
                          <a:pt x="21241" y="9337"/>
                          <a:pt x="20193" y="12862"/>
                        </a:cubicBezTo>
                        <a:cubicBezTo>
                          <a:pt x="20060" y="13100"/>
                          <a:pt x="20060" y="13385"/>
                          <a:pt x="20193" y="13624"/>
                        </a:cubicBezTo>
                        <a:cubicBezTo>
                          <a:pt x="21908" y="14767"/>
                          <a:pt x="25432" y="12862"/>
                          <a:pt x="26003" y="15338"/>
                        </a:cubicBezTo>
                        <a:cubicBezTo>
                          <a:pt x="26575" y="17815"/>
                          <a:pt x="23717" y="17624"/>
                          <a:pt x="25146" y="19338"/>
                        </a:cubicBezTo>
                        <a:cubicBezTo>
                          <a:pt x="26575" y="21053"/>
                          <a:pt x="28004" y="19338"/>
                          <a:pt x="29147" y="19338"/>
                        </a:cubicBezTo>
                        <a:cubicBezTo>
                          <a:pt x="30290" y="19338"/>
                          <a:pt x="30575" y="18291"/>
                          <a:pt x="31433" y="18577"/>
                        </a:cubicBezTo>
                        <a:cubicBezTo>
                          <a:pt x="32290" y="18862"/>
                          <a:pt x="31433" y="19434"/>
                          <a:pt x="31433" y="19815"/>
                        </a:cubicBezTo>
                        <a:cubicBezTo>
                          <a:pt x="31433" y="20196"/>
                          <a:pt x="31909" y="20672"/>
                          <a:pt x="32385" y="20958"/>
                        </a:cubicBezTo>
                        <a:cubicBezTo>
                          <a:pt x="32861" y="21244"/>
                          <a:pt x="33623" y="20958"/>
                          <a:pt x="34195" y="20958"/>
                        </a:cubicBezTo>
                        <a:cubicBezTo>
                          <a:pt x="34766" y="20958"/>
                          <a:pt x="35052" y="20291"/>
                          <a:pt x="35528" y="20291"/>
                        </a:cubicBezTo>
                        <a:cubicBezTo>
                          <a:pt x="36386" y="20367"/>
                          <a:pt x="37224" y="20596"/>
                          <a:pt x="38005" y="20958"/>
                        </a:cubicBezTo>
                        <a:cubicBezTo>
                          <a:pt x="38005" y="20958"/>
                          <a:pt x="41529" y="22577"/>
                          <a:pt x="41148" y="21910"/>
                        </a:cubicBezTo>
                        <a:cubicBezTo>
                          <a:pt x="41720" y="22863"/>
                          <a:pt x="39529" y="24577"/>
                          <a:pt x="40672" y="26006"/>
                        </a:cubicBezTo>
                        <a:cubicBezTo>
                          <a:pt x="41815" y="27435"/>
                          <a:pt x="47149" y="26006"/>
                          <a:pt x="48578" y="26006"/>
                        </a:cubicBezTo>
                        <a:cubicBezTo>
                          <a:pt x="50006" y="26006"/>
                          <a:pt x="49911" y="24482"/>
                          <a:pt x="48578" y="24482"/>
                        </a:cubicBezTo>
                        <a:lnTo>
                          <a:pt x="44863" y="24958"/>
                        </a:lnTo>
                        <a:cubicBezTo>
                          <a:pt x="41624" y="23530"/>
                          <a:pt x="42482" y="22577"/>
                          <a:pt x="43148" y="20958"/>
                        </a:cubicBezTo>
                        <a:cubicBezTo>
                          <a:pt x="43815" y="19338"/>
                          <a:pt x="43148" y="20005"/>
                          <a:pt x="42482" y="20005"/>
                        </a:cubicBezTo>
                        <a:cubicBezTo>
                          <a:pt x="40386" y="20005"/>
                          <a:pt x="38862" y="18005"/>
                          <a:pt x="37243" y="18100"/>
                        </a:cubicBezTo>
                        <a:cubicBezTo>
                          <a:pt x="36338" y="18377"/>
                          <a:pt x="35452" y="18691"/>
                          <a:pt x="34576" y="19053"/>
                        </a:cubicBezTo>
                        <a:cubicBezTo>
                          <a:pt x="32004" y="19053"/>
                          <a:pt x="33242" y="18291"/>
                          <a:pt x="33242" y="16481"/>
                        </a:cubicBezTo>
                        <a:cubicBezTo>
                          <a:pt x="33242" y="14671"/>
                          <a:pt x="32671" y="15814"/>
                          <a:pt x="32290" y="16005"/>
                        </a:cubicBezTo>
                        <a:cubicBezTo>
                          <a:pt x="31909" y="16195"/>
                          <a:pt x="27051" y="19529"/>
                          <a:pt x="27051" y="16005"/>
                        </a:cubicBezTo>
                        <a:cubicBezTo>
                          <a:pt x="27051" y="16005"/>
                          <a:pt x="28575" y="14576"/>
                          <a:pt x="28670" y="13909"/>
                        </a:cubicBezTo>
                        <a:cubicBezTo>
                          <a:pt x="28766" y="13243"/>
                          <a:pt x="28194" y="11814"/>
                          <a:pt x="26670" y="11433"/>
                        </a:cubicBezTo>
                        <a:cubicBezTo>
                          <a:pt x="25603" y="11414"/>
                          <a:pt x="24536" y="11576"/>
                          <a:pt x="23527" y="11909"/>
                        </a:cubicBezTo>
                        <a:cubicBezTo>
                          <a:pt x="19526" y="12576"/>
                          <a:pt x="22860" y="11909"/>
                          <a:pt x="21527" y="10861"/>
                        </a:cubicBezTo>
                        <a:cubicBezTo>
                          <a:pt x="20631" y="9766"/>
                          <a:pt x="19164" y="9318"/>
                          <a:pt x="17812" y="9718"/>
                        </a:cubicBezTo>
                        <a:cubicBezTo>
                          <a:pt x="16954" y="9813"/>
                          <a:pt x="16097" y="9813"/>
                          <a:pt x="15240" y="9718"/>
                        </a:cubicBezTo>
                        <a:cubicBezTo>
                          <a:pt x="13049" y="9147"/>
                          <a:pt x="14478" y="9718"/>
                          <a:pt x="14383" y="8290"/>
                        </a:cubicBezTo>
                        <a:cubicBezTo>
                          <a:pt x="14288" y="6861"/>
                          <a:pt x="15240" y="6575"/>
                          <a:pt x="14859" y="5527"/>
                        </a:cubicBezTo>
                        <a:cubicBezTo>
                          <a:pt x="14478" y="4480"/>
                          <a:pt x="13049" y="3718"/>
                          <a:pt x="11240" y="4003"/>
                        </a:cubicBezTo>
                        <a:cubicBezTo>
                          <a:pt x="10058" y="4289"/>
                          <a:pt x="8906" y="4708"/>
                          <a:pt x="7811" y="5242"/>
                        </a:cubicBezTo>
                        <a:cubicBezTo>
                          <a:pt x="7811" y="2289"/>
                          <a:pt x="7334" y="-92"/>
                          <a:pt x="4477" y="3"/>
                        </a:cubicBezTo>
                        <a:cubicBezTo>
                          <a:pt x="3715" y="3"/>
                          <a:pt x="3048" y="1336"/>
                          <a:pt x="4001" y="1527"/>
                        </a:cubicBezTo>
                        <a:cubicBezTo>
                          <a:pt x="4953" y="1717"/>
                          <a:pt x="6001" y="4194"/>
                          <a:pt x="5525" y="6385"/>
                        </a:cubicBezTo>
                        <a:cubicBezTo>
                          <a:pt x="3524" y="8290"/>
                          <a:pt x="191" y="11719"/>
                          <a:pt x="0" y="14005"/>
                        </a:cubicBezTo>
                        <a:close/>
                        <a:moveTo>
                          <a:pt x="3524" y="11338"/>
                        </a:moveTo>
                        <a:cubicBezTo>
                          <a:pt x="4182" y="10328"/>
                          <a:pt x="5058" y="9480"/>
                          <a:pt x="6096" y="8861"/>
                        </a:cubicBezTo>
                        <a:lnTo>
                          <a:pt x="6096" y="9813"/>
                        </a:lnTo>
                        <a:cubicBezTo>
                          <a:pt x="5715" y="10385"/>
                          <a:pt x="2762" y="13433"/>
                          <a:pt x="3524" y="11719"/>
                        </a:cubicBezTo>
                        <a:close/>
                      </a:path>
                    </a:pathLst>
                  </a:custGeom>
                  <a:solidFill>
                    <a:srgbClr val="000000"/>
                  </a:solidFill>
                  <a:ln w="9525" cap="flat">
                    <a:noFill/>
                    <a:prstDash val="solid"/>
                    <a:miter/>
                  </a:ln>
                </p:spPr>
                <p:txBody>
                  <a:bodyPr rtlCol="0" anchor="ctr"/>
                  <a:lstStyle/>
                  <a:p>
                    <a:pPr defTabSz="914378"/>
                    <a:endParaRPr lang="en-US"/>
                  </a:p>
                </p:txBody>
              </p:sp>
              <p:sp>
                <p:nvSpPr>
                  <p:cNvPr id="272" name="Freeform: Shape 271">
                    <a:extLst>
                      <a:ext uri="{FF2B5EF4-FFF2-40B4-BE49-F238E27FC236}">
                        <a16:creationId xmlns:a16="http://schemas.microsoft.com/office/drawing/2014/main" xmlns="" id="{7E322969-A1E4-498C-B809-C7B68E90E36E}"/>
                      </a:ext>
                    </a:extLst>
                  </p:cNvPr>
                  <p:cNvSpPr/>
                  <p:nvPr/>
                </p:nvSpPr>
                <p:spPr>
                  <a:xfrm>
                    <a:off x="3210982" y="3114182"/>
                    <a:ext cx="64172" cy="36822"/>
                  </a:xfrm>
                  <a:custGeom>
                    <a:avLst/>
                    <a:gdLst>
                      <a:gd name="connsiteX0" fmla="*/ 4452 w 64172"/>
                      <a:gd name="connsiteY0" fmla="*/ 16856 h 36822"/>
                      <a:gd name="connsiteX1" fmla="*/ 12262 w 64172"/>
                      <a:gd name="connsiteY1" fmla="*/ 8760 h 36822"/>
                      <a:gd name="connsiteX2" fmla="*/ 15787 w 64172"/>
                      <a:gd name="connsiteY2" fmla="*/ 7902 h 36822"/>
                      <a:gd name="connsiteX3" fmla="*/ 15787 w 64172"/>
                      <a:gd name="connsiteY3" fmla="*/ 11998 h 36822"/>
                      <a:gd name="connsiteX4" fmla="*/ 16320 w 64172"/>
                      <a:gd name="connsiteY4" fmla="*/ 12932 h 36822"/>
                      <a:gd name="connsiteX5" fmla="*/ 16644 w 64172"/>
                      <a:gd name="connsiteY5" fmla="*/ 12951 h 36822"/>
                      <a:gd name="connsiteX6" fmla="*/ 25312 w 64172"/>
                      <a:gd name="connsiteY6" fmla="*/ 15713 h 36822"/>
                      <a:gd name="connsiteX7" fmla="*/ 25788 w 64172"/>
                      <a:gd name="connsiteY7" fmla="*/ 16570 h 36822"/>
                      <a:gd name="connsiteX8" fmla="*/ 30550 w 64172"/>
                      <a:gd name="connsiteY8" fmla="*/ 18570 h 36822"/>
                      <a:gd name="connsiteX9" fmla="*/ 31093 w 64172"/>
                      <a:gd name="connsiteY9" fmla="*/ 19504 h 36822"/>
                      <a:gd name="connsiteX10" fmla="*/ 31217 w 64172"/>
                      <a:gd name="connsiteY10" fmla="*/ 19523 h 36822"/>
                      <a:gd name="connsiteX11" fmla="*/ 40742 w 64172"/>
                      <a:gd name="connsiteY11" fmla="*/ 19523 h 36822"/>
                      <a:gd name="connsiteX12" fmla="*/ 45314 w 64172"/>
                      <a:gd name="connsiteY12" fmla="*/ 19999 h 36822"/>
                      <a:gd name="connsiteX13" fmla="*/ 44266 w 64172"/>
                      <a:gd name="connsiteY13" fmla="*/ 24571 h 36822"/>
                      <a:gd name="connsiteX14" fmla="*/ 44200 w 64172"/>
                      <a:gd name="connsiteY14" fmla="*/ 25647 h 36822"/>
                      <a:gd name="connsiteX15" fmla="*/ 44266 w 64172"/>
                      <a:gd name="connsiteY15" fmla="*/ 25714 h 36822"/>
                      <a:gd name="connsiteX16" fmla="*/ 46171 w 64172"/>
                      <a:gd name="connsiteY16" fmla="*/ 29334 h 36822"/>
                      <a:gd name="connsiteX17" fmla="*/ 46105 w 64172"/>
                      <a:gd name="connsiteY17" fmla="*/ 30410 h 36822"/>
                      <a:gd name="connsiteX18" fmla="*/ 46171 w 64172"/>
                      <a:gd name="connsiteY18" fmla="*/ 30477 h 36822"/>
                      <a:gd name="connsiteX19" fmla="*/ 59316 w 64172"/>
                      <a:gd name="connsiteY19" fmla="*/ 33239 h 36822"/>
                      <a:gd name="connsiteX20" fmla="*/ 63412 w 64172"/>
                      <a:gd name="connsiteY20" fmla="*/ 36763 h 36822"/>
                      <a:gd name="connsiteX21" fmla="*/ 63412 w 64172"/>
                      <a:gd name="connsiteY21" fmla="*/ 35334 h 36822"/>
                      <a:gd name="connsiteX22" fmla="*/ 59983 w 64172"/>
                      <a:gd name="connsiteY22" fmla="*/ 29048 h 36822"/>
                      <a:gd name="connsiteX23" fmla="*/ 49410 w 64172"/>
                      <a:gd name="connsiteY23" fmla="*/ 29048 h 36822"/>
                      <a:gd name="connsiteX24" fmla="*/ 48362 w 64172"/>
                      <a:gd name="connsiteY24" fmla="*/ 25428 h 36822"/>
                      <a:gd name="connsiteX25" fmla="*/ 46648 w 64172"/>
                      <a:gd name="connsiteY25" fmla="*/ 24666 h 36822"/>
                      <a:gd name="connsiteX26" fmla="*/ 47791 w 64172"/>
                      <a:gd name="connsiteY26" fmla="*/ 24000 h 36822"/>
                      <a:gd name="connsiteX27" fmla="*/ 47791 w 64172"/>
                      <a:gd name="connsiteY27" fmla="*/ 22857 h 36822"/>
                      <a:gd name="connsiteX28" fmla="*/ 48457 w 64172"/>
                      <a:gd name="connsiteY28" fmla="*/ 21523 h 36822"/>
                      <a:gd name="connsiteX29" fmla="*/ 38932 w 64172"/>
                      <a:gd name="connsiteY29" fmla="*/ 17713 h 36822"/>
                      <a:gd name="connsiteX30" fmla="*/ 33408 w 64172"/>
                      <a:gd name="connsiteY30" fmla="*/ 17713 h 36822"/>
                      <a:gd name="connsiteX31" fmla="*/ 33408 w 64172"/>
                      <a:gd name="connsiteY31" fmla="*/ 16380 h 36822"/>
                      <a:gd name="connsiteX32" fmla="*/ 28836 w 64172"/>
                      <a:gd name="connsiteY32" fmla="*/ 14570 h 36822"/>
                      <a:gd name="connsiteX33" fmla="*/ 29312 w 64172"/>
                      <a:gd name="connsiteY33" fmla="*/ 11808 h 36822"/>
                      <a:gd name="connsiteX34" fmla="*/ 20835 w 64172"/>
                      <a:gd name="connsiteY34" fmla="*/ 10760 h 36822"/>
                      <a:gd name="connsiteX35" fmla="*/ 19216 w 64172"/>
                      <a:gd name="connsiteY35" fmla="*/ 10760 h 36822"/>
                      <a:gd name="connsiteX36" fmla="*/ 20454 w 64172"/>
                      <a:gd name="connsiteY36" fmla="*/ 9426 h 36822"/>
                      <a:gd name="connsiteX37" fmla="*/ 20454 w 64172"/>
                      <a:gd name="connsiteY37" fmla="*/ 7617 h 36822"/>
                      <a:gd name="connsiteX38" fmla="*/ 17596 w 64172"/>
                      <a:gd name="connsiteY38" fmla="*/ 5902 h 36822"/>
                      <a:gd name="connsiteX39" fmla="*/ 13596 w 64172"/>
                      <a:gd name="connsiteY39" fmla="*/ 6664 h 36822"/>
                      <a:gd name="connsiteX40" fmla="*/ 14167 w 64172"/>
                      <a:gd name="connsiteY40" fmla="*/ 2378 h 36822"/>
                      <a:gd name="connsiteX41" fmla="*/ 5119 w 64172"/>
                      <a:gd name="connsiteY41" fmla="*/ 2378 h 36822"/>
                      <a:gd name="connsiteX42" fmla="*/ 5119 w 64172"/>
                      <a:gd name="connsiteY42" fmla="*/ 3711 h 36822"/>
                      <a:gd name="connsiteX43" fmla="*/ 11119 w 64172"/>
                      <a:gd name="connsiteY43" fmla="*/ 1902 h 36822"/>
                      <a:gd name="connsiteX44" fmla="*/ 10357 w 64172"/>
                      <a:gd name="connsiteY44" fmla="*/ 8378 h 36822"/>
                      <a:gd name="connsiteX45" fmla="*/ 7309 w 64172"/>
                      <a:gd name="connsiteY45" fmla="*/ 9902 h 36822"/>
                      <a:gd name="connsiteX46" fmla="*/ 1023 w 64172"/>
                      <a:gd name="connsiteY46" fmla="*/ 13998 h 36822"/>
                      <a:gd name="connsiteX47" fmla="*/ 4452 w 64172"/>
                      <a:gd name="connsiteY47" fmla="*/ 16856 h 36822"/>
                      <a:gd name="connsiteX48" fmla="*/ 6071 w 64172"/>
                      <a:gd name="connsiteY48" fmla="*/ 11903 h 36822"/>
                      <a:gd name="connsiteX49" fmla="*/ 8452 w 64172"/>
                      <a:gd name="connsiteY49" fmla="*/ 10665 h 36822"/>
                      <a:gd name="connsiteX50" fmla="*/ 4452 w 64172"/>
                      <a:gd name="connsiteY50" fmla="*/ 14856 h 36822"/>
                      <a:gd name="connsiteX51" fmla="*/ 2071 w 64172"/>
                      <a:gd name="connsiteY51" fmla="*/ 14856 h 36822"/>
                      <a:gd name="connsiteX52" fmla="*/ 6071 w 64172"/>
                      <a:gd name="connsiteY52" fmla="*/ 11903 h 3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172" h="36822">
                        <a:moveTo>
                          <a:pt x="4452" y="16856"/>
                        </a:moveTo>
                        <a:cubicBezTo>
                          <a:pt x="7643" y="14798"/>
                          <a:pt x="10319" y="12027"/>
                          <a:pt x="12262" y="8760"/>
                        </a:cubicBezTo>
                        <a:cubicBezTo>
                          <a:pt x="13358" y="8207"/>
                          <a:pt x="14558" y="7912"/>
                          <a:pt x="15787" y="7902"/>
                        </a:cubicBezTo>
                        <a:cubicBezTo>
                          <a:pt x="20263" y="8569"/>
                          <a:pt x="16453" y="10284"/>
                          <a:pt x="15787" y="11998"/>
                        </a:cubicBezTo>
                        <a:cubicBezTo>
                          <a:pt x="15672" y="12408"/>
                          <a:pt x="15920" y="12827"/>
                          <a:pt x="16320" y="12932"/>
                        </a:cubicBezTo>
                        <a:cubicBezTo>
                          <a:pt x="16425" y="12960"/>
                          <a:pt x="16539" y="12970"/>
                          <a:pt x="16644" y="12951"/>
                        </a:cubicBezTo>
                        <a:cubicBezTo>
                          <a:pt x="19787" y="12951"/>
                          <a:pt x="27407" y="10569"/>
                          <a:pt x="25312" y="15713"/>
                        </a:cubicBezTo>
                        <a:cubicBezTo>
                          <a:pt x="25245" y="16075"/>
                          <a:pt x="25445" y="16437"/>
                          <a:pt x="25788" y="16570"/>
                        </a:cubicBezTo>
                        <a:cubicBezTo>
                          <a:pt x="26740" y="16570"/>
                          <a:pt x="31027" y="17523"/>
                          <a:pt x="30550" y="18570"/>
                        </a:cubicBezTo>
                        <a:cubicBezTo>
                          <a:pt x="30446" y="18980"/>
                          <a:pt x="30684" y="19389"/>
                          <a:pt x="31093" y="19504"/>
                        </a:cubicBezTo>
                        <a:cubicBezTo>
                          <a:pt x="31131" y="19513"/>
                          <a:pt x="31179" y="19523"/>
                          <a:pt x="31217" y="19523"/>
                        </a:cubicBezTo>
                        <a:cubicBezTo>
                          <a:pt x="34389" y="19342"/>
                          <a:pt x="37570" y="19342"/>
                          <a:pt x="40742" y="19523"/>
                        </a:cubicBezTo>
                        <a:cubicBezTo>
                          <a:pt x="42276" y="19523"/>
                          <a:pt x="43809" y="19675"/>
                          <a:pt x="45314" y="19999"/>
                        </a:cubicBezTo>
                        <a:cubicBezTo>
                          <a:pt x="46362" y="21237"/>
                          <a:pt x="44647" y="23809"/>
                          <a:pt x="44266" y="24571"/>
                        </a:cubicBezTo>
                        <a:cubicBezTo>
                          <a:pt x="43952" y="24847"/>
                          <a:pt x="43923" y="25333"/>
                          <a:pt x="44200" y="25647"/>
                        </a:cubicBezTo>
                        <a:cubicBezTo>
                          <a:pt x="44219" y="25666"/>
                          <a:pt x="44247" y="25695"/>
                          <a:pt x="44266" y="25714"/>
                        </a:cubicBezTo>
                        <a:cubicBezTo>
                          <a:pt x="45981" y="26476"/>
                          <a:pt x="47314" y="27524"/>
                          <a:pt x="46171" y="29334"/>
                        </a:cubicBezTo>
                        <a:cubicBezTo>
                          <a:pt x="45857" y="29610"/>
                          <a:pt x="45829" y="30096"/>
                          <a:pt x="46105" y="30410"/>
                        </a:cubicBezTo>
                        <a:cubicBezTo>
                          <a:pt x="46124" y="30429"/>
                          <a:pt x="46143" y="30458"/>
                          <a:pt x="46171" y="30477"/>
                        </a:cubicBezTo>
                        <a:cubicBezTo>
                          <a:pt x="50458" y="31619"/>
                          <a:pt x="58078" y="28095"/>
                          <a:pt x="59316" y="33239"/>
                        </a:cubicBezTo>
                        <a:cubicBezTo>
                          <a:pt x="60078" y="36382"/>
                          <a:pt x="59316" y="37049"/>
                          <a:pt x="63412" y="36763"/>
                        </a:cubicBezTo>
                        <a:cubicBezTo>
                          <a:pt x="64174" y="36763"/>
                          <a:pt x="64650" y="35334"/>
                          <a:pt x="63412" y="35334"/>
                        </a:cubicBezTo>
                        <a:cubicBezTo>
                          <a:pt x="59316" y="35334"/>
                          <a:pt x="62269" y="30667"/>
                          <a:pt x="59983" y="29048"/>
                        </a:cubicBezTo>
                        <a:cubicBezTo>
                          <a:pt x="57697" y="27428"/>
                          <a:pt x="51982" y="30477"/>
                          <a:pt x="49410" y="29048"/>
                        </a:cubicBezTo>
                        <a:cubicBezTo>
                          <a:pt x="46838" y="27619"/>
                          <a:pt x="49410" y="27238"/>
                          <a:pt x="48362" y="25428"/>
                        </a:cubicBezTo>
                        <a:cubicBezTo>
                          <a:pt x="47314" y="23619"/>
                          <a:pt x="46933" y="25428"/>
                          <a:pt x="46648" y="24666"/>
                        </a:cubicBezTo>
                        <a:cubicBezTo>
                          <a:pt x="46362" y="23904"/>
                          <a:pt x="47791" y="24000"/>
                          <a:pt x="47791" y="24000"/>
                        </a:cubicBezTo>
                        <a:cubicBezTo>
                          <a:pt x="47791" y="24000"/>
                          <a:pt x="47791" y="23523"/>
                          <a:pt x="47791" y="22857"/>
                        </a:cubicBezTo>
                        <a:cubicBezTo>
                          <a:pt x="47791" y="22190"/>
                          <a:pt x="47791" y="22094"/>
                          <a:pt x="48457" y="21523"/>
                        </a:cubicBezTo>
                        <a:cubicBezTo>
                          <a:pt x="49410" y="16760"/>
                          <a:pt x="41790" y="17903"/>
                          <a:pt x="38932" y="17713"/>
                        </a:cubicBezTo>
                        <a:cubicBezTo>
                          <a:pt x="37094" y="17856"/>
                          <a:pt x="35246" y="17856"/>
                          <a:pt x="33408" y="17713"/>
                        </a:cubicBezTo>
                        <a:cubicBezTo>
                          <a:pt x="33408" y="17713"/>
                          <a:pt x="33408" y="16570"/>
                          <a:pt x="33408" y="16380"/>
                        </a:cubicBezTo>
                        <a:cubicBezTo>
                          <a:pt x="33408" y="16189"/>
                          <a:pt x="28931" y="14760"/>
                          <a:pt x="28836" y="14570"/>
                        </a:cubicBezTo>
                        <a:cubicBezTo>
                          <a:pt x="28741" y="14379"/>
                          <a:pt x="29884" y="12760"/>
                          <a:pt x="29312" y="11808"/>
                        </a:cubicBezTo>
                        <a:cubicBezTo>
                          <a:pt x="28074" y="9331"/>
                          <a:pt x="22835" y="10665"/>
                          <a:pt x="20835" y="10760"/>
                        </a:cubicBezTo>
                        <a:lnTo>
                          <a:pt x="19216" y="10760"/>
                        </a:lnTo>
                        <a:cubicBezTo>
                          <a:pt x="19216" y="10760"/>
                          <a:pt x="20454" y="10760"/>
                          <a:pt x="20454" y="9426"/>
                        </a:cubicBezTo>
                        <a:cubicBezTo>
                          <a:pt x="20454" y="8093"/>
                          <a:pt x="20454" y="8474"/>
                          <a:pt x="20454" y="7617"/>
                        </a:cubicBezTo>
                        <a:cubicBezTo>
                          <a:pt x="20454" y="6759"/>
                          <a:pt x="18930" y="6093"/>
                          <a:pt x="17596" y="5902"/>
                        </a:cubicBezTo>
                        <a:cubicBezTo>
                          <a:pt x="16225" y="5883"/>
                          <a:pt x="14863" y="6150"/>
                          <a:pt x="13596" y="6664"/>
                        </a:cubicBezTo>
                        <a:cubicBezTo>
                          <a:pt x="14282" y="5350"/>
                          <a:pt x="14482" y="3826"/>
                          <a:pt x="14167" y="2378"/>
                        </a:cubicBezTo>
                        <a:cubicBezTo>
                          <a:pt x="13120" y="-2290"/>
                          <a:pt x="7786" y="1140"/>
                          <a:pt x="5119" y="2378"/>
                        </a:cubicBezTo>
                        <a:cubicBezTo>
                          <a:pt x="4452" y="2378"/>
                          <a:pt x="4261" y="3997"/>
                          <a:pt x="5119" y="3711"/>
                        </a:cubicBezTo>
                        <a:cubicBezTo>
                          <a:pt x="5976" y="3426"/>
                          <a:pt x="9691" y="1616"/>
                          <a:pt x="11119" y="1902"/>
                        </a:cubicBezTo>
                        <a:cubicBezTo>
                          <a:pt x="12548" y="2187"/>
                          <a:pt x="11786" y="6093"/>
                          <a:pt x="10357" y="8378"/>
                        </a:cubicBezTo>
                        <a:lnTo>
                          <a:pt x="7309" y="9902"/>
                        </a:lnTo>
                        <a:cubicBezTo>
                          <a:pt x="4852" y="10617"/>
                          <a:pt x="2671" y="12046"/>
                          <a:pt x="1023" y="13998"/>
                        </a:cubicBezTo>
                        <a:cubicBezTo>
                          <a:pt x="-1644" y="17332"/>
                          <a:pt x="1404" y="18380"/>
                          <a:pt x="4452" y="16856"/>
                        </a:cubicBezTo>
                        <a:close/>
                        <a:moveTo>
                          <a:pt x="6071" y="11903"/>
                        </a:moveTo>
                        <a:lnTo>
                          <a:pt x="8452" y="10665"/>
                        </a:lnTo>
                        <a:cubicBezTo>
                          <a:pt x="7538" y="12408"/>
                          <a:pt x="6147" y="13855"/>
                          <a:pt x="4452" y="14856"/>
                        </a:cubicBezTo>
                        <a:cubicBezTo>
                          <a:pt x="4452" y="14856"/>
                          <a:pt x="1118" y="16094"/>
                          <a:pt x="2071" y="14856"/>
                        </a:cubicBezTo>
                        <a:cubicBezTo>
                          <a:pt x="3118" y="13532"/>
                          <a:pt x="4500" y="12512"/>
                          <a:pt x="6071" y="11903"/>
                        </a:cubicBezTo>
                        <a:close/>
                      </a:path>
                    </a:pathLst>
                  </a:custGeom>
                  <a:solidFill>
                    <a:srgbClr val="000000"/>
                  </a:solidFill>
                  <a:ln w="9525" cap="flat">
                    <a:noFill/>
                    <a:prstDash val="solid"/>
                    <a:miter/>
                  </a:ln>
                </p:spPr>
                <p:txBody>
                  <a:bodyPr rtlCol="0" anchor="ctr"/>
                  <a:lstStyle/>
                  <a:p>
                    <a:pPr defTabSz="914378"/>
                    <a:endParaRPr lang="en-US"/>
                  </a:p>
                </p:txBody>
              </p:sp>
              <p:sp>
                <p:nvSpPr>
                  <p:cNvPr id="273" name="Freeform: Shape 272">
                    <a:extLst>
                      <a:ext uri="{FF2B5EF4-FFF2-40B4-BE49-F238E27FC236}">
                        <a16:creationId xmlns:a16="http://schemas.microsoft.com/office/drawing/2014/main" xmlns="" id="{3F2717B4-4C91-46DE-9292-B39DA314ABC5}"/>
                      </a:ext>
                    </a:extLst>
                  </p:cNvPr>
                  <p:cNvSpPr/>
                  <p:nvPr/>
                </p:nvSpPr>
                <p:spPr>
                  <a:xfrm>
                    <a:off x="3157331" y="3082076"/>
                    <a:ext cx="50092" cy="27159"/>
                  </a:xfrm>
                  <a:custGeom>
                    <a:avLst/>
                    <a:gdLst>
                      <a:gd name="connsiteX0" fmla="*/ 0 w 50092"/>
                      <a:gd name="connsiteY0" fmla="*/ 14481 h 27159"/>
                      <a:gd name="connsiteX1" fmla="*/ 476 w 50092"/>
                      <a:gd name="connsiteY1" fmla="*/ 15148 h 27159"/>
                      <a:gd name="connsiteX2" fmla="*/ 8763 w 50092"/>
                      <a:gd name="connsiteY2" fmla="*/ 7813 h 27159"/>
                      <a:gd name="connsiteX3" fmla="*/ 13525 w 50092"/>
                      <a:gd name="connsiteY3" fmla="*/ 9242 h 27159"/>
                      <a:gd name="connsiteX4" fmla="*/ 12763 w 50092"/>
                      <a:gd name="connsiteY4" fmla="*/ 11433 h 27159"/>
                      <a:gd name="connsiteX5" fmla="*/ 13430 w 50092"/>
                      <a:gd name="connsiteY5" fmla="*/ 12195 h 27159"/>
                      <a:gd name="connsiteX6" fmla="*/ 20669 w 50092"/>
                      <a:gd name="connsiteY6" fmla="*/ 13338 h 27159"/>
                      <a:gd name="connsiteX7" fmla="*/ 20669 w 50092"/>
                      <a:gd name="connsiteY7" fmla="*/ 14100 h 27159"/>
                      <a:gd name="connsiteX8" fmla="*/ 26384 w 50092"/>
                      <a:gd name="connsiteY8" fmla="*/ 15814 h 27159"/>
                      <a:gd name="connsiteX9" fmla="*/ 25527 w 50092"/>
                      <a:gd name="connsiteY9" fmla="*/ 19815 h 27159"/>
                      <a:gd name="connsiteX10" fmla="*/ 29623 w 50092"/>
                      <a:gd name="connsiteY10" fmla="*/ 19815 h 27159"/>
                      <a:gd name="connsiteX11" fmla="*/ 31813 w 50092"/>
                      <a:gd name="connsiteY11" fmla="*/ 19053 h 27159"/>
                      <a:gd name="connsiteX12" fmla="*/ 31813 w 50092"/>
                      <a:gd name="connsiteY12" fmla="*/ 20291 h 27159"/>
                      <a:gd name="connsiteX13" fmla="*/ 32766 w 50092"/>
                      <a:gd name="connsiteY13" fmla="*/ 21434 h 27159"/>
                      <a:gd name="connsiteX14" fmla="*/ 34671 w 50092"/>
                      <a:gd name="connsiteY14" fmla="*/ 21434 h 27159"/>
                      <a:gd name="connsiteX15" fmla="*/ 35909 w 50092"/>
                      <a:gd name="connsiteY15" fmla="*/ 20672 h 27159"/>
                      <a:gd name="connsiteX16" fmla="*/ 38386 w 50092"/>
                      <a:gd name="connsiteY16" fmla="*/ 21339 h 27159"/>
                      <a:gd name="connsiteX17" fmla="*/ 41624 w 50092"/>
                      <a:gd name="connsiteY17" fmla="*/ 22387 h 27159"/>
                      <a:gd name="connsiteX18" fmla="*/ 41053 w 50092"/>
                      <a:gd name="connsiteY18" fmla="*/ 26483 h 27159"/>
                      <a:gd name="connsiteX19" fmla="*/ 49054 w 50092"/>
                      <a:gd name="connsiteY19" fmla="*/ 26483 h 27159"/>
                      <a:gd name="connsiteX20" fmla="*/ 49054 w 50092"/>
                      <a:gd name="connsiteY20" fmla="*/ 24958 h 27159"/>
                      <a:gd name="connsiteX21" fmla="*/ 45339 w 50092"/>
                      <a:gd name="connsiteY21" fmla="*/ 25435 h 27159"/>
                      <a:gd name="connsiteX22" fmla="*/ 43529 w 50092"/>
                      <a:gd name="connsiteY22" fmla="*/ 21434 h 27159"/>
                      <a:gd name="connsiteX23" fmla="*/ 42958 w 50092"/>
                      <a:gd name="connsiteY23" fmla="*/ 20482 h 27159"/>
                      <a:gd name="connsiteX24" fmla="*/ 37624 w 50092"/>
                      <a:gd name="connsiteY24" fmla="*/ 18577 h 27159"/>
                      <a:gd name="connsiteX25" fmla="*/ 35052 w 50092"/>
                      <a:gd name="connsiteY25" fmla="*/ 19529 h 27159"/>
                      <a:gd name="connsiteX26" fmla="*/ 33623 w 50092"/>
                      <a:gd name="connsiteY26" fmla="*/ 17053 h 27159"/>
                      <a:gd name="connsiteX27" fmla="*/ 33137 w 50092"/>
                      <a:gd name="connsiteY27" fmla="*/ 16405 h 27159"/>
                      <a:gd name="connsiteX28" fmla="*/ 32766 w 50092"/>
                      <a:gd name="connsiteY28" fmla="*/ 16481 h 27159"/>
                      <a:gd name="connsiteX29" fmla="*/ 27432 w 50092"/>
                      <a:gd name="connsiteY29" fmla="*/ 16481 h 27159"/>
                      <a:gd name="connsiteX30" fmla="*/ 29146 w 50092"/>
                      <a:gd name="connsiteY30" fmla="*/ 14290 h 27159"/>
                      <a:gd name="connsiteX31" fmla="*/ 27146 w 50092"/>
                      <a:gd name="connsiteY31" fmla="*/ 11909 h 27159"/>
                      <a:gd name="connsiteX32" fmla="*/ 24003 w 50092"/>
                      <a:gd name="connsiteY32" fmla="*/ 11909 h 27159"/>
                      <a:gd name="connsiteX33" fmla="*/ 21907 w 50092"/>
                      <a:gd name="connsiteY33" fmla="*/ 10861 h 27159"/>
                      <a:gd name="connsiteX34" fmla="*/ 18193 w 50092"/>
                      <a:gd name="connsiteY34" fmla="*/ 9718 h 27159"/>
                      <a:gd name="connsiteX35" fmla="*/ 15621 w 50092"/>
                      <a:gd name="connsiteY35" fmla="*/ 9718 h 27159"/>
                      <a:gd name="connsiteX36" fmla="*/ 14859 w 50092"/>
                      <a:gd name="connsiteY36" fmla="*/ 8290 h 27159"/>
                      <a:gd name="connsiteX37" fmla="*/ 14859 w 50092"/>
                      <a:gd name="connsiteY37" fmla="*/ 5527 h 27159"/>
                      <a:gd name="connsiteX38" fmla="*/ 11335 w 50092"/>
                      <a:gd name="connsiteY38" fmla="*/ 4099 h 27159"/>
                      <a:gd name="connsiteX39" fmla="*/ 7810 w 50092"/>
                      <a:gd name="connsiteY39" fmla="*/ 5242 h 27159"/>
                      <a:gd name="connsiteX40" fmla="*/ 4572 w 50092"/>
                      <a:gd name="connsiteY40" fmla="*/ 3 h 27159"/>
                      <a:gd name="connsiteX41" fmla="*/ 4572 w 50092"/>
                      <a:gd name="connsiteY41" fmla="*/ 1527 h 27159"/>
                      <a:gd name="connsiteX42" fmla="*/ 6001 w 50092"/>
                      <a:gd name="connsiteY42" fmla="*/ 6480 h 27159"/>
                      <a:gd name="connsiteX43" fmla="*/ 0 w 50092"/>
                      <a:gd name="connsiteY43" fmla="*/ 14481 h 27159"/>
                      <a:gd name="connsiteX44" fmla="*/ 3524 w 50092"/>
                      <a:gd name="connsiteY44" fmla="*/ 11814 h 27159"/>
                      <a:gd name="connsiteX45" fmla="*/ 6096 w 50092"/>
                      <a:gd name="connsiteY45" fmla="*/ 9337 h 27159"/>
                      <a:gd name="connsiteX46" fmla="*/ 5620 w 50092"/>
                      <a:gd name="connsiteY46" fmla="*/ 10290 h 27159"/>
                      <a:gd name="connsiteX47" fmla="*/ 3524 w 50092"/>
                      <a:gd name="connsiteY47" fmla="*/ 11814 h 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092" h="27159">
                        <a:moveTo>
                          <a:pt x="0" y="14481"/>
                        </a:moveTo>
                        <a:cubicBezTo>
                          <a:pt x="19" y="14776"/>
                          <a:pt x="200" y="15033"/>
                          <a:pt x="476" y="15148"/>
                        </a:cubicBezTo>
                        <a:cubicBezTo>
                          <a:pt x="4191" y="16291"/>
                          <a:pt x="7525" y="12004"/>
                          <a:pt x="8763" y="7813"/>
                        </a:cubicBezTo>
                        <a:cubicBezTo>
                          <a:pt x="10096" y="7813"/>
                          <a:pt x="13049" y="7147"/>
                          <a:pt x="13525" y="9242"/>
                        </a:cubicBezTo>
                        <a:cubicBezTo>
                          <a:pt x="13525" y="9242"/>
                          <a:pt x="12763" y="11147"/>
                          <a:pt x="12763" y="11433"/>
                        </a:cubicBezTo>
                        <a:cubicBezTo>
                          <a:pt x="12763" y="11719"/>
                          <a:pt x="12763" y="12100"/>
                          <a:pt x="13430" y="12195"/>
                        </a:cubicBezTo>
                        <a:cubicBezTo>
                          <a:pt x="15430" y="12195"/>
                          <a:pt x="21717" y="9814"/>
                          <a:pt x="20669" y="13338"/>
                        </a:cubicBezTo>
                        <a:cubicBezTo>
                          <a:pt x="20536" y="13576"/>
                          <a:pt x="20536" y="13862"/>
                          <a:pt x="20669" y="14100"/>
                        </a:cubicBezTo>
                        <a:cubicBezTo>
                          <a:pt x="22288" y="15243"/>
                          <a:pt x="25908" y="13338"/>
                          <a:pt x="26384" y="15814"/>
                        </a:cubicBezTo>
                        <a:cubicBezTo>
                          <a:pt x="26860" y="18291"/>
                          <a:pt x="24193" y="18100"/>
                          <a:pt x="25527" y="19815"/>
                        </a:cubicBezTo>
                        <a:cubicBezTo>
                          <a:pt x="26860" y="21529"/>
                          <a:pt x="28384" y="19815"/>
                          <a:pt x="29623" y="19815"/>
                        </a:cubicBezTo>
                        <a:cubicBezTo>
                          <a:pt x="30861" y="19815"/>
                          <a:pt x="31051" y="18767"/>
                          <a:pt x="31813" y="19053"/>
                        </a:cubicBezTo>
                        <a:cubicBezTo>
                          <a:pt x="32575" y="19339"/>
                          <a:pt x="31813" y="19910"/>
                          <a:pt x="31813" y="20291"/>
                        </a:cubicBezTo>
                        <a:cubicBezTo>
                          <a:pt x="31813" y="20672"/>
                          <a:pt x="32385" y="21244"/>
                          <a:pt x="32766" y="21434"/>
                        </a:cubicBezTo>
                        <a:cubicBezTo>
                          <a:pt x="33147" y="21625"/>
                          <a:pt x="34004" y="21434"/>
                          <a:pt x="34671" y="21434"/>
                        </a:cubicBezTo>
                        <a:cubicBezTo>
                          <a:pt x="35338" y="21434"/>
                          <a:pt x="35433" y="20672"/>
                          <a:pt x="35909" y="20672"/>
                        </a:cubicBezTo>
                        <a:cubicBezTo>
                          <a:pt x="36757" y="20786"/>
                          <a:pt x="37595" y="21006"/>
                          <a:pt x="38386" y="21339"/>
                        </a:cubicBezTo>
                        <a:cubicBezTo>
                          <a:pt x="38386" y="21339"/>
                          <a:pt x="42005" y="22958"/>
                          <a:pt x="41624" y="22387"/>
                        </a:cubicBezTo>
                        <a:cubicBezTo>
                          <a:pt x="41243" y="21815"/>
                          <a:pt x="40005" y="24958"/>
                          <a:pt x="41053" y="26483"/>
                        </a:cubicBezTo>
                        <a:cubicBezTo>
                          <a:pt x="42100" y="28006"/>
                          <a:pt x="47530" y="26483"/>
                          <a:pt x="49054" y="26483"/>
                        </a:cubicBezTo>
                        <a:cubicBezTo>
                          <a:pt x="50578" y="26483"/>
                          <a:pt x="50292" y="24958"/>
                          <a:pt x="49054" y="24958"/>
                        </a:cubicBezTo>
                        <a:lnTo>
                          <a:pt x="45339" y="25435"/>
                        </a:lnTo>
                        <a:cubicBezTo>
                          <a:pt x="42100" y="24006"/>
                          <a:pt x="42958" y="23053"/>
                          <a:pt x="43529" y="21434"/>
                        </a:cubicBezTo>
                        <a:cubicBezTo>
                          <a:pt x="44101" y="19815"/>
                          <a:pt x="43529" y="20482"/>
                          <a:pt x="42958" y="20482"/>
                        </a:cubicBezTo>
                        <a:cubicBezTo>
                          <a:pt x="40767" y="20482"/>
                          <a:pt x="39338" y="18481"/>
                          <a:pt x="37624" y="18577"/>
                        </a:cubicBezTo>
                        <a:cubicBezTo>
                          <a:pt x="36747" y="18843"/>
                          <a:pt x="35890" y="19167"/>
                          <a:pt x="35052" y="19529"/>
                        </a:cubicBezTo>
                        <a:cubicBezTo>
                          <a:pt x="32480" y="19529"/>
                          <a:pt x="33718" y="18767"/>
                          <a:pt x="33623" y="17053"/>
                        </a:cubicBezTo>
                        <a:cubicBezTo>
                          <a:pt x="33671" y="16738"/>
                          <a:pt x="33452" y="16453"/>
                          <a:pt x="33137" y="16405"/>
                        </a:cubicBezTo>
                        <a:cubicBezTo>
                          <a:pt x="33004" y="16386"/>
                          <a:pt x="32880" y="16415"/>
                          <a:pt x="32766" y="16481"/>
                        </a:cubicBezTo>
                        <a:cubicBezTo>
                          <a:pt x="31242" y="16958"/>
                          <a:pt x="27527" y="20005"/>
                          <a:pt x="27432" y="16481"/>
                        </a:cubicBezTo>
                        <a:cubicBezTo>
                          <a:pt x="27432" y="16005"/>
                          <a:pt x="29051" y="14957"/>
                          <a:pt x="29146" y="14290"/>
                        </a:cubicBezTo>
                        <a:cubicBezTo>
                          <a:pt x="29242" y="13624"/>
                          <a:pt x="28575" y="12195"/>
                          <a:pt x="27146" y="11909"/>
                        </a:cubicBezTo>
                        <a:cubicBezTo>
                          <a:pt x="26108" y="11662"/>
                          <a:pt x="25041" y="11662"/>
                          <a:pt x="24003" y="11909"/>
                        </a:cubicBezTo>
                        <a:cubicBezTo>
                          <a:pt x="19907" y="12576"/>
                          <a:pt x="23336" y="11909"/>
                          <a:pt x="21907" y="10861"/>
                        </a:cubicBezTo>
                        <a:cubicBezTo>
                          <a:pt x="20479" y="9814"/>
                          <a:pt x="20383" y="9623"/>
                          <a:pt x="18193" y="9718"/>
                        </a:cubicBezTo>
                        <a:cubicBezTo>
                          <a:pt x="17335" y="9814"/>
                          <a:pt x="16478" y="9814"/>
                          <a:pt x="15621" y="9718"/>
                        </a:cubicBezTo>
                        <a:cubicBezTo>
                          <a:pt x="13430" y="9147"/>
                          <a:pt x="14954" y="9718"/>
                          <a:pt x="14859" y="8290"/>
                        </a:cubicBezTo>
                        <a:cubicBezTo>
                          <a:pt x="14764" y="6861"/>
                          <a:pt x="15621" y="6575"/>
                          <a:pt x="14859" y="5527"/>
                        </a:cubicBezTo>
                        <a:cubicBezTo>
                          <a:pt x="14097" y="4480"/>
                          <a:pt x="13144" y="3718"/>
                          <a:pt x="11335" y="4099"/>
                        </a:cubicBezTo>
                        <a:cubicBezTo>
                          <a:pt x="10125" y="4365"/>
                          <a:pt x="8944" y="4746"/>
                          <a:pt x="7810" y="5242"/>
                        </a:cubicBezTo>
                        <a:cubicBezTo>
                          <a:pt x="7810" y="2289"/>
                          <a:pt x="7810" y="-92"/>
                          <a:pt x="4572" y="3"/>
                        </a:cubicBezTo>
                        <a:cubicBezTo>
                          <a:pt x="3810" y="3"/>
                          <a:pt x="3143" y="1336"/>
                          <a:pt x="4572" y="1527"/>
                        </a:cubicBezTo>
                        <a:cubicBezTo>
                          <a:pt x="6001" y="1717"/>
                          <a:pt x="6572" y="4194"/>
                          <a:pt x="6001" y="6480"/>
                        </a:cubicBezTo>
                        <a:cubicBezTo>
                          <a:pt x="3524" y="8480"/>
                          <a:pt x="286" y="11719"/>
                          <a:pt x="0" y="14481"/>
                        </a:cubicBezTo>
                        <a:close/>
                        <a:moveTo>
                          <a:pt x="3524" y="11814"/>
                        </a:moveTo>
                        <a:cubicBezTo>
                          <a:pt x="4181" y="10804"/>
                          <a:pt x="5058" y="9957"/>
                          <a:pt x="6096" y="9337"/>
                        </a:cubicBezTo>
                        <a:cubicBezTo>
                          <a:pt x="5972" y="9671"/>
                          <a:pt x="5820" y="9995"/>
                          <a:pt x="5620" y="10290"/>
                        </a:cubicBezTo>
                        <a:cubicBezTo>
                          <a:pt x="5334" y="10861"/>
                          <a:pt x="2857" y="14005"/>
                          <a:pt x="3524" y="11814"/>
                        </a:cubicBezTo>
                        <a:close/>
                      </a:path>
                    </a:pathLst>
                  </a:custGeom>
                  <a:solidFill>
                    <a:srgbClr val="000000"/>
                  </a:solidFill>
                  <a:ln w="9525" cap="flat">
                    <a:noFill/>
                    <a:prstDash val="solid"/>
                    <a:miter/>
                  </a:ln>
                </p:spPr>
                <p:txBody>
                  <a:bodyPr rtlCol="0" anchor="ctr"/>
                  <a:lstStyle/>
                  <a:p>
                    <a:pPr defTabSz="914378"/>
                    <a:endParaRPr lang="en-US"/>
                  </a:p>
                </p:txBody>
              </p:sp>
              <p:sp>
                <p:nvSpPr>
                  <p:cNvPr id="274" name="Freeform: Shape 273">
                    <a:extLst>
                      <a:ext uri="{FF2B5EF4-FFF2-40B4-BE49-F238E27FC236}">
                        <a16:creationId xmlns:a16="http://schemas.microsoft.com/office/drawing/2014/main" xmlns="" id="{F60BF076-D669-4298-A219-201E6A0D764E}"/>
                      </a:ext>
                    </a:extLst>
                  </p:cNvPr>
                  <p:cNvSpPr/>
                  <p:nvPr/>
                </p:nvSpPr>
                <p:spPr>
                  <a:xfrm>
                    <a:off x="3197527" y="3151806"/>
                    <a:ext cx="65459" cy="36727"/>
                  </a:xfrm>
                  <a:custGeom>
                    <a:avLst/>
                    <a:gdLst>
                      <a:gd name="connsiteX0" fmla="*/ 6191 w 65459"/>
                      <a:gd name="connsiteY0" fmla="*/ 17237 h 36727"/>
                      <a:gd name="connsiteX1" fmla="*/ 14097 w 65459"/>
                      <a:gd name="connsiteY1" fmla="*/ 9141 h 36727"/>
                      <a:gd name="connsiteX2" fmla="*/ 17526 w 65459"/>
                      <a:gd name="connsiteY2" fmla="*/ 8283 h 36727"/>
                      <a:gd name="connsiteX3" fmla="*/ 17526 w 65459"/>
                      <a:gd name="connsiteY3" fmla="*/ 12379 h 36727"/>
                      <a:gd name="connsiteX4" fmla="*/ 18059 w 65459"/>
                      <a:gd name="connsiteY4" fmla="*/ 13313 h 36727"/>
                      <a:gd name="connsiteX5" fmla="*/ 18383 w 65459"/>
                      <a:gd name="connsiteY5" fmla="*/ 13332 h 36727"/>
                      <a:gd name="connsiteX6" fmla="*/ 27051 w 65459"/>
                      <a:gd name="connsiteY6" fmla="*/ 16094 h 36727"/>
                      <a:gd name="connsiteX7" fmla="*/ 27051 w 65459"/>
                      <a:gd name="connsiteY7" fmla="*/ 16951 h 36727"/>
                      <a:gd name="connsiteX8" fmla="*/ 31813 w 65459"/>
                      <a:gd name="connsiteY8" fmla="*/ 18952 h 36727"/>
                      <a:gd name="connsiteX9" fmla="*/ 32356 w 65459"/>
                      <a:gd name="connsiteY9" fmla="*/ 19885 h 36727"/>
                      <a:gd name="connsiteX10" fmla="*/ 32480 w 65459"/>
                      <a:gd name="connsiteY10" fmla="*/ 19904 h 36727"/>
                      <a:gd name="connsiteX11" fmla="*/ 42005 w 65459"/>
                      <a:gd name="connsiteY11" fmla="*/ 19904 h 36727"/>
                      <a:gd name="connsiteX12" fmla="*/ 46577 w 65459"/>
                      <a:gd name="connsiteY12" fmla="*/ 19904 h 36727"/>
                      <a:gd name="connsiteX13" fmla="*/ 45529 w 65459"/>
                      <a:gd name="connsiteY13" fmla="*/ 24476 h 36727"/>
                      <a:gd name="connsiteX14" fmla="*/ 45463 w 65459"/>
                      <a:gd name="connsiteY14" fmla="*/ 25552 h 36727"/>
                      <a:gd name="connsiteX15" fmla="*/ 45529 w 65459"/>
                      <a:gd name="connsiteY15" fmla="*/ 25619 h 36727"/>
                      <a:gd name="connsiteX16" fmla="*/ 47434 w 65459"/>
                      <a:gd name="connsiteY16" fmla="*/ 29238 h 36727"/>
                      <a:gd name="connsiteX17" fmla="*/ 47368 w 65459"/>
                      <a:gd name="connsiteY17" fmla="*/ 30315 h 36727"/>
                      <a:gd name="connsiteX18" fmla="*/ 47434 w 65459"/>
                      <a:gd name="connsiteY18" fmla="*/ 30381 h 36727"/>
                      <a:gd name="connsiteX19" fmla="*/ 60579 w 65459"/>
                      <a:gd name="connsiteY19" fmla="*/ 33144 h 36727"/>
                      <a:gd name="connsiteX20" fmla="*/ 64770 w 65459"/>
                      <a:gd name="connsiteY20" fmla="*/ 36668 h 36727"/>
                      <a:gd name="connsiteX21" fmla="*/ 64770 w 65459"/>
                      <a:gd name="connsiteY21" fmla="*/ 35239 h 36727"/>
                      <a:gd name="connsiteX22" fmla="*/ 61341 w 65459"/>
                      <a:gd name="connsiteY22" fmla="*/ 28953 h 36727"/>
                      <a:gd name="connsiteX23" fmla="*/ 50768 w 65459"/>
                      <a:gd name="connsiteY23" fmla="*/ 28953 h 36727"/>
                      <a:gd name="connsiteX24" fmla="*/ 49720 w 65459"/>
                      <a:gd name="connsiteY24" fmla="*/ 25333 h 36727"/>
                      <a:gd name="connsiteX25" fmla="*/ 48006 w 65459"/>
                      <a:gd name="connsiteY25" fmla="*/ 24666 h 36727"/>
                      <a:gd name="connsiteX26" fmla="*/ 47339 w 65459"/>
                      <a:gd name="connsiteY26" fmla="*/ 24000 h 36727"/>
                      <a:gd name="connsiteX27" fmla="*/ 47339 w 65459"/>
                      <a:gd name="connsiteY27" fmla="*/ 22857 h 36727"/>
                      <a:gd name="connsiteX28" fmla="*/ 48006 w 65459"/>
                      <a:gd name="connsiteY28" fmla="*/ 21523 h 36727"/>
                      <a:gd name="connsiteX29" fmla="*/ 38481 w 65459"/>
                      <a:gd name="connsiteY29" fmla="*/ 17713 h 36727"/>
                      <a:gd name="connsiteX30" fmla="*/ 32956 w 65459"/>
                      <a:gd name="connsiteY30" fmla="*/ 17713 h 36727"/>
                      <a:gd name="connsiteX31" fmla="*/ 32956 w 65459"/>
                      <a:gd name="connsiteY31" fmla="*/ 16380 h 36727"/>
                      <a:gd name="connsiteX32" fmla="*/ 28384 w 65459"/>
                      <a:gd name="connsiteY32" fmla="*/ 14570 h 36727"/>
                      <a:gd name="connsiteX33" fmla="*/ 28384 w 65459"/>
                      <a:gd name="connsiteY33" fmla="*/ 11808 h 36727"/>
                      <a:gd name="connsiteX34" fmla="*/ 19907 w 65459"/>
                      <a:gd name="connsiteY34" fmla="*/ 10760 h 36727"/>
                      <a:gd name="connsiteX35" fmla="*/ 18478 w 65459"/>
                      <a:gd name="connsiteY35" fmla="*/ 10760 h 36727"/>
                      <a:gd name="connsiteX36" fmla="*/ 19812 w 65459"/>
                      <a:gd name="connsiteY36" fmla="*/ 9427 h 36727"/>
                      <a:gd name="connsiteX37" fmla="*/ 19812 w 65459"/>
                      <a:gd name="connsiteY37" fmla="*/ 7617 h 36727"/>
                      <a:gd name="connsiteX38" fmla="*/ 16954 w 65459"/>
                      <a:gd name="connsiteY38" fmla="*/ 5902 h 36727"/>
                      <a:gd name="connsiteX39" fmla="*/ 12954 w 65459"/>
                      <a:gd name="connsiteY39" fmla="*/ 6664 h 36727"/>
                      <a:gd name="connsiteX40" fmla="*/ 13621 w 65459"/>
                      <a:gd name="connsiteY40" fmla="*/ 2378 h 36727"/>
                      <a:gd name="connsiteX41" fmla="*/ 4096 w 65459"/>
                      <a:gd name="connsiteY41" fmla="*/ 2378 h 36727"/>
                      <a:gd name="connsiteX42" fmla="*/ 4096 w 65459"/>
                      <a:gd name="connsiteY42" fmla="*/ 3711 h 36727"/>
                      <a:gd name="connsiteX43" fmla="*/ 10096 w 65459"/>
                      <a:gd name="connsiteY43" fmla="*/ 1902 h 36727"/>
                      <a:gd name="connsiteX44" fmla="*/ 9334 w 65459"/>
                      <a:gd name="connsiteY44" fmla="*/ 8379 h 36727"/>
                      <a:gd name="connsiteX45" fmla="*/ 6286 w 65459"/>
                      <a:gd name="connsiteY45" fmla="*/ 9903 h 36727"/>
                      <a:gd name="connsiteX46" fmla="*/ 0 w 65459"/>
                      <a:gd name="connsiteY46" fmla="*/ 13998 h 36727"/>
                      <a:gd name="connsiteX47" fmla="*/ 6191 w 65459"/>
                      <a:gd name="connsiteY47" fmla="*/ 17237 h 36727"/>
                      <a:gd name="connsiteX48" fmla="*/ 7810 w 65459"/>
                      <a:gd name="connsiteY48" fmla="*/ 12284 h 36727"/>
                      <a:gd name="connsiteX49" fmla="*/ 10192 w 65459"/>
                      <a:gd name="connsiteY49" fmla="*/ 11046 h 36727"/>
                      <a:gd name="connsiteX50" fmla="*/ 6191 w 65459"/>
                      <a:gd name="connsiteY50" fmla="*/ 15237 h 36727"/>
                      <a:gd name="connsiteX51" fmla="*/ 3810 w 65459"/>
                      <a:gd name="connsiteY51" fmla="*/ 15237 h 36727"/>
                      <a:gd name="connsiteX52" fmla="*/ 7810 w 65459"/>
                      <a:gd name="connsiteY52" fmla="*/ 12284 h 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5459" h="36727">
                        <a:moveTo>
                          <a:pt x="6191" y="17237"/>
                        </a:moveTo>
                        <a:cubicBezTo>
                          <a:pt x="9420" y="15189"/>
                          <a:pt x="12125" y="12417"/>
                          <a:pt x="14097" y="9141"/>
                        </a:cubicBezTo>
                        <a:cubicBezTo>
                          <a:pt x="15154" y="8588"/>
                          <a:pt x="16335" y="8293"/>
                          <a:pt x="17526" y="8283"/>
                        </a:cubicBezTo>
                        <a:cubicBezTo>
                          <a:pt x="22003" y="8950"/>
                          <a:pt x="18193" y="10665"/>
                          <a:pt x="17526" y="12379"/>
                        </a:cubicBezTo>
                        <a:cubicBezTo>
                          <a:pt x="17412" y="12789"/>
                          <a:pt x="17659" y="13208"/>
                          <a:pt x="18059" y="13313"/>
                        </a:cubicBezTo>
                        <a:cubicBezTo>
                          <a:pt x="18164" y="13341"/>
                          <a:pt x="18278" y="13351"/>
                          <a:pt x="18383" y="13332"/>
                        </a:cubicBezTo>
                        <a:cubicBezTo>
                          <a:pt x="21526" y="12855"/>
                          <a:pt x="29146" y="10950"/>
                          <a:pt x="27051" y="16094"/>
                        </a:cubicBezTo>
                        <a:cubicBezTo>
                          <a:pt x="26879" y="16351"/>
                          <a:pt x="26879" y="16694"/>
                          <a:pt x="27051" y="16951"/>
                        </a:cubicBezTo>
                        <a:cubicBezTo>
                          <a:pt x="28003" y="16951"/>
                          <a:pt x="32290" y="17904"/>
                          <a:pt x="31813" y="18952"/>
                        </a:cubicBezTo>
                        <a:cubicBezTo>
                          <a:pt x="31709" y="19361"/>
                          <a:pt x="31947" y="19780"/>
                          <a:pt x="32356" y="19885"/>
                        </a:cubicBezTo>
                        <a:cubicBezTo>
                          <a:pt x="32394" y="19894"/>
                          <a:pt x="32442" y="19904"/>
                          <a:pt x="32480" y="19904"/>
                        </a:cubicBezTo>
                        <a:cubicBezTo>
                          <a:pt x="35652" y="19723"/>
                          <a:pt x="38833" y="19723"/>
                          <a:pt x="42005" y="19904"/>
                        </a:cubicBezTo>
                        <a:cubicBezTo>
                          <a:pt x="43529" y="19742"/>
                          <a:pt x="45053" y="19742"/>
                          <a:pt x="46577" y="19904"/>
                        </a:cubicBezTo>
                        <a:cubicBezTo>
                          <a:pt x="47625" y="21142"/>
                          <a:pt x="46006" y="23714"/>
                          <a:pt x="45529" y="24476"/>
                        </a:cubicBezTo>
                        <a:cubicBezTo>
                          <a:pt x="45215" y="24752"/>
                          <a:pt x="45186" y="25238"/>
                          <a:pt x="45463" y="25552"/>
                        </a:cubicBezTo>
                        <a:cubicBezTo>
                          <a:pt x="45482" y="25571"/>
                          <a:pt x="45510" y="25600"/>
                          <a:pt x="45529" y="25619"/>
                        </a:cubicBezTo>
                        <a:cubicBezTo>
                          <a:pt x="47244" y="26381"/>
                          <a:pt x="48577" y="27429"/>
                          <a:pt x="47434" y="29238"/>
                        </a:cubicBezTo>
                        <a:cubicBezTo>
                          <a:pt x="47120" y="29515"/>
                          <a:pt x="47092" y="30000"/>
                          <a:pt x="47368" y="30315"/>
                        </a:cubicBezTo>
                        <a:cubicBezTo>
                          <a:pt x="47387" y="30334"/>
                          <a:pt x="47415" y="30362"/>
                          <a:pt x="47434" y="30381"/>
                        </a:cubicBezTo>
                        <a:cubicBezTo>
                          <a:pt x="51721" y="31524"/>
                          <a:pt x="59341" y="28000"/>
                          <a:pt x="60579" y="33144"/>
                        </a:cubicBezTo>
                        <a:cubicBezTo>
                          <a:pt x="61341" y="36287"/>
                          <a:pt x="60579" y="36954"/>
                          <a:pt x="64770" y="36668"/>
                        </a:cubicBezTo>
                        <a:cubicBezTo>
                          <a:pt x="65437" y="36668"/>
                          <a:pt x="65913" y="35239"/>
                          <a:pt x="64770" y="35239"/>
                        </a:cubicBezTo>
                        <a:cubicBezTo>
                          <a:pt x="60674" y="35239"/>
                          <a:pt x="63627" y="30572"/>
                          <a:pt x="61341" y="28953"/>
                        </a:cubicBezTo>
                        <a:cubicBezTo>
                          <a:pt x="59055" y="27333"/>
                          <a:pt x="53340" y="30381"/>
                          <a:pt x="50768" y="28953"/>
                        </a:cubicBezTo>
                        <a:cubicBezTo>
                          <a:pt x="48196" y="27524"/>
                          <a:pt x="51244" y="27238"/>
                          <a:pt x="49720" y="25333"/>
                        </a:cubicBezTo>
                        <a:cubicBezTo>
                          <a:pt x="48196" y="23428"/>
                          <a:pt x="48292" y="25333"/>
                          <a:pt x="48006" y="24666"/>
                        </a:cubicBezTo>
                        <a:cubicBezTo>
                          <a:pt x="47720" y="24000"/>
                          <a:pt x="47434" y="24000"/>
                          <a:pt x="47339" y="24000"/>
                        </a:cubicBezTo>
                        <a:cubicBezTo>
                          <a:pt x="47244" y="24000"/>
                          <a:pt x="47339" y="23523"/>
                          <a:pt x="47339" y="22857"/>
                        </a:cubicBezTo>
                        <a:cubicBezTo>
                          <a:pt x="47339" y="22190"/>
                          <a:pt x="47815" y="22095"/>
                          <a:pt x="48006" y="21523"/>
                        </a:cubicBezTo>
                        <a:cubicBezTo>
                          <a:pt x="48958" y="16761"/>
                          <a:pt x="41338" y="17904"/>
                          <a:pt x="38481" y="17713"/>
                        </a:cubicBezTo>
                        <a:cubicBezTo>
                          <a:pt x="36643" y="17856"/>
                          <a:pt x="34795" y="17856"/>
                          <a:pt x="32956" y="17713"/>
                        </a:cubicBezTo>
                        <a:cubicBezTo>
                          <a:pt x="32956" y="17713"/>
                          <a:pt x="32956" y="16570"/>
                          <a:pt x="32956" y="16380"/>
                        </a:cubicBezTo>
                        <a:cubicBezTo>
                          <a:pt x="32956" y="16189"/>
                          <a:pt x="28480" y="14760"/>
                          <a:pt x="28384" y="14570"/>
                        </a:cubicBezTo>
                        <a:cubicBezTo>
                          <a:pt x="28289" y="14379"/>
                          <a:pt x="29432" y="12760"/>
                          <a:pt x="28384" y="11808"/>
                        </a:cubicBezTo>
                        <a:cubicBezTo>
                          <a:pt x="27337" y="10855"/>
                          <a:pt x="21907" y="10665"/>
                          <a:pt x="19907" y="10760"/>
                        </a:cubicBezTo>
                        <a:lnTo>
                          <a:pt x="18478" y="10760"/>
                        </a:lnTo>
                        <a:cubicBezTo>
                          <a:pt x="18478" y="10760"/>
                          <a:pt x="19717" y="10760"/>
                          <a:pt x="19812" y="9427"/>
                        </a:cubicBezTo>
                        <a:cubicBezTo>
                          <a:pt x="19907" y="8093"/>
                          <a:pt x="19812" y="8474"/>
                          <a:pt x="19812" y="7617"/>
                        </a:cubicBezTo>
                        <a:cubicBezTo>
                          <a:pt x="19812" y="6760"/>
                          <a:pt x="18288" y="6093"/>
                          <a:pt x="16954" y="5902"/>
                        </a:cubicBezTo>
                        <a:cubicBezTo>
                          <a:pt x="15583" y="5883"/>
                          <a:pt x="14221" y="6150"/>
                          <a:pt x="12954" y="6664"/>
                        </a:cubicBezTo>
                        <a:cubicBezTo>
                          <a:pt x="13611" y="5340"/>
                          <a:pt x="13849" y="3845"/>
                          <a:pt x="13621" y="2378"/>
                        </a:cubicBezTo>
                        <a:cubicBezTo>
                          <a:pt x="12478" y="-2289"/>
                          <a:pt x="7144" y="1140"/>
                          <a:pt x="4096" y="2378"/>
                        </a:cubicBezTo>
                        <a:cubicBezTo>
                          <a:pt x="3429" y="2378"/>
                          <a:pt x="3238" y="3997"/>
                          <a:pt x="4096" y="3711"/>
                        </a:cubicBezTo>
                        <a:cubicBezTo>
                          <a:pt x="4953" y="3426"/>
                          <a:pt x="8668" y="1616"/>
                          <a:pt x="10096" y="1902"/>
                        </a:cubicBezTo>
                        <a:cubicBezTo>
                          <a:pt x="11525" y="2187"/>
                          <a:pt x="10763" y="6093"/>
                          <a:pt x="9334" y="8379"/>
                        </a:cubicBezTo>
                        <a:lnTo>
                          <a:pt x="6286" y="9903"/>
                        </a:lnTo>
                        <a:cubicBezTo>
                          <a:pt x="3848" y="10646"/>
                          <a:pt x="1667" y="12065"/>
                          <a:pt x="0" y="13998"/>
                        </a:cubicBezTo>
                        <a:cubicBezTo>
                          <a:pt x="190" y="17713"/>
                          <a:pt x="3143" y="18761"/>
                          <a:pt x="6191" y="17237"/>
                        </a:cubicBezTo>
                        <a:close/>
                        <a:moveTo>
                          <a:pt x="7810" y="12284"/>
                        </a:moveTo>
                        <a:lnTo>
                          <a:pt x="10192" y="11046"/>
                        </a:lnTo>
                        <a:cubicBezTo>
                          <a:pt x="9277" y="12789"/>
                          <a:pt x="7887" y="14236"/>
                          <a:pt x="6191" y="15237"/>
                        </a:cubicBezTo>
                        <a:cubicBezTo>
                          <a:pt x="6191" y="15237"/>
                          <a:pt x="2857" y="16475"/>
                          <a:pt x="3810" y="15237"/>
                        </a:cubicBezTo>
                        <a:cubicBezTo>
                          <a:pt x="4858" y="13913"/>
                          <a:pt x="6239" y="12893"/>
                          <a:pt x="7810" y="12284"/>
                        </a:cubicBezTo>
                        <a:close/>
                      </a:path>
                    </a:pathLst>
                  </a:custGeom>
                  <a:solidFill>
                    <a:srgbClr val="000000"/>
                  </a:solidFill>
                  <a:ln w="9525" cap="flat">
                    <a:noFill/>
                    <a:prstDash val="solid"/>
                    <a:miter/>
                  </a:ln>
                </p:spPr>
                <p:txBody>
                  <a:bodyPr rtlCol="0" anchor="ctr"/>
                  <a:lstStyle/>
                  <a:p>
                    <a:pPr defTabSz="914378"/>
                    <a:endParaRPr lang="en-US"/>
                  </a:p>
                </p:txBody>
              </p:sp>
              <p:sp>
                <p:nvSpPr>
                  <p:cNvPr id="275" name="Freeform: Shape 274">
                    <a:extLst>
                      <a:ext uri="{FF2B5EF4-FFF2-40B4-BE49-F238E27FC236}">
                        <a16:creationId xmlns:a16="http://schemas.microsoft.com/office/drawing/2014/main" xmlns="" id="{96CD40E4-0EAA-479E-8384-D93E232B06DA}"/>
                      </a:ext>
                    </a:extLst>
                  </p:cNvPr>
                  <p:cNvSpPr/>
                  <p:nvPr/>
                </p:nvSpPr>
                <p:spPr>
                  <a:xfrm>
                    <a:off x="3155522" y="3123799"/>
                    <a:ext cx="50089" cy="26924"/>
                  </a:xfrm>
                  <a:custGeom>
                    <a:avLst/>
                    <a:gdLst>
                      <a:gd name="connsiteX0" fmla="*/ 0 w 50089"/>
                      <a:gd name="connsiteY0" fmla="*/ 14383 h 26924"/>
                      <a:gd name="connsiteX1" fmla="*/ 476 w 50089"/>
                      <a:gd name="connsiteY1" fmla="*/ 15050 h 26924"/>
                      <a:gd name="connsiteX2" fmla="*/ 8763 w 50089"/>
                      <a:gd name="connsiteY2" fmla="*/ 7620 h 26924"/>
                      <a:gd name="connsiteX3" fmla="*/ 13430 w 50089"/>
                      <a:gd name="connsiteY3" fmla="*/ 9144 h 26924"/>
                      <a:gd name="connsiteX4" fmla="*/ 12668 w 50089"/>
                      <a:gd name="connsiteY4" fmla="*/ 11335 h 26924"/>
                      <a:gd name="connsiteX5" fmla="*/ 13335 w 50089"/>
                      <a:gd name="connsiteY5" fmla="*/ 12097 h 26924"/>
                      <a:gd name="connsiteX6" fmla="*/ 20669 w 50089"/>
                      <a:gd name="connsiteY6" fmla="*/ 13145 h 26924"/>
                      <a:gd name="connsiteX7" fmla="*/ 20669 w 50089"/>
                      <a:gd name="connsiteY7" fmla="*/ 14002 h 26924"/>
                      <a:gd name="connsiteX8" fmla="*/ 26479 w 50089"/>
                      <a:gd name="connsiteY8" fmla="*/ 15716 h 26924"/>
                      <a:gd name="connsiteX9" fmla="*/ 25622 w 50089"/>
                      <a:gd name="connsiteY9" fmla="*/ 19621 h 26924"/>
                      <a:gd name="connsiteX10" fmla="*/ 29623 w 50089"/>
                      <a:gd name="connsiteY10" fmla="*/ 19621 h 26924"/>
                      <a:gd name="connsiteX11" fmla="*/ 31909 w 50089"/>
                      <a:gd name="connsiteY11" fmla="*/ 18860 h 26924"/>
                      <a:gd name="connsiteX12" fmla="*/ 31909 w 50089"/>
                      <a:gd name="connsiteY12" fmla="*/ 20003 h 26924"/>
                      <a:gd name="connsiteX13" fmla="*/ 32861 w 50089"/>
                      <a:gd name="connsiteY13" fmla="*/ 21241 h 26924"/>
                      <a:gd name="connsiteX14" fmla="*/ 34671 w 50089"/>
                      <a:gd name="connsiteY14" fmla="*/ 21241 h 26924"/>
                      <a:gd name="connsiteX15" fmla="*/ 36004 w 50089"/>
                      <a:gd name="connsiteY15" fmla="*/ 20574 h 26924"/>
                      <a:gd name="connsiteX16" fmla="*/ 38481 w 50089"/>
                      <a:gd name="connsiteY16" fmla="*/ 21241 h 26924"/>
                      <a:gd name="connsiteX17" fmla="*/ 41624 w 50089"/>
                      <a:gd name="connsiteY17" fmla="*/ 22193 h 26924"/>
                      <a:gd name="connsiteX18" fmla="*/ 41148 w 50089"/>
                      <a:gd name="connsiteY18" fmla="*/ 26289 h 26924"/>
                      <a:gd name="connsiteX19" fmla="*/ 49054 w 50089"/>
                      <a:gd name="connsiteY19" fmla="*/ 26289 h 26924"/>
                      <a:gd name="connsiteX20" fmla="*/ 49054 w 50089"/>
                      <a:gd name="connsiteY20" fmla="*/ 24670 h 26924"/>
                      <a:gd name="connsiteX21" fmla="*/ 45244 w 50089"/>
                      <a:gd name="connsiteY21" fmla="*/ 25146 h 26924"/>
                      <a:gd name="connsiteX22" fmla="*/ 43529 w 50089"/>
                      <a:gd name="connsiteY22" fmla="*/ 21241 h 26924"/>
                      <a:gd name="connsiteX23" fmla="*/ 42863 w 50089"/>
                      <a:gd name="connsiteY23" fmla="*/ 20288 h 26924"/>
                      <a:gd name="connsiteX24" fmla="*/ 37624 w 50089"/>
                      <a:gd name="connsiteY24" fmla="*/ 18288 h 26924"/>
                      <a:gd name="connsiteX25" fmla="*/ 34957 w 50089"/>
                      <a:gd name="connsiteY25" fmla="*/ 19336 h 26924"/>
                      <a:gd name="connsiteX26" fmla="*/ 33623 w 50089"/>
                      <a:gd name="connsiteY26" fmla="*/ 16764 h 26924"/>
                      <a:gd name="connsiteX27" fmla="*/ 32671 w 50089"/>
                      <a:gd name="connsiteY27" fmla="*/ 16193 h 26924"/>
                      <a:gd name="connsiteX28" fmla="*/ 27432 w 50089"/>
                      <a:gd name="connsiteY28" fmla="*/ 16193 h 26924"/>
                      <a:gd name="connsiteX29" fmla="*/ 29051 w 50089"/>
                      <a:gd name="connsiteY29" fmla="*/ 14002 h 26924"/>
                      <a:gd name="connsiteX30" fmla="*/ 27051 w 50089"/>
                      <a:gd name="connsiteY30" fmla="*/ 11621 h 26924"/>
                      <a:gd name="connsiteX31" fmla="*/ 23908 w 50089"/>
                      <a:gd name="connsiteY31" fmla="*/ 12097 h 26924"/>
                      <a:gd name="connsiteX32" fmla="*/ 21908 w 50089"/>
                      <a:gd name="connsiteY32" fmla="*/ 11049 h 26924"/>
                      <a:gd name="connsiteX33" fmla="*/ 18193 w 50089"/>
                      <a:gd name="connsiteY33" fmla="*/ 9811 h 26924"/>
                      <a:gd name="connsiteX34" fmla="*/ 15621 w 50089"/>
                      <a:gd name="connsiteY34" fmla="*/ 9811 h 26924"/>
                      <a:gd name="connsiteX35" fmla="*/ 14764 w 50089"/>
                      <a:gd name="connsiteY35" fmla="*/ 8382 h 26924"/>
                      <a:gd name="connsiteX36" fmla="*/ 15240 w 50089"/>
                      <a:gd name="connsiteY36" fmla="*/ 5525 h 26924"/>
                      <a:gd name="connsiteX37" fmla="*/ 11621 w 50089"/>
                      <a:gd name="connsiteY37" fmla="*/ 4096 h 26924"/>
                      <a:gd name="connsiteX38" fmla="*/ 8192 w 50089"/>
                      <a:gd name="connsiteY38" fmla="*/ 5334 h 26924"/>
                      <a:gd name="connsiteX39" fmla="*/ 4858 w 50089"/>
                      <a:gd name="connsiteY39" fmla="*/ 0 h 26924"/>
                      <a:gd name="connsiteX40" fmla="*/ 4381 w 50089"/>
                      <a:gd name="connsiteY40" fmla="*/ 1524 h 26924"/>
                      <a:gd name="connsiteX41" fmla="*/ 5905 w 50089"/>
                      <a:gd name="connsiteY41" fmla="*/ 6477 h 26924"/>
                      <a:gd name="connsiteX42" fmla="*/ 0 w 50089"/>
                      <a:gd name="connsiteY42" fmla="*/ 14383 h 26924"/>
                      <a:gd name="connsiteX43" fmla="*/ 3524 w 50089"/>
                      <a:gd name="connsiteY43" fmla="*/ 11716 h 26924"/>
                      <a:gd name="connsiteX44" fmla="*/ 6096 w 50089"/>
                      <a:gd name="connsiteY44" fmla="*/ 9144 h 26924"/>
                      <a:gd name="connsiteX45" fmla="*/ 5620 w 50089"/>
                      <a:gd name="connsiteY45" fmla="*/ 10192 h 26924"/>
                      <a:gd name="connsiteX46" fmla="*/ 3524 w 50089"/>
                      <a:gd name="connsiteY46" fmla="*/ 11621 h 2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0089" h="26924">
                        <a:moveTo>
                          <a:pt x="0" y="14383"/>
                        </a:moveTo>
                        <a:cubicBezTo>
                          <a:pt x="0" y="14383"/>
                          <a:pt x="0" y="14954"/>
                          <a:pt x="476" y="15050"/>
                        </a:cubicBezTo>
                        <a:cubicBezTo>
                          <a:pt x="4096" y="16193"/>
                          <a:pt x="7429" y="11906"/>
                          <a:pt x="8763" y="7620"/>
                        </a:cubicBezTo>
                        <a:cubicBezTo>
                          <a:pt x="10096" y="7620"/>
                          <a:pt x="12954" y="7049"/>
                          <a:pt x="13430" y="9144"/>
                        </a:cubicBezTo>
                        <a:cubicBezTo>
                          <a:pt x="13135" y="9858"/>
                          <a:pt x="12878" y="10592"/>
                          <a:pt x="12668" y="11335"/>
                        </a:cubicBezTo>
                        <a:cubicBezTo>
                          <a:pt x="12668" y="11725"/>
                          <a:pt x="12954" y="12049"/>
                          <a:pt x="13335" y="12097"/>
                        </a:cubicBezTo>
                        <a:cubicBezTo>
                          <a:pt x="15335" y="12097"/>
                          <a:pt x="21717" y="9716"/>
                          <a:pt x="20669" y="13145"/>
                        </a:cubicBezTo>
                        <a:cubicBezTo>
                          <a:pt x="20536" y="13411"/>
                          <a:pt x="20536" y="13735"/>
                          <a:pt x="20669" y="14002"/>
                        </a:cubicBezTo>
                        <a:cubicBezTo>
                          <a:pt x="22384" y="15050"/>
                          <a:pt x="26003" y="13145"/>
                          <a:pt x="26479" y="15716"/>
                        </a:cubicBezTo>
                        <a:cubicBezTo>
                          <a:pt x="26956" y="18288"/>
                          <a:pt x="24193" y="18002"/>
                          <a:pt x="25622" y="19621"/>
                        </a:cubicBezTo>
                        <a:cubicBezTo>
                          <a:pt x="27051" y="21241"/>
                          <a:pt x="28480" y="19621"/>
                          <a:pt x="29623" y="19621"/>
                        </a:cubicBezTo>
                        <a:cubicBezTo>
                          <a:pt x="30766" y="19621"/>
                          <a:pt x="31051" y="18574"/>
                          <a:pt x="31909" y="18860"/>
                        </a:cubicBezTo>
                        <a:cubicBezTo>
                          <a:pt x="32766" y="19145"/>
                          <a:pt x="31909" y="19621"/>
                          <a:pt x="31909" y="20003"/>
                        </a:cubicBezTo>
                        <a:cubicBezTo>
                          <a:pt x="31909" y="20384"/>
                          <a:pt x="32385" y="20955"/>
                          <a:pt x="32861" y="21241"/>
                        </a:cubicBezTo>
                        <a:cubicBezTo>
                          <a:pt x="33338" y="21527"/>
                          <a:pt x="34100" y="21241"/>
                          <a:pt x="34671" y="21241"/>
                        </a:cubicBezTo>
                        <a:cubicBezTo>
                          <a:pt x="35242" y="21241"/>
                          <a:pt x="35528" y="20574"/>
                          <a:pt x="36004" y="20574"/>
                        </a:cubicBezTo>
                        <a:cubicBezTo>
                          <a:pt x="36862" y="20650"/>
                          <a:pt x="37700" y="20879"/>
                          <a:pt x="38481" y="21241"/>
                        </a:cubicBezTo>
                        <a:cubicBezTo>
                          <a:pt x="38481" y="21241"/>
                          <a:pt x="42005" y="22860"/>
                          <a:pt x="41624" y="22193"/>
                        </a:cubicBezTo>
                        <a:cubicBezTo>
                          <a:pt x="42196" y="23146"/>
                          <a:pt x="40005" y="24860"/>
                          <a:pt x="41148" y="26289"/>
                        </a:cubicBezTo>
                        <a:cubicBezTo>
                          <a:pt x="42291" y="27718"/>
                          <a:pt x="47625" y="26289"/>
                          <a:pt x="49054" y="26289"/>
                        </a:cubicBezTo>
                        <a:cubicBezTo>
                          <a:pt x="50483" y="26289"/>
                          <a:pt x="50387" y="24670"/>
                          <a:pt x="49054" y="24670"/>
                        </a:cubicBezTo>
                        <a:cubicBezTo>
                          <a:pt x="47720" y="24670"/>
                          <a:pt x="45339" y="25241"/>
                          <a:pt x="45244" y="25146"/>
                        </a:cubicBezTo>
                        <a:cubicBezTo>
                          <a:pt x="42005" y="23813"/>
                          <a:pt x="42863" y="22860"/>
                          <a:pt x="43529" y="21241"/>
                        </a:cubicBezTo>
                        <a:cubicBezTo>
                          <a:pt x="44196" y="19621"/>
                          <a:pt x="43529" y="20193"/>
                          <a:pt x="42863" y="20288"/>
                        </a:cubicBezTo>
                        <a:cubicBezTo>
                          <a:pt x="40767" y="20288"/>
                          <a:pt x="39243" y="18288"/>
                          <a:pt x="37624" y="18288"/>
                        </a:cubicBezTo>
                        <a:cubicBezTo>
                          <a:pt x="36004" y="18288"/>
                          <a:pt x="35242" y="19336"/>
                          <a:pt x="34957" y="19336"/>
                        </a:cubicBezTo>
                        <a:cubicBezTo>
                          <a:pt x="32385" y="19336"/>
                          <a:pt x="33623" y="18479"/>
                          <a:pt x="33623" y="16764"/>
                        </a:cubicBezTo>
                        <a:cubicBezTo>
                          <a:pt x="33623" y="15050"/>
                          <a:pt x="33052" y="16097"/>
                          <a:pt x="32671" y="16193"/>
                        </a:cubicBezTo>
                        <a:cubicBezTo>
                          <a:pt x="32290" y="16288"/>
                          <a:pt x="27432" y="19717"/>
                          <a:pt x="27432" y="16193"/>
                        </a:cubicBezTo>
                        <a:cubicBezTo>
                          <a:pt x="27432" y="15716"/>
                          <a:pt x="28956" y="14764"/>
                          <a:pt x="29051" y="14002"/>
                        </a:cubicBezTo>
                        <a:cubicBezTo>
                          <a:pt x="29146" y="13240"/>
                          <a:pt x="29051" y="12002"/>
                          <a:pt x="27051" y="11621"/>
                        </a:cubicBezTo>
                        <a:cubicBezTo>
                          <a:pt x="25984" y="11602"/>
                          <a:pt x="24917" y="11764"/>
                          <a:pt x="23908" y="12097"/>
                        </a:cubicBezTo>
                        <a:cubicBezTo>
                          <a:pt x="19907" y="12668"/>
                          <a:pt x="23241" y="12097"/>
                          <a:pt x="21908" y="11049"/>
                        </a:cubicBezTo>
                        <a:cubicBezTo>
                          <a:pt x="20993" y="9982"/>
                          <a:pt x="19564" y="9506"/>
                          <a:pt x="18193" y="9811"/>
                        </a:cubicBezTo>
                        <a:cubicBezTo>
                          <a:pt x="17345" y="9944"/>
                          <a:pt x="16469" y="9944"/>
                          <a:pt x="15621" y="9811"/>
                        </a:cubicBezTo>
                        <a:cubicBezTo>
                          <a:pt x="13430" y="9239"/>
                          <a:pt x="14859" y="9811"/>
                          <a:pt x="14764" y="8382"/>
                        </a:cubicBezTo>
                        <a:cubicBezTo>
                          <a:pt x="14668" y="6953"/>
                          <a:pt x="15621" y="6668"/>
                          <a:pt x="15240" y="5525"/>
                        </a:cubicBezTo>
                        <a:cubicBezTo>
                          <a:pt x="14859" y="4382"/>
                          <a:pt x="13430" y="3810"/>
                          <a:pt x="11621" y="4096"/>
                        </a:cubicBezTo>
                        <a:cubicBezTo>
                          <a:pt x="10420" y="4344"/>
                          <a:pt x="9268" y="4753"/>
                          <a:pt x="8192" y="5334"/>
                        </a:cubicBezTo>
                        <a:cubicBezTo>
                          <a:pt x="8192" y="2381"/>
                          <a:pt x="8192" y="0"/>
                          <a:pt x="4858" y="0"/>
                        </a:cubicBezTo>
                        <a:cubicBezTo>
                          <a:pt x="4096" y="0"/>
                          <a:pt x="3429" y="1429"/>
                          <a:pt x="4381" y="1524"/>
                        </a:cubicBezTo>
                        <a:cubicBezTo>
                          <a:pt x="5334" y="1619"/>
                          <a:pt x="6382" y="4286"/>
                          <a:pt x="5905" y="6477"/>
                        </a:cubicBezTo>
                        <a:cubicBezTo>
                          <a:pt x="3524" y="8573"/>
                          <a:pt x="190" y="11430"/>
                          <a:pt x="0" y="14383"/>
                        </a:cubicBezTo>
                        <a:close/>
                        <a:moveTo>
                          <a:pt x="3524" y="11716"/>
                        </a:moveTo>
                        <a:cubicBezTo>
                          <a:pt x="4210" y="10697"/>
                          <a:pt x="5077" y="9830"/>
                          <a:pt x="6096" y="9144"/>
                        </a:cubicBezTo>
                        <a:lnTo>
                          <a:pt x="5620" y="10192"/>
                        </a:lnTo>
                        <a:cubicBezTo>
                          <a:pt x="5239" y="10668"/>
                          <a:pt x="2762" y="13716"/>
                          <a:pt x="3524" y="11621"/>
                        </a:cubicBezTo>
                        <a:close/>
                      </a:path>
                    </a:pathLst>
                  </a:custGeom>
                  <a:solidFill>
                    <a:srgbClr val="000000"/>
                  </a:solidFill>
                  <a:ln w="9525" cap="flat">
                    <a:noFill/>
                    <a:prstDash val="solid"/>
                    <a:miter/>
                  </a:ln>
                </p:spPr>
                <p:txBody>
                  <a:bodyPr rtlCol="0" anchor="ctr"/>
                  <a:lstStyle/>
                  <a:p>
                    <a:pPr defTabSz="914378"/>
                    <a:endParaRPr lang="en-US"/>
                  </a:p>
                </p:txBody>
              </p:sp>
              <p:sp>
                <p:nvSpPr>
                  <p:cNvPr id="276" name="Freeform: Shape 275">
                    <a:extLst>
                      <a:ext uri="{FF2B5EF4-FFF2-40B4-BE49-F238E27FC236}">
                        <a16:creationId xmlns:a16="http://schemas.microsoft.com/office/drawing/2014/main" xmlns="" id="{60D9640D-2223-4763-BC61-365895F0EB4C}"/>
                      </a:ext>
                    </a:extLst>
                  </p:cNvPr>
                  <p:cNvSpPr/>
                  <p:nvPr/>
                </p:nvSpPr>
                <p:spPr>
                  <a:xfrm>
                    <a:off x="3119188" y="3100216"/>
                    <a:ext cx="38039" cy="22546"/>
                  </a:xfrm>
                  <a:custGeom>
                    <a:avLst/>
                    <a:gdLst>
                      <a:gd name="connsiteX0" fmla="*/ 519 w 38039"/>
                      <a:gd name="connsiteY0" fmla="*/ 2247 h 22546"/>
                      <a:gd name="connsiteX1" fmla="*/ 519 w 38039"/>
                      <a:gd name="connsiteY1" fmla="*/ 6724 h 22546"/>
                      <a:gd name="connsiteX2" fmla="*/ 1186 w 38039"/>
                      <a:gd name="connsiteY2" fmla="*/ 7486 h 22546"/>
                      <a:gd name="connsiteX3" fmla="*/ 8520 w 38039"/>
                      <a:gd name="connsiteY3" fmla="*/ 8629 h 22546"/>
                      <a:gd name="connsiteX4" fmla="*/ 8520 w 38039"/>
                      <a:gd name="connsiteY4" fmla="*/ 9391 h 22546"/>
                      <a:gd name="connsiteX5" fmla="*/ 14330 w 38039"/>
                      <a:gd name="connsiteY5" fmla="*/ 11105 h 22546"/>
                      <a:gd name="connsiteX6" fmla="*/ 13378 w 38039"/>
                      <a:gd name="connsiteY6" fmla="*/ 15106 h 22546"/>
                      <a:gd name="connsiteX7" fmla="*/ 17474 w 38039"/>
                      <a:gd name="connsiteY7" fmla="*/ 15106 h 22546"/>
                      <a:gd name="connsiteX8" fmla="*/ 19760 w 38039"/>
                      <a:gd name="connsiteY8" fmla="*/ 14344 h 22546"/>
                      <a:gd name="connsiteX9" fmla="*/ 19760 w 38039"/>
                      <a:gd name="connsiteY9" fmla="*/ 15582 h 22546"/>
                      <a:gd name="connsiteX10" fmla="*/ 20712 w 38039"/>
                      <a:gd name="connsiteY10" fmla="*/ 16725 h 22546"/>
                      <a:gd name="connsiteX11" fmla="*/ 22522 w 38039"/>
                      <a:gd name="connsiteY11" fmla="*/ 16725 h 22546"/>
                      <a:gd name="connsiteX12" fmla="*/ 23855 w 38039"/>
                      <a:gd name="connsiteY12" fmla="*/ 16059 h 22546"/>
                      <a:gd name="connsiteX13" fmla="*/ 26332 w 38039"/>
                      <a:gd name="connsiteY13" fmla="*/ 16725 h 22546"/>
                      <a:gd name="connsiteX14" fmla="*/ 29475 w 38039"/>
                      <a:gd name="connsiteY14" fmla="*/ 17678 h 22546"/>
                      <a:gd name="connsiteX15" fmla="*/ 28999 w 38039"/>
                      <a:gd name="connsiteY15" fmla="*/ 21869 h 22546"/>
                      <a:gd name="connsiteX16" fmla="*/ 36905 w 38039"/>
                      <a:gd name="connsiteY16" fmla="*/ 21869 h 22546"/>
                      <a:gd name="connsiteX17" fmla="*/ 37381 w 38039"/>
                      <a:gd name="connsiteY17" fmla="*/ 20345 h 22546"/>
                      <a:gd name="connsiteX18" fmla="*/ 33571 w 38039"/>
                      <a:gd name="connsiteY18" fmla="*/ 20821 h 22546"/>
                      <a:gd name="connsiteX19" fmla="*/ 31761 w 38039"/>
                      <a:gd name="connsiteY19" fmla="*/ 16820 h 22546"/>
                      <a:gd name="connsiteX20" fmla="*/ 31190 w 38039"/>
                      <a:gd name="connsiteY20" fmla="*/ 15868 h 22546"/>
                      <a:gd name="connsiteX21" fmla="*/ 25951 w 38039"/>
                      <a:gd name="connsiteY21" fmla="*/ 13963 h 22546"/>
                      <a:gd name="connsiteX22" fmla="*/ 23284 w 38039"/>
                      <a:gd name="connsiteY22" fmla="*/ 14915 h 22546"/>
                      <a:gd name="connsiteX23" fmla="*/ 21950 w 38039"/>
                      <a:gd name="connsiteY23" fmla="*/ 12344 h 22546"/>
                      <a:gd name="connsiteX24" fmla="*/ 21007 w 38039"/>
                      <a:gd name="connsiteY24" fmla="*/ 12334 h 22546"/>
                      <a:gd name="connsiteX25" fmla="*/ 20998 w 38039"/>
                      <a:gd name="connsiteY25" fmla="*/ 12344 h 22546"/>
                      <a:gd name="connsiteX26" fmla="*/ 15664 w 38039"/>
                      <a:gd name="connsiteY26" fmla="*/ 12344 h 22546"/>
                      <a:gd name="connsiteX27" fmla="*/ 17378 w 38039"/>
                      <a:gd name="connsiteY27" fmla="*/ 10153 h 22546"/>
                      <a:gd name="connsiteX28" fmla="*/ 15378 w 38039"/>
                      <a:gd name="connsiteY28" fmla="*/ 7677 h 22546"/>
                      <a:gd name="connsiteX29" fmla="*/ 12235 w 38039"/>
                      <a:gd name="connsiteY29" fmla="*/ 8153 h 22546"/>
                      <a:gd name="connsiteX30" fmla="*/ 10235 w 38039"/>
                      <a:gd name="connsiteY30" fmla="*/ 7105 h 22546"/>
                      <a:gd name="connsiteX31" fmla="*/ 6425 w 38039"/>
                      <a:gd name="connsiteY31" fmla="*/ 5962 h 22546"/>
                      <a:gd name="connsiteX32" fmla="*/ 3948 w 38039"/>
                      <a:gd name="connsiteY32" fmla="*/ 5962 h 22546"/>
                      <a:gd name="connsiteX33" fmla="*/ 3091 w 38039"/>
                      <a:gd name="connsiteY33" fmla="*/ 4533 h 22546"/>
                      <a:gd name="connsiteX34" fmla="*/ 3567 w 38039"/>
                      <a:gd name="connsiteY34" fmla="*/ 1771 h 22546"/>
                      <a:gd name="connsiteX35" fmla="*/ 43 w 38039"/>
                      <a:gd name="connsiteY35" fmla="*/ 1009 h 22546"/>
                      <a:gd name="connsiteX36" fmla="*/ 43 w 38039"/>
                      <a:gd name="connsiteY36" fmla="*/ 1771 h 2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039" h="22546">
                        <a:moveTo>
                          <a:pt x="519" y="2247"/>
                        </a:moveTo>
                        <a:cubicBezTo>
                          <a:pt x="852" y="3724"/>
                          <a:pt x="852" y="5248"/>
                          <a:pt x="519" y="6724"/>
                        </a:cubicBezTo>
                        <a:cubicBezTo>
                          <a:pt x="519" y="6724"/>
                          <a:pt x="519" y="7391"/>
                          <a:pt x="1186" y="7486"/>
                        </a:cubicBezTo>
                        <a:cubicBezTo>
                          <a:pt x="3186" y="7486"/>
                          <a:pt x="9473" y="5105"/>
                          <a:pt x="8520" y="8629"/>
                        </a:cubicBezTo>
                        <a:cubicBezTo>
                          <a:pt x="8387" y="8867"/>
                          <a:pt x="8387" y="9153"/>
                          <a:pt x="8520" y="9391"/>
                        </a:cubicBezTo>
                        <a:cubicBezTo>
                          <a:pt x="10235" y="10534"/>
                          <a:pt x="13759" y="8629"/>
                          <a:pt x="14330" y="11105"/>
                        </a:cubicBezTo>
                        <a:cubicBezTo>
                          <a:pt x="14902" y="13582"/>
                          <a:pt x="12044" y="13392"/>
                          <a:pt x="13378" y="15106"/>
                        </a:cubicBezTo>
                        <a:cubicBezTo>
                          <a:pt x="14711" y="16820"/>
                          <a:pt x="16235" y="15106"/>
                          <a:pt x="17474" y="15106"/>
                        </a:cubicBezTo>
                        <a:cubicBezTo>
                          <a:pt x="18712" y="15106"/>
                          <a:pt x="18902" y="14058"/>
                          <a:pt x="19760" y="14344"/>
                        </a:cubicBezTo>
                        <a:cubicBezTo>
                          <a:pt x="20617" y="14630"/>
                          <a:pt x="19760" y="15201"/>
                          <a:pt x="19760" y="15582"/>
                        </a:cubicBezTo>
                        <a:cubicBezTo>
                          <a:pt x="19760" y="15963"/>
                          <a:pt x="20236" y="16439"/>
                          <a:pt x="20712" y="16725"/>
                        </a:cubicBezTo>
                        <a:cubicBezTo>
                          <a:pt x="21188" y="17011"/>
                          <a:pt x="21855" y="16725"/>
                          <a:pt x="22522" y="16725"/>
                        </a:cubicBezTo>
                        <a:cubicBezTo>
                          <a:pt x="23189" y="16725"/>
                          <a:pt x="23379" y="16059"/>
                          <a:pt x="23855" y="16059"/>
                        </a:cubicBezTo>
                        <a:cubicBezTo>
                          <a:pt x="24703" y="16182"/>
                          <a:pt x="25541" y="16401"/>
                          <a:pt x="26332" y="16725"/>
                        </a:cubicBezTo>
                        <a:cubicBezTo>
                          <a:pt x="26332" y="16725"/>
                          <a:pt x="29856" y="18344"/>
                          <a:pt x="29475" y="17678"/>
                        </a:cubicBezTo>
                        <a:cubicBezTo>
                          <a:pt x="30047" y="18630"/>
                          <a:pt x="27856" y="20345"/>
                          <a:pt x="28999" y="21869"/>
                        </a:cubicBezTo>
                        <a:cubicBezTo>
                          <a:pt x="30142" y="23393"/>
                          <a:pt x="35381" y="21869"/>
                          <a:pt x="36905" y="21869"/>
                        </a:cubicBezTo>
                        <a:cubicBezTo>
                          <a:pt x="38429" y="21869"/>
                          <a:pt x="38238" y="20345"/>
                          <a:pt x="37381" y="20345"/>
                        </a:cubicBezTo>
                        <a:lnTo>
                          <a:pt x="33571" y="20821"/>
                        </a:lnTo>
                        <a:cubicBezTo>
                          <a:pt x="30332" y="19392"/>
                          <a:pt x="31190" y="18440"/>
                          <a:pt x="31761" y="16820"/>
                        </a:cubicBezTo>
                        <a:cubicBezTo>
                          <a:pt x="32333" y="15201"/>
                          <a:pt x="31761" y="15868"/>
                          <a:pt x="31190" y="15868"/>
                        </a:cubicBezTo>
                        <a:cubicBezTo>
                          <a:pt x="29094" y="15868"/>
                          <a:pt x="27570" y="13868"/>
                          <a:pt x="25951" y="13963"/>
                        </a:cubicBezTo>
                        <a:cubicBezTo>
                          <a:pt x="25046" y="14239"/>
                          <a:pt x="24160" y="14553"/>
                          <a:pt x="23284" y="14915"/>
                        </a:cubicBezTo>
                        <a:cubicBezTo>
                          <a:pt x="20712" y="14915"/>
                          <a:pt x="21950" y="14153"/>
                          <a:pt x="21950" y="12344"/>
                        </a:cubicBezTo>
                        <a:cubicBezTo>
                          <a:pt x="21693" y="12077"/>
                          <a:pt x="21274" y="12077"/>
                          <a:pt x="21007" y="12334"/>
                        </a:cubicBezTo>
                        <a:cubicBezTo>
                          <a:pt x="21007" y="12334"/>
                          <a:pt x="20998" y="12344"/>
                          <a:pt x="20998" y="12344"/>
                        </a:cubicBezTo>
                        <a:cubicBezTo>
                          <a:pt x="19569" y="12344"/>
                          <a:pt x="15759" y="15868"/>
                          <a:pt x="15664" y="12344"/>
                        </a:cubicBezTo>
                        <a:cubicBezTo>
                          <a:pt x="15664" y="11868"/>
                          <a:pt x="17283" y="10820"/>
                          <a:pt x="17378" y="10153"/>
                        </a:cubicBezTo>
                        <a:cubicBezTo>
                          <a:pt x="17474" y="9486"/>
                          <a:pt x="17378" y="8057"/>
                          <a:pt x="15378" y="7677"/>
                        </a:cubicBezTo>
                        <a:cubicBezTo>
                          <a:pt x="14311" y="7657"/>
                          <a:pt x="13244" y="7819"/>
                          <a:pt x="12235" y="8153"/>
                        </a:cubicBezTo>
                        <a:cubicBezTo>
                          <a:pt x="8234" y="8819"/>
                          <a:pt x="11568" y="8153"/>
                          <a:pt x="10235" y="7105"/>
                        </a:cubicBezTo>
                        <a:cubicBezTo>
                          <a:pt x="8901" y="6057"/>
                          <a:pt x="8711" y="5867"/>
                          <a:pt x="6425" y="5962"/>
                        </a:cubicBezTo>
                        <a:cubicBezTo>
                          <a:pt x="5606" y="6057"/>
                          <a:pt x="4767" y="6057"/>
                          <a:pt x="3948" y="5962"/>
                        </a:cubicBezTo>
                        <a:cubicBezTo>
                          <a:pt x="1757" y="5390"/>
                          <a:pt x="3186" y="5962"/>
                          <a:pt x="3091" y="4533"/>
                        </a:cubicBezTo>
                        <a:cubicBezTo>
                          <a:pt x="2996" y="3104"/>
                          <a:pt x="3948" y="2819"/>
                          <a:pt x="3567" y="1771"/>
                        </a:cubicBezTo>
                        <a:cubicBezTo>
                          <a:pt x="3186" y="723"/>
                          <a:pt x="614" y="-1182"/>
                          <a:pt x="43" y="1009"/>
                        </a:cubicBezTo>
                        <a:cubicBezTo>
                          <a:pt x="-14" y="1257"/>
                          <a:pt x="-14" y="1523"/>
                          <a:pt x="43" y="1771"/>
                        </a:cubicBezTo>
                        <a:close/>
                      </a:path>
                    </a:pathLst>
                  </a:custGeom>
                  <a:solidFill>
                    <a:srgbClr val="000000"/>
                  </a:solidFill>
                  <a:ln w="9525" cap="flat">
                    <a:noFill/>
                    <a:prstDash val="solid"/>
                    <a:miter/>
                  </a:ln>
                </p:spPr>
                <p:txBody>
                  <a:bodyPr rtlCol="0" anchor="ctr"/>
                  <a:lstStyle/>
                  <a:p>
                    <a:pPr defTabSz="914378"/>
                    <a:endParaRPr lang="en-US"/>
                  </a:p>
                </p:txBody>
              </p:sp>
            </p:grpSp>
          </p:grpSp>
        </p:grpSp>
        <p:grpSp>
          <p:nvGrpSpPr>
            <p:cNvPr id="277" name="Graphic 4">
              <a:extLst>
                <a:ext uri="{FF2B5EF4-FFF2-40B4-BE49-F238E27FC236}">
                  <a16:creationId xmlns:a16="http://schemas.microsoft.com/office/drawing/2014/main" xmlns="" id="{37934F25-7378-4657-8DCA-B940C91FB353}"/>
                </a:ext>
              </a:extLst>
            </p:cNvPr>
            <p:cNvGrpSpPr/>
            <p:nvPr/>
          </p:nvGrpSpPr>
          <p:grpSpPr>
            <a:xfrm>
              <a:off x="3293377" y="2521914"/>
              <a:ext cx="633002" cy="621322"/>
              <a:chOff x="3293377" y="2521914"/>
              <a:chExt cx="633002" cy="621322"/>
            </a:xfrm>
          </p:grpSpPr>
          <p:sp>
            <p:nvSpPr>
              <p:cNvPr id="278" name="Freeform: Shape 277">
                <a:extLst>
                  <a:ext uri="{FF2B5EF4-FFF2-40B4-BE49-F238E27FC236}">
                    <a16:creationId xmlns:a16="http://schemas.microsoft.com/office/drawing/2014/main" xmlns="" id="{C78ACCF5-46F0-4C93-B719-382F9827BA4A}"/>
                  </a:ext>
                </a:extLst>
              </p:cNvPr>
              <p:cNvSpPr/>
              <p:nvPr/>
            </p:nvSpPr>
            <p:spPr>
              <a:xfrm>
                <a:off x="3293378" y="3095509"/>
                <a:ext cx="46928" cy="43966"/>
              </a:xfrm>
              <a:custGeom>
                <a:avLst/>
                <a:gdLst>
                  <a:gd name="connsiteX0" fmla="*/ 24450 w 46928"/>
                  <a:gd name="connsiteY0" fmla="*/ 0 h 43966"/>
                  <a:gd name="connsiteX1" fmla="*/ 256 w 46928"/>
                  <a:gd name="connsiteY1" fmla="*/ 41720 h 43966"/>
                  <a:gd name="connsiteX2" fmla="*/ 609 w 46928"/>
                  <a:gd name="connsiteY2" fmla="*/ 43710 h 43966"/>
                  <a:gd name="connsiteX3" fmla="*/ 2066 w 46928"/>
                  <a:gd name="connsiteY3" fmla="*/ 43815 h 43966"/>
                  <a:gd name="connsiteX4" fmla="*/ 46929 w 46928"/>
                  <a:gd name="connsiteY4" fmla="*/ 25337 h 43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 h="43966">
                    <a:moveTo>
                      <a:pt x="24450" y="0"/>
                    </a:moveTo>
                    <a:lnTo>
                      <a:pt x="256" y="41720"/>
                    </a:lnTo>
                    <a:cubicBezTo>
                      <a:pt x="-191" y="42367"/>
                      <a:pt x="-39" y="43253"/>
                      <a:pt x="609" y="43710"/>
                    </a:cubicBezTo>
                    <a:cubicBezTo>
                      <a:pt x="1037" y="44006"/>
                      <a:pt x="1599" y="44053"/>
                      <a:pt x="2066" y="43815"/>
                    </a:cubicBezTo>
                    <a:lnTo>
                      <a:pt x="46929" y="25337"/>
                    </a:lnTo>
                    <a:close/>
                  </a:path>
                </a:pathLst>
              </a:custGeom>
              <a:solidFill>
                <a:srgbClr val="FFA8A7"/>
              </a:solidFill>
              <a:ln w="9525" cap="flat">
                <a:noFill/>
                <a:prstDash val="solid"/>
                <a:miter/>
              </a:ln>
            </p:spPr>
            <p:txBody>
              <a:bodyPr rtlCol="0" anchor="ctr"/>
              <a:lstStyle/>
              <a:p>
                <a:pPr defTabSz="914378"/>
                <a:endParaRPr lang="en-US"/>
              </a:p>
            </p:txBody>
          </p:sp>
          <p:sp>
            <p:nvSpPr>
              <p:cNvPr id="279" name="Freeform: Shape 278">
                <a:extLst>
                  <a:ext uri="{FF2B5EF4-FFF2-40B4-BE49-F238E27FC236}">
                    <a16:creationId xmlns:a16="http://schemas.microsoft.com/office/drawing/2014/main" xmlns="" id="{F5B14459-1A6E-46D8-8B43-E4DC7B786D7A}"/>
                  </a:ext>
                </a:extLst>
              </p:cNvPr>
              <p:cNvSpPr/>
              <p:nvPr/>
            </p:nvSpPr>
            <p:spPr>
              <a:xfrm>
                <a:off x="3293377" y="3129133"/>
                <a:ext cx="11686" cy="10342"/>
              </a:xfrm>
              <a:custGeom>
                <a:avLst/>
                <a:gdLst>
                  <a:gd name="connsiteX0" fmla="*/ 2066 w 11686"/>
                  <a:gd name="connsiteY0" fmla="*/ 10192 h 10342"/>
                  <a:gd name="connsiteX1" fmla="*/ 152 w 11686"/>
                  <a:gd name="connsiteY1" fmla="*/ 9554 h 10342"/>
                  <a:gd name="connsiteX2" fmla="*/ 257 w 11686"/>
                  <a:gd name="connsiteY2" fmla="*/ 8096 h 10342"/>
                  <a:gd name="connsiteX3" fmla="*/ 4924 w 11686"/>
                  <a:gd name="connsiteY3" fmla="*/ 0 h 10342"/>
                  <a:gd name="connsiteX4" fmla="*/ 4924 w 11686"/>
                  <a:gd name="connsiteY4" fmla="*/ 0 h 10342"/>
                  <a:gd name="connsiteX5" fmla="*/ 10829 w 11686"/>
                  <a:gd name="connsiteY5" fmla="*/ 6096 h 10342"/>
                  <a:gd name="connsiteX6" fmla="*/ 11687 w 11686"/>
                  <a:gd name="connsiteY6" fmla="*/ 6096 h 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86" h="10342">
                    <a:moveTo>
                      <a:pt x="2066" y="10192"/>
                    </a:moveTo>
                    <a:cubicBezTo>
                      <a:pt x="1361" y="10544"/>
                      <a:pt x="504" y="10259"/>
                      <a:pt x="152" y="9554"/>
                    </a:cubicBezTo>
                    <a:cubicBezTo>
                      <a:pt x="-86" y="9087"/>
                      <a:pt x="-39" y="8525"/>
                      <a:pt x="257" y="8096"/>
                    </a:cubicBezTo>
                    <a:lnTo>
                      <a:pt x="4924" y="0"/>
                    </a:lnTo>
                    <a:lnTo>
                      <a:pt x="4924" y="0"/>
                    </a:lnTo>
                    <a:cubicBezTo>
                      <a:pt x="5600" y="2972"/>
                      <a:pt x="7877" y="5325"/>
                      <a:pt x="10829" y="6096"/>
                    </a:cubicBezTo>
                    <a:lnTo>
                      <a:pt x="11687" y="6096"/>
                    </a:lnTo>
                    <a:close/>
                  </a:path>
                </a:pathLst>
              </a:custGeom>
              <a:solidFill>
                <a:srgbClr val="263238"/>
              </a:solidFill>
              <a:ln w="9525" cap="flat">
                <a:noFill/>
                <a:prstDash val="solid"/>
                <a:miter/>
              </a:ln>
            </p:spPr>
            <p:txBody>
              <a:bodyPr rtlCol="0" anchor="ctr"/>
              <a:lstStyle/>
              <a:p>
                <a:pPr defTabSz="914378"/>
                <a:endParaRPr lang="en-US"/>
              </a:p>
            </p:txBody>
          </p:sp>
          <p:sp>
            <p:nvSpPr>
              <p:cNvPr id="280" name="Freeform: Shape 279">
                <a:extLst>
                  <a:ext uri="{FF2B5EF4-FFF2-40B4-BE49-F238E27FC236}">
                    <a16:creationId xmlns:a16="http://schemas.microsoft.com/office/drawing/2014/main" xmlns="" id="{1B0B9929-1D0C-4843-B388-34D1C7F5BF6B}"/>
                  </a:ext>
                </a:extLst>
              </p:cNvPr>
              <p:cNvSpPr/>
              <p:nvPr/>
            </p:nvSpPr>
            <p:spPr>
              <a:xfrm>
                <a:off x="3317750" y="2961016"/>
                <a:ext cx="175908" cy="159829"/>
              </a:xfrm>
              <a:custGeom>
                <a:avLst/>
                <a:gdLst>
                  <a:gd name="connsiteX0" fmla="*/ 175909 w 175908"/>
                  <a:gd name="connsiteY0" fmla="*/ 25622 h 159829"/>
                  <a:gd name="connsiteX1" fmla="*/ 172575 w 175908"/>
                  <a:gd name="connsiteY1" fmla="*/ 28575 h 159829"/>
                  <a:gd name="connsiteX2" fmla="*/ 168479 w 175908"/>
                  <a:gd name="connsiteY2" fmla="*/ 32099 h 159829"/>
                  <a:gd name="connsiteX3" fmla="*/ 22556 w 175908"/>
                  <a:gd name="connsiteY3" fmla="*/ 159829 h 159829"/>
                  <a:gd name="connsiteX4" fmla="*/ 8173 w 175908"/>
                  <a:gd name="connsiteY4" fmla="*/ 153448 h 159829"/>
                  <a:gd name="connsiteX5" fmla="*/ 77 w 175908"/>
                  <a:gd name="connsiteY5" fmla="*/ 134398 h 159829"/>
                  <a:gd name="connsiteX6" fmla="*/ 145905 w 175908"/>
                  <a:gd name="connsiteY6" fmla="*/ 6763 h 159829"/>
                  <a:gd name="connsiteX7" fmla="*/ 153715 w 175908"/>
                  <a:gd name="connsiteY7" fmla="*/ 0 h 159829"/>
                  <a:gd name="connsiteX8" fmla="*/ 175909 w 175908"/>
                  <a:gd name="connsiteY8" fmla="*/ 25622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908" h="159829">
                    <a:moveTo>
                      <a:pt x="175909" y="25622"/>
                    </a:moveTo>
                    <a:lnTo>
                      <a:pt x="172575" y="28575"/>
                    </a:lnTo>
                    <a:lnTo>
                      <a:pt x="168479" y="32099"/>
                    </a:lnTo>
                    <a:lnTo>
                      <a:pt x="22556" y="159829"/>
                    </a:lnTo>
                    <a:cubicBezTo>
                      <a:pt x="17136" y="159573"/>
                      <a:pt x="12002" y="157296"/>
                      <a:pt x="8173" y="153448"/>
                    </a:cubicBezTo>
                    <a:cubicBezTo>
                      <a:pt x="2497" y="148819"/>
                      <a:pt x="-532" y="141694"/>
                      <a:pt x="77" y="134398"/>
                    </a:cubicBezTo>
                    <a:lnTo>
                      <a:pt x="145905" y="6763"/>
                    </a:lnTo>
                    <a:lnTo>
                      <a:pt x="153715" y="0"/>
                    </a:lnTo>
                    <a:cubicBezTo>
                      <a:pt x="148858" y="4763"/>
                      <a:pt x="171051" y="30194"/>
                      <a:pt x="175909" y="25622"/>
                    </a:cubicBezTo>
                    <a:close/>
                  </a:path>
                </a:pathLst>
              </a:custGeom>
              <a:solidFill>
                <a:srgbClr val="FF81AE"/>
              </a:solidFill>
              <a:ln w="9525" cap="flat">
                <a:noFill/>
                <a:prstDash val="solid"/>
                <a:miter/>
              </a:ln>
            </p:spPr>
            <p:txBody>
              <a:bodyPr rtlCol="0" anchor="ctr"/>
              <a:lstStyle/>
              <a:p>
                <a:pPr defTabSz="914378"/>
                <a:endParaRPr lang="en-US"/>
              </a:p>
            </p:txBody>
          </p:sp>
          <p:sp>
            <p:nvSpPr>
              <p:cNvPr id="281" name="Freeform: Shape 280">
                <a:extLst>
                  <a:ext uri="{FF2B5EF4-FFF2-40B4-BE49-F238E27FC236}">
                    <a16:creationId xmlns:a16="http://schemas.microsoft.com/office/drawing/2014/main" xmlns="" id="{EC541AA6-A01D-4E78-9840-0464291219A2}"/>
                  </a:ext>
                </a:extLst>
              </p:cNvPr>
              <p:cNvSpPr/>
              <p:nvPr/>
            </p:nvSpPr>
            <p:spPr>
              <a:xfrm>
                <a:off x="3450382" y="2972447"/>
                <a:ext cx="30513" cy="32583"/>
              </a:xfrm>
              <a:custGeom>
                <a:avLst/>
                <a:gdLst>
                  <a:gd name="connsiteX0" fmla="*/ 30514 w 30513"/>
                  <a:gd name="connsiteY0" fmla="*/ 25432 h 32583"/>
                  <a:gd name="connsiteX1" fmla="*/ 22989 w 30513"/>
                  <a:gd name="connsiteY1" fmla="*/ 32004 h 32583"/>
                  <a:gd name="connsiteX2" fmla="*/ 10225 w 30513"/>
                  <a:gd name="connsiteY2" fmla="*/ 25622 h 32583"/>
                  <a:gd name="connsiteX3" fmla="*/ 700 w 30513"/>
                  <a:gd name="connsiteY3" fmla="*/ 6572 h 32583"/>
                  <a:gd name="connsiteX4" fmla="*/ 6225 w 30513"/>
                  <a:gd name="connsiteY4" fmla="*/ 1714 h 32583"/>
                  <a:gd name="connsiteX5" fmla="*/ 8225 w 30513"/>
                  <a:gd name="connsiteY5" fmla="*/ 0 h 32583"/>
                  <a:gd name="connsiteX6" fmla="*/ 17750 w 30513"/>
                  <a:gd name="connsiteY6" fmla="*/ 19050 h 32583"/>
                  <a:gd name="connsiteX7" fmla="*/ 30132 w 30513"/>
                  <a:gd name="connsiteY7" fmla="*/ 25622 h 32583"/>
                  <a:gd name="connsiteX8" fmla="*/ 30132 w 30513"/>
                  <a:gd name="connsiteY8" fmla="*/ 25622 h 3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3" h="32583">
                    <a:moveTo>
                      <a:pt x="30514" y="25432"/>
                    </a:moveTo>
                    <a:lnTo>
                      <a:pt x="22989" y="32004"/>
                    </a:lnTo>
                    <a:cubicBezTo>
                      <a:pt x="20893" y="34004"/>
                      <a:pt x="15464" y="30575"/>
                      <a:pt x="10225" y="25622"/>
                    </a:cubicBezTo>
                    <a:cubicBezTo>
                      <a:pt x="3367" y="19050"/>
                      <a:pt x="-1967" y="8954"/>
                      <a:pt x="700" y="6572"/>
                    </a:cubicBezTo>
                    <a:lnTo>
                      <a:pt x="6225" y="1714"/>
                    </a:lnTo>
                    <a:lnTo>
                      <a:pt x="8225" y="0"/>
                    </a:lnTo>
                    <a:cubicBezTo>
                      <a:pt x="5463" y="2667"/>
                      <a:pt x="10797" y="12668"/>
                      <a:pt x="17750" y="19050"/>
                    </a:cubicBezTo>
                    <a:cubicBezTo>
                      <a:pt x="22703" y="23813"/>
                      <a:pt x="27942" y="27146"/>
                      <a:pt x="30132" y="25622"/>
                    </a:cubicBezTo>
                    <a:lnTo>
                      <a:pt x="30132" y="25622"/>
                    </a:lnTo>
                    <a:close/>
                  </a:path>
                </a:pathLst>
              </a:custGeom>
              <a:solidFill>
                <a:srgbClr val="EBEBEB"/>
              </a:solidFill>
              <a:ln w="9525" cap="flat">
                <a:noFill/>
                <a:prstDash val="solid"/>
                <a:miter/>
              </a:ln>
            </p:spPr>
            <p:txBody>
              <a:bodyPr rtlCol="0" anchor="ctr"/>
              <a:lstStyle/>
              <a:p>
                <a:pPr defTabSz="914378"/>
                <a:endParaRPr lang="en-US"/>
              </a:p>
            </p:txBody>
          </p:sp>
          <p:sp>
            <p:nvSpPr>
              <p:cNvPr id="282" name="Freeform: Shape 281">
                <a:extLst>
                  <a:ext uri="{FF2B5EF4-FFF2-40B4-BE49-F238E27FC236}">
                    <a16:creationId xmlns:a16="http://schemas.microsoft.com/office/drawing/2014/main" xmlns="" id="{DD9D584C-68FF-4A67-903A-DC7617294806}"/>
                  </a:ext>
                </a:extLst>
              </p:cNvPr>
              <p:cNvSpPr/>
              <p:nvPr/>
            </p:nvSpPr>
            <p:spPr>
              <a:xfrm>
                <a:off x="3456176" y="2967303"/>
                <a:ext cx="30338" cy="32738"/>
              </a:xfrm>
              <a:custGeom>
                <a:avLst/>
                <a:gdLst>
                  <a:gd name="connsiteX0" fmla="*/ 22814 w 30338"/>
                  <a:gd name="connsiteY0" fmla="*/ 32195 h 32738"/>
                  <a:gd name="connsiteX1" fmla="*/ 716 w 30338"/>
                  <a:gd name="connsiteY1" fmla="*/ 6572 h 32738"/>
                  <a:gd name="connsiteX2" fmla="*/ 8145 w 30338"/>
                  <a:gd name="connsiteY2" fmla="*/ 0 h 32738"/>
                  <a:gd name="connsiteX3" fmla="*/ 30339 w 30338"/>
                  <a:gd name="connsiteY3" fmla="*/ 25622 h 32738"/>
                </a:gdLst>
                <a:ahLst/>
                <a:cxnLst>
                  <a:cxn ang="0">
                    <a:pos x="connsiteX0" y="connsiteY0"/>
                  </a:cxn>
                  <a:cxn ang="0">
                    <a:pos x="connsiteX1" y="connsiteY1"/>
                  </a:cxn>
                  <a:cxn ang="0">
                    <a:pos x="connsiteX2" y="connsiteY2"/>
                  </a:cxn>
                  <a:cxn ang="0">
                    <a:pos x="connsiteX3" y="connsiteY3"/>
                  </a:cxn>
                </a:cxnLst>
                <a:rect l="l" t="t" r="r" b="b"/>
                <a:pathLst>
                  <a:path w="30338" h="32738">
                    <a:moveTo>
                      <a:pt x="22814" y="32195"/>
                    </a:moveTo>
                    <a:cubicBezTo>
                      <a:pt x="17956" y="36767"/>
                      <a:pt x="-4237" y="11144"/>
                      <a:pt x="716" y="6572"/>
                    </a:cubicBezTo>
                    <a:lnTo>
                      <a:pt x="8145" y="0"/>
                    </a:lnTo>
                    <a:cubicBezTo>
                      <a:pt x="3288" y="4572"/>
                      <a:pt x="25481" y="30194"/>
                      <a:pt x="30339" y="25622"/>
                    </a:cubicBezTo>
                    <a:close/>
                  </a:path>
                </a:pathLst>
              </a:custGeom>
              <a:solidFill>
                <a:srgbClr val="FF81AE"/>
              </a:solidFill>
              <a:ln w="9525" cap="flat">
                <a:noFill/>
                <a:prstDash val="solid"/>
                <a:miter/>
              </a:ln>
            </p:spPr>
            <p:txBody>
              <a:bodyPr rtlCol="0" anchor="ctr"/>
              <a:lstStyle/>
              <a:p>
                <a:pPr defTabSz="914378"/>
                <a:endParaRPr lang="en-US"/>
              </a:p>
            </p:txBody>
          </p:sp>
          <p:sp>
            <p:nvSpPr>
              <p:cNvPr id="283" name="Freeform: Shape 282">
                <a:extLst>
                  <a:ext uri="{FF2B5EF4-FFF2-40B4-BE49-F238E27FC236}">
                    <a16:creationId xmlns:a16="http://schemas.microsoft.com/office/drawing/2014/main" xmlns="" id="{B4395368-4F6B-4068-82EE-56FF9232091B}"/>
                  </a:ext>
                </a:extLst>
              </p:cNvPr>
              <p:cNvSpPr/>
              <p:nvPr/>
            </p:nvSpPr>
            <p:spPr>
              <a:xfrm>
                <a:off x="3463208" y="2961398"/>
                <a:ext cx="30451" cy="32282"/>
              </a:xfrm>
              <a:custGeom>
                <a:avLst/>
                <a:gdLst>
                  <a:gd name="connsiteX0" fmla="*/ 30452 w 30451"/>
                  <a:gd name="connsiteY0" fmla="*/ 25241 h 32282"/>
                  <a:gd name="connsiteX1" fmla="*/ 23022 w 30451"/>
                  <a:gd name="connsiteY1" fmla="*/ 31718 h 32282"/>
                  <a:gd name="connsiteX2" fmla="*/ 448 w 30451"/>
                  <a:gd name="connsiteY2" fmla="*/ 6477 h 32282"/>
                  <a:gd name="connsiteX3" fmla="*/ 448 w 30451"/>
                  <a:gd name="connsiteY3" fmla="*/ 6477 h 32282"/>
                  <a:gd name="connsiteX4" fmla="*/ 7972 w 30451"/>
                  <a:gd name="connsiteY4" fmla="*/ 0 h 32282"/>
                  <a:gd name="connsiteX5" fmla="*/ 30452 w 30451"/>
                  <a:gd name="connsiteY5" fmla="*/ 25241 h 3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51" h="32282">
                    <a:moveTo>
                      <a:pt x="30452" y="25241"/>
                    </a:moveTo>
                    <a:lnTo>
                      <a:pt x="23022" y="31718"/>
                    </a:lnTo>
                    <a:cubicBezTo>
                      <a:pt x="18260" y="36290"/>
                      <a:pt x="-3362" y="11716"/>
                      <a:pt x="448" y="6477"/>
                    </a:cubicBezTo>
                    <a:lnTo>
                      <a:pt x="448" y="6477"/>
                    </a:lnTo>
                    <a:lnTo>
                      <a:pt x="7972" y="0"/>
                    </a:lnTo>
                    <a:cubicBezTo>
                      <a:pt x="3401" y="4381"/>
                      <a:pt x="25594" y="29813"/>
                      <a:pt x="30452" y="25241"/>
                    </a:cubicBezTo>
                    <a:close/>
                  </a:path>
                </a:pathLst>
              </a:custGeom>
              <a:solidFill>
                <a:srgbClr val="EBEBEB"/>
              </a:solidFill>
              <a:ln w="9525" cap="flat">
                <a:noFill/>
                <a:prstDash val="solid"/>
                <a:miter/>
              </a:ln>
            </p:spPr>
            <p:txBody>
              <a:bodyPr rtlCol="0" anchor="ctr"/>
              <a:lstStyle/>
              <a:p>
                <a:pPr defTabSz="914378"/>
                <a:endParaRPr lang="en-US"/>
              </a:p>
            </p:txBody>
          </p:sp>
          <p:sp>
            <p:nvSpPr>
              <p:cNvPr id="284" name="Freeform: Shape 283">
                <a:extLst>
                  <a:ext uri="{FF2B5EF4-FFF2-40B4-BE49-F238E27FC236}">
                    <a16:creationId xmlns:a16="http://schemas.microsoft.com/office/drawing/2014/main" xmlns="" id="{3DE08317-1705-4B64-AC0A-E084538AA983}"/>
                  </a:ext>
                </a:extLst>
              </p:cNvPr>
              <p:cNvSpPr/>
              <p:nvPr/>
            </p:nvSpPr>
            <p:spPr>
              <a:xfrm>
                <a:off x="3293824" y="2975399"/>
                <a:ext cx="199739" cy="164336"/>
              </a:xfrm>
              <a:custGeom>
                <a:avLst/>
                <a:gdLst>
                  <a:gd name="connsiteX0" fmla="*/ 0 w 199739"/>
                  <a:gd name="connsiteY0" fmla="*/ 163639 h 164336"/>
                  <a:gd name="connsiteX1" fmla="*/ 0 w 199739"/>
                  <a:gd name="connsiteY1" fmla="*/ 161830 h 164336"/>
                  <a:gd name="connsiteX2" fmla="*/ 28575 w 199739"/>
                  <a:gd name="connsiteY2" fmla="*/ 135446 h 164336"/>
                  <a:gd name="connsiteX3" fmla="*/ 183071 w 199739"/>
                  <a:gd name="connsiteY3" fmla="*/ 857 h 164336"/>
                  <a:gd name="connsiteX4" fmla="*/ 183071 w 199739"/>
                  <a:gd name="connsiteY4" fmla="*/ 0 h 164336"/>
                  <a:gd name="connsiteX5" fmla="*/ 199739 w 199739"/>
                  <a:gd name="connsiteY5" fmla="*/ 11621 h 164336"/>
                  <a:gd name="connsiteX6" fmla="*/ 196405 w 199739"/>
                  <a:gd name="connsiteY6" fmla="*/ 14573 h 164336"/>
                  <a:gd name="connsiteX7" fmla="*/ 192310 w 199739"/>
                  <a:gd name="connsiteY7" fmla="*/ 18097 h 164336"/>
                  <a:gd name="connsiteX8" fmla="*/ 46387 w 199739"/>
                  <a:gd name="connsiteY8" fmla="*/ 145828 h 164336"/>
                  <a:gd name="connsiteX9" fmla="*/ 46387 w 199739"/>
                  <a:gd name="connsiteY9" fmla="*/ 145828 h 164336"/>
                  <a:gd name="connsiteX10" fmla="*/ 1524 w 199739"/>
                  <a:gd name="connsiteY10" fmla="*/ 164306 h 164336"/>
                  <a:gd name="connsiteX11" fmla="*/ 0 w 199739"/>
                  <a:gd name="connsiteY11" fmla="*/ 163639 h 1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739" h="164336">
                    <a:moveTo>
                      <a:pt x="0" y="163639"/>
                    </a:moveTo>
                    <a:lnTo>
                      <a:pt x="0" y="161830"/>
                    </a:lnTo>
                    <a:lnTo>
                      <a:pt x="28575" y="135446"/>
                    </a:lnTo>
                    <a:lnTo>
                      <a:pt x="183071" y="857"/>
                    </a:lnTo>
                    <a:cubicBezTo>
                      <a:pt x="183071" y="857"/>
                      <a:pt x="183071" y="95"/>
                      <a:pt x="183071" y="0"/>
                    </a:cubicBezTo>
                    <a:cubicBezTo>
                      <a:pt x="188881" y="7334"/>
                      <a:pt x="197072" y="14192"/>
                      <a:pt x="199739" y="11621"/>
                    </a:cubicBezTo>
                    <a:lnTo>
                      <a:pt x="196405" y="14573"/>
                    </a:lnTo>
                    <a:lnTo>
                      <a:pt x="192310" y="18097"/>
                    </a:lnTo>
                    <a:lnTo>
                      <a:pt x="46387" y="145828"/>
                    </a:lnTo>
                    <a:lnTo>
                      <a:pt x="46387" y="145828"/>
                    </a:lnTo>
                    <a:lnTo>
                      <a:pt x="1524" y="164306"/>
                    </a:lnTo>
                    <a:cubicBezTo>
                      <a:pt x="924" y="164430"/>
                      <a:pt x="314" y="164163"/>
                      <a:pt x="0" y="163639"/>
                    </a:cubicBezTo>
                    <a:close/>
                  </a:path>
                </a:pathLst>
              </a:custGeom>
              <a:solidFill>
                <a:srgbClr val="000000">
                  <a:alpha val="15000"/>
                </a:srgbClr>
              </a:solidFill>
              <a:ln w="9525" cap="flat">
                <a:noFill/>
                <a:prstDash val="solid"/>
                <a:miter/>
              </a:ln>
            </p:spPr>
            <p:txBody>
              <a:bodyPr rtlCol="0" anchor="ctr"/>
              <a:lstStyle/>
              <a:p>
                <a:pPr defTabSz="914378"/>
                <a:endParaRPr lang="en-US"/>
              </a:p>
            </p:txBody>
          </p:sp>
          <p:sp>
            <p:nvSpPr>
              <p:cNvPr id="285" name="Freeform: Shape 284">
                <a:extLst>
                  <a:ext uri="{FF2B5EF4-FFF2-40B4-BE49-F238E27FC236}">
                    <a16:creationId xmlns:a16="http://schemas.microsoft.com/office/drawing/2014/main" xmlns="" id="{313298BD-84E6-4859-ABAE-685C0F9D0BE2}"/>
                  </a:ext>
                </a:extLst>
              </p:cNvPr>
              <p:cNvSpPr/>
              <p:nvPr/>
            </p:nvSpPr>
            <p:spPr>
              <a:xfrm>
                <a:off x="3471017" y="2932141"/>
                <a:ext cx="56344" cy="55077"/>
              </a:xfrm>
              <a:custGeom>
                <a:avLst/>
                <a:gdLst>
                  <a:gd name="connsiteX0" fmla="*/ 54456 w 56344"/>
                  <a:gd name="connsiteY0" fmla="*/ 26875 h 55077"/>
                  <a:gd name="connsiteX1" fmla="*/ 22928 w 56344"/>
                  <a:gd name="connsiteY1" fmla="*/ 54497 h 55077"/>
                  <a:gd name="connsiteX2" fmla="*/ 10260 w 56344"/>
                  <a:gd name="connsiteY2" fmla="*/ 48211 h 55077"/>
                  <a:gd name="connsiteX3" fmla="*/ 735 w 56344"/>
                  <a:gd name="connsiteY3" fmla="*/ 29161 h 55077"/>
                  <a:gd name="connsiteX4" fmla="*/ 735 w 56344"/>
                  <a:gd name="connsiteY4" fmla="*/ 29161 h 55077"/>
                  <a:gd name="connsiteX5" fmla="*/ 32358 w 56344"/>
                  <a:gd name="connsiteY5" fmla="*/ 1443 h 55077"/>
                  <a:gd name="connsiteX6" fmla="*/ 55313 w 56344"/>
                  <a:gd name="connsiteY6" fmla="*/ 17254 h 55077"/>
                  <a:gd name="connsiteX7" fmla="*/ 54456 w 56344"/>
                  <a:gd name="connsiteY7" fmla="*/ 26875 h 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44" h="55077">
                    <a:moveTo>
                      <a:pt x="54456" y="26875"/>
                    </a:moveTo>
                    <a:lnTo>
                      <a:pt x="22928" y="54497"/>
                    </a:lnTo>
                    <a:cubicBezTo>
                      <a:pt x="20833" y="56497"/>
                      <a:pt x="15499" y="53069"/>
                      <a:pt x="10260" y="48211"/>
                    </a:cubicBezTo>
                    <a:cubicBezTo>
                      <a:pt x="3402" y="41734"/>
                      <a:pt x="-2027" y="31637"/>
                      <a:pt x="735" y="29161"/>
                    </a:cubicBezTo>
                    <a:lnTo>
                      <a:pt x="735" y="29161"/>
                    </a:lnTo>
                    <a:lnTo>
                      <a:pt x="32358" y="1443"/>
                    </a:lnTo>
                    <a:cubicBezTo>
                      <a:pt x="38644" y="-4081"/>
                      <a:pt x="51408" y="7349"/>
                      <a:pt x="55313" y="17254"/>
                    </a:cubicBezTo>
                    <a:cubicBezTo>
                      <a:pt x="56951" y="20350"/>
                      <a:pt x="56618" y="24122"/>
                      <a:pt x="54456" y="26875"/>
                    </a:cubicBezTo>
                    <a:close/>
                  </a:path>
                </a:pathLst>
              </a:custGeom>
              <a:solidFill>
                <a:srgbClr val="F28F8F"/>
              </a:solidFill>
              <a:ln w="9525" cap="flat">
                <a:noFill/>
                <a:prstDash val="solid"/>
                <a:miter/>
              </a:ln>
            </p:spPr>
            <p:txBody>
              <a:bodyPr rtlCol="0" anchor="ctr"/>
              <a:lstStyle/>
              <a:p>
                <a:pPr defTabSz="914378"/>
                <a:endParaRPr lang="en-US"/>
              </a:p>
            </p:txBody>
          </p:sp>
          <p:sp>
            <p:nvSpPr>
              <p:cNvPr id="286" name="Freeform: Shape 285">
                <a:extLst>
                  <a:ext uri="{FF2B5EF4-FFF2-40B4-BE49-F238E27FC236}">
                    <a16:creationId xmlns:a16="http://schemas.microsoft.com/office/drawing/2014/main" xmlns="" id="{8BC6C9A3-D71E-4687-9EB1-7C4FD5AD1EB5}"/>
                  </a:ext>
                </a:extLst>
              </p:cNvPr>
              <p:cNvSpPr/>
              <p:nvPr/>
            </p:nvSpPr>
            <p:spPr>
              <a:xfrm>
                <a:off x="3501658" y="2931757"/>
                <a:ext cx="25464" cy="28308"/>
              </a:xfrm>
              <a:custGeom>
                <a:avLst/>
                <a:gdLst>
                  <a:gd name="connsiteX0" fmla="*/ 12098 w 25464"/>
                  <a:gd name="connsiteY0" fmla="*/ 25450 h 28308"/>
                  <a:gd name="connsiteX1" fmla="*/ 2 w 25464"/>
                  <a:gd name="connsiteY1" fmla="*/ 5638 h 28308"/>
                  <a:gd name="connsiteX2" fmla="*/ 2478 w 25464"/>
                  <a:gd name="connsiteY2" fmla="*/ 685 h 28308"/>
                  <a:gd name="connsiteX3" fmla="*/ 24386 w 25464"/>
                  <a:gd name="connsiteY3" fmla="*/ 17259 h 28308"/>
                  <a:gd name="connsiteX4" fmla="*/ 23624 w 25464"/>
                  <a:gd name="connsiteY4" fmla="*/ 26784 h 28308"/>
                  <a:gd name="connsiteX5" fmla="*/ 12098 w 25464"/>
                  <a:gd name="connsiteY5" fmla="*/ 25450 h 2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64" h="28308">
                    <a:moveTo>
                      <a:pt x="12098" y="25450"/>
                    </a:moveTo>
                    <a:cubicBezTo>
                      <a:pt x="5202" y="21087"/>
                      <a:pt x="726" y="13763"/>
                      <a:pt x="2" y="5638"/>
                    </a:cubicBezTo>
                    <a:cubicBezTo>
                      <a:pt x="-46" y="3676"/>
                      <a:pt x="878" y="1818"/>
                      <a:pt x="2478" y="685"/>
                    </a:cubicBezTo>
                    <a:cubicBezTo>
                      <a:pt x="9051" y="-2839"/>
                      <a:pt x="20576" y="7924"/>
                      <a:pt x="24386" y="17259"/>
                    </a:cubicBezTo>
                    <a:cubicBezTo>
                      <a:pt x="26062" y="20297"/>
                      <a:pt x="25767" y="24050"/>
                      <a:pt x="23624" y="26784"/>
                    </a:cubicBezTo>
                    <a:cubicBezTo>
                      <a:pt x="21243" y="29165"/>
                      <a:pt x="16956" y="28784"/>
                      <a:pt x="12098" y="25450"/>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287" name="Freeform: Shape 286">
                <a:extLst>
                  <a:ext uri="{FF2B5EF4-FFF2-40B4-BE49-F238E27FC236}">
                    <a16:creationId xmlns:a16="http://schemas.microsoft.com/office/drawing/2014/main" xmlns="" id="{67ADD09E-7E7F-4651-B413-EE98799B1299}"/>
                  </a:ext>
                </a:extLst>
              </p:cNvPr>
              <p:cNvSpPr/>
              <p:nvPr/>
            </p:nvSpPr>
            <p:spPr>
              <a:xfrm>
                <a:off x="3366201" y="3010161"/>
                <a:ext cx="49067" cy="36675"/>
              </a:xfrm>
              <a:custGeom>
                <a:avLst/>
                <a:gdLst>
                  <a:gd name="connsiteX0" fmla="*/ 49068 w 49067"/>
                  <a:gd name="connsiteY0" fmla="*/ 100 h 36675"/>
                  <a:gd name="connsiteX1" fmla="*/ 21826 w 49067"/>
                  <a:gd name="connsiteY1" fmla="*/ 11053 h 36675"/>
                  <a:gd name="connsiteX2" fmla="*/ 14 w 49067"/>
                  <a:gd name="connsiteY2" fmla="*/ 26198 h 36675"/>
                  <a:gd name="connsiteX3" fmla="*/ 7253 w 49067"/>
                  <a:gd name="connsiteY3" fmla="*/ 36676 h 36675"/>
                </a:gdLst>
                <a:ahLst/>
                <a:cxnLst>
                  <a:cxn ang="0">
                    <a:pos x="connsiteX0" y="connsiteY0"/>
                  </a:cxn>
                  <a:cxn ang="0">
                    <a:pos x="connsiteX1" y="connsiteY1"/>
                  </a:cxn>
                  <a:cxn ang="0">
                    <a:pos x="connsiteX2" y="connsiteY2"/>
                  </a:cxn>
                  <a:cxn ang="0">
                    <a:pos x="connsiteX3" y="connsiteY3"/>
                  </a:cxn>
                </a:cxnLst>
                <a:rect l="l" t="t" r="r" b="b"/>
                <a:pathLst>
                  <a:path w="49067" h="36675">
                    <a:moveTo>
                      <a:pt x="49068" y="100"/>
                    </a:moveTo>
                    <a:cubicBezTo>
                      <a:pt x="38771" y="-701"/>
                      <a:pt x="28693" y="3348"/>
                      <a:pt x="21826" y="11053"/>
                    </a:cubicBezTo>
                    <a:cubicBezTo>
                      <a:pt x="13635" y="18293"/>
                      <a:pt x="395" y="21436"/>
                      <a:pt x="14" y="26198"/>
                    </a:cubicBezTo>
                    <a:cubicBezTo>
                      <a:pt x="-367" y="30961"/>
                      <a:pt x="7253" y="36676"/>
                      <a:pt x="7253" y="36676"/>
                    </a:cubicBezTo>
                    <a:close/>
                  </a:path>
                </a:pathLst>
              </a:custGeom>
              <a:solidFill>
                <a:srgbClr val="9A4A4D"/>
              </a:solidFill>
              <a:ln w="9525" cap="flat">
                <a:noFill/>
                <a:prstDash val="solid"/>
                <a:miter/>
              </a:ln>
            </p:spPr>
            <p:txBody>
              <a:bodyPr rtlCol="0" anchor="ctr"/>
              <a:lstStyle/>
              <a:p>
                <a:pPr defTabSz="914378"/>
                <a:endParaRPr lang="en-US"/>
              </a:p>
            </p:txBody>
          </p:sp>
          <p:sp>
            <p:nvSpPr>
              <p:cNvPr id="288" name="Freeform: Shape 287">
                <a:extLst>
                  <a:ext uri="{FF2B5EF4-FFF2-40B4-BE49-F238E27FC236}">
                    <a16:creationId xmlns:a16="http://schemas.microsoft.com/office/drawing/2014/main" xmlns="" id="{BC583EF6-CF62-44FC-83EC-8D25730761DD}"/>
                  </a:ext>
                </a:extLst>
              </p:cNvPr>
              <p:cNvSpPr/>
              <p:nvPr/>
            </p:nvSpPr>
            <p:spPr>
              <a:xfrm>
                <a:off x="3306928" y="2527248"/>
                <a:ext cx="608695" cy="615988"/>
              </a:xfrm>
              <a:custGeom>
                <a:avLst/>
                <a:gdLst>
                  <a:gd name="connsiteX0" fmla="*/ 135867 w 608695"/>
                  <a:gd name="connsiteY0" fmla="*/ 615886 h 615988"/>
                  <a:gd name="connsiteX1" fmla="*/ 85099 w 608695"/>
                  <a:gd name="connsiteY1" fmla="*/ 597503 h 615988"/>
                  <a:gd name="connsiteX2" fmla="*/ 74717 w 608695"/>
                  <a:gd name="connsiteY2" fmla="*/ 587978 h 615988"/>
                  <a:gd name="connsiteX3" fmla="*/ 65668 w 608695"/>
                  <a:gd name="connsiteY3" fmla="*/ 581501 h 615988"/>
                  <a:gd name="connsiteX4" fmla="*/ 57191 w 608695"/>
                  <a:gd name="connsiteY4" fmla="*/ 578930 h 615988"/>
                  <a:gd name="connsiteX5" fmla="*/ 43475 w 608695"/>
                  <a:gd name="connsiteY5" fmla="*/ 563499 h 615988"/>
                  <a:gd name="connsiteX6" fmla="*/ 42332 w 608695"/>
                  <a:gd name="connsiteY6" fmla="*/ 559308 h 615988"/>
                  <a:gd name="connsiteX7" fmla="*/ 39379 w 608695"/>
                  <a:gd name="connsiteY7" fmla="*/ 556260 h 615988"/>
                  <a:gd name="connsiteX8" fmla="*/ 34902 w 608695"/>
                  <a:gd name="connsiteY8" fmla="*/ 556260 h 615988"/>
                  <a:gd name="connsiteX9" fmla="*/ 18424 w 608695"/>
                  <a:gd name="connsiteY9" fmla="*/ 559880 h 615988"/>
                  <a:gd name="connsiteX10" fmla="*/ 6042 w 608695"/>
                  <a:gd name="connsiteY10" fmla="*/ 557784 h 615988"/>
                  <a:gd name="connsiteX11" fmla="*/ 1374 w 608695"/>
                  <a:gd name="connsiteY11" fmla="*/ 548926 h 615988"/>
                  <a:gd name="connsiteX12" fmla="*/ 16329 w 608695"/>
                  <a:gd name="connsiteY12" fmla="*/ 536448 h 615988"/>
                  <a:gd name="connsiteX13" fmla="*/ 87004 w 608695"/>
                  <a:gd name="connsiteY13" fmla="*/ 507873 h 615988"/>
                  <a:gd name="connsiteX14" fmla="*/ 129771 w 608695"/>
                  <a:gd name="connsiteY14" fmla="*/ 498919 h 615988"/>
                  <a:gd name="connsiteX15" fmla="*/ 146250 w 608695"/>
                  <a:gd name="connsiteY15" fmla="*/ 494062 h 615988"/>
                  <a:gd name="connsiteX16" fmla="*/ 158061 w 608695"/>
                  <a:gd name="connsiteY16" fmla="*/ 483775 h 615988"/>
                  <a:gd name="connsiteX17" fmla="*/ 170919 w 608695"/>
                  <a:gd name="connsiteY17" fmla="*/ 487109 h 615988"/>
                  <a:gd name="connsiteX18" fmla="*/ 194922 w 608695"/>
                  <a:gd name="connsiteY18" fmla="*/ 496157 h 615988"/>
                  <a:gd name="connsiteX19" fmla="*/ 275218 w 608695"/>
                  <a:gd name="connsiteY19" fmla="*/ 493681 h 615988"/>
                  <a:gd name="connsiteX20" fmla="*/ 450097 w 608695"/>
                  <a:gd name="connsiteY20" fmla="*/ 439674 h 615988"/>
                  <a:gd name="connsiteX21" fmla="*/ 451335 w 608695"/>
                  <a:gd name="connsiteY21" fmla="*/ 207169 h 615988"/>
                  <a:gd name="connsiteX22" fmla="*/ 484768 w 608695"/>
                  <a:gd name="connsiteY22" fmla="*/ 0 h 615988"/>
                  <a:gd name="connsiteX23" fmla="*/ 584400 w 608695"/>
                  <a:gd name="connsiteY23" fmla="*/ 74104 h 615988"/>
                  <a:gd name="connsiteX24" fmla="*/ 604117 w 608695"/>
                  <a:gd name="connsiteY24" fmla="*/ 196120 h 615988"/>
                  <a:gd name="connsiteX25" fmla="*/ 604117 w 608695"/>
                  <a:gd name="connsiteY25" fmla="*/ 489490 h 615988"/>
                  <a:gd name="connsiteX26" fmla="*/ 518391 w 608695"/>
                  <a:gd name="connsiteY26" fmla="*/ 578549 h 615988"/>
                  <a:gd name="connsiteX27" fmla="*/ 489340 w 608695"/>
                  <a:gd name="connsiteY27" fmla="*/ 583120 h 615988"/>
                  <a:gd name="connsiteX28" fmla="*/ 375612 w 608695"/>
                  <a:gd name="connsiteY28" fmla="*/ 595884 h 615988"/>
                  <a:gd name="connsiteX29" fmla="*/ 240452 w 608695"/>
                  <a:gd name="connsiteY29" fmla="*/ 607219 h 615988"/>
                  <a:gd name="connsiteX30" fmla="*/ 135867 w 608695"/>
                  <a:gd name="connsiteY30" fmla="*/ 615886 h 61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8695" h="615988">
                    <a:moveTo>
                      <a:pt x="135867" y="615886"/>
                    </a:moveTo>
                    <a:cubicBezTo>
                      <a:pt x="117399" y="615439"/>
                      <a:pt x="99577" y="608981"/>
                      <a:pt x="85099" y="597503"/>
                    </a:cubicBezTo>
                    <a:cubicBezTo>
                      <a:pt x="81479" y="594551"/>
                      <a:pt x="78241" y="591312"/>
                      <a:pt x="74717" y="587978"/>
                    </a:cubicBezTo>
                    <a:cubicBezTo>
                      <a:pt x="72183" y="585207"/>
                      <a:pt x="69107" y="583006"/>
                      <a:pt x="65668" y="581501"/>
                    </a:cubicBezTo>
                    <a:cubicBezTo>
                      <a:pt x="62906" y="580549"/>
                      <a:pt x="59953" y="579977"/>
                      <a:pt x="57191" y="578930"/>
                    </a:cubicBezTo>
                    <a:cubicBezTo>
                      <a:pt x="50438" y="576253"/>
                      <a:pt x="45342" y="570528"/>
                      <a:pt x="43475" y="563499"/>
                    </a:cubicBezTo>
                    <a:cubicBezTo>
                      <a:pt x="43199" y="562080"/>
                      <a:pt x="42818" y="560680"/>
                      <a:pt x="42332" y="559308"/>
                    </a:cubicBezTo>
                    <a:cubicBezTo>
                      <a:pt x="41798" y="557936"/>
                      <a:pt x="40732" y="556832"/>
                      <a:pt x="39379" y="556260"/>
                    </a:cubicBezTo>
                    <a:cubicBezTo>
                      <a:pt x="37912" y="555841"/>
                      <a:pt x="36369" y="555841"/>
                      <a:pt x="34902" y="556260"/>
                    </a:cubicBezTo>
                    <a:cubicBezTo>
                      <a:pt x="29578" y="558117"/>
                      <a:pt x="24044" y="559337"/>
                      <a:pt x="18424" y="559880"/>
                    </a:cubicBezTo>
                    <a:cubicBezTo>
                      <a:pt x="14195" y="560042"/>
                      <a:pt x="9985" y="559327"/>
                      <a:pt x="6042" y="557784"/>
                    </a:cubicBezTo>
                    <a:cubicBezTo>
                      <a:pt x="3089" y="556546"/>
                      <a:pt x="-2626" y="552259"/>
                      <a:pt x="1374" y="548926"/>
                    </a:cubicBezTo>
                    <a:cubicBezTo>
                      <a:pt x="6804" y="544354"/>
                      <a:pt x="11947" y="539401"/>
                      <a:pt x="16329" y="536448"/>
                    </a:cubicBezTo>
                    <a:cubicBezTo>
                      <a:pt x="37826" y="522465"/>
                      <a:pt x="61830" y="512759"/>
                      <a:pt x="87004" y="507873"/>
                    </a:cubicBezTo>
                    <a:cubicBezTo>
                      <a:pt x="99482" y="504634"/>
                      <a:pt x="117294" y="501777"/>
                      <a:pt x="129771" y="498919"/>
                    </a:cubicBezTo>
                    <a:cubicBezTo>
                      <a:pt x="135105" y="497681"/>
                      <a:pt x="140725" y="495586"/>
                      <a:pt x="146250" y="494062"/>
                    </a:cubicBezTo>
                    <a:lnTo>
                      <a:pt x="158061" y="483775"/>
                    </a:lnTo>
                    <a:cubicBezTo>
                      <a:pt x="162509" y="484127"/>
                      <a:pt x="166862" y="485251"/>
                      <a:pt x="170919" y="487109"/>
                    </a:cubicBezTo>
                    <a:cubicBezTo>
                      <a:pt x="178825" y="490157"/>
                      <a:pt x="185016" y="493109"/>
                      <a:pt x="194922" y="496157"/>
                    </a:cubicBezTo>
                    <a:cubicBezTo>
                      <a:pt x="215592" y="502634"/>
                      <a:pt x="248262" y="499110"/>
                      <a:pt x="275218" y="493681"/>
                    </a:cubicBezTo>
                    <a:cubicBezTo>
                      <a:pt x="328368" y="482917"/>
                      <a:pt x="450097" y="439674"/>
                      <a:pt x="450097" y="439674"/>
                    </a:cubicBezTo>
                    <a:lnTo>
                      <a:pt x="451335" y="207169"/>
                    </a:lnTo>
                    <a:cubicBezTo>
                      <a:pt x="428380" y="153257"/>
                      <a:pt x="457336" y="23908"/>
                      <a:pt x="484768" y="0"/>
                    </a:cubicBezTo>
                    <a:cubicBezTo>
                      <a:pt x="525250" y="13021"/>
                      <a:pt x="560282" y="39081"/>
                      <a:pt x="584400" y="74104"/>
                    </a:cubicBezTo>
                    <a:cubicBezTo>
                      <a:pt x="601450" y="99632"/>
                      <a:pt x="600306" y="124682"/>
                      <a:pt x="604117" y="196120"/>
                    </a:cubicBezTo>
                    <a:cubicBezTo>
                      <a:pt x="608117" y="272320"/>
                      <a:pt x="612022" y="413766"/>
                      <a:pt x="604117" y="489490"/>
                    </a:cubicBezTo>
                    <a:cubicBezTo>
                      <a:pt x="596211" y="565214"/>
                      <a:pt x="586019" y="565690"/>
                      <a:pt x="518391" y="578549"/>
                    </a:cubicBezTo>
                    <a:cubicBezTo>
                      <a:pt x="508866" y="580453"/>
                      <a:pt x="499341" y="581787"/>
                      <a:pt x="489340" y="583120"/>
                    </a:cubicBezTo>
                    <a:cubicBezTo>
                      <a:pt x="451240" y="588359"/>
                      <a:pt x="413616" y="592645"/>
                      <a:pt x="375612" y="595884"/>
                    </a:cubicBezTo>
                    <a:cubicBezTo>
                      <a:pt x="330654" y="600266"/>
                      <a:pt x="285600" y="604047"/>
                      <a:pt x="240452" y="607219"/>
                    </a:cubicBezTo>
                    <a:cubicBezTo>
                      <a:pt x="220735" y="608171"/>
                      <a:pt x="157203" y="617030"/>
                      <a:pt x="135867" y="615886"/>
                    </a:cubicBezTo>
                    <a:close/>
                  </a:path>
                </a:pathLst>
              </a:custGeom>
              <a:solidFill>
                <a:srgbClr val="B16668"/>
              </a:solidFill>
              <a:ln w="9525" cap="flat">
                <a:noFill/>
                <a:prstDash val="solid"/>
                <a:miter/>
              </a:ln>
            </p:spPr>
            <p:txBody>
              <a:bodyPr rtlCol="0" anchor="ctr"/>
              <a:lstStyle/>
              <a:p>
                <a:pPr defTabSz="914378"/>
                <a:endParaRPr lang="en-US"/>
              </a:p>
            </p:txBody>
          </p:sp>
          <p:sp>
            <p:nvSpPr>
              <p:cNvPr id="289" name="Freeform: Shape 288">
                <a:extLst>
                  <a:ext uri="{FF2B5EF4-FFF2-40B4-BE49-F238E27FC236}">
                    <a16:creationId xmlns:a16="http://schemas.microsoft.com/office/drawing/2014/main" xmlns="" id="{9BDA4CFC-8D52-48DC-9B95-0D0EF67E776E}"/>
                  </a:ext>
                </a:extLst>
              </p:cNvPr>
              <p:cNvSpPr/>
              <p:nvPr/>
            </p:nvSpPr>
            <p:spPr>
              <a:xfrm>
                <a:off x="3746030" y="2521914"/>
                <a:ext cx="180350" cy="352167"/>
              </a:xfrm>
              <a:custGeom>
                <a:avLst/>
                <a:gdLst>
                  <a:gd name="connsiteX0" fmla="*/ 42714 w 180350"/>
                  <a:gd name="connsiteY0" fmla="*/ 0 h 352167"/>
                  <a:gd name="connsiteX1" fmla="*/ 133487 w 180350"/>
                  <a:gd name="connsiteY1" fmla="*/ 57150 h 352167"/>
                  <a:gd name="connsiteX2" fmla="*/ 168634 w 180350"/>
                  <a:gd name="connsiteY2" fmla="*/ 163830 h 352167"/>
                  <a:gd name="connsiteX3" fmla="*/ 180350 w 180350"/>
                  <a:gd name="connsiteY3" fmla="*/ 333566 h 352167"/>
                  <a:gd name="connsiteX4" fmla="*/ 96340 w 180350"/>
                  <a:gd name="connsiteY4" fmla="*/ 351949 h 352167"/>
                  <a:gd name="connsiteX5" fmla="*/ 6329 w 180350"/>
                  <a:gd name="connsiteY5" fmla="*/ 331851 h 352167"/>
                  <a:gd name="connsiteX6" fmla="*/ 42 w 180350"/>
                  <a:gd name="connsiteY6" fmla="*/ 172117 h 352167"/>
                  <a:gd name="connsiteX7" fmla="*/ 42714 w 180350"/>
                  <a:gd name="connsiteY7" fmla="*/ 0 h 35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50" h="352167">
                    <a:moveTo>
                      <a:pt x="42714" y="0"/>
                    </a:moveTo>
                    <a:cubicBezTo>
                      <a:pt x="90815" y="21431"/>
                      <a:pt x="109389" y="32290"/>
                      <a:pt x="133487" y="57150"/>
                    </a:cubicBezTo>
                    <a:cubicBezTo>
                      <a:pt x="165015" y="90202"/>
                      <a:pt x="165110" y="132493"/>
                      <a:pt x="168634" y="163830"/>
                    </a:cubicBezTo>
                    <a:cubicBezTo>
                      <a:pt x="172159" y="195167"/>
                      <a:pt x="180350" y="333566"/>
                      <a:pt x="180350" y="333566"/>
                    </a:cubicBezTo>
                    <a:cubicBezTo>
                      <a:pt x="180350" y="333566"/>
                      <a:pt x="154919" y="354521"/>
                      <a:pt x="96340" y="351949"/>
                    </a:cubicBezTo>
                    <a:cubicBezTo>
                      <a:pt x="37761" y="349377"/>
                      <a:pt x="6329" y="331851"/>
                      <a:pt x="6329" y="331851"/>
                    </a:cubicBezTo>
                    <a:cubicBezTo>
                      <a:pt x="6329" y="331851"/>
                      <a:pt x="613" y="201359"/>
                      <a:pt x="42" y="172117"/>
                    </a:cubicBezTo>
                    <a:cubicBezTo>
                      <a:pt x="-815" y="121634"/>
                      <a:pt x="11377" y="40005"/>
                      <a:pt x="42714" y="0"/>
                    </a:cubicBezTo>
                    <a:close/>
                  </a:path>
                </a:pathLst>
              </a:custGeom>
              <a:solidFill>
                <a:srgbClr val="455A64"/>
              </a:solidFill>
              <a:ln w="9525" cap="flat">
                <a:noFill/>
                <a:prstDash val="solid"/>
                <a:miter/>
              </a:ln>
            </p:spPr>
            <p:txBody>
              <a:bodyPr rtlCol="0" anchor="ctr"/>
              <a:lstStyle/>
              <a:p>
                <a:pPr defTabSz="914378"/>
                <a:endParaRPr lang="en-US"/>
              </a:p>
            </p:txBody>
          </p:sp>
          <p:sp>
            <p:nvSpPr>
              <p:cNvPr id="290" name="Freeform: Shape 289">
                <a:extLst>
                  <a:ext uri="{FF2B5EF4-FFF2-40B4-BE49-F238E27FC236}">
                    <a16:creationId xmlns:a16="http://schemas.microsoft.com/office/drawing/2014/main" xmlns="" id="{A9C7C9C7-5F82-4A9D-8C9E-5964E6CEA99B}"/>
                  </a:ext>
                </a:extLst>
              </p:cNvPr>
              <p:cNvSpPr/>
              <p:nvPr/>
            </p:nvSpPr>
            <p:spPr>
              <a:xfrm>
                <a:off x="3757025" y="2951615"/>
                <a:ext cx="57150" cy="18545"/>
              </a:xfrm>
              <a:custGeom>
                <a:avLst/>
                <a:gdLst>
                  <a:gd name="connsiteX0" fmla="*/ 0 w 57150"/>
                  <a:gd name="connsiteY0" fmla="*/ 15116 h 18545"/>
                  <a:gd name="connsiteX1" fmla="*/ 57150 w 57150"/>
                  <a:gd name="connsiteY1" fmla="*/ 18545 h 18545"/>
                  <a:gd name="connsiteX2" fmla="*/ 0 w 57150"/>
                  <a:gd name="connsiteY2" fmla="*/ 353 h 18545"/>
                </a:gdLst>
                <a:ahLst/>
                <a:cxnLst>
                  <a:cxn ang="0">
                    <a:pos x="connsiteX0" y="connsiteY0"/>
                  </a:cxn>
                  <a:cxn ang="0">
                    <a:pos x="connsiteX1" y="connsiteY1"/>
                  </a:cxn>
                  <a:cxn ang="0">
                    <a:pos x="connsiteX2" y="connsiteY2"/>
                  </a:cxn>
                </a:cxnLst>
                <a:rect l="l" t="t" r="r" b="b"/>
                <a:pathLst>
                  <a:path w="57150" h="18545">
                    <a:moveTo>
                      <a:pt x="0" y="15116"/>
                    </a:moveTo>
                    <a:cubicBezTo>
                      <a:pt x="19031" y="11363"/>
                      <a:pt x="38700" y="12545"/>
                      <a:pt x="57150" y="18545"/>
                    </a:cubicBezTo>
                    <a:cubicBezTo>
                      <a:pt x="41386" y="4924"/>
                      <a:pt x="20736" y="-1648"/>
                      <a:pt x="0" y="353"/>
                    </a:cubicBezTo>
                    <a:close/>
                  </a:path>
                </a:pathLst>
              </a:custGeom>
              <a:solidFill>
                <a:srgbClr val="9A4A4D"/>
              </a:solidFill>
              <a:ln w="9525" cap="flat">
                <a:noFill/>
                <a:prstDash val="solid"/>
                <a:miter/>
              </a:ln>
            </p:spPr>
            <p:txBody>
              <a:bodyPr rtlCol="0" anchor="ctr"/>
              <a:lstStyle/>
              <a:p>
                <a:pPr defTabSz="914378"/>
                <a:endParaRPr lang="en-US"/>
              </a:p>
            </p:txBody>
          </p:sp>
        </p:grpSp>
      </p:grpSp>
      <p:grpSp>
        <p:nvGrpSpPr>
          <p:cNvPr id="291" name="Graphic 4">
            <a:extLst>
              <a:ext uri="{FF2B5EF4-FFF2-40B4-BE49-F238E27FC236}">
                <a16:creationId xmlns:a16="http://schemas.microsoft.com/office/drawing/2014/main" xmlns="" id="{D717D86C-2EC9-4D44-9418-1B7F05D032A6}"/>
              </a:ext>
            </a:extLst>
          </p:cNvPr>
          <p:cNvGrpSpPr/>
          <p:nvPr/>
        </p:nvGrpSpPr>
        <p:grpSpPr>
          <a:xfrm>
            <a:off x="7251741" y="882573"/>
            <a:ext cx="1436797" cy="3180575"/>
            <a:chOff x="3810049" y="1041976"/>
            <a:chExt cx="1551905" cy="3435385"/>
          </a:xfrm>
        </p:grpSpPr>
        <p:grpSp>
          <p:nvGrpSpPr>
            <p:cNvPr id="292" name="Graphic 4">
              <a:extLst>
                <a:ext uri="{FF2B5EF4-FFF2-40B4-BE49-F238E27FC236}">
                  <a16:creationId xmlns:a16="http://schemas.microsoft.com/office/drawing/2014/main" xmlns="" id="{2F8B3F35-91AE-41B1-99D2-521D4286CE7F}"/>
                </a:ext>
              </a:extLst>
            </p:cNvPr>
            <p:cNvGrpSpPr/>
            <p:nvPr/>
          </p:nvGrpSpPr>
          <p:grpSpPr>
            <a:xfrm>
              <a:off x="4357772" y="2335129"/>
              <a:ext cx="949872" cy="2142232"/>
              <a:chOff x="4357772" y="2335129"/>
              <a:chExt cx="949872" cy="2142232"/>
            </a:xfrm>
          </p:grpSpPr>
          <p:sp>
            <p:nvSpPr>
              <p:cNvPr id="293" name="Freeform: Shape 292">
                <a:extLst>
                  <a:ext uri="{FF2B5EF4-FFF2-40B4-BE49-F238E27FC236}">
                    <a16:creationId xmlns:a16="http://schemas.microsoft.com/office/drawing/2014/main" xmlns="" id="{5C8BEFD2-3C42-49F7-9279-B52BD25E70CA}"/>
                  </a:ext>
                </a:extLst>
              </p:cNvPr>
              <p:cNvSpPr/>
              <p:nvPr/>
            </p:nvSpPr>
            <p:spPr>
              <a:xfrm>
                <a:off x="4449874" y="2335129"/>
                <a:ext cx="814787" cy="2013547"/>
              </a:xfrm>
              <a:custGeom>
                <a:avLst/>
                <a:gdLst>
                  <a:gd name="connsiteX0" fmla="*/ 799624 w 814787"/>
                  <a:gd name="connsiteY0" fmla="*/ 1721453 h 2013547"/>
                  <a:gd name="connsiteX1" fmla="*/ 794195 w 814787"/>
                  <a:gd name="connsiteY1" fmla="*/ 1303973 h 2013547"/>
                  <a:gd name="connsiteX2" fmla="*/ 794195 w 814787"/>
                  <a:gd name="connsiteY2" fmla="*/ 1303973 h 2013547"/>
                  <a:gd name="connsiteX3" fmla="*/ 788099 w 814787"/>
                  <a:gd name="connsiteY3" fmla="*/ 1152144 h 2013547"/>
                  <a:gd name="connsiteX4" fmla="*/ 749999 w 814787"/>
                  <a:gd name="connsiteY4" fmla="*/ 905351 h 2013547"/>
                  <a:gd name="connsiteX5" fmla="*/ 735235 w 814787"/>
                  <a:gd name="connsiteY5" fmla="*/ 303467 h 2013547"/>
                  <a:gd name="connsiteX6" fmla="*/ 643985 w 814787"/>
                  <a:gd name="connsiteY6" fmla="*/ 0 h 2013547"/>
                  <a:gd name="connsiteX7" fmla="*/ 187833 w 814787"/>
                  <a:gd name="connsiteY7" fmla="*/ 0 h 2013547"/>
                  <a:gd name="connsiteX8" fmla="*/ 124016 w 814787"/>
                  <a:gd name="connsiteY8" fmla="*/ 912781 h 2013547"/>
                  <a:gd name="connsiteX9" fmla="*/ 171641 w 814787"/>
                  <a:gd name="connsiteY9" fmla="*/ 1650016 h 2013547"/>
                  <a:gd name="connsiteX10" fmla="*/ 151067 w 814787"/>
                  <a:gd name="connsiteY10" fmla="*/ 1740218 h 2013547"/>
                  <a:gd name="connsiteX11" fmla="*/ 0 w 814787"/>
                  <a:gd name="connsiteY11" fmla="*/ 1864043 h 2013547"/>
                  <a:gd name="connsiteX12" fmla="*/ 99346 w 814787"/>
                  <a:gd name="connsiteY12" fmla="*/ 1868043 h 2013547"/>
                  <a:gd name="connsiteX13" fmla="*/ 212884 w 814787"/>
                  <a:gd name="connsiteY13" fmla="*/ 1795653 h 2013547"/>
                  <a:gd name="connsiteX14" fmla="*/ 309277 w 814787"/>
                  <a:gd name="connsiteY14" fmla="*/ 1692212 h 2013547"/>
                  <a:gd name="connsiteX15" fmla="*/ 310706 w 814787"/>
                  <a:gd name="connsiteY15" fmla="*/ 1683830 h 2013547"/>
                  <a:gd name="connsiteX16" fmla="*/ 381286 w 814787"/>
                  <a:gd name="connsiteY16" fmla="*/ 1154049 h 2013547"/>
                  <a:gd name="connsiteX17" fmla="*/ 375952 w 814787"/>
                  <a:gd name="connsiteY17" fmla="*/ 934974 h 2013547"/>
                  <a:gd name="connsiteX18" fmla="*/ 428149 w 814787"/>
                  <a:gd name="connsiteY18" fmla="*/ 590074 h 2013547"/>
                  <a:gd name="connsiteX19" fmla="*/ 493205 w 814787"/>
                  <a:gd name="connsiteY19" fmla="*/ 932974 h 2013547"/>
                  <a:gd name="connsiteX20" fmla="*/ 593789 w 814787"/>
                  <a:gd name="connsiteY20" fmla="*/ 1378458 h 2013547"/>
                  <a:gd name="connsiteX21" fmla="*/ 593789 w 814787"/>
                  <a:gd name="connsiteY21" fmla="*/ 1378458 h 2013547"/>
                  <a:gd name="connsiteX22" fmla="*/ 672179 w 814787"/>
                  <a:gd name="connsiteY22" fmla="*/ 1733455 h 2013547"/>
                  <a:gd name="connsiteX23" fmla="*/ 705041 w 814787"/>
                  <a:gd name="connsiteY23" fmla="*/ 1983867 h 2013547"/>
                  <a:gd name="connsiteX24" fmla="*/ 814007 w 814787"/>
                  <a:gd name="connsiteY24" fmla="*/ 1953958 h 2013547"/>
                  <a:gd name="connsiteX25" fmla="*/ 799624 w 814787"/>
                  <a:gd name="connsiteY25" fmla="*/ 1721453 h 201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787" h="2013547">
                    <a:moveTo>
                      <a:pt x="799624" y="1721453"/>
                    </a:moveTo>
                    <a:cubicBezTo>
                      <a:pt x="790575" y="1596009"/>
                      <a:pt x="804672" y="1499806"/>
                      <a:pt x="794195" y="1303973"/>
                    </a:cubicBezTo>
                    <a:lnTo>
                      <a:pt x="794195" y="1303973"/>
                    </a:lnTo>
                    <a:cubicBezTo>
                      <a:pt x="793242" y="1253681"/>
                      <a:pt x="791433" y="1199960"/>
                      <a:pt x="788099" y="1152144"/>
                    </a:cubicBezTo>
                    <a:cubicBezTo>
                      <a:pt x="776764" y="991362"/>
                      <a:pt x="751999" y="936403"/>
                      <a:pt x="749999" y="905351"/>
                    </a:cubicBezTo>
                    <a:cubicBezTo>
                      <a:pt x="749999" y="905351"/>
                      <a:pt x="745712" y="655225"/>
                      <a:pt x="735235" y="303467"/>
                    </a:cubicBezTo>
                    <a:cubicBezTo>
                      <a:pt x="730282" y="137922"/>
                      <a:pt x="682276" y="87821"/>
                      <a:pt x="643985" y="0"/>
                    </a:cubicBezTo>
                    <a:lnTo>
                      <a:pt x="187833" y="0"/>
                    </a:lnTo>
                    <a:cubicBezTo>
                      <a:pt x="136970" y="216694"/>
                      <a:pt x="122492" y="689420"/>
                      <a:pt x="124016" y="912781"/>
                    </a:cubicBezTo>
                    <a:cubicBezTo>
                      <a:pt x="124778" y="1027081"/>
                      <a:pt x="170783" y="1635919"/>
                      <a:pt x="171641" y="1650016"/>
                    </a:cubicBezTo>
                    <a:cubicBezTo>
                      <a:pt x="174975" y="1699736"/>
                      <a:pt x="170593" y="1719358"/>
                      <a:pt x="151067" y="1740218"/>
                    </a:cubicBezTo>
                    <a:cubicBezTo>
                      <a:pt x="110300" y="1784032"/>
                      <a:pt x="51149" y="1825943"/>
                      <a:pt x="0" y="1864043"/>
                    </a:cubicBezTo>
                    <a:cubicBezTo>
                      <a:pt x="7429" y="1883664"/>
                      <a:pt x="68866" y="1883093"/>
                      <a:pt x="99346" y="1868043"/>
                    </a:cubicBezTo>
                    <a:cubicBezTo>
                      <a:pt x="139217" y="1847250"/>
                      <a:pt x="177203" y="1823028"/>
                      <a:pt x="212884" y="1795653"/>
                    </a:cubicBezTo>
                    <a:cubicBezTo>
                      <a:pt x="254889" y="1764506"/>
                      <a:pt x="308610" y="1739551"/>
                      <a:pt x="309277" y="1692212"/>
                    </a:cubicBezTo>
                    <a:cubicBezTo>
                      <a:pt x="309486" y="1689383"/>
                      <a:pt x="309963" y="1686573"/>
                      <a:pt x="310706" y="1683830"/>
                    </a:cubicBezTo>
                    <a:cubicBezTo>
                      <a:pt x="311468" y="1656207"/>
                      <a:pt x="375857" y="1248632"/>
                      <a:pt x="381286" y="1154049"/>
                    </a:cubicBezTo>
                    <a:cubicBezTo>
                      <a:pt x="385858" y="1072706"/>
                      <a:pt x="375952" y="934974"/>
                      <a:pt x="375952" y="934974"/>
                    </a:cubicBezTo>
                    <a:lnTo>
                      <a:pt x="428149" y="590074"/>
                    </a:lnTo>
                    <a:cubicBezTo>
                      <a:pt x="428149" y="590074"/>
                      <a:pt x="460534" y="793623"/>
                      <a:pt x="493205" y="932974"/>
                    </a:cubicBezTo>
                    <a:cubicBezTo>
                      <a:pt x="519875" y="1046131"/>
                      <a:pt x="563785" y="1239203"/>
                      <a:pt x="593789" y="1378458"/>
                    </a:cubicBezTo>
                    <a:lnTo>
                      <a:pt x="593789" y="1378458"/>
                    </a:lnTo>
                    <a:cubicBezTo>
                      <a:pt x="622364" y="1538954"/>
                      <a:pt x="664845" y="1653064"/>
                      <a:pt x="672179" y="1733455"/>
                    </a:cubicBezTo>
                    <a:cubicBezTo>
                      <a:pt x="674370" y="1752505"/>
                      <a:pt x="696087" y="1940814"/>
                      <a:pt x="705041" y="1983867"/>
                    </a:cubicBezTo>
                    <a:cubicBezTo>
                      <a:pt x="713994" y="2026920"/>
                      <a:pt x="808006" y="2028158"/>
                      <a:pt x="814007" y="1953958"/>
                    </a:cubicBezTo>
                    <a:cubicBezTo>
                      <a:pt x="818674" y="1904333"/>
                      <a:pt x="800958" y="1745075"/>
                      <a:pt x="799624" y="1721453"/>
                    </a:cubicBezTo>
                    <a:close/>
                  </a:path>
                </a:pathLst>
              </a:custGeom>
              <a:solidFill>
                <a:srgbClr val="FFA8A7"/>
              </a:solidFill>
              <a:ln w="9525" cap="flat">
                <a:noFill/>
                <a:prstDash val="solid"/>
                <a:miter/>
              </a:ln>
            </p:spPr>
            <p:txBody>
              <a:bodyPr rtlCol="0" anchor="ctr"/>
              <a:lstStyle/>
              <a:p>
                <a:pPr defTabSz="914378"/>
                <a:endParaRPr lang="en-US"/>
              </a:p>
            </p:txBody>
          </p:sp>
          <p:sp>
            <p:nvSpPr>
              <p:cNvPr id="294" name="Freeform: Shape 293">
                <a:extLst>
                  <a:ext uri="{FF2B5EF4-FFF2-40B4-BE49-F238E27FC236}">
                    <a16:creationId xmlns:a16="http://schemas.microsoft.com/office/drawing/2014/main" xmlns="" id="{34AEAA3F-E804-4E82-9627-832A8C56A6CE}"/>
                  </a:ext>
                </a:extLst>
              </p:cNvPr>
              <p:cNvSpPr/>
              <p:nvPr/>
            </p:nvSpPr>
            <p:spPr>
              <a:xfrm>
                <a:off x="4637707" y="2607353"/>
                <a:ext cx="240315" cy="659415"/>
              </a:xfrm>
              <a:custGeom>
                <a:avLst/>
                <a:gdLst>
                  <a:gd name="connsiteX0" fmla="*/ 240316 w 240315"/>
                  <a:gd name="connsiteY0" fmla="*/ 317849 h 659415"/>
                  <a:gd name="connsiteX1" fmla="*/ 202216 w 240315"/>
                  <a:gd name="connsiteY1" fmla="*/ 69342 h 659415"/>
                  <a:gd name="connsiteX2" fmla="*/ 0 w 240315"/>
                  <a:gd name="connsiteY2" fmla="*/ 0 h 659415"/>
                  <a:gd name="connsiteX3" fmla="*/ 168688 w 240315"/>
                  <a:gd name="connsiteY3" fmla="*/ 111538 h 659415"/>
                  <a:gd name="connsiteX4" fmla="*/ 210979 w 240315"/>
                  <a:gd name="connsiteY4" fmla="*/ 317563 h 659415"/>
                  <a:gd name="connsiteX5" fmla="*/ 188595 w 240315"/>
                  <a:gd name="connsiteY5" fmla="*/ 659416 h 6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15" h="659415">
                    <a:moveTo>
                      <a:pt x="240316" y="317849"/>
                    </a:moveTo>
                    <a:lnTo>
                      <a:pt x="202216" y="69342"/>
                    </a:lnTo>
                    <a:cubicBezTo>
                      <a:pt x="202216" y="69342"/>
                      <a:pt x="53912" y="51816"/>
                      <a:pt x="0" y="0"/>
                    </a:cubicBezTo>
                    <a:cubicBezTo>
                      <a:pt x="0" y="0"/>
                      <a:pt x="68009" y="95917"/>
                      <a:pt x="168688" y="111538"/>
                    </a:cubicBezTo>
                    <a:lnTo>
                      <a:pt x="210979" y="317563"/>
                    </a:lnTo>
                    <a:lnTo>
                      <a:pt x="188595" y="659416"/>
                    </a:lnTo>
                    <a:close/>
                  </a:path>
                </a:pathLst>
              </a:custGeom>
              <a:solidFill>
                <a:srgbClr val="F28F8F"/>
              </a:solidFill>
              <a:ln w="9525" cap="flat">
                <a:noFill/>
                <a:prstDash val="solid"/>
                <a:miter/>
              </a:ln>
            </p:spPr>
            <p:txBody>
              <a:bodyPr rtlCol="0" anchor="ctr"/>
              <a:lstStyle/>
              <a:p>
                <a:pPr defTabSz="914378"/>
                <a:endParaRPr lang="en-US"/>
              </a:p>
            </p:txBody>
          </p:sp>
          <p:sp>
            <p:nvSpPr>
              <p:cNvPr id="295" name="Freeform: Shape 294">
                <a:extLst>
                  <a:ext uri="{FF2B5EF4-FFF2-40B4-BE49-F238E27FC236}">
                    <a16:creationId xmlns:a16="http://schemas.microsoft.com/office/drawing/2014/main" xmlns="" id="{E4FA071A-2B25-4A7A-A017-F6EA33F61191}"/>
                  </a:ext>
                </a:extLst>
              </p:cNvPr>
              <p:cNvSpPr/>
              <p:nvPr/>
            </p:nvSpPr>
            <p:spPr>
              <a:xfrm>
                <a:off x="4360165" y="4146117"/>
                <a:ext cx="422243" cy="175648"/>
              </a:xfrm>
              <a:custGeom>
                <a:avLst/>
                <a:gdLst>
                  <a:gd name="connsiteX0" fmla="*/ 2650 w 422243"/>
                  <a:gd name="connsiteY0" fmla="*/ 102870 h 175648"/>
                  <a:gd name="connsiteX1" fmla="*/ 9889 w 422243"/>
                  <a:gd name="connsiteY1" fmla="*/ 143828 h 175648"/>
                  <a:gd name="connsiteX2" fmla="*/ 136953 w 422243"/>
                  <a:gd name="connsiteY2" fmla="*/ 174117 h 175648"/>
                  <a:gd name="connsiteX3" fmla="*/ 260206 w 422243"/>
                  <a:gd name="connsiteY3" fmla="*/ 126492 h 175648"/>
                  <a:gd name="connsiteX4" fmla="*/ 350217 w 422243"/>
                  <a:gd name="connsiteY4" fmla="*/ 70104 h 175648"/>
                  <a:gd name="connsiteX5" fmla="*/ 414416 w 422243"/>
                  <a:gd name="connsiteY5" fmla="*/ 44672 h 175648"/>
                  <a:gd name="connsiteX6" fmla="*/ 422226 w 422243"/>
                  <a:gd name="connsiteY6" fmla="*/ 0 h 1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243" h="175648">
                    <a:moveTo>
                      <a:pt x="2650" y="102870"/>
                    </a:moveTo>
                    <a:cubicBezTo>
                      <a:pt x="78" y="102870"/>
                      <a:pt x="-4113" y="131445"/>
                      <a:pt x="9889" y="143828"/>
                    </a:cubicBezTo>
                    <a:cubicBezTo>
                      <a:pt x="25986" y="158020"/>
                      <a:pt x="73611" y="181928"/>
                      <a:pt x="136953" y="174117"/>
                    </a:cubicBezTo>
                    <a:cubicBezTo>
                      <a:pt x="200294" y="166306"/>
                      <a:pt x="234679" y="147447"/>
                      <a:pt x="260206" y="126492"/>
                    </a:cubicBezTo>
                    <a:cubicBezTo>
                      <a:pt x="285733" y="105537"/>
                      <a:pt x="321547" y="76105"/>
                      <a:pt x="350217" y="70104"/>
                    </a:cubicBezTo>
                    <a:cubicBezTo>
                      <a:pt x="376887" y="64484"/>
                      <a:pt x="405843" y="52768"/>
                      <a:pt x="414416" y="44672"/>
                    </a:cubicBezTo>
                    <a:cubicBezTo>
                      <a:pt x="422988" y="36576"/>
                      <a:pt x="422226" y="0"/>
                      <a:pt x="422226" y="0"/>
                    </a:cubicBezTo>
                    <a:close/>
                  </a:path>
                </a:pathLst>
              </a:custGeom>
              <a:solidFill>
                <a:srgbClr val="263238"/>
              </a:solidFill>
              <a:ln w="9525" cap="flat">
                <a:noFill/>
                <a:prstDash val="solid"/>
                <a:miter/>
              </a:ln>
            </p:spPr>
            <p:txBody>
              <a:bodyPr rtlCol="0" anchor="ctr"/>
              <a:lstStyle/>
              <a:p>
                <a:pPr defTabSz="914378"/>
                <a:endParaRPr lang="en-US"/>
              </a:p>
            </p:txBody>
          </p:sp>
          <p:sp>
            <p:nvSpPr>
              <p:cNvPr id="296" name="Freeform: Shape 295">
                <a:extLst>
                  <a:ext uri="{FF2B5EF4-FFF2-40B4-BE49-F238E27FC236}">
                    <a16:creationId xmlns:a16="http://schemas.microsoft.com/office/drawing/2014/main" xmlns="" id="{6009DA05-9289-4990-BF1C-81E637379A69}"/>
                  </a:ext>
                </a:extLst>
              </p:cNvPr>
              <p:cNvSpPr/>
              <p:nvPr/>
            </p:nvSpPr>
            <p:spPr>
              <a:xfrm>
                <a:off x="4360306" y="4004957"/>
                <a:ext cx="422006" cy="298799"/>
              </a:xfrm>
              <a:custGeom>
                <a:avLst/>
                <a:gdLst>
                  <a:gd name="connsiteX0" fmla="*/ 401607 w 422006"/>
                  <a:gd name="connsiteY0" fmla="*/ 0 h 298799"/>
                  <a:gd name="connsiteX1" fmla="*/ 407894 w 422006"/>
                  <a:gd name="connsiteY1" fmla="*/ 8668 h 298799"/>
                  <a:gd name="connsiteX2" fmla="*/ 415514 w 422006"/>
                  <a:gd name="connsiteY2" fmla="*/ 64675 h 298799"/>
                  <a:gd name="connsiteX3" fmla="*/ 420753 w 422006"/>
                  <a:gd name="connsiteY3" fmla="*/ 153448 h 298799"/>
                  <a:gd name="connsiteX4" fmla="*/ 345886 w 422006"/>
                  <a:gd name="connsiteY4" fmla="*/ 194881 h 298799"/>
                  <a:gd name="connsiteX5" fmla="*/ 255589 w 422006"/>
                  <a:gd name="connsiteY5" fmla="*/ 250507 h 298799"/>
                  <a:gd name="connsiteX6" fmla="*/ 121572 w 422006"/>
                  <a:gd name="connsiteY6" fmla="*/ 298799 h 298799"/>
                  <a:gd name="connsiteX7" fmla="*/ 5748 w 422006"/>
                  <a:gd name="connsiteY7" fmla="*/ 258794 h 298799"/>
                  <a:gd name="connsiteX8" fmla="*/ 75566 w 422006"/>
                  <a:gd name="connsiteY8" fmla="*/ 181832 h 298799"/>
                  <a:gd name="connsiteX9" fmla="*/ 154148 w 422006"/>
                  <a:gd name="connsiteY9" fmla="*/ 137541 h 298799"/>
                  <a:gd name="connsiteX10" fmla="*/ 203773 w 422006"/>
                  <a:gd name="connsiteY10" fmla="*/ 101441 h 298799"/>
                  <a:gd name="connsiteX11" fmla="*/ 226062 w 422006"/>
                  <a:gd name="connsiteY11" fmla="*/ 79915 h 298799"/>
                  <a:gd name="connsiteX12" fmla="*/ 244635 w 422006"/>
                  <a:gd name="connsiteY12" fmla="*/ 56674 h 298799"/>
                  <a:gd name="connsiteX13" fmla="*/ 246826 w 422006"/>
                  <a:gd name="connsiteY13" fmla="*/ 50578 h 298799"/>
                  <a:gd name="connsiteX14" fmla="*/ 251684 w 422006"/>
                  <a:gd name="connsiteY14" fmla="*/ 33719 h 298799"/>
                  <a:gd name="connsiteX15" fmla="*/ 259494 w 422006"/>
                  <a:gd name="connsiteY15" fmla="*/ 15430 h 298799"/>
                  <a:gd name="connsiteX16" fmla="*/ 285402 w 422006"/>
                  <a:gd name="connsiteY16" fmla="*/ 12573 h 298799"/>
                  <a:gd name="connsiteX17" fmla="*/ 313215 w 422006"/>
                  <a:gd name="connsiteY17" fmla="*/ 16859 h 298799"/>
                  <a:gd name="connsiteX18" fmla="*/ 342362 w 422006"/>
                  <a:gd name="connsiteY18" fmla="*/ 30480 h 298799"/>
                  <a:gd name="connsiteX19" fmla="*/ 348077 w 422006"/>
                  <a:gd name="connsiteY19" fmla="*/ 56769 h 298799"/>
                  <a:gd name="connsiteX20" fmla="*/ 348077 w 422006"/>
                  <a:gd name="connsiteY20" fmla="*/ 69437 h 298799"/>
                  <a:gd name="connsiteX21" fmla="*/ 349887 w 422006"/>
                  <a:gd name="connsiteY21" fmla="*/ 73723 h 298799"/>
                  <a:gd name="connsiteX22" fmla="*/ 355982 w 422006"/>
                  <a:gd name="connsiteY22" fmla="*/ 64675 h 298799"/>
                  <a:gd name="connsiteX23" fmla="*/ 361602 w 422006"/>
                  <a:gd name="connsiteY23" fmla="*/ 50292 h 298799"/>
                  <a:gd name="connsiteX24" fmla="*/ 371127 w 422006"/>
                  <a:gd name="connsiteY24" fmla="*/ 35052 h 298799"/>
                  <a:gd name="connsiteX25" fmla="*/ 382653 w 422006"/>
                  <a:gd name="connsiteY25" fmla="*/ 23527 h 298799"/>
                  <a:gd name="connsiteX26" fmla="*/ 395130 w 422006"/>
                  <a:gd name="connsiteY26" fmla="*/ 15621 h 298799"/>
                  <a:gd name="connsiteX27" fmla="*/ 401607 w 422006"/>
                  <a:gd name="connsiteY27" fmla="*/ 0 h 2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006" h="298799">
                    <a:moveTo>
                      <a:pt x="401607" y="0"/>
                    </a:moveTo>
                    <a:cubicBezTo>
                      <a:pt x="401607" y="0"/>
                      <a:pt x="406370" y="0"/>
                      <a:pt x="407894" y="8668"/>
                    </a:cubicBezTo>
                    <a:cubicBezTo>
                      <a:pt x="409704" y="18764"/>
                      <a:pt x="411513" y="48101"/>
                      <a:pt x="415514" y="64675"/>
                    </a:cubicBezTo>
                    <a:cubicBezTo>
                      <a:pt x="421734" y="93831"/>
                      <a:pt x="423496" y="123758"/>
                      <a:pt x="420753" y="153448"/>
                    </a:cubicBezTo>
                    <a:cubicBezTo>
                      <a:pt x="417133" y="172498"/>
                      <a:pt x="373604" y="184595"/>
                      <a:pt x="345886" y="194881"/>
                    </a:cubicBezTo>
                    <a:cubicBezTo>
                      <a:pt x="313158" y="208769"/>
                      <a:pt x="282716" y="227524"/>
                      <a:pt x="255589" y="250507"/>
                    </a:cubicBezTo>
                    <a:cubicBezTo>
                      <a:pt x="225585" y="274701"/>
                      <a:pt x="162815" y="298609"/>
                      <a:pt x="121572" y="298799"/>
                    </a:cubicBezTo>
                    <a:cubicBezTo>
                      <a:pt x="58707" y="298799"/>
                      <a:pt x="18131" y="281559"/>
                      <a:pt x="5748" y="258794"/>
                    </a:cubicBezTo>
                    <a:cubicBezTo>
                      <a:pt x="-9492" y="230696"/>
                      <a:pt x="2891" y="214598"/>
                      <a:pt x="75566" y="181832"/>
                    </a:cubicBezTo>
                    <a:cubicBezTo>
                      <a:pt x="89282" y="175641"/>
                      <a:pt x="137670" y="147733"/>
                      <a:pt x="154148" y="137541"/>
                    </a:cubicBezTo>
                    <a:cubicBezTo>
                      <a:pt x="171664" y="126911"/>
                      <a:pt x="188266" y="114833"/>
                      <a:pt x="203773" y="101441"/>
                    </a:cubicBezTo>
                    <a:cubicBezTo>
                      <a:pt x="211593" y="94688"/>
                      <a:pt x="219032" y="87497"/>
                      <a:pt x="226062" y="79915"/>
                    </a:cubicBezTo>
                    <a:cubicBezTo>
                      <a:pt x="233367" y="73133"/>
                      <a:pt x="239625" y="65294"/>
                      <a:pt x="244635" y="56674"/>
                    </a:cubicBezTo>
                    <a:cubicBezTo>
                      <a:pt x="245493" y="54769"/>
                      <a:pt x="246064" y="52578"/>
                      <a:pt x="246826" y="50578"/>
                    </a:cubicBezTo>
                    <a:cubicBezTo>
                      <a:pt x="248912" y="45101"/>
                      <a:pt x="250531" y="39462"/>
                      <a:pt x="251684" y="33719"/>
                    </a:cubicBezTo>
                    <a:cubicBezTo>
                      <a:pt x="252922" y="27718"/>
                      <a:pt x="253779" y="18955"/>
                      <a:pt x="259494" y="15430"/>
                    </a:cubicBezTo>
                    <a:cubicBezTo>
                      <a:pt x="267714" y="12154"/>
                      <a:pt x="276668" y="11163"/>
                      <a:pt x="285402" y="12573"/>
                    </a:cubicBezTo>
                    <a:cubicBezTo>
                      <a:pt x="294756" y="13383"/>
                      <a:pt x="304052" y="14811"/>
                      <a:pt x="313215" y="16859"/>
                    </a:cubicBezTo>
                    <a:cubicBezTo>
                      <a:pt x="323883" y="19336"/>
                      <a:pt x="336170" y="20479"/>
                      <a:pt x="342362" y="30480"/>
                    </a:cubicBezTo>
                    <a:cubicBezTo>
                      <a:pt x="346486" y="38605"/>
                      <a:pt x="348458" y="47663"/>
                      <a:pt x="348077" y="56769"/>
                    </a:cubicBezTo>
                    <a:cubicBezTo>
                      <a:pt x="348077" y="60960"/>
                      <a:pt x="348077" y="65246"/>
                      <a:pt x="348077" y="69437"/>
                    </a:cubicBezTo>
                    <a:cubicBezTo>
                      <a:pt x="348077" y="71247"/>
                      <a:pt x="347315" y="74486"/>
                      <a:pt x="349887" y="73723"/>
                    </a:cubicBezTo>
                    <a:cubicBezTo>
                      <a:pt x="352458" y="72962"/>
                      <a:pt x="355030" y="66770"/>
                      <a:pt x="355982" y="64675"/>
                    </a:cubicBezTo>
                    <a:cubicBezTo>
                      <a:pt x="357983" y="60007"/>
                      <a:pt x="359316" y="55150"/>
                      <a:pt x="361602" y="50292"/>
                    </a:cubicBezTo>
                    <a:cubicBezTo>
                      <a:pt x="364174" y="44853"/>
                      <a:pt x="367365" y="39738"/>
                      <a:pt x="371127" y="35052"/>
                    </a:cubicBezTo>
                    <a:cubicBezTo>
                      <a:pt x="374528" y="30794"/>
                      <a:pt x="378395" y="26927"/>
                      <a:pt x="382653" y="23527"/>
                    </a:cubicBezTo>
                    <a:cubicBezTo>
                      <a:pt x="386986" y="21174"/>
                      <a:pt x="391149" y="18526"/>
                      <a:pt x="395130" y="15621"/>
                    </a:cubicBezTo>
                    <a:cubicBezTo>
                      <a:pt x="398788" y="11173"/>
                      <a:pt x="401036" y="5734"/>
                      <a:pt x="401607" y="0"/>
                    </a:cubicBezTo>
                    <a:close/>
                  </a:path>
                </a:pathLst>
              </a:custGeom>
              <a:solidFill>
                <a:srgbClr val="37474F"/>
              </a:solidFill>
              <a:ln w="9525" cap="flat">
                <a:noFill/>
                <a:prstDash val="solid"/>
                <a:miter/>
              </a:ln>
            </p:spPr>
            <p:txBody>
              <a:bodyPr rtlCol="0" anchor="ctr"/>
              <a:lstStyle/>
              <a:p>
                <a:pPr defTabSz="914378"/>
                <a:endParaRPr lang="en-US"/>
              </a:p>
            </p:txBody>
          </p:sp>
          <p:sp>
            <p:nvSpPr>
              <p:cNvPr id="297" name="Freeform: Shape 296">
                <a:extLst>
                  <a:ext uri="{FF2B5EF4-FFF2-40B4-BE49-F238E27FC236}">
                    <a16:creationId xmlns:a16="http://schemas.microsoft.com/office/drawing/2014/main" xmlns="" id="{56B64ED0-2805-49E6-9307-4BA289880B5B}"/>
                  </a:ext>
                </a:extLst>
              </p:cNvPr>
              <p:cNvSpPr/>
              <p:nvPr/>
            </p:nvSpPr>
            <p:spPr>
              <a:xfrm>
                <a:off x="4357772" y="4192599"/>
                <a:ext cx="188971" cy="111537"/>
              </a:xfrm>
              <a:custGeom>
                <a:avLst/>
                <a:gdLst>
                  <a:gd name="connsiteX0" fmla="*/ 66384 w 188971"/>
                  <a:gd name="connsiteY0" fmla="*/ 0 h 111537"/>
                  <a:gd name="connsiteX1" fmla="*/ 188971 w 188971"/>
                  <a:gd name="connsiteY1" fmla="*/ 98679 h 111537"/>
                  <a:gd name="connsiteX2" fmla="*/ 124106 w 188971"/>
                  <a:gd name="connsiteY2" fmla="*/ 111538 h 111537"/>
                  <a:gd name="connsiteX3" fmla="*/ 5710 w 188971"/>
                  <a:gd name="connsiteY3" fmla="*/ 71533 h 111537"/>
                  <a:gd name="connsiteX4" fmla="*/ 66384 w 188971"/>
                  <a:gd name="connsiteY4" fmla="*/ 0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1" h="111537">
                    <a:moveTo>
                      <a:pt x="66384" y="0"/>
                    </a:moveTo>
                    <a:cubicBezTo>
                      <a:pt x="157348" y="7239"/>
                      <a:pt x="185447" y="63817"/>
                      <a:pt x="188971" y="98679"/>
                    </a:cubicBezTo>
                    <a:cubicBezTo>
                      <a:pt x="168130" y="106251"/>
                      <a:pt x="146261" y="110595"/>
                      <a:pt x="124106" y="111538"/>
                    </a:cubicBezTo>
                    <a:cubicBezTo>
                      <a:pt x="61241" y="111538"/>
                      <a:pt x="18093" y="94297"/>
                      <a:pt x="5710" y="71533"/>
                    </a:cubicBezTo>
                    <a:cubicBezTo>
                      <a:pt x="-8673" y="44958"/>
                      <a:pt x="1519" y="23813"/>
                      <a:pt x="66384" y="0"/>
                    </a:cubicBezTo>
                    <a:close/>
                  </a:path>
                </a:pathLst>
              </a:custGeom>
              <a:solidFill>
                <a:srgbClr val="FAFAFA"/>
              </a:solidFill>
              <a:ln w="9525" cap="flat">
                <a:noFill/>
                <a:prstDash val="solid"/>
                <a:miter/>
              </a:ln>
            </p:spPr>
            <p:txBody>
              <a:bodyPr rtlCol="0" anchor="ctr"/>
              <a:lstStyle/>
              <a:p>
                <a:pPr defTabSz="914378"/>
                <a:endParaRPr lang="en-US"/>
              </a:p>
            </p:txBody>
          </p:sp>
          <p:sp>
            <p:nvSpPr>
              <p:cNvPr id="298" name="Freeform: Shape 297">
                <a:extLst>
                  <a:ext uri="{FF2B5EF4-FFF2-40B4-BE49-F238E27FC236}">
                    <a16:creationId xmlns:a16="http://schemas.microsoft.com/office/drawing/2014/main" xmlns="" id="{A3BF919F-DCEB-4B0C-9A30-B37BB5093BC4}"/>
                  </a:ext>
                </a:extLst>
              </p:cNvPr>
              <p:cNvSpPr/>
              <p:nvPr/>
            </p:nvSpPr>
            <p:spPr>
              <a:xfrm>
                <a:off x="4478138" y="4154795"/>
                <a:ext cx="87098" cy="40666"/>
              </a:xfrm>
              <a:custGeom>
                <a:avLst/>
                <a:gdLst>
                  <a:gd name="connsiteX0" fmla="*/ 82511 w 87098"/>
                  <a:gd name="connsiteY0" fmla="*/ 40662 h 40666"/>
                  <a:gd name="connsiteX1" fmla="*/ 87093 w 87098"/>
                  <a:gd name="connsiteY1" fmla="*/ 36490 h 40666"/>
                  <a:gd name="connsiteX2" fmla="*/ 86035 w 87098"/>
                  <a:gd name="connsiteY2" fmla="*/ 33422 h 40666"/>
                  <a:gd name="connsiteX3" fmla="*/ 4025 w 87098"/>
                  <a:gd name="connsiteY3" fmla="*/ 85 h 40666"/>
                  <a:gd name="connsiteX4" fmla="*/ 15 w 87098"/>
                  <a:gd name="connsiteY4" fmla="*/ 4809 h 40666"/>
                  <a:gd name="connsiteX5" fmla="*/ 25 w 87098"/>
                  <a:gd name="connsiteY5" fmla="*/ 4943 h 40666"/>
                  <a:gd name="connsiteX6" fmla="*/ 4882 w 87098"/>
                  <a:gd name="connsiteY6" fmla="*/ 8943 h 40666"/>
                  <a:gd name="connsiteX7" fmla="*/ 79082 w 87098"/>
                  <a:gd name="connsiteY7" fmla="*/ 38947 h 40666"/>
                  <a:gd name="connsiteX8" fmla="*/ 82511 w 87098"/>
                  <a:gd name="connsiteY8" fmla="*/ 40662 h 4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98" h="40666">
                    <a:moveTo>
                      <a:pt x="82511" y="40662"/>
                    </a:moveTo>
                    <a:cubicBezTo>
                      <a:pt x="84930" y="40776"/>
                      <a:pt x="86978" y="38909"/>
                      <a:pt x="87093" y="36490"/>
                    </a:cubicBezTo>
                    <a:cubicBezTo>
                      <a:pt x="87150" y="35375"/>
                      <a:pt x="86769" y="34270"/>
                      <a:pt x="86035" y="33422"/>
                    </a:cubicBezTo>
                    <a:cubicBezTo>
                      <a:pt x="64785" y="11010"/>
                      <a:pt x="34886" y="-1144"/>
                      <a:pt x="4025" y="85"/>
                    </a:cubicBezTo>
                    <a:cubicBezTo>
                      <a:pt x="1615" y="285"/>
                      <a:pt x="-185" y="2390"/>
                      <a:pt x="15" y="4809"/>
                    </a:cubicBezTo>
                    <a:cubicBezTo>
                      <a:pt x="15" y="4847"/>
                      <a:pt x="25" y="4895"/>
                      <a:pt x="25" y="4943"/>
                    </a:cubicBezTo>
                    <a:cubicBezTo>
                      <a:pt x="320" y="7352"/>
                      <a:pt x="2453" y="9115"/>
                      <a:pt x="4882" y="8943"/>
                    </a:cubicBezTo>
                    <a:cubicBezTo>
                      <a:pt x="32734" y="8086"/>
                      <a:pt x="59661" y="18973"/>
                      <a:pt x="79082" y="38947"/>
                    </a:cubicBezTo>
                    <a:cubicBezTo>
                      <a:pt x="79892" y="40023"/>
                      <a:pt x="81159" y="40662"/>
                      <a:pt x="82511" y="40662"/>
                    </a:cubicBezTo>
                    <a:close/>
                  </a:path>
                </a:pathLst>
              </a:custGeom>
              <a:solidFill>
                <a:srgbClr val="F0F0F0"/>
              </a:solidFill>
              <a:ln w="9525" cap="flat">
                <a:noFill/>
                <a:prstDash val="solid"/>
                <a:miter/>
              </a:ln>
            </p:spPr>
            <p:txBody>
              <a:bodyPr rtlCol="0" anchor="ctr"/>
              <a:lstStyle/>
              <a:p>
                <a:pPr defTabSz="914378"/>
                <a:endParaRPr lang="en-US"/>
              </a:p>
            </p:txBody>
          </p:sp>
          <p:sp>
            <p:nvSpPr>
              <p:cNvPr id="299" name="Freeform: Shape 298">
                <a:extLst>
                  <a:ext uri="{FF2B5EF4-FFF2-40B4-BE49-F238E27FC236}">
                    <a16:creationId xmlns:a16="http://schemas.microsoft.com/office/drawing/2014/main" xmlns="" id="{B86ECF48-2EE4-4916-B811-3CE39E7C0518}"/>
                  </a:ext>
                </a:extLst>
              </p:cNvPr>
              <p:cNvSpPr/>
              <p:nvPr/>
            </p:nvSpPr>
            <p:spPr>
              <a:xfrm>
                <a:off x="4517672" y="4131838"/>
                <a:ext cx="86982" cy="40662"/>
              </a:xfrm>
              <a:custGeom>
                <a:avLst/>
                <a:gdLst>
                  <a:gd name="connsiteX0" fmla="*/ 82507 w 86982"/>
                  <a:gd name="connsiteY0" fmla="*/ 40663 h 40662"/>
                  <a:gd name="connsiteX1" fmla="*/ 85269 w 86982"/>
                  <a:gd name="connsiteY1" fmla="*/ 39710 h 40662"/>
                  <a:gd name="connsiteX2" fmla="*/ 86031 w 86982"/>
                  <a:gd name="connsiteY2" fmla="*/ 33424 h 40662"/>
                  <a:gd name="connsiteX3" fmla="*/ 86031 w 86982"/>
                  <a:gd name="connsiteY3" fmla="*/ 33424 h 40662"/>
                  <a:gd name="connsiteX4" fmla="*/ 3925 w 86982"/>
                  <a:gd name="connsiteY4" fmla="*/ 86 h 40662"/>
                  <a:gd name="connsiteX5" fmla="*/ 20 w 86982"/>
                  <a:gd name="connsiteY5" fmla="*/ 4944 h 40662"/>
                  <a:gd name="connsiteX6" fmla="*/ 4554 w 86982"/>
                  <a:gd name="connsiteY6" fmla="*/ 8964 h 40662"/>
                  <a:gd name="connsiteX7" fmla="*/ 4783 w 86982"/>
                  <a:gd name="connsiteY7" fmla="*/ 8945 h 40662"/>
                  <a:gd name="connsiteX8" fmla="*/ 79078 w 86982"/>
                  <a:gd name="connsiteY8" fmla="*/ 39044 h 40662"/>
                  <a:gd name="connsiteX9" fmla="*/ 82507 w 86982"/>
                  <a:gd name="connsiteY9" fmla="*/ 40663 h 4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2" h="40662">
                    <a:moveTo>
                      <a:pt x="82507" y="40663"/>
                    </a:moveTo>
                    <a:cubicBezTo>
                      <a:pt x="83507" y="40672"/>
                      <a:pt x="84488" y="40339"/>
                      <a:pt x="85269" y="39710"/>
                    </a:cubicBezTo>
                    <a:cubicBezTo>
                      <a:pt x="87212" y="38186"/>
                      <a:pt x="87555" y="35367"/>
                      <a:pt x="86031" y="33424"/>
                    </a:cubicBezTo>
                    <a:cubicBezTo>
                      <a:pt x="86031" y="33424"/>
                      <a:pt x="86031" y="33424"/>
                      <a:pt x="86031" y="33424"/>
                    </a:cubicBezTo>
                    <a:cubicBezTo>
                      <a:pt x="64752" y="10993"/>
                      <a:pt x="34825" y="-1152"/>
                      <a:pt x="3925" y="86"/>
                    </a:cubicBezTo>
                    <a:cubicBezTo>
                      <a:pt x="1525" y="382"/>
                      <a:pt x="-208" y="2534"/>
                      <a:pt x="20" y="4944"/>
                    </a:cubicBezTo>
                    <a:cubicBezTo>
                      <a:pt x="163" y="7306"/>
                      <a:pt x="2192" y="9107"/>
                      <a:pt x="4554" y="8964"/>
                    </a:cubicBezTo>
                    <a:cubicBezTo>
                      <a:pt x="4630" y="8964"/>
                      <a:pt x="4706" y="8954"/>
                      <a:pt x="4783" y="8945"/>
                    </a:cubicBezTo>
                    <a:cubicBezTo>
                      <a:pt x="32672" y="8097"/>
                      <a:pt x="59637" y="19022"/>
                      <a:pt x="79078" y="39044"/>
                    </a:cubicBezTo>
                    <a:cubicBezTo>
                      <a:pt x="79916" y="40072"/>
                      <a:pt x="81173" y="40672"/>
                      <a:pt x="82507" y="40663"/>
                    </a:cubicBezTo>
                    <a:close/>
                  </a:path>
                </a:pathLst>
              </a:custGeom>
              <a:solidFill>
                <a:srgbClr val="F0F0F0"/>
              </a:solidFill>
              <a:ln w="9525" cap="flat">
                <a:noFill/>
                <a:prstDash val="solid"/>
                <a:miter/>
              </a:ln>
            </p:spPr>
            <p:txBody>
              <a:bodyPr rtlCol="0" anchor="ctr"/>
              <a:lstStyle/>
              <a:p>
                <a:pPr defTabSz="914378"/>
                <a:endParaRPr lang="en-US"/>
              </a:p>
            </p:txBody>
          </p:sp>
          <p:sp>
            <p:nvSpPr>
              <p:cNvPr id="300" name="Freeform: Shape 299">
                <a:extLst>
                  <a:ext uri="{FF2B5EF4-FFF2-40B4-BE49-F238E27FC236}">
                    <a16:creationId xmlns:a16="http://schemas.microsoft.com/office/drawing/2014/main" xmlns="" id="{8ADA4F79-B232-4768-A964-D846FAEFA8AF}"/>
                  </a:ext>
                </a:extLst>
              </p:cNvPr>
              <p:cNvSpPr/>
              <p:nvPr/>
            </p:nvSpPr>
            <p:spPr>
              <a:xfrm>
                <a:off x="4554250" y="4106130"/>
                <a:ext cx="87091" cy="40659"/>
              </a:xfrm>
              <a:custGeom>
                <a:avLst/>
                <a:gdLst>
                  <a:gd name="connsiteX0" fmla="*/ 82505 w 87091"/>
                  <a:gd name="connsiteY0" fmla="*/ 40654 h 40659"/>
                  <a:gd name="connsiteX1" fmla="*/ 87086 w 87091"/>
                  <a:gd name="connsiteY1" fmla="*/ 36482 h 40659"/>
                  <a:gd name="connsiteX2" fmla="*/ 86029 w 87091"/>
                  <a:gd name="connsiteY2" fmla="*/ 33415 h 40659"/>
                  <a:gd name="connsiteX3" fmla="*/ 4019 w 87091"/>
                  <a:gd name="connsiteY3" fmla="*/ 78 h 40659"/>
                  <a:gd name="connsiteX4" fmla="*/ 18 w 87091"/>
                  <a:gd name="connsiteY4" fmla="*/ 4935 h 40659"/>
                  <a:gd name="connsiteX5" fmla="*/ 4743 w 87091"/>
                  <a:gd name="connsiteY5" fmla="*/ 8945 h 40659"/>
                  <a:gd name="connsiteX6" fmla="*/ 4876 w 87091"/>
                  <a:gd name="connsiteY6" fmla="*/ 8936 h 40659"/>
                  <a:gd name="connsiteX7" fmla="*/ 79076 w 87091"/>
                  <a:gd name="connsiteY7" fmla="*/ 39035 h 40659"/>
                  <a:gd name="connsiteX8" fmla="*/ 82505 w 87091"/>
                  <a:gd name="connsiteY8" fmla="*/ 40654 h 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91" h="40659">
                    <a:moveTo>
                      <a:pt x="82505" y="40654"/>
                    </a:moveTo>
                    <a:cubicBezTo>
                      <a:pt x="84924" y="40768"/>
                      <a:pt x="86972" y="38901"/>
                      <a:pt x="87086" y="36482"/>
                    </a:cubicBezTo>
                    <a:cubicBezTo>
                      <a:pt x="87143" y="35368"/>
                      <a:pt x="86762" y="34263"/>
                      <a:pt x="86029" y="33415"/>
                    </a:cubicBezTo>
                    <a:cubicBezTo>
                      <a:pt x="64750" y="11041"/>
                      <a:pt x="34870" y="-1094"/>
                      <a:pt x="4019" y="78"/>
                    </a:cubicBezTo>
                    <a:cubicBezTo>
                      <a:pt x="1580" y="325"/>
                      <a:pt x="-201" y="2497"/>
                      <a:pt x="18" y="4935"/>
                    </a:cubicBezTo>
                    <a:cubicBezTo>
                      <a:pt x="218" y="7345"/>
                      <a:pt x="2323" y="9145"/>
                      <a:pt x="4743" y="8945"/>
                    </a:cubicBezTo>
                    <a:cubicBezTo>
                      <a:pt x="4781" y="8945"/>
                      <a:pt x="4828" y="8945"/>
                      <a:pt x="4876" y="8936"/>
                    </a:cubicBezTo>
                    <a:cubicBezTo>
                      <a:pt x="32746" y="8079"/>
                      <a:pt x="59683" y="19004"/>
                      <a:pt x="79076" y="39035"/>
                    </a:cubicBezTo>
                    <a:cubicBezTo>
                      <a:pt x="79914" y="40064"/>
                      <a:pt x="81171" y="40664"/>
                      <a:pt x="82505" y="40654"/>
                    </a:cubicBezTo>
                    <a:close/>
                  </a:path>
                </a:pathLst>
              </a:custGeom>
              <a:solidFill>
                <a:srgbClr val="F0F0F0"/>
              </a:solidFill>
              <a:ln w="9525" cap="flat">
                <a:noFill/>
                <a:prstDash val="solid"/>
                <a:miter/>
              </a:ln>
            </p:spPr>
            <p:txBody>
              <a:bodyPr rtlCol="0" anchor="ctr"/>
              <a:lstStyle/>
              <a:p>
                <a:pPr defTabSz="914378"/>
                <a:endParaRPr lang="en-US"/>
              </a:p>
            </p:txBody>
          </p:sp>
          <p:sp>
            <p:nvSpPr>
              <p:cNvPr id="301" name="Freeform: Shape 300">
                <a:extLst>
                  <a:ext uri="{FF2B5EF4-FFF2-40B4-BE49-F238E27FC236}">
                    <a16:creationId xmlns:a16="http://schemas.microsoft.com/office/drawing/2014/main" xmlns="" id="{1B02D20F-A9BA-4228-8166-458774668C65}"/>
                  </a:ext>
                </a:extLst>
              </p:cNvPr>
              <p:cNvSpPr/>
              <p:nvPr/>
            </p:nvSpPr>
            <p:spPr>
              <a:xfrm>
                <a:off x="4582634" y="4079573"/>
                <a:ext cx="94431" cy="41493"/>
              </a:xfrm>
              <a:custGeom>
                <a:avLst/>
                <a:gdLst>
                  <a:gd name="connsiteX0" fmla="*/ 90030 w 94431"/>
                  <a:gd name="connsiteY0" fmla="*/ 41493 h 41493"/>
                  <a:gd name="connsiteX1" fmla="*/ 94430 w 94431"/>
                  <a:gd name="connsiteY1" fmla="*/ 36950 h 41493"/>
                  <a:gd name="connsiteX2" fmla="*/ 93554 w 94431"/>
                  <a:gd name="connsiteY2" fmla="*/ 34349 h 41493"/>
                  <a:gd name="connsiteX3" fmla="*/ 4019 w 94431"/>
                  <a:gd name="connsiteY3" fmla="*/ 440 h 41493"/>
                  <a:gd name="connsiteX4" fmla="*/ 18 w 94431"/>
                  <a:gd name="connsiteY4" fmla="*/ 5298 h 41493"/>
                  <a:gd name="connsiteX5" fmla="*/ 4743 w 94431"/>
                  <a:gd name="connsiteY5" fmla="*/ 9308 h 41493"/>
                  <a:gd name="connsiteX6" fmla="*/ 4876 w 94431"/>
                  <a:gd name="connsiteY6" fmla="*/ 9299 h 41493"/>
                  <a:gd name="connsiteX7" fmla="*/ 86600 w 94431"/>
                  <a:gd name="connsiteY7" fmla="*/ 39779 h 41493"/>
                  <a:gd name="connsiteX8" fmla="*/ 90030 w 94431"/>
                  <a:gd name="connsiteY8" fmla="*/ 41493 h 4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31" h="41493">
                    <a:moveTo>
                      <a:pt x="90030" y="41493"/>
                    </a:moveTo>
                    <a:cubicBezTo>
                      <a:pt x="92506" y="41455"/>
                      <a:pt x="94478" y="39417"/>
                      <a:pt x="94430" y="36950"/>
                    </a:cubicBezTo>
                    <a:cubicBezTo>
                      <a:pt x="94421" y="36007"/>
                      <a:pt x="94116" y="35102"/>
                      <a:pt x="93554" y="34349"/>
                    </a:cubicBezTo>
                    <a:cubicBezTo>
                      <a:pt x="76409" y="12156"/>
                      <a:pt x="37071" y="-2798"/>
                      <a:pt x="4019" y="440"/>
                    </a:cubicBezTo>
                    <a:cubicBezTo>
                      <a:pt x="1580" y="688"/>
                      <a:pt x="-201" y="2860"/>
                      <a:pt x="18" y="5298"/>
                    </a:cubicBezTo>
                    <a:cubicBezTo>
                      <a:pt x="209" y="7708"/>
                      <a:pt x="2323" y="9508"/>
                      <a:pt x="4743" y="9308"/>
                    </a:cubicBezTo>
                    <a:cubicBezTo>
                      <a:pt x="4781" y="9308"/>
                      <a:pt x="4828" y="9308"/>
                      <a:pt x="4876" y="9299"/>
                    </a:cubicBezTo>
                    <a:cubicBezTo>
                      <a:pt x="34689" y="6346"/>
                      <a:pt x="71551" y="20062"/>
                      <a:pt x="86600" y="39779"/>
                    </a:cubicBezTo>
                    <a:cubicBezTo>
                      <a:pt x="87401" y="40874"/>
                      <a:pt x="88677" y="41512"/>
                      <a:pt x="90030" y="41493"/>
                    </a:cubicBezTo>
                    <a:close/>
                  </a:path>
                </a:pathLst>
              </a:custGeom>
              <a:solidFill>
                <a:srgbClr val="F0F0F0"/>
              </a:solidFill>
              <a:ln w="9525" cap="flat">
                <a:noFill/>
                <a:prstDash val="solid"/>
                <a:miter/>
              </a:ln>
            </p:spPr>
            <p:txBody>
              <a:bodyPr rtlCol="0" anchor="ctr"/>
              <a:lstStyle/>
              <a:p>
                <a:pPr defTabSz="914378"/>
                <a:endParaRPr lang="en-US"/>
              </a:p>
            </p:txBody>
          </p:sp>
          <p:sp>
            <p:nvSpPr>
              <p:cNvPr id="302" name="Freeform: Shape 301">
                <a:extLst>
                  <a:ext uri="{FF2B5EF4-FFF2-40B4-BE49-F238E27FC236}">
                    <a16:creationId xmlns:a16="http://schemas.microsoft.com/office/drawing/2014/main" xmlns="" id="{08BE9B17-1567-4FFA-98B7-BADAB04F71E0}"/>
                  </a:ext>
                </a:extLst>
              </p:cNvPr>
              <p:cNvSpPr/>
              <p:nvPr/>
            </p:nvSpPr>
            <p:spPr>
              <a:xfrm>
                <a:off x="5125673" y="4308232"/>
                <a:ext cx="181972" cy="169129"/>
              </a:xfrm>
              <a:custGeom>
                <a:avLst/>
                <a:gdLst>
                  <a:gd name="connsiteX0" fmla="*/ 0 w 181972"/>
                  <a:gd name="connsiteY0" fmla="*/ 44101 h 169129"/>
                  <a:gd name="connsiteX1" fmla="*/ 24479 w 181972"/>
                  <a:gd name="connsiteY1" fmla="*/ 140779 h 169129"/>
                  <a:gd name="connsiteX2" fmla="*/ 97536 w 181972"/>
                  <a:gd name="connsiteY2" fmla="*/ 166497 h 169129"/>
                  <a:gd name="connsiteX3" fmla="*/ 172307 w 181972"/>
                  <a:gd name="connsiteY3" fmla="*/ 102298 h 169129"/>
                  <a:gd name="connsiteX4" fmla="*/ 178975 w 181972"/>
                  <a:gd name="connsiteY4" fmla="*/ 0 h 169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72" h="169129">
                    <a:moveTo>
                      <a:pt x="0" y="44101"/>
                    </a:moveTo>
                    <a:cubicBezTo>
                      <a:pt x="2477" y="87059"/>
                      <a:pt x="9525" y="115538"/>
                      <a:pt x="24479" y="140779"/>
                    </a:cubicBezTo>
                    <a:cubicBezTo>
                      <a:pt x="39434" y="166021"/>
                      <a:pt x="68389" y="173831"/>
                      <a:pt x="97536" y="166497"/>
                    </a:cubicBezTo>
                    <a:cubicBezTo>
                      <a:pt x="126682" y="159163"/>
                      <a:pt x="164211" y="139351"/>
                      <a:pt x="172307" y="102298"/>
                    </a:cubicBezTo>
                    <a:cubicBezTo>
                      <a:pt x="180404" y="65246"/>
                      <a:pt x="185547" y="39814"/>
                      <a:pt x="178975" y="0"/>
                    </a:cubicBezTo>
                    <a:close/>
                  </a:path>
                </a:pathLst>
              </a:custGeom>
              <a:solidFill>
                <a:srgbClr val="263238"/>
              </a:solidFill>
              <a:ln w="9525" cap="flat">
                <a:noFill/>
                <a:prstDash val="solid"/>
                <a:miter/>
              </a:ln>
            </p:spPr>
            <p:txBody>
              <a:bodyPr rtlCol="0" anchor="ctr"/>
              <a:lstStyle/>
              <a:p>
                <a:pPr defTabSz="914378"/>
                <a:endParaRPr lang="en-US"/>
              </a:p>
            </p:txBody>
          </p:sp>
          <p:sp>
            <p:nvSpPr>
              <p:cNvPr id="303" name="Freeform: Shape 302">
                <a:extLst>
                  <a:ext uri="{FF2B5EF4-FFF2-40B4-BE49-F238E27FC236}">
                    <a16:creationId xmlns:a16="http://schemas.microsoft.com/office/drawing/2014/main" xmlns="" id="{4FCC077C-51AA-4E19-B3AE-C0756ABD5E50}"/>
                  </a:ext>
                </a:extLst>
              </p:cNvPr>
              <p:cNvSpPr/>
              <p:nvPr/>
            </p:nvSpPr>
            <p:spPr>
              <a:xfrm>
                <a:off x="5115452" y="4041247"/>
                <a:ext cx="190233" cy="418046"/>
              </a:xfrm>
              <a:custGeom>
                <a:avLst/>
                <a:gdLst>
                  <a:gd name="connsiteX0" fmla="*/ 132712 w 190233"/>
                  <a:gd name="connsiteY0" fmla="*/ 0 h 418046"/>
                  <a:gd name="connsiteX1" fmla="*/ 155096 w 190233"/>
                  <a:gd name="connsiteY1" fmla="*/ 116396 h 418046"/>
                  <a:gd name="connsiteX2" fmla="*/ 187672 w 190233"/>
                  <a:gd name="connsiteY2" fmla="*/ 254603 h 418046"/>
                  <a:gd name="connsiteX3" fmla="*/ 165288 w 190233"/>
                  <a:gd name="connsiteY3" fmla="*/ 373571 h 418046"/>
                  <a:gd name="connsiteX4" fmla="*/ 37558 w 190233"/>
                  <a:gd name="connsiteY4" fmla="*/ 392621 h 418046"/>
                  <a:gd name="connsiteX5" fmla="*/ 10126 w 190233"/>
                  <a:gd name="connsiteY5" fmla="*/ 248317 h 418046"/>
                  <a:gd name="connsiteX6" fmla="*/ 6316 w 190233"/>
                  <a:gd name="connsiteY6" fmla="*/ 101537 h 418046"/>
                  <a:gd name="connsiteX7" fmla="*/ 4792 w 190233"/>
                  <a:gd name="connsiteY7" fmla="*/ 9525 h 418046"/>
                  <a:gd name="connsiteX8" fmla="*/ 7173 w 190233"/>
                  <a:gd name="connsiteY8" fmla="*/ 30289 h 418046"/>
                  <a:gd name="connsiteX9" fmla="*/ 11078 w 190233"/>
                  <a:gd name="connsiteY9" fmla="*/ 53435 h 418046"/>
                  <a:gd name="connsiteX10" fmla="*/ 16031 w 190233"/>
                  <a:gd name="connsiteY10" fmla="*/ 54769 h 418046"/>
                  <a:gd name="connsiteX11" fmla="*/ 16031 w 190233"/>
                  <a:gd name="connsiteY11" fmla="*/ 44005 h 418046"/>
                  <a:gd name="connsiteX12" fmla="*/ 26699 w 190233"/>
                  <a:gd name="connsiteY12" fmla="*/ 25432 h 418046"/>
                  <a:gd name="connsiteX13" fmla="*/ 82325 w 190233"/>
                  <a:gd name="connsiteY13" fmla="*/ 17526 h 418046"/>
                  <a:gd name="connsiteX14" fmla="*/ 127283 w 190233"/>
                  <a:gd name="connsiteY14" fmla="*/ 20764 h 418046"/>
                  <a:gd name="connsiteX15" fmla="*/ 131284 w 190233"/>
                  <a:gd name="connsiteY15" fmla="*/ 37529 h 418046"/>
                  <a:gd name="connsiteX16" fmla="*/ 134617 w 190233"/>
                  <a:gd name="connsiteY16" fmla="*/ 49911 h 418046"/>
                  <a:gd name="connsiteX17" fmla="*/ 133856 w 190233"/>
                  <a:gd name="connsiteY17" fmla="*/ 23527 h 418046"/>
                  <a:gd name="connsiteX18" fmla="*/ 132998 w 190233"/>
                  <a:gd name="connsiteY18" fmla="*/ 10859 h 418046"/>
                  <a:gd name="connsiteX19" fmla="*/ 132712 w 190233"/>
                  <a:gd name="connsiteY19" fmla="*/ 0 h 4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233" h="418046">
                    <a:moveTo>
                      <a:pt x="132712" y="0"/>
                    </a:moveTo>
                    <a:cubicBezTo>
                      <a:pt x="144714" y="953"/>
                      <a:pt x="148238" y="58579"/>
                      <a:pt x="155096" y="116396"/>
                    </a:cubicBezTo>
                    <a:cubicBezTo>
                      <a:pt x="162526" y="178308"/>
                      <a:pt x="181004" y="203835"/>
                      <a:pt x="187672" y="254603"/>
                    </a:cubicBezTo>
                    <a:cubicBezTo>
                      <a:pt x="195197" y="312611"/>
                      <a:pt x="185672" y="338519"/>
                      <a:pt x="165288" y="373571"/>
                    </a:cubicBezTo>
                    <a:cubicBezTo>
                      <a:pt x="144905" y="408622"/>
                      <a:pt x="73086" y="443103"/>
                      <a:pt x="37558" y="392621"/>
                    </a:cubicBezTo>
                    <a:cubicBezTo>
                      <a:pt x="8983" y="351663"/>
                      <a:pt x="7554" y="306229"/>
                      <a:pt x="10126" y="248317"/>
                    </a:cubicBezTo>
                    <a:cubicBezTo>
                      <a:pt x="11631" y="199358"/>
                      <a:pt x="10354" y="150352"/>
                      <a:pt x="6316" y="101537"/>
                    </a:cubicBezTo>
                    <a:cubicBezTo>
                      <a:pt x="3934" y="58103"/>
                      <a:pt x="-5686" y="14383"/>
                      <a:pt x="4792" y="9525"/>
                    </a:cubicBezTo>
                    <a:cubicBezTo>
                      <a:pt x="5554" y="15907"/>
                      <a:pt x="6316" y="24003"/>
                      <a:pt x="7173" y="30289"/>
                    </a:cubicBezTo>
                    <a:cubicBezTo>
                      <a:pt x="7564" y="38128"/>
                      <a:pt x="8878" y="45901"/>
                      <a:pt x="11078" y="53435"/>
                    </a:cubicBezTo>
                    <a:cubicBezTo>
                      <a:pt x="12317" y="56674"/>
                      <a:pt x="14983" y="60007"/>
                      <a:pt x="16031" y="54769"/>
                    </a:cubicBezTo>
                    <a:cubicBezTo>
                      <a:pt x="16603" y="51206"/>
                      <a:pt x="16603" y="47568"/>
                      <a:pt x="16031" y="44005"/>
                    </a:cubicBezTo>
                    <a:cubicBezTo>
                      <a:pt x="14317" y="28004"/>
                      <a:pt x="22318" y="26670"/>
                      <a:pt x="26699" y="25432"/>
                    </a:cubicBezTo>
                    <a:cubicBezTo>
                      <a:pt x="45092" y="21850"/>
                      <a:pt x="63656" y="19212"/>
                      <a:pt x="82325" y="17526"/>
                    </a:cubicBezTo>
                    <a:cubicBezTo>
                      <a:pt x="91850" y="16954"/>
                      <a:pt x="123187" y="15526"/>
                      <a:pt x="127283" y="20764"/>
                    </a:cubicBezTo>
                    <a:cubicBezTo>
                      <a:pt x="129950" y="25946"/>
                      <a:pt x="131331" y="31699"/>
                      <a:pt x="131284" y="37529"/>
                    </a:cubicBezTo>
                    <a:cubicBezTo>
                      <a:pt x="132332" y="46292"/>
                      <a:pt x="134332" y="52673"/>
                      <a:pt x="134617" y="49911"/>
                    </a:cubicBezTo>
                    <a:cubicBezTo>
                      <a:pt x="135189" y="43625"/>
                      <a:pt x="133951" y="27432"/>
                      <a:pt x="133856" y="23527"/>
                    </a:cubicBezTo>
                    <a:cubicBezTo>
                      <a:pt x="133760" y="19621"/>
                      <a:pt x="133093" y="14573"/>
                      <a:pt x="132998" y="10859"/>
                    </a:cubicBezTo>
                    <a:cubicBezTo>
                      <a:pt x="132903" y="7144"/>
                      <a:pt x="132903" y="3715"/>
                      <a:pt x="132712" y="0"/>
                    </a:cubicBezTo>
                    <a:close/>
                  </a:path>
                </a:pathLst>
              </a:custGeom>
              <a:solidFill>
                <a:srgbClr val="37474F"/>
              </a:solidFill>
              <a:ln w="9525" cap="flat">
                <a:noFill/>
                <a:prstDash val="solid"/>
                <a:miter/>
              </a:ln>
            </p:spPr>
            <p:txBody>
              <a:bodyPr rtlCol="0" anchor="ctr"/>
              <a:lstStyle/>
              <a:p>
                <a:pPr defTabSz="914378"/>
                <a:endParaRPr lang="en-US"/>
              </a:p>
            </p:txBody>
          </p:sp>
          <p:sp>
            <p:nvSpPr>
              <p:cNvPr id="304" name="Freeform: Shape 303">
                <a:extLst>
                  <a:ext uri="{FF2B5EF4-FFF2-40B4-BE49-F238E27FC236}">
                    <a16:creationId xmlns:a16="http://schemas.microsoft.com/office/drawing/2014/main" xmlns="" id="{060FFE5A-48EE-4978-9FBF-970DA95448AE}"/>
                  </a:ext>
                </a:extLst>
              </p:cNvPr>
              <p:cNvSpPr/>
              <p:nvPr/>
            </p:nvSpPr>
            <p:spPr>
              <a:xfrm>
                <a:off x="5125958" y="4311977"/>
                <a:ext cx="181048" cy="150144"/>
              </a:xfrm>
              <a:custGeom>
                <a:avLst/>
                <a:gdLst>
                  <a:gd name="connsiteX0" fmla="*/ 180689 w 181048"/>
                  <a:gd name="connsiteY0" fmla="*/ 17497 h 150144"/>
                  <a:gd name="connsiteX1" fmla="*/ 158210 w 181048"/>
                  <a:gd name="connsiteY1" fmla="*/ 105603 h 150144"/>
                  <a:gd name="connsiteX2" fmla="*/ 24860 w 181048"/>
                  <a:gd name="connsiteY2" fmla="*/ 124653 h 150144"/>
                  <a:gd name="connsiteX3" fmla="*/ 0 w 181048"/>
                  <a:gd name="connsiteY3" fmla="*/ 39976 h 150144"/>
                  <a:gd name="connsiteX4" fmla="*/ 180689 w 181048"/>
                  <a:gd name="connsiteY4" fmla="*/ 17497 h 15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48" h="150144">
                    <a:moveTo>
                      <a:pt x="180689" y="17497"/>
                    </a:moveTo>
                    <a:cubicBezTo>
                      <a:pt x="182880" y="48520"/>
                      <a:pt x="174993" y="79419"/>
                      <a:pt x="158210" y="105603"/>
                    </a:cubicBezTo>
                    <a:cubicBezTo>
                      <a:pt x="137922" y="140750"/>
                      <a:pt x="60198" y="175231"/>
                      <a:pt x="24860" y="124653"/>
                    </a:cubicBezTo>
                    <a:cubicBezTo>
                      <a:pt x="7144" y="99602"/>
                      <a:pt x="2477" y="70075"/>
                      <a:pt x="0" y="39976"/>
                    </a:cubicBezTo>
                    <a:cubicBezTo>
                      <a:pt x="20955" y="1590"/>
                      <a:pt x="146971" y="-15460"/>
                      <a:pt x="180689" y="17497"/>
                    </a:cubicBezTo>
                    <a:close/>
                  </a:path>
                </a:pathLst>
              </a:custGeom>
              <a:solidFill>
                <a:srgbClr val="FAFAFA"/>
              </a:solidFill>
              <a:ln w="9525" cap="flat">
                <a:noFill/>
                <a:prstDash val="solid"/>
                <a:miter/>
              </a:ln>
            </p:spPr>
            <p:txBody>
              <a:bodyPr rtlCol="0" anchor="ctr"/>
              <a:lstStyle/>
              <a:p>
                <a:pPr defTabSz="914378"/>
                <a:endParaRPr lang="en-US"/>
              </a:p>
            </p:txBody>
          </p:sp>
          <p:sp>
            <p:nvSpPr>
              <p:cNvPr id="305" name="Freeform: Shape 304">
                <a:extLst>
                  <a:ext uri="{FF2B5EF4-FFF2-40B4-BE49-F238E27FC236}">
                    <a16:creationId xmlns:a16="http://schemas.microsoft.com/office/drawing/2014/main" xmlns="" id="{BB2AA371-2CCB-4919-A9EA-515AEDC8BAA3}"/>
                  </a:ext>
                </a:extLst>
              </p:cNvPr>
              <p:cNvSpPr/>
              <p:nvPr/>
            </p:nvSpPr>
            <p:spPr>
              <a:xfrm>
                <a:off x="5146980" y="4265484"/>
                <a:ext cx="122398" cy="23813"/>
              </a:xfrm>
              <a:custGeom>
                <a:avLst/>
                <a:gdLst>
                  <a:gd name="connsiteX0" fmla="*/ 4886 w 122398"/>
                  <a:gd name="connsiteY0" fmla="*/ 23794 h 23813"/>
                  <a:gd name="connsiteX1" fmla="*/ 6410 w 122398"/>
                  <a:gd name="connsiteY1" fmla="*/ 23318 h 23813"/>
                  <a:gd name="connsiteX2" fmla="*/ 116424 w 122398"/>
                  <a:gd name="connsiteY2" fmla="*/ 12650 h 23813"/>
                  <a:gd name="connsiteX3" fmla="*/ 122139 w 122398"/>
                  <a:gd name="connsiteY3" fmla="*/ 9926 h 23813"/>
                  <a:gd name="connsiteX4" fmla="*/ 119415 w 122398"/>
                  <a:gd name="connsiteY4" fmla="*/ 4211 h 23813"/>
                  <a:gd name="connsiteX5" fmla="*/ 118424 w 122398"/>
                  <a:gd name="connsiteY5" fmla="*/ 3982 h 23813"/>
                  <a:gd name="connsiteX6" fmla="*/ 2505 w 122398"/>
                  <a:gd name="connsiteY6" fmla="*/ 15317 h 23813"/>
                  <a:gd name="connsiteX7" fmla="*/ 457 w 122398"/>
                  <a:gd name="connsiteY7" fmla="*/ 21308 h 23813"/>
                  <a:gd name="connsiteX8" fmla="*/ 4886 w 122398"/>
                  <a:gd name="connsiteY8" fmla="*/ 23794 h 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98" h="23813">
                    <a:moveTo>
                      <a:pt x="4886" y="23794"/>
                    </a:moveTo>
                    <a:cubicBezTo>
                      <a:pt x="5420" y="23727"/>
                      <a:pt x="5934" y="23565"/>
                      <a:pt x="6410" y="23318"/>
                    </a:cubicBezTo>
                    <a:cubicBezTo>
                      <a:pt x="6410" y="23318"/>
                      <a:pt x="62417" y="172"/>
                      <a:pt x="116424" y="12650"/>
                    </a:cubicBezTo>
                    <a:cubicBezTo>
                      <a:pt x="118757" y="13478"/>
                      <a:pt x="121310" y="12259"/>
                      <a:pt x="122139" y="9926"/>
                    </a:cubicBezTo>
                    <a:cubicBezTo>
                      <a:pt x="122968" y="7592"/>
                      <a:pt x="121749" y="5039"/>
                      <a:pt x="119415" y="4211"/>
                    </a:cubicBezTo>
                    <a:cubicBezTo>
                      <a:pt x="119091" y="4096"/>
                      <a:pt x="118757" y="4020"/>
                      <a:pt x="118424" y="3982"/>
                    </a:cubicBezTo>
                    <a:cubicBezTo>
                      <a:pt x="61274" y="-9162"/>
                      <a:pt x="4696" y="14364"/>
                      <a:pt x="2505" y="15317"/>
                    </a:cubicBezTo>
                    <a:cubicBezTo>
                      <a:pt x="286" y="16403"/>
                      <a:pt x="-629" y="19089"/>
                      <a:pt x="457" y="21308"/>
                    </a:cubicBezTo>
                    <a:cubicBezTo>
                      <a:pt x="1276" y="22975"/>
                      <a:pt x="3038" y="23966"/>
                      <a:pt x="4886" y="23794"/>
                    </a:cubicBezTo>
                    <a:close/>
                  </a:path>
                </a:pathLst>
              </a:custGeom>
              <a:solidFill>
                <a:srgbClr val="F0F0F0"/>
              </a:solidFill>
              <a:ln w="9525" cap="flat">
                <a:noFill/>
                <a:prstDash val="solid"/>
                <a:miter/>
              </a:ln>
            </p:spPr>
            <p:txBody>
              <a:bodyPr rtlCol="0" anchor="ctr"/>
              <a:lstStyle/>
              <a:p>
                <a:pPr defTabSz="914378"/>
                <a:endParaRPr lang="en-US"/>
              </a:p>
            </p:txBody>
          </p:sp>
          <p:sp>
            <p:nvSpPr>
              <p:cNvPr id="306" name="Freeform: Shape 305">
                <a:extLst>
                  <a:ext uri="{FF2B5EF4-FFF2-40B4-BE49-F238E27FC236}">
                    <a16:creationId xmlns:a16="http://schemas.microsoft.com/office/drawing/2014/main" xmlns="" id="{DFB6515B-EF31-4D19-90D7-8224F719DDCF}"/>
                  </a:ext>
                </a:extLst>
              </p:cNvPr>
              <p:cNvSpPr/>
              <p:nvPr/>
            </p:nvSpPr>
            <p:spPr>
              <a:xfrm>
                <a:off x="5143565" y="4220035"/>
                <a:ext cx="121223" cy="24937"/>
              </a:xfrm>
              <a:custGeom>
                <a:avLst/>
                <a:gdLst>
                  <a:gd name="connsiteX0" fmla="*/ 117172 w 121223"/>
                  <a:gd name="connsiteY0" fmla="*/ 14855 h 24937"/>
                  <a:gd name="connsiteX1" fmla="*/ 120982 w 121223"/>
                  <a:gd name="connsiteY1" fmla="*/ 11902 h 24937"/>
                  <a:gd name="connsiteX2" fmla="*/ 118267 w 121223"/>
                  <a:gd name="connsiteY2" fmla="*/ 6330 h 24937"/>
                  <a:gd name="connsiteX3" fmla="*/ 118124 w 121223"/>
                  <a:gd name="connsiteY3" fmla="*/ 6282 h 24937"/>
                  <a:gd name="connsiteX4" fmla="*/ 2396 w 121223"/>
                  <a:gd name="connsiteY4" fmla="*/ 16569 h 24937"/>
                  <a:gd name="connsiteX5" fmla="*/ 490 w 121223"/>
                  <a:gd name="connsiteY5" fmla="*/ 22570 h 24937"/>
                  <a:gd name="connsiteX6" fmla="*/ 6491 w 121223"/>
                  <a:gd name="connsiteY6" fmla="*/ 24475 h 24937"/>
                  <a:gd name="connsiteX7" fmla="*/ 115267 w 121223"/>
                  <a:gd name="connsiteY7" fmla="*/ 14950 h 24937"/>
                  <a:gd name="connsiteX8" fmla="*/ 117172 w 121223"/>
                  <a:gd name="connsiteY8" fmla="*/ 14855 h 2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23" h="24937">
                    <a:moveTo>
                      <a:pt x="117172" y="14855"/>
                    </a:moveTo>
                    <a:cubicBezTo>
                      <a:pt x="118924" y="14750"/>
                      <a:pt x="120439" y="13578"/>
                      <a:pt x="120982" y="11902"/>
                    </a:cubicBezTo>
                    <a:cubicBezTo>
                      <a:pt x="121772" y="9616"/>
                      <a:pt x="120563" y="7120"/>
                      <a:pt x="118267" y="6330"/>
                    </a:cubicBezTo>
                    <a:cubicBezTo>
                      <a:pt x="118220" y="6311"/>
                      <a:pt x="118172" y="6301"/>
                      <a:pt x="118124" y="6282"/>
                    </a:cubicBezTo>
                    <a:cubicBezTo>
                      <a:pt x="64403" y="-12006"/>
                      <a:pt x="4681" y="15331"/>
                      <a:pt x="2396" y="16569"/>
                    </a:cubicBezTo>
                    <a:cubicBezTo>
                      <a:pt x="224" y="17712"/>
                      <a:pt x="-624" y="20389"/>
                      <a:pt x="490" y="22570"/>
                    </a:cubicBezTo>
                    <a:cubicBezTo>
                      <a:pt x="1662" y="24704"/>
                      <a:pt x="4300" y="25542"/>
                      <a:pt x="6491" y="24475"/>
                    </a:cubicBezTo>
                    <a:cubicBezTo>
                      <a:pt x="7063" y="24475"/>
                      <a:pt x="65261" y="-2290"/>
                      <a:pt x="115267" y="14950"/>
                    </a:cubicBezTo>
                    <a:cubicBezTo>
                      <a:pt x="115905" y="15055"/>
                      <a:pt x="116553" y="15026"/>
                      <a:pt x="117172" y="14855"/>
                    </a:cubicBezTo>
                    <a:close/>
                  </a:path>
                </a:pathLst>
              </a:custGeom>
              <a:solidFill>
                <a:srgbClr val="F0F0F0"/>
              </a:solidFill>
              <a:ln w="9525" cap="flat">
                <a:noFill/>
                <a:prstDash val="solid"/>
                <a:miter/>
              </a:ln>
            </p:spPr>
            <p:txBody>
              <a:bodyPr rtlCol="0" anchor="ctr"/>
              <a:lstStyle/>
              <a:p>
                <a:pPr defTabSz="914378"/>
                <a:endParaRPr lang="en-US"/>
              </a:p>
            </p:txBody>
          </p:sp>
          <p:sp>
            <p:nvSpPr>
              <p:cNvPr id="307" name="Freeform: Shape 306">
                <a:extLst>
                  <a:ext uri="{FF2B5EF4-FFF2-40B4-BE49-F238E27FC236}">
                    <a16:creationId xmlns:a16="http://schemas.microsoft.com/office/drawing/2014/main" xmlns="" id="{32C6BF52-A2B4-4EFF-9307-1B1B06A25217}"/>
                  </a:ext>
                </a:extLst>
              </p:cNvPr>
              <p:cNvSpPr/>
              <p:nvPr/>
            </p:nvSpPr>
            <p:spPr>
              <a:xfrm>
                <a:off x="5140428" y="4177995"/>
                <a:ext cx="122572" cy="25564"/>
              </a:xfrm>
              <a:custGeom>
                <a:avLst/>
                <a:gdLst>
                  <a:gd name="connsiteX0" fmla="*/ 118595 w 122572"/>
                  <a:gd name="connsiteY0" fmla="*/ 16223 h 25564"/>
                  <a:gd name="connsiteX1" fmla="*/ 122309 w 122572"/>
                  <a:gd name="connsiteY1" fmla="*/ 13270 h 25564"/>
                  <a:gd name="connsiteX2" fmla="*/ 119642 w 122572"/>
                  <a:gd name="connsiteY2" fmla="*/ 7555 h 25564"/>
                  <a:gd name="connsiteX3" fmla="*/ 1723 w 122572"/>
                  <a:gd name="connsiteY3" fmla="*/ 17557 h 25564"/>
                  <a:gd name="connsiteX4" fmla="*/ 951 w 122572"/>
                  <a:gd name="connsiteY4" fmla="*/ 23843 h 25564"/>
                  <a:gd name="connsiteX5" fmla="*/ 6295 w 122572"/>
                  <a:gd name="connsiteY5" fmla="*/ 25177 h 25564"/>
                  <a:gd name="connsiteX6" fmla="*/ 116689 w 122572"/>
                  <a:gd name="connsiteY6" fmla="*/ 15652 h 25564"/>
                  <a:gd name="connsiteX7" fmla="*/ 118595 w 122572"/>
                  <a:gd name="connsiteY7" fmla="*/ 16223 h 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72" h="25564">
                    <a:moveTo>
                      <a:pt x="118595" y="16223"/>
                    </a:moveTo>
                    <a:cubicBezTo>
                      <a:pt x="120290" y="16013"/>
                      <a:pt x="121719" y="14871"/>
                      <a:pt x="122309" y="13270"/>
                    </a:cubicBezTo>
                    <a:cubicBezTo>
                      <a:pt x="123138" y="10956"/>
                      <a:pt x="121947" y="8403"/>
                      <a:pt x="119642" y="7555"/>
                    </a:cubicBezTo>
                    <a:cubicBezTo>
                      <a:pt x="60492" y="-13590"/>
                      <a:pt x="3818" y="16223"/>
                      <a:pt x="1723" y="17557"/>
                    </a:cubicBezTo>
                    <a:cubicBezTo>
                      <a:pt x="-230" y="19081"/>
                      <a:pt x="-573" y="21890"/>
                      <a:pt x="951" y="23843"/>
                    </a:cubicBezTo>
                    <a:cubicBezTo>
                      <a:pt x="2218" y="25462"/>
                      <a:pt x="4418" y="26015"/>
                      <a:pt x="6295" y="25177"/>
                    </a:cubicBezTo>
                    <a:cubicBezTo>
                      <a:pt x="6771" y="25177"/>
                      <a:pt x="61540" y="-3398"/>
                      <a:pt x="116689" y="15652"/>
                    </a:cubicBezTo>
                    <a:cubicBezTo>
                      <a:pt x="117290" y="15947"/>
                      <a:pt x="117928" y="16137"/>
                      <a:pt x="118595" y="16223"/>
                    </a:cubicBezTo>
                    <a:close/>
                  </a:path>
                </a:pathLst>
              </a:custGeom>
              <a:solidFill>
                <a:srgbClr val="F0F0F0"/>
              </a:solidFill>
              <a:ln w="9525" cap="flat">
                <a:noFill/>
                <a:prstDash val="solid"/>
                <a:miter/>
              </a:ln>
            </p:spPr>
            <p:txBody>
              <a:bodyPr rtlCol="0" anchor="ctr"/>
              <a:lstStyle/>
              <a:p>
                <a:pPr defTabSz="914378"/>
                <a:endParaRPr lang="en-US"/>
              </a:p>
            </p:txBody>
          </p:sp>
          <p:sp>
            <p:nvSpPr>
              <p:cNvPr id="308" name="Freeform: Shape 307">
                <a:extLst>
                  <a:ext uri="{FF2B5EF4-FFF2-40B4-BE49-F238E27FC236}">
                    <a16:creationId xmlns:a16="http://schemas.microsoft.com/office/drawing/2014/main" xmlns="" id="{BBF70FC0-0158-461D-B3EF-A06B53FB6E56}"/>
                  </a:ext>
                </a:extLst>
              </p:cNvPr>
              <p:cNvSpPr/>
              <p:nvPr/>
            </p:nvSpPr>
            <p:spPr>
              <a:xfrm>
                <a:off x="5136342" y="4138204"/>
                <a:ext cx="123526" cy="26626"/>
              </a:xfrm>
              <a:custGeom>
                <a:avLst/>
                <a:gdLst>
                  <a:gd name="connsiteX0" fmla="*/ 119537 w 123526"/>
                  <a:gd name="connsiteY0" fmla="*/ 15818 h 26626"/>
                  <a:gd name="connsiteX1" fmla="*/ 123252 w 123526"/>
                  <a:gd name="connsiteY1" fmla="*/ 12961 h 26626"/>
                  <a:gd name="connsiteX2" fmla="*/ 120680 w 123526"/>
                  <a:gd name="connsiteY2" fmla="*/ 7246 h 26626"/>
                  <a:gd name="connsiteX3" fmla="*/ 1903 w 123526"/>
                  <a:gd name="connsiteY3" fmla="*/ 18485 h 26626"/>
                  <a:gd name="connsiteX4" fmla="*/ 817 w 123526"/>
                  <a:gd name="connsiteY4" fmla="*/ 24724 h 26626"/>
                  <a:gd name="connsiteX5" fmla="*/ 6380 w 123526"/>
                  <a:gd name="connsiteY5" fmla="*/ 26201 h 26626"/>
                  <a:gd name="connsiteX6" fmla="*/ 117537 w 123526"/>
                  <a:gd name="connsiteY6" fmla="*/ 15628 h 26626"/>
                  <a:gd name="connsiteX7" fmla="*/ 119537 w 123526"/>
                  <a:gd name="connsiteY7" fmla="*/ 15818 h 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526" h="26626">
                    <a:moveTo>
                      <a:pt x="119537" y="15818"/>
                    </a:moveTo>
                    <a:cubicBezTo>
                      <a:pt x="121232" y="15685"/>
                      <a:pt x="122690" y="14561"/>
                      <a:pt x="123252" y="12961"/>
                    </a:cubicBezTo>
                    <a:cubicBezTo>
                      <a:pt x="124090" y="10675"/>
                      <a:pt x="122947" y="8132"/>
                      <a:pt x="120680" y="7246"/>
                    </a:cubicBezTo>
                    <a:cubicBezTo>
                      <a:pt x="65245" y="-13518"/>
                      <a:pt x="4189" y="16771"/>
                      <a:pt x="1903" y="18485"/>
                    </a:cubicBezTo>
                    <a:cubicBezTo>
                      <a:pt x="-116" y="19905"/>
                      <a:pt x="-611" y="22696"/>
                      <a:pt x="817" y="24724"/>
                    </a:cubicBezTo>
                    <a:cubicBezTo>
                      <a:pt x="2065" y="26506"/>
                      <a:pt x="4408" y="27125"/>
                      <a:pt x="6380" y="26201"/>
                    </a:cubicBezTo>
                    <a:cubicBezTo>
                      <a:pt x="6380" y="26201"/>
                      <a:pt x="66102" y="-3708"/>
                      <a:pt x="117537" y="15628"/>
                    </a:cubicBezTo>
                    <a:cubicBezTo>
                      <a:pt x="118185" y="15838"/>
                      <a:pt x="118861" y="15895"/>
                      <a:pt x="119537" y="15818"/>
                    </a:cubicBezTo>
                    <a:close/>
                  </a:path>
                </a:pathLst>
              </a:custGeom>
              <a:solidFill>
                <a:srgbClr val="EBEBEB"/>
              </a:solidFill>
              <a:ln w="9525" cap="flat">
                <a:noFill/>
                <a:prstDash val="solid"/>
                <a:miter/>
              </a:ln>
            </p:spPr>
            <p:txBody>
              <a:bodyPr rtlCol="0" anchor="ctr"/>
              <a:lstStyle/>
              <a:p>
                <a:pPr defTabSz="914378"/>
                <a:endParaRPr lang="en-US"/>
              </a:p>
            </p:txBody>
          </p:sp>
          <p:sp>
            <p:nvSpPr>
              <p:cNvPr id="309" name="Freeform: Shape 308">
                <a:extLst>
                  <a:ext uri="{FF2B5EF4-FFF2-40B4-BE49-F238E27FC236}">
                    <a16:creationId xmlns:a16="http://schemas.microsoft.com/office/drawing/2014/main" xmlns="" id="{16B3B2DC-CF83-49C5-8AF2-817426561179}"/>
                  </a:ext>
                </a:extLst>
              </p:cNvPr>
              <p:cNvSpPr/>
              <p:nvPr/>
            </p:nvSpPr>
            <p:spPr>
              <a:xfrm>
                <a:off x="4557411" y="2336557"/>
                <a:ext cx="700088" cy="1568765"/>
              </a:xfrm>
              <a:custGeom>
                <a:avLst/>
                <a:gdLst>
                  <a:gd name="connsiteX0" fmla="*/ 547973 w 700088"/>
                  <a:gd name="connsiteY0" fmla="*/ 0 h 1568765"/>
                  <a:gd name="connsiteX1" fmla="*/ 647414 w 700088"/>
                  <a:gd name="connsiteY1" fmla="*/ 471392 h 1568765"/>
                  <a:gd name="connsiteX2" fmla="*/ 653129 w 700088"/>
                  <a:gd name="connsiteY2" fmla="*/ 880967 h 1568765"/>
                  <a:gd name="connsiteX3" fmla="*/ 692848 w 700088"/>
                  <a:gd name="connsiteY3" fmla="*/ 1153001 h 1568765"/>
                  <a:gd name="connsiteX4" fmla="*/ 689610 w 700088"/>
                  <a:gd name="connsiteY4" fmla="*/ 1534001 h 1568765"/>
                  <a:gd name="connsiteX5" fmla="*/ 610648 w 700088"/>
                  <a:gd name="connsiteY5" fmla="*/ 1567910 h 1568765"/>
                  <a:gd name="connsiteX6" fmla="*/ 519017 w 700088"/>
                  <a:gd name="connsiteY6" fmla="*/ 1550384 h 1568765"/>
                  <a:gd name="connsiteX7" fmla="*/ 411671 w 700088"/>
                  <a:gd name="connsiteY7" fmla="*/ 1107472 h 1568765"/>
                  <a:gd name="connsiteX8" fmla="*/ 320612 w 700088"/>
                  <a:gd name="connsiteY8" fmla="*/ 658749 h 1568765"/>
                  <a:gd name="connsiteX9" fmla="*/ 280511 w 700088"/>
                  <a:gd name="connsiteY9" fmla="*/ 937927 h 1568765"/>
                  <a:gd name="connsiteX10" fmla="*/ 280511 w 700088"/>
                  <a:gd name="connsiteY10" fmla="*/ 1186148 h 1568765"/>
                  <a:gd name="connsiteX11" fmla="*/ 228886 w 700088"/>
                  <a:gd name="connsiteY11" fmla="*/ 1494663 h 1568765"/>
                  <a:gd name="connsiteX12" fmla="*/ 134779 w 700088"/>
                  <a:gd name="connsiteY12" fmla="*/ 1510094 h 1568765"/>
                  <a:gd name="connsiteX13" fmla="*/ 52102 w 700088"/>
                  <a:gd name="connsiteY13" fmla="*/ 1488472 h 1568765"/>
                  <a:gd name="connsiteX14" fmla="*/ 0 w 700088"/>
                  <a:gd name="connsiteY14" fmla="*/ 862298 h 1568765"/>
                  <a:gd name="connsiteX15" fmla="*/ 68961 w 700088"/>
                  <a:gd name="connsiteY15" fmla="*/ 2000 h 156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088" h="1568765">
                    <a:moveTo>
                      <a:pt x="547973" y="0"/>
                    </a:moveTo>
                    <a:cubicBezTo>
                      <a:pt x="601980" y="98393"/>
                      <a:pt x="641985" y="178784"/>
                      <a:pt x="647414" y="471392"/>
                    </a:cubicBezTo>
                    <a:cubicBezTo>
                      <a:pt x="652844" y="764000"/>
                      <a:pt x="651986" y="845915"/>
                      <a:pt x="653129" y="880967"/>
                    </a:cubicBezTo>
                    <a:cubicBezTo>
                      <a:pt x="654272" y="916019"/>
                      <a:pt x="674846" y="979265"/>
                      <a:pt x="692848" y="1153001"/>
                    </a:cubicBezTo>
                    <a:cubicBezTo>
                      <a:pt x="710851" y="1326737"/>
                      <a:pt x="689610" y="1534001"/>
                      <a:pt x="689610" y="1534001"/>
                    </a:cubicBezTo>
                    <a:cubicBezTo>
                      <a:pt x="689610" y="1534001"/>
                      <a:pt x="677132" y="1562005"/>
                      <a:pt x="610648" y="1567910"/>
                    </a:cubicBezTo>
                    <a:cubicBezTo>
                      <a:pt x="549402" y="1573435"/>
                      <a:pt x="519017" y="1550384"/>
                      <a:pt x="519017" y="1550384"/>
                    </a:cubicBezTo>
                    <a:cubicBezTo>
                      <a:pt x="519017" y="1550384"/>
                      <a:pt x="434912" y="1212152"/>
                      <a:pt x="411671" y="1107472"/>
                    </a:cubicBezTo>
                    <a:cubicBezTo>
                      <a:pt x="388430" y="1002792"/>
                      <a:pt x="320612" y="658749"/>
                      <a:pt x="320612" y="658749"/>
                    </a:cubicBezTo>
                    <a:lnTo>
                      <a:pt x="280511" y="937927"/>
                    </a:lnTo>
                    <a:cubicBezTo>
                      <a:pt x="280511" y="937927"/>
                      <a:pt x="299561" y="1033844"/>
                      <a:pt x="280511" y="1186148"/>
                    </a:cubicBezTo>
                    <a:cubicBezTo>
                      <a:pt x="261461" y="1338453"/>
                      <a:pt x="228886" y="1494663"/>
                      <a:pt x="228886" y="1494663"/>
                    </a:cubicBezTo>
                    <a:cubicBezTo>
                      <a:pt x="198644" y="1505207"/>
                      <a:pt x="166802" y="1510427"/>
                      <a:pt x="134779" y="1510094"/>
                    </a:cubicBezTo>
                    <a:cubicBezTo>
                      <a:pt x="105766" y="1510579"/>
                      <a:pt x="77162" y="1503102"/>
                      <a:pt x="52102" y="1488472"/>
                    </a:cubicBezTo>
                    <a:cubicBezTo>
                      <a:pt x="52102" y="1488472"/>
                      <a:pt x="0" y="1035082"/>
                      <a:pt x="0" y="862298"/>
                    </a:cubicBezTo>
                    <a:cubicBezTo>
                      <a:pt x="0" y="689515"/>
                      <a:pt x="14669" y="257746"/>
                      <a:pt x="68961" y="2000"/>
                    </a:cubicBezTo>
                    <a:close/>
                  </a:path>
                </a:pathLst>
              </a:custGeom>
              <a:solidFill>
                <a:srgbClr val="37474F"/>
              </a:solidFill>
              <a:ln w="9525" cap="flat">
                <a:noFill/>
                <a:prstDash val="solid"/>
                <a:miter/>
              </a:ln>
            </p:spPr>
            <p:txBody>
              <a:bodyPr rtlCol="0" anchor="ctr"/>
              <a:lstStyle/>
              <a:p>
                <a:pPr defTabSz="914378"/>
                <a:endParaRPr lang="en-US"/>
              </a:p>
            </p:txBody>
          </p:sp>
          <p:sp>
            <p:nvSpPr>
              <p:cNvPr id="310" name="Freeform: Shape 309">
                <a:extLst>
                  <a:ext uri="{FF2B5EF4-FFF2-40B4-BE49-F238E27FC236}">
                    <a16:creationId xmlns:a16="http://schemas.microsoft.com/office/drawing/2014/main" xmlns="" id="{EEB99A19-1DF7-4490-A425-680A240082D1}"/>
                  </a:ext>
                </a:extLst>
              </p:cNvPr>
              <p:cNvSpPr/>
              <p:nvPr/>
            </p:nvSpPr>
            <p:spPr>
              <a:xfrm>
                <a:off x="4643612" y="2587732"/>
                <a:ext cx="234410" cy="686752"/>
              </a:xfrm>
              <a:custGeom>
                <a:avLst/>
                <a:gdLst>
                  <a:gd name="connsiteX0" fmla="*/ 234410 w 234410"/>
                  <a:gd name="connsiteY0" fmla="*/ 407575 h 686752"/>
                  <a:gd name="connsiteX1" fmla="*/ 179641 w 234410"/>
                  <a:gd name="connsiteY1" fmla="*/ 75438 h 686752"/>
                  <a:gd name="connsiteX2" fmla="*/ 0 w 234410"/>
                  <a:gd name="connsiteY2" fmla="*/ 0 h 686752"/>
                  <a:gd name="connsiteX3" fmla="*/ 162496 w 234410"/>
                  <a:gd name="connsiteY3" fmla="*/ 131254 h 686752"/>
                  <a:gd name="connsiteX4" fmla="*/ 211359 w 234410"/>
                  <a:gd name="connsiteY4" fmla="*/ 403860 h 686752"/>
                  <a:gd name="connsiteX5" fmla="*/ 194310 w 234410"/>
                  <a:gd name="connsiteY5" fmla="*/ 686752 h 68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410" h="686752">
                    <a:moveTo>
                      <a:pt x="234410" y="407575"/>
                    </a:moveTo>
                    <a:lnTo>
                      <a:pt x="179641" y="75438"/>
                    </a:lnTo>
                    <a:cubicBezTo>
                      <a:pt x="179641" y="75438"/>
                      <a:pt x="64198" y="67151"/>
                      <a:pt x="0" y="0"/>
                    </a:cubicBezTo>
                    <a:cubicBezTo>
                      <a:pt x="26003" y="71342"/>
                      <a:pt x="120777" y="121253"/>
                      <a:pt x="162496" y="131254"/>
                    </a:cubicBezTo>
                    <a:lnTo>
                      <a:pt x="211359" y="403860"/>
                    </a:lnTo>
                    <a:lnTo>
                      <a:pt x="194310" y="686752"/>
                    </a:lnTo>
                    <a:close/>
                  </a:path>
                </a:pathLst>
              </a:custGeom>
              <a:solidFill>
                <a:srgbClr val="263238"/>
              </a:solidFill>
              <a:ln w="9525" cap="flat">
                <a:noFill/>
                <a:prstDash val="solid"/>
                <a:miter/>
              </a:ln>
            </p:spPr>
            <p:txBody>
              <a:bodyPr rtlCol="0" anchor="ctr"/>
              <a:lstStyle/>
              <a:p>
                <a:pPr defTabSz="914378"/>
                <a:endParaRPr lang="en-US"/>
              </a:p>
            </p:txBody>
          </p:sp>
          <p:sp>
            <p:nvSpPr>
              <p:cNvPr id="311" name="Freeform: Shape 310">
                <a:extLst>
                  <a:ext uri="{FF2B5EF4-FFF2-40B4-BE49-F238E27FC236}">
                    <a16:creationId xmlns:a16="http://schemas.microsoft.com/office/drawing/2014/main" xmlns="" id="{26112C98-A2A3-4365-839B-488788C0247E}"/>
                  </a:ext>
                </a:extLst>
              </p:cNvPr>
              <p:cNvSpPr/>
              <p:nvPr/>
            </p:nvSpPr>
            <p:spPr>
              <a:xfrm>
                <a:off x="4950222" y="2356560"/>
                <a:ext cx="291155" cy="1531810"/>
              </a:xfrm>
              <a:custGeom>
                <a:avLst/>
                <a:gdLst>
                  <a:gd name="connsiteX0" fmla="*/ 245078 w 291155"/>
                  <a:gd name="connsiteY0" fmla="*/ 924497 h 1531810"/>
                  <a:gd name="connsiteX1" fmla="*/ 201549 w 291155"/>
                  <a:gd name="connsiteY1" fmla="*/ 542544 h 1531810"/>
                  <a:gd name="connsiteX2" fmla="*/ 107061 w 291155"/>
                  <a:gd name="connsiteY2" fmla="*/ 19431 h 1531810"/>
                  <a:gd name="connsiteX3" fmla="*/ 98393 w 291155"/>
                  <a:gd name="connsiteY3" fmla="*/ 23527 h 1531810"/>
                  <a:gd name="connsiteX4" fmla="*/ 176213 w 291155"/>
                  <a:gd name="connsiteY4" fmla="*/ 295846 h 1531810"/>
                  <a:gd name="connsiteX5" fmla="*/ 115538 w 291155"/>
                  <a:gd name="connsiteY5" fmla="*/ 290703 h 1531810"/>
                  <a:gd name="connsiteX6" fmla="*/ 62484 w 291155"/>
                  <a:gd name="connsiteY6" fmla="*/ 181927 h 1531810"/>
                  <a:gd name="connsiteX7" fmla="*/ 8096 w 291155"/>
                  <a:gd name="connsiteY7" fmla="*/ 0 h 1531810"/>
                  <a:gd name="connsiteX8" fmla="*/ 0 w 291155"/>
                  <a:gd name="connsiteY8" fmla="*/ 5334 h 1531810"/>
                  <a:gd name="connsiteX9" fmla="*/ 53054 w 291155"/>
                  <a:gd name="connsiteY9" fmla="*/ 183642 h 1531810"/>
                  <a:gd name="connsiteX10" fmla="*/ 110204 w 291155"/>
                  <a:gd name="connsiteY10" fmla="*/ 298895 h 1531810"/>
                  <a:gd name="connsiteX11" fmla="*/ 148304 w 291155"/>
                  <a:gd name="connsiteY11" fmla="*/ 309467 h 1531810"/>
                  <a:gd name="connsiteX12" fmla="*/ 177451 w 291155"/>
                  <a:gd name="connsiteY12" fmla="*/ 305371 h 1531810"/>
                  <a:gd name="connsiteX13" fmla="*/ 191929 w 291155"/>
                  <a:gd name="connsiteY13" fmla="*/ 543497 h 1531810"/>
                  <a:gd name="connsiteX14" fmla="*/ 235744 w 291155"/>
                  <a:gd name="connsiteY14" fmla="*/ 927735 h 1531810"/>
                  <a:gd name="connsiteX15" fmla="*/ 246412 w 291155"/>
                  <a:gd name="connsiteY15" fmla="*/ 971264 h 1531810"/>
                  <a:gd name="connsiteX16" fmla="*/ 278321 w 291155"/>
                  <a:gd name="connsiteY16" fmla="*/ 1531811 h 1531810"/>
                  <a:gd name="connsiteX17" fmla="*/ 288322 w 291155"/>
                  <a:gd name="connsiteY17" fmla="*/ 1524667 h 1531810"/>
                  <a:gd name="connsiteX18" fmla="*/ 255746 w 291155"/>
                  <a:gd name="connsiteY18" fmla="*/ 969073 h 1531810"/>
                  <a:gd name="connsiteX19" fmla="*/ 245078 w 291155"/>
                  <a:gd name="connsiteY19" fmla="*/ 924497 h 153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1155" h="1531810">
                    <a:moveTo>
                      <a:pt x="245078" y="924497"/>
                    </a:moveTo>
                    <a:cubicBezTo>
                      <a:pt x="225457" y="846772"/>
                      <a:pt x="203264" y="758666"/>
                      <a:pt x="201549" y="542544"/>
                    </a:cubicBezTo>
                    <a:cubicBezTo>
                      <a:pt x="199739" y="309372"/>
                      <a:pt x="172403" y="157829"/>
                      <a:pt x="107061" y="19431"/>
                    </a:cubicBezTo>
                    <a:lnTo>
                      <a:pt x="98393" y="23527"/>
                    </a:lnTo>
                    <a:cubicBezTo>
                      <a:pt x="138341" y="109699"/>
                      <a:pt x="164602" y="201578"/>
                      <a:pt x="176213" y="295846"/>
                    </a:cubicBezTo>
                    <a:cubicBezTo>
                      <a:pt x="156305" y="300895"/>
                      <a:pt x="135255" y="303181"/>
                      <a:pt x="115538" y="290703"/>
                    </a:cubicBezTo>
                    <a:cubicBezTo>
                      <a:pt x="90678" y="275177"/>
                      <a:pt x="72866" y="238506"/>
                      <a:pt x="62484" y="181927"/>
                    </a:cubicBezTo>
                    <a:cubicBezTo>
                      <a:pt x="37529" y="45910"/>
                      <a:pt x="9239" y="1810"/>
                      <a:pt x="8096" y="0"/>
                    </a:cubicBezTo>
                    <a:lnTo>
                      <a:pt x="0" y="5334"/>
                    </a:lnTo>
                    <a:cubicBezTo>
                      <a:pt x="0" y="5334"/>
                      <a:pt x="28575" y="50101"/>
                      <a:pt x="53054" y="183642"/>
                    </a:cubicBezTo>
                    <a:cubicBezTo>
                      <a:pt x="64103" y="243840"/>
                      <a:pt x="82868" y="281559"/>
                      <a:pt x="110204" y="298895"/>
                    </a:cubicBezTo>
                    <a:cubicBezTo>
                      <a:pt x="121625" y="306010"/>
                      <a:pt x="134855" y="309677"/>
                      <a:pt x="148304" y="309467"/>
                    </a:cubicBezTo>
                    <a:cubicBezTo>
                      <a:pt x="158153" y="309286"/>
                      <a:pt x="167935" y="307915"/>
                      <a:pt x="177451" y="305371"/>
                    </a:cubicBezTo>
                    <a:cubicBezTo>
                      <a:pt x="187157" y="384372"/>
                      <a:pt x="191996" y="463896"/>
                      <a:pt x="191929" y="543497"/>
                    </a:cubicBezTo>
                    <a:cubicBezTo>
                      <a:pt x="193643" y="760762"/>
                      <a:pt x="216027" y="849439"/>
                      <a:pt x="235744" y="927735"/>
                    </a:cubicBezTo>
                    <a:cubicBezTo>
                      <a:pt x="239459" y="942213"/>
                      <a:pt x="242983" y="956310"/>
                      <a:pt x="246412" y="971264"/>
                    </a:cubicBezTo>
                    <a:cubicBezTo>
                      <a:pt x="267558" y="1062895"/>
                      <a:pt x="290132" y="1325118"/>
                      <a:pt x="278321" y="1531811"/>
                    </a:cubicBezTo>
                    <a:cubicBezTo>
                      <a:pt x="281874" y="1529753"/>
                      <a:pt x="285226" y="1527362"/>
                      <a:pt x="288322" y="1524667"/>
                    </a:cubicBezTo>
                    <a:cubicBezTo>
                      <a:pt x="299180" y="1318355"/>
                      <a:pt x="276797" y="1060132"/>
                      <a:pt x="255746" y="969073"/>
                    </a:cubicBezTo>
                    <a:cubicBezTo>
                      <a:pt x="252317" y="953738"/>
                      <a:pt x="248698" y="939451"/>
                      <a:pt x="245078" y="924497"/>
                    </a:cubicBezTo>
                    <a:close/>
                  </a:path>
                </a:pathLst>
              </a:custGeom>
              <a:solidFill>
                <a:srgbClr val="263238"/>
              </a:solidFill>
              <a:ln w="9525" cap="flat">
                <a:noFill/>
                <a:prstDash val="solid"/>
                <a:miter/>
              </a:ln>
            </p:spPr>
            <p:txBody>
              <a:bodyPr rtlCol="0" anchor="ctr"/>
              <a:lstStyle/>
              <a:p>
                <a:pPr defTabSz="914378"/>
                <a:endParaRPr lang="en-US"/>
              </a:p>
            </p:txBody>
          </p:sp>
          <p:sp>
            <p:nvSpPr>
              <p:cNvPr id="312" name="Freeform: Shape 311">
                <a:extLst>
                  <a:ext uri="{FF2B5EF4-FFF2-40B4-BE49-F238E27FC236}">
                    <a16:creationId xmlns:a16="http://schemas.microsoft.com/office/drawing/2014/main" xmlns="" id="{888DCCFC-98EF-4D04-B159-F8D28C97A2B8}"/>
                  </a:ext>
                </a:extLst>
              </p:cNvPr>
              <p:cNvSpPr/>
              <p:nvPr/>
            </p:nvSpPr>
            <p:spPr>
              <a:xfrm>
                <a:off x="4720528" y="2681458"/>
                <a:ext cx="45289" cy="1162621"/>
              </a:xfrm>
              <a:custGeom>
                <a:avLst/>
                <a:gdLst>
                  <a:gd name="connsiteX0" fmla="*/ 35765 w 45289"/>
                  <a:gd name="connsiteY0" fmla="*/ 0 h 1162621"/>
                  <a:gd name="connsiteX1" fmla="*/ 1475 w 45289"/>
                  <a:gd name="connsiteY1" fmla="*/ 549783 h 1162621"/>
                  <a:gd name="connsiteX2" fmla="*/ 9475 w 45289"/>
                  <a:gd name="connsiteY2" fmla="*/ 612648 h 1162621"/>
                  <a:gd name="connsiteX3" fmla="*/ 20715 w 45289"/>
                  <a:gd name="connsiteY3" fmla="*/ 876871 h 1162621"/>
                  <a:gd name="connsiteX4" fmla="*/ 10523 w 45289"/>
                  <a:gd name="connsiteY4" fmla="*/ 1162621 h 1162621"/>
                  <a:gd name="connsiteX5" fmla="*/ 20048 w 45289"/>
                  <a:gd name="connsiteY5" fmla="*/ 1161193 h 1162621"/>
                  <a:gd name="connsiteX6" fmla="*/ 30240 w 45289"/>
                  <a:gd name="connsiteY6" fmla="*/ 877157 h 1162621"/>
                  <a:gd name="connsiteX7" fmla="*/ 18905 w 45289"/>
                  <a:gd name="connsiteY7" fmla="*/ 611124 h 1162621"/>
                  <a:gd name="connsiteX8" fmla="*/ 10904 w 45289"/>
                  <a:gd name="connsiteY8" fmla="*/ 548640 h 1162621"/>
                  <a:gd name="connsiteX9" fmla="*/ 45290 w 45289"/>
                  <a:gd name="connsiteY9" fmla="*/ 762 h 116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89" h="1162621">
                    <a:moveTo>
                      <a:pt x="35765" y="0"/>
                    </a:moveTo>
                    <a:cubicBezTo>
                      <a:pt x="33955" y="18574"/>
                      <a:pt x="-8336" y="456343"/>
                      <a:pt x="1475" y="549783"/>
                    </a:cubicBezTo>
                    <a:cubicBezTo>
                      <a:pt x="3760" y="571976"/>
                      <a:pt x="6713" y="592645"/>
                      <a:pt x="9475" y="612648"/>
                    </a:cubicBezTo>
                    <a:cubicBezTo>
                      <a:pt x="23049" y="700030"/>
                      <a:pt x="26821" y="788651"/>
                      <a:pt x="20715" y="876871"/>
                    </a:cubicBezTo>
                    <a:cubicBezTo>
                      <a:pt x="14429" y="992791"/>
                      <a:pt x="11666" y="1103185"/>
                      <a:pt x="10523" y="1162621"/>
                    </a:cubicBezTo>
                    <a:lnTo>
                      <a:pt x="20048" y="1161193"/>
                    </a:lnTo>
                    <a:cubicBezTo>
                      <a:pt x="21191" y="1101281"/>
                      <a:pt x="23954" y="992029"/>
                      <a:pt x="30240" y="877157"/>
                    </a:cubicBezTo>
                    <a:cubicBezTo>
                      <a:pt x="36317" y="788337"/>
                      <a:pt x="32517" y="699106"/>
                      <a:pt x="18905" y="611124"/>
                    </a:cubicBezTo>
                    <a:cubicBezTo>
                      <a:pt x="16143" y="591217"/>
                      <a:pt x="13190" y="570643"/>
                      <a:pt x="10904" y="548640"/>
                    </a:cubicBezTo>
                    <a:cubicBezTo>
                      <a:pt x="1379" y="456152"/>
                      <a:pt x="44813" y="5715"/>
                      <a:pt x="45290" y="762"/>
                    </a:cubicBezTo>
                    <a:close/>
                  </a:path>
                </a:pathLst>
              </a:custGeom>
              <a:solidFill>
                <a:srgbClr val="263238"/>
              </a:solidFill>
              <a:ln w="9525" cap="flat">
                <a:noFill/>
                <a:prstDash val="solid"/>
                <a:miter/>
              </a:ln>
            </p:spPr>
            <p:txBody>
              <a:bodyPr rtlCol="0" anchor="ctr"/>
              <a:lstStyle/>
              <a:p>
                <a:pPr defTabSz="914378"/>
                <a:endParaRPr lang="en-US"/>
              </a:p>
            </p:txBody>
          </p:sp>
        </p:grpSp>
        <p:grpSp>
          <p:nvGrpSpPr>
            <p:cNvPr id="313" name="Graphic 4">
              <a:extLst>
                <a:ext uri="{FF2B5EF4-FFF2-40B4-BE49-F238E27FC236}">
                  <a16:creationId xmlns:a16="http://schemas.microsoft.com/office/drawing/2014/main" xmlns="" id="{889367F6-9DB6-4DEA-B398-B028FB842E5B}"/>
                </a:ext>
              </a:extLst>
            </p:cNvPr>
            <p:cNvGrpSpPr/>
            <p:nvPr/>
          </p:nvGrpSpPr>
          <p:grpSpPr>
            <a:xfrm>
              <a:off x="3896537" y="1262743"/>
              <a:ext cx="1465417" cy="1289119"/>
              <a:chOff x="3896537" y="1262743"/>
              <a:chExt cx="1465417" cy="1289119"/>
            </a:xfrm>
          </p:grpSpPr>
          <p:sp>
            <p:nvSpPr>
              <p:cNvPr id="314" name="Freeform: Shape 313">
                <a:extLst>
                  <a:ext uri="{FF2B5EF4-FFF2-40B4-BE49-F238E27FC236}">
                    <a16:creationId xmlns:a16="http://schemas.microsoft.com/office/drawing/2014/main" xmlns="" id="{8508EC8E-1C57-483B-BE6E-4B256FC526A6}"/>
                  </a:ext>
                </a:extLst>
              </p:cNvPr>
              <p:cNvSpPr/>
              <p:nvPr/>
            </p:nvSpPr>
            <p:spPr>
              <a:xfrm>
                <a:off x="4924921" y="1428871"/>
                <a:ext cx="339170" cy="431077"/>
              </a:xfrm>
              <a:custGeom>
                <a:avLst/>
                <a:gdLst>
                  <a:gd name="connsiteX0" fmla="*/ 330291 w 339170"/>
                  <a:gd name="connsiteY0" fmla="*/ 187406 h 431077"/>
                  <a:gd name="connsiteX1" fmla="*/ 331053 w 339170"/>
                  <a:gd name="connsiteY1" fmla="*/ 133590 h 431077"/>
                  <a:gd name="connsiteX2" fmla="*/ 292191 w 339170"/>
                  <a:gd name="connsiteY2" fmla="*/ 112730 h 431077"/>
                  <a:gd name="connsiteX3" fmla="*/ 262283 w 339170"/>
                  <a:gd name="connsiteY3" fmla="*/ 74630 h 431077"/>
                  <a:gd name="connsiteX4" fmla="*/ 234375 w 339170"/>
                  <a:gd name="connsiteY4" fmla="*/ 17480 h 431077"/>
                  <a:gd name="connsiteX5" fmla="*/ 83023 w 339170"/>
                  <a:gd name="connsiteY5" fmla="*/ 66058 h 431077"/>
                  <a:gd name="connsiteX6" fmla="*/ 83023 w 339170"/>
                  <a:gd name="connsiteY6" fmla="*/ 99395 h 431077"/>
                  <a:gd name="connsiteX7" fmla="*/ 72640 w 339170"/>
                  <a:gd name="connsiteY7" fmla="*/ 109682 h 431077"/>
                  <a:gd name="connsiteX8" fmla="*/ 18252 w 339170"/>
                  <a:gd name="connsiteY8" fmla="*/ 155402 h 431077"/>
                  <a:gd name="connsiteX9" fmla="*/ 3584 w 339170"/>
                  <a:gd name="connsiteY9" fmla="*/ 222077 h 431077"/>
                  <a:gd name="connsiteX10" fmla="*/ 38636 w 339170"/>
                  <a:gd name="connsiteY10" fmla="*/ 278751 h 431077"/>
                  <a:gd name="connsiteX11" fmla="*/ 25777 w 339170"/>
                  <a:gd name="connsiteY11" fmla="*/ 368572 h 431077"/>
                  <a:gd name="connsiteX12" fmla="*/ 73402 w 339170"/>
                  <a:gd name="connsiteY12" fmla="*/ 398194 h 431077"/>
                  <a:gd name="connsiteX13" fmla="*/ 134458 w 339170"/>
                  <a:gd name="connsiteY13" fmla="*/ 426769 h 431077"/>
                  <a:gd name="connsiteX14" fmla="*/ 170271 w 339170"/>
                  <a:gd name="connsiteY14" fmla="*/ 429722 h 431077"/>
                  <a:gd name="connsiteX15" fmla="*/ 213991 w 339170"/>
                  <a:gd name="connsiteY15" fmla="*/ 427341 h 431077"/>
                  <a:gd name="connsiteX16" fmla="*/ 247615 w 339170"/>
                  <a:gd name="connsiteY16" fmla="*/ 400480 h 431077"/>
                  <a:gd name="connsiteX17" fmla="*/ 262854 w 339170"/>
                  <a:gd name="connsiteY17" fmla="*/ 362952 h 431077"/>
                  <a:gd name="connsiteX18" fmla="*/ 289048 w 339170"/>
                  <a:gd name="connsiteY18" fmla="*/ 340568 h 431077"/>
                  <a:gd name="connsiteX19" fmla="*/ 305526 w 339170"/>
                  <a:gd name="connsiteY19" fmla="*/ 309136 h 431077"/>
                  <a:gd name="connsiteX20" fmla="*/ 298002 w 339170"/>
                  <a:gd name="connsiteY20" fmla="*/ 284847 h 431077"/>
                  <a:gd name="connsiteX21" fmla="*/ 313623 w 339170"/>
                  <a:gd name="connsiteY21" fmla="*/ 303325 h 431077"/>
                  <a:gd name="connsiteX22" fmla="*/ 310289 w 339170"/>
                  <a:gd name="connsiteY22" fmla="*/ 328757 h 431077"/>
                  <a:gd name="connsiteX23" fmla="*/ 333025 w 339170"/>
                  <a:gd name="connsiteY23" fmla="*/ 256129 h 431077"/>
                  <a:gd name="connsiteX24" fmla="*/ 329339 w 339170"/>
                  <a:gd name="connsiteY24" fmla="*/ 250081 h 431077"/>
                  <a:gd name="connsiteX25" fmla="*/ 314956 w 339170"/>
                  <a:gd name="connsiteY25" fmla="*/ 225030 h 431077"/>
                  <a:gd name="connsiteX26" fmla="*/ 330291 w 339170"/>
                  <a:gd name="connsiteY26" fmla="*/ 187406 h 4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9170" h="431077">
                    <a:moveTo>
                      <a:pt x="330291" y="187406"/>
                    </a:moveTo>
                    <a:cubicBezTo>
                      <a:pt x="338864" y="173595"/>
                      <a:pt x="341721" y="145877"/>
                      <a:pt x="331053" y="133590"/>
                    </a:cubicBezTo>
                    <a:cubicBezTo>
                      <a:pt x="320947" y="122293"/>
                      <a:pt x="307193" y="114911"/>
                      <a:pt x="292191" y="112730"/>
                    </a:cubicBezTo>
                    <a:cubicBezTo>
                      <a:pt x="273446" y="110396"/>
                      <a:pt x="260102" y="93385"/>
                      <a:pt x="262283" y="74630"/>
                    </a:cubicBezTo>
                    <a:cubicBezTo>
                      <a:pt x="260092" y="45198"/>
                      <a:pt x="250758" y="28434"/>
                      <a:pt x="234375" y="17480"/>
                    </a:cubicBezTo>
                    <a:cubicBezTo>
                      <a:pt x="190369" y="-11666"/>
                      <a:pt x="76355" y="-9952"/>
                      <a:pt x="83023" y="66058"/>
                    </a:cubicBezTo>
                    <a:cubicBezTo>
                      <a:pt x="83975" y="77297"/>
                      <a:pt x="88357" y="89584"/>
                      <a:pt x="83023" y="99395"/>
                    </a:cubicBezTo>
                    <a:cubicBezTo>
                      <a:pt x="80308" y="103500"/>
                      <a:pt x="76774" y="107006"/>
                      <a:pt x="72640" y="109682"/>
                    </a:cubicBezTo>
                    <a:cubicBezTo>
                      <a:pt x="52638" y="122541"/>
                      <a:pt x="34359" y="137905"/>
                      <a:pt x="18252" y="155402"/>
                    </a:cubicBezTo>
                    <a:cubicBezTo>
                      <a:pt x="3298" y="174452"/>
                      <a:pt x="-5274" y="199789"/>
                      <a:pt x="3584" y="222077"/>
                    </a:cubicBezTo>
                    <a:cubicBezTo>
                      <a:pt x="12442" y="244366"/>
                      <a:pt x="33874" y="256843"/>
                      <a:pt x="38636" y="278751"/>
                    </a:cubicBezTo>
                    <a:cubicBezTo>
                      <a:pt x="45113" y="308850"/>
                      <a:pt x="15966" y="339330"/>
                      <a:pt x="25777" y="368572"/>
                    </a:cubicBezTo>
                    <a:cubicBezTo>
                      <a:pt x="33588" y="391908"/>
                      <a:pt x="52828" y="396194"/>
                      <a:pt x="73402" y="398194"/>
                    </a:cubicBezTo>
                    <a:cubicBezTo>
                      <a:pt x="97596" y="400576"/>
                      <a:pt x="107121" y="429817"/>
                      <a:pt x="134458" y="426769"/>
                    </a:cubicBezTo>
                    <a:cubicBezTo>
                      <a:pt x="146468" y="426331"/>
                      <a:pt x="158489" y="427322"/>
                      <a:pt x="170271" y="429722"/>
                    </a:cubicBezTo>
                    <a:cubicBezTo>
                      <a:pt x="184845" y="432132"/>
                      <a:pt x="199770" y="431322"/>
                      <a:pt x="213991" y="427341"/>
                    </a:cubicBezTo>
                    <a:cubicBezTo>
                      <a:pt x="228364" y="423293"/>
                      <a:pt x="240490" y="413606"/>
                      <a:pt x="247615" y="400480"/>
                    </a:cubicBezTo>
                    <a:cubicBezTo>
                      <a:pt x="253710" y="388384"/>
                      <a:pt x="254187" y="373429"/>
                      <a:pt x="262854" y="362952"/>
                    </a:cubicBezTo>
                    <a:cubicBezTo>
                      <a:pt x="270284" y="354094"/>
                      <a:pt x="281142" y="348950"/>
                      <a:pt x="289048" y="340568"/>
                    </a:cubicBezTo>
                    <a:cubicBezTo>
                      <a:pt x="298183" y="332443"/>
                      <a:pt x="304040" y="321270"/>
                      <a:pt x="305526" y="309136"/>
                    </a:cubicBezTo>
                    <a:cubicBezTo>
                      <a:pt x="306555" y="300344"/>
                      <a:pt x="303822" y="291524"/>
                      <a:pt x="298002" y="284847"/>
                    </a:cubicBezTo>
                    <a:cubicBezTo>
                      <a:pt x="306536" y="287171"/>
                      <a:pt x="312746" y="294524"/>
                      <a:pt x="313623" y="303325"/>
                    </a:cubicBezTo>
                    <a:cubicBezTo>
                      <a:pt x="314270" y="311945"/>
                      <a:pt x="313137" y="320604"/>
                      <a:pt x="310289" y="328757"/>
                    </a:cubicBezTo>
                    <a:cubicBezTo>
                      <a:pt x="336626" y="314984"/>
                      <a:pt x="346808" y="282466"/>
                      <a:pt x="333025" y="256129"/>
                    </a:cubicBezTo>
                    <a:cubicBezTo>
                      <a:pt x="331930" y="254033"/>
                      <a:pt x="330701" y="252014"/>
                      <a:pt x="329339" y="250081"/>
                    </a:cubicBezTo>
                    <a:cubicBezTo>
                      <a:pt x="323624" y="242080"/>
                      <a:pt x="315337" y="234841"/>
                      <a:pt x="314956" y="225030"/>
                    </a:cubicBezTo>
                    <a:cubicBezTo>
                      <a:pt x="313337" y="209504"/>
                      <a:pt x="321814" y="200932"/>
                      <a:pt x="330291" y="187406"/>
                    </a:cubicBezTo>
                    <a:close/>
                  </a:path>
                </a:pathLst>
              </a:custGeom>
              <a:solidFill>
                <a:srgbClr val="263238"/>
              </a:solidFill>
              <a:ln w="9525" cap="flat">
                <a:noFill/>
                <a:prstDash val="solid"/>
                <a:miter/>
              </a:ln>
            </p:spPr>
            <p:txBody>
              <a:bodyPr rtlCol="0" anchor="ctr"/>
              <a:lstStyle/>
              <a:p>
                <a:pPr defTabSz="914378"/>
                <a:endParaRPr lang="en-US"/>
              </a:p>
            </p:txBody>
          </p:sp>
          <p:sp>
            <p:nvSpPr>
              <p:cNvPr id="315" name="Freeform: Shape 314">
                <a:extLst>
                  <a:ext uri="{FF2B5EF4-FFF2-40B4-BE49-F238E27FC236}">
                    <a16:creationId xmlns:a16="http://schemas.microsoft.com/office/drawing/2014/main" xmlns="" id="{29020A02-0849-4B3D-B9C0-9CBCC47D16CA}"/>
                  </a:ext>
                </a:extLst>
              </p:cNvPr>
              <p:cNvSpPr/>
              <p:nvPr/>
            </p:nvSpPr>
            <p:spPr>
              <a:xfrm>
                <a:off x="5042829" y="1421865"/>
                <a:ext cx="79342" cy="150137"/>
              </a:xfrm>
              <a:custGeom>
                <a:avLst/>
                <a:gdLst>
                  <a:gd name="connsiteX0" fmla="*/ 47411 w 79342"/>
                  <a:gd name="connsiteY0" fmla="*/ 4293 h 150137"/>
                  <a:gd name="connsiteX1" fmla="*/ 40172 w 79342"/>
                  <a:gd name="connsiteY1" fmla="*/ 145739 h 150137"/>
                  <a:gd name="connsiteX2" fmla="*/ 47411 w 79342"/>
                  <a:gd name="connsiteY2" fmla="*/ 4293 h 150137"/>
                </a:gdLst>
                <a:ahLst/>
                <a:cxnLst>
                  <a:cxn ang="0">
                    <a:pos x="connsiteX0" y="connsiteY0"/>
                  </a:cxn>
                  <a:cxn ang="0">
                    <a:pos x="connsiteX1" y="connsiteY1"/>
                  </a:cxn>
                  <a:cxn ang="0">
                    <a:pos x="connsiteX2" y="connsiteY2"/>
                  </a:cxn>
                </a:cxnLst>
                <a:rect l="l" t="t" r="r" b="b"/>
                <a:pathLst>
                  <a:path w="79342" h="150137">
                    <a:moveTo>
                      <a:pt x="47411" y="4293"/>
                    </a:moveTo>
                    <a:cubicBezTo>
                      <a:pt x="90940" y="25629"/>
                      <a:pt x="91321" y="108211"/>
                      <a:pt x="40172" y="145739"/>
                    </a:cubicBezTo>
                    <a:cubicBezTo>
                      <a:pt x="-10978" y="183268"/>
                      <a:pt x="-18216" y="-32759"/>
                      <a:pt x="47411" y="4293"/>
                    </a:cubicBezTo>
                    <a:close/>
                  </a:path>
                </a:pathLst>
              </a:custGeom>
              <a:solidFill>
                <a:srgbClr val="FF81AE"/>
              </a:solidFill>
              <a:ln w="9525" cap="flat">
                <a:noFill/>
                <a:prstDash val="solid"/>
                <a:miter/>
              </a:ln>
            </p:spPr>
            <p:txBody>
              <a:bodyPr rtlCol="0" anchor="ctr"/>
              <a:lstStyle/>
              <a:p>
                <a:pPr defTabSz="914378"/>
                <a:endParaRPr lang="en-US"/>
              </a:p>
            </p:txBody>
          </p:sp>
          <p:grpSp>
            <p:nvGrpSpPr>
              <p:cNvPr id="316" name="Graphic 4">
                <a:extLst>
                  <a:ext uri="{FF2B5EF4-FFF2-40B4-BE49-F238E27FC236}">
                    <a16:creationId xmlns:a16="http://schemas.microsoft.com/office/drawing/2014/main" xmlns="" id="{C73CDC7E-F085-4F4E-9597-6B580559AF40}"/>
                  </a:ext>
                </a:extLst>
              </p:cNvPr>
              <p:cNvGrpSpPr/>
              <p:nvPr/>
            </p:nvGrpSpPr>
            <p:grpSpPr>
              <a:xfrm>
                <a:off x="3896537" y="1820493"/>
                <a:ext cx="825751" cy="531060"/>
                <a:chOff x="3896537" y="1820493"/>
                <a:chExt cx="825751" cy="531060"/>
              </a:xfrm>
            </p:grpSpPr>
            <p:sp>
              <p:nvSpPr>
                <p:cNvPr id="317" name="Freeform: Shape 316">
                  <a:extLst>
                    <a:ext uri="{FF2B5EF4-FFF2-40B4-BE49-F238E27FC236}">
                      <a16:creationId xmlns:a16="http://schemas.microsoft.com/office/drawing/2014/main" xmlns="" id="{91B12376-DB10-47D8-BB6F-7B3483162373}"/>
                    </a:ext>
                  </a:extLst>
                </p:cNvPr>
                <p:cNvSpPr/>
                <p:nvPr/>
              </p:nvSpPr>
              <p:spPr>
                <a:xfrm>
                  <a:off x="3896537" y="1820493"/>
                  <a:ext cx="825561" cy="531060"/>
                </a:xfrm>
                <a:custGeom>
                  <a:avLst/>
                  <a:gdLst>
                    <a:gd name="connsiteX0" fmla="*/ 538192 w 825561"/>
                    <a:gd name="connsiteY0" fmla="*/ 333851 h 531060"/>
                    <a:gd name="connsiteX1" fmla="*/ 331118 w 825561"/>
                    <a:gd name="connsiteY1" fmla="*/ 205359 h 531060"/>
                    <a:gd name="connsiteX2" fmla="*/ 308163 w 825561"/>
                    <a:gd name="connsiteY2" fmla="*/ 182213 h 531060"/>
                    <a:gd name="connsiteX3" fmla="*/ 174813 w 825561"/>
                    <a:gd name="connsiteY3" fmla="*/ 106013 h 531060"/>
                    <a:gd name="connsiteX4" fmla="*/ 149762 w 825561"/>
                    <a:gd name="connsiteY4" fmla="*/ 97822 h 531060"/>
                    <a:gd name="connsiteX5" fmla="*/ 137665 w 825561"/>
                    <a:gd name="connsiteY5" fmla="*/ 93535 h 531060"/>
                    <a:gd name="connsiteX6" fmla="*/ 127569 w 825561"/>
                    <a:gd name="connsiteY6" fmla="*/ 94393 h 531060"/>
                    <a:gd name="connsiteX7" fmla="*/ 124521 w 825561"/>
                    <a:gd name="connsiteY7" fmla="*/ 104489 h 531060"/>
                    <a:gd name="connsiteX8" fmla="*/ 141094 w 825561"/>
                    <a:gd name="connsiteY8" fmla="*/ 134969 h 531060"/>
                    <a:gd name="connsiteX9" fmla="*/ 171289 w 825561"/>
                    <a:gd name="connsiteY9" fmla="*/ 154019 h 531060"/>
                    <a:gd name="connsiteX10" fmla="*/ 164716 w 825561"/>
                    <a:gd name="connsiteY10" fmla="*/ 163544 h 531060"/>
                    <a:gd name="connsiteX11" fmla="*/ 81182 w 825561"/>
                    <a:gd name="connsiteY11" fmla="*/ 151162 h 531060"/>
                    <a:gd name="connsiteX12" fmla="*/ 36224 w 825561"/>
                    <a:gd name="connsiteY12" fmla="*/ 137065 h 531060"/>
                    <a:gd name="connsiteX13" fmla="*/ 7649 w 825561"/>
                    <a:gd name="connsiteY13" fmla="*/ 140684 h 531060"/>
                    <a:gd name="connsiteX14" fmla="*/ 1839 w 825561"/>
                    <a:gd name="connsiteY14" fmla="*/ 155448 h 531060"/>
                    <a:gd name="connsiteX15" fmla="*/ 13840 w 825561"/>
                    <a:gd name="connsiteY15" fmla="*/ 164973 h 531060"/>
                    <a:gd name="connsiteX16" fmla="*/ 33938 w 825561"/>
                    <a:gd name="connsiteY16" fmla="*/ 186309 h 531060"/>
                    <a:gd name="connsiteX17" fmla="*/ 39558 w 825561"/>
                    <a:gd name="connsiteY17" fmla="*/ 206788 h 531060"/>
                    <a:gd name="connsiteX18" fmla="*/ 57751 w 825561"/>
                    <a:gd name="connsiteY18" fmla="*/ 226695 h 531060"/>
                    <a:gd name="connsiteX19" fmla="*/ 66514 w 825561"/>
                    <a:gd name="connsiteY19" fmla="*/ 247936 h 531060"/>
                    <a:gd name="connsiteX20" fmla="*/ 88231 w 825561"/>
                    <a:gd name="connsiteY20" fmla="*/ 265176 h 531060"/>
                    <a:gd name="connsiteX21" fmla="*/ 139951 w 825561"/>
                    <a:gd name="connsiteY21" fmla="*/ 288893 h 531060"/>
                    <a:gd name="connsiteX22" fmla="*/ 225010 w 825561"/>
                    <a:gd name="connsiteY22" fmla="*/ 304609 h 531060"/>
                    <a:gd name="connsiteX23" fmla="*/ 271492 w 825561"/>
                    <a:gd name="connsiteY23" fmla="*/ 315659 h 531060"/>
                    <a:gd name="connsiteX24" fmla="*/ 324832 w 825561"/>
                    <a:gd name="connsiteY24" fmla="*/ 360045 h 531060"/>
                    <a:gd name="connsiteX25" fmla="*/ 576482 w 825561"/>
                    <a:gd name="connsiteY25" fmla="*/ 530828 h 531060"/>
                    <a:gd name="connsiteX26" fmla="*/ 670970 w 825561"/>
                    <a:gd name="connsiteY26" fmla="*/ 455390 h 531060"/>
                    <a:gd name="connsiteX27" fmla="*/ 816036 w 825561"/>
                    <a:gd name="connsiteY27" fmla="*/ 212026 h 531060"/>
                    <a:gd name="connsiteX28" fmla="*/ 825561 w 825561"/>
                    <a:gd name="connsiteY28" fmla="*/ 0 h 531060"/>
                    <a:gd name="connsiteX29" fmla="*/ 666398 w 825561"/>
                    <a:gd name="connsiteY29" fmla="*/ 98774 h 531060"/>
                    <a:gd name="connsiteX30" fmla="*/ 538192 w 825561"/>
                    <a:gd name="connsiteY30" fmla="*/ 333851 h 53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5561" h="531060">
                      <a:moveTo>
                        <a:pt x="538192" y="333851"/>
                      </a:moveTo>
                      <a:cubicBezTo>
                        <a:pt x="538192" y="333851"/>
                        <a:pt x="355026" y="222313"/>
                        <a:pt x="331118" y="205359"/>
                      </a:cubicBezTo>
                      <a:cubicBezTo>
                        <a:pt x="322879" y="198244"/>
                        <a:pt x="315202" y="190509"/>
                        <a:pt x="308163" y="182213"/>
                      </a:cubicBezTo>
                      <a:cubicBezTo>
                        <a:pt x="273301" y="143065"/>
                        <a:pt x="223772" y="122492"/>
                        <a:pt x="174813" y="106013"/>
                      </a:cubicBezTo>
                      <a:cubicBezTo>
                        <a:pt x="166431" y="103156"/>
                        <a:pt x="158144" y="100489"/>
                        <a:pt x="149762" y="97822"/>
                      </a:cubicBezTo>
                      <a:cubicBezTo>
                        <a:pt x="145647" y="96631"/>
                        <a:pt x="141609" y="95202"/>
                        <a:pt x="137665" y="93535"/>
                      </a:cubicBezTo>
                      <a:cubicBezTo>
                        <a:pt x="134046" y="91821"/>
                        <a:pt x="130903" y="90583"/>
                        <a:pt x="127569" y="94393"/>
                      </a:cubicBezTo>
                      <a:cubicBezTo>
                        <a:pt x="125359" y="97279"/>
                        <a:pt x="124273" y="100870"/>
                        <a:pt x="124521" y="104489"/>
                      </a:cubicBezTo>
                      <a:cubicBezTo>
                        <a:pt x="125559" y="116510"/>
                        <a:pt x="131569" y="127559"/>
                        <a:pt x="141094" y="134969"/>
                      </a:cubicBezTo>
                      <a:cubicBezTo>
                        <a:pt x="150600" y="142170"/>
                        <a:pt x="160697" y="148542"/>
                        <a:pt x="171289" y="154019"/>
                      </a:cubicBezTo>
                      <a:cubicBezTo>
                        <a:pt x="179099" y="158687"/>
                        <a:pt x="169479" y="162687"/>
                        <a:pt x="164716" y="163544"/>
                      </a:cubicBezTo>
                      <a:cubicBezTo>
                        <a:pt x="141094" y="169640"/>
                        <a:pt x="104042" y="158115"/>
                        <a:pt x="81182" y="151162"/>
                      </a:cubicBezTo>
                      <a:cubicBezTo>
                        <a:pt x="66561" y="145380"/>
                        <a:pt x="51531" y="140665"/>
                        <a:pt x="36224" y="137065"/>
                      </a:cubicBezTo>
                      <a:cubicBezTo>
                        <a:pt x="26556" y="135341"/>
                        <a:pt x="16584" y="136608"/>
                        <a:pt x="7649" y="140684"/>
                      </a:cubicBezTo>
                      <a:cubicBezTo>
                        <a:pt x="1744" y="143732"/>
                        <a:pt x="-2638" y="148495"/>
                        <a:pt x="1839" y="155448"/>
                      </a:cubicBezTo>
                      <a:cubicBezTo>
                        <a:pt x="5049" y="159506"/>
                        <a:pt x="9154" y="162763"/>
                        <a:pt x="13840" y="164973"/>
                      </a:cubicBezTo>
                      <a:cubicBezTo>
                        <a:pt x="23280" y="168888"/>
                        <a:pt x="30585" y="176660"/>
                        <a:pt x="33938" y="186309"/>
                      </a:cubicBezTo>
                      <a:cubicBezTo>
                        <a:pt x="34919" y="193348"/>
                        <a:pt x="36815" y="200235"/>
                        <a:pt x="39558" y="206788"/>
                      </a:cubicBezTo>
                      <a:cubicBezTo>
                        <a:pt x="43940" y="214598"/>
                        <a:pt x="52512" y="219361"/>
                        <a:pt x="57751" y="226695"/>
                      </a:cubicBezTo>
                      <a:cubicBezTo>
                        <a:pt x="61113" y="233591"/>
                        <a:pt x="64037" y="240678"/>
                        <a:pt x="66514" y="247936"/>
                      </a:cubicBezTo>
                      <a:cubicBezTo>
                        <a:pt x="72486" y="255118"/>
                        <a:pt x="79877" y="260985"/>
                        <a:pt x="88231" y="265176"/>
                      </a:cubicBezTo>
                      <a:cubicBezTo>
                        <a:pt x="104366" y="275301"/>
                        <a:pt x="121749" y="283273"/>
                        <a:pt x="139951" y="288893"/>
                      </a:cubicBezTo>
                      <a:cubicBezTo>
                        <a:pt x="167669" y="297132"/>
                        <a:pt x="196178" y="302400"/>
                        <a:pt x="225010" y="304609"/>
                      </a:cubicBezTo>
                      <a:cubicBezTo>
                        <a:pt x="241116" y="304933"/>
                        <a:pt x="256966" y="308705"/>
                        <a:pt x="271492" y="315659"/>
                      </a:cubicBezTo>
                      <a:cubicBezTo>
                        <a:pt x="290294" y="329174"/>
                        <a:pt x="308125" y="344005"/>
                        <a:pt x="324832" y="360045"/>
                      </a:cubicBezTo>
                      <a:cubicBezTo>
                        <a:pt x="488948" y="504444"/>
                        <a:pt x="540287" y="528256"/>
                        <a:pt x="576482" y="530828"/>
                      </a:cubicBezTo>
                      <a:cubicBezTo>
                        <a:pt x="602009" y="532733"/>
                        <a:pt x="627060" y="524256"/>
                        <a:pt x="670970" y="455390"/>
                      </a:cubicBezTo>
                      <a:cubicBezTo>
                        <a:pt x="718595" y="380047"/>
                        <a:pt x="816036" y="212026"/>
                        <a:pt x="816036" y="212026"/>
                      </a:cubicBezTo>
                      <a:lnTo>
                        <a:pt x="825561" y="0"/>
                      </a:lnTo>
                      <a:cubicBezTo>
                        <a:pt x="736598" y="14383"/>
                        <a:pt x="694211" y="50863"/>
                        <a:pt x="666398" y="98774"/>
                      </a:cubicBezTo>
                      <a:cubicBezTo>
                        <a:pt x="623631" y="172402"/>
                        <a:pt x="538192" y="333851"/>
                        <a:pt x="538192" y="333851"/>
                      </a:cubicBezTo>
                      <a:close/>
                    </a:path>
                  </a:pathLst>
                </a:custGeom>
                <a:solidFill>
                  <a:srgbClr val="FFA8A7"/>
                </a:solidFill>
                <a:ln w="9525" cap="flat">
                  <a:noFill/>
                  <a:prstDash val="solid"/>
                  <a:miter/>
                </a:ln>
              </p:spPr>
              <p:txBody>
                <a:bodyPr rtlCol="0" anchor="ctr"/>
                <a:lstStyle/>
                <a:p>
                  <a:pPr defTabSz="914378"/>
                  <a:endParaRPr lang="en-US"/>
                </a:p>
              </p:txBody>
            </p:sp>
            <p:sp>
              <p:nvSpPr>
                <p:cNvPr id="318" name="Freeform: Shape 317">
                  <a:extLst>
                    <a:ext uri="{FF2B5EF4-FFF2-40B4-BE49-F238E27FC236}">
                      <a16:creationId xmlns:a16="http://schemas.microsoft.com/office/drawing/2014/main" xmlns="" id="{E0B6357F-CFEB-436C-A301-8C0B209ED53B}"/>
                    </a:ext>
                  </a:extLst>
                </p:cNvPr>
                <p:cNvSpPr/>
                <p:nvPr/>
              </p:nvSpPr>
              <p:spPr>
                <a:xfrm>
                  <a:off x="4092686" y="2000897"/>
                  <a:ext cx="67246" cy="55911"/>
                </a:xfrm>
                <a:custGeom>
                  <a:avLst/>
                  <a:gdLst>
                    <a:gd name="connsiteX0" fmla="*/ 0 w 67246"/>
                    <a:gd name="connsiteY0" fmla="*/ 0 h 55911"/>
                    <a:gd name="connsiteX1" fmla="*/ 67246 w 67246"/>
                    <a:gd name="connsiteY1" fmla="*/ 55912 h 55911"/>
                    <a:gd name="connsiteX2" fmla="*/ 23241 w 67246"/>
                    <a:gd name="connsiteY2" fmla="*/ 38386 h 55911"/>
                    <a:gd name="connsiteX3" fmla="*/ 0 w 67246"/>
                    <a:gd name="connsiteY3" fmla="*/ 0 h 55911"/>
                  </a:gdLst>
                  <a:ahLst/>
                  <a:cxnLst>
                    <a:cxn ang="0">
                      <a:pos x="connsiteX0" y="connsiteY0"/>
                    </a:cxn>
                    <a:cxn ang="0">
                      <a:pos x="connsiteX1" y="connsiteY1"/>
                    </a:cxn>
                    <a:cxn ang="0">
                      <a:pos x="connsiteX2" y="connsiteY2"/>
                    </a:cxn>
                    <a:cxn ang="0">
                      <a:pos x="connsiteX3" y="connsiteY3"/>
                    </a:cxn>
                  </a:cxnLst>
                  <a:rect l="l" t="t" r="r" b="b"/>
                  <a:pathLst>
                    <a:path w="67246" h="55911">
                      <a:moveTo>
                        <a:pt x="0" y="0"/>
                      </a:moveTo>
                      <a:cubicBezTo>
                        <a:pt x="16698" y="24603"/>
                        <a:pt x="40005" y="43986"/>
                        <a:pt x="67246" y="55912"/>
                      </a:cubicBezTo>
                      <a:cubicBezTo>
                        <a:pt x="51302" y="54016"/>
                        <a:pt x="36128" y="47968"/>
                        <a:pt x="23241" y="38386"/>
                      </a:cubicBezTo>
                      <a:cubicBezTo>
                        <a:pt x="4286" y="22193"/>
                        <a:pt x="953" y="11239"/>
                        <a:pt x="0" y="0"/>
                      </a:cubicBezTo>
                      <a:close/>
                    </a:path>
                  </a:pathLst>
                </a:custGeom>
                <a:solidFill>
                  <a:srgbClr val="F28F8F"/>
                </a:solidFill>
                <a:ln w="9525" cap="flat">
                  <a:noFill/>
                  <a:prstDash val="solid"/>
                  <a:miter/>
                </a:ln>
              </p:spPr>
              <p:txBody>
                <a:bodyPr rtlCol="0" anchor="ctr"/>
                <a:lstStyle/>
                <a:p>
                  <a:pPr defTabSz="914378"/>
                  <a:endParaRPr lang="en-US"/>
                </a:p>
              </p:txBody>
            </p:sp>
            <p:sp>
              <p:nvSpPr>
                <p:cNvPr id="319" name="Freeform: Shape 318">
                  <a:extLst>
                    <a:ext uri="{FF2B5EF4-FFF2-40B4-BE49-F238E27FC236}">
                      <a16:creationId xmlns:a16="http://schemas.microsoft.com/office/drawing/2014/main" xmlns="" id="{279A926C-3D14-4C92-B9DB-00F1E8C92319}"/>
                    </a:ext>
                  </a:extLst>
                </p:cNvPr>
                <p:cNvSpPr/>
                <p:nvPr/>
              </p:nvSpPr>
              <p:spPr>
                <a:xfrm>
                  <a:off x="4458923" y="1820874"/>
                  <a:ext cx="263366" cy="395954"/>
                </a:xfrm>
                <a:custGeom>
                  <a:avLst/>
                  <a:gdLst>
                    <a:gd name="connsiteX0" fmla="*/ 263080 w 263366"/>
                    <a:gd name="connsiteY0" fmla="*/ 0 h 395954"/>
                    <a:gd name="connsiteX1" fmla="*/ 202597 w 263366"/>
                    <a:gd name="connsiteY1" fmla="*/ 11716 h 395954"/>
                    <a:gd name="connsiteX2" fmla="*/ 84677 w 263366"/>
                    <a:gd name="connsiteY2" fmla="*/ 121539 h 395954"/>
                    <a:gd name="connsiteX3" fmla="*/ 0 w 263366"/>
                    <a:gd name="connsiteY3" fmla="*/ 279083 h 395954"/>
                    <a:gd name="connsiteX4" fmla="*/ 158591 w 263366"/>
                    <a:gd name="connsiteY4" fmla="*/ 395954 h 395954"/>
                    <a:gd name="connsiteX5" fmla="*/ 263366 w 263366"/>
                    <a:gd name="connsiteY5" fmla="*/ 219170 h 39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366" h="395954">
                      <a:moveTo>
                        <a:pt x="263080" y="0"/>
                      </a:moveTo>
                      <a:cubicBezTo>
                        <a:pt x="242726" y="2800"/>
                        <a:pt x="222533" y="6715"/>
                        <a:pt x="202597" y="11716"/>
                      </a:cubicBezTo>
                      <a:cubicBezTo>
                        <a:pt x="160877" y="21241"/>
                        <a:pt x="114776" y="62389"/>
                        <a:pt x="84677" y="121539"/>
                      </a:cubicBezTo>
                      <a:cubicBezTo>
                        <a:pt x="64961" y="160496"/>
                        <a:pt x="0" y="279083"/>
                        <a:pt x="0" y="279083"/>
                      </a:cubicBezTo>
                      <a:cubicBezTo>
                        <a:pt x="6382" y="327565"/>
                        <a:pt x="72866" y="385667"/>
                        <a:pt x="158591" y="395954"/>
                      </a:cubicBezTo>
                      <a:lnTo>
                        <a:pt x="263366" y="219170"/>
                      </a:lnTo>
                      <a:close/>
                    </a:path>
                  </a:pathLst>
                </a:custGeom>
                <a:solidFill>
                  <a:srgbClr val="37474F"/>
                </a:solidFill>
                <a:ln w="9525" cap="flat">
                  <a:noFill/>
                  <a:prstDash val="solid"/>
                  <a:miter/>
                </a:ln>
              </p:spPr>
              <p:txBody>
                <a:bodyPr rtlCol="0" anchor="ctr"/>
                <a:lstStyle/>
                <a:p>
                  <a:pPr defTabSz="914378"/>
                  <a:endParaRPr lang="en-US"/>
                </a:p>
              </p:txBody>
            </p:sp>
            <p:sp>
              <p:nvSpPr>
                <p:cNvPr id="320" name="Freeform: Shape 319">
                  <a:extLst>
                    <a:ext uri="{FF2B5EF4-FFF2-40B4-BE49-F238E27FC236}">
                      <a16:creationId xmlns:a16="http://schemas.microsoft.com/office/drawing/2014/main" xmlns="" id="{45E993DA-DB34-4F35-9F00-99F4CB590287}"/>
                    </a:ext>
                  </a:extLst>
                </p:cNvPr>
                <p:cNvSpPr/>
                <p:nvPr/>
              </p:nvSpPr>
              <p:spPr>
                <a:xfrm>
                  <a:off x="4434729" y="2140247"/>
                  <a:ext cx="53812" cy="121158"/>
                </a:xfrm>
                <a:custGeom>
                  <a:avLst/>
                  <a:gdLst>
                    <a:gd name="connsiteX0" fmla="*/ 0 w 53812"/>
                    <a:gd name="connsiteY0" fmla="*/ 14097 h 121158"/>
                    <a:gd name="connsiteX1" fmla="*/ 50006 w 53812"/>
                    <a:gd name="connsiteY1" fmla="*/ 121158 h 121158"/>
                    <a:gd name="connsiteX2" fmla="*/ 7429 w 53812"/>
                    <a:gd name="connsiteY2" fmla="*/ 0 h 121158"/>
                  </a:gdLst>
                  <a:ahLst/>
                  <a:cxnLst>
                    <a:cxn ang="0">
                      <a:pos x="connsiteX0" y="connsiteY0"/>
                    </a:cxn>
                    <a:cxn ang="0">
                      <a:pos x="connsiteX1" y="connsiteY1"/>
                    </a:cxn>
                    <a:cxn ang="0">
                      <a:pos x="connsiteX2" y="connsiteY2"/>
                    </a:cxn>
                  </a:cxnLst>
                  <a:rect l="l" t="t" r="r" b="b"/>
                  <a:pathLst>
                    <a:path w="53812" h="121158">
                      <a:moveTo>
                        <a:pt x="0" y="14097"/>
                      </a:moveTo>
                      <a:cubicBezTo>
                        <a:pt x="50006" y="47149"/>
                        <a:pt x="50006" y="121158"/>
                        <a:pt x="50006" y="121158"/>
                      </a:cubicBezTo>
                      <a:cubicBezTo>
                        <a:pt x="61989" y="75867"/>
                        <a:pt x="45111" y="27842"/>
                        <a:pt x="7429" y="0"/>
                      </a:cubicBezTo>
                      <a:close/>
                    </a:path>
                  </a:pathLst>
                </a:custGeom>
                <a:solidFill>
                  <a:srgbClr val="F28F8F"/>
                </a:solidFill>
                <a:ln w="9525" cap="flat">
                  <a:noFill/>
                  <a:prstDash val="solid"/>
                  <a:miter/>
                </a:ln>
              </p:spPr>
              <p:txBody>
                <a:bodyPr rtlCol="0" anchor="ctr"/>
                <a:lstStyle/>
                <a:p>
                  <a:pPr defTabSz="914378"/>
                  <a:endParaRPr lang="en-US"/>
                </a:p>
              </p:txBody>
            </p:sp>
          </p:grpSp>
          <p:sp>
            <p:nvSpPr>
              <p:cNvPr id="321" name="Freeform: Shape 320">
                <a:extLst>
                  <a:ext uri="{FF2B5EF4-FFF2-40B4-BE49-F238E27FC236}">
                    <a16:creationId xmlns:a16="http://schemas.microsoft.com/office/drawing/2014/main" xmlns="" id="{CE4D68E2-3839-495E-865B-A6DA7D88CB2B}"/>
                  </a:ext>
                </a:extLst>
              </p:cNvPr>
              <p:cNvSpPr/>
              <p:nvPr/>
            </p:nvSpPr>
            <p:spPr>
              <a:xfrm>
                <a:off x="4593225" y="1797059"/>
                <a:ext cx="585596" cy="754804"/>
              </a:xfrm>
              <a:custGeom>
                <a:avLst/>
                <a:gdLst>
                  <a:gd name="connsiteX0" fmla="*/ 585597 w 585596"/>
                  <a:gd name="connsiteY0" fmla="*/ 696185 h 754804"/>
                  <a:gd name="connsiteX1" fmla="*/ 549212 w 585596"/>
                  <a:gd name="connsiteY1" fmla="*/ 538261 h 754804"/>
                  <a:gd name="connsiteX2" fmla="*/ 568262 w 585596"/>
                  <a:gd name="connsiteY2" fmla="*/ 273085 h 754804"/>
                  <a:gd name="connsiteX3" fmla="*/ 511112 w 585596"/>
                  <a:gd name="connsiteY3" fmla="*/ 30673 h 754804"/>
                  <a:gd name="connsiteX4" fmla="*/ 457009 w 585596"/>
                  <a:gd name="connsiteY4" fmla="*/ 18958 h 754804"/>
                  <a:gd name="connsiteX5" fmla="*/ 396430 w 585596"/>
                  <a:gd name="connsiteY5" fmla="*/ 6861 h 754804"/>
                  <a:gd name="connsiteX6" fmla="*/ 237363 w 585596"/>
                  <a:gd name="connsiteY6" fmla="*/ 9147 h 754804"/>
                  <a:gd name="connsiteX7" fmla="*/ 187166 w 585596"/>
                  <a:gd name="connsiteY7" fmla="*/ 12671 h 754804"/>
                  <a:gd name="connsiteX8" fmla="*/ 128873 w 585596"/>
                  <a:gd name="connsiteY8" fmla="*/ 23815 h 754804"/>
                  <a:gd name="connsiteX9" fmla="*/ 24955 w 585596"/>
                  <a:gd name="connsiteY9" fmla="*/ 173548 h 754804"/>
                  <a:gd name="connsiteX10" fmla="*/ 8096 w 585596"/>
                  <a:gd name="connsiteY10" fmla="*/ 344046 h 754804"/>
                  <a:gd name="connsiteX11" fmla="*/ 10192 w 585596"/>
                  <a:gd name="connsiteY11" fmla="*/ 501018 h 754804"/>
                  <a:gd name="connsiteX12" fmla="*/ 0 w 585596"/>
                  <a:gd name="connsiteY12" fmla="*/ 696185 h 754804"/>
                  <a:gd name="connsiteX13" fmla="*/ 585597 w 585596"/>
                  <a:gd name="connsiteY13" fmla="*/ 696185 h 75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596" h="754804">
                    <a:moveTo>
                      <a:pt x="585597" y="696185"/>
                    </a:moveTo>
                    <a:cubicBezTo>
                      <a:pt x="577310" y="661610"/>
                      <a:pt x="551879" y="558359"/>
                      <a:pt x="549212" y="538261"/>
                    </a:cubicBezTo>
                    <a:cubicBezTo>
                      <a:pt x="533495" y="421389"/>
                      <a:pt x="568262" y="387004"/>
                      <a:pt x="568262" y="273085"/>
                    </a:cubicBezTo>
                    <a:cubicBezTo>
                      <a:pt x="568262" y="159166"/>
                      <a:pt x="537115" y="52676"/>
                      <a:pt x="511112" y="30673"/>
                    </a:cubicBezTo>
                    <a:cubicBezTo>
                      <a:pt x="511112" y="30673"/>
                      <a:pt x="481679" y="23434"/>
                      <a:pt x="457009" y="18958"/>
                    </a:cubicBezTo>
                    <a:cubicBezTo>
                      <a:pt x="437388" y="15434"/>
                      <a:pt x="422338" y="13147"/>
                      <a:pt x="396430" y="6861"/>
                    </a:cubicBezTo>
                    <a:cubicBezTo>
                      <a:pt x="332137" y="-8760"/>
                      <a:pt x="261842" y="6861"/>
                      <a:pt x="237363" y="9147"/>
                    </a:cubicBezTo>
                    <a:cubicBezTo>
                      <a:pt x="220561" y="8728"/>
                      <a:pt x="203749" y="9909"/>
                      <a:pt x="187166" y="12671"/>
                    </a:cubicBezTo>
                    <a:cubicBezTo>
                      <a:pt x="169831" y="16767"/>
                      <a:pt x="128969" y="23720"/>
                      <a:pt x="128873" y="23815"/>
                    </a:cubicBezTo>
                    <a:cubicBezTo>
                      <a:pt x="87220" y="68469"/>
                      <a:pt x="52216" y="118904"/>
                      <a:pt x="24955" y="173548"/>
                    </a:cubicBezTo>
                    <a:cubicBezTo>
                      <a:pt x="-95" y="225650"/>
                      <a:pt x="0" y="260035"/>
                      <a:pt x="8096" y="344046"/>
                    </a:cubicBezTo>
                    <a:cubicBezTo>
                      <a:pt x="12363" y="396262"/>
                      <a:pt x="13068" y="448707"/>
                      <a:pt x="10192" y="501018"/>
                    </a:cubicBezTo>
                    <a:cubicBezTo>
                      <a:pt x="7429" y="588457"/>
                      <a:pt x="4667" y="629415"/>
                      <a:pt x="0" y="696185"/>
                    </a:cubicBezTo>
                    <a:cubicBezTo>
                      <a:pt x="113919" y="766289"/>
                      <a:pt x="438436" y="782006"/>
                      <a:pt x="585597" y="696185"/>
                    </a:cubicBezTo>
                    <a:close/>
                  </a:path>
                </a:pathLst>
              </a:custGeom>
              <a:solidFill>
                <a:srgbClr val="FF81AE"/>
              </a:solidFill>
              <a:ln w="9525" cap="flat">
                <a:noFill/>
                <a:prstDash val="solid"/>
                <a:miter/>
              </a:ln>
            </p:spPr>
            <p:txBody>
              <a:bodyPr rtlCol="0" anchor="ctr"/>
              <a:lstStyle/>
              <a:p>
                <a:pPr defTabSz="914378"/>
                <a:endParaRPr lang="en-US"/>
              </a:p>
            </p:txBody>
          </p:sp>
          <p:sp>
            <p:nvSpPr>
              <p:cNvPr id="322" name="Freeform: Shape 321">
                <a:extLst>
                  <a:ext uri="{FF2B5EF4-FFF2-40B4-BE49-F238E27FC236}">
                    <a16:creationId xmlns:a16="http://schemas.microsoft.com/office/drawing/2014/main" xmlns="" id="{EDA4AD32-1152-4229-948F-C3A3C1A16DBC}"/>
                  </a:ext>
                </a:extLst>
              </p:cNvPr>
              <p:cNvSpPr/>
              <p:nvPr/>
            </p:nvSpPr>
            <p:spPr>
              <a:xfrm>
                <a:off x="4593225" y="1797059"/>
                <a:ext cx="585596" cy="754804"/>
              </a:xfrm>
              <a:custGeom>
                <a:avLst/>
                <a:gdLst>
                  <a:gd name="connsiteX0" fmla="*/ 585597 w 585596"/>
                  <a:gd name="connsiteY0" fmla="*/ 696185 h 754804"/>
                  <a:gd name="connsiteX1" fmla="*/ 549212 w 585596"/>
                  <a:gd name="connsiteY1" fmla="*/ 538261 h 754804"/>
                  <a:gd name="connsiteX2" fmla="*/ 568262 w 585596"/>
                  <a:gd name="connsiteY2" fmla="*/ 273085 h 754804"/>
                  <a:gd name="connsiteX3" fmla="*/ 511112 w 585596"/>
                  <a:gd name="connsiteY3" fmla="*/ 30673 h 754804"/>
                  <a:gd name="connsiteX4" fmla="*/ 457009 w 585596"/>
                  <a:gd name="connsiteY4" fmla="*/ 18958 h 754804"/>
                  <a:gd name="connsiteX5" fmla="*/ 396430 w 585596"/>
                  <a:gd name="connsiteY5" fmla="*/ 6861 h 754804"/>
                  <a:gd name="connsiteX6" fmla="*/ 237363 w 585596"/>
                  <a:gd name="connsiteY6" fmla="*/ 9147 h 754804"/>
                  <a:gd name="connsiteX7" fmla="*/ 187166 w 585596"/>
                  <a:gd name="connsiteY7" fmla="*/ 12671 h 754804"/>
                  <a:gd name="connsiteX8" fmla="*/ 128873 w 585596"/>
                  <a:gd name="connsiteY8" fmla="*/ 23815 h 754804"/>
                  <a:gd name="connsiteX9" fmla="*/ 24955 w 585596"/>
                  <a:gd name="connsiteY9" fmla="*/ 173548 h 754804"/>
                  <a:gd name="connsiteX10" fmla="*/ 8096 w 585596"/>
                  <a:gd name="connsiteY10" fmla="*/ 344046 h 754804"/>
                  <a:gd name="connsiteX11" fmla="*/ 10192 w 585596"/>
                  <a:gd name="connsiteY11" fmla="*/ 501018 h 754804"/>
                  <a:gd name="connsiteX12" fmla="*/ 0 w 585596"/>
                  <a:gd name="connsiteY12" fmla="*/ 696185 h 754804"/>
                  <a:gd name="connsiteX13" fmla="*/ 585597 w 585596"/>
                  <a:gd name="connsiteY13" fmla="*/ 696185 h 75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596" h="754804">
                    <a:moveTo>
                      <a:pt x="585597" y="696185"/>
                    </a:moveTo>
                    <a:cubicBezTo>
                      <a:pt x="577310" y="661610"/>
                      <a:pt x="551879" y="558359"/>
                      <a:pt x="549212" y="538261"/>
                    </a:cubicBezTo>
                    <a:cubicBezTo>
                      <a:pt x="533495" y="421389"/>
                      <a:pt x="568262" y="387004"/>
                      <a:pt x="568262" y="273085"/>
                    </a:cubicBezTo>
                    <a:cubicBezTo>
                      <a:pt x="568262" y="159166"/>
                      <a:pt x="537115" y="52676"/>
                      <a:pt x="511112" y="30673"/>
                    </a:cubicBezTo>
                    <a:cubicBezTo>
                      <a:pt x="511112" y="30673"/>
                      <a:pt x="481679" y="23434"/>
                      <a:pt x="457009" y="18958"/>
                    </a:cubicBezTo>
                    <a:cubicBezTo>
                      <a:pt x="437388" y="15434"/>
                      <a:pt x="422338" y="13147"/>
                      <a:pt x="396430" y="6861"/>
                    </a:cubicBezTo>
                    <a:cubicBezTo>
                      <a:pt x="332137" y="-8760"/>
                      <a:pt x="261842" y="6861"/>
                      <a:pt x="237363" y="9147"/>
                    </a:cubicBezTo>
                    <a:cubicBezTo>
                      <a:pt x="220561" y="8728"/>
                      <a:pt x="203749" y="9909"/>
                      <a:pt x="187166" y="12671"/>
                    </a:cubicBezTo>
                    <a:cubicBezTo>
                      <a:pt x="169831" y="16767"/>
                      <a:pt x="128969" y="23720"/>
                      <a:pt x="128873" y="23815"/>
                    </a:cubicBezTo>
                    <a:cubicBezTo>
                      <a:pt x="87220" y="68469"/>
                      <a:pt x="52216" y="118904"/>
                      <a:pt x="24955" y="173548"/>
                    </a:cubicBezTo>
                    <a:cubicBezTo>
                      <a:pt x="-95" y="225650"/>
                      <a:pt x="0" y="260035"/>
                      <a:pt x="8096" y="344046"/>
                    </a:cubicBezTo>
                    <a:cubicBezTo>
                      <a:pt x="12363" y="396262"/>
                      <a:pt x="13068" y="448707"/>
                      <a:pt x="10192" y="501018"/>
                    </a:cubicBezTo>
                    <a:cubicBezTo>
                      <a:pt x="7429" y="588457"/>
                      <a:pt x="4667" y="629415"/>
                      <a:pt x="0" y="696185"/>
                    </a:cubicBezTo>
                    <a:cubicBezTo>
                      <a:pt x="113919" y="766289"/>
                      <a:pt x="438436" y="782006"/>
                      <a:pt x="585597" y="696185"/>
                    </a:cubicBezTo>
                    <a:close/>
                  </a:path>
                </a:pathLst>
              </a:custGeom>
              <a:solidFill>
                <a:srgbClr val="FFFFFF">
                  <a:alpha val="20000"/>
                </a:srgbClr>
              </a:solidFill>
              <a:ln w="9525" cap="flat">
                <a:noFill/>
                <a:prstDash val="solid"/>
                <a:miter/>
              </a:ln>
            </p:spPr>
            <p:txBody>
              <a:bodyPr rtlCol="0" anchor="ctr"/>
              <a:lstStyle/>
              <a:p>
                <a:pPr defTabSz="914378"/>
                <a:endParaRPr lang="en-US"/>
              </a:p>
            </p:txBody>
          </p:sp>
          <p:grpSp>
            <p:nvGrpSpPr>
              <p:cNvPr id="323" name="Graphic 4">
                <a:extLst>
                  <a:ext uri="{FF2B5EF4-FFF2-40B4-BE49-F238E27FC236}">
                    <a16:creationId xmlns:a16="http://schemas.microsoft.com/office/drawing/2014/main" xmlns="" id="{ED197A3D-0503-47C2-88AB-001B51D03FE3}"/>
                  </a:ext>
                </a:extLst>
              </p:cNvPr>
              <p:cNvGrpSpPr/>
              <p:nvPr/>
            </p:nvGrpSpPr>
            <p:grpSpPr>
              <a:xfrm>
                <a:off x="4618414" y="1262743"/>
                <a:ext cx="477911" cy="648152"/>
                <a:chOff x="4618414" y="1262743"/>
                <a:chExt cx="477911" cy="648152"/>
              </a:xfrm>
            </p:grpSpPr>
            <p:sp>
              <p:nvSpPr>
                <p:cNvPr id="324" name="Freeform: Shape 323">
                  <a:extLst>
                    <a:ext uri="{FF2B5EF4-FFF2-40B4-BE49-F238E27FC236}">
                      <a16:creationId xmlns:a16="http://schemas.microsoft.com/office/drawing/2014/main" xmlns="" id="{AB657727-DD3E-4717-8690-147447644E6D}"/>
                    </a:ext>
                  </a:extLst>
                </p:cNvPr>
                <p:cNvSpPr/>
                <p:nvPr/>
              </p:nvSpPr>
              <p:spPr>
                <a:xfrm>
                  <a:off x="4618414" y="1262743"/>
                  <a:ext cx="477911" cy="441544"/>
                </a:xfrm>
                <a:custGeom>
                  <a:avLst/>
                  <a:gdLst>
                    <a:gd name="connsiteX0" fmla="*/ 32342 w 477911"/>
                    <a:gd name="connsiteY0" fmla="*/ 115790 h 441544"/>
                    <a:gd name="connsiteX1" fmla="*/ 116638 w 477911"/>
                    <a:gd name="connsiteY1" fmla="*/ 56830 h 441544"/>
                    <a:gd name="connsiteX2" fmla="*/ 179408 w 477911"/>
                    <a:gd name="connsiteY2" fmla="*/ 27302 h 441544"/>
                    <a:gd name="connsiteX3" fmla="*/ 254750 w 477911"/>
                    <a:gd name="connsiteY3" fmla="*/ 1585 h 441544"/>
                    <a:gd name="connsiteX4" fmla="*/ 327807 w 477911"/>
                    <a:gd name="connsiteY4" fmla="*/ 41304 h 441544"/>
                    <a:gd name="connsiteX5" fmla="*/ 417437 w 477911"/>
                    <a:gd name="connsiteY5" fmla="*/ 66926 h 441544"/>
                    <a:gd name="connsiteX6" fmla="*/ 443060 w 477911"/>
                    <a:gd name="connsiteY6" fmla="*/ 138459 h 441544"/>
                    <a:gd name="connsiteX7" fmla="*/ 457347 w 477911"/>
                    <a:gd name="connsiteY7" fmla="*/ 327911 h 441544"/>
                    <a:gd name="connsiteX8" fmla="*/ 372956 w 477911"/>
                    <a:gd name="connsiteY8" fmla="*/ 440021 h 441544"/>
                    <a:gd name="connsiteX9" fmla="*/ 338094 w 477911"/>
                    <a:gd name="connsiteY9" fmla="*/ 441545 h 441544"/>
                    <a:gd name="connsiteX10" fmla="*/ 268752 w 477911"/>
                    <a:gd name="connsiteY10" fmla="*/ 413541 h 441544"/>
                    <a:gd name="connsiteX11" fmla="*/ 222746 w 477911"/>
                    <a:gd name="connsiteY11" fmla="*/ 380394 h 441544"/>
                    <a:gd name="connsiteX12" fmla="*/ 165596 w 477911"/>
                    <a:gd name="connsiteY12" fmla="*/ 377346 h 441544"/>
                    <a:gd name="connsiteX13" fmla="*/ 120257 w 477911"/>
                    <a:gd name="connsiteY13" fmla="*/ 371726 h 441544"/>
                    <a:gd name="connsiteX14" fmla="*/ 34532 w 477911"/>
                    <a:gd name="connsiteY14" fmla="*/ 318577 h 441544"/>
                    <a:gd name="connsiteX15" fmla="*/ 38723 w 477911"/>
                    <a:gd name="connsiteY15" fmla="*/ 282191 h 441544"/>
                    <a:gd name="connsiteX16" fmla="*/ 8243 w 477911"/>
                    <a:gd name="connsiteY16" fmla="*/ 245520 h 441544"/>
                    <a:gd name="connsiteX17" fmla="*/ 8720 w 477911"/>
                    <a:gd name="connsiteY17" fmla="*/ 194847 h 441544"/>
                    <a:gd name="connsiteX18" fmla="*/ 32342 w 477911"/>
                    <a:gd name="connsiteY18" fmla="*/ 115790 h 44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7911" h="441544">
                      <a:moveTo>
                        <a:pt x="32342" y="115790"/>
                      </a:moveTo>
                      <a:cubicBezTo>
                        <a:pt x="37961" y="60449"/>
                        <a:pt x="100064" y="55496"/>
                        <a:pt x="116638" y="56830"/>
                      </a:cubicBezTo>
                      <a:cubicBezTo>
                        <a:pt x="141003" y="57240"/>
                        <a:pt x="164187" y="46335"/>
                        <a:pt x="179408" y="27302"/>
                      </a:cubicBezTo>
                      <a:cubicBezTo>
                        <a:pt x="198019" y="5736"/>
                        <a:pt x="226833" y="-4098"/>
                        <a:pt x="254750" y="1585"/>
                      </a:cubicBezTo>
                      <a:cubicBezTo>
                        <a:pt x="299423" y="11110"/>
                        <a:pt x="289898" y="30160"/>
                        <a:pt x="327807" y="41304"/>
                      </a:cubicBezTo>
                      <a:cubicBezTo>
                        <a:pt x="361621" y="50829"/>
                        <a:pt x="385910" y="39209"/>
                        <a:pt x="417437" y="66926"/>
                      </a:cubicBezTo>
                      <a:cubicBezTo>
                        <a:pt x="436583" y="85525"/>
                        <a:pt x="446041" y="111936"/>
                        <a:pt x="443060" y="138459"/>
                      </a:cubicBezTo>
                      <a:cubicBezTo>
                        <a:pt x="466396" y="151508"/>
                        <a:pt x="500210" y="233709"/>
                        <a:pt x="457347" y="327911"/>
                      </a:cubicBezTo>
                      <a:cubicBezTo>
                        <a:pt x="435249" y="376203"/>
                        <a:pt x="407341" y="399444"/>
                        <a:pt x="372956" y="440021"/>
                      </a:cubicBezTo>
                      <a:lnTo>
                        <a:pt x="338094" y="441545"/>
                      </a:lnTo>
                      <a:cubicBezTo>
                        <a:pt x="325521" y="412970"/>
                        <a:pt x="296184" y="419256"/>
                        <a:pt x="268752" y="413541"/>
                      </a:cubicBezTo>
                      <a:cubicBezTo>
                        <a:pt x="251036" y="406493"/>
                        <a:pt x="240177" y="387538"/>
                        <a:pt x="222746" y="380394"/>
                      </a:cubicBezTo>
                      <a:cubicBezTo>
                        <a:pt x="205316" y="373250"/>
                        <a:pt x="184646" y="379918"/>
                        <a:pt x="165596" y="377346"/>
                      </a:cubicBezTo>
                      <a:cubicBezTo>
                        <a:pt x="150737" y="375441"/>
                        <a:pt x="135402" y="367250"/>
                        <a:pt x="120257" y="371726"/>
                      </a:cubicBezTo>
                      <a:cubicBezTo>
                        <a:pt x="85872" y="387347"/>
                        <a:pt x="31961" y="359058"/>
                        <a:pt x="34532" y="318577"/>
                      </a:cubicBezTo>
                      <a:cubicBezTo>
                        <a:pt x="35294" y="306290"/>
                        <a:pt x="41581" y="294193"/>
                        <a:pt x="38723" y="282191"/>
                      </a:cubicBezTo>
                      <a:cubicBezTo>
                        <a:pt x="35009" y="266475"/>
                        <a:pt x="17768" y="258474"/>
                        <a:pt x="8243" y="245520"/>
                      </a:cubicBezTo>
                      <a:cubicBezTo>
                        <a:pt x="-2920" y="230414"/>
                        <a:pt x="-2729" y="209744"/>
                        <a:pt x="8720" y="194847"/>
                      </a:cubicBezTo>
                      <a:cubicBezTo>
                        <a:pt x="32342" y="166844"/>
                        <a:pt x="29103" y="147222"/>
                        <a:pt x="32342" y="115790"/>
                      </a:cubicBezTo>
                      <a:close/>
                    </a:path>
                  </a:pathLst>
                </a:custGeom>
                <a:solidFill>
                  <a:srgbClr val="263238"/>
                </a:solidFill>
                <a:ln w="9525" cap="flat">
                  <a:noFill/>
                  <a:prstDash val="solid"/>
                  <a:miter/>
                </a:ln>
              </p:spPr>
              <p:txBody>
                <a:bodyPr rtlCol="0" anchor="ctr"/>
                <a:lstStyle/>
                <a:p>
                  <a:pPr defTabSz="914378"/>
                  <a:endParaRPr lang="en-US"/>
                </a:p>
              </p:txBody>
            </p:sp>
            <p:sp>
              <p:nvSpPr>
                <p:cNvPr id="325" name="Freeform: Shape 324">
                  <a:extLst>
                    <a:ext uri="{FF2B5EF4-FFF2-40B4-BE49-F238E27FC236}">
                      <a16:creationId xmlns:a16="http://schemas.microsoft.com/office/drawing/2014/main" xmlns="" id="{7D6F9890-9E2F-4592-ABE5-88E60440D41A}"/>
                    </a:ext>
                  </a:extLst>
                </p:cNvPr>
                <p:cNvSpPr/>
                <p:nvPr/>
              </p:nvSpPr>
              <p:spPr>
                <a:xfrm>
                  <a:off x="4695084" y="1386976"/>
                  <a:ext cx="387167" cy="523919"/>
                </a:xfrm>
                <a:custGeom>
                  <a:avLst/>
                  <a:gdLst>
                    <a:gd name="connsiteX0" fmla="*/ 294096 w 387167"/>
                    <a:gd name="connsiteY0" fmla="*/ 389130 h 523919"/>
                    <a:gd name="connsiteX1" fmla="*/ 297620 w 387167"/>
                    <a:gd name="connsiteY1" fmla="*/ 279402 h 523919"/>
                    <a:gd name="connsiteX2" fmla="*/ 361342 w 387167"/>
                    <a:gd name="connsiteY2" fmla="*/ 269877 h 523919"/>
                    <a:gd name="connsiteX3" fmla="*/ 376106 w 387167"/>
                    <a:gd name="connsiteY3" fmla="*/ 173389 h 523919"/>
                    <a:gd name="connsiteX4" fmla="*/ 295048 w 387167"/>
                    <a:gd name="connsiteY4" fmla="*/ 190820 h 523919"/>
                    <a:gd name="connsiteX5" fmla="*/ 267616 w 387167"/>
                    <a:gd name="connsiteY5" fmla="*/ 120335 h 523919"/>
                    <a:gd name="connsiteX6" fmla="*/ 120741 w 387167"/>
                    <a:gd name="connsiteY6" fmla="*/ 26895 h 523919"/>
                    <a:gd name="connsiteX7" fmla="*/ 18633 w 387167"/>
                    <a:gd name="connsiteY7" fmla="*/ 43563 h 523919"/>
                    <a:gd name="connsiteX8" fmla="*/ 9108 w 387167"/>
                    <a:gd name="connsiteY8" fmla="*/ 134241 h 523919"/>
                    <a:gd name="connsiteX9" fmla="*/ 59 w 387167"/>
                    <a:gd name="connsiteY9" fmla="*/ 201869 h 523919"/>
                    <a:gd name="connsiteX10" fmla="*/ 57209 w 387167"/>
                    <a:gd name="connsiteY10" fmla="*/ 349602 h 523919"/>
                    <a:gd name="connsiteX11" fmla="*/ 130266 w 387167"/>
                    <a:gd name="connsiteY11" fmla="*/ 364746 h 523919"/>
                    <a:gd name="connsiteX12" fmla="*/ 129789 w 387167"/>
                    <a:gd name="connsiteY12" fmla="*/ 388559 h 523919"/>
                    <a:gd name="connsiteX13" fmla="*/ 129789 w 387167"/>
                    <a:gd name="connsiteY13" fmla="*/ 388559 h 523919"/>
                    <a:gd name="connsiteX14" fmla="*/ 115407 w 387167"/>
                    <a:gd name="connsiteY14" fmla="*/ 415229 h 523919"/>
                    <a:gd name="connsiteX15" fmla="*/ 85403 w 387167"/>
                    <a:gd name="connsiteY15" fmla="*/ 422563 h 523919"/>
                    <a:gd name="connsiteX16" fmla="*/ 143601 w 387167"/>
                    <a:gd name="connsiteY16" fmla="*/ 523242 h 523919"/>
                    <a:gd name="connsiteX17" fmla="*/ 355246 w 387167"/>
                    <a:gd name="connsiteY17" fmla="*/ 428850 h 523919"/>
                    <a:gd name="connsiteX18" fmla="*/ 321528 w 387167"/>
                    <a:gd name="connsiteY18" fmla="*/ 422754 h 523919"/>
                    <a:gd name="connsiteX19" fmla="*/ 294096 w 387167"/>
                    <a:gd name="connsiteY19" fmla="*/ 389130 h 52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167" h="523919">
                      <a:moveTo>
                        <a:pt x="294096" y="389130"/>
                      </a:moveTo>
                      <a:cubicBezTo>
                        <a:pt x="294096" y="370842"/>
                        <a:pt x="297620" y="279402"/>
                        <a:pt x="297620" y="279402"/>
                      </a:cubicBezTo>
                      <a:cubicBezTo>
                        <a:pt x="298286" y="286165"/>
                        <a:pt x="331338" y="305120"/>
                        <a:pt x="361342" y="269877"/>
                      </a:cubicBezTo>
                      <a:cubicBezTo>
                        <a:pt x="391346" y="234635"/>
                        <a:pt x="393727" y="197392"/>
                        <a:pt x="376106" y="173389"/>
                      </a:cubicBezTo>
                      <a:cubicBezTo>
                        <a:pt x="357056" y="146814"/>
                        <a:pt x="312860" y="147862"/>
                        <a:pt x="295048" y="190820"/>
                      </a:cubicBezTo>
                      <a:cubicBezTo>
                        <a:pt x="281904" y="190820"/>
                        <a:pt x="260853" y="188343"/>
                        <a:pt x="267616" y="120335"/>
                      </a:cubicBezTo>
                      <a:cubicBezTo>
                        <a:pt x="267616" y="38134"/>
                        <a:pt x="187892" y="-29874"/>
                        <a:pt x="120741" y="26895"/>
                      </a:cubicBezTo>
                      <a:cubicBezTo>
                        <a:pt x="94737" y="-19206"/>
                        <a:pt x="39207" y="-1014"/>
                        <a:pt x="18633" y="43563"/>
                      </a:cubicBezTo>
                      <a:cubicBezTo>
                        <a:pt x="7298" y="71567"/>
                        <a:pt x="3583" y="81663"/>
                        <a:pt x="9108" y="134241"/>
                      </a:cubicBezTo>
                      <a:cubicBezTo>
                        <a:pt x="10060" y="143195"/>
                        <a:pt x="-894" y="162150"/>
                        <a:pt x="59" y="201869"/>
                      </a:cubicBezTo>
                      <a:cubicBezTo>
                        <a:pt x="2345" y="300357"/>
                        <a:pt x="28062" y="329694"/>
                        <a:pt x="57209" y="349602"/>
                      </a:cubicBezTo>
                      <a:cubicBezTo>
                        <a:pt x="74449" y="361413"/>
                        <a:pt x="93880" y="367509"/>
                        <a:pt x="130266" y="364746"/>
                      </a:cubicBezTo>
                      <a:lnTo>
                        <a:pt x="129789" y="388559"/>
                      </a:lnTo>
                      <a:lnTo>
                        <a:pt x="129789" y="388559"/>
                      </a:lnTo>
                      <a:cubicBezTo>
                        <a:pt x="128932" y="403799"/>
                        <a:pt x="130266" y="410371"/>
                        <a:pt x="115407" y="415229"/>
                      </a:cubicBezTo>
                      <a:cubicBezTo>
                        <a:pt x="105405" y="418467"/>
                        <a:pt x="85403" y="422563"/>
                        <a:pt x="85403" y="422563"/>
                      </a:cubicBezTo>
                      <a:cubicBezTo>
                        <a:pt x="85403" y="422563"/>
                        <a:pt x="8441" y="515432"/>
                        <a:pt x="143601" y="523242"/>
                      </a:cubicBezTo>
                      <a:cubicBezTo>
                        <a:pt x="225525" y="529348"/>
                        <a:pt x="305049" y="493886"/>
                        <a:pt x="355246" y="428850"/>
                      </a:cubicBezTo>
                      <a:cubicBezTo>
                        <a:pt x="355246" y="428850"/>
                        <a:pt x="345721" y="427230"/>
                        <a:pt x="321528" y="422754"/>
                      </a:cubicBezTo>
                      <a:cubicBezTo>
                        <a:pt x="297334" y="418277"/>
                        <a:pt x="294096" y="407323"/>
                        <a:pt x="294096" y="389130"/>
                      </a:cubicBezTo>
                      <a:close/>
                    </a:path>
                  </a:pathLst>
                </a:custGeom>
                <a:solidFill>
                  <a:srgbClr val="FFA8A7"/>
                </a:solidFill>
                <a:ln w="9525" cap="flat">
                  <a:noFill/>
                  <a:prstDash val="solid"/>
                  <a:miter/>
                </a:ln>
              </p:spPr>
              <p:txBody>
                <a:bodyPr rtlCol="0" anchor="ctr"/>
                <a:lstStyle/>
                <a:p>
                  <a:pPr defTabSz="914378"/>
                  <a:endParaRPr lang="en-US"/>
                </a:p>
              </p:txBody>
            </p:sp>
            <p:sp>
              <p:nvSpPr>
                <p:cNvPr id="326" name="Freeform: Shape 325">
                  <a:extLst>
                    <a:ext uri="{FF2B5EF4-FFF2-40B4-BE49-F238E27FC236}">
                      <a16:creationId xmlns:a16="http://schemas.microsoft.com/office/drawing/2014/main" xmlns="" id="{A870A633-3EAD-45B5-98E3-757305ADEF75}"/>
                    </a:ext>
                  </a:extLst>
                </p:cNvPr>
                <p:cNvSpPr/>
                <p:nvPr/>
              </p:nvSpPr>
              <p:spPr>
                <a:xfrm>
                  <a:off x="4812300" y="1635327"/>
                  <a:ext cx="52480" cy="35935"/>
                </a:xfrm>
                <a:custGeom>
                  <a:avLst/>
                  <a:gdLst>
                    <a:gd name="connsiteX0" fmla="*/ 51245 w 52480"/>
                    <a:gd name="connsiteY0" fmla="*/ 0 h 35935"/>
                    <a:gd name="connsiteX1" fmla="*/ 0 w 52480"/>
                    <a:gd name="connsiteY1" fmla="*/ 15811 h 35935"/>
                    <a:gd name="connsiteX2" fmla="*/ 31899 w 52480"/>
                    <a:gd name="connsiteY2" fmla="*/ 35176 h 35935"/>
                    <a:gd name="connsiteX3" fmla="*/ 33052 w 52480"/>
                    <a:gd name="connsiteY3" fmla="*/ 34861 h 35935"/>
                    <a:gd name="connsiteX4" fmla="*/ 51245 w 52480"/>
                    <a:gd name="connsiteY4" fmla="*/ 0 h 35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35935">
                      <a:moveTo>
                        <a:pt x="51245" y="0"/>
                      </a:moveTo>
                      <a:lnTo>
                        <a:pt x="0" y="15811"/>
                      </a:lnTo>
                      <a:cubicBezTo>
                        <a:pt x="3458" y="29966"/>
                        <a:pt x="17745" y="38633"/>
                        <a:pt x="31899" y="35176"/>
                      </a:cubicBezTo>
                      <a:cubicBezTo>
                        <a:pt x="32280" y="35081"/>
                        <a:pt x="32671" y="34976"/>
                        <a:pt x="33052" y="34861"/>
                      </a:cubicBezTo>
                      <a:cubicBezTo>
                        <a:pt x="47625" y="30166"/>
                        <a:pt x="55731" y="14640"/>
                        <a:pt x="51245" y="0"/>
                      </a:cubicBezTo>
                      <a:close/>
                    </a:path>
                  </a:pathLst>
                </a:custGeom>
                <a:solidFill>
                  <a:srgbClr val="B16668"/>
                </a:solidFill>
                <a:ln w="9525" cap="flat">
                  <a:noFill/>
                  <a:prstDash val="solid"/>
                  <a:miter/>
                </a:ln>
              </p:spPr>
              <p:txBody>
                <a:bodyPr rtlCol="0" anchor="ctr"/>
                <a:lstStyle/>
                <a:p>
                  <a:pPr defTabSz="914378"/>
                  <a:endParaRPr lang="en-US"/>
                </a:p>
              </p:txBody>
            </p:sp>
            <p:sp>
              <p:nvSpPr>
                <p:cNvPr id="327" name="Freeform: Shape 326">
                  <a:extLst>
                    <a:ext uri="{FF2B5EF4-FFF2-40B4-BE49-F238E27FC236}">
                      <a16:creationId xmlns:a16="http://schemas.microsoft.com/office/drawing/2014/main" xmlns="" id="{F3B4E9F7-523C-4394-9F86-9DD177FDDD02}"/>
                    </a:ext>
                  </a:extLst>
                </p:cNvPr>
                <p:cNvSpPr/>
                <p:nvPr/>
              </p:nvSpPr>
              <p:spPr>
                <a:xfrm>
                  <a:off x="4830493" y="1647026"/>
                  <a:ext cx="33908" cy="23888"/>
                </a:xfrm>
                <a:custGeom>
                  <a:avLst/>
                  <a:gdLst>
                    <a:gd name="connsiteX0" fmla="*/ 29718 w 33908"/>
                    <a:gd name="connsiteY0" fmla="*/ 16 h 23888"/>
                    <a:gd name="connsiteX1" fmla="*/ 0 w 33908"/>
                    <a:gd name="connsiteY1" fmla="*/ 22781 h 23888"/>
                    <a:gd name="connsiteX2" fmla="*/ 14859 w 33908"/>
                    <a:gd name="connsiteY2" fmla="*/ 22781 h 23888"/>
                    <a:gd name="connsiteX3" fmla="*/ 33909 w 33908"/>
                    <a:gd name="connsiteY3" fmla="*/ 683 h 23888"/>
                    <a:gd name="connsiteX4" fmla="*/ 29718 w 33908"/>
                    <a:gd name="connsiteY4" fmla="*/ 16 h 2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8" h="23888">
                      <a:moveTo>
                        <a:pt x="29718" y="16"/>
                      </a:moveTo>
                      <a:cubicBezTo>
                        <a:pt x="15650" y="-450"/>
                        <a:pt x="3219" y="9084"/>
                        <a:pt x="0" y="22781"/>
                      </a:cubicBezTo>
                      <a:cubicBezTo>
                        <a:pt x="4839" y="24258"/>
                        <a:pt x="10020" y="24258"/>
                        <a:pt x="14859" y="22781"/>
                      </a:cubicBezTo>
                      <a:cubicBezTo>
                        <a:pt x="24927" y="19686"/>
                        <a:pt x="32328" y="11094"/>
                        <a:pt x="33909" y="683"/>
                      </a:cubicBezTo>
                      <a:cubicBezTo>
                        <a:pt x="32290" y="397"/>
                        <a:pt x="31051" y="112"/>
                        <a:pt x="29718" y="16"/>
                      </a:cubicBezTo>
                      <a:close/>
                    </a:path>
                  </a:pathLst>
                </a:custGeom>
                <a:solidFill>
                  <a:srgbClr val="F28F8F"/>
                </a:solidFill>
                <a:ln w="9525" cap="flat">
                  <a:noFill/>
                  <a:prstDash val="solid"/>
                  <a:miter/>
                </a:ln>
              </p:spPr>
              <p:txBody>
                <a:bodyPr rtlCol="0" anchor="ctr"/>
                <a:lstStyle/>
                <a:p>
                  <a:pPr defTabSz="914378"/>
                  <a:endParaRPr lang="en-US"/>
                </a:p>
              </p:txBody>
            </p:sp>
            <p:sp>
              <p:nvSpPr>
                <p:cNvPr id="328" name="Freeform: Shape 327">
                  <a:extLst>
                    <a:ext uri="{FF2B5EF4-FFF2-40B4-BE49-F238E27FC236}">
                      <a16:creationId xmlns:a16="http://schemas.microsoft.com/office/drawing/2014/main" xmlns="" id="{2DD0579A-7EE9-4B69-BC61-05CBAC94F088}"/>
                    </a:ext>
                  </a:extLst>
                </p:cNvPr>
                <p:cNvSpPr/>
                <p:nvPr/>
              </p:nvSpPr>
              <p:spPr>
                <a:xfrm>
                  <a:off x="4718725" y="1459546"/>
                  <a:ext cx="38806" cy="30810"/>
                </a:xfrm>
                <a:custGeom>
                  <a:avLst/>
                  <a:gdLst>
                    <a:gd name="connsiteX0" fmla="*/ 2230 w 38806"/>
                    <a:gd name="connsiteY0" fmla="*/ 30810 h 30810"/>
                    <a:gd name="connsiteX1" fmla="*/ 38806 w 38806"/>
                    <a:gd name="connsiteY1" fmla="*/ 11760 h 30810"/>
                    <a:gd name="connsiteX2" fmla="*/ 12803 w 38806"/>
                    <a:gd name="connsiteY2" fmla="*/ 1684 h 30810"/>
                    <a:gd name="connsiteX3" fmla="*/ 11660 w 38806"/>
                    <a:gd name="connsiteY3" fmla="*/ 2235 h 30810"/>
                    <a:gd name="connsiteX4" fmla="*/ 2230 w 38806"/>
                    <a:gd name="connsiteY4" fmla="*/ 30810 h 30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6" h="30810">
                      <a:moveTo>
                        <a:pt x="2230" y="30810"/>
                      </a:moveTo>
                      <a:lnTo>
                        <a:pt x="38806" y="11760"/>
                      </a:lnTo>
                      <a:cubicBezTo>
                        <a:pt x="34405" y="1798"/>
                        <a:pt x="22766" y="-2713"/>
                        <a:pt x="12803" y="1684"/>
                      </a:cubicBezTo>
                      <a:cubicBezTo>
                        <a:pt x="12422" y="1855"/>
                        <a:pt x="12031" y="2039"/>
                        <a:pt x="11660" y="2235"/>
                      </a:cubicBezTo>
                      <a:cubicBezTo>
                        <a:pt x="1230" y="7579"/>
                        <a:pt x="-2971" y="20314"/>
                        <a:pt x="2230" y="30810"/>
                      </a:cubicBezTo>
                      <a:close/>
                    </a:path>
                  </a:pathLst>
                </a:custGeom>
                <a:solidFill>
                  <a:srgbClr val="263238"/>
                </a:solidFill>
                <a:ln w="9525" cap="flat">
                  <a:noFill/>
                  <a:prstDash val="solid"/>
                  <a:miter/>
                </a:ln>
              </p:spPr>
              <p:txBody>
                <a:bodyPr rtlCol="0" anchor="ctr"/>
                <a:lstStyle/>
                <a:p>
                  <a:pPr defTabSz="914378"/>
                  <a:endParaRPr lang="en-US"/>
                </a:p>
              </p:txBody>
            </p:sp>
            <p:sp>
              <p:nvSpPr>
                <p:cNvPr id="329" name="Freeform: Shape 328">
                  <a:extLst>
                    <a:ext uri="{FF2B5EF4-FFF2-40B4-BE49-F238E27FC236}">
                      <a16:creationId xmlns:a16="http://schemas.microsoft.com/office/drawing/2014/main" xmlns="" id="{65678593-8573-41B9-9613-8A73CB53C2DE}"/>
                    </a:ext>
                  </a:extLst>
                </p:cNvPr>
                <p:cNvSpPr/>
                <p:nvPr/>
              </p:nvSpPr>
              <p:spPr>
                <a:xfrm>
                  <a:off x="4869640" y="1464596"/>
                  <a:ext cx="38217" cy="32332"/>
                </a:xfrm>
                <a:custGeom>
                  <a:avLst/>
                  <a:gdLst>
                    <a:gd name="connsiteX0" fmla="*/ 35338 w 38217"/>
                    <a:gd name="connsiteY0" fmla="*/ 32333 h 32332"/>
                    <a:gd name="connsiteX1" fmla="*/ 0 w 38217"/>
                    <a:gd name="connsiteY1" fmla="*/ 10330 h 32332"/>
                    <a:gd name="connsiteX2" fmla="*/ 27032 w 38217"/>
                    <a:gd name="connsiteY2" fmla="*/ 2462 h 32332"/>
                    <a:gd name="connsiteX3" fmla="*/ 28099 w 38217"/>
                    <a:gd name="connsiteY3" fmla="*/ 3091 h 32332"/>
                    <a:gd name="connsiteX4" fmla="*/ 35338 w 38217"/>
                    <a:gd name="connsiteY4" fmla="*/ 32333 h 32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7" h="32332">
                      <a:moveTo>
                        <a:pt x="35338" y="32333"/>
                      </a:moveTo>
                      <a:lnTo>
                        <a:pt x="0" y="10330"/>
                      </a:lnTo>
                      <a:cubicBezTo>
                        <a:pt x="5296" y="691"/>
                        <a:pt x="17393" y="-2831"/>
                        <a:pt x="27032" y="2462"/>
                      </a:cubicBezTo>
                      <a:cubicBezTo>
                        <a:pt x="27394" y="2662"/>
                        <a:pt x="27746" y="2872"/>
                        <a:pt x="28099" y="3091"/>
                      </a:cubicBezTo>
                      <a:cubicBezTo>
                        <a:pt x="37938" y="9339"/>
                        <a:pt x="41120" y="22217"/>
                        <a:pt x="35338" y="32333"/>
                      </a:cubicBezTo>
                      <a:close/>
                    </a:path>
                  </a:pathLst>
                </a:custGeom>
                <a:solidFill>
                  <a:srgbClr val="263238"/>
                </a:solidFill>
                <a:ln w="9525" cap="flat">
                  <a:noFill/>
                  <a:prstDash val="solid"/>
                  <a:miter/>
                </a:ln>
              </p:spPr>
              <p:txBody>
                <a:bodyPr rtlCol="0" anchor="ctr"/>
                <a:lstStyle/>
                <a:p>
                  <a:pPr defTabSz="914378"/>
                  <a:endParaRPr lang="en-US"/>
                </a:p>
              </p:txBody>
            </p:sp>
            <p:sp>
              <p:nvSpPr>
                <p:cNvPr id="330" name="Freeform: Shape 329">
                  <a:extLst>
                    <a:ext uri="{FF2B5EF4-FFF2-40B4-BE49-F238E27FC236}">
                      <a16:creationId xmlns:a16="http://schemas.microsoft.com/office/drawing/2014/main" xmlns="" id="{9F508B00-7680-4603-9B48-037FA09A7610}"/>
                    </a:ext>
                  </a:extLst>
                </p:cNvPr>
                <p:cNvSpPr/>
                <p:nvPr/>
              </p:nvSpPr>
              <p:spPr>
                <a:xfrm>
                  <a:off x="4727408" y="1517774"/>
                  <a:ext cx="34371" cy="34028"/>
                </a:xfrm>
                <a:custGeom>
                  <a:avLst/>
                  <a:gdLst>
                    <a:gd name="connsiteX0" fmla="*/ 34315 w 34371"/>
                    <a:gd name="connsiteY0" fmla="*/ 14873 h 34028"/>
                    <a:gd name="connsiteX1" fmla="*/ 18312 w 34371"/>
                    <a:gd name="connsiteY1" fmla="*/ 33923 h 34028"/>
                    <a:gd name="connsiteX2" fmla="*/ 91 w 34371"/>
                    <a:gd name="connsiteY2" fmla="*/ 19388 h 34028"/>
                    <a:gd name="connsiteX3" fmla="*/ 25 w 34371"/>
                    <a:gd name="connsiteY3" fmla="*/ 18588 h 34028"/>
                    <a:gd name="connsiteX4" fmla="*/ 16026 w 34371"/>
                    <a:gd name="connsiteY4" fmla="*/ 109 h 34028"/>
                    <a:gd name="connsiteX5" fmla="*/ 34286 w 34371"/>
                    <a:gd name="connsiteY5" fmla="*/ 14587 h 34028"/>
                    <a:gd name="connsiteX6" fmla="*/ 34315 w 34371"/>
                    <a:gd name="connsiteY6" fmla="*/ 14873 h 3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71" h="34028">
                      <a:moveTo>
                        <a:pt x="34315" y="14873"/>
                      </a:moveTo>
                      <a:cubicBezTo>
                        <a:pt x="35086" y="24531"/>
                        <a:pt x="27961" y="33018"/>
                        <a:pt x="18312" y="33923"/>
                      </a:cubicBezTo>
                      <a:cubicBezTo>
                        <a:pt x="9273" y="34942"/>
                        <a:pt x="1110" y="28437"/>
                        <a:pt x="91" y="19388"/>
                      </a:cubicBezTo>
                      <a:cubicBezTo>
                        <a:pt x="63" y="19121"/>
                        <a:pt x="43" y="18854"/>
                        <a:pt x="25" y="18588"/>
                      </a:cubicBezTo>
                      <a:cubicBezTo>
                        <a:pt x="-471" y="9129"/>
                        <a:pt x="6597" y="967"/>
                        <a:pt x="16026" y="109"/>
                      </a:cubicBezTo>
                      <a:cubicBezTo>
                        <a:pt x="25066" y="-929"/>
                        <a:pt x="33238" y="5548"/>
                        <a:pt x="34286" y="14587"/>
                      </a:cubicBezTo>
                      <a:cubicBezTo>
                        <a:pt x="34295" y="14683"/>
                        <a:pt x="34305" y="14778"/>
                        <a:pt x="34315" y="14873"/>
                      </a:cubicBezTo>
                      <a:close/>
                    </a:path>
                  </a:pathLst>
                </a:custGeom>
                <a:solidFill>
                  <a:srgbClr val="263238"/>
                </a:solidFill>
                <a:ln w="9525" cap="flat">
                  <a:noFill/>
                  <a:prstDash val="solid"/>
                  <a:miter/>
                </a:ln>
              </p:spPr>
              <p:txBody>
                <a:bodyPr rtlCol="0" anchor="ctr"/>
                <a:lstStyle/>
                <a:p>
                  <a:pPr defTabSz="914378"/>
                  <a:endParaRPr lang="en-US"/>
                </a:p>
              </p:txBody>
            </p:sp>
            <p:sp>
              <p:nvSpPr>
                <p:cNvPr id="331" name="Freeform: Shape 330">
                  <a:extLst>
                    <a:ext uri="{FF2B5EF4-FFF2-40B4-BE49-F238E27FC236}">
                      <a16:creationId xmlns:a16="http://schemas.microsoft.com/office/drawing/2014/main" xmlns="" id="{3556A258-DDF5-491E-B10D-51B0E34E2E1A}"/>
                    </a:ext>
                  </a:extLst>
                </p:cNvPr>
                <p:cNvSpPr/>
                <p:nvPr/>
              </p:nvSpPr>
              <p:spPr>
                <a:xfrm>
                  <a:off x="4851756" y="1521387"/>
                  <a:ext cx="34333" cy="34594"/>
                </a:xfrm>
                <a:custGeom>
                  <a:avLst/>
                  <a:gdLst>
                    <a:gd name="connsiteX0" fmla="*/ 34268 w 34333"/>
                    <a:gd name="connsiteY0" fmla="*/ 15451 h 34594"/>
                    <a:gd name="connsiteX1" fmla="*/ 18266 w 34333"/>
                    <a:gd name="connsiteY1" fmla="*/ 34501 h 34594"/>
                    <a:gd name="connsiteX2" fmla="*/ 130 w 34333"/>
                    <a:gd name="connsiteY2" fmla="*/ 19861 h 34594"/>
                    <a:gd name="connsiteX3" fmla="*/ 73 w 34333"/>
                    <a:gd name="connsiteY3" fmla="*/ 19166 h 34594"/>
                    <a:gd name="connsiteX4" fmla="*/ 15932 w 34333"/>
                    <a:gd name="connsiteY4" fmla="*/ 116 h 34594"/>
                    <a:gd name="connsiteX5" fmla="*/ 15980 w 34333"/>
                    <a:gd name="connsiteY5" fmla="*/ 116 h 34594"/>
                    <a:gd name="connsiteX6" fmla="*/ 34182 w 34333"/>
                    <a:gd name="connsiteY6" fmla="*/ 14451 h 34594"/>
                    <a:gd name="connsiteX7" fmla="*/ 34268 w 34333"/>
                    <a:gd name="connsiteY7" fmla="*/ 15451 h 3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33" h="34594">
                      <a:moveTo>
                        <a:pt x="34268" y="15451"/>
                      </a:moveTo>
                      <a:cubicBezTo>
                        <a:pt x="35097" y="25129"/>
                        <a:pt x="27934" y="33644"/>
                        <a:pt x="18266" y="34501"/>
                      </a:cubicBezTo>
                      <a:cubicBezTo>
                        <a:pt x="9217" y="35463"/>
                        <a:pt x="1102" y="28910"/>
                        <a:pt x="130" y="19861"/>
                      </a:cubicBezTo>
                      <a:cubicBezTo>
                        <a:pt x="111" y="19633"/>
                        <a:pt x="92" y="19394"/>
                        <a:pt x="73" y="19166"/>
                      </a:cubicBezTo>
                      <a:cubicBezTo>
                        <a:pt x="-803" y="9527"/>
                        <a:pt x="6293" y="1002"/>
                        <a:pt x="15932" y="116"/>
                      </a:cubicBezTo>
                      <a:cubicBezTo>
                        <a:pt x="15951" y="116"/>
                        <a:pt x="15961" y="116"/>
                        <a:pt x="15980" y="116"/>
                      </a:cubicBezTo>
                      <a:cubicBezTo>
                        <a:pt x="24962" y="-951"/>
                        <a:pt x="33115" y="5469"/>
                        <a:pt x="34182" y="14451"/>
                      </a:cubicBezTo>
                      <a:cubicBezTo>
                        <a:pt x="34220" y="14784"/>
                        <a:pt x="34249" y="15118"/>
                        <a:pt x="34268" y="15451"/>
                      </a:cubicBezTo>
                      <a:close/>
                    </a:path>
                  </a:pathLst>
                </a:custGeom>
                <a:solidFill>
                  <a:srgbClr val="263238"/>
                </a:solidFill>
                <a:ln w="9525" cap="flat">
                  <a:noFill/>
                  <a:prstDash val="solid"/>
                  <a:miter/>
                </a:ln>
              </p:spPr>
              <p:txBody>
                <a:bodyPr rtlCol="0" anchor="ctr"/>
                <a:lstStyle/>
                <a:p>
                  <a:pPr defTabSz="914378"/>
                  <a:endParaRPr lang="en-US"/>
                </a:p>
              </p:txBody>
            </p:sp>
            <p:sp>
              <p:nvSpPr>
                <p:cNvPr id="332" name="Freeform: Shape 331">
                  <a:extLst>
                    <a:ext uri="{FF2B5EF4-FFF2-40B4-BE49-F238E27FC236}">
                      <a16:creationId xmlns:a16="http://schemas.microsoft.com/office/drawing/2014/main" xmlns="" id="{0FA05261-948F-4895-B26D-C45A03891DA1}"/>
                    </a:ext>
                  </a:extLst>
                </p:cNvPr>
                <p:cNvSpPr/>
                <p:nvPr/>
              </p:nvSpPr>
              <p:spPr>
                <a:xfrm>
                  <a:off x="4749816" y="1510740"/>
                  <a:ext cx="66008" cy="104489"/>
                </a:xfrm>
                <a:custGeom>
                  <a:avLst/>
                  <a:gdLst>
                    <a:gd name="connsiteX0" fmla="*/ 0 w 66008"/>
                    <a:gd name="connsiteY0" fmla="*/ 78105 h 104489"/>
                    <a:gd name="connsiteX1" fmla="*/ 54007 w 66008"/>
                    <a:gd name="connsiteY1" fmla="*/ 104489 h 104489"/>
                    <a:gd name="connsiteX2" fmla="*/ 66008 w 66008"/>
                    <a:gd name="connsiteY2" fmla="*/ 0 h 104489"/>
                    <a:gd name="connsiteX3" fmla="*/ 0 w 66008"/>
                    <a:gd name="connsiteY3" fmla="*/ 78105 h 104489"/>
                  </a:gdLst>
                  <a:ahLst/>
                  <a:cxnLst>
                    <a:cxn ang="0">
                      <a:pos x="connsiteX0" y="connsiteY0"/>
                    </a:cxn>
                    <a:cxn ang="0">
                      <a:pos x="connsiteX1" y="connsiteY1"/>
                    </a:cxn>
                    <a:cxn ang="0">
                      <a:pos x="connsiteX2" y="connsiteY2"/>
                    </a:cxn>
                    <a:cxn ang="0">
                      <a:pos x="connsiteX3" y="connsiteY3"/>
                    </a:cxn>
                  </a:cxnLst>
                  <a:rect l="l" t="t" r="r" b="b"/>
                  <a:pathLst>
                    <a:path w="66008" h="104489">
                      <a:moveTo>
                        <a:pt x="0" y="78105"/>
                      </a:moveTo>
                      <a:lnTo>
                        <a:pt x="54007" y="104489"/>
                      </a:lnTo>
                      <a:lnTo>
                        <a:pt x="66008" y="0"/>
                      </a:lnTo>
                      <a:lnTo>
                        <a:pt x="0" y="78105"/>
                      </a:lnTo>
                      <a:close/>
                    </a:path>
                  </a:pathLst>
                </a:custGeom>
                <a:solidFill>
                  <a:srgbClr val="F28F8F"/>
                </a:solidFill>
                <a:ln w="9525" cap="flat">
                  <a:noFill/>
                  <a:prstDash val="solid"/>
                  <a:miter/>
                </a:ln>
              </p:spPr>
              <p:txBody>
                <a:bodyPr rtlCol="0" anchor="ctr"/>
                <a:lstStyle/>
                <a:p>
                  <a:pPr defTabSz="914378"/>
                  <a:endParaRPr lang="en-US"/>
                </a:p>
              </p:txBody>
            </p:sp>
            <p:sp>
              <p:nvSpPr>
                <p:cNvPr id="333" name="Freeform: Shape 332">
                  <a:extLst>
                    <a:ext uri="{FF2B5EF4-FFF2-40B4-BE49-F238E27FC236}">
                      <a16:creationId xmlns:a16="http://schemas.microsoft.com/office/drawing/2014/main" xmlns="" id="{424F4E42-3864-4A1F-950C-E155FF79FBB1}"/>
                    </a:ext>
                  </a:extLst>
                </p:cNvPr>
                <p:cNvSpPr/>
                <p:nvPr/>
              </p:nvSpPr>
              <p:spPr>
                <a:xfrm>
                  <a:off x="4824397" y="1688762"/>
                  <a:ext cx="145160" cy="82295"/>
                </a:xfrm>
                <a:custGeom>
                  <a:avLst/>
                  <a:gdLst>
                    <a:gd name="connsiteX0" fmla="*/ 762 w 145160"/>
                    <a:gd name="connsiteY0" fmla="*/ 63151 h 82295"/>
                    <a:gd name="connsiteX1" fmla="*/ 145161 w 145160"/>
                    <a:gd name="connsiteY1" fmla="*/ 0 h 82295"/>
                    <a:gd name="connsiteX2" fmla="*/ 107061 w 145160"/>
                    <a:gd name="connsiteY2" fmla="*/ 55340 h 82295"/>
                    <a:gd name="connsiteX3" fmla="*/ 0 w 145160"/>
                    <a:gd name="connsiteY3" fmla="*/ 82296 h 82295"/>
                  </a:gdLst>
                  <a:ahLst/>
                  <a:cxnLst>
                    <a:cxn ang="0">
                      <a:pos x="connsiteX0" y="connsiteY0"/>
                    </a:cxn>
                    <a:cxn ang="0">
                      <a:pos x="connsiteX1" y="connsiteY1"/>
                    </a:cxn>
                    <a:cxn ang="0">
                      <a:pos x="connsiteX2" y="connsiteY2"/>
                    </a:cxn>
                    <a:cxn ang="0">
                      <a:pos x="connsiteX3" y="connsiteY3"/>
                    </a:cxn>
                  </a:cxnLst>
                  <a:rect l="l" t="t" r="r" b="b"/>
                  <a:pathLst>
                    <a:path w="145160" h="82295">
                      <a:moveTo>
                        <a:pt x="762" y="63151"/>
                      </a:moveTo>
                      <a:cubicBezTo>
                        <a:pt x="66104" y="57150"/>
                        <a:pt x="128873" y="39719"/>
                        <a:pt x="145161" y="0"/>
                      </a:cubicBezTo>
                      <a:cubicBezTo>
                        <a:pt x="143361" y="23965"/>
                        <a:pt x="128807" y="45110"/>
                        <a:pt x="107061" y="55340"/>
                      </a:cubicBezTo>
                      <a:cubicBezTo>
                        <a:pt x="74009" y="72676"/>
                        <a:pt x="37319" y="81915"/>
                        <a:pt x="0" y="82296"/>
                      </a:cubicBezTo>
                      <a:close/>
                    </a:path>
                  </a:pathLst>
                </a:custGeom>
                <a:solidFill>
                  <a:srgbClr val="F28F8F"/>
                </a:solidFill>
                <a:ln w="9525" cap="flat">
                  <a:noFill/>
                  <a:prstDash val="solid"/>
                  <a:miter/>
                </a:ln>
              </p:spPr>
              <p:txBody>
                <a:bodyPr rtlCol="0" anchor="ctr"/>
                <a:lstStyle/>
                <a:p>
                  <a:pPr defTabSz="914378"/>
                  <a:endParaRPr lang="en-US"/>
                </a:p>
              </p:txBody>
            </p:sp>
          </p:grpSp>
          <p:sp>
            <p:nvSpPr>
              <p:cNvPr id="334" name="Freeform: Shape 333">
                <a:extLst>
                  <a:ext uri="{FF2B5EF4-FFF2-40B4-BE49-F238E27FC236}">
                    <a16:creationId xmlns:a16="http://schemas.microsoft.com/office/drawing/2014/main" xmlns="" id="{9F7FCBE0-F21D-4530-80BA-11770F019392}"/>
                  </a:ext>
                </a:extLst>
              </p:cNvPr>
              <p:cNvSpPr/>
              <p:nvPr/>
            </p:nvSpPr>
            <p:spPr>
              <a:xfrm>
                <a:off x="4838494" y="1807444"/>
                <a:ext cx="211645" cy="123739"/>
              </a:xfrm>
              <a:custGeom>
                <a:avLst/>
                <a:gdLst>
                  <a:gd name="connsiteX0" fmla="*/ 0 w 211645"/>
                  <a:gd name="connsiteY0" fmla="*/ 102965 h 123739"/>
                  <a:gd name="connsiteX1" fmla="*/ 175165 w 211645"/>
                  <a:gd name="connsiteY1" fmla="*/ 75819 h 123739"/>
                  <a:gd name="connsiteX2" fmla="*/ 211646 w 211645"/>
                  <a:gd name="connsiteY2" fmla="*/ 8573 h 123739"/>
                  <a:gd name="connsiteX3" fmla="*/ 166306 w 211645"/>
                  <a:gd name="connsiteY3" fmla="*/ 0 h 123739"/>
                  <a:gd name="connsiteX4" fmla="*/ 0 w 211645"/>
                  <a:gd name="connsiteY4" fmla="*/ 102965 h 12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45" h="123739">
                    <a:moveTo>
                      <a:pt x="0" y="102965"/>
                    </a:moveTo>
                    <a:cubicBezTo>
                      <a:pt x="52006" y="142875"/>
                      <a:pt x="133350" y="120587"/>
                      <a:pt x="175165" y="75819"/>
                    </a:cubicBezTo>
                    <a:cubicBezTo>
                      <a:pt x="193510" y="57360"/>
                      <a:pt x="206178" y="34014"/>
                      <a:pt x="211646" y="8573"/>
                    </a:cubicBezTo>
                    <a:lnTo>
                      <a:pt x="166306" y="0"/>
                    </a:lnTo>
                    <a:cubicBezTo>
                      <a:pt x="122844" y="50683"/>
                      <a:pt x="64741" y="86649"/>
                      <a:pt x="0" y="102965"/>
                    </a:cubicBezTo>
                    <a:close/>
                  </a:path>
                </a:pathLst>
              </a:custGeom>
              <a:solidFill>
                <a:srgbClr val="37474F"/>
              </a:solidFill>
              <a:ln w="9525" cap="flat">
                <a:noFill/>
                <a:prstDash val="solid"/>
                <a:miter/>
              </a:ln>
            </p:spPr>
            <p:txBody>
              <a:bodyPr rtlCol="0" anchor="ctr"/>
              <a:lstStyle/>
              <a:p>
                <a:pPr defTabSz="914378"/>
                <a:endParaRPr lang="en-US"/>
              </a:p>
            </p:txBody>
          </p:sp>
          <p:sp>
            <p:nvSpPr>
              <p:cNvPr id="335" name="Freeform: Shape 334">
                <a:extLst>
                  <a:ext uri="{FF2B5EF4-FFF2-40B4-BE49-F238E27FC236}">
                    <a16:creationId xmlns:a16="http://schemas.microsoft.com/office/drawing/2014/main" xmlns="" id="{D9F8BC9C-BAEA-4868-8B3D-E370A2BA46E0}"/>
                  </a:ext>
                </a:extLst>
              </p:cNvPr>
              <p:cNvSpPr/>
              <p:nvPr/>
            </p:nvSpPr>
            <p:spPr>
              <a:xfrm>
                <a:off x="4745280" y="1807444"/>
                <a:ext cx="93213" cy="109527"/>
              </a:xfrm>
              <a:custGeom>
                <a:avLst/>
                <a:gdLst>
                  <a:gd name="connsiteX0" fmla="*/ 93214 w 93213"/>
                  <a:gd name="connsiteY0" fmla="*/ 102965 h 109527"/>
                  <a:gd name="connsiteX1" fmla="*/ 45589 w 93213"/>
                  <a:gd name="connsiteY1" fmla="*/ 0 h 109527"/>
                  <a:gd name="connsiteX2" fmla="*/ 10251 w 93213"/>
                  <a:gd name="connsiteY2" fmla="*/ 7430 h 109527"/>
                  <a:gd name="connsiteX3" fmla="*/ 93214 w 93213"/>
                  <a:gd name="connsiteY3" fmla="*/ 102965 h 109527"/>
                </a:gdLst>
                <a:ahLst/>
                <a:cxnLst>
                  <a:cxn ang="0">
                    <a:pos x="connsiteX0" y="connsiteY0"/>
                  </a:cxn>
                  <a:cxn ang="0">
                    <a:pos x="connsiteX1" y="connsiteY1"/>
                  </a:cxn>
                  <a:cxn ang="0">
                    <a:pos x="connsiteX2" y="connsiteY2"/>
                  </a:cxn>
                  <a:cxn ang="0">
                    <a:pos x="connsiteX3" y="connsiteY3"/>
                  </a:cxn>
                </a:cxnLst>
                <a:rect l="l" t="t" r="r" b="b"/>
                <a:pathLst>
                  <a:path w="93213" h="109527">
                    <a:moveTo>
                      <a:pt x="93214" y="102965"/>
                    </a:moveTo>
                    <a:cubicBezTo>
                      <a:pt x="93214" y="102965"/>
                      <a:pt x="35397" y="82772"/>
                      <a:pt x="45589" y="0"/>
                    </a:cubicBezTo>
                    <a:lnTo>
                      <a:pt x="10251" y="7430"/>
                    </a:lnTo>
                    <a:cubicBezTo>
                      <a:pt x="10251" y="7430"/>
                      <a:pt x="-42994" y="140113"/>
                      <a:pt x="93214" y="102965"/>
                    </a:cubicBezTo>
                    <a:close/>
                  </a:path>
                </a:pathLst>
              </a:custGeom>
              <a:solidFill>
                <a:srgbClr val="37474F"/>
              </a:solidFill>
              <a:ln w="9525" cap="flat">
                <a:noFill/>
                <a:prstDash val="solid"/>
                <a:miter/>
              </a:ln>
            </p:spPr>
            <p:txBody>
              <a:bodyPr rtlCol="0" anchor="ctr"/>
              <a:lstStyle/>
              <a:p>
                <a:pPr defTabSz="914378"/>
                <a:endParaRPr lang="en-US"/>
              </a:p>
            </p:txBody>
          </p:sp>
          <p:grpSp>
            <p:nvGrpSpPr>
              <p:cNvPr id="336" name="Graphic 4">
                <a:extLst>
                  <a:ext uri="{FF2B5EF4-FFF2-40B4-BE49-F238E27FC236}">
                    <a16:creationId xmlns:a16="http://schemas.microsoft.com/office/drawing/2014/main" xmlns="" id="{11A91E34-3B8E-4D06-90F7-B02B5ABE8C0E}"/>
                  </a:ext>
                </a:extLst>
              </p:cNvPr>
              <p:cNvGrpSpPr/>
              <p:nvPr/>
            </p:nvGrpSpPr>
            <p:grpSpPr>
              <a:xfrm>
                <a:off x="4646757" y="1827732"/>
                <a:ext cx="715197" cy="599507"/>
                <a:chOff x="4646757" y="1827732"/>
                <a:chExt cx="715197" cy="599507"/>
              </a:xfrm>
            </p:grpSpPr>
            <p:sp>
              <p:nvSpPr>
                <p:cNvPr id="337" name="Freeform: Shape 336">
                  <a:extLst>
                    <a:ext uri="{FF2B5EF4-FFF2-40B4-BE49-F238E27FC236}">
                      <a16:creationId xmlns:a16="http://schemas.microsoft.com/office/drawing/2014/main" xmlns="" id="{75B11E38-9812-4D5E-A991-19375B0AE49C}"/>
                    </a:ext>
                  </a:extLst>
                </p:cNvPr>
                <p:cNvSpPr/>
                <p:nvPr/>
              </p:nvSpPr>
              <p:spPr>
                <a:xfrm>
                  <a:off x="4646757" y="2036276"/>
                  <a:ext cx="166590" cy="97112"/>
                </a:xfrm>
                <a:custGeom>
                  <a:avLst/>
                  <a:gdLst>
                    <a:gd name="connsiteX0" fmla="*/ 166590 w 166590"/>
                    <a:gd name="connsiteY0" fmla="*/ 56251 h 97112"/>
                    <a:gd name="connsiteX1" fmla="*/ 100677 w 166590"/>
                    <a:gd name="connsiteY1" fmla="*/ 24056 h 97112"/>
                    <a:gd name="connsiteX2" fmla="*/ 10952 w 166590"/>
                    <a:gd name="connsiteY2" fmla="*/ 148 h 97112"/>
                    <a:gd name="connsiteX3" fmla="*/ 11809 w 166590"/>
                    <a:gd name="connsiteY3" fmla="*/ 31295 h 97112"/>
                    <a:gd name="connsiteX4" fmla="*/ 73531 w 166590"/>
                    <a:gd name="connsiteY4" fmla="*/ 59013 h 97112"/>
                    <a:gd name="connsiteX5" fmla="*/ 118965 w 166590"/>
                    <a:gd name="connsiteY5" fmla="*/ 97113 h 9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90" h="97112">
                      <a:moveTo>
                        <a:pt x="166590" y="56251"/>
                      </a:moveTo>
                      <a:cubicBezTo>
                        <a:pt x="132777" y="35010"/>
                        <a:pt x="115917" y="27104"/>
                        <a:pt x="100677" y="24056"/>
                      </a:cubicBezTo>
                      <a:cubicBezTo>
                        <a:pt x="85437" y="21008"/>
                        <a:pt x="31430" y="3577"/>
                        <a:pt x="10952" y="148"/>
                      </a:cubicBezTo>
                      <a:cubicBezTo>
                        <a:pt x="-2002" y="-1947"/>
                        <a:pt x="-5526" y="18627"/>
                        <a:pt x="11809" y="31295"/>
                      </a:cubicBezTo>
                      <a:cubicBezTo>
                        <a:pt x="25144" y="40820"/>
                        <a:pt x="58672" y="52345"/>
                        <a:pt x="73531" y="59013"/>
                      </a:cubicBezTo>
                      <a:cubicBezTo>
                        <a:pt x="88390" y="65680"/>
                        <a:pt x="118965" y="97113"/>
                        <a:pt x="118965" y="97113"/>
                      </a:cubicBezTo>
                      <a:close/>
                    </a:path>
                  </a:pathLst>
                </a:custGeom>
                <a:solidFill>
                  <a:srgbClr val="F28F8F"/>
                </a:solidFill>
                <a:ln w="9525" cap="flat">
                  <a:noFill/>
                  <a:prstDash val="solid"/>
                  <a:miter/>
                </a:ln>
              </p:spPr>
              <p:txBody>
                <a:bodyPr rtlCol="0" anchor="ctr"/>
                <a:lstStyle/>
                <a:p>
                  <a:pPr defTabSz="914378"/>
                  <a:endParaRPr lang="en-US"/>
                </a:p>
              </p:txBody>
            </p:sp>
            <p:sp>
              <p:nvSpPr>
                <p:cNvPr id="338" name="Freeform: Shape 337">
                  <a:extLst>
                    <a:ext uri="{FF2B5EF4-FFF2-40B4-BE49-F238E27FC236}">
                      <a16:creationId xmlns:a16="http://schemas.microsoft.com/office/drawing/2014/main" xmlns="" id="{C7650A58-5743-4536-A964-9F3ED1DBA9A2}"/>
                    </a:ext>
                  </a:extLst>
                </p:cNvPr>
                <p:cNvSpPr/>
                <p:nvPr/>
              </p:nvSpPr>
              <p:spPr>
                <a:xfrm>
                  <a:off x="4679253" y="1827732"/>
                  <a:ext cx="682701" cy="599507"/>
                </a:xfrm>
                <a:custGeom>
                  <a:avLst/>
                  <a:gdLst>
                    <a:gd name="connsiteX0" fmla="*/ 558053 w 682701"/>
                    <a:gd name="connsiteY0" fmla="*/ 80391 h 599507"/>
                    <a:gd name="connsiteX1" fmla="*/ 424703 w 682701"/>
                    <a:gd name="connsiteY1" fmla="*/ 0 h 599507"/>
                    <a:gd name="connsiteX2" fmla="*/ 416321 w 682701"/>
                    <a:gd name="connsiteY2" fmla="*/ 236125 h 599507"/>
                    <a:gd name="connsiteX3" fmla="*/ 486996 w 682701"/>
                    <a:gd name="connsiteY3" fmla="*/ 416338 h 599507"/>
                    <a:gd name="connsiteX4" fmla="*/ 269064 w 682701"/>
                    <a:gd name="connsiteY4" fmla="*/ 368713 h 599507"/>
                    <a:gd name="connsiteX5" fmla="*/ 162384 w 682701"/>
                    <a:gd name="connsiteY5" fmla="*/ 281845 h 599507"/>
                    <a:gd name="connsiteX6" fmla="*/ 107711 w 682701"/>
                    <a:gd name="connsiteY6" fmla="*/ 266129 h 599507"/>
                    <a:gd name="connsiteX7" fmla="*/ 45894 w 682701"/>
                    <a:gd name="connsiteY7" fmla="*/ 287465 h 599507"/>
                    <a:gd name="connsiteX8" fmla="*/ 38750 w 682701"/>
                    <a:gd name="connsiteY8" fmla="*/ 305371 h 599507"/>
                    <a:gd name="connsiteX9" fmla="*/ 8937 w 682701"/>
                    <a:gd name="connsiteY9" fmla="*/ 328232 h 599507"/>
                    <a:gd name="connsiteX10" fmla="*/ 9508 w 682701"/>
                    <a:gd name="connsiteY10" fmla="*/ 343662 h 599507"/>
                    <a:gd name="connsiteX11" fmla="*/ 2174 w 682701"/>
                    <a:gd name="connsiteY11" fmla="*/ 348615 h 599507"/>
                    <a:gd name="connsiteX12" fmla="*/ 24653 w 682701"/>
                    <a:gd name="connsiteY12" fmla="*/ 407099 h 599507"/>
                    <a:gd name="connsiteX13" fmla="*/ 57038 w 682701"/>
                    <a:gd name="connsiteY13" fmla="*/ 410146 h 599507"/>
                    <a:gd name="connsiteX14" fmla="*/ 62277 w 682701"/>
                    <a:gd name="connsiteY14" fmla="*/ 395954 h 599507"/>
                    <a:gd name="connsiteX15" fmla="*/ 78945 w 682701"/>
                    <a:gd name="connsiteY15" fmla="*/ 395954 h 599507"/>
                    <a:gd name="connsiteX16" fmla="*/ 171052 w 682701"/>
                    <a:gd name="connsiteY16" fmla="*/ 476059 h 599507"/>
                    <a:gd name="connsiteX17" fmla="*/ 229821 w 682701"/>
                    <a:gd name="connsiteY17" fmla="*/ 482632 h 599507"/>
                    <a:gd name="connsiteX18" fmla="*/ 601296 w 682701"/>
                    <a:gd name="connsiteY18" fmla="*/ 599504 h 599507"/>
                    <a:gd name="connsiteX19" fmla="*/ 681306 w 682701"/>
                    <a:gd name="connsiteY19" fmla="*/ 498443 h 599507"/>
                    <a:gd name="connsiteX20" fmla="*/ 558053 w 682701"/>
                    <a:gd name="connsiteY20" fmla="*/ 80391 h 59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2701" h="599507">
                      <a:moveTo>
                        <a:pt x="558053" y="80391"/>
                      </a:moveTo>
                      <a:cubicBezTo>
                        <a:pt x="520905" y="15430"/>
                        <a:pt x="507094" y="17431"/>
                        <a:pt x="424703" y="0"/>
                      </a:cubicBezTo>
                      <a:cubicBezTo>
                        <a:pt x="358028" y="76200"/>
                        <a:pt x="416321" y="236125"/>
                        <a:pt x="416321" y="236125"/>
                      </a:cubicBezTo>
                      <a:lnTo>
                        <a:pt x="486996" y="416338"/>
                      </a:lnTo>
                      <a:cubicBezTo>
                        <a:pt x="486996" y="416338"/>
                        <a:pt x="291829" y="380429"/>
                        <a:pt x="269064" y="368713"/>
                      </a:cubicBezTo>
                      <a:cubicBezTo>
                        <a:pt x="246299" y="356997"/>
                        <a:pt x="183339" y="298990"/>
                        <a:pt x="162384" y="281845"/>
                      </a:cubicBezTo>
                      <a:cubicBezTo>
                        <a:pt x="133809" y="258604"/>
                        <a:pt x="120950" y="262795"/>
                        <a:pt x="107711" y="266129"/>
                      </a:cubicBezTo>
                      <a:cubicBezTo>
                        <a:pt x="64181" y="276320"/>
                        <a:pt x="54752" y="280797"/>
                        <a:pt x="45894" y="287465"/>
                      </a:cubicBezTo>
                      <a:cubicBezTo>
                        <a:pt x="40645" y="291846"/>
                        <a:pt x="37959" y="298580"/>
                        <a:pt x="38750" y="305371"/>
                      </a:cubicBezTo>
                      <a:cubicBezTo>
                        <a:pt x="27129" y="307753"/>
                        <a:pt x="9603" y="308800"/>
                        <a:pt x="8937" y="328232"/>
                      </a:cubicBezTo>
                      <a:cubicBezTo>
                        <a:pt x="8356" y="333375"/>
                        <a:pt x="8556" y="338576"/>
                        <a:pt x="9508" y="343662"/>
                      </a:cubicBezTo>
                      <a:cubicBezTo>
                        <a:pt x="6565" y="344405"/>
                        <a:pt x="3965" y="346158"/>
                        <a:pt x="2174" y="348615"/>
                      </a:cubicBezTo>
                      <a:cubicBezTo>
                        <a:pt x="-6589" y="360712"/>
                        <a:pt x="13223" y="398431"/>
                        <a:pt x="24653" y="407099"/>
                      </a:cubicBezTo>
                      <a:cubicBezTo>
                        <a:pt x="32654" y="413099"/>
                        <a:pt x="43703" y="413099"/>
                        <a:pt x="57038" y="410146"/>
                      </a:cubicBezTo>
                      <a:cubicBezTo>
                        <a:pt x="68849" y="407575"/>
                        <a:pt x="62277" y="395954"/>
                        <a:pt x="62277" y="395954"/>
                      </a:cubicBezTo>
                      <a:lnTo>
                        <a:pt x="78945" y="395954"/>
                      </a:lnTo>
                      <a:cubicBezTo>
                        <a:pt x="117045" y="418529"/>
                        <a:pt x="122760" y="468821"/>
                        <a:pt x="171052" y="476059"/>
                      </a:cubicBezTo>
                      <a:cubicBezTo>
                        <a:pt x="190797" y="476507"/>
                        <a:pt x="210466" y="478707"/>
                        <a:pt x="229821" y="482632"/>
                      </a:cubicBezTo>
                      <a:cubicBezTo>
                        <a:pt x="334596" y="508635"/>
                        <a:pt x="510237" y="599027"/>
                        <a:pt x="601296" y="599504"/>
                      </a:cubicBezTo>
                      <a:cubicBezTo>
                        <a:pt x="690641" y="599980"/>
                        <a:pt x="684259" y="552926"/>
                        <a:pt x="681306" y="498443"/>
                      </a:cubicBezTo>
                      <a:cubicBezTo>
                        <a:pt x="679306" y="449104"/>
                        <a:pt x="595010" y="145161"/>
                        <a:pt x="558053" y="80391"/>
                      </a:cubicBezTo>
                      <a:close/>
                    </a:path>
                  </a:pathLst>
                </a:custGeom>
                <a:solidFill>
                  <a:srgbClr val="FFA8A7"/>
                </a:solidFill>
                <a:ln w="9525" cap="flat">
                  <a:noFill/>
                  <a:prstDash val="solid"/>
                  <a:miter/>
                </a:ln>
              </p:spPr>
              <p:txBody>
                <a:bodyPr rtlCol="0" anchor="ctr"/>
                <a:lstStyle/>
                <a:p>
                  <a:pPr defTabSz="914378"/>
                  <a:endParaRPr lang="en-US"/>
                </a:p>
              </p:txBody>
            </p:sp>
            <p:sp>
              <p:nvSpPr>
                <p:cNvPr id="339" name="Freeform: Shape 338">
                  <a:extLst>
                    <a:ext uri="{FF2B5EF4-FFF2-40B4-BE49-F238E27FC236}">
                      <a16:creationId xmlns:a16="http://schemas.microsoft.com/office/drawing/2014/main" xmlns="" id="{C96A920E-0A51-456C-A7AF-7B8202BD3059}"/>
                    </a:ext>
                  </a:extLst>
                </p:cNvPr>
                <p:cNvSpPr/>
                <p:nvPr/>
              </p:nvSpPr>
              <p:spPr>
                <a:xfrm>
                  <a:off x="5065887" y="1828494"/>
                  <a:ext cx="260762" cy="388515"/>
                </a:xfrm>
                <a:custGeom>
                  <a:avLst/>
                  <a:gdLst>
                    <a:gd name="connsiteX0" fmla="*/ 32829 w 260762"/>
                    <a:gd name="connsiteY0" fmla="*/ 251650 h 388515"/>
                    <a:gd name="connsiteX1" fmla="*/ 87884 w 260762"/>
                    <a:gd name="connsiteY1" fmla="*/ 385000 h 388515"/>
                    <a:gd name="connsiteX2" fmla="*/ 189420 w 260762"/>
                    <a:gd name="connsiteY2" fmla="*/ 374904 h 388515"/>
                    <a:gd name="connsiteX3" fmla="*/ 260763 w 260762"/>
                    <a:gd name="connsiteY3" fmla="*/ 330137 h 388515"/>
                    <a:gd name="connsiteX4" fmla="*/ 197231 w 260762"/>
                    <a:gd name="connsiteY4" fmla="*/ 130112 h 388515"/>
                    <a:gd name="connsiteX5" fmla="*/ 38354 w 260762"/>
                    <a:gd name="connsiteY5" fmla="*/ 0 h 388515"/>
                    <a:gd name="connsiteX6" fmla="*/ 32829 w 260762"/>
                    <a:gd name="connsiteY6" fmla="*/ 251650 h 38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62" h="388515">
                      <a:moveTo>
                        <a:pt x="32829" y="251650"/>
                      </a:moveTo>
                      <a:lnTo>
                        <a:pt x="87884" y="385000"/>
                      </a:lnTo>
                      <a:cubicBezTo>
                        <a:pt x="87884" y="385000"/>
                        <a:pt x="129317" y="397669"/>
                        <a:pt x="189420" y="374904"/>
                      </a:cubicBezTo>
                      <a:cubicBezTo>
                        <a:pt x="249523" y="352139"/>
                        <a:pt x="260763" y="330137"/>
                        <a:pt x="260763" y="330137"/>
                      </a:cubicBezTo>
                      <a:cubicBezTo>
                        <a:pt x="260763" y="330137"/>
                        <a:pt x="218472" y="187262"/>
                        <a:pt x="197231" y="130112"/>
                      </a:cubicBezTo>
                      <a:cubicBezTo>
                        <a:pt x="175990" y="72962"/>
                        <a:pt x="163417" y="8001"/>
                        <a:pt x="38354" y="0"/>
                      </a:cubicBezTo>
                      <a:cubicBezTo>
                        <a:pt x="1492" y="20574"/>
                        <a:pt x="-22892" y="116491"/>
                        <a:pt x="32829" y="251650"/>
                      </a:cubicBezTo>
                      <a:close/>
                    </a:path>
                  </a:pathLst>
                </a:custGeom>
                <a:solidFill>
                  <a:srgbClr val="37474F"/>
                </a:solidFill>
                <a:ln w="9525" cap="flat">
                  <a:noFill/>
                  <a:prstDash val="solid"/>
                  <a:miter/>
                </a:ln>
              </p:spPr>
              <p:txBody>
                <a:bodyPr rtlCol="0" anchor="ctr"/>
                <a:lstStyle/>
                <a:p>
                  <a:pPr defTabSz="914378"/>
                  <a:endParaRPr lang="en-US"/>
                </a:p>
              </p:txBody>
            </p:sp>
            <p:sp>
              <p:nvSpPr>
                <p:cNvPr id="340" name="Freeform: Shape 339">
                  <a:extLst>
                    <a:ext uri="{FF2B5EF4-FFF2-40B4-BE49-F238E27FC236}">
                      <a16:creationId xmlns:a16="http://schemas.microsoft.com/office/drawing/2014/main" xmlns="" id="{13706AF9-4452-4330-BD2B-5E181871D2EF}"/>
                    </a:ext>
                  </a:extLst>
                </p:cNvPr>
                <p:cNvSpPr/>
                <p:nvPr/>
              </p:nvSpPr>
              <p:spPr>
                <a:xfrm>
                  <a:off x="5158915" y="2224639"/>
                  <a:ext cx="106299" cy="73056"/>
                </a:xfrm>
                <a:custGeom>
                  <a:avLst/>
                  <a:gdLst>
                    <a:gd name="connsiteX0" fmla="*/ 0 w 106299"/>
                    <a:gd name="connsiteY0" fmla="*/ 0 h 73056"/>
                    <a:gd name="connsiteX1" fmla="*/ 7620 w 106299"/>
                    <a:gd name="connsiteY1" fmla="*/ 19050 h 73056"/>
                    <a:gd name="connsiteX2" fmla="*/ 106299 w 106299"/>
                    <a:gd name="connsiteY2" fmla="*/ 73057 h 73056"/>
                    <a:gd name="connsiteX3" fmla="*/ 0 w 106299"/>
                    <a:gd name="connsiteY3" fmla="*/ 0 h 73056"/>
                  </a:gdLst>
                  <a:ahLst/>
                  <a:cxnLst>
                    <a:cxn ang="0">
                      <a:pos x="connsiteX0" y="connsiteY0"/>
                    </a:cxn>
                    <a:cxn ang="0">
                      <a:pos x="connsiteX1" y="connsiteY1"/>
                    </a:cxn>
                    <a:cxn ang="0">
                      <a:pos x="connsiteX2" y="connsiteY2"/>
                    </a:cxn>
                    <a:cxn ang="0">
                      <a:pos x="connsiteX3" y="connsiteY3"/>
                    </a:cxn>
                  </a:cxnLst>
                  <a:rect l="l" t="t" r="r" b="b"/>
                  <a:pathLst>
                    <a:path w="106299" h="73056">
                      <a:moveTo>
                        <a:pt x="0" y="0"/>
                      </a:moveTo>
                      <a:lnTo>
                        <a:pt x="7620" y="19050"/>
                      </a:lnTo>
                      <a:cubicBezTo>
                        <a:pt x="48863" y="26194"/>
                        <a:pt x="94869" y="51721"/>
                        <a:pt x="106299" y="73057"/>
                      </a:cubicBezTo>
                      <a:cubicBezTo>
                        <a:pt x="96012" y="39053"/>
                        <a:pt x="72676" y="13240"/>
                        <a:pt x="0" y="0"/>
                      </a:cubicBezTo>
                      <a:close/>
                    </a:path>
                  </a:pathLst>
                </a:custGeom>
                <a:solidFill>
                  <a:srgbClr val="F28F8F"/>
                </a:solidFill>
                <a:ln w="9525" cap="flat">
                  <a:noFill/>
                  <a:prstDash val="solid"/>
                  <a:miter/>
                </a:ln>
              </p:spPr>
              <p:txBody>
                <a:bodyPr rtlCol="0" anchor="ctr"/>
                <a:lstStyle/>
                <a:p>
                  <a:pPr defTabSz="914378"/>
                  <a:endParaRPr lang="en-US"/>
                </a:p>
              </p:txBody>
            </p:sp>
            <p:sp>
              <p:nvSpPr>
                <p:cNvPr id="341" name="Freeform: Shape 340">
                  <a:extLst>
                    <a:ext uri="{FF2B5EF4-FFF2-40B4-BE49-F238E27FC236}">
                      <a16:creationId xmlns:a16="http://schemas.microsoft.com/office/drawing/2014/main" xmlns="" id="{45147060-917C-46AC-B51C-155659944752}"/>
                    </a:ext>
                  </a:extLst>
                </p:cNvPr>
                <p:cNvSpPr/>
                <p:nvPr/>
              </p:nvSpPr>
              <p:spPr>
                <a:xfrm>
                  <a:off x="4718164" y="2117864"/>
                  <a:ext cx="51655" cy="14858"/>
                </a:xfrm>
                <a:custGeom>
                  <a:avLst/>
                  <a:gdLst>
                    <a:gd name="connsiteX0" fmla="*/ 125 w 51655"/>
                    <a:gd name="connsiteY0" fmla="*/ 14859 h 14858"/>
                    <a:gd name="connsiteX1" fmla="*/ 51655 w 51655"/>
                    <a:gd name="connsiteY1" fmla="*/ 0 h 14858"/>
                    <a:gd name="connsiteX2" fmla="*/ 601 w 51655"/>
                    <a:gd name="connsiteY2" fmla="*/ 7525 h 14858"/>
                    <a:gd name="connsiteX3" fmla="*/ 125 w 51655"/>
                    <a:gd name="connsiteY3" fmla="*/ 14859 h 14858"/>
                  </a:gdLst>
                  <a:ahLst/>
                  <a:cxnLst>
                    <a:cxn ang="0">
                      <a:pos x="connsiteX0" y="connsiteY0"/>
                    </a:cxn>
                    <a:cxn ang="0">
                      <a:pos x="connsiteX1" y="connsiteY1"/>
                    </a:cxn>
                    <a:cxn ang="0">
                      <a:pos x="connsiteX2" y="connsiteY2"/>
                    </a:cxn>
                    <a:cxn ang="0">
                      <a:pos x="connsiteX3" y="connsiteY3"/>
                    </a:cxn>
                  </a:cxnLst>
                  <a:rect l="l" t="t" r="r" b="b"/>
                  <a:pathLst>
                    <a:path w="51655" h="14858">
                      <a:moveTo>
                        <a:pt x="125" y="14859"/>
                      </a:moveTo>
                      <a:lnTo>
                        <a:pt x="51655" y="0"/>
                      </a:lnTo>
                      <a:lnTo>
                        <a:pt x="601" y="7525"/>
                      </a:lnTo>
                      <a:cubicBezTo>
                        <a:pt x="20" y="9925"/>
                        <a:pt x="-142" y="12402"/>
                        <a:pt x="125" y="14859"/>
                      </a:cubicBezTo>
                      <a:close/>
                    </a:path>
                  </a:pathLst>
                </a:custGeom>
                <a:solidFill>
                  <a:srgbClr val="F28F8F"/>
                </a:solidFill>
                <a:ln w="9525" cap="flat">
                  <a:noFill/>
                  <a:prstDash val="solid"/>
                  <a:miter/>
                </a:ln>
              </p:spPr>
              <p:txBody>
                <a:bodyPr rtlCol="0" anchor="ctr"/>
                <a:lstStyle/>
                <a:p>
                  <a:pPr defTabSz="914378"/>
                  <a:endParaRPr lang="en-US"/>
                </a:p>
              </p:txBody>
            </p:sp>
            <p:sp>
              <p:nvSpPr>
                <p:cNvPr id="342" name="Freeform: Shape 341">
                  <a:extLst>
                    <a:ext uri="{FF2B5EF4-FFF2-40B4-BE49-F238E27FC236}">
                      <a16:creationId xmlns:a16="http://schemas.microsoft.com/office/drawing/2014/main" xmlns="" id="{9F16EA6B-C264-4803-863B-F5DCF31528E9}"/>
                    </a:ext>
                  </a:extLst>
                </p:cNvPr>
                <p:cNvSpPr/>
                <p:nvPr/>
              </p:nvSpPr>
              <p:spPr>
                <a:xfrm>
                  <a:off x="4688373" y="2158345"/>
                  <a:ext cx="60204" cy="12668"/>
                </a:xfrm>
                <a:custGeom>
                  <a:avLst/>
                  <a:gdLst>
                    <a:gd name="connsiteX0" fmla="*/ 673 w 60204"/>
                    <a:gd name="connsiteY0" fmla="*/ 12668 h 12668"/>
                    <a:gd name="connsiteX1" fmla="*/ 60204 w 60204"/>
                    <a:gd name="connsiteY1" fmla="*/ 0 h 12668"/>
                    <a:gd name="connsiteX2" fmla="*/ 6 w 60204"/>
                    <a:gd name="connsiteY2" fmla="*/ 5715 h 12668"/>
                    <a:gd name="connsiteX3" fmla="*/ 673 w 60204"/>
                    <a:gd name="connsiteY3" fmla="*/ 12668 h 12668"/>
                  </a:gdLst>
                  <a:ahLst/>
                  <a:cxnLst>
                    <a:cxn ang="0">
                      <a:pos x="connsiteX0" y="connsiteY0"/>
                    </a:cxn>
                    <a:cxn ang="0">
                      <a:pos x="connsiteX1" y="connsiteY1"/>
                    </a:cxn>
                    <a:cxn ang="0">
                      <a:pos x="connsiteX2" y="connsiteY2"/>
                    </a:cxn>
                    <a:cxn ang="0">
                      <a:pos x="connsiteX3" y="connsiteY3"/>
                    </a:cxn>
                  </a:cxnLst>
                  <a:rect l="l" t="t" r="r" b="b"/>
                  <a:pathLst>
                    <a:path w="60204" h="12668">
                      <a:moveTo>
                        <a:pt x="673" y="12668"/>
                      </a:moveTo>
                      <a:lnTo>
                        <a:pt x="60204" y="0"/>
                      </a:lnTo>
                      <a:lnTo>
                        <a:pt x="6" y="5715"/>
                      </a:lnTo>
                      <a:cubicBezTo>
                        <a:pt x="-41" y="8049"/>
                        <a:pt x="178" y="10382"/>
                        <a:pt x="673" y="12668"/>
                      </a:cubicBezTo>
                      <a:close/>
                    </a:path>
                  </a:pathLst>
                </a:custGeom>
                <a:solidFill>
                  <a:srgbClr val="F28F8F"/>
                </a:solidFill>
                <a:ln w="9525" cap="flat">
                  <a:noFill/>
                  <a:prstDash val="solid"/>
                  <a:miter/>
                </a:ln>
              </p:spPr>
              <p:txBody>
                <a:bodyPr rtlCol="0" anchor="ctr"/>
                <a:lstStyle/>
                <a:p>
                  <a:pPr defTabSz="914378"/>
                  <a:endParaRPr lang="en-US"/>
                </a:p>
              </p:txBody>
            </p:sp>
            <p:sp>
              <p:nvSpPr>
                <p:cNvPr id="343" name="Freeform: Shape 342">
                  <a:extLst>
                    <a:ext uri="{FF2B5EF4-FFF2-40B4-BE49-F238E27FC236}">
                      <a16:creationId xmlns:a16="http://schemas.microsoft.com/office/drawing/2014/main" xmlns="" id="{64778C17-01CD-41EF-9BA0-E98EA6C7CFD8}"/>
                    </a:ext>
                  </a:extLst>
                </p:cNvPr>
                <p:cNvSpPr/>
                <p:nvPr/>
              </p:nvSpPr>
              <p:spPr>
                <a:xfrm>
                  <a:off x="4699048" y="2196921"/>
                  <a:ext cx="27241" cy="27622"/>
                </a:xfrm>
                <a:custGeom>
                  <a:avLst/>
                  <a:gdLst>
                    <a:gd name="connsiteX0" fmla="*/ 0 w 27241"/>
                    <a:gd name="connsiteY0" fmla="*/ 0 h 27622"/>
                    <a:gd name="connsiteX1" fmla="*/ 8763 w 27241"/>
                    <a:gd name="connsiteY1" fmla="*/ 6382 h 27622"/>
                    <a:gd name="connsiteX2" fmla="*/ 19336 w 27241"/>
                    <a:gd name="connsiteY2" fmla="*/ 9049 h 27622"/>
                    <a:gd name="connsiteX3" fmla="*/ 18479 w 27241"/>
                    <a:gd name="connsiteY3" fmla="*/ 9049 h 27622"/>
                    <a:gd name="connsiteX4" fmla="*/ 24289 w 27241"/>
                    <a:gd name="connsiteY4" fmla="*/ 17907 h 27622"/>
                    <a:gd name="connsiteX5" fmla="*/ 25432 w 27241"/>
                    <a:gd name="connsiteY5" fmla="*/ 16193 h 27622"/>
                    <a:gd name="connsiteX6" fmla="*/ 15907 w 27241"/>
                    <a:gd name="connsiteY6" fmla="*/ 19336 h 27622"/>
                    <a:gd name="connsiteX7" fmla="*/ 11335 w 27241"/>
                    <a:gd name="connsiteY7" fmla="*/ 27623 h 27622"/>
                    <a:gd name="connsiteX8" fmla="*/ 16859 w 27241"/>
                    <a:gd name="connsiteY8" fmla="*/ 20574 h 27622"/>
                    <a:gd name="connsiteX9" fmla="*/ 24955 w 27241"/>
                    <a:gd name="connsiteY9" fmla="*/ 18383 h 27622"/>
                    <a:gd name="connsiteX10" fmla="*/ 27242 w 27241"/>
                    <a:gd name="connsiteY10" fmla="*/ 18383 h 27622"/>
                    <a:gd name="connsiteX11" fmla="*/ 26003 w 27241"/>
                    <a:gd name="connsiteY11" fmla="*/ 16383 h 27622"/>
                    <a:gd name="connsiteX12" fmla="*/ 20288 w 27241"/>
                    <a:gd name="connsiteY12" fmla="*/ 7525 h 27622"/>
                    <a:gd name="connsiteX13" fmla="*/ 20288 w 27241"/>
                    <a:gd name="connsiteY13" fmla="*/ 7525 h 27622"/>
                    <a:gd name="connsiteX14" fmla="*/ 19812 w 27241"/>
                    <a:gd name="connsiteY14" fmla="*/ 7525 h 27622"/>
                    <a:gd name="connsiteX15" fmla="*/ 9525 w 27241"/>
                    <a:gd name="connsiteY15" fmla="*/ 5620 h 27622"/>
                    <a:gd name="connsiteX16" fmla="*/ 0 w 27241"/>
                    <a:gd name="connsiteY16" fmla="*/ 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41" h="27622">
                      <a:moveTo>
                        <a:pt x="0" y="0"/>
                      </a:moveTo>
                      <a:cubicBezTo>
                        <a:pt x="2239" y="2934"/>
                        <a:pt x="5287" y="5144"/>
                        <a:pt x="8763" y="6382"/>
                      </a:cubicBezTo>
                      <a:cubicBezTo>
                        <a:pt x="12144" y="7763"/>
                        <a:pt x="15707" y="8658"/>
                        <a:pt x="19336" y="9049"/>
                      </a:cubicBezTo>
                      <a:lnTo>
                        <a:pt x="18479" y="9049"/>
                      </a:lnTo>
                      <a:cubicBezTo>
                        <a:pt x="20288" y="12002"/>
                        <a:pt x="22288" y="14954"/>
                        <a:pt x="24289" y="17907"/>
                      </a:cubicBezTo>
                      <a:lnTo>
                        <a:pt x="25432" y="16193"/>
                      </a:lnTo>
                      <a:cubicBezTo>
                        <a:pt x="21946" y="15783"/>
                        <a:pt x="18460" y="16935"/>
                        <a:pt x="15907" y="19336"/>
                      </a:cubicBezTo>
                      <a:cubicBezTo>
                        <a:pt x="13545" y="21546"/>
                        <a:pt x="11944" y="24451"/>
                        <a:pt x="11335" y="27623"/>
                      </a:cubicBezTo>
                      <a:cubicBezTo>
                        <a:pt x="12545" y="24841"/>
                        <a:pt x="14440" y="22412"/>
                        <a:pt x="16859" y="20574"/>
                      </a:cubicBezTo>
                      <a:cubicBezTo>
                        <a:pt x="19231" y="18936"/>
                        <a:pt x="22088" y="18164"/>
                        <a:pt x="24955" y="18383"/>
                      </a:cubicBezTo>
                      <a:lnTo>
                        <a:pt x="27242" y="18383"/>
                      </a:lnTo>
                      <a:lnTo>
                        <a:pt x="26003" y="16383"/>
                      </a:lnTo>
                      <a:cubicBezTo>
                        <a:pt x="24194" y="13430"/>
                        <a:pt x="22288" y="10382"/>
                        <a:pt x="20288" y="7525"/>
                      </a:cubicBezTo>
                      <a:lnTo>
                        <a:pt x="20288" y="7525"/>
                      </a:lnTo>
                      <a:lnTo>
                        <a:pt x="19812" y="7525"/>
                      </a:lnTo>
                      <a:cubicBezTo>
                        <a:pt x="16335" y="7172"/>
                        <a:pt x="12897" y="6534"/>
                        <a:pt x="9525" y="5620"/>
                      </a:cubicBezTo>
                      <a:cubicBezTo>
                        <a:pt x="5953" y="4515"/>
                        <a:pt x="2696" y="2591"/>
                        <a:pt x="0" y="0"/>
                      </a:cubicBezTo>
                      <a:close/>
                    </a:path>
                  </a:pathLst>
                </a:custGeom>
                <a:solidFill>
                  <a:srgbClr val="F28F8F"/>
                </a:solidFill>
                <a:ln w="9525" cap="flat">
                  <a:noFill/>
                  <a:prstDash val="solid"/>
                  <a:miter/>
                </a:ln>
              </p:spPr>
              <p:txBody>
                <a:bodyPr rtlCol="0" anchor="ctr"/>
                <a:lstStyle/>
                <a:p>
                  <a:pPr defTabSz="914378"/>
                  <a:endParaRPr lang="en-US"/>
                </a:p>
              </p:txBody>
            </p:sp>
            <p:sp>
              <p:nvSpPr>
                <p:cNvPr id="344" name="Freeform: Shape 343">
                  <a:extLst>
                    <a:ext uri="{FF2B5EF4-FFF2-40B4-BE49-F238E27FC236}">
                      <a16:creationId xmlns:a16="http://schemas.microsoft.com/office/drawing/2014/main" xmlns="" id="{9903B22A-C3ED-4D80-BA62-07DE1AE7F702}"/>
                    </a:ext>
                  </a:extLst>
                </p:cNvPr>
                <p:cNvSpPr/>
                <p:nvPr/>
              </p:nvSpPr>
              <p:spPr>
                <a:xfrm>
                  <a:off x="4716098" y="2203398"/>
                  <a:ext cx="42767" cy="19812"/>
                </a:xfrm>
                <a:custGeom>
                  <a:avLst/>
                  <a:gdLst>
                    <a:gd name="connsiteX0" fmla="*/ 0 w 42767"/>
                    <a:gd name="connsiteY0" fmla="*/ 0 h 19812"/>
                    <a:gd name="connsiteX1" fmla="*/ 21907 w 42767"/>
                    <a:gd name="connsiteY1" fmla="*/ 0 h 19812"/>
                    <a:gd name="connsiteX2" fmla="*/ 30385 w 42767"/>
                    <a:gd name="connsiteY2" fmla="*/ 10954 h 19812"/>
                    <a:gd name="connsiteX3" fmla="*/ 42767 w 42767"/>
                    <a:gd name="connsiteY3" fmla="*/ 19812 h 19812"/>
                    <a:gd name="connsiteX4" fmla="*/ 26098 w 42767"/>
                    <a:gd name="connsiteY4" fmla="*/ 19812 h 19812"/>
                    <a:gd name="connsiteX5" fmla="*/ 6382 w 42767"/>
                    <a:gd name="connsiteY5" fmla="*/ 11049 h 1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67" h="19812">
                      <a:moveTo>
                        <a:pt x="0" y="0"/>
                      </a:moveTo>
                      <a:cubicBezTo>
                        <a:pt x="7296" y="391"/>
                        <a:pt x="14611" y="391"/>
                        <a:pt x="21907" y="0"/>
                      </a:cubicBezTo>
                      <a:cubicBezTo>
                        <a:pt x="23593" y="4401"/>
                        <a:pt x="26546" y="8211"/>
                        <a:pt x="30385" y="10954"/>
                      </a:cubicBezTo>
                      <a:cubicBezTo>
                        <a:pt x="34319" y="14173"/>
                        <a:pt x="38452" y="17135"/>
                        <a:pt x="42767" y="19812"/>
                      </a:cubicBezTo>
                      <a:lnTo>
                        <a:pt x="26098" y="19812"/>
                      </a:lnTo>
                      <a:cubicBezTo>
                        <a:pt x="21088" y="14192"/>
                        <a:pt x="13906" y="11001"/>
                        <a:pt x="6382" y="11049"/>
                      </a:cubicBezTo>
                      <a:close/>
                    </a:path>
                  </a:pathLst>
                </a:custGeom>
                <a:solidFill>
                  <a:srgbClr val="F28F8F"/>
                </a:solidFill>
                <a:ln w="9525" cap="flat">
                  <a:noFill/>
                  <a:prstDash val="solid"/>
                  <a:miter/>
                </a:ln>
              </p:spPr>
              <p:txBody>
                <a:bodyPr rtlCol="0" anchor="ctr"/>
                <a:lstStyle/>
                <a:p>
                  <a:pPr defTabSz="914378"/>
                  <a:endParaRPr lang="en-US"/>
                </a:p>
              </p:txBody>
            </p:sp>
          </p:grpSp>
        </p:grpSp>
        <p:grpSp>
          <p:nvGrpSpPr>
            <p:cNvPr id="345" name="Graphic 4">
              <a:extLst>
                <a:ext uri="{FF2B5EF4-FFF2-40B4-BE49-F238E27FC236}">
                  <a16:creationId xmlns:a16="http://schemas.microsoft.com/office/drawing/2014/main" xmlns="" id="{096FBE3C-7EF0-4093-9316-E90394A10EB2}"/>
                </a:ext>
              </a:extLst>
            </p:cNvPr>
            <p:cNvGrpSpPr/>
            <p:nvPr/>
          </p:nvGrpSpPr>
          <p:grpSpPr>
            <a:xfrm>
              <a:off x="3810049" y="1041976"/>
              <a:ext cx="651744" cy="1011188"/>
              <a:chOff x="3810049" y="1041976"/>
              <a:chExt cx="651744" cy="1011188"/>
            </a:xfrm>
          </p:grpSpPr>
          <p:sp>
            <p:nvSpPr>
              <p:cNvPr id="346" name="Freeform: Shape 345">
                <a:extLst>
                  <a:ext uri="{FF2B5EF4-FFF2-40B4-BE49-F238E27FC236}">
                    <a16:creationId xmlns:a16="http://schemas.microsoft.com/office/drawing/2014/main" xmlns="" id="{584011FA-4F67-44CB-A48F-5765A4E5D0AE}"/>
                  </a:ext>
                </a:extLst>
              </p:cNvPr>
              <p:cNvSpPr/>
              <p:nvPr/>
            </p:nvSpPr>
            <p:spPr>
              <a:xfrm>
                <a:off x="3982100" y="1944342"/>
                <a:ext cx="169641" cy="108823"/>
              </a:xfrm>
              <a:custGeom>
                <a:avLst/>
                <a:gdLst>
                  <a:gd name="connsiteX0" fmla="*/ 169451 w 169641"/>
                  <a:gd name="connsiteY0" fmla="*/ 49030 h 108823"/>
                  <a:gd name="connsiteX1" fmla="*/ 169451 w 169641"/>
                  <a:gd name="connsiteY1" fmla="*/ 49030 h 108823"/>
                  <a:gd name="connsiteX2" fmla="*/ 144686 w 169641"/>
                  <a:gd name="connsiteY2" fmla="*/ 14359 h 108823"/>
                  <a:gd name="connsiteX3" fmla="*/ 24766 w 169641"/>
                  <a:gd name="connsiteY3" fmla="*/ 14359 h 108823"/>
                  <a:gd name="connsiteX4" fmla="*/ 1 w 169641"/>
                  <a:gd name="connsiteY4" fmla="*/ 49030 h 108823"/>
                  <a:gd name="connsiteX5" fmla="*/ 1 w 169641"/>
                  <a:gd name="connsiteY5" fmla="*/ 49030 h 108823"/>
                  <a:gd name="connsiteX6" fmla="*/ 1 w 169641"/>
                  <a:gd name="connsiteY6" fmla="*/ 60365 h 108823"/>
                  <a:gd name="connsiteX7" fmla="*/ 1 w 169641"/>
                  <a:gd name="connsiteY7" fmla="*/ 60365 h 108823"/>
                  <a:gd name="connsiteX8" fmla="*/ 24861 w 169641"/>
                  <a:gd name="connsiteY8" fmla="*/ 94464 h 108823"/>
                  <a:gd name="connsiteX9" fmla="*/ 144781 w 169641"/>
                  <a:gd name="connsiteY9" fmla="*/ 94464 h 108823"/>
                  <a:gd name="connsiteX10" fmla="*/ 169641 w 169641"/>
                  <a:gd name="connsiteY10" fmla="*/ 60365 h 108823"/>
                  <a:gd name="connsiteX11" fmla="*/ 169641 w 169641"/>
                  <a:gd name="connsiteY11" fmla="*/ 60365 h 10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641" h="108823">
                    <a:moveTo>
                      <a:pt x="169451" y="49030"/>
                    </a:moveTo>
                    <a:lnTo>
                      <a:pt x="169451" y="49030"/>
                    </a:lnTo>
                    <a:cubicBezTo>
                      <a:pt x="169451" y="36457"/>
                      <a:pt x="161259" y="23979"/>
                      <a:pt x="144686" y="14359"/>
                    </a:cubicBezTo>
                    <a:cubicBezTo>
                      <a:pt x="107005" y="-4786"/>
                      <a:pt x="62447" y="-4786"/>
                      <a:pt x="24766" y="14359"/>
                    </a:cubicBezTo>
                    <a:cubicBezTo>
                      <a:pt x="8192" y="23884"/>
                      <a:pt x="-95" y="36457"/>
                      <a:pt x="1" y="49030"/>
                    </a:cubicBezTo>
                    <a:lnTo>
                      <a:pt x="1" y="49030"/>
                    </a:lnTo>
                    <a:lnTo>
                      <a:pt x="1" y="60365"/>
                    </a:lnTo>
                    <a:lnTo>
                      <a:pt x="1" y="60365"/>
                    </a:lnTo>
                    <a:cubicBezTo>
                      <a:pt x="1" y="72747"/>
                      <a:pt x="8478" y="85034"/>
                      <a:pt x="24861" y="94464"/>
                    </a:cubicBezTo>
                    <a:cubicBezTo>
                      <a:pt x="62542" y="113609"/>
                      <a:pt x="107100" y="113609"/>
                      <a:pt x="144781" y="94464"/>
                    </a:cubicBezTo>
                    <a:cubicBezTo>
                      <a:pt x="161164" y="84939"/>
                      <a:pt x="169451" y="72747"/>
                      <a:pt x="169641" y="60365"/>
                    </a:cubicBezTo>
                    <a:lnTo>
                      <a:pt x="169641" y="60365"/>
                    </a:lnTo>
                    <a:close/>
                  </a:path>
                </a:pathLst>
              </a:custGeom>
              <a:solidFill>
                <a:srgbClr val="37474F"/>
              </a:solidFill>
              <a:ln w="9525" cap="flat">
                <a:noFill/>
                <a:prstDash val="solid"/>
                <a:miter/>
              </a:ln>
            </p:spPr>
            <p:txBody>
              <a:bodyPr rtlCol="0" anchor="ctr"/>
              <a:lstStyle/>
              <a:p>
                <a:pPr defTabSz="914378"/>
                <a:endParaRPr lang="en-US"/>
              </a:p>
            </p:txBody>
          </p:sp>
          <p:sp>
            <p:nvSpPr>
              <p:cNvPr id="347" name="Freeform: Shape 346">
                <a:extLst>
                  <a:ext uri="{FF2B5EF4-FFF2-40B4-BE49-F238E27FC236}">
                    <a16:creationId xmlns:a16="http://schemas.microsoft.com/office/drawing/2014/main" xmlns="" id="{2582B686-3F2A-469C-9929-84FCE3B681FB}"/>
                  </a:ext>
                </a:extLst>
              </p:cNvPr>
              <p:cNvSpPr/>
              <p:nvPr/>
            </p:nvSpPr>
            <p:spPr>
              <a:xfrm>
                <a:off x="3981910" y="1944342"/>
                <a:ext cx="169640" cy="97964"/>
              </a:xfrm>
              <a:custGeom>
                <a:avLst/>
                <a:gdLst>
                  <a:gd name="connsiteX0" fmla="*/ 24860 w 169640"/>
                  <a:gd name="connsiteY0" fmla="*/ 14359 h 97964"/>
                  <a:gd name="connsiteX1" fmla="*/ 24860 w 169640"/>
                  <a:gd name="connsiteY1" fmla="*/ 83606 h 97964"/>
                  <a:gd name="connsiteX2" fmla="*/ 144780 w 169640"/>
                  <a:gd name="connsiteY2" fmla="*/ 83606 h 97964"/>
                  <a:gd name="connsiteX3" fmla="*/ 144780 w 169640"/>
                  <a:gd name="connsiteY3" fmla="*/ 14359 h 97964"/>
                  <a:gd name="connsiteX4" fmla="*/ 24860 w 169640"/>
                  <a:gd name="connsiteY4" fmla="*/ 14359 h 9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0" h="97964">
                    <a:moveTo>
                      <a:pt x="24860" y="14359"/>
                    </a:moveTo>
                    <a:cubicBezTo>
                      <a:pt x="-8287" y="33409"/>
                      <a:pt x="-8287" y="64556"/>
                      <a:pt x="24860" y="83606"/>
                    </a:cubicBezTo>
                    <a:cubicBezTo>
                      <a:pt x="62541" y="102751"/>
                      <a:pt x="107099" y="102751"/>
                      <a:pt x="144780" y="83606"/>
                    </a:cubicBezTo>
                    <a:cubicBezTo>
                      <a:pt x="177927" y="64556"/>
                      <a:pt x="177927" y="33504"/>
                      <a:pt x="144780" y="14359"/>
                    </a:cubicBezTo>
                    <a:cubicBezTo>
                      <a:pt x="107099" y="-4786"/>
                      <a:pt x="62541" y="-4786"/>
                      <a:pt x="24860" y="14359"/>
                    </a:cubicBezTo>
                    <a:close/>
                  </a:path>
                </a:pathLst>
              </a:custGeom>
              <a:solidFill>
                <a:srgbClr val="455A64"/>
              </a:solidFill>
              <a:ln w="9525" cap="flat">
                <a:noFill/>
                <a:prstDash val="solid"/>
                <a:miter/>
              </a:ln>
            </p:spPr>
            <p:txBody>
              <a:bodyPr rtlCol="0" anchor="ctr"/>
              <a:lstStyle/>
              <a:p>
                <a:pPr defTabSz="914378"/>
                <a:endParaRPr lang="en-US"/>
              </a:p>
            </p:txBody>
          </p:sp>
          <p:sp>
            <p:nvSpPr>
              <p:cNvPr id="348" name="Freeform: Shape 347">
                <a:extLst>
                  <a:ext uri="{FF2B5EF4-FFF2-40B4-BE49-F238E27FC236}">
                    <a16:creationId xmlns:a16="http://schemas.microsoft.com/office/drawing/2014/main" xmlns="" id="{BC908B81-B14C-444D-B48B-C97D1E847F03}"/>
                  </a:ext>
                </a:extLst>
              </p:cNvPr>
              <p:cNvSpPr/>
              <p:nvPr/>
            </p:nvSpPr>
            <p:spPr>
              <a:xfrm>
                <a:off x="4043251" y="1436684"/>
                <a:ext cx="47244" cy="565903"/>
              </a:xfrm>
              <a:custGeom>
                <a:avLst/>
                <a:gdLst>
                  <a:gd name="connsiteX0" fmla="*/ 47244 w 47244"/>
                  <a:gd name="connsiteY0" fmla="*/ 551735 h 565903"/>
                  <a:gd name="connsiteX1" fmla="*/ 47244 w 47244"/>
                  <a:gd name="connsiteY1" fmla="*/ 551735 h 565903"/>
                  <a:gd name="connsiteX2" fmla="*/ 34671 w 47244"/>
                  <a:gd name="connsiteY2" fmla="*/ 6048 h 565903"/>
                  <a:gd name="connsiteX3" fmla="*/ 34671 w 47244"/>
                  <a:gd name="connsiteY3" fmla="*/ 6048 h 565903"/>
                  <a:gd name="connsiteX4" fmla="*/ 31528 w 47244"/>
                  <a:gd name="connsiteY4" fmla="*/ 1857 h 565903"/>
                  <a:gd name="connsiteX5" fmla="*/ 16193 w 47244"/>
                  <a:gd name="connsiteY5" fmla="*/ 1857 h 565903"/>
                  <a:gd name="connsiteX6" fmla="*/ 13049 w 47244"/>
                  <a:gd name="connsiteY6" fmla="*/ 6048 h 565903"/>
                  <a:gd name="connsiteX7" fmla="*/ 13049 w 47244"/>
                  <a:gd name="connsiteY7" fmla="*/ 6048 h 565903"/>
                  <a:gd name="connsiteX8" fmla="*/ 0 w 47244"/>
                  <a:gd name="connsiteY8" fmla="*/ 551735 h 565903"/>
                  <a:gd name="connsiteX9" fmla="*/ 0 w 47244"/>
                  <a:gd name="connsiteY9" fmla="*/ 551735 h 565903"/>
                  <a:gd name="connsiteX10" fmla="*/ 6858 w 47244"/>
                  <a:gd name="connsiteY10" fmla="*/ 561831 h 565903"/>
                  <a:gd name="connsiteX11" fmla="*/ 40672 w 47244"/>
                  <a:gd name="connsiteY11" fmla="*/ 561831 h 565903"/>
                  <a:gd name="connsiteX12" fmla="*/ 47244 w 47244"/>
                  <a:gd name="connsiteY12" fmla="*/ 551735 h 56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44" h="565903">
                    <a:moveTo>
                      <a:pt x="47244" y="551735"/>
                    </a:moveTo>
                    <a:lnTo>
                      <a:pt x="47244" y="551735"/>
                    </a:lnTo>
                    <a:lnTo>
                      <a:pt x="34671" y="6048"/>
                    </a:lnTo>
                    <a:lnTo>
                      <a:pt x="34671" y="6048"/>
                    </a:lnTo>
                    <a:cubicBezTo>
                      <a:pt x="34395" y="4211"/>
                      <a:pt x="33214" y="2637"/>
                      <a:pt x="31528" y="1857"/>
                    </a:cubicBezTo>
                    <a:cubicBezTo>
                      <a:pt x="26718" y="-619"/>
                      <a:pt x="21003" y="-619"/>
                      <a:pt x="16193" y="1857"/>
                    </a:cubicBezTo>
                    <a:cubicBezTo>
                      <a:pt x="14507" y="2637"/>
                      <a:pt x="13326" y="4211"/>
                      <a:pt x="13049" y="6048"/>
                    </a:cubicBezTo>
                    <a:lnTo>
                      <a:pt x="13049" y="6048"/>
                    </a:lnTo>
                    <a:lnTo>
                      <a:pt x="0" y="551735"/>
                    </a:lnTo>
                    <a:lnTo>
                      <a:pt x="0" y="551735"/>
                    </a:lnTo>
                    <a:cubicBezTo>
                      <a:pt x="172" y="556135"/>
                      <a:pt x="2829" y="560050"/>
                      <a:pt x="6858" y="561831"/>
                    </a:cubicBezTo>
                    <a:cubicBezTo>
                      <a:pt x="17479" y="567261"/>
                      <a:pt x="30052" y="567261"/>
                      <a:pt x="40672" y="561831"/>
                    </a:cubicBezTo>
                    <a:cubicBezTo>
                      <a:pt x="44587" y="559974"/>
                      <a:pt x="47130" y="556069"/>
                      <a:pt x="47244" y="551735"/>
                    </a:cubicBezTo>
                    <a:close/>
                  </a:path>
                </a:pathLst>
              </a:custGeom>
              <a:solidFill>
                <a:srgbClr val="FF81AE"/>
              </a:solidFill>
              <a:ln w="9525" cap="flat">
                <a:noFill/>
                <a:prstDash val="solid"/>
                <a:miter/>
              </a:ln>
            </p:spPr>
            <p:txBody>
              <a:bodyPr rtlCol="0" anchor="ctr"/>
              <a:lstStyle/>
              <a:p>
                <a:pPr defTabSz="914378"/>
                <a:endParaRPr lang="en-US"/>
              </a:p>
            </p:txBody>
          </p:sp>
          <p:sp>
            <p:nvSpPr>
              <p:cNvPr id="349" name="Freeform: Shape 348">
                <a:extLst>
                  <a:ext uri="{FF2B5EF4-FFF2-40B4-BE49-F238E27FC236}">
                    <a16:creationId xmlns:a16="http://schemas.microsoft.com/office/drawing/2014/main" xmlns="" id="{9567DB2B-6DBF-416C-A10A-ABC621843B42}"/>
                  </a:ext>
                </a:extLst>
              </p:cNvPr>
              <p:cNvSpPr/>
              <p:nvPr/>
            </p:nvSpPr>
            <p:spPr>
              <a:xfrm>
                <a:off x="4043251" y="1436684"/>
                <a:ext cx="47244" cy="565903"/>
              </a:xfrm>
              <a:custGeom>
                <a:avLst/>
                <a:gdLst>
                  <a:gd name="connsiteX0" fmla="*/ 47244 w 47244"/>
                  <a:gd name="connsiteY0" fmla="*/ 551735 h 565903"/>
                  <a:gd name="connsiteX1" fmla="*/ 47244 w 47244"/>
                  <a:gd name="connsiteY1" fmla="*/ 551735 h 565903"/>
                  <a:gd name="connsiteX2" fmla="*/ 34671 w 47244"/>
                  <a:gd name="connsiteY2" fmla="*/ 6048 h 565903"/>
                  <a:gd name="connsiteX3" fmla="*/ 34671 w 47244"/>
                  <a:gd name="connsiteY3" fmla="*/ 6048 h 565903"/>
                  <a:gd name="connsiteX4" fmla="*/ 31528 w 47244"/>
                  <a:gd name="connsiteY4" fmla="*/ 1857 h 565903"/>
                  <a:gd name="connsiteX5" fmla="*/ 16193 w 47244"/>
                  <a:gd name="connsiteY5" fmla="*/ 1857 h 565903"/>
                  <a:gd name="connsiteX6" fmla="*/ 13049 w 47244"/>
                  <a:gd name="connsiteY6" fmla="*/ 6048 h 565903"/>
                  <a:gd name="connsiteX7" fmla="*/ 13049 w 47244"/>
                  <a:gd name="connsiteY7" fmla="*/ 6048 h 565903"/>
                  <a:gd name="connsiteX8" fmla="*/ 0 w 47244"/>
                  <a:gd name="connsiteY8" fmla="*/ 551735 h 565903"/>
                  <a:gd name="connsiteX9" fmla="*/ 0 w 47244"/>
                  <a:gd name="connsiteY9" fmla="*/ 551735 h 565903"/>
                  <a:gd name="connsiteX10" fmla="*/ 6858 w 47244"/>
                  <a:gd name="connsiteY10" fmla="*/ 561831 h 565903"/>
                  <a:gd name="connsiteX11" fmla="*/ 40672 w 47244"/>
                  <a:gd name="connsiteY11" fmla="*/ 561831 h 565903"/>
                  <a:gd name="connsiteX12" fmla="*/ 47244 w 47244"/>
                  <a:gd name="connsiteY12" fmla="*/ 551735 h 56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44" h="565903">
                    <a:moveTo>
                      <a:pt x="47244" y="551735"/>
                    </a:moveTo>
                    <a:lnTo>
                      <a:pt x="47244" y="551735"/>
                    </a:lnTo>
                    <a:lnTo>
                      <a:pt x="34671" y="6048"/>
                    </a:lnTo>
                    <a:lnTo>
                      <a:pt x="34671" y="6048"/>
                    </a:lnTo>
                    <a:cubicBezTo>
                      <a:pt x="34395" y="4211"/>
                      <a:pt x="33214" y="2637"/>
                      <a:pt x="31528" y="1857"/>
                    </a:cubicBezTo>
                    <a:cubicBezTo>
                      <a:pt x="26718" y="-619"/>
                      <a:pt x="21003" y="-619"/>
                      <a:pt x="16193" y="1857"/>
                    </a:cubicBezTo>
                    <a:cubicBezTo>
                      <a:pt x="14507" y="2637"/>
                      <a:pt x="13326" y="4211"/>
                      <a:pt x="13049" y="6048"/>
                    </a:cubicBezTo>
                    <a:lnTo>
                      <a:pt x="13049" y="6048"/>
                    </a:lnTo>
                    <a:lnTo>
                      <a:pt x="0" y="551735"/>
                    </a:lnTo>
                    <a:lnTo>
                      <a:pt x="0" y="551735"/>
                    </a:lnTo>
                    <a:cubicBezTo>
                      <a:pt x="172" y="556135"/>
                      <a:pt x="2829" y="560050"/>
                      <a:pt x="6858" y="561831"/>
                    </a:cubicBezTo>
                    <a:cubicBezTo>
                      <a:pt x="17479" y="567261"/>
                      <a:pt x="30052" y="567261"/>
                      <a:pt x="40672" y="561831"/>
                    </a:cubicBezTo>
                    <a:cubicBezTo>
                      <a:pt x="44587" y="559974"/>
                      <a:pt x="47130" y="556069"/>
                      <a:pt x="47244" y="551735"/>
                    </a:cubicBezTo>
                    <a:close/>
                  </a:path>
                </a:pathLst>
              </a:custGeom>
              <a:solidFill>
                <a:srgbClr val="FFFFFF">
                  <a:alpha val="70000"/>
                </a:srgbClr>
              </a:solidFill>
              <a:ln w="9525" cap="flat">
                <a:noFill/>
                <a:prstDash val="solid"/>
                <a:miter/>
              </a:ln>
            </p:spPr>
            <p:txBody>
              <a:bodyPr rtlCol="0" anchor="ctr"/>
              <a:lstStyle/>
              <a:p>
                <a:pPr defTabSz="914378"/>
                <a:endParaRPr lang="en-US"/>
              </a:p>
            </p:txBody>
          </p:sp>
          <p:sp>
            <p:nvSpPr>
              <p:cNvPr id="350" name="Freeform: Shape 349">
                <a:extLst>
                  <a:ext uri="{FF2B5EF4-FFF2-40B4-BE49-F238E27FC236}">
                    <a16:creationId xmlns:a16="http://schemas.microsoft.com/office/drawing/2014/main" xmlns="" id="{D1B0405A-A557-430A-BCB5-89215CCB9D98}"/>
                  </a:ext>
                </a:extLst>
              </p:cNvPr>
              <p:cNvSpPr/>
              <p:nvPr/>
            </p:nvSpPr>
            <p:spPr>
              <a:xfrm>
                <a:off x="4042871" y="1436725"/>
                <a:ext cx="23812" cy="565218"/>
              </a:xfrm>
              <a:custGeom>
                <a:avLst/>
                <a:gdLst>
                  <a:gd name="connsiteX0" fmla="*/ 23813 w 23812"/>
                  <a:gd name="connsiteY0" fmla="*/ 5 h 565218"/>
                  <a:gd name="connsiteX1" fmla="*/ 16192 w 23812"/>
                  <a:gd name="connsiteY1" fmla="*/ 1815 h 565218"/>
                  <a:gd name="connsiteX2" fmla="*/ 13049 w 23812"/>
                  <a:gd name="connsiteY2" fmla="*/ 6006 h 565218"/>
                  <a:gd name="connsiteX3" fmla="*/ 13049 w 23812"/>
                  <a:gd name="connsiteY3" fmla="*/ 6006 h 565218"/>
                  <a:gd name="connsiteX4" fmla="*/ 0 w 23812"/>
                  <a:gd name="connsiteY4" fmla="*/ 551693 h 565218"/>
                  <a:gd name="connsiteX5" fmla="*/ 0 w 23812"/>
                  <a:gd name="connsiteY5" fmla="*/ 551693 h 565218"/>
                  <a:gd name="connsiteX6" fmla="*/ 6858 w 23812"/>
                  <a:gd name="connsiteY6" fmla="*/ 561790 h 565218"/>
                  <a:gd name="connsiteX7" fmla="*/ 16383 w 23812"/>
                  <a:gd name="connsiteY7" fmla="*/ 565219 h 56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 h="565218">
                    <a:moveTo>
                      <a:pt x="23813" y="5"/>
                    </a:moveTo>
                    <a:cubicBezTo>
                      <a:pt x="21155" y="-65"/>
                      <a:pt x="18535" y="559"/>
                      <a:pt x="16192" y="1815"/>
                    </a:cubicBezTo>
                    <a:cubicBezTo>
                      <a:pt x="14506" y="2595"/>
                      <a:pt x="13325" y="4170"/>
                      <a:pt x="13049" y="6006"/>
                    </a:cubicBezTo>
                    <a:lnTo>
                      <a:pt x="13049" y="6006"/>
                    </a:lnTo>
                    <a:lnTo>
                      <a:pt x="0" y="551693"/>
                    </a:lnTo>
                    <a:lnTo>
                      <a:pt x="0" y="551693"/>
                    </a:lnTo>
                    <a:cubicBezTo>
                      <a:pt x="172" y="556094"/>
                      <a:pt x="2829" y="560009"/>
                      <a:pt x="6858" y="561790"/>
                    </a:cubicBezTo>
                    <a:cubicBezTo>
                      <a:pt x="9811" y="563466"/>
                      <a:pt x="13040" y="564628"/>
                      <a:pt x="16383" y="565219"/>
                    </a:cubicBezTo>
                    <a:close/>
                  </a:path>
                </a:pathLst>
              </a:custGeom>
              <a:solidFill>
                <a:srgbClr val="FF81AE">
                  <a:alpha val="20000"/>
                </a:srgbClr>
              </a:solidFill>
              <a:ln w="9525" cap="flat">
                <a:noFill/>
                <a:prstDash val="solid"/>
                <a:miter/>
              </a:ln>
            </p:spPr>
            <p:txBody>
              <a:bodyPr rtlCol="0" anchor="ctr"/>
              <a:lstStyle/>
              <a:p>
                <a:pPr defTabSz="914378"/>
                <a:endParaRPr lang="en-US"/>
              </a:p>
            </p:txBody>
          </p:sp>
          <p:sp>
            <p:nvSpPr>
              <p:cNvPr id="351" name="Freeform: Shape 350">
                <a:extLst>
                  <a:ext uri="{FF2B5EF4-FFF2-40B4-BE49-F238E27FC236}">
                    <a16:creationId xmlns:a16="http://schemas.microsoft.com/office/drawing/2014/main" xmlns="" id="{F02561AB-1145-4A56-8ABC-30234B14E623}"/>
                  </a:ext>
                </a:extLst>
              </p:cNvPr>
              <p:cNvSpPr/>
              <p:nvPr/>
            </p:nvSpPr>
            <p:spPr>
              <a:xfrm>
                <a:off x="4055348" y="1436684"/>
                <a:ext cx="23050" cy="54910"/>
              </a:xfrm>
              <a:custGeom>
                <a:avLst/>
                <a:gdLst>
                  <a:gd name="connsiteX0" fmla="*/ 19050 w 23050"/>
                  <a:gd name="connsiteY0" fmla="*/ 1857 h 54910"/>
                  <a:gd name="connsiteX1" fmla="*/ 3715 w 23050"/>
                  <a:gd name="connsiteY1" fmla="*/ 1857 h 54910"/>
                  <a:gd name="connsiteX2" fmla="*/ 571 w 23050"/>
                  <a:gd name="connsiteY2" fmla="*/ 6048 h 54910"/>
                  <a:gd name="connsiteX3" fmla="*/ 571 w 23050"/>
                  <a:gd name="connsiteY3" fmla="*/ 6048 h 54910"/>
                  <a:gd name="connsiteX4" fmla="*/ 0 w 23050"/>
                  <a:gd name="connsiteY4" fmla="*/ 38147 h 54910"/>
                  <a:gd name="connsiteX5" fmla="*/ 23050 w 23050"/>
                  <a:gd name="connsiteY5" fmla="*/ 54911 h 54910"/>
                  <a:gd name="connsiteX6" fmla="*/ 22574 w 23050"/>
                  <a:gd name="connsiteY6" fmla="*/ 6048 h 54910"/>
                  <a:gd name="connsiteX7" fmla="*/ 22574 w 23050"/>
                  <a:gd name="connsiteY7" fmla="*/ 6048 h 54910"/>
                  <a:gd name="connsiteX8" fmla="*/ 19050 w 23050"/>
                  <a:gd name="connsiteY8" fmla="*/ 1857 h 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50" h="54910">
                    <a:moveTo>
                      <a:pt x="19050" y="1857"/>
                    </a:moveTo>
                    <a:cubicBezTo>
                      <a:pt x="14240" y="-619"/>
                      <a:pt x="8525" y="-619"/>
                      <a:pt x="3715" y="1857"/>
                    </a:cubicBezTo>
                    <a:cubicBezTo>
                      <a:pt x="2029" y="2637"/>
                      <a:pt x="848" y="4211"/>
                      <a:pt x="571" y="6048"/>
                    </a:cubicBezTo>
                    <a:lnTo>
                      <a:pt x="571" y="6048"/>
                    </a:lnTo>
                    <a:lnTo>
                      <a:pt x="0" y="38147"/>
                    </a:lnTo>
                    <a:cubicBezTo>
                      <a:pt x="7620" y="44243"/>
                      <a:pt x="15621" y="49863"/>
                      <a:pt x="23050" y="54911"/>
                    </a:cubicBezTo>
                    <a:lnTo>
                      <a:pt x="22574" y="6048"/>
                    </a:lnTo>
                    <a:lnTo>
                      <a:pt x="22574" y="6048"/>
                    </a:lnTo>
                    <a:cubicBezTo>
                      <a:pt x="22222" y="4126"/>
                      <a:pt x="20879" y="2532"/>
                      <a:pt x="19050" y="1857"/>
                    </a:cubicBezTo>
                    <a:close/>
                  </a:path>
                </a:pathLst>
              </a:custGeom>
              <a:solidFill>
                <a:srgbClr val="FF81AE">
                  <a:alpha val="10000"/>
                </a:srgbClr>
              </a:solidFill>
              <a:ln w="9525" cap="flat">
                <a:noFill/>
                <a:prstDash val="solid"/>
                <a:miter/>
              </a:ln>
            </p:spPr>
            <p:txBody>
              <a:bodyPr rtlCol="0" anchor="ctr"/>
              <a:lstStyle/>
              <a:p>
                <a:pPr defTabSz="914378"/>
                <a:endParaRPr lang="en-US"/>
              </a:p>
            </p:txBody>
          </p:sp>
          <p:sp>
            <p:nvSpPr>
              <p:cNvPr id="352" name="Freeform: Shape 351">
                <a:extLst>
                  <a:ext uri="{FF2B5EF4-FFF2-40B4-BE49-F238E27FC236}">
                    <a16:creationId xmlns:a16="http://schemas.microsoft.com/office/drawing/2014/main" xmlns="" id="{7B2AF9BD-2375-4090-9286-4321412DF11C}"/>
                  </a:ext>
                </a:extLst>
              </p:cNvPr>
              <p:cNvSpPr/>
              <p:nvPr/>
            </p:nvSpPr>
            <p:spPr>
              <a:xfrm>
                <a:off x="4055348" y="1436684"/>
                <a:ext cx="23050" cy="54910"/>
              </a:xfrm>
              <a:custGeom>
                <a:avLst/>
                <a:gdLst>
                  <a:gd name="connsiteX0" fmla="*/ 19050 w 23050"/>
                  <a:gd name="connsiteY0" fmla="*/ 1857 h 54910"/>
                  <a:gd name="connsiteX1" fmla="*/ 3715 w 23050"/>
                  <a:gd name="connsiteY1" fmla="*/ 1857 h 54910"/>
                  <a:gd name="connsiteX2" fmla="*/ 571 w 23050"/>
                  <a:gd name="connsiteY2" fmla="*/ 6048 h 54910"/>
                  <a:gd name="connsiteX3" fmla="*/ 571 w 23050"/>
                  <a:gd name="connsiteY3" fmla="*/ 6048 h 54910"/>
                  <a:gd name="connsiteX4" fmla="*/ 0 w 23050"/>
                  <a:gd name="connsiteY4" fmla="*/ 38147 h 54910"/>
                  <a:gd name="connsiteX5" fmla="*/ 23050 w 23050"/>
                  <a:gd name="connsiteY5" fmla="*/ 54911 h 54910"/>
                  <a:gd name="connsiteX6" fmla="*/ 22574 w 23050"/>
                  <a:gd name="connsiteY6" fmla="*/ 6048 h 54910"/>
                  <a:gd name="connsiteX7" fmla="*/ 22574 w 23050"/>
                  <a:gd name="connsiteY7" fmla="*/ 6048 h 54910"/>
                  <a:gd name="connsiteX8" fmla="*/ 19050 w 23050"/>
                  <a:gd name="connsiteY8" fmla="*/ 1857 h 5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50" h="54910">
                    <a:moveTo>
                      <a:pt x="19050" y="1857"/>
                    </a:moveTo>
                    <a:cubicBezTo>
                      <a:pt x="14240" y="-619"/>
                      <a:pt x="8525" y="-619"/>
                      <a:pt x="3715" y="1857"/>
                    </a:cubicBezTo>
                    <a:cubicBezTo>
                      <a:pt x="2029" y="2637"/>
                      <a:pt x="848" y="4211"/>
                      <a:pt x="571" y="6048"/>
                    </a:cubicBezTo>
                    <a:lnTo>
                      <a:pt x="571" y="6048"/>
                    </a:lnTo>
                    <a:lnTo>
                      <a:pt x="0" y="38147"/>
                    </a:lnTo>
                    <a:cubicBezTo>
                      <a:pt x="7620" y="44243"/>
                      <a:pt x="15621" y="49863"/>
                      <a:pt x="23050" y="54911"/>
                    </a:cubicBezTo>
                    <a:lnTo>
                      <a:pt x="22574" y="6048"/>
                    </a:lnTo>
                    <a:lnTo>
                      <a:pt x="22574" y="6048"/>
                    </a:lnTo>
                    <a:cubicBezTo>
                      <a:pt x="22222" y="4126"/>
                      <a:pt x="20879" y="2532"/>
                      <a:pt x="19050" y="1857"/>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353" name="Freeform: Shape 352">
                <a:extLst>
                  <a:ext uri="{FF2B5EF4-FFF2-40B4-BE49-F238E27FC236}">
                    <a16:creationId xmlns:a16="http://schemas.microsoft.com/office/drawing/2014/main" xmlns="" id="{07C7A00A-C7DB-4F09-B8AB-D34582B7527F}"/>
                  </a:ext>
                </a:extLst>
              </p:cNvPr>
              <p:cNvSpPr/>
              <p:nvPr/>
            </p:nvSpPr>
            <p:spPr>
              <a:xfrm>
                <a:off x="4020328" y="1387634"/>
                <a:ext cx="124745" cy="98626"/>
              </a:xfrm>
              <a:custGeom>
                <a:avLst/>
                <a:gdLst>
                  <a:gd name="connsiteX0" fmla="*/ 1206 w 124745"/>
                  <a:gd name="connsiteY0" fmla="*/ 11949 h 98626"/>
                  <a:gd name="connsiteX1" fmla="*/ 89503 w 124745"/>
                  <a:gd name="connsiteY1" fmla="*/ 98627 h 98626"/>
                  <a:gd name="connsiteX2" fmla="*/ 124745 w 124745"/>
                  <a:gd name="connsiteY2" fmla="*/ 18712 h 98626"/>
                  <a:gd name="connsiteX3" fmla="*/ 920 w 124745"/>
                  <a:gd name="connsiteY3" fmla="*/ 11949 h 98626"/>
                </a:gdLst>
                <a:ahLst/>
                <a:cxnLst>
                  <a:cxn ang="0">
                    <a:pos x="connsiteX0" y="connsiteY0"/>
                  </a:cxn>
                  <a:cxn ang="0">
                    <a:pos x="connsiteX1" y="connsiteY1"/>
                  </a:cxn>
                  <a:cxn ang="0">
                    <a:pos x="connsiteX2" y="connsiteY2"/>
                  </a:cxn>
                  <a:cxn ang="0">
                    <a:pos x="connsiteX3" y="connsiteY3"/>
                  </a:cxn>
                </a:cxnLst>
                <a:rect l="l" t="t" r="r" b="b"/>
                <a:pathLst>
                  <a:path w="124745" h="98626">
                    <a:moveTo>
                      <a:pt x="1206" y="11949"/>
                    </a:moveTo>
                    <a:cubicBezTo>
                      <a:pt x="-12129" y="42334"/>
                      <a:pt x="89503" y="98627"/>
                      <a:pt x="89503" y="98627"/>
                    </a:cubicBezTo>
                    <a:lnTo>
                      <a:pt x="124745" y="18712"/>
                    </a:lnTo>
                    <a:cubicBezTo>
                      <a:pt x="124745" y="18712"/>
                      <a:pt x="14636" y="-18435"/>
                      <a:pt x="920" y="11949"/>
                    </a:cubicBezTo>
                  </a:path>
                </a:pathLst>
              </a:custGeom>
              <a:solidFill>
                <a:srgbClr val="FF81AE"/>
              </a:solidFill>
              <a:ln w="9525" cap="flat">
                <a:noFill/>
                <a:prstDash val="solid"/>
                <a:miter/>
              </a:ln>
            </p:spPr>
            <p:txBody>
              <a:bodyPr rtlCol="0" anchor="ctr"/>
              <a:lstStyle/>
              <a:p>
                <a:pPr defTabSz="914378"/>
                <a:endParaRPr lang="en-US"/>
              </a:p>
            </p:txBody>
          </p:sp>
          <p:sp>
            <p:nvSpPr>
              <p:cNvPr id="354" name="Freeform: Shape 353">
                <a:extLst>
                  <a:ext uri="{FF2B5EF4-FFF2-40B4-BE49-F238E27FC236}">
                    <a16:creationId xmlns:a16="http://schemas.microsoft.com/office/drawing/2014/main" xmlns="" id="{4C3D5DC3-9175-477E-B5EB-213BB6730263}"/>
                  </a:ext>
                </a:extLst>
              </p:cNvPr>
              <p:cNvSpPr/>
              <p:nvPr/>
            </p:nvSpPr>
            <p:spPr>
              <a:xfrm>
                <a:off x="4020328" y="1387634"/>
                <a:ext cx="124745" cy="98626"/>
              </a:xfrm>
              <a:custGeom>
                <a:avLst/>
                <a:gdLst>
                  <a:gd name="connsiteX0" fmla="*/ 1206 w 124745"/>
                  <a:gd name="connsiteY0" fmla="*/ 11949 h 98626"/>
                  <a:gd name="connsiteX1" fmla="*/ 89503 w 124745"/>
                  <a:gd name="connsiteY1" fmla="*/ 98627 h 98626"/>
                  <a:gd name="connsiteX2" fmla="*/ 124745 w 124745"/>
                  <a:gd name="connsiteY2" fmla="*/ 18712 h 98626"/>
                  <a:gd name="connsiteX3" fmla="*/ 920 w 124745"/>
                  <a:gd name="connsiteY3" fmla="*/ 11949 h 98626"/>
                </a:gdLst>
                <a:ahLst/>
                <a:cxnLst>
                  <a:cxn ang="0">
                    <a:pos x="connsiteX0" y="connsiteY0"/>
                  </a:cxn>
                  <a:cxn ang="0">
                    <a:pos x="connsiteX1" y="connsiteY1"/>
                  </a:cxn>
                  <a:cxn ang="0">
                    <a:pos x="connsiteX2" y="connsiteY2"/>
                  </a:cxn>
                  <a:cxn ang="0">
                    <a:pos x="connsiteX3" y="connsiteY3"/>
                  </a:cxn>
                </a:cxnLst>
                <a:rect l="l" t="t" r="r" b="b"/>
                <a:pathLst>
                  <a:path w="124745" h="98626">
                    <a:moveTo>
                      <a:pt x="1206" y="11949"/>
                    </a:moveTo>
                    <a:cubicBezTo>
                      <a:pt x="-12129" y="42334"/>
                      <a:pt x="89503" y="98627"/>
                      <a:pt x="89503" y="98627"/>
                    </a:cubicBezTo>
                    <a:lnTo>
                      <a:pt x="124745" y="18712"/>
                    </a:lnTo>
                    <a:cubicBezTo>
                      <a:pt x="124745" y="18712"/>
                      <a:pt x="14636" y="-18435"/>
                      <a:pt x="920" y="11949"/>
                    </a:cubicBezTo>
                  </a:path>
                </a:pathLst>
              </a:custGeom>
              <a:solidFill>
                <a:srgbClr val="FFFFFF">
                  <a:alpha val="60000"/>
                </a:srgbClr>
              </a:solidFill>
              <a:ln w="9525" cap="flat">
                <a:noFill/>
                <a:prstDash val="solid"/>
                <a:miter/>
              </a:ln>
            </p:spPr>
            <p:txBody>
              <a:bodyPr rtlCol="0" anchor="ctr"/>
              <a:lstStyle/>
              <a:p>
                <a:pPr defTabSz="914378"/>
                <a:endParaRPr lang="en-US"/>
              </a:p>
            </p:txBody>
          </p:sp>
          <p:sp>
            <p:nvSpPr>
              <p:cNvPr id="355" name="Freeform: Shape 354">
                <a:extLst>
                  <a:ext uri="{FF2B5EF4-FFF2-40B4-BE49-F238E27FC236}">
                    <a16:creationId xmlns:a16="http://schemas.microsoft.com/office/drawing/2014/main" xmlns="" id="{D82E3636-96DB-4E5B-949E-7A8111146C05}"/>
                  </a:ext>
                </a:extLst>
              </p:cNvPr>
              <p:cNvSpPr/>
              <p:nvPr/>
            </p:nvSpPr>
            <p:spPr>
              <a:xfrm>
                <a:off x="4026773" y="1387713"/>
                <a:ext cx="118300" cy="62162"/>
              </a:xfrm>
              <a:custGeom>
                <a:avLst/>
                <a:gdLst>
                  <a:gd name="connsiteX0" fmla="*/ 0 w 118300"/>
                  <a:gd name="connsiteY0" fmla="*/ 5679 h 62162"/>
                  <a:gd name="connsiteX1" fmla="*/ 22288 w 118300"/>
                  <a:gd name="connsiteY1" fmla="*/ 28729 h 62162"/>
                  <a:gd name="connsiteX2" fmla="*/ 90678 w 118300"/>
                  <a:gd name="connsiteY2" fmla="*/ 62162 h 62162"/>
                  <a:gd name="connsiteX3" fmla="*/ 103441 w 118300"/>
                  <a:gd name="connsiteY3" fmla="*/ 52637 h 62162"/>
                  <a:gd name="connsiteX4" fmla="*/ 118300 w 118300"/>
                  <a:gd name="connsiteY4" fmla="*/ 18823 h 62162"/>
                  <a:gd name="connsiteX5" fmla="*/ 0 w 118300"/>
                  <a:gd name="connsiteY5" fmla="*/ 5679 h 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00" h="62162">
                    <a:moveTo>
                      <a:pt x="0" y="5679"/>
                    </a:moveTo>
                    <a:cubicBezTo>
                      <a:pt x="1333" y="12727"/>
                      <a:pt x="11335" y="21490"/>
                      <a:pt x="22288" y="28729"/>
                    </a:cubicBezTo>
                    <a:cubicBezTo>
                      <a:pt x="36481" y="38254"/>
                      <a:pt x="90678" y="62162"/>
                      <a:pt x="90678" y="62162"/>
                    </a:cubicBezTo>
                    <a:lnTo>
                      <a:pt x="103441" y="52637"/>
                    </a:lnTo>
                    <a:lnTo>
                      <a:pt x="118300" y="18823"/>
                    </a:lnTo>
                    <a:cubicBezTo>
                      <a:pt x="118300" y="18823"/>
                      <a:pt x="25717" y="-12514"/>
                      <a:pt x="0" y="5679"/>
                    </a:cubicBezTo>
                    <a:close/>
                  </a:path>
                </a:pathLst>
              </a:custGeom>
              <a:solidFill>
                <a:srgbClr val="FFFFFF">
                  <a:alpha val="30000"/>
                </a:srgbClr>
              </a:solidFill>
              <a:ln w="9525" cap="flat">
                <a:noFill/>
                <a:prstDash val="solid"/>
                <a:miter/>
              </a:ln>
            </p:spPr>
            <p:txBody>
              <a:bodyPr rtlCol="0" anchor="ctr"/>
              <a:lstStyle/>
              <a:p>
                <a:pPr defTabSz="914378"/>
                <a:endParaRPr lang="en-US"/>
              </a:p>
            </p:txBody>
          </p:sp>
          <p:sp>
            <p:nvSpPr>
              <p:cNvPr id="356" name="Freeform: Shape 355">
                <a:extLst>
                  <a:ext uri="{FF2B5EF4-FFF2-40B4-BE49-F238E27FC236}">
                    <a16:creationId xmlns:a16="http://schemas.microsoft.com/office/drawing/2014/main" xmlns="" id="{BA351C1C-57C5-4761-B2BB-2A5D9C1B0E09}"/>
                  </a:ext>
                </a:extLst>
              </p:cNvPr>
              <p:cNvSpPr/>
              <p:nvPr/>
            </p:nvSpPr>
            <p:spPr>
              <a:xfrm>
                <a:off x="4098591" y="1405154"/>
                <a:ext cx="57725" cy="82374"/>
              </a:xfrm>
              <a:custGeom>
                <a:avLst/>
                <a:gdLst>
                  <a:gd name="connsiteX0" fmla="*/ 32767 w 57725"/>
                  <a:gd name="connsiteY0" fmla="*/ 76535 h 82374"/>
                  <a:gd name="connsiteX1" fmla="*/ 57627 w 57725"/>
                  <a:gd name="connsiteY1" fmla="*/ 20052 h 82374"/>
                  <a:gd name="connsiteX2" fmla="*/ 25052 w 57725"/>
                  <a:gd name="connsiteY2" fmla="*/ 5669 h 82374"/>
                  <a:gd name="connsiteX3" fmla="*/ 96 w 57725"/>
                  <a:gd name="connsiteY3" fmla="*/ 62152 h 82374"/>
                  <a:gd name="connsiteX4" fmla="*/ 32767 w 57725"/>
                  <a:gd name="connsiteY4" fmla="*/ 76535 h 8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5" h="82374">
                    <a:moveTo>
                      <a:pt x="32767" y="76535"/>
                    </a:moveTo>
                    <a:cubicBezTo>
                      <a:pt x="49559" y="62733"/>
                      <a:pt x="58789" y="41760"/>
                      <a:pt x="57627" y="20052"/>
                    </a:cubicBezTo>
                    <a:cubicBezTo>
                      <a:pt x="55532" y="1002"/>
                      <a:pt x="40863" y="-5951"/>
                      <a:pt x="25052" y="5669"/>
                    </a:cubicBezTo>
                    <a:cubicBezTo>
                      <a:pt x="8212" y="19446"/>
                      <a:pt x="-1056" y="40424"/>
                      <a:pt x="96" y="62152"/>
                    </a:cubicBezTo>
                    <a:cubicBezTo>
                      <a:pt x="2192" y="81774"/>
                      <a:pt x="16860" y="88251"/>
                      <a:pt x="32767" y="76535"/>
                    </a:cubicBezTo>
                    <a:close/>
                  </a:path>
                </a:pathLst>
              </a:custGeom>
              <a:solidFill>
                <a:srgbClr val="FF81AE"/>
              </a:solidFill>
              <a:ln w="9525" cap="flat">
                <a:noFill/>
                <a:prstDash val="solid"/>
                <a:miter/>
              </a:ln>
            </p:spPr>
            <p:txBody>
              <a:bodyPr rtlCol="0" anchor="ctr"/>
              <a:lstStyle/>
              <a:p>
                <a:pPr defTabSz="914378"/>
                <a:endParaRPr lang="en-US"/>
              </a:p>
            </p:txBody>
          </p:sp>
          <p:sp>
            <p:nvSpPr>
              <p:cNvPr id="357" name="Freeform: Shape 356">
                <a:extLst>
                  <a:ext uri="{FF2B5EF4-FFF2-40B4-BE49-F238E27FC236}">
                    <a16:creationId xmlns:a16="http://schemas.microsoft.com/office/drawing/2014/main" xmlns="" id="{46CAE8CE-E59E-417E-93C1-D8A00ECA3924}"/>
                  </a:ext>
                </a:extLst>
              </p:cNvPr>
              <p:cNvSpPr/>
              <p:nvPr/>
            </p:nvSpPr>
            <p:spPr>
              <a:xfrm>
                <a:off x="4098591" y="1405154"/>
                <a:ext cx="57725" cy="82374"/>
              </a:xfrm>
              <a:custGeom>
                <a:avLst/>
                <a:gdLst>
                  <a:gd name="connsiteX0" fmla="*/ 32767 w 57725"/>
                  <a:gd name="connsiteY0" fmla="*/ 76535 h 82374"/>
                  <a:gd name="connsiteX1" fmla="*/ 57627 w 57725"/>
                  <a:gd name="connsiteY1" fmla="*/ 20052 h 82374"/>
                  <a:gd name="connsiteX2" fmla="*/ 25052 w 57725"/>
                  <a:gd name="connsiteY2" fmla="*/ 5669 h 82374"/>
                  <a:gd name="connsiteX3" fmla="*/ 96 w 57725"/>
                  <a:gd name="connsiteY3" fmla="*/ 62152 h 82374"/>
                  <a:gd name="connsiteX4" fmla="*/ 32767 w 57725"/>
                  <a:gd name="connsiteY4" fmla="*/ 76535 h 8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5" h="82374">
                    <a:moveTo>
                      <a:pt x="32767" y="76535"/>
                    </a:moveTo>
                    <a:cubicBezTo>
                      <a:pt x="49559" y="62733"/>
                      <a:pt x="58789" y="41760"/>
                      <a:pt x="57627" y="20052"/>
                    </a:cubicBezTo>
                    <a:cubicBezTo>
                      <a:pt x="55532" y="1002"/>
                      <a:pt x="40863" y="-5951"/>
                      <a:pt x="25052" y="5669"/>
                    </a:cubicBezTo>
                    <a:cubicBezTo>
                      <a:pt x="8212" y="19446"/>
                      <a:pt x="-1056" y="40424"/>
                      <a:pt x="96" y="62152"/>
                    </a:cubicBezTo>
                    <a:cubicBezTo>
                      <a:pt x="2192" y="81774"/>
                      <a:pt x="16860" y="88251"/>
                      <a:pt x="32767" y="76535"/>
                    </a:cubicBezTo>
                    <a:close/>
                  </a:path>
                </a:pathLst>
              </a:custGeom>
              <a:solidFill>
                <a:srgbClr val="FFFFFF">
                  <a:alpha val="80000"/>
                </a:srgbClr>
              </a:solidFill>
              <a:ln w="9525" cap="flat">
                <a:noFill/>
                <a:prstDash val="solid"/>
                <a:miter/>
              </a:ln>
            </p:spPr>
            <p:txBody>
              <a:bodyPr rtlCol="0" anchor="ctr"/>
              <a:lstStyle/>
              <a:p>
                <a:pPr defTabSz="914378"/>
                <a:endParaRPr lang="en-US"/>
              </a:p>
            </p:txBody>
          </p:sp>
          <p:sp>
            <p:nvSpPr>
              <p:cNvPr id="358" name="Freeform: Shape 357">
                <a:extLst>
                  <a:ext uri="{FF2B5EF4-FFF2-40B4-BE49-F238E27FC236}">
                    <a16:creationId xmlns:a16="http://schemas.microsoft.com/office/drawing/2014/main" xmlns="" id="{DE8743B9-EC3B-4677-AAB6-0BF86DA1FC20}"/>
                  </a:ext>
                </a:extLst>
              </p:cNvPr>
              <p:cNvSpPr/>
              <p:nvPr/>
            </p:nvSpPr>
            <p:spPr>
              <a:xfrm>
                <a:off x="4109305" y="1421997"/>
                <a:ext cx="36245" cy="50928"/>
              </a:xfrm>
              <a:custGeom>
                <a:avLst/>
                <a:gdLst>
                  <a:gd name="connsiteX0" fmla="*/ 26720 w 36245"/>
                  <a:gd name="connsiteY0" fmla="*/ 637 h 50928"/>
                  <a:gd name="connsiteX1" fmla="*/ 36245 w 36245"/>
                  <a:gd name="connsiteY1" fmla="*/ 4923 h 50928"/>
                  <a:gd name="connsiteX2" fmla="*/ 32911 w 36245"/>
                  <a:gd name="connsiteY2" fmla="*/ 12448 h 50928"/>
                  <a:gd name="connsiteX3" fmla="*/ 19386 w 36245"/>
                  <a:gd name="connsiteY3" fmla="*/ 43309 h 50928"/>
                  <a:gd name="connsiteX4" fmla="*/ 16052 w 36245"/>
                  <a:gd name="connsiteY4" fmla="*/ 50929 h 50928"/>
                  <a:gd name="connsiteX5" fmla="*/ 6527 w 36245"/>
                  <a:gd name="connsiteY5" fmla="*/ 46547 h 50928"/>
                  <a:gd name="connsiteX6" fmla="*/ 6527 w 36245"/>
                  <a:gd name="connsiteY6" fmla="*/ 46547 h 50928"/>
                  <a:gd name="connsiteX7" fmla="*/ 50 w 36245"/>
                  <a:gd name="connsiteY7" fmla="*/ 35689 h 50928"/>
                  <a:gd name="connsiteX8" fmla="*/ 14433 w 36245"/>
                  <a:gd name="connsiteY8" fmla="*/ 3208 h 50928"/>
                  <a:gd name="connsiteX9" fmla="*/ 26720 w 36245"/>
                  <a:gd name="connsiteY9" fmla="*/ 637 h 5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45" h="50928">
                    <a:moveTo>
                      <a:pt x="26720" y="637"/>
                    </a:moveTo>
                    <a:lnTo>
                      <a:pt x="36245" y="4923"/>
                    </a:lnTo>
                    <a:lnTo>
                      <a:pt x="32911" y="12448"/>
                    </a:lnTo>
                    <a:cubicBezTo>
                      <a:pt x="33235" y="24238"/>
                      <a:pt x="28273" y="35554"/>
                      <a:pt x="19386" y="43309"/>
                    </a:cubicBezTo>
                    <a:lnTo>
                      <a:pt x="16052" y="50929"/>
                    </a:lnTo>
                    <a:lnTo>
                      <a:pt x="6527" y="46547"/>
                    </a:lnTo>
                    <a:lnTo>
                      <a:pt x="6527" y="46547"/>
                    </a:lnTo>
                    <a:cubicBezTo>
                      <a:pt x="2574" y="44356"/>
                      <a:pt x="98" y="40213"/>
                      <a:pt x="50" y="35689"/>
                    </a:cubicBezTo>
                    <a:cubicBezTo>
                      <a:pt x="-579" y="23194"/>
                      <a:pt x="4755" y="11141"/>
                      <a:pt x="14433" y="3208"/>
                    </a:cubicBezTo>
                    <a:cubicBezTo>
                      <a:pt x="17767" y="203"/>
                      <a:pt x="22463" y="-779"/>
                      <a:pt x="26720" y="637"/>
                    </a:cubicBezTo>
                    <a:close/>
                  </a:path>
                </a:pathLst>
              </a:custGeom>
              <a:solidFill>
                <a:srgbClr val="37474F"/>
              </a:solidFill>
              <a:ln w="9525" cap="flat">
                <a:noFill/>
                <a:prstDash val="solid"/>
                <a:miter/>
              </a:ln>
            </p:spPr>
            <p:txBody>
              <a:bodyPr rtlCol="0" anchor="ctr"/>
              <a:lstStyle/>
              <a:p>
                <a:pPr defTabSz="914378"/>
                <a:endParaRPr lang="en-US"/>
              </a:p>
            </p:txBody>
          </p:sp>
          <p:sp>
            <p:nvSpPr>
              <p:cNvPr id="359" name="Freeform: Shape 358">
                <a:extLst>
                  <a:ext uri="{FF2B5EF4-FFF2-40B4-BE49-F238E27FC236}">
                    <a16:creationId xmlns:a16="http://schemas.microsoft.com/office/drawing/2014/main" xmlns="" id="{9610AD0D-6246-4168-9962-C8C485D5F095}"/>
                  </a:ext>
                </a:extLst>
              </p:cNvPr>
              <p:cNvSpPr/>
              <p:nvPr/>
            </p:nvSpPr>
            <p:spPr>
              <a:xfrm>
                <a:off x="4118731" y="1426179"/>
                <a:ext cx="33541" cy="47456"/>
              </a:xfrm>
              <a:custGeom>
                <a:avLst/>
                <a:gdLst>
                  <a:gd name="connsiteX0" fmla="*/ 33487 w 33541"/>
                  <a:gd name="connsiteY0" fmla="*/ 11600 h 47456"/>
                  <a:gd name="connsiteX1" fmla="*/ 19104 w 33541"/>
                  <a:gd name="connsiteY1" fmla="*/ 44080 h 47456"/>
                  <a:gd name="connsiteX2" fmla="*/ 54 w 33541"/>
                  <a:gd name="connsiteY2" fmla="*/ 35793 h 47456"/>
                  <a:gd name="connsiteX3" fmla="*/ 14437 w 33541"/>
                  <a:gd name="connsiteY3" fmla="*/ 3313 h 47456"/>
                  <a:gd name="connsiteX4" fmla="*/ 33487 w 33541"/>
                  <a:gd name="connsiteY4" fmla="*/ 11600 h 47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1" h="47456">
                    <a:moveTo>
                      <a:pt x="33487" y="11600"/>
                    </a:moveTo>
                    <a:cubicBezTo>
                      <a:pt x="34144" y="24100"/>
                      <a:pt x="28801" y="36165"/>
                      <a:pt x="19104" y="44080"/>
                    </a:cubicBezTo>
                    <a:cubicBezTo>
                      <a:pt x="9579" y="50843"/>
                      <a:pt x="1578" y="47128"/>
                      <a:pt x="54" y="35793"/>
                    </a:cubicBezTo>
                    <a:cubicBezTo>
                      <a:pt x="-603" y="23293"/>
                      <a:pt x="4741" y="11226"/>
                      <a:pt x="14437" y="3313"/>
                    </a:cubicBezTo>
                    <a:cubicBezTo>
                      <a:pt x="23867" y="-3355"/>
                      <a:pt x="32249" y="360"/>
                      <a:pt x="33487" y="11600"/>
                    </a:cubicBezTo>
                    <a:close/>
                  </a:path>
                </a:pathLst>
              </a:custGeom>
              <a:solidFill>
                <a:srgbClr val="455A64"/>
              </a:solidFill>
              <a:ln w="9525" cap="flat">
                <a:noFill/>
                <a:prstDash val="solid"/>
                <a:miter/>
              </a:ln>
            </p:spPr>
            <p:txBody>
              <a:bodyPr rtlCol="0" anchor="ctr"/>
              <a:lstStyle/>
              <a:p>
                <a:pPr defTabSz="914378"/>
                <a:endParaRPr lang="en-US"/>
              </a:p>
            </p:txBody>
          </p:sp>
          <p:sp>
            <p:nvSpPr>
              <p:cNvPr id="360" name="Freeform: Shape 359">
                <a:extLst>
                  <a:ext uri="{FF2B5EF4-FFF2-40B4-BE49-F238E27FC236}">
                    <a16:creationId xmlns:a16="http://schemas.microsoft.com/office/drawing/2014/main" xmlns="" id="{B902BA15-B2CA-4942-832D-A90F24418097}"/>
                  </a:ext>
                </a:extLst>
              </p:cNvPr>
              <p:cNvSpPr/>
              <p:nvPr/>
            </p:nvSpPr>
            <p:spPr>
              <a:xfrm>
                <a:off x="4127220" y="1438110"/>
                <a:ext cx="16664" cy="23558"/>
              </a:xfrm>
              <a:custGeom>
                <a:avLst/>
                <a:gdLst>
                  <a:gd name="connsiteX0" fmla="*/ 16615 w 16664"/>
                  <a:gd name="connsiteY0" fmla="*/ 5765 h 23558"/>
                  <a:gd name="connsiteX1" fmla="*/ 9567 w 16664"/>
                  <a:gd name="connsiteY1" fmla="*/ 21957 h 23558"/>
                  <a:gd name="connsiteX2" fmla="*/ 42 w 16664"/>
                  <a:gd name="connsiteY2" fmla="*/ 17766 h 23558"/>
                  <a:gd name="connsiteX3" fmla="*/ 7090 w 16664"/>
                  <a:gd name="connsiteY3" fmla="*/ 1669 h 23558"/>
                  <a:gd name="connsiteX4" fmla="*/ 16615 w 16664"/>
                  <a:gd name="connsiteY4" fmla="*/ 5765 h 2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4" h="23558">
                    <a:moveTo>
                      <a:pt x="16615" y="5765"/>
                    </a:moveTo>
                    <a:cubicBezTo>
                      <a:pt x="17063" y="11991"/>
                      <a:pt x="14425" y="18041"/>
                      <a:pt x="9567" y="21957"/>
                    </a:cubicBezTo>
                    <a:cubicBezTo>
                      <a:pt x="4995" y="25196"/>
                      <a:pt x="804" y="23386"/>
                      <a:pt x="42" y="17766"/>
                    </a:cubicBezTo>
                    <a:cubicBezTo>
                      <a:pt x="-368" y="11572"/>
                      <a:pt x="2261" y="5566"/>
                      <a:pt x="7090" y="1669"/>
                    </a:cubicBezTo>
                    <a:cubicBezTo>
                      <a:pt x="11853" y="-1665"/>
                      <a:pt x="16044" y="145"/>
                      <a:pt x="16615" y="5765"/>
                    </a:cubicBezTo>
                    <a:close/>
                  </a:path>
                </a:pathLst>
              </a:custGeom>
              <a:solidFill>
                <a:srgbClr val="263238"/>
              </a:solidFill>
              <a:ln w="9525" cap="flat">
                <a:noFill/>
                <a:prstDash val="solid"/>
                <a:miter/>
              </a:ln>
            </p:spPr>
            <p:txBody>
              <a:bodyPr rtlCol="0" anchor="ctr"/>
              <a:lstStyle/>
              <a:p>
                <a:pPr defTabSz="914378"/>
                <a:endParaRPr lang="en-US"/>
              </a:p>
            </p:txBody>
          </p:sp>
          <p:sp>
            <p:nvSpPr>
              <p:cNvPr id="361" name="Freeform: Shape 360">
                <a:extLst>
                  <a:ext uri="{FF2B5EF4-FFF2-40B4-BE49-F238E27FC236}">
                    <a16:creationId xmlns:a16="http://schemas.microsoft.com/office/drawing/2014/main" xmlns="" id="{3677BBD0-5CE8-49D5-9721-0FDF51D7ECE0}"/>
                  </a:ext>
                </a:extLst>
              </p:cNvPr>
              <p:cNvSpPr/>
              <p:nvPr/>
            </p:nvSpPr>
            <p:spPr>
              <a:xfrm rot="-4017002">
                <a:off x="3778639" y="1247751"/>
                <a:ext cx="714565" cy="404241"/>
              </a:xfrm>
              <a:custGeom>
                <a:avLst/>
                <a:gdLst>
                  <a:gd name="connsiteX0" fmla="*/ 714566 w 714565"/>
                  <a:gd name="connsiteY0" fmla="*/ 202121 h 404241"/>
                  <a:gd name="connsiteX1" fmla="*/ 357283 w 714565"/>
                  <a:gd name="connsiteY1" fmla="*/ 404241 h 404241"/>
                  <a:gd name="connsiteX2" fmla="*/ 0 w 714565"/>
                  <a:gd name="connsiteY2" fmla="*/ 202121 h 404241"/>
                  <a:gd name="connsiteX3" fmla="*/ 357283 w 714565"/>
                  <a:gd name="connsiteY3" fmla="*/ 0 h 404241"/>
                  <a:gd name="connsiteX4" fmla="*/ 714566 w 714565"/>
                  <a:gd name="connsiteY4" fmla="*/ 202121 h 404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65" h="404241">
                    <a:moveTo>
                      <a:pt x="714566" y="202121"/>
                    </a:moveTo>
                    <a:cubicBezTo>
                      <a:pt x="714566" y="313749"/>
                      <a:pt x="554605" y="404241"/>
                      <a:pt x="357283" y="404241"/>
                    </a:cubicBezTo>
                    <a:cubicBezTo>
                      <a:pt x="159961" y="404241"/>
                      <a:pt x="0" y="313749"/>
                      <a:pt x="0" y="202121"/>
                    </a:cubicBezTo>
                    <a:cubicBezTo>
                      <a:pt x="0" y="90492"/>
                      <a:pt x="159961" y="0"/>
                      <a:pt x="357283" y="0"/>
                    </a:cubicBezTo>
                    <a:cubicBezTo>
                      <a:pt x="554605" y="0"/>
                      <a:pt x="714566" y="90492"/>
                      <a:pt x="714566" y="202121"/>
                    </a:cubicBezTo>
                    <a:close/>
                  </a:path>
                </a:pathLst>
              </a:custGeom>
              <a:solidFill>
                <a:srgbClr val="FF81AE">
                  <a:alpha val="5000"/>
                </a:srgbClr>
              </a:solidFill>
              <a:ln w="9525" cap="flat">
                <a:noFill/>
                <a:prstDash val="solid"/>
                <a:miter/>
              </a:ln>
            </p:spPr>
            <p:txBody>
              <a:bodyPr rtlCol="0" anchor="ctr"/>
              <a:lstStyle/>
              <a:p>
                <a:pPr defTabSz="914378"/>
                <a:endParaRPr lang="en-US"/>
              </a:p>
            </p:txBody>
          </p:sp>
          <p:sp>
            <p:nvSpPr>
              <p:cNvPr id="362" name="Freeform: Shape 361">
                <a:extLst>
                  <a:ext uri="{FF2B5EF4-FFF2-40B4-BE49-F238E27FC236}">
                    <a16:creationId xmlns:a16="http://schemas.microsoft.com/office/drawing/2014/main" xmlns="" id="{0D17A657-715C-435F-973A-B0ABC834FD17}"/>
                  </a:ext>
                </a:extLst>
              </p:cNvPr>
              <p:cNvSpPr/>
              <p:nvPr/>
            </p:nvSpPr>
            <p:spPr>
              <a:xfrm>
                <a:off x="4135930" y="1163744"/>
                <a:ext cx="232695" cy="286226"/>
              </a:xfrm>
              <a:custGeom>
                <a:avLst/>
                <a:gdLst>
                  <a:gd name="connsiteX0" fmla="*/ 0 w 232695"/>
                  <a:gd name="connsiteY0" fmla="*/ 286226 h 286226"/>
                  <a:gd name="connsiteX1" fmla="*/ 232696 w 232695"/>
                  <a:gd name="connsiteY1" fmla="*/ 129254 h 286226"/>
                  <a:gd name="connsiteX2" fmla="*/ 193167 w 232695"/>
                  <a:gd name="connsiteY2" fmla="*/ 0 h 286226"/>
                  <a:gd name="connsiteX3" fmla="*/ 4096 w 232695"/>
                  <a:gd name="connsiteY3" fmla="*/ 265652 h 286226"/>
                </a:gdLst>
                <a:ahLst/>
                <a:cxnLst>
                  <a:cxn ang="0">
                    <a:pos x="connsiteX0" y="connsiteY0"/>
                  </a:cxn>
                  <a:cxn ang="0">
                    <a:pos x="connsiteX1" y="connsiteY1"/>
                  </a:cxn>
                  <a:cxn ang="0">
                    <a:pos x="connsiteX2" y="connsiteY2"/>
                  </a:cxn>
                  <a:cxn ang="0">
                    <a:pos x="connsiteX3" y="connsiteY3"/>
                  </a:cxn>
                </a:cxnLst>
                <a:rect l="l" t="t" r="r" b="b"/>
                <a:pathLst>
                  <a:path w="232695" h="286226">
                    <a:moveTo>
                      <a:pt x="0" y="286226"/>
                    </a:moveTo>
                    <a:lnTo>
                      <a:pt x="232696" y="129254"/>
                    </a:lnTo>
                    <a:cubicBezTo>
                      <a:pt x="229648" y="74867"/>
                      <a:pt x="215551" y="31052"/>
                      <a:pt x="193167" y="0"/>
                    </a:cubicBezTo>
                    <a:lnTo>
                      <a:pt x="4096" y="265652"/>
                    </a:lnTo>
                    <a:close/>
                  </a:path>
                </a:pathLst>
              </a:custGeom>
              <a:solidFill>
                <a:srgbClr val="FF81AE">
                  <a:alpha val="10000"/>
                </a:srgbClr>
              </a:solidFill>
              <a:ln w="9525" cap="flat">
                <a:noFill/>
                <a:prstDash val="solid"/>
                <a:miter/>
              </a:ln>
            </p:spPr>
            <p:txBody>
              <a:bodyPr rtlCol="0" anchor="ctr"/>
              <a:lstStyle/>
              <a:p>
                <a:pPr defTabSz="914378"/>
                <a:endParaRPr lang="en-US"/>
              </a:p>
            </p:txBody>
          </p:sp>
          <p:sp>
            <p:nvSpPr>
              <p:cNvPr id="363" name="Freeform: Shape 362">
                <a:extLst>
                  <a:ext uri="{FF2B5EF4-FFF2-40B4-BE49-F238E27FC236}">
                    <a16:creationId xmlns:a16="http://schemas.microsoft.com/office/drawing/2014/main" xmlns="" id="{8D50905A-CF25-4467-B972-795BDFACDADA}"/>
                  </a:ext>
                </a:extLst>
              </p:cNvPr>
              <p:cNvSpPr/>
              <p:nvPr/>
            </p:nvSpPr>
            <p:spPr>
              <a:xfrm>
                <a:off x="4131813" y="1110344"/>
                <a:ext cx="197284" cy="319052"/>
              </a:xfrm>
              <a:custGeom>
                <a:avLst/>
                <a:gdLst>
                  <a:gd name="connsiteX0" fmla="*/ 197284 w 197284"/>
                  <a:gd name="connsiteY0" fmla="*/ 53400 h 319052"/>
                  <a:gd name="connsiteX1" fmla="*/ 64411 w 197284"/>
                  <a:gd name="connsiteY1" fmla="*/ 4156 h 319052"/>
                  <a:gd name="connsiteX2" fmla="*/ 63744 w 197284"/>
                  <a:gd name="connsiteY2" fmla="*/ 4823 h 319052"/>
                  <a:gd name="connsiteX3" fmla="*/ 4117 w 197284"/>
                  <a:gd name="connsiteY3" fmla="*/ 236661 h 319052"/>
                  <a:gd name="connsiteX4" fmla="*/ 8213 w 197284"/>
                  <a:gd name="connsiteY4" fmla="*/ 319052 h 31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84" h="319052">
                    <a:moveTo>
                      <a:pt x="197284" y="53400"/>
                    </a:moveTo>
                    <a:cubicBezTo>
                      <a:pt x="167909" y="10479"/>
                      <a:pt x="114664" y="-9254"/>
                      <a:pt x="64411" y="4156"/>
                    </a:cubicBezTo>
                    <a:lnTo>
                      <a:pt x="63744" y="4823"/>
                    </a:lnTo>
                    <a:cubicBezTo>
                      <a:pt x="63744" y="4823"/>
                      <a:pt x="15357" y="166748"/>
                      <a:pt x="4117" y="236661"/>
                    </a:cubicBezTo>
                    <a:cubicBezTo>
                      <a:pt x="-7122" y="306575"/>
                      <a:pt x="8213" y="319052"/>
                      <a:pt x="8213" y="319052"/>
                    </a:cubicBezTo>
                    <a:close/>
                  </a:path>
                </a:pathLst>
              </a:custGeom>
              <a:solidFill>
                <a:srgbClr val="FF81AE">
                  <a:alpha val="20000"/>
                </a:srgbClr>
              </a:solidFill>
              <a:ln w="9525" cap="flat">
                <a:noFill/>
                <a:prstDash val="solid"/>
                <a:miter/>
              </a:ln>
            </p:spPr>
            <p:txBody>
              <a:bodyPr rtlCol="0" anchor="ctr"/>
              <a:lstStyle/>
              <a:p>
                <a:pPr defTabSz="914378"/>
                <a:endParaRPr lang="en-US"/>
              </a:p>
            </p:txBody>
          </p:sp>
          <p:sp>
            <p:nvSpPr>
              <p:cNvPr id="364" name="Freeform: Shape 363">
                <a:extLst>
                  <a:ext uri="{FF2B5EF4-FFF2-40B4-BE49-F238E27FC236}">
                    <a16:creationId xmlns:a16="http://schemas.microsoft.com/office/drawing/2014/main" xmlns="" id="{0448ABAD-03E6-441B-AD61-CC240DBA1CD0}"/>
                  </a:ext>
                </a:extLst>
              </p:cNvPr>
              <p:cNvSpPr/>
              <p:nvPr/>
            </p:nvSpPr>
            <p:spPr>
              <a:xfrm>
                <a:off x="3925523" y="1268138"/>
                <a:ext cx="210407" cy="194119"/>
              </a:xfrm>
              <a:custGeom>
                <a:avLst/>
                <a:gdLst>
                  <a:gd name="connsiteX0" fmla="*/ 210407 w 210407"/>
                  <a:gd name="connsiteY0" fmla="*/ 181832 h 194119"/>
                  <a:gd name="connsiteX1" fmla="*/ 79343 w 210407"/>
                  <a:gd name="connsiteY1" fmla="*/ 0 h 194119"/>
                  <a:gd name="connsiteX2" fmla="*/ 0 w 210407"/>
                  <a:gd name="connsiteY2" fmla="*/ 167259 h 194119"/>
                  <a:gd name="connsiteX3" fmla="*/ 196120 w 210407"/>
                  <a:gd name="connsiteY3" fmla="*/ 194120 h 194119"/>
                </a:gdLst>
                <a:ahLst/>
                <a:cxnLst>
                  <a:cxn ang="0">
                    <a:pos x="connsiteX0" y="connsiteY0"/>
                  </a:cxn>
                  <a:cxn ang="0">
                    <a:pos x="connsiteX1" y="connsiteY1"/>
                  </a:cxn>
                  <a:cxn ang="0">
                    <a:pos x="connsiteX2" y="connsiteY2"/>
                  </a:cxn>
                  <a:cxn ang="0">
                    <a:pos x="connsiteX3" y="connsiteY3"/>
                  </a:cxn>
                </a:cxnLst>
                <a:rect l="l" t="t" r="r" b="b"/>
                <a:pathLst>
                  <a:path w="210407" h="194119">
                    <a:moveTo>
                      <a:pt x="210407" y="181832"/>
                    </a:moveTo>
                    <a:lnTo>
                      <a:pt x="79343" y="0"/>
                    </a:lnTo>
                    <a:cubicBezTo>
                      <a:pt x="44691" y="51480"/>
                      <a:pt x="17945" y="107857"/>
                      <a:pt x="0" y="167259"/>
                    </a:cubicBezTo>
                    <a:lnTo>
                      <a:pt x="196120" y="194120"/>
                    </a:lnTo>
                    <a:close/>
                  </a:path>
                </a:pathLst>
              </a:custGeom>
              <a:solidFill>
                <a:srgbClr val="FF81AE">
                  <a:alpha val="10000"/>
                </a:srgbClr>
              </a:solidFill>
              <a:ln w="9525" cap="flat">
                <a:noFill/>
                <a:prstDash val="solid"/>
                <a:miter/>
              </a:ln>
            </p:spPr>
            <p:txBody>
              <a:bodyPr rtlCol="0" anchor="ctr"/>
              <a:lstStyle/>
              <a:p>
                <a:pPr defTabSz="914378"/>
                <a:endParaRPr lang="en-US"/>
              </a:p>
            </p:txBody>
          </p:sp>
          <p:sp>
            <p:nvSpPr>
              <p:cNvPr id="365" name="Freeform: Shape 364">
                <a:extLst>
                  <a:ext uri="{FF2B5EF4-FFF2-40B4-BE49-F238E27FC236}">
                    <a16:creationId xmlns:a16="http://schemas.microsoft.com/office/drawing/2014/main" xmlns="" id="{9FA767AD-9882-4901-9F4A-FAC792B9663F}"/>
                  </a:ext>
                </a:extLst>
              </p:cNvPr>
              <p:cNvSpPr/>
              <p:nvPr/>
            </p:nvSpPr>
            <p:spPr>
              <a:xfrm>
                <a:off x="3902124" y="1435397"/>
                <a:ext cx="219518" cy="225361"/>
              </a:xfrm>
              <a:custGeom>
                <a:avLst/>
                <a:gdLst>
                  <a:gd name="connsiteX0" fmla="*/ 23399 w 219518"/>
                  <a:gd name="connsiteY0" fmla="*/ 0 h 225361"/>
                  <a:gd name="connsiteX1" fmla="*/ 7968 w 219518"/>
                  <a:gd name="connsiteY1" fmla="*/ 225361 h 225361"/>
                  <a:gd name="connsiteX2" fmla="*/ 8540 w 219518"/>
                  <a:gd name="connsiteY2" fmla="*/ 225361 h 225361"/>
                  <a:gd name="connsiteX3" fmla="*/ 166560 w 219518"/>
                  <a:gd name="connsiteY3" fmla="*/ 104299 h 225361"/>
                  <a:gd name="connsiteX4" fmla="*/ 219519 w 219518"/>
                  <a:gd name="connsiteY4" fmla="*/ 26575 h 225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18" h="225361">
                    <a:moveTo>
                      <a:pt x="23399" y="0"/>
                    </a:moveTo>
                    <a:cubicBezTo>
                      <a:pt x="-699" y="80296"/>
                      <a:pt x="-6795" y="160782"/>
                      <a:pt x="7968" y="225361"/>
                    </a:cubicBezTo>
                    <a:lnTo>
                      <a:pt x="8540" y="225361"/>
                    </a:lnTo>
                    <a:cubicBezTo>
                      <a:pt x="8540" y="225361"/>
                      <a:pt x="119697" y="150114"/>
                      <a:pt x="166560" y="104299"/>
                    </a:cubicBezTo>
                    <a:cubicBezTo>
                      <a:pt x="213423" y="58483"/>
                      <a:pt x="219519" y="26575"/>
                      <a:pt x="219519" y="26575"/>
                    </a:cubicBezTo>
                    <a:close/>
                  </a:path>
                </a:pathLst>
              </a:custGeom>
              <a:solidFill>
                <a:srgbClr val="FF81AE">
                  <a:alpha val="20000"/>
                </a:srgbClr>
              </a:solidFill>
              <a:ln w="9525" cap="flat">
                <a:noFill/>
                <a:prstDash val="solid"/>
                <a:miter/>
              </a:ln>
            </p:spPr>
            <p:txBody>
              <a:bodyPr rtlCol="0" anchor="ctr"/>
              <a:lstStyle/>
              <a:p>
                <a:pPr defTabSz="914378"/>
                <a:endParaRPr lang="en-US"/>
              </a:p>
            </p:txBody>
          </p:sp>
          <p:sp>
            <p:nvSpPr>
              <p:cNvPr id="366" name="Freeform: Shape 365">
                <a:extLst>
                  <a:ext uri="{FF2B5EF4-FFF2-40B4-BE49-F238E27FC236}">
                    <a16:creationId xmlns:a16="http://schemas.microsoft.com/office/drawing/2014/main" xmlns="" id="{6AFC993F-A1A8-4FD0-BF5B-0BE15C19EE96}"/>
                  </a:ext>
                </a:extLst>
              </p:cNvPr>
              <p:cNvSpPr/>
              <p:nvPr/>
            </p:nvSpPr>
            <p:spPr>
              <a:xfrm>
                <a:off x="4034203" y="1449971"/>
                <a:ext cx="118586" cy="339032"/>
              </a:xfrm>
              <a:custGeom>
                <a:avLst/>
                <a:gdLst>
                  <a:gd name="connsiteX0" fmla="*/ 101727 w 118586"/>
                  <a:gd name="connsiteY0" fmla="*/ 0 h 339032"/>
                  <a:gd name="connsiteX1" fmla="*/ 0 w 118586"/>
                  <a:gd name="connsiteY1" fmla="*/ 338709 h 339032"/>
                  <a:gd name="connsiteX2" fmla="*/ 118586 w 118586"/>
                  <a:gd name="connsiteY2" fmla="*/ 300609 h 339032"/>
                  <a:gd name="connsiteX3" fmla="*/ 111442 w 118586"/>
                  <a:gd name="connsiteY3" fmla="*/ 8096 h 339032"/>
                </a:gdLst>
                <a:ahLst/>
                <a:cxnLst>
                  <a:cxn ang="0">
                    <a:pos x="connsiteX0" y="connsiteY0"/>
                  </a:cxn>
                  <a:cxn ang="0">
                    <a:pos x="connsiteX1" y="connsiteY1"/>
                  </a:cxn>
                  <a:cxn ang="0">
                    <a:pos x="connsiteX2" y="connsiteY2"/>
                  </a:cxn>
                  <a:cxn ang="0">
                    <a:pos x="connsiteX3" y="connsiteY3"/>
                  </a:cxn>
                </a:cxnLst>
                <a:rect l="l" t="t" r="r" b="b"/>
                <a:pathLst>
                  <a:path w="118586" h="339032">
                    <a:moveTo>
                      <a:pt x="101727" y="0"/>
                    </a:moveTo>
                    <a:lnTo>
                      <a:pt x="0" y="338709"/>
                    </a:lnTo>
                    <a:cubicBezTo>
                      <a:pt x="38100" y="341376"/>
                      <a:pt x="78772" y="327469"/>
                      <a:pt x="118586" y="300609"/>
                    </a:cubicBezTo>
                    <a:lnTo>
                      <a:pt x="111442" y="8096"/>
                    </a:lnTo>
                    <a:close/>
                  </a:path>
                </a:pathLst>
              </a:custGeom>
              <a:solidFill>
                <a:srgbClr val="FF81AE">
                  <a:alpha val="10000"/>
                </a:srgbClr>
              </a:solidFill>
              <a:ln w="9525" cap="flat">
                <a:noFill/>
                <a:prstDash val="solid"/>
                <a:miter/>
              </a:ln>
            </p:spPr>
            <p:txBody>
              <a:bodyPr rtlCol="0" anchor="ctr"/>
              <a:lstStyle/>
              <a:p>
                <a:pPr defTabSz="914378"/>
                <a:endParaRPr lang="en-US"/>
              </a:p>
            </p:txBody>
          </p:sp>
          <p:sp>
            <p:nvSpPr>
              <p:cNvPr id="367" name="Freeform: Shape 366">
                <a:extLst>
                  <a:ext uri="{FF2B5EF4-FFF2-40B4-BE49-F238E27FC236}">
                    <a16:creationId xmlns:a16="http://schemas.microsoft.com/office/drawing/2014/main" xmlns="" id="{EC83610E-9644-4662-9EDA-B11F6CCEF234}"/>
                  </a:ext>
                </a:extLst>
              </p:cNvPr>
              <p:cNvSpPr/>
              <p:nvPr/>
            </p:nvSpPr>
            <p:spPr>
              <a:xfrm>
                <a:off x="4145455" y="1450717"/>
                <a:ext cx="155543" cy="299957"/>
              </a:xfrm>
              <a:custGeom>
                <a:avLst/>
                <a:gdLst>
                  <a:gd name="connsiteX0" fmla="*/ 7334 w 155543"/>
                  <a:gd name="connsiteY0" fmla="*/ 299958 h 299957"/>
                  <a:gd name="connsiteX1" fmla="*/ 155543 w 155543"/>
                  <a:gd name="connsiteY1" fmla="*/ 123935 h 299957"/>
                  <a:gd name="connsiteX2" fmla="*/ 155543 w 155543"/>
                  <a:gd name="connsiteY2" fmla="*/ 122888 h 299957"/>
                  <a:gd name="connsiteX3" fmla="*/ 57150 w 155543"/>
                  <a:gd name="connsiteY3" fmla="*/ 12112 h 299957"/>
                  <a:gd name="connsiteX4" fmla="*/ 0 w 155543"/>
                  <a:gd name="connsiteY4" fmla="*/ 7445 h 29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43" h="299957">
                    <a:moveTo>
                      <a:pt x="7334" y="299958"/>
                    </a:moveTo>
                    <a:cubicBezTo>
                      <a:pt x="62484" y="262715"/>
                      <a:pt x="115443" y="200612"/>
                      <a:pt x="155543" y="123935"/>
                    </a:cubicBezTo>
                    <a:lnTo>
                      <a:pt x="155543" y="122888"/>
                    </a:lnTo>
                    <a:cubicBezTo>
                      <a:pt x="155543" y="122888"/>
                      <a:pt x="92678" y="36306"/>
                      <a:pt x="57150" y="12112"/>
                    </a:cubicBezTo>
                    <a:cubicBezTo>
                      <a:pt x="21622" y="-12082"/>
                      <a:pt x="0" y="7445"/>
                      <a:pt x="0" y="7445"/>
                    </a:cubicBezTo>
                    <a:close/>
                  </a:path>
                </a:pathLst>
              </a:custGeom>
              <a:solidFill>
                <a:srgbClr val="FF81AE">
                  <a:alpha val="20000"/>
                </a:srgbClr>
              </a:solidFill>
              <a:ln w="9525" cap="flat">
                <a:noFill/>
                <a:prstDash val="solid"/>
                <a:miter/>
              </a:ln>
            </p:spPr>
            <p:txBody>
              <a:bodyPr rtlCol="0" anchor="ctr"/>
              <a:lstStyle/>
              <a:p>
                <a:pPr defTabSz="914378"/>
                <a:endParaRPr lang="en-US"/>
              </a:p>
            </p:txBody>
          </p:sp>
          <p:sp>
            <p:nvSpPr>
              <p:cNvPr id="368" name="Freeform: Shape 367">
                <a:extLst>
                  <a:ext uri="{FF2B5EF4-FFF2-40B4-BE49-F238E27FC236}">
                    <a16:creationId xmlns:a16="http://schemas.microsoft.com/office/drawing/2014/main" xmlns="" id="{A017D597-BD05-48FD-9970-C9548A147452}"/>
                  </a:ext>
                </a:extLst>
              </p:cNvPr>
              <p:cNvSpPr/>
              <p:nvPr/>
            </p:nvSpPr>
            <p:spPr>
              <a:xfrm>
                <a:off x="4114135" y="1117313"/>
                <a:ext cx="81483" cy="307226"/>
              </a:xfrm>
              <a:custGeom>
                <a:avLst/>
                <a:gdLst>
                  <a:gd name="connsiteX0" fmla="*/ 28938 w 81483"/>
                  <a:gd name="connsiteY0" fmla="*/ 293415 h 307226"/>
                  <a:gd name="connsiteX1" fmla="*/ 81326 w 81483"/>
                  <a:gd name="connsiteY1" fmla="*/ 5855 h 307226"/>
                  <a:gd name="connsiteX2" fmla="*/ 73611 w 81483"/>
                  <a:gd name="connsiteY2" fmla="*/ 3950 h 307226"/>
                  <a:gd name="connsiteX3" fmla="*/ 19509 w 81483"/>
                  <a:gd name="connsiteY3" fmla="*/ 151302 h 307226"/>
                  <a:gd name="connsiteX4" fmla="*/ 17699 w 81483"/>
                  <a:gd name="connsiteY4" fmla="*/ 307226 h 307226"/>
                  <a:gd name="connsiteX5" fmla="*/ 28938 w 81483"/>
                  <a:gd name="connsiteY5" fmla="*/ 293415 h 30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83" h="307226">
                    <a:moveTo>
                      <a:pt x="28938" y="293415"/>
                    </a:moveTo>
                    <a:lnTo>
                      <a:pt x="81326" y="5855"/>
                    </a:lnTo>
                    <a:cubicBezTo>
                      <a:pt x="82469" y="-813"/>
                      <a:pt x="77135" y="-2241"/>
                      <a:pt x="73611" y="3950"/>
                    </a:cubicBezTo>
                    <a:cubicBezTo>
                      <a:pt x="60943" y="26524"/>
                      <a:pt x="39416" y="72435"/>
                      <a:pt x="19509" y="151302"/>
                    </a:cubicBezTo>
                    <a:cubicBezTo>
                      <a:pt x="-9066" y="262935"/>
                      <a:pt x="-3256" y="306845"/>
                      <a:pt x="17699" y="307226"/>
                    </a:cubicBezTo>
                    <a:cubicBezTo>
                      <a:pt x="22271" y="307321"/>
                      <a:pt x="27605" y="300654"/>
                      <a:pt x="28938" y="293415"/>
                    </a:cubicBezTo>
                    <a:close/>
                  </a:path>
                </a:pathLst>
              </a:custGeom>
              <a:solidFill>
                <a:srgbClr val="455A64"/>
              </a:solidFill>
              <a:ln w="9525" cap="flat">
                <a:noFill/>
                <a:prstDash val="solid"/>
                <a:miter/>
              </a:ln>
            </p:spPr>
            <p:txBody>
              <a:bodyPr rtlCol="0" anchor="ctr"/>
              <a:lstStyle/>
              <a:p>
                <a:pPr defTabSz="914378"/>
                <a:endParaRPr lang="en-US"/>
              </a:p>
            </p:txBody>
          </p:sp>
          <p:sp>
            <p:nvSpPr>
              <p:cNvPr id="369" name="Freeform: Shape 368">
                <a:extLst>
                  <a:ext uri="{FF2B5EF4-FFF2-40B4-BE49-F238E27FC236}">
                    <a16:creationId xmlns:a16="http://schemas.microsoft.com/office/drawing/2014/main" xmlns="" id="{B0DD5C1E-B003-4942-834F-2B5F3E200359}"/>
                  </a:ext>
                </a:extLst>
              </p:cNvPr>
              <p:cNvSpPr/>
              <p:nvPr/>
            </p:nvSpPr>
            <p:spPr>
              <a:xfrm>
                <a:off x="3912568" y="1472027"/>
                <a:ext cx="207584" cy="194768"/>
              </a:xfrm>
              <a:custGeom>
                <a:avLst/>
                <a:gdLst>
                  <a:gd name="connsiteX0" fmla="*/ 196787 w 207584"/>
                  <a:gd name="connsiteY0" fmla="*/ 2708 h 194768"/>
                  <a:gd name="connsiteX1" fmla="*/ 3429 w 207584"/>
                  <a:gd name="connsiteY1" fmla="*/ 182540 h 194768"/>
                  <a:gd name="connsiteX2" fmla="*/ 3429 w 207584"/>
                  <a:gd name="connsiteY2" fmla="*/ 194732 h 194768"/>
                  <a:gd name="connsiteX3" fmla="*/ 105918 w 207584"/>
                  <a:gd name="connsiteY3" fmla="*/ 140059 h 194768"/>
                  <a:gd name="connsiteX4" fmla="*/ 207455 w 207584"/>
                  <a:gd name="connsiteY4" fmla="*/ 6042 h 194768"/>
                  <a:gd name="connsiteX5" fmla="*/ 196787 w 207584"/>
                  <a:gd name="connsiteY5" fmla="*/ 2708 h 1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84" h="194768">
                    <a:moveTo>
                      <a:pt x="196787" y="2708"/>
                    </a:moveTo>
                    <a:lnTo>
                      <a:pt x="3429" y="182540"/>
                    </a:lnTo>
                    <a:cubicBezTo>
                      <a:pt x="-1047" y="186731"/>
                      <a:pt x="-1238" y="195399"/>
                      <a:pt x="3429" y="194732"/>
                    </a:cubicBezTo>
                    <a:cubicBezTo>
                      <a:pt x="19717" y="192446"/>
                      <a:pt x="52197" y="181873"/>
                      <a:pt x="105918" y="140059"/>
                    </a:cubicBezTo>
                    <a:cubicBezTo>
                      <a:pt x="182118" y="80813"/>
                      <a:pt x="209741" y="35284"/>
                      <a:pt x="207455" y="6042"/>
                    </a:cubicBezTo>
                    <a:cubicBezTo>
                      <a:pt x="206597" y="-721"/>
                      <a:pt x="201645" y="-1769"/>
                      <a:pt x="196787" y="2708"/>
                    </a:cubicBezTo>
                    <a:close/>
                  </a:path>
                </a:pathLst>
              </a:custGeom>
              <a:solidFill>
                <a:srgbClr val="455A64"/>
              </a:solidFill>
              <a:ln w="9525" cap="flat">
                <a:noFill/>
                <a:prstDash val="solid"/>
                <a:miter/>
              </a:ln>
            </p:spPr>
            <p:txBody>
              <a:bodyPr rtlCol="0" anchor="ctr"/>
              <a:lstStyle/>
              <a:p>
                <a:pPr defTabSz="914378"/>
                <a:endParaRPr lang="en-US"/>
              </a:p>
            </p:txBody>
          </p:sp>
          <p:sp>
            <p:nvSpPr>
              <p:cNvPr id="370" name="Freeform: Shape 369">
                <a:extLst>
                  <a:ext uri="{FF2B5EF4-FFF2-40B4-BE49-F238E27FC236}">
                    <a16:creationId xmlns:a16="http://schemas.microsoft.com/office/drawing/2014/main" xmlns="" id="{EF0A8EA2-0964-4BE0-A545-F99ABEC98FF0}"/>
                  </a:ext>
                </a:extLst>
              </p:cNvPr>
              <p:cNvSpPr/>
              <p:nvPr/>
            </p:nvSpPr>
            <p:spPr>
              <a:xfrm>
                <a:off x="4152725" y="1427966"/>
                <a:ext cx="151427" cy="145281"/>
              </a:xfrm>
              <a:custGeom>
                <a:avLst/>
                <a:gdLst>
                  <a:gd name="connsiteX0" fmla="*/ 2445 w 151427"/>
                  <a:gd name="connsiteY0" fmla="*/ 37054 h 145281"/>
                  <a:gd name="connsiteX1" fmla="*/ 143415 w 151427"/>
                  <a:gd name="connsiteY1" fmla="*/ 144782 h 145281"/>
                  <a:gd name="connsiteX2" fmla="*/ 151321 w 151427"/>
                  <a:gd name="connsiteY2" fmla="*/ 134495 h 145281"/>
                  <a:gd name="connsiteX3" fmla="*/ 103029 w 151427"/>
                  <a:gd name="connsiteY3" fmla="*/ 41912 h 145281"/>
                  <a:gd name="connsiteX4" fmla="*/ 3302 w 151427"/>
                  <a:gd name="connsiteY4" fmla="*/ 19909 h 145281"/>
                  <a:gd name="connsiteX5" fmla="*/ 2445 w 151427"/>
                  <a:gd name="connsiteY5" fmla="*/ 37054 h 14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27" h="145281">
                    <a:moveTo>
                      <a:pt x="2445" y="37054"/>
                    </a:moveTo>
                    <a:lnTo>
                      <a:pt x="143415" y="144782"/>
                    </a:lnTo>
                    <a:cubicBezTo>
                      <a:pt x="146654" y="147258"/>
                      <a:pt x="152273" y="140019"/>
                      <a:pt x="151321" y="134495"/>
                    </a:cubicBezTo>
                    <a:cubicBezTo>
                      <a:pt x="144396" y="99652"/>
                      <a:pt x="127632" y="67524"/>
                      <a:pt x="103029" y="41912"/>
                    </a:cubicBezTo>
                    <a:cubicBezTo>
                      <a:pt x="55404" y="-10571"/>
                      <a:pt x="21876" y="-8761"/>
                      <a:pt x="3302" y="19909"/>
                    </a:cubicBezTo>
                    <a:cubicBezTo>
                      <a:pt x="-794" y="26195"/>
                      <a:pt x="-1079" y="34292"/>
                      <a:pt x="2445" y="37054"/>
                    </a:cubicBezTo>
                    <a:close/>
                  </a:path>
                </a:pathLst>
              </a:custGeom>
              <a:solidFill>
                <a:srgbClr val="455A64"/>
              </a:solidFill>
              <a:ln w="9525" cap="flat">
                <a:noFill/>
                <a:prstDash val="solid"/>
                <a:miter/>
              </a:ln>
            </p:spPr>
            <p:txBody>
              <a:bodyPr rtlCol="0" anchor="ctr"/>
              <a:lstStyle/>
              <a:p>
                <a:pPr defTabSz="914378"/>
                <a:endParaRPr lang="en-US"/>
              </a:p>
            </p:txBody>
          </p:sp>
        </p:grpSp>
      </p:grpSp>
      <p:grpSp>
        <p:nvGrpSpPr>
          <p:cNvPr id="371" name="Graphic 4">
            <a:extLst>
              <a:ext uri="{FF2B5EF4-FFF2-40B4-BE49-F238E27FC236}">
                <a16:creationId xmlns:a16="http://schemas.microsoft.com/office/drawing/2014/main" xmlns="" id="{AE81B14E-DB14-4E66-87B1-7C827E0B9E44}"/>
              </a:ext>
            </a:extLst>
          </p:cNvPr>
          <p:cNvGrpSpPr/>
          <p:nvPr/>
        </p:nvGrpSpPr>
        <p:grpSpPr>
          <a:xfrm>
            <a:off x="5093463" y="2499196"/>
            <a:ext cx="1370628" cy="1934945"/>
            <a:chOff x="1478863" y="2788114"/>
            <a:chExt cx="1480435" cy="2089962"/>
          </a:xfrm>
        </p:grpSpPr>
        <p:grpSp>
          <p:nvGrpSpPr>
            <p:cNvPr id="372" name="Graphic 4">
              <a:extLst>
                <a:ext uri="{FF2B5EF4-FFF2-40B4-BE49-F238E27FC236}">
                  <a16:creationId xmlns:a16="http://schemas.microsoft.com/office/drawing/2014/main" xmlns="" id="{60161F25-EE2D-4B9E-9315-F5555743683F}"/>
                </a:ext>
              </a:extLst>
            </p:cNvPr>
            <p:cNvGrpSpPr/>
            <p:nvPr/>
          </p:nvGrpSpPr>
          <p:grpSpPr>
            <a:xfrm>
              <a:off x="2106438" y="3708348"/>
              <a:ext cx="790353" cy="938822"/>
              <a:chOff x="2106438" y="3708348"/>
              <a:chExt cx="790353" cy="938822"/>
            </a:xfrm>
          </p:grpSpPr>
          <p:sp>
            <p:nvSpPr>
              <p:cNvPr id="373" name="Freeform: Shape 372">
                <a:extLst>
                  <a:ext uri="{FF2B5EF4-FFF2-40B4-BE49-F238E27FC236}">
                    <a16:creationId xmlns:a16="http://schemas.microsoft.com/office/drawing/2014/main" xmlns="" id="{C0AC0051-96DD-4BF5-8CC9-BA6EFB13B585}"/>
                  </a:ext>
                </a:extLst>
              </p:cNvPr>
              <p:cNvSpPr/>
              <p:nvPr/>
            </p:nvSpPr>
            <p:spPr>
              <a:xfrm>
                <a:off x="2170523" y="4334659"/>
                <a:ext cx="402449" cy="120290"/>
              </a:xfrm>
              <a:custGeom>
                <a:avLst/>
                <a:gdLst>
                  <a:gd name="connsiteX0" fmla="*/ 402449 w 402449"/>
                  <a:gd name="connsiteY0" fmla="*/ 63871 h 120290"/>
                  <a:gd name="connsiteX1" fmla="*/ 392924 w 402449"/>
                  <a:gd name="connsiteY1" fmla="*/ 91684 h 120290"/>
                  <a:gd name="connsiteX2" fmla="*/ 297674 w 402449"/>
                  <a:gd name="connsiteY2" fmla="*/ 120259 h 120290"/>
                  <a:gd name="connsiteX3" fmla="*/ 167849 w 402449"/>
                  <a:gd name="connsiteY3" fmla="*/ 91112 h 120290"/>
                  <a:gd name="connsiteX4" fmla="*/ 80504 w 402449"/>
                  <a:gd name="connsiteY4" fmla="*/ 82349 h 120290"/>
                  <a:gd name="connsiteX5" fmla="*/ 304 w 402449"/>
                  <a:gd name="connsiteY5" fmla="*/ 33010 h 120290"/>
                  <a:gd name="connsiteX6" fmla="*/ 4876 w 402449"/>
                  <a:gd name="connsiteY6" fmla="*/ 53 h 120290"/>
                  <a:gd name="connsiteX7" fmla="*/ 402449 w 402449"/>
                  <a:gd name="connsiteY7" fmla="*/ 63871 h 12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449" h="120290">
                    <a:moveTo>
                      <a:pt x="402449" y="63871"/>
                    </a:moveTo>
                    <a:cubicBezTo>
                      <a:pt x="401878" y="73834"/>
                      <a:pt x="398582" y="83454"/>
                      <a:pt x="392924" y="91684"/>
                    </a:cubicBezTo>
                    <a:cubicBezTo>
                      <a:pt x="387400" y="100637"/>
                      <a:pt x="348348" y="121211"/>
                      <a:pt x="297674" y="120259"/>
                    </a:cubicBezTo>
                    <a:cubicBezTo>
                      <a:pt x="247001" y="119307"/>
                      <a:pt x="195090" y="95970"/>
                      <a:pt x="167849" y="91112"/>
                    </a:cubicBezTo>
                    <a:cubicBezTo>
                      <a:pt x="140607" y="86255"/>
                      <a:pt x="112032" y="89303"/>
                      <a:pt x="80504" y="82349"/>
                    </a:cubicBezTo>
                    <a:cubicBezTo>
                      <a:pt x="48977" y="75396"/>
                      <a:pt x="19354" y="65395"/>
                      <a:pt x="304" y="33010"/>
                    </a:cubicBezTo>
                    <a:cubicBezTo>
                      <a:pt x="-1030" y="22437"/>
                      <a:pt x="2304" y="1101"/>
                      <a:pt x="4876" y="53"/>
                    </a:cubicBezTo>
                    <a:cubicBezTo>
                      <a:pt x="11924" y="-2137"/>
                      <a:pt x="402449" y="63871"/>
                      <a:pt x="402449" y="63871"/>
                    </a:cubicBezTo>
                    <a:close/>
                  </a:path>
                </a:pathLst>
              </a:custGeom>
              <a:solidFill>
                <a:srgbClr val="263238"/>
              </a:solidFill>
              <a:ln w="9525" cap="flat">
                <a:noFill/>
                <a:prstDash val="solid"/>
                <a:miter/>
              </a:ln>
            </p:spPr>
            <p:txBody>
              <a:bodyPr rtlCol="0" anchor="ctr"/>
              <a:lstStyle/>
              <a:p>
                <a:pPr defTabSz="914378"/>
                <a:endParaRPr lang="en-US"/>
              </a:p>
            </p:txBody>
          </p:sp>
          <p:sp>
            <p:nvSpPr>
              <p:cNvPr id="374" name="Freeform: Shape 373">
                <a:extLst>
                  <a:ext uri="{FF2B5EF4-FFF2-40B4-BE49-F238E27FC236}">
                    <a16:creationId xmlns:a16="http://schemas.microsoft.com/office/drawing/2014/main" xmlns="" id="{EF92B7B1-0A2D-40E8-86A5-8138FB6EEACC}"/>
                  </a:ext>
                </a:extLst>
              </p:cNvPr>
              <p:cNvSpPr/>
              <p:nvPr/>
            </p:nvSpPr>
            <p:spPr>
              <a:xfrm>
                <a:off x="2175052" y="4228508"/>
                <a:ext cx="403456" cy="204989"/>
              </a:xfrm>
              <a:custGeom>
                <a:avLst/>
                <a:gdLst>
                  <a:gd name="connsiteX0" fmla="*/ 158271 w 403456"/>
                  <a:gd name="connsiteY0" fmla="*/ 10668 h 204989"/>
                  <a:gd name="connsiteX1" fmla="*/ 279810 w 403456"/>
                  <a:gd name="connsiteY1" fmla="*/ 66485 h 204989"/>
                  <a:gd name="connsiteX2" fmla="*/ 391539 w 403456"/>
                  <a:gd name="connsiteY2" fmla="*/ 110395 h 204989"/>
                  <a:gd name="connsiteX3" fmla="*/ 353439 w 403456"/>
                  <a:gd name="connsiteY3" fmla="*/ 187547 h 204989"/>
                  <a:gd name="connsiteX4" fmla="*/ 304004 w 403456"/>
                  <a:gd name="connsiteY4" fmla="*/ 204406 h 204989"/>
                  <a:gd name="connsiteX5" fmla="*/ 175131 w 403456"/>
                  <a:gd name="connsiteY5" fmla="*/ 178403 h 204989"/>
                  <a:gd name="connsiteX6" fmla="*/ 66736 w 403456"/>
                  <a:gd name="connsiteY6" fmla="*/ 166688 h 204989"/>
                  <a:gd name="connsiteX7" fmla="*/ 61 w 403456"/>
                  <a:gd name="connsiteY7" fmla="*/ 106585 h 204989"/>
                  <a:gd name="connsiteX8" fmla="*/ 11205 w 403456"/>
                  <a:gd name="connsiteY8" fmla="*/ 42481 h 204989"/>
                  <a:gd name="connsiteX9" fmla="*/ 25874 w 403456"/>
                  <a:gd name="connsiteY9" fmla="*/ 0 h 204989"/>
                  <a:gd name="connsiteX10" fmla="*/ 121124 w 403456"/>
                  <a:gd name="connsiteY10" fmla="*/ 40005 h 204989"/>
                  <a:gd name="connsiteX11" fmla="*/ 158271 w 403456"/>
                  <a:gd name="connsiteY11" fmla="*/ 10668 h 20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456" h="204989">
                    <a:moveTo>
                      <a:pt x="158271" y="10668"/>
                    </a:moveTo>
                    <a:cubicBezTo>
                      <a:pt x="170273" y="32099"/>
                      <a:pt x="236948" y="51245"/>
                      <a:pt x="279810" y="66485"/>
                    </a:cubicBezTo>
                    <a:cubicBezTo>
                      <a:pt x="320196" y="80963"/>
                      <a:pt x="369917" y="88582"/>
                      <a:pt x="391539" y="110395"/>
                    </a:cubicBezTo>
                    <a:cubicBezTo>
                      <a:pt x="413160" y="132207"/>
                      <a:pt x="408112" y="165449"/>
                      <a:pt x="353439" y="187547"/>
                    </a:cubicBezTo>
                    <a:cubicBezTo>
                      <a:pt x="337789" y="195358"/>
                      <a:pt x="321168" y="201035"/>
                      <a:pt x="304004" y="204406"/>
                    </a:cubicBezTo>
                    <a:cubicBezTo>
                      <a:pt x="252474" y="208979"/>
                      <a:pt x="206658" y="185356"/>
                      <a:pt x="175131" y="178403"/>
                    </a:cubicBezTo>
                    <a:cubicBezTo>
                      <a:pt x="134173" y="169545"/>
                      <a:pt x="103217" y="177070"/>
                      <a:pt x="66736" y="166688"/>
                    </a:cubicBezTo>
                    <a:cubicBezTo>
                      <a:pt x="12634" y="151352"/>
                      <a:pt x="728" y="122111"/>
                      <a:pt x="61" y="106585"/>
                    </a:cubicBezTo>
                    <a:cubicBezTo>
                      <a:pt x="-796" y="83153"/>
                      <a:pt x="7586" y="67437"/>
                      <a:pt x="11205" y="42481"/>
                    </a:cubicBezTo>
                    <a:cubicBezTo>
                      <a:pt x="14825" y="17526"/>
                      <a:pt x="13015" y="1333"/>
                      <a:pt x="25874" y="0"/>
                    </a:cubicBezTo>
                    <a:cubicBezTo>
                      <a:pt x="25874" y="0"/>
                      <a:pt x="36066" y="52864"/>
                      <a:pt x="121124" y="40005"/>
                    </a:cubicBezTo>
                    <a:cubicBezTo>
                      <a:pt x="138364" y="38795"/>
                      <a:pt x="153099" y="27156"/>
                      <a:pt x="158271" y="10668"/>
                    </a:cubicBezTo>
                    <a:close/>
                  </a:path>
                </a:pathLst>
              </a:custGeom>
              <a:solidFill>
                <a:srgbClr val="37474F"/>
              </a:solidFill>
              <a:ln w="9525" cap="flat">
                <a:noFill/>
                <a:prstDash val="solid"/>
                <a:miter/>
              </a:ln>
            </p:spPr>
            <p:txBody>
              <a:bodyPr rtlCol="0" anchor="ctr"/>
              <a:lstStyle/>
              <a:p>
                <a:pPr defTabSz="914378"/>
                <a:endParaRPr lang="en-US"/>
              </a:p>
            </p:txBody>
          </p:sp>
          <p:sp>
            <p:nvSpPr>
              <p:cNvPr id="375" name="Freeform: Shape 374">
                <a:extLst>
                  <a:ext uri="{FF2B5EF4-FFF2-40B4-BE49-F238E27FC236}">
                    <a16:creationId xmlns:a16="http://schemas.microsoft.com/office/drawing/2014/main" xmlns="" id="{E5D60F95-B8EF-48C0-A749-85EBD7764439}"/>
                  </a:ext>
                </a:extLst>
              </p:cNvPr>
              <p:cNvSpPr/>
              <p:nvPr/>
            </p:nvSpPr>
            <p:spPr>
              <a:xfrm>
                <a:off x="2191973" y="4117256"/>
                <a:ext cx="141350" cy="176863"/>
              </a:xfrm>
              <a:custGeom>
                <a:avLst/>
                <a:gdLst>
                  <a:gd name="connsiteX0" fmla="*/ 0 w 141350"/>
                  <a:gd name="connsiteY0" fmla="*/ 43910 h 176863"/>
                  <a:gd name="connsiteX1" fmla="*/ 11239 w 141350"/>
                  <a:gd name="connsiteY1" fmla="*/ 130492 h 176863"/>
                  <a:gd name="connsiteX2" fmla="*/ 53150 w 141350"/>
                  <a:gd name="connsiteY2" fmla="*/ 159067 h 176863"/>
                  <a:gd name="connsiteX3" fmla="*/ 106013 w 141350"/>
                  <a:gd name="connsiteY3" fmla="*/ 176784 h 176863"/>
                  <a:gd name="connsiteX4" fmla="*/ 110109 w 141350"/>
                  <a:gd name="connsiteY4" fmla="*/ 156115 h 176863"/>
                  <a:gd name="connsiteX5" fmla="*/ 141351 w 141350"/>
                  <a:gd name="connsiteY5" fmla="*/ 125158 h 176863"/>
                  <a:gd name="connsiteX6" fmla="*/ 141351 w 141350"/>
                  <a:gd name="connsiteY6" fmla="*/ 0 h 17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350" h="176863">
                    <a:moveTo>
                      <a:pt x="0" y="43910"/>
                    </a:moveTo>
                    <a:lnTo>
                      <a:pt x="11239" y="130492"/>
                    </a:lnTo>
                    <a:cubicBezTo>
                      <a:pt x="18869" y="147018"/>
                      <a:pt x="34976" y="158001"/>
                      <a:pt x="53150" y="159067"/>
                    </a:cubicBezTo>
                    <a:cubicBezTo>
                      <a:pt x="85534" y="162211"/>
                      <a:pt x="100775" y="178117"/>
                      <a:pt x="106013" y="176784"/>
                    </a:cubicBezTo>
                    <a:cubicBezTo>
                      <a:pt x="111252" y="175450"/>
                      <a:pt x="106013" y="160210"/>
                      <a:pt x="110109" y="156115"/>
                    </a:cubicBezTo>
                    <a:cubicBezTo>
                      <a:pt x="114205" y="152019"/>
                      <a:pt x="136303" y="150685"/>
                      <a:pt x="141351" y="125158"/>
                    </a:cubicBezTo>
                    <a:cubicBezTo>
                      <a:pt x="141351" y="123063"/>
                      <a:pt x="141351" y="0"/>
                      <a:pt x="141351" y="0"/>
                    </a:cubicBezTo>
                    <a:close/>
                  </a:path>
                </a:pathLst>
              </a:custGeom>
              <a:solidFill>
                <a:srgbClr val="FFC4C3"/>
              </a:solidFill>
              <a:ln w="9525" cap="flat">
                <a:noFill/>
                <a:prstDash val="solid"/>
                <a:miter/>
              </a:ln>
            </p:spPr>
            <p:txBody>
              <a:bodyPr rtlCol="0" anchor="ctr"/>
              <a:lstStyle/>
              <a:p>
                <a:pPr defTabSz="914378"/>
                <a:endParaRPr lang="en-US"/>
              </a:p>
            </p:txBody>
          </p:sp>
          <p:sp>
            <p:nvSpPr>
              <p:cNvPr id="376" name="Freeform: Shape 375">
                <a:extLst>
                  <a:ext uri="{FF2B5EF4-FFF2-40B4-BE49-F238E27FC236}">
                    <a16:creationId xmlns:a16="http://schemas.microsoft.com/office/drawing/2014/main" xmlns="" id="{81DC1769-1CE8-468D-9C27-F922BB9978EE}"/>
                  </a:ext>
                </a:extLst>
              </p:cNvPr>
              <p:cNvSpPr/>
              <p:nvPr/>
            </p:nvSpPr>
            <p:spPr>
              <a:xfrm>
                <a:off x="2463626" y="4294264"/>
                <a:ext cx="117624" cy="138650"/>
              </a:xfrm>
              <a:custGeom>
                <a:avLst/>
                <a:gdLst>
                  <a:gd name="connsiteX0" fmla="*/ 15716 w 117624"/>
                  <a:gd name="connsiteY0" fmla="*/ 138651 h 138650"/>
                  <a:gd name="connsiteX1" fmla="*/ 7525 w 117624"/>
                  <a:gd name="connsiteY1" fmla="*/ 6158 h 138650"/>
                  <a:gd name="connsiteX2" fmla="*/ 0 w 117624"/>
                  <a:gd name="connsiteY2" fmla="*/ 3586 h 138650"/>
                  <a:gd name="connsiteX3" fmla="*/ 27146 w 117624"/>
                  <a:gd name="connsiteY3" fmla="*/ 1872 h 138650"/>
                  <a:gd name="connsiteX4" fmla="*/ 112871 w 117624"/>
                  <a:gd name="connsiteY4" fmla="*/ 50354 h 138650"/>
                  <a:gd name="connsiteX5" fmla="*/ 110014 w 117624"/>
                  <a:gd name="connsiteY5" fmla="*/ 103313 h 138650"/>
                  <a:gd name="connsiteX6" fmla="*/ 15716 w 117624"/>
                  <a:gd name="connsiteY6" fmla="*/ 138651 h 1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4" h="138650">
                    <a:moveTo>
                      <a:pt x="15716" y="138651"/>
                    </a:moveTo>
                    <a:cubicBezTo>
                      <a:pt x="15716" y="138651"/>
                      <a:pt x="62103" y="38829"/>
                      <a:pt x="7525" y="6158"/>
                    </a:cubicBezTo>
                    <a:lnTo>
                      <a:pt x="0" y="3586"/>
                    </a:lnTo>
                    <a:cubicBezTo>
                      <a:pt x="0" y="3586"/>
                      <a:pt x="3238" y="-3177"/>
                      <a:pt x="27146" y="1872"/>
                    </a:cubicBezTo>
                    <a:cubicBezTo>
                      <a:pt x="73057" y="11397"/>
                      <a:pt x="99631" y="25493"/>
                      <a:pt x="112871" y="50354"/>
                    </a:cubicBezTo>
                    <a:cubicBezTo>
                      <a:pt x="120091" y="67508"/>
                      <a:pt x="119043" y="87035"/>
                      <a:pt x="110014" y="103313"/>
                    </a:cubicBezTo>
                    <a:cubicBezTo>
                      <a:pt x="98298" y="121887"/>
                      <a:pt x="68294" y="138270"/>
                      <a:pt x="15716" y="138651"/>
                    </a:cubicBezTo>
                    <a:close/>
                  </a:path>
                </a:pathLst>
              </a:custGeom>
              <a:solidFill>
                <a:srgbClr val="FAFAFA"/>
              </a:solidFill>
              <a:ln w="9525" cap="flat">
                <a:noFill/>
                <a:prstDash val="solid"/>
                <a:miter/>
              </a:ln>
            </p:spPr>
            <p:txBody>
              <a:bodyPr rtlCol="0" anchor="ctr"/>
              <a:lstStyle/>
              <a:p>
                <a:pPr defTabSz="914378"/>
                <a:endParaRPr lang="en-US"/>
              </a:p>
            </p:txBody>
          </p:sp>
          <p:sp>
            <p:nvSpPr>
              <p:cNvPr id="377" name="Freeform: Shape 376">
                <a:extLst>
                  <a:ext uri="{FF2B5EF4-FFF2-40B4-BE49-F238E27FC236}">
                    <a16:creationId xmlns:a16="http://schemas.microsoft.com/office/drawing/2014/main" xmlns="" id="{7A202009-001E-4BE5-9B5B-051735DE5037}"/>
                  </a:ext>
                </a:extLst>
              </p:cNvPr>
              <p:cNvSpPr/>
              <p:nvPr/>
            </p:nvSpPr>
            <p:spPr>
              <a:xfrm>
                <a:off x="2428669" y="4285752"/>
                <a:ext cx="30930" cy="75190"/>
              </a:xfrm>
              <a:custGeom>
                <a:avLst/>
                <a:gdLst>
                  <a:gd name="connsiteX0" fmla="*/ 26098 w 30930"/>
                  <a:gd name="connsiteY0" fmla="*/ 72964 h 75190"/>
                  <a:gd name="connsiteX1" fmla="*/ 17240 w 30930"/>
                  <a:gd name="connsiteY1" fmla="*/ 6289 h 75190"/>
                  <a:gd name="connsiteX2" fmla="*/ 0 w 30930"/>
                  <a:gd name="connsiteY2" fmla="*/ 478 h 75190"/>
                  <a:gd name="connsiteX3" fmla="*/ 11430 w 30930"/>
                  <a:gd name="connsiteY3" fmla="*/ 68868 h 75190"/>
                  <a:gd name="connsiteX4" fmla="*/ 17812 w 30930"/>
                  <a:gd name="connsiteY4" fmla="*/ 74487 h 75190"/>
                  <a:gd name="connsiteX5" fmla="*/ 26098 w 30930"/>
                  <a:gd name="connsiteY5" fmla="*/ 72964 h 7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30" h="75190">
                    <a:moveTo>
                      <a:pt x="26098" y="72964"/>
                    </a:moveTo>
                    <a:cubicBezTo>
                      <a:pt x="26098" y="72964"/>
                      <a:pt x="41529" y="31149"/>
                      <a:pt x="17240" y="6289"/>
                    </a:cubicBezTo>
                    <a:cubicBezTo>
                      <a:pt x="13097" y="1193"/>
                      <a:pt x="6382" y="-1065"/>
                      <a:pt x="0" y="478"/>
                    </a:cubicBezTo>
                    <a:cubicBezTo>
                      <a:pt x="0" y="478"/>
                      <a:pt x="25336" y="17814"/>
                      <a:pt x="11430" y="68868"/>
                    </a:cubicBezTo>
                    <a:cubicBezTo>
                      <a:pt x="11430" y="68868"/>
                      <a:pt x="11430" y="72678"/>
                      <a:pt x="17812" y="74487"/>
                    </a:cubicBezTo>
                    <a:cubicBezTo>
                      <a:pt x="20479" y="74964"/>
                      <a:pt x="24765" y="76392"/>
                      <a:pt x="26098" y="72964"/>
                    </a:cubicBezTo>
                    <a:close/>
                  </a:path>
                </a:pathLst>
              </a:custGeom>
              <a:solidFill>
                <a:srgbClr val="FAFAFA"/>
              </a:solidFill>
              <a:ln w="9525" cap="flat">
                <a:noFill/>
                <a:prstDash val="solid"/>
                <a:miter/>
              </a:ln>
            </p:spPr>
            <p:txBody>
              <a:bodyPr rtlCol="0" anchor="ctr"/>
              <a:lstStyle/>
              <a:p>
                <a:pPr defTabSz="914378"/>
                <a:endParaRPr lang="en-US"/>
              </a:p>
            </p:txBody>
          </p:sp>
          <p:sp>
            <p:nvSpPr>
              <p:cNvPr id="378" name="Freeform: Shape 377">
                <a:extLst>
                  <a:ext uri="{FF2B5EF4-FFF2-40B4-BE49-F238E27FC236}">
                    <a16:creationId xmlns:a16="http://schemas.microsoft.com/office/drawing/2014/main" xmlns="" id="{7F8A6381-8730-45AE-8E17-3D057EF478EE}"/>
                  </a:ext>
                </a:extLst>
              </p:cNvPr>
              <p:cNvSpPr/>
              <p:nvPr/>
            </p:nvSpPr>
            <p:spPr>
              <a:xfrm>
                <a:off x="2402094" y="4276477"/>
                <a:ext cx="23764" cy="73467"/>
              </a:xfrm>
              <a:custGeom>
                <a:avLst/>
                <a:gdLst>
                  <a:gd name="connsiteX0" fmla="*/ 0 w 23764"/>
                  <a:gd name="connsiteY0" fmla="*/ 418 h 73467"/>
                  <a:gd name="connsiteX1" fmla="*/ 8192 w 23764"/>
                  <a:gd name="connsiteY1" fmla="*/ 1180 h 73467"/>
                  <a:gd name="connsiteX2" fmla="*/ 15812 w 23764"/>
                  <a:gd name="connsiteY2" fmla="*/ 6038 h 73467"/>
                  <a:gd name="connsiteX3" fmla="*/ 16764 w 23764"/>
                  <a:gd name="connsiteY3" fmla="*/ 69951 h 73467"/>
                  <a:gd name="connsiteX4" fmla="*/ 7239 w 23764"/>
                  <a:gd name="connsiteY4" fmla="*/ 72999 h 73467"/>
                  <a:gd name="connsiteX5" fmla="*/ 1343 w 23764"/>
                  <a:gd name="connsiteY5" fmla="*/ 65636 h 73467"/>
                  <a:gd name="connsiteX6" fmla="*/ 1429 w 23764"/>
                  <a:gd name="connsiteY6" fmla="*/ 65093 h 73467"/>
                  <a:gd name="connsiteX7" fmla="*/ 0 w 23764"/>
                  <a:gd name="connsiteY7" fmla="*/ 418 h 7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64" h="73467">
                    <a:moveTo>
                      <a:pt x="0" y="418"/>
                    </a:moveTo>
                    <a:cubicBezTo>
                      <a:pt x="0" y="418"/>
                      <a:pt x="571" y="-915"/>
                      <a:pt x="8192" y="1180"/>
                    </a:cubicBezTo>
                    <a:cubicBezTo>
                      <a:pt x="11201" y="1894"/>
                      <a:pt x="13888" y="3609"/>
                      <a:pt x="15812" y="6038"/>
                    </a:cubicBezTo>
                    <a:cubicBezTo>
                      <a:pt x="15812" y="6038"/>
                      <a:pt x="33052" y="26326"/>
                      <a:pt x="16764" y="69951"/>
                    </a:cubicBezTo>
                    <a:cubicBezTo>
                      <a:pt x="14630" y="72980"/>
                      <a:pt x="10735" y="74228"/>
                      <a:pt x="7239" y="72999"/>
                    </a:cubicBezTo>
                    <a:cubicBezTo>
                      <a:pt x="3581" y="72589"/>
                      <a:pt x="943" y="69294"/>
                      <a:pt x="1343" y="65636"/>
                    </a:cubicBezTo>
                    <a:cubicBezTo>
                      <a:pt x="1362" y="65455"/>
                      <a:pt x="1391" y="65274"/>
                      <a:pt x="1429" y="65093"/>
                    </a:cubicBezTo>
                    <a:cubicBezTo>
                      <a:pt x="1429" y="65093"/>
                      <a:pt x="18479" y="19087"/>
                      <a:pt x="0" y="418"/>
                    </a:cubicBezTo>
                    <a:close/>
                  </a:path>
                </a:pathLst>
              </a:custGeom>
              <a:solidFill>
                <a:srgbClr val="FAFAFA"/>
              </a:solidFill>
              <a:ln w="9525" cap="flat">
                <a:noFill/>
                <a:prstDash val="solid"/>
                <a:miter/>
              </a:ln>
            </p:spPr>
            <p:txBody>
              <a:bodyPr rtlCol="0" anchor="ctr"/>
              <a:lstStyle/>
              <a:p>
                <a:pPr defTabSz="914378"/>
                <a:endParaRPr lang="en-US"/>
              </a:p>
            </p:txBody>
          </p:sp>
          <p:sp>
            <p:nvSpPr>
              <p:cNvPr id="379" name="Freeform: Shape 378">
                <a:extLst>
                  <a:ext uri="{FF2B5EF4-FFF2-40B4-BE49-F238E27FC236}">
                    <a16:creationId xmlns:a16="http://schemas.microsoft.com/office/drawing/2014/main" xmlns="" id="{C3C887DC-1273-4D7C-A2B7-26626BECBADF}"/>
                  </a:ext>
                </a:extLst>
              </p:cNvPr>
              <p:cNvSpPr/>
              <p:nvPr/>
            </p:nvSpPr>
            <p:spPr>
              <a:xfrm>
                <a:off x="2366958" y="4265548"/>
                <a:ext cx="27270" cy="70149"/>
              </a:xfrm>
              <a:custGeom>
                <a:avLst/>
                <a:gdLst>
                  <a:gd name="connsiteX0" fmla="*/ 11133 w 27270"/>
                  <a:gd name="connsiteY0" fmla="*/ 679 h 70149"/>
                  <a:gd name="connsiteX1" fmla="*/ 18753 w 27270"/>
                  <a:gd name="connsiteY1" fmla="*/ 1346 h 70149"/>
                  <a:gd name="connsiteX2" fmla="*/ 25516 w 27270"/>
                  <a:gd name="connsiteY2" fmla="*/ 7823 h 70149"/>
                  <a:gd name="connsiteX3" fmla="*/ 15991 w 27270"/>
                  <a:gd name="connsiteY3" fmla="*/ 66306 h 70149"/>
                  <a:gd name="connsiteX4" fmla="*/ 5228 w 27270"/>
                  <a:gd name="connsiteY4" fmla="*/ 69164 h 70149"/>
                  <a:gd name="connsiteX5" fmla="*/ 1132 w 27270"/>
                  <a:gd name="connsiteY5" fmla="*/ 59639 h 70149"/>
                  <a:gd name="connsiteX6" fmla="*/ 11133 w 27270"/>
                  <a:gd name="connsiteY6" fmla="*/ 679 h 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0" h="70149">
                    <a:moveTo>
                      <a:pt x="11133" y="679"/>
                    </a:moveTo>
                    <a:cubicBezTo>
                      <a:pt x="11133" y="679"/>
                      <a:pt x="13610" y="-1226"/>
                      <a:pt x="18753" y="1346"/>
                    </a:cubicBezTo>
                    <a:cubicBezTo>
                      <a:pt x="23897" y="3917"/>
                      <a:pt x="25516" y="7823"/>
                      <a:pt x="25516" y="7823"/>
                    </a:cubicBezTo>
                    <a:cubicBezTo>
                      <a:pt x="25516" y="7823"/>
                      <a:pt x="33326" y="31445"/>
                      <a:pt x="15991" y="66306"/>
                    </a:cubicBezTo>
                    <a:cubicBezTo>
                      <a:pt x="15991" y="66306"/>
                      <a:pt x="13705" y="72497"/>
                      <a:pt x="5228" y="69164"/>
                    </a:cubicBezTo>
                    <a:cubicBezTo>
                      <a:pt x="-3250" y="65830"/>
                      <a:pt x="1132" y="59639"/>
                      <a:pt x="1132" y="59639"/>
                    </a:cubicBezTo>
                    <a:cubicBezTo>
                      <a:pt x="1132" y="59639"/>
                      <a:pt x="20563" y="13919"/>
                      <a:pt x="11133" y="679"/>
                    </a:cubicBezTo>
                    <a:close/>
                  </a:path>
                </a:pathLst>
              </a:custGeom>
              <a:solidFill>
                <a:srgbClr val="FAFAFA"/>
              </a:solidFill>
              <a:ln w="9525" cap="flat">
                <a:noFill/>
                <a:prstDash val="solid"/>
                <a:miter/>
              </a:ln>
            </p:spPr>
            <p:txBody>
              <a:bodyPr rtlCol="0" anchor="ctr"/>
              <a:lstStyle/>
              <a:p>
                <a:pPr defTabSz="914378"/>
                <a:endParaRPr lang="en-US"/>
              </a:p>
            </p:txBody>
          </p:sp>
          <p:sp>
            <p:nvSpPr>
              <p:cNvPr id="380" name="Freeform: Shape 379">
                <a:extLst>
                  <a:ext uri="{FF2B5EF4-FFF2-40B4-BE49-F238E27FC236}">
                    <a16:creationId xmlns:a16="http://schemas.microsoft.com/office/drawing/2014/main" xmlns="" id="{146515C2-6FD9-4FAA-A9A7-5229B6BD6892}"/>
                  </a:ext>
                </a:extLst>
              </p:cNvPr>
              <p:cNvSpPr/>
              <p:nvPr/>
            </p:nvSpPr>
            <p:spPr>
              <a:xfrm>
                <a:off x="2106438" y="3708348"/>
                <a:ext cx="238482" cy="501155"/>
              </a:xfrm>
              <a:custGeom>
                <a:avLst/>
                <a:gdLst>
                  <a:gd name="connsiteX0" fmla="*/ 220694 w 238482"/>
                  <a:gd name="connsiteY0" fmla="*/ 0 h 501155"/>
                  <a:gd name="connsiteX1" fmla="*/ 231648 w 238482"/>
                  <a:gd name="connsiteY1" fmla="*/ 489109 h 501155"/>
                  <a:gd name="connsiteX2" fmla="*/ 85725 w 238482"/>
                  <a:gd name="connsiteY2" fmla="*/ 491109 h 501155"/>
                  <a:gd name="connsiteX3" fmla="*/ 0 w 238482"/>
                  <a:gd name="connsiteY3" fmla="*/ 84677 h 501155"/>
                </a:gdLst>
                <a:ahLst/>
                <a:cxnLst>
                  <a:cxn ang="0">
                    <a:pos x="connsiteX0" y="connsiteY0"/>
                  </a:cxn>
                  <a:cxn ang="0">
                    <a:pos x="connsiteX1" y="connsiteY1"/>
                  </a:cxn>
                  <a:cxn ang="0">
                    <a:pos x="connsiteX2" y="connsiteY2"/>
                  </a:cxn>
                  <a:cxn ang="0">
                    <a:pos x="connsiteX3" y="connsiteY3"/>
                  </a:cxn>
                </a:cxnLst>
                <a:rect l="l" t="t" r="r" b="b"/>
                <a:pathLst>
                  <a:path w="238482" h="501155">
                    <a:moveTo>
                      <a:pt x="220694" y="0"/>
                    </a:moveTo>
                    <a:cubicBezTo>
                      <a:pt x="252794" y="132207"/>
                      <a:pt x="231648" y="489109"/>
                      <a:pt x="231648" y="489109"/>
                    </a:cubicBezTo>
                    <a:cubicBezTo>
                      <a:pt x="231648" y="489109"/>
                      <a:pt x="152876" y="514826"/>
                      <a:pt x="85725" y="491109"/>
                    </a:cubicBezTo>
                    <a:lnTo>
                      <a:pt x="0" y="84677"/>
                    </a:lnTo>
                    <a:close/>
                  </a:path>
                </a:pathLst>
              </a:custGeom>
              <a:solidFill>
                <a:srgbClr val="37474F"/>
              </a:solidFill>
              <a:ln w="9525" cap="flat">
                <a:noFill/>
                <a:prstDash val="solid"/>
                <a:miter/>
              </a:ln>
            </p:spPr>
            <p:txBody>
              <a:bodyPr rtlCol="0" anchor="ctr"/>
              <a:lstStyle/>
              <a:p>
                <a:pPr defTabSz="914378"/>
                <a:endParaRPr lang="en-US"/>
              </a:p>
            </p:txBody>
          </p:sp>
          <p:sp>
            <p:nvSpPr>
              <p:cNvPr id="381" name="Freeform: Shape 380">
                <a:extLst>
                  <a:ext uri="{FF2B5EF4-FFF2-40B4-BE49-F238E27FC236}">
                    <a16:creationId xmlns:a16="http://schemas.microsoft.com/office/drawing/2014/main" xmlns="" id="{21A442A1-4456-47F1-834D-331B0322A76C}"/>
                  </a:ext>
                </a:extLst>
              </p:cNvPr>
              <p:cNvSpPr/>
              <p:nvPr/>
            </p:nvSpPr>
            <p:spPr>
              <a:xfrm>
                <a:off x="2486023" y="4526873"/>
                <a:ext cx="402417" cy="120297"/>
              </a:xfrm>
              <a:custGeom>
                <a:avLst/>
                <a:gdLst>
                  <a:gd name="connsiteX0" fmla="*/ 402418 w 402417"/>
                  <a:gd name="connsiteY0" fmla="*/ 63871 h 120297"/>
                  <a:gd name="connsiteX1" fmla="*/ 392893 w 402417"/>
                  <a:gd name="connsiteY1" fmla="*/ 91684 h 120297"/>
                  <a:gd name="connsiteX2" fmla="*/ 297643 w 402417"/>
                  <a:gd name="connsiteY2" fmla="*/ 120259 h 120297"/>
                  <a:gd name="connsiteX3" fmla="*/ 167912 w 402417"/>
                  <a:gd name="connsiteY3" fmla="*/ 91112 h 120297"/>
                  <a:gd name="connsiteX4" fmla="*/ 80473 w 402417"/>
                  <a:gd name="connsiteY4" fmla="*/ 82349 h 120297"/>
                  <a:gd name="connsiteX5" fmla="*/ 272 w 402417"/>
                  <a:gd name="connsiteY5" fmla="*/ 33010 h 120297"/>
                  <a:gd name="connsiteX6" fmla="*/ 4844 w 402417"/>
                  <a:gd name="connsiteY6" fmla="*/ 53 h 120297"/>
                  <a:gd name="connsiteX7" fmla="*/ 402418 w 402417"/>
                  <a:gd name="connsiteY7" fmla="*/ 63871 h 1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417" h="120297">
                    <a:moveTo>
                      <a:pt x="402418" y="63871"/>
                    </a:moveTo>
                    <a:cubicBezTo>
                      <a:pt x="401827" y="73834"/>
                      <a:pt x="398532" y="83454"/>
                      <a:pt x="392893" y="91684"/>
                    </a:cubicBezTo>
                    <a:cubicBezTo>
                      <a:pt x="387273" y="100637"/>
                      <a:pt x="348221" y="121307"/>
                      <a:pt x="297643" y="120259"/>
                    </a:cubicBezTo>
                    <a:cubicBezTo>
                      <a:pt x="247065" y="119211"/>
                      <a:pt x="195154" y="95970"/>
                      <a:pt x="167912" y="91112"/>
                    </a:cubicBezTo>
                    <a:cubicBezTo>
                      <a:pt x="140671" y="86255"/>
                      <a:pt x="112001" y="89303"/>
                      <a:pt x="80473" y="82349"/>
                    </a:cubicBezTo>
                    <a:cubicBezTo>
                      <a:pt x="48945" y="75396"/>
                      <a:pt x="19418" y="65395"/>
                      <a:pt x="272" y="33010"/>
                    </a:cubicBezTo>
                    <a:cubicBezTo>
                      <a:pt x="-966" y="22437"/>
                      <a:pt x="2273" y="1101"/>
                      <a:pt x="4844" y="53"/>
                    </a:cubicBezTo>
                    <a:cubicBezTo>
                      <a:pt x="11798" y="-2137"/>
                      <a:pt x="402418" y="63871"/>
                      <a:pt x="402418" y="63871"/>
                    </a:cubicBezTo>
                    <a:close/>
                  </a:path>
                </a:pathLst>
              </a:custGeom>
              <a:solidFill>
                <a:srgbClr val="263238"/>
              </a:solidFill>
              <a:ln w="9525" cap="flat">
                <a:noFill/>
                <a:prstDash val="solid"/>
                <a:miter/>
              </a:ln>
            </p:spPr>
            <p:txBody>
              <a:bodyPr rtlCol="0" anchor="ctr"/>
              <a:lstStyle/>
              <a:p>
                <a:pPr defTabSz="914378"/>
                <a:endParaRPr lang="en-US"/>
              </a:p>
            </p:txBody>
          </p:sp>
          <p:sp>
            <p:nvSpPr>
              <p:cNvPr id="382" name="Freeform: Shape 381">
                <a:extLst>
                  <a:ext uri="{FF2B5EF4-FFF2-40B4-BE49-F238E27FC236}">
                    <a16:creationId xmlns:a16="http://schemas.microsoft.com/office/drawing/2014/main" xmlns="" id="{E1EDFAFB-454A-4F56-96E9-BA10D3075463}"/>
                  </a:ext>
                </a:extLst>
              </p:cNvPr>
              <p:cNvSpPr/>
              <p:nvPr/>
            </p:nvSpPr>
            <p:spPr>
              <a:xfrm>
                <a:off x="2490532" y="4420723"/>
                <a:ext cx="403467" cy="204989"/>
              </a:xfrm>
              <a:custGeom>
                <a:avLst/>
                <a:gdLst>
                  <a:gd name="connsiteX0" fmla="*/ 161593 w 403467"/>
                  <a:gd name="connsiteY0" fmla="*/ 10668 h 204989"/>
                  <a:gd name="connsiteX1" fmla="*/ 279894 w 403467"/>
                  <a:gd name="connsiteY1" fmla="*/ 66485 h 204989"/>
                  <a:gd name="connsiteX2" fmla="*/ 391527 w 403467"/>
                  <a:gd name="connsiteY2" fmla="*/ 110395 h 204989"/>
                  <a:gd name="connsiteX3" fmla="*/ 353427 w 403467"/>
                  <a:gd name="connsiteY3" fmla="*/ 187547 h 204989"/>
                  <a:gd name="connsiteX4" fmla="*/ 303992 w 403467"/>
                  <a:gd name="connsiteY4" fmla="*/ 204406 h 204989"/>
                  <a:gd name="connsiteX5" fmla="*/ 175214 w 403467"/>
                  <a:gd name="connsiteY5" fmla="*/ 178403 h 204989"/>
                  <a:gd name="connsiteX6" fmla="*/ 66724 w 403467"/>
                  <a:gd name="connsiteY6" fmla="*/ 166688 h 204989"/>
                  <a:gd name="connsiteX7" fmla="*/ 49 w 403467"/>
                  <a:gd name="connsiteY7" fmla="*/ 106585 h 204989"/>
                  <a:gd name="connsiteX8" fmla="*/ 11289 w 403467"/>
                  <a:gd name="connsiteY8" fmla="*/ 42481 h 204989"/>
                  <a:gd name="connsiteX9" fmla="*/ 25862 w 403467"/>
                  <a:gd name="connsiteY9" fmla="*/ 0 h 204989"/>
                  <a:gd name="connsiteX10" fmla="*/ 121112 w 403467"/>
                  <a:gd name="connsiteY10" fmla="*/ 40005 h 204989"/>
                  <a:gd name="connsiteX11" fmla="*/ 161593 w 403467"/>
                  <a:gd name="connsiteY11" fmla="*/ 10668 h 20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467" h="204989">
                    <a:moveTo>
                      <a:pt x="161593" y="10668"/>
                    </a:moveTo>
                    <a:cubicBezTo>
                      <a:pt x="173595" y="32099"/>
                      <a:pt x="237031" y="51245"/>
                      <a:pt x="279894" y="66485"/>
                    </a:cubicBezTo>
                    <a:cubicBezTo>
                      <a:pt x="320280" y="80963"/>
                      <a:pt x="369905" y="88583"/>
                      <a:pt x="391527" y="110395"/>
                    </a:cubicBezTo>
                    <a:cubicBezTo>
                      <a:pt x="413148" y="132207"/>
                      <a:pt x="408195" y="165545"/>
                      <a:pt x="353427" y="187547"/>
                    </a:cubicBezTo>
                    <a:cubicBezTo>
                      <a:pt x="337787" y="195377"/>
                      <a:pt x="321156" y="201044"/>
                      <a:pt x="303992" y="204406"/>
                    </a:cubicBezTo>
                    <a:cubicBezTo>
                      <a:pt x="252462" y="208979"/>
                      <a:pt x="206646" y="185356"/>
                      <a:pt x="175214" y="178403"/>
                    </a:cubicBezTo>
                    <a:cubicBezTo>
                      <a:pt x="134161" y="169545"/>
                      <a:pt x="103300" y="177070"/>
                      <a:pt x="66724" y="166688"/>
                    </a:cubicBezTo>
                    <a:cubicBezTo>
                      <a:pt x="12622" y="151352"/>
                      <a:pt x="716" y="122111"/>
                      <a:pt x="49" y="106585"/>
                    </a:cubicBezTo>
                    <a:cubicBezTo>
                      <a:pt x="-713" y="83153"/>
                      <a:pt x="7574" y="67437"/>
                      <a:pt x="11289" y="42481"/>
                    </a:cubicBezTo>
                    <a:cubicBezTo>
                      <a:pt x="15003" y="17526"/>
                      <a:pt x="13003" y="1334"/>
                      <a:pt x="25862" y="0"/>
                    </a:cubicBezTo>
                    <a:cubicBezTo>
                      <a:pt x="25862" y="0"/>
                      <a:pt x="36054" y="52864"/>
                      <a:pt x="121112" y="40005"/>
                    </a:cubicBezTo>
                    <a:cubicBezTo>
                      <a:pt x="139019" y="38538"/>
                      <a:pt x="154621" y="27232"/>
                      <a:pt x="161593" y="10668"/>
                    </a:cubicBezTo>
                    <a:close/>
                  </a:path>
                </a:pathLst>
              </a:custGeom>
              <a:solidFill>
                <a:srgbClr val="37474F"/>
              </a:solidFill>
              <a:ln w="9525" cap="flat">
                <a:noFill/>
                <a:prstDash val="solid"/>
                <a:miter/>
              </a:ln>
            </p:spPr>
            <p:txBody>
              <a:bodyPr rtlCol="0" anchor="ctr"/>
              <a:lstStyle/>
              <a:p>
                <a:pPr defTabSz="914378"/>
                <a:endParaRPr lang="en-US"/>
              </a:p>
            </p:txBody>
          </p:sp>
          <p:sp>
            <p:nvSpPr>
              <p:cNvPr id="383" name="Freeform: Shape 382">
                <a:extLst>
                  <a:ext uri="{FF2B5EF4-FFF2-40B4-BE49-F238E27FC236}">
                    <a16:creationId xmlns:a16="http://schemas.microsoft.com/office/drawing/2014/main" xmlns="" id="{E1C9715C-8CA2-47CB-B746-71962C0FD043}"/>
                  </a:ext>
                </a:extLst>
              </p:cNvPr>
              <p:cNvSpPr/>
              <p:nvPr/>
            </p:nvSpPr>
            <p:spPr>
              <a:xfrm>
                <a:off x="2503440" y="4301374"/>
                <a:ext cx="148685" cy="184959"/>
              </a:xfrm>
              <a:custGeom>
                <a:avLst/>
                <a:gdLst>
                  <a:gd name="connsiteX0" fmla="*/ 0 w 148685"/>
                  <a:gd name="connsiteY0" fmla="*/ 56579 h 184959"/>
                  <a:gd name="connsiteX1" fmla="*/ 15431 w 148685"/>
                  <a:gd name="connsiteY1" fmla="*/ 138589 h 184959"/>
                  <a:gd name="connsiteX2" fmla="*/ 57436 w 148685"/>
                  <a:gd name="connsiteY2" fmla="*/ 167164 h 184959"/>
                  <a:gd name="connsiteX3" fmla="*/ 110300 w 148685"/>
                  <a:gd name="connsiteY3" fmla="*/ 184880 h 184959"/>
                  <a:gd name="connsiteX4" fmla="*/ 114395 w 148685"/>
                  <a:gd name="connsiteY4" fmla="*/ 164211 h 184959"/>
                  <a:gd name="connsiteX5" fmla="*/ 148685 w 148685"/>
                  <a:gd name="connsiteY5" fmla="*/ 129826 h 184959"/>
                  <a:gd name="connsiteX6" fmla="*/ 140684 w 148685"/>
                  <a:gd name="connsiteY6" fmla="*/ 0 h 18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685" h="184959">
                    <a:moveTo>
                      <a:pt x="0" y="56579"/>
                    </a:moveTo>
                    <a:lnTo>
                      <a:pt x="15431" y="138589"/>
                    </a:lnTo>
                    <a:cubicBezTo>
                      <a:pt x="23127" y="155105"/>
                      <a:pt x="39253" y="166068"/>
                      <a:pt x="57436" y="167164"/>
                    </a:cubicBezTo>
                    <a:cubicBezTo>
                      <a:pt x="89821" y="170307"/>
                      <a:pt x="104489" y="186214"/>
                      <a:pt x="110300" y="184880"/>
                    </a:cubicBezTo>
                    <a:cubicBezTo>
                      <a:pt x="116110" y="183547"/>
                      <a:pt x="110300" y="168307"/>
                      <a:pt x="114395" y="164211"/>
                    </a:cubicBezTo>
                    <a:cubicBezTo>
                      <a:pt x="118491" y="160115"/>
                      <a:pt x="143637" y="155258"/>
                      <a:pt x="148685" y="129826"/>
                    </a:cubicBezTo>
                    <a:cubicBezTo>
                      <a:pt x="148685" y="127730"/>
                      <a:pt x="140684" y="0"/>
                      <a:pt x="140684" y="0"/>
                    </a:cubicBezTo>
                    <a:close/>
                  </a:path>
                </a:pathLst>
              </a:custGeom>
              <a:solidFill>
                <a:srgbClr val="FFC4C3"/>
              </a:solidFill>
              <a:ln w="9525" cap="flat">
                <a:noFill/>
                <a:prstDash val="solid"/>
                <a:miter/>
              </a:ln>
            </p:spPr>
            <p:txBody>
              <a:bodyPr rtlCol="0" anchor="ctr"/>
              <a:lstStyle/>
              <a:p>
                <a:pPr defTabSz="914378"/>
                <a:endParaRPr lang="en-US"/>
              </a:p>
            </p:txBody>
          </p:sp>
          <p:sp>
            <p:nvSpPr>
              <p:cNvPr id="384" name="Freeform: Shape 383">
                <a:extLst>
                  <a:ext uri="{FF2B5EF4-FFF2-40B4-BE49-F238E27FC236}">
                    <a16:creationId xmlns:a16="http://schemas.microsoft.com/office/drawing/2014/main" xmlns="" id="{24B6356C-3DF5-4A33-8420-0CDA73972502}"/>
                  </a:ext>
                </a:extLst>
              </p:cNvPr>
              <p:cNvSpPr/>
              <p:nvPr/>
            </p:nvSpPr>
            <p:spPr>
              <a:xfrm>
                <a:off x="2779093" y="4486479"/>
                <a:ext cx="117698" cy="138650"/>
              </a:xfrm>
              <a:custGeom>
                <a:avLst/>
                <a:gdLst>
                  <a:gd name="connsiteX0" fmla="*/ 15716 w 117698"/>
                  <a:gd name="connsiteY0" fmla="*/ 138651 h 138650"/>
                  <a:gd name="connsiteX1" fmla="*/ 7620 w 117698"/>
                  <a:gd name="connsiteY1" fmla="*/ 6158 h 138650"/>
                  <a:gd name="connsiteX2" fmla="*/ 0 w 117698"/>
                  <a:gd name="connsiteY2" fmla="*/ 3586 h 138650"/>
                  <a:gd name="connsiteX3" fmla="*/ 27146 w 117698"/>
                  <a:gd name="connsiteY3" fmla="*/ 1872 h 138650"/>
                  <a:gd name="connsiteX4" fmla="*/ 112871 w 117698"/>
                  <a:gd name="connsiteY4" fmla="*/ 50354 h 138650"/>
                  <a:gd name="connsiteX5" fmla="*/ 110014 w 117698"/>
                  <a:gd name="connsiteY5" fmla="*/ 103313 h 138650"/>
                  <a:gd name="connsiteX6" fmla="*/ 15716 w 117698"/>
                  <a:gd name="connsiteY6" fmla="*/ 138651 h 1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98" h="138650">
                    <a:moveTo>
                      <a:pt x="15716" y="138651"/>
                    </a:moveTo>
                    <a:cubicBezTo>
                      <a:pt x="15716" y="138651"/>
                      <a:pt x="62103" y="38829"/>
                      <a:pt x="7620" y="6158"/>
                    </a:cubicBezTo>
                    <a:lnTo>
                      <a:pt x="0" y="3586"/>
                    </a:lnTo>
                    <a:cubicBezTo>
                      <a:pt x="0" y="3586"/>
                      <a:pt x="3334" y="-3177"/>
                      <a:pt x="27146" y="1872"/>
                    </a:cubicBezTo>
                    <a:cubicBezTo>
                      <a:pt x="73152" y="11397"/>
                      <a:pt x="99727" y="25494"/>
                      <a:pt x="112871" y="50354"/>
                    </a:cubicBezTo>
                    <a:cubicBezTo>
                      <a:pt x="120196" y="67489"/>
                      <a:pt x="119139" y="87063"/>
                      <a:pt x="110014" y="103313"/>
                    </a:cubicBezTo>
                    <a:cubicBezTo>
                      <a:pt x="98679" y="121887"/>
                      <a:pt x="68294" y="138270"/>
                      <a:pt x="15716" y="138651"/>
                    </a:cubicBezTo>
                    <a:close/>
                  </a:path>
                </a:pathLst>
              </a:custGeom>
              <a:solidFill>
                <a:srgbClr val="FAFAFA"/>
              </a:solidFill>
              <a:ln w="9525" cap="flat">
                <a:noFill/>
                <a:prstDash val="solid"/>
                <a:miter/>
              </a:ln>
            </p:spPr>
            <p:txBody>
              <a:bodyPr rtlCol="0" anchor="ctr"/>
              <a:lstStyle/>
              <a:p>
                <a:pPr defTabSz="914378"/>
                <a:endParaRPr lang="en-US"/>
              </a:p>
            </p:txBody>
          </p:sp>
          <p:sp>
            <p:nvSpPr>
              <p:cNvPr id="385" name="Freeform: Shape 384">
                <a:extLst>
                  <a:ext uri="{FF2B5EF4-FFF2-40B4-BE49-F238E27FC236}">
                    <a16:creationId xmlns:a16="http://schemas.microsoft.com/office/drawing/2014/main" xmlns="" id="{FC3A3927-D02F-45FA-98A9-C087A8D00BDE}"/>
                  </a:ext>
                </a:extLst>
              </p:cNvPr>
              <p:cNvSpPr/>
              <p:nvPr/>
            </p:nvSpPr>
            <p:spPr>
              <a:xfrm>
                <a:off x="2744137" y="4477966"/>
                <a:ext cx="30947" cy="75190"/>
              </a:xfrm>
              <a:custGeom>
                <a:avLst/>
                <a:gdLst>
                  <a:gd name="connsiteX0" fmla="*/ 26099 w 30947"/>
                  <a:gd name="connsiteY0" fmla="*/ 72964 h 75190"/>
                  <a:gd name="connsiteX1" fmla="*/ 17335 w 30947"/>
                  <a:gd name="connsiteY1" fmla="*/ 6289 h 75190"/>
                  <a:gd name="connsiteX2" fmla="*/ 0 w 30947"/>
                  <a:gd name="connsiteY2" fmla="*/ 478 h 75190"/>
                  <a:gd name="connsiteX3" fmla="*/ 11430 w 30947"/>
                  <a:gd name="connsiteY3" fmla="*/ 68868 h 75190"/>
                  <a:gd name="connsiteX4" fmla="*/ 17812 w 30947"/>
                  <a:gd name="connsiteY4" fmla="*/ 74488 h 75190"/>
                  <a:gd name="connsiteX5" fmla="*/ 26099 w 30947"/>
                  <a:gd name="connsiteY5" fmla="*/ 72964 h 7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47" h="75190">
                    <a:moveTo>
                      <a:pt x="26099" y="72964"/>
                    </a:moveTo>
                    <a:cubicBezTo>
                      <a:pt x="26099" y="72964"/>
                      <a:pt x="41529" y="31149"/>
                      <a:pt x="17335" y="6289"/>
                    </a:cubicBezTo>
                    <a:cubicBezTo>
                      <a:pt x="13145" y="1193"/>
                      <a:pt x="6410" y="-1065"/>
                      <a:pt x="0" y="478"/>
                    </a:cubicBezTo>
                    <a:cubicBezTo>
                      <a:pt x="0" y="478"/>
                      <a:pt x="25432" y="17814"/>
                      <a:pt x="11430" y="68868"/>
                    </a:cubicBezTo>
                    <a:cubicBezTo>
                      <a:pt x="11430" y="68868"/>
                      <a:pt x="11430" y="72678"/>
                      <a:pt x="17812" y="74488"/>
                    </a:cubicBezTo>
                    <a:cubicBezTo>
                      <a:pt x="20003" y="74964"/>
                      <a:pt x="24765" y="76392"/>
                      <a:pt x="26099" y="72964"/>
                    </a:cubicBezTo>
                    <a:close/>
                  </a:path>
                </a:pathLst>
              </a:custGeom>
              <a:solidFill>
                <a:srgbClr val="FAFAFA"/>
              </a:solidFill>
              <a:ln w="9525" cap="flat">
                <a:noFill/>
                <a:prstDash val="solid"/>
                <a:miter/>
              </a:ln>
            </p:spPr>
            <p:txBody>
              <a:bodyPr rtlCol="0" anchor="ctr"/>
              <a:lstStyle/>
              <a:p>
                <a:pPr defTabSz="914378"/>
                <a:endParaRPr lang="en-US"/>
              </a:p>
            </p:txBody>
          </p:sp>
          <p:sp>
            <p:nvSpPr>
              <p:cNvPr id="386" name="Freeform: Shape 385">
                <a:extLst>
                  <a:ext uri="{FF2B5EF4-FFF2-40B4-BE49-F238E27FC236}">
                    <a16:creationId xmlns:a16="http://schemas.microsoft.com/office/drawing/2014/main" xmlns="" id="{D2A34C7B-BEEA-42EA-B659-E61AEF53493C}"/>
                  </a:ext>
                </a:extLst>
              </p:cNvPr>
              <p:cNvSpPr/>
              <p:nvPr/>
            </p:nvSpPr>
            <p:spPr>
              <a:xfrm>
                <a:off x="2717562" y="4468692"/>
                <a:ext cx="23836" cy="73452"/>
              </a:xfrm>
              <a:custGeom>
                <a:avLst/>
                <a:gdLst>
                  <a:gd name="connsiteX0" fmla="*/ 0 w 23836"/>
                  <a:gd name="connsiteY0" fmla="*/ 418 h 73452"/>
                  <a:gd name="connsiteX1" fmla="*/ 8192 w 23836"/>
                  <a:gd name="connsiteY1" fmla="*/ 1180 h 73452"/>
                  <a:gd name="connsiteX2" fmla="*/ 15812 w 23836"/>
                  <a:gd name="connsiteY2" fmla="*/ 6038 h 73452"/>
                  <a:gd name="connsiteX3" fmla="*/ 16859 w 23836"/>
                  <a:gd name="connsiteY3" fmla="*/ 69951 h 73452"/>
                  <a:gd name="connsiteX4" fmla="*/ 7334 w 23836"/>
                  <a:gd name="connsiteY4" fmla="*/ 72999 h 73452"/>
                  <a:gd name="connsiteX5" fmla="*/ 1362 w 23836"/>
                  <a:gd name="connsiteY5" fmla="*/ 65522 h 73452"/>
                  <a:gd name="connsiteX6" fmla="*/ 1429 w 23836"/>
                  <a:gd name="connsiteY6" fmla="*/ 65093 h 73452"/>
                  <a:gd name="connsiteX7" fmla="*/ 0 w 23836"/>
                  <a:gd name="connsiteY7" fmla="*/ 418 h 7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36" h="73452">
                    <a:moveTo>
                      <a:pt x="0" y="418"/>
                    </a:moveTo>
                    <a:cubicBezTo>
                      <a:pt x="0" y="418"/>
                      <a:pt x="572" y="-915"/>
                      <a:pt x="8192" y="1180"/>
                    </a:cubicBezTo>
                    <a:cubicBezTo>
                      <a:pt x="11201" y="1895"/>
                      <a:pt x="13888" y="3609"/>
                      <a:pt x="15812" y="6038"/>
                    </a:cubicBezTo>
                    <a:cubicBezTo>
                      <a:pt x="15812" y="6038"/>
                      <a:pt x="33147" y="26326"/>
                      <a:pt x="16859" y="69951"/>
                    </a:cubicBezTo>
                    <a:cubicBezTo>
                      <a:pt x="14707" y="72961"/>
                      <a:pt x="10830" y="74199"/>
                      <a:pt x="7334" y="72999"/>
                    </a:cubicBezTo>
                    <a:cubicBezTo>
                      <a:pt x="3620" y="72580"/>
                      <a:pt x="953" y="69236"/>
                      <a:pt x="1362" y="65522"/>
                    </a:cubicBezTo>
                    <a:cubicBezTo>
                      <a:pt x="1381" y="65379"/>
                      <a:pt x="1400" y="65236"/>
                      <a:pt x="1429" y="65093"/>
                    </a:cubicBezTo>
                    <a:cubicBezTo>
                      <a:pt x="1429" y="65093"/>
                      <a:pt x="18002" y="19087"/>
                      <a:pt x="0" y="418"/>
                    </a:cubicBezTo>
                    <a:close/>
                  </a:path>
                </a:pathLst>
              </a:custGeom>
              <a:solidFill>
                <a:srgbClr val="FAFAFA"/>
              </a:solidFill>
              <a:ln w="9525" cap="flat">
                <a:noFill/>
                <a:prstDash val="solid"/>
                <a:miter/>
              </a:ln>
            </p:spPr>
            <p:txBody>
              <a:bodyPr rtlCol="0" anchor="ctr"/>
              <a:lstStyle/>
              <a:p>
                <a:pPr defTabSz="914378"/>
                <a:endParaRPr lang="en-US"/>
              </a:p>
            </p:txBody>
          </p:sp>
          <p:sp>
            <p:nvSpPr>
              <p:cNvPr id="387" name="Freeform: Shape 386">
                <a:extLst>
                  <a:ext uri="{FF2B5EF4-FFF2-40B4-BE49-F238E27FC236}">
                    <a16:creationId xmlns:a16="http://schemas.microsoft.com/office/drawing/2014/main" xmlns="" id="{BECB4035-8D2F-40D1-A7E1-E406AC32FE07}"/>
                  </a:ext>
                </a:extLst>
              </p:cNvPr>
              <p:cNvSpPr/>
              <p:nvPr/>
            </p:nvSpPr>
            <p:spPr>
              <a:xfrm>
                <a:off x="2682948" y="4457763"/>
                <a:ext cx="26800" cy="70187"/>
              </a:xfrm>
              <a:custGeom>
                <a:avLst/>
                <a:gdLst>
                  <a:gd name="connsiteX0" fmla="*/ 10611 w 26800"/>
                  <a:gd name="connsiteY0" fmla="*/ 679 h 70187"/>
                  <a:gd name="connsiteX1" fmla="*/ 18231 w 26800"/>
                  <a:gd name="connsiteY1" fmla="*/ 1346 h 70187"/>
                  <a:gd name="connsiteX2" fmla="*/ 24994 w 26800"/>
                  <a:gd name="connsiteY2" fmla="*/ 7823 h 70187"/>
                  <a:gd name="connsiteX3" fmla="*/ 15945 w 26800"/>
                  <a:gd name="connsiteY3" fmla="*/ 66306 h 70187"/>
                  <a:gd name="connsiteX4" fmla="*/ 5182 w 26800"/>
                  <a:gd name="connsiteY4" fmla="*/ 69164 h 70187"/>
                  <a:gd name="connsiteX5" fmla="*/ 1181 w 26800"/>
                  <a:gd name="connsiteY5" fmla="*/ 59639 h 70187"/>
                  <a:gd name="connsiteX6" fmla="*/ 10611 w 26800"/>
                  <a:gd name="connsiteY6" fmla="*/ 679 h 7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00" h="70187">
                    <a:moveTo>
                      <a:pt x="10611" y="679"/>
                    </a:moveTo>
                    <a:cubicBezTo>
                      <a:pt x="10611" y="679"/>
                      <a:pt x="13087" y="-1226"/>
                      <a:pt x="18231" y="1346"/>
                    </a:cubicBezTo>
                    <a:cubicBezTo>
                      <a:pt x="23374" y="3918"/>
                      <a:pt x="24994" y="7823"/>
                      <a:pt x="24994" y="7823"/>
                    </a:cubicBezTo>
                    <a:cubicBezTo>
                      <a:pt x="24994" y="7823"/>
                      <a:pt x="32804" y="31445"/>
                      <a:pt x="15945" y="66306"/>
                    </a:cubicBezTo>
                    <a:cubicBezTo>
                      <a:pt x="15945" y="66306"/>
                      <a:pt x="13659" y="72593"/>
                      <a:pt x="5182" y="69164"/>
                    </a:cubicBezTo>
                    <a:cubicBezTo>
                      <a:pt x="-3296" y="65735"/>
                      <a:pt x="1181" y="59639"/>
                      <a:pt x="1181" y="59639"/>
                    </a:cubicBezTo>
                    <a:cubicBezTo>
                      <a:pt x="1181" y="59639"/>
                      <a:pt x="20041" y="13919"/>
                      <a:pt x="10611" y="679"/>
                    </a:cubicBezTo>
                    <a:close/>
                  </a:path>
                </a:pathLst>
              </a:custGeom>
              <a:solidFill>
                <a:srgbClr val="FAFAFA"/>
              </a:solidFill>
              <a:ln w="9525" cap="flat">
                <a:noFill/>
                <a:prstDash val="solid"/>
                <a:miter/>
              </a:ln>
            </p:spPr>
            <p:txBody>
              <a:bodyPr rtlCol="0" anchor="ctr"/>
              <a:lstStyle/>
              <a:p>
                <a:pPr defTabSz="914378"/>
                <a:endParaRPr lang="en-US"/>
              </a:p>
            </p:txBody>
          </p:sp>
          <p:sp>
            <p:nvSpPr>
              <p:cNvPr id="388" name="Freeform: Shape 387">
                <a:extLst>
                  <a:ext uri="{FF2B5EF4-FFF2-40B4-BE49-F238E27FC236}">
                    <a16:creationId xmlns:a16="http://schemas.microsoft.com/office/drawing/2014/main" xmlns="" id="{EFD9EDE6-B8A5-4FA1-98AC-57F0D5DAA965}"/>
                  </a:ext>
                </a:extLst>
              </p:cNvPr>
              <p:cNvSpPr/>
              <p:nvPr/>
            </p:nvSpPr>
            <p:spPr>
              <a:xfrm>
                <a:off x="2391998" y="3828554"/>
                <a:ext cx="260127" cy="561556"/>
              </a:xfrm>
              <a:custGeom>
                <a:avLst/>
                <a:gdLst>
                  <a:gd name="connsiteX0" fmla="*/ 207836 w 260127"/>
                  <a:gd name="connsiteY0" fmla="*/ 0 h 561556"/>
                  <a:gd name="connsiteX1" fmla="*/ 260128 w 260127"/>
                  <a:gd name="connsiteY1" fmla="*/ 535876 h 561556"/>
                  <a:gd name="connsiteX2" fmla="*/ 112871 w 260127"/>
                  <a:gd name="connsiteY2" fmla="*/ 553879 h 561556"/>
                  <a:gd name="connsiteX3" fmla="*/ 0 w 260127"/>
                  <a:gd name="connsiteY3" fmla="*/ 187928 h 561556"/>
                </a:gdLst>
                <a:ahLst/>
                <a:cxnLst>
                  <a:cxn ang="0">
                    <a:pos x="connsiteX0" y="connsiteY0"/>
                  </a:cxn>
                  <a:cxn ang="0">
                    <a:pos x="connsiteX1" y="connsiteY1"/>
                  </a:cxn>
                  <a:cxn ang="0">
                    <a:pos x="connsiteX2" y="connsiteY2"/>
                  </a:cxn>
                  <a:cxn ang="0">
                    <a:pos x="connsiteX3" y="connsiteY3"/>
                  </a:cxn>
                </a:cxnLst>
                <a:rect l="l" t="t" r="r" b="b"/>
                <a:pathLst>
                  <a:path w="260127" h="561556">
                    <a:moveTo>
                      <a:pt x="207836" y="0"/>
                    </a:moveTo>
                    <a:cubicBezTo>
                      <a:pt x="249364" y="123825"/>
                      <a:pt x="260128" y="535876"/>
                      <a:pt x="260128" y="535876"/>
                    </a:cubicBezTo>
                    <a:cubicBezTo>
                      <a:pt x="260128" y="535876"/>
                      <a:pt x="176022" y="578548"/>
                      <a:pt x="112871" y="553879"/>
                    </a:cubicBezTo>
                    <a:lnTo>
                      <a:pt x="0" y="187928"/>
                    </a:lnTo>
                    <a:close/>
                  </a:path>
                </a:pathLst>
              </a:custGeom>
              <a:solidFill>
                <a:srgbClr val="455A64"/>
              </a:solidFill>
              <a:ln w="9525" cap="flat">
                <a:noFill/>
                <a:prstDash val="solid"/>
                <a:miter/>
              </a:ln>
            </p:spPr>
            <p:txBody>
              <a:bodyPr rtlCol="0" anchor="ctr"/>
              <a:lstStyle/>
              <a:p>
                <a:pPr defTabSz="914378"/>
                <a:endParaRPr lang="en-US"/>
              </a:p>
            </p:txBody>
          </p:sp>
          <p:sp>
            <p:nvSpPr>
              <p:cNvPr id="389" name="Freeform: Shape 388">
                <a:extLst>
                  <a:ext uri="{FF2B5EF4-FFF2-40B4-BE49-F238E27FC236}">
                    <a16:creationId xmlns:a16="http://schemas.microsoft.com/office/drawing/2014/main" xmlns="" id="{3D507551-7F8E-4324-B37B-8FD055E038D0}"/>
                  </a:ext>
                </a:extLst>
              </p:cNvPr>
              <p:cNvSpPr/>
              <p:nvPr/>
            </p:nvSpPr>
            <p:spPr>
              <a:xfrm>
                <a:off x="2398665" y="3962856"/>
                <a:ext cx="144684" cy="107061"/>
              </a:xfrm>
              <a:custGeom>
                <a:avLst/>
                <a:gdLst>
                  <a:gd name="connsiteX0" fmla="*/ 0 w 144684"/>
                  <a:gd name="connsiteY0" fmla="*/ 76200 h 107061"/>
                  <a:gd name="connsiteX1" fmla="*/ 144685 w 144684"/>
                  <a:gd name="connsiteY1" fmla="*/ 0 h 107061"/>
                  <a:gd name="connsiteX2" fmla="*/ 9525 w 144684"/>
                  <a:gd name="connsiteY2" fmla="*/ 107061 h 107061"/>
                </a:gdLst>
                <a:ahLst/>
                <a:cxnLst>
                  <a:cxn ang="0">
                    <a:pos x="connsiteX0" y="connsiteY0"/>
                  </a:cxn>
                  <a:cxn ang="0">
                    <a:pos x="connsiteX1" y="connsiteY1"/>
                  </a:cxn>
                  <a:cxn ang="0">
                    <a:pos x="connsiteX2" y="connsiteY2"/>
                  </a:cxn>
                </a:cxnLst>
                <a:rect l="l" t="t" r="r" b="b"/>
                <a:pathLst>
                  <a:path w="144684" h="107061">
                    <a:moveTo>
                      <a:pt x="0" y="76200"/>
                    </a:moveTo>
                    <a:cubicBezTo>
                      <a:pt x="0" y="76200"/>
                      <a:pt x="117158" y="31147"/>
                      <a:pt x="144685" y="0"/>
                    </a:cubicBezTo>
                    <a:cubicBezTo>
                      <a:pt x="144685" y="0"/>
                      <a:pt x="82487" y="88202"/>
                      <a:pt x="9525" y="107061"/>
                    </a:cubicBezTo>
                    <a:close/>
                  </a:path>
                </a:pathLst>
              </a:custGeom>
              <a:solidFill>
                <a:srgbClr val="000000">
                  <a:alpha val="15000"/>
                </a:srgbClr>
              </a:solidFill>
              <a:ln w="9525" cap="flat">
                <a:noFill/>
                <a:prstDash val="solid"/>
                <a:miter/>
              </a:ln>
            </p:spPr>
            <p:txBody>
              <a:bodyPr rtlCol="0" anchor="ctr"/>
              <a:lstStyle/>
              <a:p>
                <a:pPr defTabSz="914378"/>
                <a:endParaRPr lang="en-US"/>
              </a:p>
            </p:txBody>
          </p:sp>
        </p:grpSp>
        <p:sp>
          <p:nvSpPr>
            <p:cNvPr id="390" name="Freeform: Shape 389">
              <a:extLst>
                <a:ext uri="{FF2B5EF4-FFF2-40B4-BE49-F238E27FC236}">
                  <a16:creationId xmlns:a16="http://schemas.microsoft.com/office/drawing/2014/main" xmlns="" id="{EDEE7AA3-4D1B-4267-9730-073D25FC23B4}"/>
                </a:ext>
              </a:extLst>
            </p:cNvPr>
            <p:cNvSpPr/>
            <p:nvPr/>
          </p:nvSpPr>
          <p:spPr>
            <a:xfrm>
              <a:off x="1638442" y="4052264"/>
              <a:ext cx="827432" cy="825811"/>
            </a:xfrm>
            <a:custGeom>
              <a:avLst/>
              <a:gdLst>
                <a:gd name="connsiteX0" fmla="*/ 826803 w 827432"/>
                <a:gd name="connsiteY0" fmla="*/ 565150 h 825811"/>
                <a:gd name="connsiteX1" fmla="*/ 707645 w 827432"/>
                <a:gd name="connsiteY1" fmla="*/ 12128 h 825811"/>
                <a:gd name="connsiteX2" fmla="*/ 686233 w 827432"/>
                <a:gd name="connsiteY2" fmla="*/ 755 h 825811"/>
                <a:gd name="connsiteX3" fmla="*/ 674403 w 827432"/>
                <a:gd name="connsiteY3" fmla="*/ 20320 h 825811"/>
                <a:gd name="connsiteX4" fmla="*/ 743269 w 827432"/>
                <a:gd name="connsiteY4" fmla="*/ 339788 h 825811"/>
                <a:gd name="connsiteX5" fmla="*/ 430754 w 827432"/>
                <a:gd name="connsiteY5" fmla="*/ 520763 h 825811"/>
                <a:gd name="connsiteX6" fmla="*/ 430754 w 827432"/>
                <a:gd name="connsiteY6" fmla="*/ 176625 h 825811"/>
                <a:gd name="connsiteX7" fmla="*/ 412380 w 827432"/>
                <a:gd name="connsiteY7" fmla="*/ 160804 h 825811"/>
                <a:gd name="connsiteX8" fmla="*/ 396559 w 827432"/>
                <a:gd name="connsiteY8" fmla="*/ 176625 h 825811"/>
                <a:gd name="connsiteX9" fmla="*/ 396559 w 827432"/>
                <a:gd name="connsiteY9" fmla="*/ 520382 h 825811"/>
                <a:gd name="connsiteX10" fmla="*/ 84044 w 827432"/>
                <a:gd name="connsiteY10" fmla="*/ 339979 h 825811"/>
                <a:gd name="connsiteX11" fmla="*/ 152909 w 827432"/>
                <a:gd name="connsiteY11" fmla="*/ 20320 h 825811"/>
                <a:gd name="connsiteX12" fmla="*/ 139227 w 827432"/>
                <a:gd name="connsiteY12" fmla="*/ 298 h 825811"/>
                <a:gd name="connsiteX13" fmla="*/ 119667 w 827432"/>
                <a:gd name="connsiteY13" fmla="*/ 12128 h 825811"/>
                <a:gd name="connsiteX14" fmla="*/ 509 w 827432"/>
                <a:gd name="connsiteY14" fmla="*/ 565150 h 825811"/>
                <a:gd name="connsiteX15" fmla="*/ 12987 w 827432"/>
                <a:gd name="connsiteY15" fmla="*/ 585914 h 825811"/>
                <a:gd name="connsiteX16" fmla="*/ 17083 w 827432"/>
                <a:gd name="connsiteY16" fmla="*/ 585914 h 825811"/>
                <a:gd name="connsiteX17" fmla="*/ 33656 w 827432"/>
                <a:gd name="connsiteY17" fmla="*/ 572960 h 825811"/>
                <a:gd name="connsiteX18" fmla="*/ 76424 w 827432"/>
                <a:gd name="connsiteY18" fmla="*/ 374555 h 825811"/>
                <a:gd name="connsiteX19" fmla="*/ 396559 w 827432"/>
                <a:gd name="connsiteY19" fmla="*/ 559339 h 825811"/>
                <a:gd name="connsiteX20" fmla="*/ 396559 w 827432"/>
                <a:gd name="connsiteY20" fmla="*/ 809942 h 825811"/>
                <a:gd name="connsiteX21" fmla="*/ 414933 w 827432"/>
                <a:gd name="connsiteY21" fmla="*/ 825763 h 825811"/>
                <a:gd name="connsiteX22" fmla="*/ 430754 w 827432"/>
                <a:gd name="connsiteY22" fmla="*/ 809942 h 825811"/>
                <a:gd name="connsiteX23" fmla="*/ 430754 w 827432"/>
                <a:gd name="connsiteY23" fmla="*/ 559816 h 825811"/>
                <a:gd name="connsiteX24" fmla="*/ 750794 w 827432"/>
                <a:gd name="connsiteY24" fmla="*/ 374935 h 825811"/>
                <a:gd name="connsiteX25" fmla="*/ 793561 w 827432"/>
                <a:gd name="connsiteY25" fmla="*/ 573437 h 825811"/>
                <a:gd name="connsiteX26" fmla="*/ 810230 w 827432"/>
                <a:gd name="connsiteY26" fmla="*/ 586390 h 825811"/>
                <a:gd name="connsiteX27" fmla="*/ 814326 w 827432"/>
                <a:gd name="connsiteY27" fmla="*/ 586390 h 825811"/>
                <a:gd name="connsiteX28" fmla="*/ 826946 w 827432"/>
                <a:gd name="connsiteY28" fmla="*/ 565683 h 825811"/>
                <a:gd name="connsiteX29" fmla="*/ 826803 w 827432"/>
                <a:gd name="connsiteY29" fmla="*/ 565150 h 82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27432" h="825811">
                  <a:moveTo>
                    <a:pt x="826803" y="565150"/>
                  </a:moveTo>
                  <a:lnTo>
                    <a:pt x="707645" y="12128"/>
                  </a:lnTo>
                  <a:cubicBezTo>
                    <a:pt x="704874" y="3080"/>
                    <a:pt x="695282" y="-2016"/>
                    <a:pt x="686233" y="755"/>
                  </a:cubicBezTo>
                  <a:cubicBezTo>
                    <a:pt x="677880" y="3318"/>
                    <a:pt x="672793" y="11738"/>
                    <a:pt x="674403" y="20320"/>
                  </a:cubicBezTo>
                  <a:lnTo>
                    <a:pt x="743269" y="339788"/>
                  </a:lnTo>
                  <a:lnTo>
                    <a:pt x="430754" y="520763"/>
                  </a:lnTo>
                  <a:lnTo>
                    <a:pt x="430754" y="176625"/>
                  </a:lnTo>
                  <a:cubicBezTo>
                    <a:pt x="430049" y="167186"/>
                    <a:pt x="421819" y="160099"/>
                    <a:pt x="412380" y="160804"/>
                  </a:cubicBezTo>
                  <a:cubicBezTo>
                    <a:pt x="403922" y="161433"/>
                    <a:pt x="397188" y="168167"/>
                    <a:pt x="396559" y="176625"/>
                  </a:cubicBezTo>
                  <a:lnTo>
                    <a:pt x="396559" y="520382"/>
                  </a:lnTo>
                  <a:lnTo>
                    <a:pt x="84044" y="339979"/>
                  </a:lnTo>
                  <a:lnTo>
                    <a:pt x="152909" y="20320"/>
                  </a:lnTo>
                  <a:cubicBezTo>
                    <a:pt x="154659" y="11014"/>
                    <a:pt x="148533" y="2051"/>
                    <a:pt x="139227" y="298"/>
                  </a:cubicBezTo>
                  <a:cubicBezTo>
                    <a:pt x="130648" y="-1311"/>
                    <a:pt x="122226" y="3784"/>
                    <a:pt x="119667" y="12128"/>
                  </a:cubicBezTo>
                  <a:lnTo>
                    <a:pt x="509" y="565150"/>
                  </a:lnTo>
                  <a:cubicBezTo>
                    <a:pt x="-1770" y="574332"/>
                    <a:pt x="3813" y="583619"/>
                    <a:pt x="12987" y="585914"/>
                  </a:cubicBezTo>
                  <a:cubicBezTo>
                    <a:pt x="14349" y="586057"/>
                    <a:pt x="15721" y="586057"/>
                    <a:pt x="17083" y="585914"/>
                  </a:cubicBezTo>
                  <a:cubicBezTo>
                    <a:pt x="24931" y="585924"/>
                    <a:pt x="31771" y="580580"/>
                    <a:pt x="33656" y="572960"/>
                  </a:cubicBezTo>
                  <a:lnTo>
                    <a:pt x="76424" y="374555"/>
                  </a:lnTo>
                  <a:lnTo>
                    <a:pt x="396559" y="559339"/>
                  </a:lnTo>
                  <a:lnTo>
                    <a:pt x="396559" y="809942"/>
                  </a:lnTo>
                  <a:cubicBezTo>
                    <a:pt x="397264" y="819381"/>
                    <a:pt x="405493" y="826468"/>
                    <a:pt x="414933" y="825763"/>
                  </a:cubicBezTo>
                  <a:cubicBezTo>
                    <a:pt x="423391" y="825135"/>
                    <a:pt x="430125" y="818400"/>
                    <a:pt x="430754" y="809942"/>
                  </a:cubicBezTo>
                  <a:lnTo>
                    <a:pt x="430754" y="559816"/>
                  </a:lnTo>
                  <a:lnTo>
                    <a:pt x="750794" y="374935"/>
                  </a:lnTo>
                  <a:lnTo>
                    <a:pt x="793561" y="573437"/>
                  </a:lnTo>
                  <a:cubicBezTo>
                    <a:pt x="795514" y="581047"/>
                    <a:pt x="802372" y="586381"/>
                    <a:pt x="810230" y="586390"/>
                  </a:cubicBezTo>
                  <a:cubicBezTo>
                    <a:pt x="811592" y="586533"/>
                    <a:pt x="812963" y="586533"/>
                    <a:pt x="814326" y="586390"/>
                  </a:cubicBezTo>
                  <a:cubicBezTo>
                    <a:pt x="823527" y="584162"/>
                    <a:pt x="829175" y="574884"/>
                    <a:pt x="826946" y="565683"/>
                  </a:cubicBezTo>
                  <a:cubicBezTo>
                    <a:pt x="826898" y="565502"/>
                    <a:pt x="826851" y="565331"/>
                    <a:pt x="826803" y="565150"/>
                  </a:cubicBezTo>
                  <a:close/>
                </a:path>
              </a:pathLst>
            </a:custGeom>
            <a:solidFill>
              <a:srgbClr val="37474F"/>
            </a:solidFill>
            <a:ln w="9525" cap="flat">
              <a:noFill/>
              <a:prstDash val="solid"/>
              <a:miter/>
            </a:ln>
          </p:spPr>
          <p:txBody>
            <a:bodyPr rtlCol="0" anchor="ctr"/>
            <a:lstStyle/>
            <a:p>
              <a:pPr defTabSz="914378"/>
              <a:endParaRPr lang="en-US"/>
            </a:p>
          </p:txBody>
        </p:sp>
        <p:sp>
          <p:nvSpPr>
            <p:cNvPr id="391" name="Freeform: Shape 390">
              <a:extLst>
                <a:ext uri="{FF2B5EF4-FFF2-40B4-BE49-F238E27FC236}">
                  <a16:creationId xmlns:a16="http://schemas.microsoft.com/office/drawing/2014/main" xmlns="" id="{D898E11E-6D5D-4FB4-8166-5FEDFFABCA21}"/>
                </a:ext>
              </a:extLst>
            </p:cNvPr>
            <p:cNvSpPr/>
            <p:nvPr/>
          </p:nvSpPr>
          <p:spPr>
            <a:xfrm>
              <a:off x="1739821" y="3841889"/>
              <a:ext cx="751927" cy="418854"/>
            </a:xfrm>
            <a:custGeom>
              <a:avLst/>
              <a:gdLst>
                <a:gd name="connsiteX0" fmla="*/ 715137 w 751927"/>
                <a:gd name="connsiteY0" fmla="*/ 262128 h 418854"/>
                <a:gd name="connsiteX1" fmla="*/ 715137 w 751927"/>
                <a:gd name="connsiteY1" fmla="*/ 159448 h 418854"/>
                <a:gd name="connsiteX2" fmla="*/ 476059 w 751927"/>
                <a:gd name="connsiteY2" fmla="*/ 21431 h 418854"/>
                <a:gd name="connsiteX3" fmla="*/ 298228 w 751927"/>
                <a:gd name="connsiteY3" fmla="*/ 21431 h 418854"/>
                <a:gd name="connsiteX4" fmla="*/ 0 w 751927"/>
                <a:gd name="connsiteY4" fmla="*/ 192881 h 418854"/>
                <a:gd name="connsiteX5" fmla="*/ 313373 w 751927"/>
                <a:gd name="connsiteY5" fmla="*/ 414433 h 418854"/>
                <a:gd name="connsiteX6" fmla="*/ 555308 w 751927"/>
                <a:gd name="connsiteY6" fmla="*/ 353758 h 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927" h="418854">
                  <a:moveTo>
                    <a:pt x="715137" y="262128"/>
                  </a:moveTo>
                  <a:cubicBezTo>
                    <a:pt x="764191" y="233553"/>
                    <a:pt x="764191" y="187833"/>
                    <a:pt x="715137" y="159448"/>
                  </a:cubicBezTo>
                  <a:lnTo>
                    <a:pt x="476059" y="21431"/>
                  </a:lnTo>
                  <a:cubicBezTo>
                    <a:pt x="426911" y="-7144"/>
                    <a:pt x="347377" y="-7144"/>
                    <a:pt x="298228" y="21431"/>
                  </a:cubicBezTo>
                  <a:lnTo>
                    <a:pt x="0" y="192881"/>
                  </a:lnTo>
                  <a:cubicBezTo>
                    <a:pt x="0" y="192881"/>
                    <a:pt x="216979" y="395859"/>
                    <a:pt x="313373" y="414433"/>
                  </a:cubicBezTo>
                  <a:cubicBezTo>
                    <a:pt x="439484" y="438912"/>
                    <a:pt x="555308" y="353758"/>
                    <a:pt x="555308" y="353758"/>
                  </a:cubicBezTo>
                  <a:close/>
                </a:path>
              </a:pathLst>
            </a:custGeom>
            <a:solidFill>
              <a:srgbClr val="FF81AE"/>
            </a:solidFill>
            <a:ln w="9525" cap="flat">
              <a:noFill/>
              <a:prstDash val="solid"/>
              <a:miter/>
            </a:ln>
          </p:spPr>
          <p:txBody>
            <a:bodyPr rtlCol="0" anchor="ctr"/>
            <a:lstStyle/>
            <a:p>
              <a:pPr defTabSz="914378"/>
              <a:endParaRPr lang="en-US"/>
            </a:p>
          </p:txBody>
        </p:sp>
        <p:sp>
          <p:nvSpPr>
            <p:cNvPr id="392" name="Freeform: Shape 391">
              <a:extLst>
                <a:ext uri="{FF2B5EF4-FFF2-40B4-BE49-F238E27FC236}">
                  <a16:creationId xmlns:a16="http://schemas.microsoft.com/office/drawing/2014/main" xmlns="" id="{FCDE8285-6619-4CCD-AB60-D3B65B524D06}"/>
                </a:ext>
              </a:extLst>
            </p:cNvPr>
            <p:cNvSpPr/>
            <p:nvPr/>
          </p:nvSpPr>
          <p:spPr>
            <a:xfrm>
              <a:off x="1739821" y="3841889"/>
              <a:ext cx="751927" cy="418854"/>
            </a:xfrm>
            <a:custGeom>
              <a:avLst/>
              <a:gdLst>
                <a:gd name="connsiteX0" fmla="*/ 715137 w 751927"/>
                <a:gd name="connsiteY0" fmla="*/ 262128 h 418854"/>
                <a:gd name="connsiteX1" fmla="*/ 715137 w 751927"/>
                <a:gd name="connsiteY1" fmla="*/ 159448 h 418854"/>
                <a:gd name="connsiteX2" fmla="*/ 476059 w 751927"/>
                <a:gd name="connsiteY2" fmla="*/ 21431 h 418854"/>
                <a:gd name="connsiteX3" fmla="*/ 298228 w 751927"/>
                <a:gd name="connsiteY3" fmla="*/ 21431 h 418854"/>
                <a:gd name="connsiteX4" fmla="*/ 0 w 751927"/>
                <a:gd name="connsiteY4" fmla="*/ 192881 h 418854"/>
                <a:gd name="connsiteX5" fmla="*/ 313373 w 751927"/>
                <a:gd name="connsiteY5" fmla="*/ 414433 h 418854"/>
                <a:gd name="connsiteX6" fmla="*/ 555308 w 751927"/>
                <a:gd name="connsiteY6" fmla="*/ 353758 h 41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927" h="418854">
                  <a:moveTo>
                    <a:pt x="715137" y="262128"/>
                  </a:moveTo>
                  <a:cubicBezTo>
                    <a:pt x="764191" y="233553"/>
                    <a:pt x="764191" y="187833"/>
                    <a:pt x="715137" y="159448"/>
                  </a:cubicBezTo>
                  <a:lnTo>
                    <a:pt x="476059" y="21431"/>
                  </a:lnTo>
                  <a:cubicBezTo>
                    <a:pt x="426911" y="-7144"/>
                    <a:pt x="347377" y="-7144"/>
                    <a:pt x="298228" y="21431"/>
                  </a:cubicBezTo>
                  <a:lnTo>
                    <a:pt x="0" y="192881"/>
                  </a:lnTo>
                  <a:cubicBezTo>
                    <a:pt x="0" y="192881"/>
                    <a:pt x="216979" y="395859"/>
                    <a:pt x="313373" y="414433"/>
                  </a:cubicBezTo>
                  <a:cubicBezTo>
                    <a:pt x="439484" y="438912"/>
                    <a:pt x="555308" y="353758"/>
                    <a:pt x="555308" y="353758"/>
                  </a:cubicBezTo>
                  <a:close/>
                </a:path>
              </a:pathLst>
            </a:custGeom>
            <a:solidFill>
              <a:srgbClr val="FFFFFF"/>
            </a:solidFill>
            <a:ln w="9525" cap="flat">
              <a:noFill/>
              <a:prstDash val="solid"/>
              <a:miter/>
            </a:ln>
          </p:spPr>
          <p:txBody>
            <a:bodyPr rtlCol="0" anchor="ctr"/>
            <a:lstStyle/>
            <a:p>
              <a:pPr defTabSz="914378"/>
              <a:endParaRPr lang="en-US"/>
            </a:p>
          </p:txBody>
        </p:sp>
        <p:grpSp>
          <p:nvGrpSpPr>
            <p:cNvPr id="393" name="Graphic 4">
              <a:extLst>
                <a:ext uri="{FF2B5EF4-FFF2-40B4-BE49-F238E27FC236}">
                  <a16:creationId xmlns:a16="http://schemas.microsoft.com/office/drawing/2014/main" xmlns="" id="{A492A6B7-71FC-4B36-8F55-14FF5C565E55}"/>
                </a:ext>
              </a:extLst>
            </p:cNvPr>
            <p:cNvGrpSpPr/>
            <p:nvPr/>
          </p:nvGrpSpPr>
          <p:grpSpPr>
            <a:xfrm>
              <a:off x="1682554" y="2788114"/>
              <a:ext cx="1276744" cy="1394932"/>
              <a:chOff x="1682554" y="2788114"/>
              <a:chExt cx="1276744" cy="1394932"/>
            </a:xfrm>
          </p:grpSpPr>
          <p:grpSp>
            <p:nvGrpSpPr>
              <p:cNvPr id="394" name="Graphic 4">
                <a:extLst>
                  <a:ext uri="{FF2B5EF4-FFF2-40B4-BE49-F238E27FC236}">
                    <a16:creationId xmlns:a16="http://schemas.microsoft.com/office/drawing/2014/main" xmlns="" id="{C17FDF17-627D-4868-A4A1-E1FC76C0297C}"/>
                  </a:ext>
                </a:extLst>
              </p:cNvPr>
              <p:cNvGrpSpPr/>
              <p:nvPr/>
            </p:nvGrpSpPr>
            <p:grpSpPr>
              <a:xfrm>
                <a:off x="1682554" y="2788114"/>
                <a:ext cx="938190" cy="1394932"/>
                <a:chOff x="1682554" y="2788114"/>
                <a:chExt cx="938190" cy="1394932"/>
              </a:xfrm>
            </p:grpSpPr>
            <p:sp>
              <p:nvSpPr>
                <p:cNvPr id="395" name="Freeform: Shape 394">
                  <a:extLst>
                    <a:ext uri="{FF2B5EF4-FFF2-40B4-BE49-F238E27FC236}">
                      <a16:creationId xmlns:a16="http://schemas.microsoft.com/office/drawing/2014/main" xmlns="" id="{E8FA7DFB-D85A-4906-9EA4-34040F9D04EB}"/>
                    </a:ext>
                  </a:extLst>
                </p:cNvPr>
                <p:cNvSpPr/>
                <p:nvPr/>
              </p:nvSpPr>
              <p:spPr>
                <a:xfrm>
                  <a:off x="1838479" y="3255244"/>
                  <a:ext cx="635669" cy="237958"/>
                </a:xfrm>
                <a:custGeom>
                  <a:avLst/>
                  <a:gdLst>
                    <a:gd name="connsiteX0" fmla="*/ 92985 w 635669"/>
                    <a:gd name="connsiteY0" fmla="*/ 77057 h 237958"/>
                    <a:gd name="connsiteX1" fmla="*/ 446076 w 635669"/>
                    <a:gd name="connsiteY1" fmla="*/ 35338 h 237958"/>
                    <a:gd name="connsiteX2" fmla="*/ 540850 w 635669"/>
                    <a:gd name="connsiteY2" fmla="*/ 0 h 237958"/>
                    <a:gd name="connsiteX3" fmla="*/ 582093 w 635669"/>
                    <a:gd name="connsiteY3" fmla="*/ 14383 h 237958"/>
                    <a:gd name="connsiteX4" fmla="*/ 605430 w 635669"/>
                    <a:gd name="connsiteY4" fmla="*/ 153829 h 237958"/>
                    <a:gd name="connsiteX5" fmla="*/ 491797 w 635669"/>
                    <a:gd name="connsiteY5" fmla="*/ 133350 h 237958"/>
                    <a:gd name="connsiteX6" fmla="*/ 410167 w 635669"/>
                    <a:gd name="connsiteY6" fmla="*/ 142113 h 237958"/>
                    <a:gd name="connsiteX7" fmla="*/ 105367 w 635669"/>
                    <a:gd name="connsiteY7" fmla="*/ 236410 h 237958"/>
                    <a:gd name="connsiteX8" fmla="*/ 5831 w 635669"/>
                    <a:gd name="connsiteY8" fmla="*/ 179737 h 237958"/>
                    <a:gd name="connsiteX9" fmla="*/ 92985 w 635669"/>
                    <a:gd name="connsiteY9" fmla="*/ 77057 h 23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669" h="237958">
                      <a:moveTo>
                        <a:pt x="92985" y="77057"/>
                      </a:moveTo>
                      <a:lnTo>
                        <a:pt x="446076" y="35338"/>
                      </a:lnTo>
                      <a:cubicBezTo>
                        <a:pt x="479414" y="16288"/>
                        <a:pt x="502464" y="3715"/>
                        <a:pt x="540850" y="0"/>
                      </a:cubicBezTo>
                      <a:cubicBezTo>
                        <a:pt x="555557" y="1391"/>
                        <a:pt x="569711" y="6325"/>
                        <a:pt x="582093" y="14383"/>
                      </a:cubicBezTo>
                      <a:cubicBezTo>
                        <a:pt x="618384" y="41529"/>
                        <a:pt x="668866" y="143065"/>
                        <a:pt x="605430" y="153829"/>
                      </a:cubicBezTo>
                      <a:cubicBezTo>
                        <a:pt x="567330" y="160210"/>
                        <a:pt x="522467" y="134779"/>
                        <a:pt x="491797" y="133350"/>
                      </a:cubicBezTo>
                      <a:cubicBezTo>
                        <a:pt x="464355" y="133321"/>
                        <a:pt x="436980" y="136265"/>
                        <a:pt x="410167" y="142113"/>
                      </a:cubicBezTo>
                      <a:cubicBezTo>
                        <a:pt x="337206" y="165354"/>
                        <a:pt x="204427" y="215074"/>
                        <a:pt x="105367" y="236410"/>
                      </a:cubicBezTo>
                      <a:cubicBezTo>
                        <a:pt x="68124" y="244412"/>
                        <a:pt x="26214" y="220789"/>
                        <a:pt x="5831" y="179737"/>
                      </a:cubicBezTo>
                      <a:cubicBezTo>
                        <a:pt x="-27507" y="112776"/>
                        <a:pt x="92985" y="77057"/>
                        <a:pt x="92985" y="77057"/>
                      </a:cubicBezTo>
                      <a:close/>
                    </a:path>
                  </a:pathLst>
                </a:custGeom>
                <a:solidFill>
                  <a:srgbClr val="FFC4C3"/>
                </a:solidFill>
                <a:ln w="9525" cap="flat">
                  <a:noFill/>
                  <a:prstDash val="solid"/>
                  <a:miter/>
                </a:ln>
              </p:spPr>
              <p:txBody>
                <a:bodyPr rtlCol="0" anchor="ctr"/>
                <a:lstStyle/>
                <a:p>
                  <a:pPr defTabSz="914378"/>
                  <a:endParaRPr lang="en-US"/>
                </a:p>
              </p:txBody>
            </p:sp>
            <p:sp>
              <p:nvSpPr>
                <p:cNvPr id="396" name="Freeform: Shape 395">
                  <a:extLst>
                    <a:ext uri="{FF2B5EF4-FFF2-40B4-BE49-F238E27FC236}">
                      <a16:creationId xmlns:a16="http://schemas.microsoft.com/office/drawing/2014/main" xmlns="" id="{287B580B-AE50-48A5-95BB-E3E1868B146B}"/>
                    </a:ext>
                  </a:extLst>
                </p:cNvPr>
                <p:cNvSpPr/>
                <p:nvPr/>
              </p:nvSpPr>
              <p:spPr>
                <a:xfrm>
                  <a:off x="2334779" y="3294736"/>
                  <a:ext cx="109415" cy="115464"/>
                </a:xfrm>
                <a:custGeom>
                  <a:avLst/>
                  <a:gdLst>
                    <a:gd name="connsiteX0" fmla="*/ 59695 w 109415"/>
                    <a:gd name="connsiteY0" fmla="*/ 25754 h 115464"/>
                    <a:gd name="connsiteX1" fmla="*/ 109415 w 109415"/>
                    <a:gd name="connsiteY1" fmla="*/ 114241 h 115464"/>
                    <a:gd name="connsiteX2" fmla="*/ 87031 w 109415"/>
                    <a:gd name="connsiteY2" fmla="*/ 115003 h 115464"/>
                    <a:gd name="connsiteX3" fmla="*/ 58456 w 109415"/>
                    <a:gd name="connsiteY3" fmla="*/ 63473 h 115464"/>
                    <a:gd name="connsiteX4" fmla="*/ 39406 w 109415"/>
                    <a:gd name="connsiteY4" fmla="*/ 34231 h 115464"/>
                    <a:gd name="connsiteX5" fmla="*/ 830 w 109415"/>
                    <a:gd name="connsiteY5" fmla="*/ 3656 h 115464"/>
                    <a:gd name="connsiteX6" fmla="*/ 59695 w 109415"/>
                    <a:gd name="connsiteY6" fmla="*/ 25754 h 11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15" h="115464">
                      <a:moveTo>
                        <a:pt x="59695" y="25754"/>
                      </a:moveTo>
                      <a:lnTo>
                        <a:pt x="109415" y="114241"/>
                      </a:lnTo>
                      <a:cubicBezTo>
                        <a:pt x="102024" y="115555"/>
                        <a:pt x="94489" y="115813"/>
                        <a:pt x="87031" y="115003"/>
                      </a:cubicBezTo>
                      <a:cubicBezTo>
                        <a:pt x="87031" y="115003"/>
                        <a:pt x="67981" y="76903"/>
                        <a:pt x="58456" y="63473"/>
                      </a:cubicBezTo>
                      <a:cubicBezTo>
                        <a:pt x="48931" y="50042"/>
                        <a:pt x="39406" y="34231"/>
                        <a:pt x="39406" y="34231"/>
                      </a:cubicBezTo>
                      <a:cubicBezTo>
                        <a:pt x="39406" y="34231"/>
                        <a:pt x="9879" y="18896"/>
                        <a:pt x="830" y="3656"/>
                      </a:cubicBezTo>
                      <a:cubicBezTo>
                        <a:pt x="-8219" y="-11584"/>
                        <a:pt x="59695" y="25754"/>
                        <a:pt x="59695" y="25754"/>
                      </a:cubicBezTo>
                      <a:close/>
                    </a:path>
                  </a:pathLst>
                </a:custGeom>
                <a:solidFill>
                  <a:srgbClr val="FFA8A7"/>
                </a:solidFill>
                <a:ln w="9525" cap="flat">
                  <a:noFill/>
                  <a:prstDash val="solid"/>
                  <a:miter/>
                </a:ln>
              </p:spPr>
              <p:txBody>
                <a:bodyPr rtlCol="0" anchor="ctr"/>
                <a:lstStyle/>
                <a:p>
                  <a:pPr defTabSz="914378"/>
                  <a:endParaRPr lang="en-US"/>
                </a:p>
              </p:txBody>
            </p:sp>
            <p:grpSp>
              <p:nvGrpSpPr>
                <p:cNvPr id="397" name="Graphic 4">
                  <a:extLst>
                    <a:ext uri="{FF2B5EF4-FFF2-40B4-BE49-F238E27FC236}">
                      <a16:creationId xmlns:a16="http://schemas.microsoft.com/office/drawing/2014/main" xmlns="" id="{8830B720-C206-4BE9-B436-0111504FE4FB}"/>
                    </a:ext>
                  </a:extLst>
                </p:cNvPr>
                <p:cNvGrpSpPr/>
                <p:nvPr/>
              </p:nvGrpSpPr>
              <p:grpSpPr>
                <a:xfrm>
                  <a:off x="2328083" y="3183956"/>
                  <a:ext cx="165899" cy="277550"/>
                  <a:chOff x="2328083" y="3183956"/>
                  <a:chExt cx="165899" cy="277550"/>
                </a:xfrm>
              </p:grpSpPr>
              <p:sp>
                <p:nvSpPr>
                  <p:cNvPr id="398" name="Freeform: Shape 397">
                    <a:extLst>
                      <a:ext uri="{FF2B5EF4-FFF2-40B4-BE49-F238E27FC236}">
                        <a16:creationId xmlns:a16="http://schemas.microsoft.com/office/drawing/2014/main" xmlns="" id="{BC01F2A5-C0A4-4838-B18F-716C3A6BF580}"/>
                      </a:ext>
                    </a:extLst>
                  </p:cNvPr>
                  <p:cNvSpPr/>
                  <p:nvPr/>
                </p:nvSpPr>
                <p:spPr>
                  <a:xfrm>
                    <a:off x="2455243" y="3412025"/>
                    <a:ext cx="38738" cy="49481"/>
                  </a:xfrm>
                  <a:custGeom>
                    <a:avLst/>
                    <a:gdLst>
                      <a:gd name="connsiteX0" fmla="*/ 29813 w 38738"/>
                      <a:gd name="connsiteY0" fmla="*/ 0 h 49481"/>
                      <a:gd name="connsiteX1" fmla="*/ 38671 w 38738"/>
                      <a:gd name="connsiteY1" fmla="*/ 47625 h 49481"/>
                      <a:gd name="connsiteX2" fmla="*/ 37729 w 38738"/>
                      <a:gd name="connsiteY2" fmla="*/ 49416 h 49481"/>
                      <a:gd name="connsiteX3" fmla="*/ 36290 w 38738"/>
                      <a:gd name="connsiteY3" fmla="*/ 49054 h 49481"/>
                      <a:gd name="connsiteX4" fmla="*/ 0 w 38738"/>
                      <a:gd name="connsiteY4" fmla="*/ 16478 h 49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8" h="49481">
                        <a:moveTo>
                          <a:pt x="29813" y="0"/>
                        </a:moveTo>
                        <a:lnTo>
                          <a:pt x="38671" y="47625"/>
                        </a:lnTo>
                        <a:cubicBezTo>
                          <a:pt x="38910" y="48378"/>
                          <a:pt x="38491" y="49178"/>
                          <a:pt x="37729" y="49416"/>
                        </a:cubicBezTo>
                        <a:cubicBezTo>
                          <a:pt x="37224" y="49577"/>
                          <a:pt x="36662" y="49435"/>
                          <a:pt x="36290" y="49054"/>
                        </a:cubicBezTo>
                        <a:lnTo>
                          <a:pt x="0" y="16478"/>
                        </a:lnTo>
                        <a:close/>
                      </a:path>
                    </a:pathLst>
                  </a:custGeom>
                  <a:solidFill>
                    <a:srgbClr val="FFA8A7"/>
                  </a:solidFill>
                  <a:ln w="9525" cap="flat">
                    <a:noFill/>
                    <a:prstDash val="solid"/>
                    <a:miter/>
                  </a:ln>
                </p:spPr>
                <p:txBody>
                  <a:bodyPr rtlCol="0" anchor="ctr"/>
                  <a:lstStyle/>
                  <a:p>
                    <a:pPr defTabSz="914378"/>
                    <a:endParaRPr lang="en-US"/>
                  </a:p>
                </p:txBody>
              </p:sp>
              <p:sp>
                <p:nvSpPr>
                  <p:cNvPr id="399" name="Freeform: Shape 398">
                    <a:extLst>
                      <a:ext uri="{FF2B5EF4-FFF2-40B4-BE49-F238E27FC236}">
                        <a16:creationId xmlns:a16="http://schemas.microsoft.com/office/drawing/2014/main" xmlns="" id="{9795A421-7526-4062-8271-3D5106FAD0E2}"/>
                      </a:ext>
                    </a:extLst>
                  </p:cNvPr>
                  <p:cNvSpPr/>
                  <p:nvPr/>
                </p:nvSpPr>
                <p:spPr>
                  <a:xfrm>
                    <a:off x="2455434" y="3419836"/>
                    <a:ext cx="37718" cy="41338"/>
                  </a:xfrm>
                  <a:custGeom>
                    <a:avLst/>
                    <a:gdLst>
                      <a:gd name="connsiteX0" fmla="*/ 36290 w 37718"/>
                      <a:gd name="connsiteY0" fmla="*/ 41338 h 41338"/>
                      <a:gd name="connsiteX1" fmla="*/ 36290 w 37718"/>
                      <a:gd name="connsiteY1" fmla="*/ 41338 h 41338"/>
                      <a:gd name="connsiteX2" fmla="*/ 0 w 37718"/>
                      <a:gd name="connsiteY2" fmla="*/ 8763 h 41338"/>
                      <a:gd name="connsiteX3" fmla="*/ 15716 w 37718"/>
                      <a:gd name="connsiteY3" fmla="*/ 0 h 41338"/>
                      <a:gd name="connsiteX4" fmla="*/ 18669 w 37718"/>
                      <a:gd name="connsiteY4" fmla="*/ 5239 h 41338"/>
                      <a:gd name="connsiteX5" fmla="*/ 37719 w 37718"/>
                      <a:gd name="connsiteY5" fmla="*/ 39910 h 4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8" h="41338">
                        <a:moveTo>
                          <a:pt x="36290" y="41338"/>
                        </a:moveTo>
                        <a:lnTo>
                          <a:pt x="36290" y="41338"/>
                        </a:lnTo>
                        <a:lnTo>
                          <a:pt x="0" y="8763"/>
                        </a:lnTo>
                        <a:lnTo>
                          <a:pt x="15716" y="0"/>
                        </a:lnTo>
                        <a:lnTo>
                          <a:pt x="18669" y="5239"/>
                        </a:lnTo>
                        <a:lnTo>
                          <a:pt x="37719" y="39910"/>
                        </a:lnTo>
                        <a:close/>
                      </a:path>
                    </a:pathLst>
                  </a:custGeom>
                  <a:solidFill>
                    <a:srgbClr val="F28F8F"/>
                  </a:solidFill>
                  <a:ln w="9525" cap="flat">
                    <a:noFill/>
                    <a:prstDash val="solid"/>
                    <a:miter/>
                  </a:ln>
                </p:spPr>
                <p:txBody>
                  <a:bodyPr rtlCol="0" anchor="ctr"/>
                  <a:lstStyle/>
                  <a:p>
                    <a:pPr defTabSz="914378"/>
                    <a:endParaRPr lang="en-US"/>
                  </a:p>
                </p:txBody>
              </p:sp>
              <p:sp>
                <p:nvSpPr>
                  <p:cNvPr id="400" name="Freeform: Shape 399">
                    <a:extLst>
                      <a:ext uri="{FF2B5EF4-FFF2-40B4-BE49-F238E27FC236}">
                        <a16:creationId xmlns:a16="http://schemas.microsoft.com/office/drawing/2014/main" xmlns="" id="{A06C76F3-B92C-431E-890A-A83A9447B684}"/>
                      </a:ext>
                    </a:extLst>
                  </p:cNvPr>
                  <p:cNvSpPr/>
                  <p:nvPr/>
                </p:nvSpPr>
                <p:spPr>
                  <a:xfrm>
                    <a:off x="2483723" y="3450125"/>
                    <a:ext cx="10257" cy="11380"/>
                  </a:xfrm>
                  <a:custGeom>
                    <a:avLst/>
                    <a:gdLst>
                      <a:gd name="connsiteX0" fmla="*/ 7810 w 10257"/>
                      <a:gd name="connsiteY0" fmla="*/ 10954 h 11380"/>
                      <a:gd name="connsiteX1" fmla="*/ 9830 w 10257"/>
                      <a:gd name="connsiteY1" fmla="*/ 10963 h 11380"/>
                      <a:gd name="connsiteX2" fmla="*/ 10192 w 10257"/>
                      <a:gd name="connsiteY2" fmla="*/ 9525 h 11380"/>
                      <a:gd name="connsiteX3" fmla="*/ 8477 w 10257"/>
                      <a:gd name="connsiteY3" fmla="*/ 0 h 11380"/>
                      <a:gd name="connsiteX4" fmla="*/ 8477 w 10257"/>
                      <a:gd name="connsiteY4" fmla="*/ 0 h 11380"/>
                      <a:gd name="connsiteX5" fmla="*/ 857 w 10257"/>
                      <a:gd name="connsiteY5" fmla="*/ 3810 h 11380"/>
                      <a:gd name="connsiteX6" fmla="*/ 0 w 10257"/>
                      <a:gd name="connsiteY6" fmla="*/ 3810 h 1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7" h="11380">
                        <a:moveTo>
                          <a:pt x="7810" y="10954"/>
                        </a:moveTo>
                        <a:cubicBezTo>
                          <a:pt x="8363" y="11516"/>
                          <a:pt x="9268" y="11525"/>
                          <a:pt x="9830" y="10963"/>
                        </a:cubicBezTo>
                        <a:cubicBezTo>
                          <a:pt x="10211" y="10592"/>
                          <a:pt x="10354" y="10039"/>
                          <a:pt x="10192" y="9525"/>
                        </a:cubicBezTo>
                        <a:lnTo>
                          <a:pt x="8477" y="0"/>
                        </a:lnTo>
                        <a:lnTo>
                          <a:pt x="8477" y="0"/>
                        </a:lnTo>
                        <a:cubicBezTo>
                          <a:pt x="6877" y="2629"/>
                          <a:pt x="3915" y="4115"/>
                          <a:pt x="857" y="3810"/>
                        </a:cubicBezTo>
                        <a:lnTo>
                          <a:pt x="0" y="3810"/>
                        </a:lnTo>
                        <a:close/>
                      </a:path>
                    </a:pathLst>
                  </a:custGeom>
                  <a:solidFill>
                    <a:srgbClr val="263238"/>
                  </a:solidFill>
                  <a:ln w="9525" cap="flat">
                    <a:noFill/>
                    <a:prstDash val="solid"/>
                    <a:miter/>
                  </a:ln>
                </p:spPr>
                <p:txBody>
                  <a:bodyPr rtlCol="0" anchor="ctr"/>
                  <a:lstStyle/>
                  <a:p>
                    <a:pPr defTabSz="914378"/>
                    <a:endParaRPr lang="en-US"/>
                  </a:p>
                </p:txBody>
              </p:sp>
              <p:sp>
                <p:nvSpPr>
                  <p:cNvPr id="401" name="Freeform: Shape 400">
                    <a:extLst>
                      <a:ext uri="{FF2B5EF4-FFF2-40B4-BE49-F238E27FC236}">
                        <a16:creationId xmlns:a16="http://schemas.microsoft.com/office/drawing/2014/main" xmlns="" id="{7E25BCE1-6869-4521-8E6C-AB75A8E136EA}"/>
                      </a:ext>
                    </a:extLst>
                  </p:cNvPr>
                  <p:cNvSpPr/>
                  <p:nvPr/>
                </p:nvSpPr>
                <p:spPr>
                  <a:xfrm>
                    <a:off x="2338943" y="3204857"/>
                    <a:ext cx="146018" cy="224383"/>
                  </a:xfrm>
                  <a:custGeom>
                    <a:avLst/>
                    <a:gdLst>
                      <a:gd name="connsiteX0" fmla="*/ 0 w 146018"/>
                      <a:gd name="connsiteY0" fmla="*/ 17050 h 224383"/>
                      <a:gd name="connsiteX1" fmla="*/ 2191 w 146018"/>
                      <a:gd name="connsiteY1" fmla="*/ 20955 h 224383"/>
                      <a:gd name="connsiteX2" fmla="*/ 4763 w 146018"/>
                      <a:gd name="connsiteY2" fmla="*/ 25622 h 224383"/>
                      <a:gd name="connsiteX3" fmla="*/ 116300 w 146018"/>
                      <a:gd name="connsiteY3" fmla="*/ 223647 h 224383"/>
                      <a:gd name="connsiteX4" fmla="*/ 146018 w 146018"/>
                      <a:gd name="connsiteY4" fmla="*/ 207169 h 224383"/>
                      <a:gd name="connsiteX5" fmla="*/ 34576 w 146018"/>
                      <a:gd name="connsiteY5" fmla="*/ 9525 h 224383"/>
                      <a:gd name="connsiteX6" fmla="*/ 29528 w 146018"/>
                      <a:gd name="connsiteY6" fmla="*/ 0 h 224383"/>
                      <a:gd name="connsiteX7" fmla="*/ 0 w 146018"/>
                      <a:gd name="connsiteY7" fmla="*/ 17050 h 2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018" h="224383">
                        <a:moveTo>
                          <a:pt x="0" y="17050"/>
                        </a:moveTo>
                        <a:lnTo>
                          <a:pt x="2191" y="20955"/>
                        </a:lnTo>
                        <a:lnTo>
                          <a:pt x="4763" y="25622"/>
                        </a:lnTo>
                        <a:lnTo>
                          <a:pt x="116300" y="223647"/>
                        </a:lnTo>
                        <a:cubicBezTo>
                          <a:pt x="128997" y="226790"/>
                          <a:pt x="141961" y="219599"/>
                          <a:pt x="146018" y="207169"/>
                        </a:cubicBezTo>
                        <a:lnTo>
                          <a:pt x="34576" y="9525"/>
                        </a:lnTo>
                        <a:lnTo>
                          <a:pt x="29528" y="0"/>
                        </a:lnTo>
                        <a:cubicBezTo>
                          <a:pt x="32480" y="6382"/>
                          <a:pt x="3048" y="23051"/>
                          <a:pt x="0" y="17050"/>
                        </a:cubicBezTo>
                        <a:close/>
                      </a:path>
                    </a:pathLst>
                  </a:custGeom>
                  <a:solidFill>
                    <a:srgbClr val="455A64"/>
                  </a:solidFill>
                  <a:ln w="9525" cap="flat">
                    <a:noFill/>
                    <a:prstDash val="solid"/>
                    <a:miter/>
                  </a:ln>
                </p:spPr>
                <p:txBody>
                  <a:bodyPr rtlCol="0" anchor="ctr"/>
                  <a:lstStyle/>
                  <a:p>
                    <a:pPr defTabSz="914378"/>
                    <a:endParaRPr lang="en-US"/>
                  </a:p>
                </p:txBody>
              </p:sp>
              <p:sp>
                <p:nvSpPr>
                  <p:cNvPr id="402" name="Freeform: Shape 401">
                    <a:extLst>
                      <a:ext uri="{FF2B5EF4-FFF2-40B4-BE49-F238E27FC236}">
                        <a16:creationId xmlns:a16="http://schemas.microsoft.com/office/drawing/2014/main" xmlns="" id="{0393CC22-129A-4166-AE47-C2EB537CB3D7}"/>
                      </a:ext>
                    </a:extLst>
                  </p:cNvPr>
                  <p:cNvSpPr/>
                  <p:nvPr/>
                </p:nvSpPr>
                <p:spPr>
                  <a:xfrm>
                    <a:off x="2338943" y="3216477"/>
                    <a:ext cx="135350" cy="212922"/>
                  </a:xfrm>
                  <a:custGeom>
                    <a:avLst/>
                    <a:gdLst>
                      <a:gd name="connsiteX0" fmla="*/ 0 w 135350"/>
                      <a:gd name="connsiteY0" fmla="*/ 5429 h 212922"/>
                      <a:gd name="connsiteX1" fmla="*/ 2191 w 135350"/>
                      <a:gd name="connsiteY1" fmla="*/ 9335 h 212922"/>
                      <a:gd name="connsiteX2" fmla="*/ 4763 w 135350"/>
                      <a:gd name="connsiteY2" fmla="*/ 14002 h 212922"/>
                      <a:gd name="connsiteX3" fmla="*/ 116300 w 135350"/>
                      <a:gd name="connsiteY3" fmla="*/ 212027 h 212922"/>
                      <a:gd name="connsiteX4" fmla="*/ 135350 w 135350"/>
                      <a:gd name="connsiteY4" fmla="*/ 209169 h 212922"/>
                      <a:gd name="connsiteX5" fmla="*/ 19526 w 135350"/>
                      <a:gd name="connsiteY5" fmla="*/ 857 h 212922"/>
                      <a:gd name="connsiteX6" fmla="*/ 19526 w 135350"/>
                      <a:gd name="connsiteY6" fmla="*/ 0 h 212922"/>
                      <a:gd name="connsiteX7" fmla="*/ 0 w 135350"/>
                      <a:gd name="connsiteY7" fmla="*/ 5429 h 2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350" h="212922">
                        <a:moveTo>
                          <a:pt x="0" y="5429"/>
                        </a:moveTo>
                        <a:lnTo>
                          <a:pt x="2191" y="9335"/>
                        </a:lnTo>
                        <a:lnTo>
                          <a:pt x="4763" y="14002"/>
                        </a:lnTo>
                        <a:lnTo>
                          <a:pt x="116300" y="212027"/>
                        </a:lnTo>
                        <a:cubicBezTo>
                          <a:pt x="122768" y="213874"/>
                          <a:pt x="129712" y="212836"/>
                          <a:pt x="135350" y="209169"/>
                        </a:cubicBezTo>
                        <a:lnTo>
                          <a:pt x="19526" y="857"/>
                        </a:lnTo>
                        <a:cubicBezTo>
                          <a:pt x="20003" y="857"/>
                          <a:pt x="20098" y="190"/>
                          <a:pt x="19526" y="0"/>
                        </a:cubicBezTo>
                        <a:cubicBezTo>
                          <a:pt x="11621" y="5048"/>
                          <a:pt x="1619" y="8763"/>
                          <a:pt x="0" y="5429"/>
                        </a:cubicBezTo>
                        <a:close/>
                      </a:path>
                    </a:pathLst>
                  </a:custGeom>
                  <a:solidFill>
                    <a:srgbClr val="37474F"/>
                  </a:solidFill>
                  <a:ln w="9525" cap="flat">
                    <a:noFill/>
                    <a:prstDash val="solid"/>
                    <a:miter/>
                  </a:ln>
                </p:spPr>
                <p:txBody>
                  <a:bodyPr rtlCol="0" anchor="ctr"/>
                  <a:lstStyle/>
                  <a:p>
                    <a:pPr defTabSz="914378"/>
                    <a:endParaRPr lang="en-US"/>
                  </a:p>
                </p:txBody>
              </p:sp>
              <p:sp>
                <p:nvSpPr>
                  <p:cNvPr id="403" name="Freeform: Shape 402">
                    <a:extLst>
                      <a:ext uri="{FF2B5EF4-FFF2-40B4-BE49-F238E27FC236}">
                        <a16:creationId xmlns:a16="http://schemas.microsoft.com/office/drawing/2014/main" xmlns="" id="{6A5473BD-8764-485F-ADD3-D82A25F176A7}"/>
                      </a:ext>
                    </a:extLst>
                  </p:cNvPr>
                  <p:cNvSpPr/>
                  <p:nvPr/>
                </p:nvSpPr>
                <p:spPr>
                  <a:xfrm>
                    <a:off x="2347230" y="3220001"/>
                    <a:ext cx="34726" cy="26864"/>
                  </a:xfrm>
                  <a:custGeom>
                    <a:avLst/>
                    <a:gdLst>
                      <a:gd name="connsiteX0" fmla="*/ 0 w 34726"/>
                      <a:gd name="connsiteY0" fmla="*/ 16764 h 26864"/>
                      <a:gd name="connsiteX1" fmla="*/ 4953 w 34726"/>
                      <a:gd name="connsiteY1" fmla="*/ 25527 h 26864"/>
                      <a:gd name="connsiteX2" fmla="*/ 19145 w 34726"/>
                      <a:gd name="connsiteY2" fmla="*/ 23717 h 26864"/>
                      <a:gd name="connsiteX3" fmla="*/ 34480 w 34726"/>
                      <a:gd name="connsiteY3" fmla="*/ 8668 h 26864"/>
                      <a:gd name="connsiteX4" fmla="*/ 30861 w 34726"/>
                      <a:gd name="connsiteY4" fmla="*/ 2286 h 26864"/>
                      <a:gd name="connsiteX5" fmla="*/ 29527 w 34726"/>
                      <a:gd name="connsiteY5" fmla="*/ 0 h 26864"/>
                      <a:gd name="connsiteX6" fmla="*/ 14192 w 34726"/>
                      <a:gd name="connsiteY6" fmla="*/ 15050 h 26864"/>
                      <a:gd name="connsiteX7" fmla="*/ 191 w 34726"/>
                      <a:gd name="connsiteY7" fmla="*/ 17050 h 26864"/>
                      <a:gd name="connsiteX8" fmla="*/ 191 w 34726"/>
                      <a:gd name="connsiteY8" fmla="*/ 17050 h 2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26" h="26864">
                        <a:moveTo>
                          <a:pt x="0" y="16764"/>
                        </a:moveTo>
                        <a:lnTo>
                          <a:pt x="4953" y="25527"/>
                        </a:lnTo>
                        <a:cubicBezTo>
                          <a:pt x="6287" y="28099"/>
                          <a:pt x="12573" y="26670"/>
                          <a:pt x="19145" y="23717"/>
                        </a:cubicBezTo>
                        <a:cubicBezTo>
                          <a:pt x="27813" y="19812"/>
                          <a:pt x="36290" y="12097"/>
                          <a:pt x="34480" y="8668"/>
                        </a:cubicBezTo>
                        <a:lnTo>
                          <a:pt x="30861" y="2286"/>
                        </a:lnTo>
                        <a:lnTo>
                          <a:pt x="29527" y="0"/>
                        </a:lnTo>
                        <a:cubicBezTo>
                          <a:pt x="31337" y="3334"/>
                          <a:pt x="22860" y="11144"/>
                          <a:pt x="14192" y="15050"/>
                        </a:cubicBezTo>
                        <a:cubicBezTo>
                          <a:pt x="7906" y="17812"/>
                          <a:pt x="1810" y="19240"/>
                          <a:pt x="191" y="17050"/>
                        </a:cubicBezTo>
                        <a:lnTo>
                          <a:pt x="191" y="17050"/>
                        </a:lnTo>
                        <a:close/>
                      </a:path>
                    </a:pathLst>
                  </a:custGeom>
                  <a:solidFill>
                    <a:srgbClr val="EBEBEB"/>
                  </a:solidFill>
                  <a:ln w="9525" cap="flat">
                    <a:noFill/>
                    <a:prstDash val="solid"/>
                    <a:miter/>
                  </a:ln>
                </p:spPr>
                <p:txBody>
                  <a:bodyPr rtlCol="0" anchor="ctr"/>
                  <a:lstStyle/>
                  <a:p>
                    <a:pPr defTabSz="914378"/>
                    <a:endParaRPr lang="en-US"/>
                  </a:p>
                </p:txBody>
              </p:sp>
              <p:sp>
                <p:nvSpPr>
                  <p:cNvPr id="404" name="Freeform: Shape 403">
                    <a:extLst>
                      <a:ext uri="{FF2B5EF4-FFF2-40B4-BE49-F238E27FC236}">
                        <a16:creationId xmlns:a16="http://schemas.microsoft.com/office/drawing/2014/main" xmlns="" id="{3B96BF53-0F4A-40E1-8989-60129907FAC5}"/>
                      </a:ext>
                    </a:extLst>
                  </p:cNvPr>
                  <p:cNvSpPr/>
                  <p:nvPr/>
                </p:nvSpPr>
                <p:spPr>
                  <a:xfrm>
                    <a:off x="2343610" y="3213429"/>
                    <a:ext cx="34619" cy="26798"/>
                  </a:xfrm>
                  <a:custGeom>
                    <a:avLst/>
                    <a:gdLst>
                      <a:gd name="connsiteX0" fmla="*/ 4858 w 34619"/>
                      <a:gd name="connsiteY0" fmla="*/ 25527 h 26798"/>
                      <a:gd name="connsiteX1" fmla="*/ 34385 w 34619"/>
                      <a:gd name="connsiteY1" fmla="*/ 8668 h 26798"/>
                      <a:gd name="connsiteX2" fmla="*/ 29528 w 34619"/>
                      <a:gd name="connsiteY2" fmla="*/ 0 h 26798"/>
                      <a:gd name="connsiteX3" fmla="*/ 0 w 34619"/>
                      <a:gd name="connsiteY3" fmla="*/ 16764 h 26798"/>
                    </a:gdLst>
                    <a:ahLst/>
                    <a:cxnLst>
                      <a:cxn ang="0">
                        <a:pos x="connsiteX0" y="connsiteY0"/>
                      </a:cxn>
                      <a:cxn ang="0">
                        <a:pos x="connsiteX1" y="connsiteY1"/>
                      </a:cxn>
                      <a:cxn ang="0">
                        <a:pos x="connsiteX2" y="connsiteY2"/>
                      </a:cxn>
                      <a:cxn ang="0">
                        <a:pos x="connsiteX3" y="connsiteY3"/>
                      </a:cxn>
                    </a:cxnLst>
                    <a:rect l="l" t="t" r="r" b="b"/>
                    <a:pathLst>
                      <a:path w="34619" h="26798">
                        <a:moveTo>
                          <a:pt x="4858" y="25527"/>
                        </a:moveTo>
                        <a:cubicBezTo>
                          <a:pt x="8001" y="31528"/>
                          <a:pt x="37529" y="14669"/>
                          <a:pt x="34385" y="8668"/>
                        </a:cubicBezTo>
                        <a:lnTo>
                          <a:pt x="29528" y="0"/>
                        </a:lnTo>
                        <a:cubicBezTo>
                          <a:pt x="32575" y="5905"/>
                          <a:pt x="3048" y="22765"/>
                          <a:pt x="0" y="16764"/>
                        </a:cubicBezTo>
                        <a:close/>
                      </a:path>
                    </a:pathLst>
                  </a:custGeom>
                  <a:solidFill>
                    <a:srgbClr val="37474F"/>
                  </a:solidFill>
                  <a:ln w="9525" cap="flat">
                    <a:noFill/>
                    <a:prstDash val="solid"/>
                    <a:miter/>
                  </a:ln>
                </p:spPr>
                <p:txBody>
                  <a:bodyPr rtlCol="0" anchor="ctr"/>
                  <a:lstStyle/>
                  <a:p>
                    <a:pPr defTabSz="914378"/>
                    <a:endParaRPr lang="en-US"/>
                  </a:p>
                </p:txBody>
              </p:sp>
              <p:sp>
                <p:nvSpPr>
                  <p:cNvPr id="405" name="Freeform: Shape 404">
                    <a:extLst>
                      <a:ext uri="{FF2B5EF4-FFF2-40B4-BE49-F238E27FC236}">
                        <a16:creationId xmlns:a16="http://schemas.microsoft.com/office/drawing/2014/main" xmlns="" id="{B2AF9515-B14E-4E82-8578-5122E9918E82}"/>
                      </a:ext>
                    </a:extLst>
                  </p:cNvPr>
                  <p:cNvSpPr/>
                  <p:nvPr/>
                </p:nvSpPr>
                <p:spPr>
                  <a:xfrm>
                    <a:off x="2338943" y="3205523"/>
                    <a:ext cx="34666" cy="26241"/>
                  </a:xfrm>
                  <a:custGeom>
                    <a:avLst/>
                    <a:gdLst>
                      <a:gd name="connsiteX0" fmla="*/ 0 w 34666"/>
                      <a:gd name="connsiteY0" fmla="*/ 16383 h 26241"/>
                      <a:gd name="connsiteX1" fmla="*/ 4763 w 34666"/>
                      <a:gd name="connsiteY1" fmla="*/ 24955 h 26241"/>
                      <a:gd name="connsiteX2" fmla="*/ 34576 w 34666"/>
                      <a:gd name="connsiteY2" fmla="*/ 8668 h 26241"/>
                      <a:gd name="connsiteX3" fmla="*/ 29623 w 34666"/>
                      <a:gd name="connsiteY3" fmla="*/ 0 h 26241"/>
                      <a:gd name="connsiteX4" fmla="*/ 0 w 34666"/>
                      <a:gd name="connsiteY4" fmla="*/ 16383 h 26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6" h="26241">
                        <a:moveTo>
                          <a:pt x="0" y="16383"/>
                        </a:moveTo>
                        <a:lnTo>
                          <a:pt x="4763" y="24955"/>
                        </a:lnTo>
                        <a:cubicBezTo>
                          <a:pt x="7811" y="30861"/>
                          <a:pt x="36481" y="14859"/>
                          <a:pt x="34576" y="8668"/>
                        </a:cubicBezTo>
                        <a:lnTo>
                          <a:pt x="29623" y="0"/>
                        </a:lnTo>
                        <a:cubicBezTo>
                          <a:pt x="32480" y="5715"/>
                          <a:pt x="3048" y="22384"/>
                          <a:pt x="0" y="16383"/>
                        </a:cubicBezTo>
                        <a:close/>
                      </a:path>
                    </a:pathLst>
                  </a:custGeom>
                  <a:solidFill>
                    <a:srgbClr val="EBEBEB"/>
                  </a:solidFill>
                  <a:ln w="9525" cap="flat">
                    <a:noFill/>
                    <a:prstDash val="solid"/>
                    <a:miter/>
                  </a:ln>
                </p:spPr>
                <p:txBody>
                  <a:bodyPr rtlCol="0" anchor="ctr"/>
                  <a:lstStyle/>
                  <a:p>
                    <a:pPr defTabSz="914378"/>
                    <a:endParaRPr lang="en-US"/>
                  </a:p>
                </p:txBody>
              </p:sp>
              <p:sp>
                <p:nvSpPr>
                  <p:cNvPr id="406" name="Freeform: Shape 405">
                    <a:extLst>
                      <a:ext uri="{FF2B5EF4-FFF2-40B4-BE49-F238E27FC236}">
                        <a16:creationId xmlns:a16="http://schemas.microsoft.com/office/drawing/2014/main" xmlns="" id="{DD0CEBB0-B976-4075-BDFE-76EED30223CE}"/>
                      </a:ext>
                    </a:extLst>
                  </p:cNvPr>
                  <p:cNvSpPr/>
                  <p:nvPr/>
                </p:nvSpPr>
                <p:spPr>
                  <a:xfrm>
                    <a:off x="2491724" y="3461270"/>
                    <a:ext cx="1333" cy="178"/>
                  </a:xfrm>
                  <a:custGeom>
                    <a:avLst/>
                    <a:gdLst>
                      <a:gd name="connsiteX0" fmla="*/ 1333 w 1333"/>
                      <a:gd name="connsiteY0" fmla="*/ 0 h 178"/>
                      <a:gd name="connsiteX1" fmla="*/ 0 w 1333"/>
                      <a:gd name="connsiteY1" fmla="*/ 0 h 178"/>
                      <a:gd name="connsiteX2" fmla="*/ 1333 w 1333"/>
                      <a:gd name="connsiteY2" fmla="*/ 0 h 178"/>
                    </a:gdLst>
                    <a:ahLst/>
                    <a:cxnLst>
                      <a:cxn ang="0">
                        <a:pos x="connsiteX0" y="connsiteY0"/>
                      </a:cxn>
                      <a:cxn ang="0">
                        <a:pos x="connsiteX1" y="connsiteY1"/>
                      </a:cxn>
                      <a:cxn ang="0">
                        <a:pos x="connsiteX2" y="connsiteY2"/>
                      </a:cxn>
                    </a:cxnLst>
                    <a:rect l="l" t="t" r="r" b="b"/>
                    <a:pathLst>
                      <a:path w="1333" h="178">
                        <a:moveTo>
                          <a:pt x="1333" y="0"/>
                        </a:moveTo>
                        <a:cubicBezTo>
                          <a:pt x="924" y="238"/>
                          <a:pt x="410" y="238"/>
                          <a:pt x="0" y="0"/>
                        </a:cubicBezTo>
                        <a:cubicBezTo>
                          <a:pt x="410" y="238"/>
                          <a:pt x="924" y="238"/>
                          <a:pt x="1333" y="0"/>
                        </a:cubicBezTo>
                        <a:close/>
                      </a:path>
                    </a:pathLst>
                  </a:custGeom>
                  <a:solidFill>
                    <a:srgbClr val="FFA8A7"/>
                  </a:solidFill>
                  <a:ln w="9525" cap="flat">
                    <a:noFill/>
                    <a:prstDash val="solid"/>
                    <a:miter/>
                  </a:ln>
                </p:spPr>
                <p:txBody>
                  <a:bodyPr rtlCol="0" anchor="ctr"/>
                  <a:lstStyle/>
                  <a:p>
                    <a:pPr defTabSz="914378"/>
                    <a:endParaRPr lang="en-US"/>
                  </a:p>
                </p:txBody>
              </p:sp>
              <p:sp>
                <p:nvSpPr>
                  <p:cNvPr id="407" name="Freeform: Shape 406">
                    <a:extLst>
                      <a:ext uri="{FF2B5EF4-FFF2-40B4-BE49-F238E27FC236}">
                        <a16:creationId xmlns:a16="http://schemas.microsoft.com/office/drawing/2014/main" xmlns="" id="{83AEBDA6-419B-4A55-9DD7-D7E5D01D9063}"/>
                      </a:ext>
                    </a:extLst>
                  </p:cNvPr>
                  <p:cNvSpPr/>
                  <p:nvPr/>
                </p:nvSpPr>
                <p:spPr>
                  <a:xfrm>
                    <a:off x="2328083" y="3183956"/>
                    <a:ext cx="40610" cy="39292"/>
                  </a:xfrm>
                  <a:custGeom>
                    <a:avLst/>
                    <a:gdLst>
                      <a:gd name="connsiteX0" fmla="*/ 574 w 40610"/>
                      <a:gd name="connsiteY0" fmla="*/ 20043 h 39292"/>
                      <a:gd name="connsiteX1" fmla="*/ 10860 w 40610"/>
                      <a:gd name="connsiteY1" fmla="*/ 37950 h 39292"/>
                      <a:gd name="connsiteX2" fmla="*/ 24862 w 40610"/>
                      <a:gd name="connsiteY2" fmla="*/ 36236 h 39292"/>
                      <a:gd name="connsiteX3" fmla="*/ 40388 w 40610"/>
                      <a:gd name="connsiteY3" fmla="*/ 21186 h 39292"/>
                      <a:gd name="connsiteX4" fmla="*/ 40388 w 40610"/>
                      <a:gd name="connsiteY4" fmla="*/ 21186 h 39292"/>
                      <a:gd name="connsiteX5" fmla="*/ 30101 w 40610"/>
                      <a:gd name="connsiteY5" fmla="*/ 3184 h 39292"/>
                      <a:gd name="connsiteX6" fmla="*/ 2955 w 40610"/>
                      <a:gd name="connsiteY6" fmla="*/ 10423 h 39292"/>
                      <a:gd name="connsiteX7" fmla="*/ 574 w 40610"/>
                      <a:gd name="connsiteY7" fmla="*/ 20043 h 3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10" h="39292">
                        <a:moveTo>
                          <a:pt x="574" y="20043"/>
                        </a:moveTo>
                        <a:lnTo>
                          <a:pt x="10860" y="37950"/>
                        </a:lnTo>
                        <a:cubicBezTo>
                          <a:pt x="12099" y="40522"/>
                          <a:pt x="18385" y="39093"/>
                          <a:pt x="24862" y="36236"/>
                        </a:cubicBezTo>
                        <a:cubicBezTo>
                          <a:pt x="33625" y="32331"/>
                          <a:pt x="42103" y="24615"/>
                          <a:pt x="40388" y="21186"/>
                        </a:cubicBezTo>
                        <a:lnTo>
                          <a:pt x="40388" y="21186"/>
                        </a:lnTo>
                        <a:lnTo>
                          <a:pt x="30101" y="3184"/>
                        </a:lnTo>
                        <a:cubicBezTo>
                          <a:pt x="25910" y="-4150"/>
                          <a:pt x="10099" y="2422"/>
                          <a:pt x="2955" y="10423"/>
                        </a:cubicBezTo>
                        <a:cubicBezTo>
                          <a:pt x="221" y="12814"/>
                          <a:pt x="-722" y="16652"/>
                          <a:pt x="574" y="20043"/>
                        </a:cubicBezTo>
                        <a:close/>
                      </a:path>
                    </a:pathLst>
                  </a:custGeom>
                  <a:solidFill>
                    <a:srgbClr val="F28F8F"/>
                  </a:solidFill>
                  <a:ln w="9525" cap="flat">
                    <a:noFill/>
                    <a:prstDash val="solid"/>
                    <a:miter/>
                  </a:ln>
                </p:spPr>
                <p:txBody>
                  <a:bodyPr rtlCol="0" anchor="ctr"/>
                  <a:lstStyle/>
                  <a:p>
                    <a:pPr defTabSz="914378"/>
                    <a:endParaRPr lang="en-US"/>
                  </a:p>
                </p:txBody>
              </p:sp>
              <p:sp>
                <p:nvSpPr>
                  <p:cNvPr id="408" name="Freeform: Shape 407">
                    <a:extLst>
                      <a:ext uri="{FF2B5EF4-FFF2-40B4-BE49-F238E27FC236}">
                        <a16:creationId xmlns:a16="http://schemas.microsoft.com/office/drawing/2014/main" xmlns="" id="{19637EDF-5B19-43E5-8C43-52EDEAA580B9}"/>
                      </a:ext>
                    </a:extLst>
                  </p:cNvPr>
                  <p:cNvSpPr/>
                  <p:nvPr/>
                </p:nvSpPr>
                <p:spPr>
                  <a:xfrm>
                    <a:off x="2328083" y="3183992"/>
                    <a:ext cx="30359" cy="22871"/>
                  </a:xfrm>
                  <a:custGeom>
                    <a:avLst/>
                    <a:gdLst>
                      <a:gd name="connsiteX0" fmla="*/ 11813 w 30359"/>
                      <a:gd name="connsiteY0" fmla="*/ 22293 h 22871"/>
                      <a:gd name="connsiteX1" fmla="*/ 30006 w 30359"/>
                      <a:gd name="connsiteY1" fmla="*/ 7530 h 22871"/>
                      <a:gd name="connsiteX2" fmla="*/ 29244 w 30359"/>
                      <a:gd name="connsiteY2" fmla="*/ 2100 h 22871"/>
                      <a:gd name="connsiteX3" fmla="*/ 2955 w 30359"/>
                      <a:gd name="connsiteY3" fmla="*/ 10387 h 22871"/>
                      <a:gd name="connsiteX4" fmla="*/ 478 w 30359"/>
                      <a:gd name="connsiteY4" fmla="*/ 19912 h 22871"/>
                      <a:gd name="connsiteX5" fmla="*/ 11813 w 30359"/>
                      <a:gd name="connsiteY5" fmla="*/ 22293 h 2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59" h="22871">
                        <a:moveTo>
                          <a:pt x="11813" y="22293"/>
                        </a:moveTo>
                        <a:cubicBezTo>
                          <a:pt x="19852" y="20484"/>
                          <a:pt x="26577" y="15026"/>
                          <a:pt x="30006" y="7530"/>
                        </a:cubicBezTo>
                        <a:cubicBezTo>
                          <a:pt x="30672" y="5710"/>
                          <a:pt x="30387" y="3672"/>
                          <a:pt x="29244" y="2100"/>
                        </a:cubicBezTo>
                        <a:cubicBezTo>
                          <a:pt x="24291" y="-3424"/>
                          <a:pt x="9717" y="2862"/>
                          <a:pt x="2955" y="10387"/>
                        </a:cubicBezTo>
                        <a:cubicBezTo>
                          <a:pt x="297" y="12788"/>
                          <a:pt x="-674" y="16531"/>
                          <a:pt x="478" y="19912"/>
                        </a:cubicBezTo>
                        <a:cubicBezTo>
                          <a:pt x="2097" y="22579"/>
                          <a:pt x="6765" y="23627"/>
                          <a:pt x="11813" y="22293"/>
                        </a:cubicBezTo>
                        <a:close/>
                      </a:path>
                    </a:pathLst>
                  </a:custGeom>
                  <a:solidFill>
                    <a:srgbClr val="000000">
                      <a:alpha val="10000"/>
                    </a:srgbClr>
                  </a:solidFill>
                  <a:ln w="9525" cap="flat">
                    <a:noFill/>
                    <a:prstDash val="solid"/>
                    <a:miter/>
                  </a:ln>
                </p:spPr>
                <p:txBody>
                  <a:bodyPr rtlCol="0" anchor="ctr"/>
                  <a:lstStyle/>
                  <a:p>
                    <a:pPr defTabSz="914378"/>
                    <a:endParaRPr lang="en-US"/>
                  </a:p>
                </p:txBody>
              </p:sp>
            </p:grpSp>
            <p:sp>
              <p:nvSpPr>
                <p:cNvPr id="409" name="Freeform: Shape 408">
                  <a:extLst>
                    <a:ext uri="{FF2B5EF4-FFF2-40B4-BE49-F238E27FC236}">
                      <a16:creationId xmlns:a16="http://schemas.microsoft.com/office/drawing/2014/main" xmlns="" id="{4C18D028-CDA4-4EBB-ADE1-3984A7ADD873}"/>
                    </a:ext>
                  </a:extLst>
                </p:cNvPr>
                <p:cNvSpPr/>
                <p:nvPr/>
              </p:nvSpPr>
              <p:spPr>
                <a:xfrm>
                  <a:off x="2398093" y="3257073"/>
                  <a:ext cx="89276" cy="153172"/>
                </a:xfrm>
                <a:custGeom>
                  <a:avLst/>
                  <a:gdLst>
                    <a:gd name="connsiteX0" fmla="*/ 0 w 89276"/>
                    <a:gd name="connsiteY0" fmla="*/ 457 h 153172"/>
                    <a:gd name="connsiteX1" fmla="*/ 21908 w 89276"/>
                    <a:gd name="connsiteY1" fmla="*/ 457 h 153172"/>
                    <a:gd name="connsiteX2" fmla="*/ 51245 w 89276"/>
                    <a:gd name="connsiteY2" fmla="*/ 8458 h 153172"/>
                    <a:gd name="connsiteX3" fmla="*/ 60103 w 89276"/>
                    <a:gd name="connsiteY3" fmla="*/ 15793 h 153172"/>
                    <a:gd name="connsiteX4" fmla="*/ 63817 w 89276"/>
                    <a:gd name="connsiteY4" fmla="*/ 27127 h 153172"/>
                    <a:gd name="connsiteX5" fmla="*/ 87821 w 89276"/>
                    <a:gd name="connsiteY5" fmla="*/ 83611 h 153172"/>
                    <a:gd name="connsiteX6" fmla="*/ 72771 w 89276"/>
                    <a:gd name="connsiteY6" fmla="*/ 152762 h 153172"/>
                    <a:gd name="connsiteX7" fmla="*/ 54864 w 89276"/>
                    <a:gd name="connsiteY7" fmla="*/ 121329 h 153172"/>
                    <a:gd name="connsiteX8" fmla="*/ 34957 w 89276"/>
                    <a:gd name="connsiteY8" fmla="*/ 97898 h 153172"/>
                    <a:gd name="connsiteX9" fmla="*/ 29337 w 89276"/>
                    <a:gd name="connsiteY9" fmla="*/ 52559 h 15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276" h="153172">
                      <a:moveTo>
                        <a:pt x="0" y="457"/>
                      </a:moveTo>
                      <a:cubicBezTo>
                        <a:pt x="7287" y="-152"/>
                        <a:pt x="14621" y="-152"/>
                        <a:pt x="21908" y="457"/>
                      </a:cubicBezTo>
                      <a:cubicBezTo>
                        <a:pt x="32147" y="981"/>
                        <a:pt x="42158" y="3715"/>
                        <a:pt x="51245" y="8458"/>
                      </a:cubicBezTo>
                      <a:cubicBezTo>
                        <a:pt x="54769" y="10116"/>
                        <a:pt x="57817" y="12640"/>
                        <a:pt x="60103" y="15793"/>
                      </a:cubicBezTo>
                      <a:cubicBezTo>
                        <a:pt x="61998" y="19317"/>
                        <a:pt x="63265" y="23155"/>
                        <a:pt x="63817" y="27127"/>
                      </a:cubicBezTo>
                      <a:cubicBezTo>
                        <a:pt x="68390" y="47511"/>
                        <a:pt x="82867" y="63418"/>
                        <a:pt x="87821" y="83611"/>
                      </a:cubicBezTo>
                      <a:cubicBezTo>
                        <a:pt x="91821" y="101422"/>
                        <a:pt x="87821" y="146952"/>
                        <a:pt x="72771" y="152762"/>
                      </a:cubicBezTo>
                      <a:cubicBezTo>
                        <a:pt x="63246" y="156381"/>
                        <a:pt x="55721" y="135236"/>
                        <a:pt x="54864" y="121329"/>
                      </a:cubicBezTo>
                      <a:cubicBezTo>
                        <a:pt x="49149" y="129616"/>
                        <a:pt x="37052" y="120758"/>
                        <a:pt x="34957" y="97898"/>
                      </a:cubicBezTo>
                      <a:cubicBezTo>
                        <a:pt x="33338" y="78848"/>
                        <a:pt x="29337" y="52559"/>
                        <a:pt x="29337" y="52559"/>
                      </a:cubicBezTo>
                      <a:close/>
                    </a:path>
                  </a:pathLst>
                </a:custGeom>
                <a:solidFill>
                  <a:srgbClr val="FFC4C3"/>
                </a:solidFill>
                <a:ln w="9525" cap="flat">
                  <a:noFill/>
                  <a:prstDash val="solid"/>
                  <a:miter/>
                </a:ln>
              </p:spPr>
              <p:txBody>
                <a:bodyPr rtlCol="0" anchor="ctr"/>
                <a:lstStyle/>
                <a:p>
                  <a:pPr defTabSz="914378"/>
                  <a:endParaRPr lang="en-US"/>
                </a:p>
              </p:txBody>
            </p:sp>
            <p:sp>
              <p:nvSpPr>
                <p:cNvPr id="410" name="Freeform: Shape 409">
                  <a:extLst>
                    <a:ext uri="{FF2B5EF4-FFF2-40B4-BE49-F238E27FC236}">
                      <a16:creationId xmlns:a16="http://schemas.microsoft.com/office/drawing/2014/main" xmlns="" id="{FD7E8189-F048-48D5-BA0D-B923CB05C263}"/>
                    </a:ext>
                  </a:extLst>
                </p:cNvPr>
                <p:cNvSpPr/>
                <p:nvPr/>
              </p:nvSpPr>
              <p:spPr>
                <a:xfrm>
                  <a:off x="2427049" y="3298011"/>
                  <a:ext cx="12735" cy="22479"/>
                </a:xfrm>
                <a:custGeom>
                  <a:avLst/>
                  <a:gdLst>
                    <a:gd name="connsiteX0" fmla="*/ 11049 w 12735"/>
                    <a:gd name="connsiteY0" fmla="*/ 0 h 22479"/>
                    <a:gd name="connsiteX1" fmla="*/ 11049 w 12735"/>
                    <a:gd name="connsiteY1" fmla="*/ 12382 h 22479"/>
                    <a:gd name="connsiteX2" fmla="*/ 1524 w 12735"/>
                    <a:gd name="connsiteY2" fmla="*/ 22479 h 22479"/>
                    <a:gd name="connsiteX3" fmla="*/ 0 w 12735"/>
                    <a:gd name="connsiteY3" fmla="*/ 11621 h 22479"/>
                  </a:gdLst>
                  <a:ahLst/>
                  <a:cxnLst>
                    <a:cxn ang="0">
                      <a:pos x="connsiteX0" y="connsiteY0"/>
                    </a:cxn>
                    <a:cxn ang="0">
                      <a:pos x="connsiteX1" y="connsiteY1"/>
                    </a:cxn>
                    <a:cxn ang="0">
                      <a:pos x="connsiteX2" y="connsiteY2"/>
                    </a:cxn>
                    <a:cxn ang="0">
                      <a:pos x="connsiteX3" y="connsiteY3"/>
                    </a:cxn>
                  </a:cxnLst>
                  <a:rect l="l" t="t" r="r" b="b"/>
                  <a:pathLst>
                    <a:path w="12735" h="22479">
                      <a:moveTo>
                        <a:pt x="11049" y="0"/>
                      </a:moveTo>
                      <a:cubicBezTo>
                        <a:pt x="13297" y="3820"/>
                        <a:pt x="13297" y="8563"/>
                        <a:pt x="11049" y="12382"/>
                      </a:cubicBezTo>
                      <a:cubicBezTo>
                        <a:pt x="8925" y="16602"/>
                        <a:pt x="5620" y="20117"/>
                        <a:pt x="1524" y="22479"/>
                      </a:cubicBezTo>
                      <a:lnTo>
                        <a:pt x="0" y="11621"/>
                      </a:lnTo>
                      <a:close/>
                    </a:path>
                  </a:pathLst>
                </a:custGeom>
                <a:solidFill>
                  <a:srgbClr val="FFA8A7"/>
                </a:solidFill>
                <a:ln w="9525" cap="flat">
                  <a:noFill/>
                  <a:prstDash val="solid"/>
                  <a:miter/>
                </a:ln>
              </p:spPr>
              <p:txBody>
                <a:bodyPr rtlCol="0" anchor="ctr"/>
                <a:lstStyle/>
                <a:p>
                  <a:pPr defTabSz="914378"/>
                  <a:endParaRPr lang="en-US"/>
                </a:p>
              </p:txBody>
            </p:sp>
            <p:sp>
              <p:nvSpPr>
                <p:cNvPr id="411" name="Freeform: Shape 410">
                  <a:extLst>
                    <a:ext uri="{FF2B5EF4-FFF2-40B4-BE49-F238E27FC236}">
                      <a16:creationId xmlns:a16="http://schemas.microsoft.com/office/drawing/2014/main" xmlns="" id="{686BE361-C762-4223-8771-F82108A4C8A7}"/>
                    </a:ext>
                  </a:extLst>
                </p:cNvPr>
                <p:cNvSpPr/>
                <p:nvPr/>
              </p:nvSpPr>
              <p:spPr>
                <a:xfrm>
                  <a:off x="2284556" y="3259011"/>
                  <a:ext cx="153845" cy="61502"/>
                </a:xfrm>
                <a:custGeom>
                  <a:avLst/>
                  <a:gdLst>
                    <a:gd name="connsiteX0" fmla="*/ 0 w 153845"/>
                    <a:gd name="connsiteY0" fmla="*/ 30808 h 61502"/>
                    <a:gd name="connsiteX1" fmla="*/ 67437 w 153845"/>
                    <a:gd name="connsiteY1" fmla="*/ 995 h 61502"/>
                    <a:gd name="connsiteX2" fmla="*/ 133541 w 153845"/>
                    <a:gd name="connsiteY2" fmla="*/ 25188 h 61502"/>
                    <a:gd name="connsiteX3" fmla="*/ 105632 w 153845"/>
                    <a:gd name="connsiteY3" fmla="*/ 60907 h 61502"/>
                    <a:gd name="connsiteX4" fmla="*/ 50673 w 153845"/>
                    <a:gd name="connsiteY4" fmla="*/ 39095 h 61502"/>
                    <a:gd name="connsiteX5" fmla="*/ 0 w 153845"/>
                    <a:gd name="connsiteY5" fmla="*/ 30808 h 6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45" h="61502">
                      <a:moveTo>
                        <a:pt x="0" y="30808"/>
                      </a:moveTo>
                      <a:cubicBezTo>
                        <a:pt x="27146" y="15378"/>
                        <a:pt x="40005" y="-4720"/>
                        <a:pt x="67437" y="995"/>
                      </a:cubicBezTo>
                      <a:cubicBezTo>
                        <a:pt x="94869" y="6710"/>
                        <a:pt x="103346" y="16425"/>
                        <a:pt x="133541" y="25188"/>
                      </a:cubicBezTo>
                      <a:cubicBezTo>
                        <a:pt x="176308" y="37571"/>
                        <a:pt x="144018" y="65955"/>
                        <a:pt x="105632" y="60907"/>
                      </a:cubicBezTo>
                      <a:cubicBezTo>
                        <a:pt x="67246" y="55859"/>
                        <a:pt x="50673" y="39095"/>
                        <a:pt x="50673" y="39095"/>
                      </a:cubicBezTo>
                      <a:cubicBezTo>
                        <a:pt x="50673" y="39095"/>
                        <a:pt x="571" y="75004"/>
                        <a:pt x="0" y="30808"/>
                      </a:cubicBezTo>
                      <a:close/>
                    </a:path>
                  </a:pathLst>
                </a:custGeom>
                <a:solidFill>
                  <a:srgbClr val="FFC4C3"/>
                </a:solidFill>
                <a:ln w="9525" cap="flat">
                  <a:noFill/>
                  <a:prstDash val="solid"/>
                  <a:miter/>
                </a:ln>
              </p:spPr>
              <p:txBody>
                <a:bodyPr rtlCol="0" anchor="ctr"/>
                <a:lstStyle/>
                <a:p>
                  <a:pPr defTabSz="914378"/>
                  <a:endParaRPr lang="en-US"/>
                </a:p>
              </p:txBody>
            </p:sp>
            <p:grpSp>
              <p:nvGrpSpPr>
                <p:cNvPr id="412" name="Graphic 4">
                  <a:extLst>
                    <a:ext uri="{FF2B5EF4-FFF2-40B4-BE49-F238E27FC236}">
                      <a16:creationId xmlns:a16="http://schemas.microsoft.com/office/drawing/2014/main" xmlns="" id="{32EF2629-E1BB-4469-A1B6-59B9EEF13CF9}"/>
                    </a:ext>
                  </a:extLst>
                </p:cNvPr>
                <p:cNvGrpSpPr/>
                <p:nvPr/>
              </p:nvGrpSpPr>
              <p:grpSpPr>
                <a:xfrm>
                  <a:off x="1691221" y="3633456"/>
                  <a:ext cx="929523" cy="549590"/>
                  <a:chOff x="1691221" y="3633456"/>
                  <a:chExt cx="929523" cy="549590"/>
                </a:xfrm>
              </p:grpSpPr>
              <p:sp>
                <p:nvSpPr>
                  <p:cNvPr id="413" name="Freeform: Shape 412">
                    <a:extLst>
                      <a:ext uri="{FF2B5EF4-FFF2-40B4-BE49-F238E27FC236}">
                        <a16:creationId xmlns:a16="http://schemas.microsoft.com/office/drawing/2014/main" xmlns="" id="{9FA44DF5-8932-4D10-9354-B7AA89EFF3B7}"/>
                      </a:ext>
                    </a:extLst>
                  </p:cNvPr>
                  <p:cNvSpPr/>
                  <p:nvPr/>
                </p:nvSpPr>
                <p:spPr>
                  <a:xfrm>
                    <a:off x="1698958" y="3633456"/>
                    <a:ext cx="649605" cy="297117"/>
                  </a:xfrm>
                  <a:custGeom>
                    <a:avLst/>
                    <a:gdLst>
                      <a:gd name="connsiteX0" fmla="*/ 0 w 649605"/>
                      <a:gd name="connsiteY0" fmla="*/ 219672 h 297117"/>
                      <a:gd name="connsiteX1" fmla="*/ 369475 w 649605"/>
                      <a:gd name="connsiteY1" fmla="*/ 41269 h 297117"/>
                      <a:gd name="connsiteX2" fmla="*/ 557117 w 649605"/>
                      <a:gd name="connsiteY2" fmla="*/ 7646 h 297117"/>
                      <a:gd name="connsiteX3" fmla="*/ 634175 w 649605"/>
                      <a:gd name="connsiteY3" fmla="*/ 111754 h 297117"/>
                      <a:gd name="connsiteX4" fmla="*/ 649605 w 649605"/>
                      <a:gd name="connsiteY4" fmla="*/ 187287 h 297117"/>
                      <a:gd name="connsiteX5" fmla="*/ 377095 w 649605"/>
                      <a:gd name="connsiteY5" fmla="*/ 290538 h 297117"/>
                      <a:gd name="connsiteX6" fmla="*/ 0 w 649605"/>
                      <a:gd name="connsiteY6" fmla="*/ 219672 h 29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605" h="297117">
                        <a:moveTo>
                          <a:pt x="0" y="219672"/>
                        </a:moveTo>
                        <a:cubicBezTo>
                          <a:pt x="0" y="219672"/>
                          <a:pt x="279273" y="81464"/>
                          <a:pt x="369475" y="41269"/>
                        </a:cubicBezTo>
                        <a:cubicBezTo>
                          <a:pt x="459677" y="1073"/>
                          <a:pt x="511873" y="-8928"/>
                          <a:pt x="557117" y="7646"/>
                        </a:cubicBezTo>
                        <a:cubicBezTo>
                          <a:pt x="595217" y="21743"/>
                          <a:pt x="618839" y="54413"/>
                          <a:pt x="634175" y="111754"/>
                        </a:cubicBezTo>
                        <a:cubicBezTo>
                          <a:pt x="637127" y="122517"/>
                          <a:pt x="649605" y="187287"/>
                          <a:pt x="649605" y="187287"/>
                        </a:cubicBezTo>
                        <a:cubicBezTo>
                          <a:pt x="565290" y="236922"/>
                          <a:pt x="473135" y="271831"/>
                          <a:pt x="377095" y="290538"/>
                        </a:cubicBezTo>
                        <a:cubicBezTo>
                          <a:pt x="213551" y="323876"/>
                          <a:pt x="0" y="219672"/>
                          <a:pt x="0" y="219672"/>
                        </a:cubicBezTo>
                        <a:close/>
                      </a:path>
                    </a:pathLst>
                  </a:custGeom>
                  <a:solidFill>
                    <a:srgbClr val="37474F"/>
                  </a:solidFill>
                  <a:ln w="9525" cap="flat">
                    <a:noFill/>
                    <a:prstDash val="solid"/>
                    <a:miter/>
                  </a:ln>
                </p:spPr>
                <p:txBody>
                  <a:bodyPr rtlCol="0" anchor="ctr"/>
                  <a:lstStyle/>
                  <a:p>
                    <a:pPr defTabSz="914378"/>
                    <a:endParaRPr lang="en-US"/>
                  </a:p>
                </p:txBody>
              </p:sp>
              <p:sp>
                <p:nvSpPr>
                  <p:cNvPr id="414" name="Freeform: Shape 413">
                    <a:extLst>
                      <a:ext uri="{FF2B5EF4-FFF2-40B4-BE49-F238E27FC236}">
                        <a16:creationId xmlns:a16="http://schemas.microsoft.com/office/drawing/2014/main" xmlns="" id="{6611E088-DCD4-4420-905D-3A732D2FC98E}"/>
                      </a:ext>
                    </a:extLst>
                  </p:cNvPr>
                  <p:cNvSpPr/>
                  <p:nvPr/>
                </p:nvSpPr>
                <p:spPr>
                  <a:xfrm>
                    <a:off x="1691221" y="3744949"/>
                    <a:ext cx="929523" cy="438096"/>
                  </a:xfrm>
                  <a:custGeom>
                    <a:avLst/>
                    <a:gdLst>
                      <a:gd name="connsiteX0" fmla="*/ 2117 w 929523"/>
                      <a:gd name="connsiteY0" fmla="*/ 93034 h 438096"/>
                      <a:gd name="connsiteX1" fmla="*/ 88604 w 929523"/>
                      <a:gd name="connsiteY1" fmla="*/ 369259 h 438096"/>
                      <a:gd name="connsiteX2" fmla="*/ 490369 w 929523"/>
                      <a:gd name="connsiteY2" fmla="*/ 404882 h 438096"/>
                      <a:gd name="connsiteX3" fmla="*/ 786501 w 929523"/>
                      <a:gd name="connsiteY3" fmla="*/ 248196 h 438096"/>
                      <a:gd name="connsiteX4" fmla="*/ 929376 w 929523"/>
                      <a:gd name="connsiteY4" fmla="*/ 185236 h 438096"/>
                      <a:gd name="connsiteX5" fmla="*/ 916327 w 929523"/>
                      <a:gd name="connsiteY5" fmla="*/ 105797 h 438096"/>
                      <a:gd name="connsiteX6" fmla="*/ 740591 w 929523"/>
                      <a:gd name="connsiteY6" fmla="*/ 5594 h 438096"/>
                      <a:gd name="connsiteX7" fmla="*/ 498179 w 929523"/>
                      <a:gd name="connsiteY7" fmla="*/ 89224 h 438096"/>
                      <a:gd name="connsiteX8" fmla="*/ 411216 w 929523"/>
                      <a:gd name="connsiteY8" fmla="*/ 69221 h 438096"/>
                      <a:gd name="connsiteX9" fmla="*/ 347018 w 929523"/>
                      <a:gd name="connsiteY9" fmla="*/ 175330 h 4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523" h="438096">
                        <a:moveTo>
                          <a:pt x="2117" y="93034"/>
                        </a:moveTo>
                        <a:cubicBezTo>
                          <a:pt x="-9027" y="260197"/>
                          <a:pt x="24406" y="331159"/>
                          <a:pt x="88604" y="369259"/>
                        </a:cubicBezTo>
                        <a:cubicBezTo>
                          <a:pt x="193379" y="431552"/>
                          <a:pt x="331968" y="468700"/>
                          <a:pt x="490369" y="404882"/>
                        </a:cubicBezTo>
                        <a:cubicBezTo>
                          <a:pt x="596001" y="362496"/>
                          <a:pt x="786501" y="248196"/>
                          <a:pt x="786501" y="248196"/>
                        </a:cubicBezTo>
                        <a:cubicBezTo>
                          <a:pt x="817267" y="198095"/>
                          <a:pt x="934234" y="225908"/>
                          <a:pt x="929376" y="185236"/>
                        </a:cubicBezTo>
                        <a:cubicBezTo>
                          <a:pt x="925280" y="152660"/>
                          <a:pt x="919184" y="116656"/>
                          <a:pt x="916327" y="105797"/>
                        </a:cubicBezTo>
                        <a:cubicBezTo>
                          <a:pt x="901944" y="51219"/>
                          <a:pt x="855367" y="-20695"/>
                          <a:pt x="740591" y="5594"/>
                        </a:cubicBezTo>
                        <a:cubicBezTo>
                          <a:pt x="670201" y="21692"/>
                          <a:pt x="614765" y="52553"/>
                          <a:pt x="498179" y="89224"/>
                        </a:cubicBezTo>
                        <a:cubicBezTo>
                          <a:pt x="471509" y="97606"/>
                          <a:pt x="432838" y="61220"/>
                          <a:pt x="411216" y="69221"/>
                        </a:cubicBezTo>
                        <a:cubicBezTo>
                          <a:pt x="360067" y="88271"/>
                          <a:pt x="347018" y="175330"/>
                          <a:pt x="347018" y="175330"/>
                        </a:cubicBezTo>
                        <a:close/>
                      </a:path>
                    </a:pathLst>
                  </a:custGeom>
                  <a:solidFill>
                    <a:srgbClr val="455A64"/>
                  </a:solidFill>
                  <a:ln w="9525" cap="flat">
                    <a:noFill/>
                    <a:prstDash val="solid"/>
                    <a:miter/>
                  </a:ln>
                </p:spPr>
                <p:txBody>
                  <a:bodyPr rtlCol="0" anchor="ctr"/>
                  <a:lstStyle/>
                  <a:p>
                    <a:pPr defTabSz="914378"/>
                    <a:endParaRPr lang="en-US"/>
                  </a:p>
                </p:txBody>
              </p:sp>
            </p:grpSp>
            <p:sp>
              <p:nvSpPr>
                <p:cNvPr id="415" name="Freeform: Shape 414">
                  <a:extLst>
                    <a:ext uri="{FF2B5EF4-FFF2-40B4-BE49-F238E27FC236}">
                      <a16:creationId xmlns:a16="http://schemas.microsoft.com/office/drawing/2014/main" xmlns="" id="{D4086EB1-9AC7-4C2F-B2AC-48CFCEAD5E87}"/>
                    </a:ext>
                  </a:extLst>
                </p:cNvPr>
                <p:cNvSpPr/>
                <p:nvPr/>
              </p:nvSpPr>
              <p:spPr>
                <a:xfrm>
                  <a:off x="1859815" y="3191045"/>
                  <a:ext cx="179757" cy="141081"/>
                </a:xfrm>
                <a:custGeom>
                  <a:avLst/>
                  <a:gdLst>
                    <a:gd name="connsiteX0" fmla="*/ 179758 w 179757"/>
                    <a:gd name="connsiteY0" fmla="*/ 30956 h 141081"/>
                    <a:gd name="connsiteX1" fmla="*/ 168423 w 179757"/>
                    <a:gd name="connsiteY1" fmla="*/ 138398 h 141081"/>
                    <a:gd name="connsiteX2" fmla="*/ 66886 w 179757"/>
                    <a:gd name="connsiteY2" fmla="*/ 141065 h 141081"/>
                    <a:gd name="connsiteX3" fmla="*/ 16 w 179757"/>
                    <a:gd name="connsiteY3" fmla="*/ 77096 h 141081"/>
                    <a:gd name="connsiteX4" fmla="*/ 211 w 179757"/>
                    <a:gd name="connsiteY4" fmla="*/ 70390 h 141081"/>
                    <a:gd name="connsiteX5" fmla="*/ 6022 w 179757"/>
                    <a:gd name="connsiteY5" fmla="*/ 0 h 14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57" h="141081">
                      <a:moveTo>
                        <a:pt x="179758" y="30956"/>
                      </a:moveTo>
                      <a:lnTo>
                        <a:pt x="168423" y="138398"/>
                      </a:lnTo>
                      <a:lnTo>
                        <a:pt x="66886" y="141065"/>
                      </a:lnTo>
                      <a:cubicBezTo>
                        <a:pt x="30758" y="141865"/>
                        <a:pt x="817" y="113224"/>
                        <a:pt x="16" y="77096"/>
                      </a:cubicBezTo>
                      <a:cubicBezTo>
                        <a:pt x="-33" y="74857"/>
                        <a:pt x="31" y="72619"/>
                        <a:pt x="211" y="70390"/>
                      </a:cubicBezTo>
                      <a:lnTo>
                        <a:pt x="6022" y="0"/>
                      </a:lnTo>
                      <a:close/>
                    </a:path>
                  </a:pathLst>
                </a:custGeom>
                <a:solidFill>
                  <a:srgbClr val="FFC4C3"/>
                </a:solidFill>
                <a:ln w="9525" cap="flat">
                  <a:noFill/>
                  <a:prstDash val="solid"/>
                  <a:miter/>
                </a:ln>
              </p:spPr>
              <p:txBody>
                <a:bodyPr rtlCol="0" anchor="ctr"/>
                <a:lstStyle/>
                <a:p>
                  <a:pPr defTabSz="914378"/>
                  <a:endParaRPr lang="en-US"/>
                </a:p>
              </p:txBody>
            </p:sp>
            <p:sp>
              <p:nvSpPr>
                <p:cNvPr id="416" name="Freeform: Shape 415">
                  <a:extLst>
                    <a:ext uri="{FF2B5EF4-FFF2-40B4-BE49-F238E27FC236}">
                      <a16:creationId xmlns:a16="http://schemas.microsoft.com/office/drawing/2014/main" xmlns="" id="{A26BDDDE-F22A-479E-8B38-B717E5E8B266}"/>
                    </a:ext>
                  </a:extLst>
                </p:cNvPr>
                <p:cNvSpPr/>
                <p:nvPr/>
              </p:nvSpPr>
              <p:spPr>
                <a:xfrm>
                  <a:off x="1682554" y="3246646"/>
                  <a:ext cx="514287" cy="730604"/>
                </a:xfrm>
                <a:custGeom>
                  <a:avLst/>
                  <a:gdLst>
                    <a:gd name="connsiteX0" fmla="*/ 402 w 514287"/>
                    <a:gd name="connsiteY0" fmla="*/ 599338 h 730604"/>
                    <a:gd name="connsiteX1" fmla="*/ 28120 w 514287"/>
                    <a:gd name="connsiteY1" fmla="*/ 139186 h 730604"/>
                    <a:gd name="connsiteX2" fmla="*/ 153564 w 514287"/>
                    <a:gd name="connsiteY2" fmla="*/ 1169 h 730604"/>
                    <a:gd name="connsiteX3" fmla="*/ 180615 w 514287"/>
                    <a:gd name="connsiteY3" fmla="*/ 5074 h 730604"/>
                    <a:gd name="connsiteX4" fmla="*/ 351399 w 514287"/>
                    <a:gd name="connsiteY4" fmla="*/ 34220 h 730604"/>
                    <a:gd name="connsiteX5" fmla="*/ 459793 w 514287"/>
                    <a:gd name="connsiteY5" fmla="*/ 64319 h 730604"/>
                    <a:gd name="connsiteX6" fmla="*/ 514181 w 514287"/>
                    <a:gd name="connsiteY6" fmla="*/ 287490 h 730604"/>
                    <a:gd name="connsiteX7" fmla="*/ 502179 w 514287"/>
                    <a:gd name="connsiteY7" fmla="*/ 651440 h 730604"/>
                    <a:gd name="connsiteX8" fmla="*/ 402 w 514287"/>
                    <a:gd name="connsiteY8" fmla="*/ 599338 h 73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287" h="730604">
                      <a:moveTo>
                        <a:pt x="402" y="599338"/>
                      </a:moveTo>
                      <a:cubicBezTo>
                        <a:pt x="-2836" y="291586"/>
                        <a:pt x="14118" y="216814"/>
                        <a:pt x="28120" y="139186"/>
                      </a:cubicBezTo>
                      <a:cubicBezTo>
                        <a:pt x="42122" y="61557"/>
                        <a:pt x="88604" y="-10071"/>
                        <a:pt x="153564" y="1169"/>
                      </a:cubicBezTo>
                      <a:lnTo>
                        <a:pt x="180615" y="5074"/>
                      </a:lnTo>
                      <a:cubicBezTo>
                        <a:pt x="182616" y="49270"/>
                        <a:pt x="268722" y="62224"/>
                        <a:pt x="351399" y="34220"/>
                      </a:cubicBezTo>
                      <a:cubicBezTo>
                        <a:pt x="374830" y="39649"/>
                        <a:pt x="459793" y="64319"/>
                        <a:pt x="459793" y="64319"/>
                      </a:cubicBezTo>
                      <a:cubicBezTo>
                        <a:pt x="519229" y="100133"/>
                        <a:pt x="514181" y="131947"/>
                        <a:pt x="514181" y="287490"/>
                      </a:cubicBezTo>
                      <a:cubicBezTo>
                        <a:pt x="514181" y="443033"/>
                        <a:pt x="503418" y="559524"/>
                        <a:pt x="502179" y="651440"/>
                      </a:cubicBezTo>
                      <a:cubicBezTo>
                        <a:pt x="369496" y="787838"/>
                        <a:pt x="68792" y="733260"/>
                        <a:pt x="402" y="599338"/>
                      </a:cubicBezTo>
                      <a:close/>
                    </a:path>
                  </a:pathLst>
                </a:custGeom>
                <a:solidFill>
                  <a:srgbClr val="F0F0F0"/>
                </a:solidFill>
                <a:ln w="9525" cap="flat">
                  <a:noFill/>
                  <a:prstDash val="solid"/>
                  <a:miter/>
                </a:ln>
              </p:spPr>
              <p:txBody>
                <a:bodyPr rtlCol="0" anchor="ctr"/>
                <a:lstStyle/>
                <a:p>
                  <a:pPr defTabSz="914378"/>
                  <a:endParaRPr lang="en-US"/>
                </a:p>
              </p:txBody>
            </p:sp>
            <p:grpSp>
              <p:nvGrpSpPr>
                <p:cNvPr id="417" name="Graphic 4">
                  <a:extLst>
                    <a:ext uri="{FF2B5EF4-FFF2-40B4-BE49-F238E27FC236}">
                      <a16:creationId xmlns:a16="http://schemas.microsoft.com/office/drawing/2014/main" xmlns="" id="{D5AAA2F1-598A-4E53-8896-FD780B6752F6}"/>
                    </a:ext>
                  </a:extLst>
                </p:cNvPr>
                <p:cNvGrpSpPr/>
                <p:nvPr/>
              </p:nvGrpSpPr>
              <p:grpSpPr>
                <a:xfrm>
                  <a:off x="1724151" y="2788114"/>
                  <a:ext cx="483584" cy="701445"/>
                  <a:chOff x="1724151" y="2788114"/>
                  <a:chExt cx="483584" cy="701445"/>
                </a:xfrm>
              </p:grpSpPr>
              <p:sp>
                <p:nvSpPr>
                  <p:cNvPr id="418" name="Freeform: Shape 417">
                    <a:extLst>
                      <a:ext uri="{FF2B5EF4-FFF2-40B4-BE49-F238E27FC236}">
                        <a16:creationId xmlns:a16="http://schemas.microsoft.com/office/drawing/2014/main" xmlns="" id="{29D6F6CD-8E02-40A0-98CA-E1B5DCE81D56}"/>
                      </a:ext>
                    </a:extLst>
                  </p:cNvPr>
                  <p:cNvSpPr/>
                  <p:nvPr/>
                </p:nvSpPr>
                <p:spPr>
                  <a:xfrm>
                    <a:off x="2158254" y="2987306"/>
                    <a:ext cx="49481" cy="95250"/>
                  </a:xfrm>
                  <a:custGeom>
                    <a:avLst/>
                    <a:gdLst>
                      <a:gd name="connsiteX0" fmla="*/ 0 w 49481"/>
                      <a:gd name="connsiteY0" fmla="*/ 0 h 95250"/>
                      <a:gd name="connsiteX1" fmla="*/ 49435 w 49481"/>
                      <a:gd name="connsiteY1" fmla="*/ 76200 h 95250"/>
                      <a:gd name="connsiteX2" fmla="*/ 10858 w 49481"/>
                      <a:gd name="connsiteY2" fmla="*/ 95250 h 95250"/>
                    </a:gdLst>
                    <a:ahLst/>
                    <a:cxnLst>
                      <a:cxn ang="0">
                        <a:pos x="connsiteX0" y="connsiteY0"/>
                      </a:cxn>
                      <a:cxn ang="0">
                        <a:pos x="connsiteX1" y="connsiteY1"/>
                      </a:cxn>
                      <a:cxn ang="0">
                        <a:pos x="connsiteX2" y="connsiteY2"/>
                      </a:cxn>
                    </a:cxnLst>
                    <a:rect l="l" t="t" r="r" b="b"/>
                    <a:pathLst>
                      <a:path w="49481" h="95250">
                        <a:moveTo>
                          <a:pt x="0" y="0"/>
                        </a:moveTo>
                        <a:cubicBezTo>
                          <a:pt x="0" y="0"/>
                          <a:pt x="51244" y="64198"/>
                          <a:pt x="49435" y="76200"/>
                        </a:cubicBezTo>
                        <a:cubicBezTo>
                          <a:pt x="46958" y="91535"/>
                          <a:pt x="10858" y="95250"/>
                          <a:pt x="10858" y="95250"/>
                        </a:cubicBezTo>
                        <a:close/>
                      </a:path>
                    </a:pathLst>
                  </a:custGeom>
                  <a:solidFill>
                    <a:srgbClr val="FFA8A7"/>
                  </a:solidFill>
                  <a:ln w="9525" cap="flat">
                    <a:noFill/>
                    <a:prstDash val="solid"/>
                    <a:miter/>
                  </a:ln>
                </p:spPr>
                <p:txBody>
                  <a:bodyPr rtlCol="0" anchor="ctr"/>
                  <a:lstStyle/>
                  <a:p>
                    <a:pPr defTabSz="914378"/>
                    <a:endParaRPr lang="en-US"/>
                  </a:p>
                </p:txBody>
              </p:sp>
              <p:sp>
                <p:nvSpPr>
                  <p:cNvPr id="419" name="Freeform: Shape 418">
                    <a:extLst>
                      <a:ext uri="{FF2B5EF4-FFF2-40B4-BE49-F238E27FC236}">
                        <a16:creationId xmlns:a16="http://schemas.microsoft.com/office/drawing/2014/main" xmlns="" id="{4B172426-8708-4507-884F-0836CC15F5C5}"/>
                      </a:ext>
                    </a:extLst>
                  </p:cNvPr>
                  <p:cNvSpPr/>
                  <p:nvPr/>
                </p:nvSpPr>
                <p:spPr>
                  <a:xfrm>
                    <a:off x="1981184" y="2792327"/>
                    <a:ext cx="201189" cy="182814"/>
                  </a:xfrm>
                  <a:custGeom>
                    <a:avLst/>
                    <a:gdLst>
                      <a:gd name="connsiteX0" fmla="*/ 0 w 201189"/>
                      <a:gd name="connsiteY0" fmla="*/ 7241 h 182814"/>
                      <a:gd name="connsiteX1" fmla="*/ 175069 w 201189"/>
                      <a:gd name="connsiteY1" fmla="*/ 50103 h 182814"/>
                      <a:gd name="connsiteX2" fmla="*/ 165544 w 201189"/>
                      <a:gd name="connsiteY2" fmla="*/ 178596 h 182814"/>
                      <a:gd name="connsiteX3" fmla="*/ 0 w 201189"/>
                      <a:gd name="connsiteY3" fmla="*/ 7241 h 182814"/>
                    </a:gdLst>
                    <a:ahLst/>
                    <a:cxnLst>
                      <a:cxn ang="0">
                        <a:pos x="connsiteX0" y="connsiteY0"/>
                      </a:cxn>
                      <a:cxn ang="0">
                        <a:pos x="connsiteX1" y="connsiteY1"/>
                      </a:cxn>
                      <a:cxn ang="0">
                        <a:pos x="connsiteX2" y="connsiteY2"/>
                      </a:cxn>
                      <a:cxn ang="0">
                        <a:pos x="connsiteX3" y="connsiteY3"/>
                      </a:cxn>
                    </a:cxnLst>
                    <a:rect l="l" t="t" r="r" b="b"/>
                    <a:pathLst>
                      <a:path w="201189" h="182814">
                        <a:moveTo>
                          <a:pt x="0" y="7241"/>
                        </a:moveTo>
                        <a:cubicBezTo>
                          <a:pt x="58293" y="-11809"/>
                          <a:pt x="145637" y="8193"/>
                          <a:pt x="175069" y="50103"/>
                        </a:cubicBezTo>
                        <a:cubicBezTo>
                          <a:pt x="204502" y="92013"/>
                          <a:pt x="218408" y="142496"/>
                          <a:pt x="165544" y="178596"/>
                        </a:cubicBezTo>
                        <a:cubicBezTo>
                          <a:pt x="112681" y="214695"/>
                          <a:pt x="0" y="7241"/>
                          <a:pt x="0" y="7241"/>
                        </a:cubicBezTo>
                        <a:close/>
                      </a:path>
                    </a:pathLst>
                  </a:custGeom>
                  <a:solidFill>
                    <a:srgbClr val="F0997A"/>
                  </a:solidFill>
                  <a:ln w="9525" cap="flat">
                    <a:noFill/>
                    <a:prstDash val="solid"/>
                    <a:miter/>
                  </a:ln>
                </p:spPr>
                <p:txBody>
                  <a:bodyPr rtlCol="0" anchor="ctr"/>
                  <a:lstStyle/>
                  <a:p>
                    <a:pPr defTabSz="914378"/>
                    <a:endParaRPr lang="en-US"/>
                  </a:p>
                </p:txBody>
              </p:sp>
              <p:sp>
                <p:nvSpPr>
                  <p:cNvPr id="420" name="Freeform: Shape 419">
                    <a:extLst>
                      <a:ext uri="{FF2B5EF4-FFF2-40B4-BE49-F238E27FC236}">
                        <a16:creationId xmlns:a16="http://schemas.microsoft.com/office/drawing/2014/main" xmlns="" id="{184D7430-DF09-4532-B67C-599B2E1C7351}"/>
                      </a:ext>
                    </a:extLst>
                  </p:cNvPr>
                  <p:cNvSpPr/>
                  <p:nvPr/>
                </p:nvSpPr>
                <p:spPr>
                  <a:xfrm>
                    <a:off x="1788061" y="2820168"/>
                    <a:ext cx="395053" cy="406964"/>
                  </a:xfrm>
                  <a:custGeom>
                    <a:avLst/>
                    <a:gdLst>
                      <a:gd name="connsiteX0" fmla="*/ 271610 w 395053"/>
                      <a:gd name="connsiteY0" fmla="*/ 11880 h 406964"/>
                      <a:gd name="connsiteX1" fmla="*/ 377813 w 395053"/>
                      <a:gd name="connsiteY1" fmla="*/ 203428 h 406964"/>
                      <a:gd name="connsiteX2" fmla="*/ 394768 w 395053"/>
                      <a:gd name="connsiteY2" fmla="*/ 266960 h 406964"/>
                      <a:gd name="connsiteX3" fmla="*/ 348190 w 395053"/>
                      <a:gd name="connsiteY3" fmla="*/ 383736 h 406964"/>
                      <a:gd name="connsiteX4" fmla="*/ 232176 w 395053"/>
                      <a:gd name="connsiteY4" fmla="*/ 404119 h 406964"/>
                      <a:gd name="connsiteX5" fmla="*/ 33580 w 395053"/>
                      <a:gd name="connsiteY5" fmla="*/ 279723 h 406964"/>
                      <a:gd name="connsiteX6" fmla="*/ 62155 w 395053"/>
                      <a:gd name="connsiteY6" fmla="*/ 38550 h 406964"/>
                      <a:gd name="connsiteX7" fmla="*/ 271610 w 395053"/>
                      <a:gd name="connsiteY7" fmla="*/ 11880 h 40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53" h="406964">
                        <a:moveTo>
                          <a:pt x="271610" y="11880"/>
                        </a:moveTo>
                        <a:cubicBezTo>
                          <a:pt x="311614" y="29025"/>
                          <a:pt x="381338" y="63886"/>
                          <a:pt x="377813" y="203428"/>
                        </a:cubicBezTo>
                        <a:cubicBezTo>
                          <a:pt x="390501" y="222068"/>
                          <a:pt x="396473" y="244471"/>
                          <a:pt x="394768" y="266960"/>
                        </a:cubicBezTo>
                        <a:cubicBezTo>
                          <a:pt x="391910" y="321919"/>
                          <a:pt x="371431" y="369163"/>
                          <a:pt x="348190" y="383736"/>
                        </a:cubicBezTo>
                        <a:cubicBezTo>
                          <a:pt x="321711" y="400405"/>
                          <a:pt x="269133" y="412787"/>
                          <a:pt x="232176" y="404119"/>
                        </a:cubicBezTo>
                        <a:cubicBezTo>
                          <a:pt x="186075" y="393261"/>
                          <a:pt x="84729" y="351732"/>
                          <a:pt x="33580" y="279723"/>
                        </a:cubicBezTo>
                        <a:cubicBezTo>
                          <a:pt x="-26618" y="194950"/>
                          <a:pt x="1004" y="85984"/>
                          <a:pt x="62155" y="38550"/>
                        </a:cubicBezTo>
                        <a:cubicBezTo>
                          <a:pt x="129592" y="-13076"/>
                          <a:pt x="237796" y="-2693"/>
                          <a:pt x="271610" y="11880"/>
                        </a:cubicBezTo>
                        <a:close/>
                      </a:path>
                    </a:pathLst>
                  </a:custGeom>
                  <a:solidFill>
                    <a:srgbClr val="FFC4C3"/>
                  </a:solidFill>
                  <a:ln w="9525" cap="flat">
                    <a:noFill/>
                    <a:prstDash val="solid"/>
                    <a:miter/>
                  </a:ln>
                </p:spPr>
                <p:txBody>
                  <a:bodyPr rtlCol="0" anchor="ctr"/>
                  <a:lstStyle/>
                  <a:p>
                    <a:pPr defTabSz="914378"/>
                    <a:endParaRPr lang="en-US"/>
                  </a:p>
                </p:txBody>
              </p:sp>
              <p:sp>
                <p:nvSpPr>
                  <p:cNvPr id="421" name="Freeform: Shape 420">
                    <a:extLst>
                      <a:ext uri="{FF2B5EF4-FFF2-40B4-BE49-F238E27FC236}">
                        <a16:creationId xmlns:a16="http://schemas.microsoft.com/office/drawing/2014/main" xmlns="" id="{EDDAC1A8-41EA-4333-BB81-7F7614E7321F}"/>
                      </a:ext>
                    </a:extLst>
                  </p:cNvPr>
                  <p:cNvSpPr/>
                  <p:nvPr/>
                </p:nvSpPr>
                <p:spPr>
                  <a:xfrm>
                    <a:off x="2039573" y="3203904"/>
                    <a:ext cx="96964" cy="23463"/>
                  </a:xfrm>
                  <a:custGeom>
                    <a:avLst/>
                    <a:gdLst>
                      <a:gd name="connsiteX0" fmla="*/ 0 w 96964"/>
                      <a:gd name="connsiteY0" fmla="*/ 23336 h 23463"/>
                      <a:gd name="connsiteX1" fmla="*/ 1715 w 96964"/>
                      <a:gd name="connsiteY1" fmla="*/ 1238 h 23463"/>
                      <a:gd name="connsiteX2" fmla="*/ 96964 w 96964"/>
                      <a:gd name="connsiteY2" fmla="*/ 0 h 23463"/>
                      <a:gd name="connsiteX3" fmla="*/ 0 w 96964"/>
                      <a:gd name="connsiteY3" fmla="*/ 23336 h 23463"/>
                    </a:gdLst>
                    <a:ahLst/>
                    <a:cxnLst>
                      <a:cxn ang="0">
                        <a:pos x="connsiteX0" y="connsiteY0"/>
                      </a:cxn>
                      <a:cxn ang="0">
                        <a:pos x="connsiteX1" y="connsiteY1"/>
                      </a:cxn>
                      <a:cxn ang="0">
                        <a:pos x="connsiteX2" y="connsiteY2"/>
                      </a:cxn>
                      <a:cxn ang="0">
                        <a:pos x="connsiteX3" y="connsiteY3"/>
                      </a:cxn>
                    </a:cxnLst>
                    <a:rect l="l" t="t" r="r" b="b"/>
                    <a:pathLst>
                      <a:path w="96964" h="23463">
                        <a:moveTo>
                          <a:pt x="0" y="23336"/>
                        </a:moveTo>
                        <a:lnTo>
                          <a:pt x="1715" y="1238"/>
                        </a:lnTo>
                        <a:cubicBezTo>
                          <a:pt x="1715" y="1238"/>
                          <a:pt x="64008" y="13811"/>
                          <a:pt x="96964" y="0"/>
                        </a:cubicBezTo>
                        <a:cubicBezTo>
                          <a:pt x="77057" y="15430"/>
                          <a:pt x="33338" y="24670"/>
                          <a:pt x="0" y="23336"/>
                        </a:cubicBezTo>
                        <a:close/>
                      </a:path>
                    </a:pathLst>
                  </a:custGeom>
                  <a:solidFill>
                    <a:srgbClr val="FFA8A7"/>
                  </a:solidFill>
                  <a:ln w="9525" cap="flat">
                    <a:noFill/>
                    <a:prstDash val="solid"/>
                    <a:miter/>
                  </a:ln>
                </p:spPr>
                <p:txBody>
                  <a:bodyPr rtlCol="0" anchor="ctr"/>
                  <a:lstStyle/>
                  <a:p>
                    <a:pPr defTabSz="914378"/>
                    <a:endParaRPr lang="en-US"/>
                  </a:p>
                </p:txBody>
              </p:sp>
              <p:sp>
                <p:nvSpPr>
                  <p:cNvPr id="422" name="Freeform: Shape 421">
                    <a:extLst>
                      <a:ext uri="{FF2B5EF4-FFF2-40B4-BE49-F238E27FC236}">
                        <a16:creationId xmlns:a16="http://schemas.microsoft.com/office/drawing/2014/main" xmlns="" id="{EE40B26F-0972-4E94-8013-FB1FB7723F89}"/>
                      </a:ext>
                    </a:extLst>
                  </p:cNvPr>
                  <p:cNvSpPr/>
                  <p:nvPr/>
                </p:nvSpPr>
                <p:spPr>
                  <a:xfrm>
                    <a:off x="1757611" y="2788114"/>
                    <a:ext cx="382113" cy="429424"/>
                  </a:xfrm>
                  <a:custGeom>
                    <a:avLst/>
                    <a:gdLst>
                      <a:gd name="connsiteX0" fmla="*/ 272437 w 382113"/>
                      <a:gd name="connsiteY0" fmla="*/ 253103 h 429424"/>
                      <a:gd name="connsiteX1" fmla="*/ 251386 w 382113"/>
                      <a:gd name="connsiteY1" fmla="*/ 229958 h 429424"/>
                      <a:gd name="connsiteX2" fmla="*/ 205190 w 382113"/>
                      <a:gd name="connsiteY2" fmla="*/ 232815 h 429424"/>
                      <a:gd name="connsiteX3" fmla="*/ 221764 w 382113"/>
                      <a:gd name="connsiteY3" fmla="*/ 329684 h 429424"/>
                      <a:gd name="connsiteX4" fmla="*/ 270532 w 382113"/>
                      <a:gd name="connsiteY4" fmla="*/ 324922 h 429424"/>
                      <a:gd name="connsiteX5" fmla="*/ 213382 w 382113"/>
                      <a:gd name="connsiteY5" fmla="*/ 422267 h 429424"/>
                      <a:gd name="connsiteX6" fmla="*/ 111178 w 382113"/>
                      <a:gd name="connsiteY6" fmla="*/ 412742 h 429424"/>
                      <a:gd name="connsiteX7" fmla="*/ 9928 w 382113"/>
                      <a:gd name="connsiteY7" fmla="*/ 269867 h 429424"/>
                      <a:gd name="connsiteX8" fmla="*/ 34978 w 382113"/>
                      <a:gd name="connsiteY8" fmla="*/ 122039 h 429424"/>
                      <a:gd name="connsiteX9" fmla="*/ 156422 w 382113"/>
                      <a:gd name="connsiteY9" fmla="*/ 11740 h 429424"/>
                      <a:gd name="connsiteX10" fmla="*/ 381974 w 382113"/>
                      <a:gd name="connsiteY10" fmla="*/ 95179 h 429424"/>
                      <a:gd name="connsiteX11" fmla="*/ 293773 w 382113"/>
                      <a:gd name="connsiteY11" fmla="*/ 207955 h 429424"/>
                      <a:gd name="connsiteX12" fmla="*/ 281009 w 382113"/>
                      <a:gd name="connsiteY12" fmla="*/ 270820 h 42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113" h="429424">
                        <a:moveTo>
                          <a:pt x="272437" y="253103"/>
                        </a:moveTo>
                        <a:cubicBezTo>
                          <a:pt x="268008" y="243378"/>
                          <a:pt x="260645" y="235282"/>
                          <a:pt x="251386" y="229958"/>
                        </a:cubicBezTo>
                        <a:cubicBezTo>
                          <a:pt x="236718" y="221966"/>
                          <a:pt x="218763" y="223081"/>
                          <a:pt x="205190" y="232815"/>
                        </a:cubicBezTo>
                        <a:cubicBezTo>
                          <a:pt x="166233" y="256532"/>
                          <a:pt x="201856" y="318540"/>
                          <a:pt x="221764" y="329684"/>
                        </a:cubicBezTo>
                        <a:cubicBezTo>
                          <a:pt x="243195" y="341400"/>
                          <a:pt x="264626" y="335971"/>
                          <a:pt x="270532" y="324922"/>
                        </a:cubicBezTo>
                        <a:cubicBezTo>
                          <a:pt x="273294" y="351020"/>
                          <a:pt x="276628" y="401122"/>
                          <a:pt x="213382" y="422267"/>
                        </a:cubicBezTo>
                        <a:cubicBezTo>
                          <a:pt x="179597" y="434450"/>
                          <a:pt x="142135" y="430954"/>
                          <a:pt x="111178" y="412742"/>
                        </a:cubicBezTo>
                        <a:cubicBezTo>
                          <a:pt x="59839" y="367498"/>
                          <a:pt x="38598" y="343115"/>
                          <a:pt x="9928" y="269867"/>
                        </a:cubicBezTo>
                        <a:cubicBezTo>
                          <a:pt x="-8456" y="222242"/>
                          <a:pt x="-1979" y="138613"/>
                          <a:pt x="34978" y="122039"/>
                        </a:cubicBezTo>
                        <a:cubicBezTo>
                          <a:pt x="34978" y="122039"/>
                          <a:pt x="24215" y="54412"/>
                          <a:pt x="156422" y="11740"/>
                        </a:cubicBezTo>
                        <a:cubicBezTo>
                          <a:pt x="261769" y="-22264"/>
                          <a:pt x="357209" y="21265"/>
                          <a:pt x="381974" y="95179"/>
                        </a:cubicBezTo>
                        <a:cubicBezTo>
                          <a:pt x="381974" y="95179"/>
                          <a:pt x="389499" y="193477"/>
                          <a:pt x="293773" y="207955"/>
                        </a:cubicBezTo>
                        <a:cubicBezTo>
                          <a:pt x="293773" y="207955"/>
                          <a:pt x="319681" y="257580"/>
                          <a:pt x="281009" y="270820"/>
                        </a:cubicBezTo>
                        <a:close/>
                      </a:path>
                    </a:pathLst>
                  </a:custGeom>
                  <a:solidFill>
                    <a:srgbClr val="F0997A"/>
                  </a:solidFill>
                  <a:ln w="9525" cap="flat">
                    <a:noFill/>
                    <a:prstDash val="solid"/>
                    <a:miter/>
                  </a:ln>
                </p:spPr>
                <p:txBody>
                  <a:bodyPr rtlCol="0" anchor="ctr"/>
                  <a:lstStyle/>
                  <a:p>
                    <a:pPr defTabSz="914378"/>
                    <a:endParaRPr lang="en-US"/>
                  </a:p>
                </p:txBody>
              </p:sp>
              <p:sp>
                <p:nvSpPr>
                  <p:cNvPr id="423" name="Freeform: Shape 422">
                    <a:extLst>
                      <a:ext uri="{FF2B5EF4-FFF2-40B4-BE49-F238E27FC236}">
                        <a16:creationId xmlns:a16="http://schemas.microsoft.com/office/drawing/2014/main" xmlns="" id="{D82877EB-DDCC-4504-8D5E-0E6FD88C7ABA}"/>
                      </a:ext>
                    </a:extLst>
                  </p:cNvPr>
                  <p:cNvSpPr/>
                  <p:nvPr/>
                </p:nvSpPr>
                <p:spPr>
                  <a:xfrm>
                    <a:off x="1902984" y="3130657"/>
                    <a:ext cx="126516" cy="358902"/>
                  </a:xfrm>
                  <a:custGeom>
                    <a:avLst/>
                    <a:gdLst>
                      <a:gd name="connsiteX0" fmla="*/ 55054 w 126516"/>
                      <a:gd name="connsiteY0" fmla="*/ 310325 h 358902"/>
                      <a:gd name="connsiteX1" fmla="*/ 38671 w 126516"/>
                      <a:gd name="connsiteY1" fmla="*/ 253175 h 358902"/>
                      <a:gd name="connsiteX2" fmla="*/ 69913 w 126516"/>
                      <a:gd name="connsiteY2" fmla="*/ 218885 h 358902"/>
                      <a:gd name="connsiteX3" fmla="*/ 66675 w 126516"/>
                      <a:gd name="connsiteY3" fmla="*/ 176498 h 358902"/>
                      <a:gd name="connsiteX4" fmla="*/ 80296 w 126516"/>
                      <a:gd name="connsiteY4" fmla="*/ 98298 h 358902"/>
                      <a:gd name="connsiteX5" fmla="*/ 120777 w 126516"/>
                      <a:gd name="connsiteY5" fmla="*/ 57150 h 358902"/>
                      <a:gd name="connsiteX6" fmla="*/ 119348 w 126516"/>
                      <a:gd name="connsiteY6" fmla="*/ 0 h 358902"/>
                      <a:gd name="connsiteX7" fmla="*/ 31813 w 126516"/>
                      <a:gd name="connsiteY7" fmla="*/ 17050 h 358902"/>
                      <a:gd name="connsiteX8" fmla="*/ 11173 w 126516"/>
                      <a:gd name="connsiteY8" fmla="*/ 92402 h 358902"/>
                      <a:gd name="connsiteX9" fmla="*/ 16954 w 126516"/>
                      <a:gd name="connsiteY9" fmla="*/ 100679 h 358902"/>
                      <a:gd name="connsiteX10" fmla="*/ 14954 w 126516"/>
                      <a:gd name="connsiteY10" fmla="*/ 169069 h 358902"/>
                      <a:gd name="connsiteX11" fmla="*/ 0 w 126516"/>
                      <a:gd name="connsiteY11" fmla="*/ 206026 h 358902"/>
                      <a:gd name="connsiteX12" fmla="*/ 22003 w 126516"/>
                      <a:gd name="connsiteY12" fmla="*/ 248221 h 358902"/>
                      <a:gd name="connsiteX13" fmla="*/ 4572 w 126516"/>
                      <a:gd name="connsiteY13" fmla="*/ 279273 h 358902"/>
                      <a:gd name="connsiteX14" fmla="*/ 11906 w 126516"/>
                      <a:gd name="connsiteY14" fmla="*/ 316897 h 358902"/>
                      <a:gd name="connsiteX15" fmla="*/ 13621 w 126516"/>
                      <a:gd name="connsiteY15" fmla="*/ 358902 h 358902"/>
                      <a:gd name="connsiteX16" fmla="*/ 55054 w 126516"/>
                      <a:gd name="connsiteY16" fmla="*/ 310325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516" h="358902">
                        <a:moveTo>
                          <a:pt x="55054" y="310325"/>
                        </a:moveTo>
                        <a:cubicBezTo>
                          <a:pt x="59207" y="289741"/>
                          <a:pt x="53102" y="268434"/>
                          <a:pt x="38671" y="253175"/>
                        </a:cubicBezTo>
                        <a:cubicBezTo>
                          <a:pt x="51435" y="250317"/>
                          <a:pt x="64960" y="231077"/>
                          <a:pt x="69913" y="218885"/>
                        </a:cubicBezTo>
                        <a:cubicBezTo>
                          <a:pt x="76410" y="205178"/>
                          <a:pt x="75181" y="189062"/>
                          <a:pt x="66675" y="176498"/>
                        </a:cubicBezTo>
                        <a:cubicBezTo>
                          <a:pt x="90202" y="160401"/>
                          <a:pt x="98012" y="120777"/>
                          <a:pt x="80296" y="98298"/>
                        </a:cubicBezTo>
                        <a:cubicBezTo>
                          <a:pt x="98193" y="89754"/>
                          <a:pt x="112528" y="75190"/>
                          <a:pt x="120777" y="57150"/>
                        </a:cubicBezTo>
                        <a:cubicBezTo>
                          <a:pt x="128902" y="38853"/>
                          <a:pt x="128378" y="17869"/>
                          <a:pt x="119348" y="0"/>
                        </a:cubicBezTo>
                        <a:lnTo>
                          <a:pt x="31813" y="17050"/>
                        </a:lnTo>
                        <a:cubicBezTo>
                          <a:pt x="5305" y="32156"/>
                          <a:pt x="-3934" y="65894"/>
                          <a:pt x="11173" y="92402"/>
                        </a:cubicBezTo>
                        <a:cubicBezTo>
                          <a:pt x="12849" y="95336"/>
                          <a:pt x="14783" y="98098"/>
                          <a:pt x="16954" y="100679"/>
                        </a:cubicBezTo>
                        <a:cubicBezTo>
                          <a:pt x="-1238" y="122301"/>
                          <a:pt x="-5525" y="148876"/>
                          <a:pt x="14954" y="169069"/>
                        </a:cubicBezTo>
                        <a:cubicBezTo>
                          <a:pt x="5763" y="179242"/>
                          <a:pt x="467" y="192329"/>
                          <a:pt x="0" y="206026"/>
                        </a:cubicBezTo>
                        <a:cubicBezTo>
                          <a:pt x="0" y="222695"/>
                          <a:pt x="11144" y="243554"/>
                          <a:pt x="22003" y="248221"/>
                        </a:cubicBezTo>
                        <a:cubicBezTo>
                          <a:pt x="13173" y="256565"/>
                          <a:pt x="7096" y="267395"/>
                          <a:pt x="4572" y="279273"/>
                        </a:cubicBezTo>
                        <a:cubicBezTo>
                          <a:pt x="2905" y="292275"/>
                          <a:pt x="5477" y="305467"/>
                          <a:pt x="11906" y="316897"/>
                        </a:cubicBezTo>
                        <a:cubicBezTo>
                          <a:pt x="18383" y="330232"/>
                          <a:pt x="22669" y="347186"/>
                          <a:pt x="13621" y="358902"/>
                        </a:cubicBezTo>
                        <a:cubicBezTo>
                          <a:pt x="34004" y="353663"/>
                          <a:pt x="50863" y="331375"/>
                          <a:pt x="55054" y="310325"/>
                        </a:cubicBezTo>
                        <a:close/>
                      </a:path>
                    </a:pathLst>
                  </a:custGeom>
                  <a:solidFill>
                    <a:srgbClr val="F0997A"/>
                  </a:solidFill>
                  <a:ln w="9525" cap="flat">
                    <a:noFill/>
                    <a:prstDash val="solid"/>
                    <a:miter/>
                  </a:ln>
                </p:spPr>
                <p:txBody>
                  <a:bodyPr rtlCol="0" anchor="ctr"/>
                  <a:lstStyle/>
                  <a:p>
                    <a:pPr defTabSz="914378"/>
                    <a:endParaRPr lang="en-US"/>
                  </a:p>
                </p:txBody>
              </p:sp>
              <p:sp>
                <p:nvSpPr>
                  <p:cNvPr id="424" name="Freeform: Shape 423">
                    <a:extLst>
                      <a:ext uri="{FF2B5EF4-FFF2-40B4-BE49-F238E27FC236}">
                        <a16:creationId xmlns:a16="http://schemas.microsoft.com/office/drawing/2014/main" xmlns="" id="{E62DA6C8-D643-43AB-AC84-67EC01AB5295}"/>
                      </a:ext>
                    </a:extLst>
                  </p:cNvPr>
                  <p:cNvSpPr/>
                  <p:nvPr/>
                </p:nvSpPr>
                <p:spPr>
                  <a:xfrm>
                    <a:off x="1724151" y="3065030"/>
                    <a:ext cx="190275" cy="358520"/>
                  </a:xfrm>
                  <a:custGeom>
                    <a:avLst/>
                    <a:gdLst>
                      <a:gd name="connsiteX0" fmla="*/ 4716 w 190275"/>
                      <a:gd name="connsiteY0" fmla="*/ 295561 h 358520"/>
                      <a:gd name="connsiteX1" fmla="*/ 49864 w 190275"/>
                      <a:gd name="connsiteY1" fmla="*/ 256222 h 358520"/>
                      <a:gd name="connsiteX2" fmla="*/ 42244 w 190275"/>
                      <a:gd name="connsiteY2" fmla="*/ 210407 h 358520"/>
                      <a:gd name="connsiteX3" fmla="*/ 67771 w 190275"/>
                      <a:gd name="connsiteY3" fmla="*/ 176689 h 358520"/>
                      <a:gd name="connsiteX4" fmla="*/ 98918 w 190275"/>
                      <a:gd name="connsiteY4" fmla="*/ 103632 h 358520"/>
                      <a:gd name="connsiteX5" fmla="*/ 87393 w 190275"/>
                      <a:gd name="connsiteY5" fmla="*/ 47054 h 358520"/>
                      <a:gd name="connsiteX6" fmla="*/ 119683 w 190275"/>
                      <a:gd name="connsiteY6" fmla="*/ 0 h 358520"/>
                      <a:gd name="connsiteX7" fmla="*/ 184072 w 190275"/>
                      <a:gd name="connsiteY7" fmla="*/ 61913 h 358520"/>
                      <a:gd name="connsiteX8" fmla="*/ 160507 w 190275"/>
                      <a:gd name="connsiteY8" fmla="*/ 136265 h 358520"/>
                      <a:gd name="connsiteX9" fmla="*/ 151020 w 190275"/>
                      <a:gd name="connsiteY9" fmla="*/ 140113 h 358520"/>
                      <a:gd name="connsiteX10" fmla="*/ 115301 w 190275"/>
                      <a:gd name="connsiteY10" fmla="*/ 198596 h 358520"/>
                      <a:gd name="connsiteX11" fmla="*/ 107776 w 190275"/>
                      <a:gd name="connsiteY11" fmla="*/ 237744 h 358520"/>
                      <a:gd name="connsiteX12" fmla="*/ 66343 w 190275"/>
                      <a:gd name="connsiteY12" fmla="*/ 261080 h 358520"/>
                      <a:gd name="connsiteX13" fmla="*/ 64057 w 190275"/>
                      <a:gd name="connsiteY13" fmla="*/ 296704 h 358520"/>
                      <a:gd name="connsiteX14" fmla="*/ 37387 w 190275"/>
                      <a:gd name="connsiteY14" fmla="*/ 324231 h 358520"/>
                      <a:gd name="connsiteX15" fmla="*/ 13098 w 190275"/>
                      <a:gd name="connsiteY15" fmla="*/ 358521 h 358520"/>
                      <a:gd name="connsiteX16" fmla="*/ 4716 w 190275"/>
                      <a:gd name="connsiteY16" fmla="*/ 295561 h 35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275" h="358520">
                        <a:moveTo>
                          <a:pt x="4716" y="295561"/>
                        </a:moveTo>
                        <a:cubicBezTo>
                          <a:pt x="12409" y="275844"/>
                          <a:pt x="29277" y="261147"/>
                          <a:pt x="49864" y="256222"/>
                        </a:cubicBezTo>
                        <a:cubicBezTo>
                          <a:pt x="40339" y="246697"/>
                          <a:pt x="39863" y="223361"/>
                          <a:pt x="42244" y="210407"/>
                        </a:cubicBezTo>
                        <a:cubicBezTo>
                          <a:pt x="44267" y="195472"/>
                          <a:pt x="53948" y="182689"/>
                          <a:pt x="67771" y="176689"/>
                        </a:cubicBezTo>
                        <a:cubicBezTo>
                          <a:pt x="56818" y="150304"/>
                          <a:pt x="71867" y="112776"/>
                          <a:pt x="98918" y="103632"/>
                        </a:cubicBezTo>
                        <a:cubicBezTo>
                          <a:pt x="88543" y="86716"/>
                          <a:pt x="84463" y="66685"/>
                          <a:pt x="87393" y="47054"/>
                        </a:cubicBezTo>
                        <a:cubicBezTo>
                          <a:pt x="90625" y="27346"/>
                          <a:pt x="102459" y="10106"/>
                          <a:pt x="119683" y="0"/>
                        </a:cubicBezTo>
                        <a:lnTo>
                          <a:pt x="184072" y="61913"/>
                        </a:lnTo>
                        <a:cubicBezTo>
                          <a:pt x="198092" y="88954"/>
                          <a:pt x="187548" y="122234"/>
                          <a:pt x="160507" y="136265"/>
                        </a:cubicBezTo>
                        <a:cubicBezTo>
                          <a:pt x="157468" y="137836"/>
                          <a:pt x="154296" y="139122"/>
                          <a:pt x="151020" y="140113"/>
                        </a:cubicBezTo>
                        <a:cubicBezTo>
                          <a:pt x="154449" y="168688"/>
                          <a:pt x="143495" y="192786"/>
                          <a:pt x="115301" y="198596"/>
                        </a:cubicBezTo>
                        <a:cubicBezTo>
                          <a:pt x="117505" y="212122"/>
                          <a:pt x="114838" y="226000"/>
                          <a:pt x="107776" y="237744"/>
                        </a:cubicBezTo>
                        <a:cubicBezTo>
                          <a:pt x="98918" y="251936"/>
                          <a:pt x="78058" y="263080"/>
                          <a:pt x="66343" y="261080"/>
                        </a:cubicBezTo>
                        <a:cubicBezTo>
                          <a:pt x="69236" y="272910"/>
                          <a:pt x="68439" y="285340"/>
                          <a:pt x="64057" y="296704"/>
                        </a:cubicBezTo>
                        <a:cubicBezTo>
                          <a:pt x="58346" y="308496"/>
                          <a:pt x="48997" y="318154"/>
                          <a:pt x="37387" y="324231"/>
                        </a:cubicBezTo>
                        <a:cubicBezTo>
                          <a:pt x="24718" y="331851"/>
                          <a:pt x="11860" y="343757"/>
                          <a:pt x="13098" y="358521"/>
                        </a:cubicBezTo>
                        <a:cubicBezTo>
                          <a:pt x="-1190" y="343281"/>
                          <a:pt x="-3476" y="314992"/>
                          <a:pt x="4716" y="295561"/>
                        </a:cubicBezTo>
                        <a:close/>
                      </a:path>
                    </a:pathLst>
                  </a:custGeom>
                  <a:solidFill>
                    <a:srgbClr val="F0997A"/>
                  </a:solidFill>
                  <a:ln w="9525" cap="flat">
                    <a:noFill/>
                    <a:prstDash val="solid"/>
                    <a:miter/>
                  </a:ln>
                </p:spPr>
                <p:txBody>
                  <a:bodyPr rtlCol="0" anchor="ctr"/>
                  <a:lstStyle/>
                  <a:p>
                    <a:pPr defTabSz="914378"/>
                    <a:endParaRPr lang="en-US"/>
                  </a:p>
                </p:txBody>
              </p:sp>
              <p:sp>
                <p:nvSpPr>
                  <p:cNvPr id="425" name="Freeform: Shape 424">
                    <a:extLst>
                      <a:ext uri="{FF2B5EF4-FFF2-40B4-BE49-F238E27FC236}">
                        <a16:creationId xmlns:a16="http://schemas.microsoft.com/office/drawing/2014/main" xmlns="" id="{8D8A79DC-82E4-459C-8E8B-D44603F68E8F}"/>
                      </a:ext>
                    </a:extLst>
                  </p:cNvPr>
                  <p:cNvSpPr/>
                  <p:nvPr/>
                </p:nvSpPr>
                <p:spPr>
                  <a:xfrm>
                    <a:off x="2025227" y="2965920"/>
                    <a:ext cx="165470" cy="86062"/>
                  </a:xfrm>
                  <a:custGeom>
                    <a:avLst/>
                    <a:gdLst>
                      <a:gd name="connsiteX0" fmla="*/ 153220 w 165470"/>
                      <a:gd name="connsiteY0" fmla="*/ 3574 h 86062"/>
                      <a:gd name="connsiteX1" fmla="*/ 148267 w 165470"/>
                      <a:gd name="connsiteY1" fmla="*/ 50 h 86062"/>
                      <a:gd name="connsiteX2" fmla="*/ 144742 w 165470"/>
                      <a:gd name="connsiteY2" fmla="*/ 4983 h 86062"/>
                      <a:gd name="connsiteX3" fmla="*/ 144742 w 165470"/>
                      <a:gd name="connsiteY3" fmla="*/ 5003 h 86062"/>
                      <a:gd name="connsiteX4" fmla="*/ 150362 w 165470"/>
                      <a:gd name="connsiteY4" fmla="*/ 39578 h 86062"/>
                      <a:gd name="connsiteX5" fmla="*/ 3391 w 165470"/>
                      <a:gd name="connsiteY5" fmla="*/ 71106 h 86062"/>
                      <a:gd name="connsiteX6" fmla="*/ 96 w 165470"/>
                      <a:gd name="connsiteY6" fmla="*/ 76192 h 86062"/>
                      <a:gd name="connsiteX7" fmla="*/ 4344 w 165470"/>
                      <a:gd name="connsiteY7" fmla="*/ 79583 h 86062"/>
                      <a:gd name="connsiteX8" fmla="*/ 4820 w 165470"/>
                      <a:gd name="connsiteY8" fmla="*/ 79583 h 86062"/>
                      <a:gd name="connsiteX9" fmla="*/ 151410 w 165470"/>
                      <a:gd name="connsiteY9" fmla="*/ 48151 h 86062"/>
                      <a:gd name="connsiteX10" fmla="*/ 157030 w 165470"/>
                      <a:gd name="connsiteY10" fmla="*/ 82536 h 86062"/>
                      <a:gd name="connsiteX11" fmla="*/ 161221 w 165470"/>
                      <a:gd name="connsiteY11" fmla="*/ 86060 h 86062"/>
                      <a:gd name="connsiteX12" fmla="*/ 161887 w 165470"/>
                      <a:gd name="connsiteY12" fmla="*/ 86060 h 86062"/>
                      <a:gd name="connsiteX13" fmla="*/ 165412 w 165470"/>
                      <a:gd name="connsiteY13" fmla="*/ 81136 h 86062"/>
                      <a:gd name="connsiteX14" fmla="*/ 165412 w 165470"/>
                      <a:gd name="connsiteY14" fmla="*/ 81107 h 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470" h="86062">
                        <a:moveTo>
                          <a:pt x="153220" y="3574"/>
                        </a:moveTo>
                        <a:cubicBezTo>
                          <a:pt x="152781" y="1259"/>
                          <a:pt x="150600" y="-303"/>
                          <a:pt x="148267" y="50"/>
                        </a:cubicBezTo>
                        <a:cubicBezTo>
                          <a:pt x="145933" y="440"/>
                          <a:pt x="144352" y="2640"/>
                          <a:pt x="144742" y="4983"/>
                        </a:cubicBezTo>
                        <a:cubicBezTo>
                          <a:pt x="144742" y="4983"/>
                          <a:pt x="144742" y="4993"/>
                          <a:pt x="144742" y="5003"/>
                        </a:cubicBezTo>
                        <a:lnTo>
                          <a:pt x="150362" y="39578"/>
                        </a:lnTo>
                        <a:lnTo>
                          <a:pt x="3391" y="71106"/>
                        </a:lnTo>
                        <a:cubicBezTo>
                          <a:pt x="1077" y="71601"/>
                          <a:pt x="-400" y="73878"/>
                          <a:pt x="96" y="76192"/>
                        </a:cubicBezTo>
                        <a:cubicBezTo>
                          <a:pt x="524" y="78193"/>
                          <a:pt x="2305" y="79612"/>
                          <a:pt x="4344" y="79583"/>
                        </a:cubicBezTo>
                        <a:lnTo>
                          <a:pt x="4820" y="79583"/>
                        </a:lnTo>
                        <a:lnTo>
                          <a:pt x="151410" y="48151"/>
                        </a:lnTo>
                        <a:lnTo>
                          <a:pt x="157030" y="82536"/>
                        </a:lnTo>
                        <a:cubicBezTo>
                          <a:pt x="157325" y="84613"/>
                          <a:pt x="159125" y="86127"/>
                          <a:pt x="161221" y="86060"/>
                        </a:cubicBezTo>
                        <a:lnTo>
                          <a:pt x="161887" y="86060"/>
                        </a:lnTo>
                        <a:cubicBezTo>
                          <a:pt x="164221" y="85670"/>
                          <a:pt x="165802" y="83470"/>
                          <a:pt x="165412" y="81136"/>
                        </a:cubicBezTo>
                        <a:cubicBezTo>
                          <a:pt x="165412" y="81126"/>
                          <a:pt x="165412" y="81117"/>
                          <a:pt x="165412" y="81107"/>
                        </a:cubicBezTo>
                        <a:close/>
                      </a:path>
                    </a:pathLst>
                  </a:custGeom>
                  <a:solidFill>
                    <a:srgbClr val="263238"/>
                  </a:solidFill>
                  <a:ln w="9525" cap="flat">
                    <a:noFill/>
                    <a:prstDash val="solid"/>
                    <a:miter/>
                  </a:ln>
                </p:spPr>
                <p:txBody>
                  <a:bodyPr rtlCol="0" anchor="ctr"/>
                  <a:lstStyle/>
                  <a:p>
                    <a:pPr defTabSz="914378"/>
                    <a:endParaRPr lang="en-US"/>
                  </a:p>
                </p:txBody>
              </p:sp>
            </p:grpSp>
          </p:grpSp>
          <p:grpSp>
            <p:nvGrpSpPr>
              <p:cNvPr id="426" name="Graphic 4">
                <a:extLst>
                  <a:ext uri="{FF2B5EF4-FFF2-40B4-BE49-F238E27FC236}">
                    <a16:creationId xmlns:a16="http://schemas.microsoft.com/office/drawing/2014/main" xmlns="" id="{0B55E67F-436A-4E58-B2D7-122A058A0721}"/>
                  </a:ext>
                </a:extLst>
              </p:cNvPr>
              <p:cNvGrpSpPr/>
              <p:nvPr/>
            </p:nvGrpSpPr>
            <p:grpSpPr>
              <a:xfrm>
                <a:off x="2393339" y="3333444"/>
                <a:ext cx="565960" cy="336596"/>
                <a:chOff x="2393339" y="3333444"/>
                <a:chExt cx="565960" cy="336596"/>
              </a:xfrm>
            </p:grpSpPr>
            <p:sp>
              <p:nvSpPr>
                <p:cNvPr id="427" name="Freeform: Shape 426">
                  <a:extLst>
                    <a:ext uri="{FF2B5EF4-FFF2-40B4-BE49-F238E27FC236}">
                      <a16:creationId xmlns:a16="http://schemas.microsoft.com/office/drawing/2014/main" xmlns="" id="{2CA16D8A-A39D-49DC-9203-1FA9F8E3D7B8}"/>
                    </a:ext>
                  </a:extLst>
                </p:cNvPr>
                <p:cNvSpPr/>
                <p:nvPr/>
              </p:nvSpPr>
              <p:spPr>
                <a:xfrm>
                  <a:off x="2393339" y="3343295"/>
                  <a:ext cx="565960" cy="326745"/>
                </a:xfrm>
                <a:custGeom>
                  <a:avLst/>
                  <a:gdLst>
                    <a:gd name="connsiteX0" fmla="*/ 316508 w 565960"/>
                    <a:gd name="connsiteY0" fmla="*/ 1579 h 326745"/>
                    <a:gd name="connsiteX1" fmla="*/ 563396 w 565960"/>
                    <a:gd name="connsiteY1" fmla="*/ 144454 h 326745"/>
                    <a:gd name="connsiteX2" fmla="*/ 565720 w 565960"/>
                    <a:gd name="connsiteY2" fmla="*/ 149464 h 326745"/>
                    <a:gd name="connsiteX3" fmla="*/ 563396 w 565960"/>
                    <a:gd name="connsiteY3" fmla="*/ 151788 h 326745"/>
                    <a:gd name="connsiteX4" fmla="*/ 262216 w 565960"/>
                    <a:gd name="connsiteY4" fmla="*/ 325238 h 326745"/>
                    <a:gd name="connsiteX5" fmla="*/ 249452 w 565960"/>
                    <a:gd name="connsiteY5" fmla="*/ 325238 h 326745"/>
                    <a:gd name="connsiteX6" fmla="*/ 2564 w 565960"/>
                    <a:gd name="connsiteY6" fmla="*/ 182363 h 326745"/>
                    <a:gd name="connsiteX7" fmla="*/ 240 w 565960"/>
                    <a:gd name="connsiteY7" fmla="*/ 177353 h 326745"/>
                    <a:gd name="connsiteX8" fmla="*/ 2564 w 565960"/>
                    <a:gd name="connsiteY8" fmla="*/ 175029 h 326745"/>
                    <a:gd name="connsiteX9" fmla="*/ 303459 w 565960"/>
                    <a:gd name="connsiteY9" fmla="*/ 1579 h 326745"/>
                    <a:gd name="connsiteX10" fmla="*/ 316508 w 565960"/>
                    <a:gd name="connsiteY10" fmla="*/ 1579 h 32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5960" h="326745">
                      <a:moveTo>
                        <a:pt x="316508" y="1579"/>
                      </a:moveTo>
                      <a:lnTo>
                        <a:pt x="563396" y="144454"/>
                      </a:lnTo>
                      <a:cubicBezTo>
                        <a:pt x="565425" y="145197"/>
                        <a:pt x="566463" y="147435"/>
                        <a:pt x="565720" y="149464"/>
                      </a:cubicBezTo>
                      <a:cubicBezTo>
                        <a:pt x="565330" y="150540"/>
                        <a:pt x="564473" y="151397"/>
                        <a:pt x="563396" y="151788"/>
                      </a:cubicBezTo>
                      <a:lnTo>
                        <a:pt x="262216" y="325238"/>
                      </a:lnTo>
                      <a:cubicBezTo>
                        <a:pt x="258196" y="327248"/>
                        <a:pt x="253472" y="327248"/>
                        <a:pt x="249452" y="325238"/>
                      </a:cubicBezTo>
                      <a:lnTo>
                        <a:pt x="2564" y="182363"/>
                      </a:lnTo>
                      <a:cubicBezTo>
                        <a:pt x="535" y="181620"/>
                        <a:pt x="-503" y="179382"/>
                        <a:pt x="240" y="177353"/>
                      </a:cubicBezTo>
                      <a:cubicBezTo>
                        <a:pt x="631" y="176277"/>
                        <a:pt x="1488" y="175419"/>
                        <a:pt x="2564" y="175029"/>
                      </a:cubicBezTo>
                      <a:lnTo>
                        <a:pt x="303459" y="1579"/>
                      </a:lnTo>
                      <a:cubicBezTo>
                        <a:pt x="307555" y="-526"/>
                        <a:pt x="312413" y="-526"/>
                        <a:pt x="316508" y="1579"/>
                      </a:cubicBezTo>
                      <a:close/>
                    </a:path>
                  </a:pathLst>
                </a:custGeom>
                <a:solidFill>
                  <a:srgbClr val="000000">
                    <a:alpha val="15000"/>
                  </a:srgbClr>
                </a:solidFill>
                <a:ln w="9525" cap="flat">
                  <a:noFill/>
                  <a:prstDash val="solid"/>
                  <a:miter/>
                </a:ln>
              </p:spPr>
              <p:txBody>
                <a:bodyPr rtlCol="0" anchor="ctr"/>
                <a:lstStyle/>
                <a:p>
                  <a:pPr defTabSz="914378"/>
                  <a:endParaRPr lang="en-US"/>
                </a:p>
              </p:txBody>
            </p:sp>
            <p:grpSp>
              <p:nvGrpSpPr>
                <p:cNvPr id="428" name="Graphic 4">
                  <a:extLst>
                    <a:ext uri="{FF2B5EF4-FFF2-40B4-BE49-F238E27FC236}">
                      <a16:creationId xmlns:a16="http://schemas.microsoft.com/office/drawing/2014/main" xmlns="" id="{A7088BCD-5F71-447E-AC49-70FA89A69E37}"/>
                    </a:ext>
                  </a:extLst>
                </p:cNvPr>
                <p:cNvGrpSpPr/>
                <p:nvPr/>
              </p:nvGrpSpPr>
              <p:grpSpPr>
                <a:xfrm>
                  <a:off x="2431431" y="3333444"/>
                  <a:ext cx="505634" cy="317746"/>
                  <a:chOff x="2431431" y="3333444"/>
                  <a:chExt cx="505634" cy="317746"/>
                </a:xfrm>
              </p:grpSpPr>
              <p:sp>
                <p:nvSpPr>
                  <p:cNvPr id="429" name="Freeform: Shape 428">
                    <a:extLst>
                      <a:ext uri="{FF2B5EF4-FFF2-40B4-BE49-F238E27FC236}">
                        <a16:creationId xmlns:a16="http://schemas.microsoft.com/office/drawing/2014/main" xmlns="" id="{1B3E5B45-FDC3-424A-8ABE-6AC8F7136744}"/>
                      </a:ext>
                    </a:extLst>
                  </p:cNvPr>
                  <p:cNvSpPr/>
                  <p:nvPr/>
                </p:nvSpPr>
                <p:spPr>
                  <a:xfrm>
                    <a:off x="2431431" y="3357257"/>
                    <a:ext cx="505587" cy="293934"/>
                  </a:xfrm>
                  <a:custGeom>
                    <a:avLst/>
                    <a:gdLst>
                      <a:gd name="connsiteX0" fmla="*/ 289274 w 505587"/>
                      <a:gd name="connsiteY0" fmla="*/ 0 h 293934"/>
                      <a:gd name="connsiteX1" fmla="*/ 501205 w 505587"/>
                      <a:gd name="connsiteY1" fmla="*/ 111633 h 293934"/>
                      <a:gd name="connsiteX2" fmla="*/ 505587 w 505587"/>
                      <a:gd name="connsiteY2" fmla="*/ 118491 h 293934"/>
                      <a:gd name="connsiteX3" fmla="*/ 505587 w 505587"/>
                      <a:gd name="connsiteY3" fmla="*/ 124015 h 293934"/>
                      <a:gd name="connsiteX4" fmla="*/ 501205 w 505587"/>
                      <a:gd name="connsiteY4" fmla="*/ 130873 h 293934"/>
                      <a:gd name="connsiteX5" fmla="*/ 221837 w 505587"/>
                      <a:gd name="connsiteY5" fmla="*/ 292227 h 293934"/>
                      <a:gd name="connsiteX6" fmla="*/ 207264 w 505587"/>
                      <a:gd name="connsiteY6" fmla="*/ 292227 h 293934"/>
                      <a:gd name="connsiteX7" fmla="*/ 0 w 505587"/>
                      <a:gd name="connsiteY7" fmla="*/ 172498 h 293934"/>
                      <a:gd name="connsiteX8" fmla="*/ 0 w 505587"/>
                      <a:gd name="connsiteY8" fmla="*/ 166973 h 29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587" h="293934">
                        <a:moveTo>
                          <a:pt x="289274" y="0"/>
                        </a:moveTo>
                        <a:lnTo>
                          <a:pt x="501205" y="111633"/>
                        </a:lnTo>
                        <a:lnTo>
                          <a:pt x="505587" y="118491"/>
                        </a:lnTo>
                        <a:lnTo>
                          <a:pt x="505587" y="124015"/>
                        </a:lnTo>
                        <a:cubicBezTo>
                          <a:pt x="505482" y="126930"/>
                          <a:pt x="503806" y="129559"/>
                          <a:pt x="501205" y="130873"/>
                        </a:cubicBezTo>
                        <a:lnTo>
                          <a:pt x="221837" y="292227"/>
                        </a:lnTo>
                        <a:cubicBezTo>
                          <a:pt x="217246" y="294504"/>
                          <a:pt x="211855" y="294504"/>
                          <a:pt x="207264" y="292227"/>
                        </a:cubicBezTo>
                        <a:lnTo>
                          <a:pt x="0" y="172498"/>
                        </a:lnTo>
                        <a:lnTo>
                          <a:pt x="0" y="166973"/>
                        </a:lnTo>
                        <a:close/>
                      </a:path>
                    </a:pathLst>
                  </a:custGeom>
                  <a:solidFill>
                    <a:srgbClr val="263238"/>
                  </a:solidFill>
                  <a:ln w="9525" cap="flat">
                    <a:noFill/>
                    <a:prstDash val="solid"/>
                    <a:miter/>
                  </a:ln>
                </p:spPr>
                <p:txBody>
                  <a:bodyPr rtlCol="0" anchor="ctr"/>
                  <a:lstStyle/>
                  <a:p>
                    <a:pPr defTabSz="914378"/>
                    <a:endParaRPr lang="en-US"/>
                  </a:p>
                </p:txBody>
              </p:sp>
              <p:sp>
                <p:nvSpPr>
                  <p:cNvPr id="430" name="Freeform: Shape 429">
                    <a:extLst>
                      <a:ext uri="{FF2B5EF4-FFF2-40B4-BE49-F238E27FC236}">
                        <a16:creationId xmlns:a16="http://schemas.microsoft.com/office/drawing/2014/main" xmlns="" id="{6E86EC4D-C46A-4788-BD82-ABCDD256AE24}"/>
                      </a:ext>
                    </a:extLst>
                  </p:cNvPr>
                  <p:cNvSpPr/>
                  <p:nvPr/>
                </p:nvSpPr>
                <p:spPr>
                  <a:xfrm>
                    <a:off x="2431431" y="3352208"/>
                    <a:ext cx="505634" cy="293847"/>
                  </a:xfrm>
                  <a:custGeom>
                    <a:avLst/>
                    <a:gdLst>
                      <a:gd name="connsiteX0" fmla="*/ 214598 w 505634"/>
                      <a:gd name="connsiteY0" fmla="*/ 293846 h 293847"/>
                      <a:gd name="connsiteX1" fmla="*/ 221837 w 505634"/>
                      <a:gd name="connsiteY1" fmla="*/ 292037 h 293847"/>
                      <a:gd name="connsiteX2" fmla="*/ 501205 w 505634"/>
                      <a:gd name="connsiteY2" fmla="*/ 130683 h 293847"/>
                      <a:gd name="connsiteX3" fmla="*/ 504968 w 505634"/>
                      <a:gd name="connsiteY3" fmla="*/ 120729 h 293847"/>
                      <a:gd name="connsiteX4" fmla="*/ 501205 w 505634"/>
                      <a:gd name="connsiteY4" fmla="*/ 116967 h 293847"/>
                      <a:gd name="connsiteX5" fmla="*/ 298513 w 505634"/>
                      <a:gd name="connsiteY5" fmla="*/ 0 h 293847"/>
                      <a:gd name="connsiteX6" fmla="*/ 0 w 505634"/>
                      <a:gd name="connsiteY6" fmla="*/ 172307 h 293847"/>
                      <a:gd name="connsiteX7" fmla="*/ 207264 w 505634"/>
                      <a:gd name="connsiteY7" fmla="*/ 292037 h 293847"/>
                      <a:gd name="connsiteX8" fmla="*/ 214598 w 505634"/>
                      <a:gd name="connsiteY8" fmla="*/ 293846 h 29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634" h="293847">
                        <a:moveTo>
                          <a:pt x="214598" y="293846"/>
                        </a:moveTo>
                        <a:cubicBezTo>
                          <a:pt x="217122" y="293865"/>
                          <a:pt x="219618" y="293246"/>
                          <a:pt x="221837" y="292037"/>
                        </a:cubicBezTo>
                        <a:lnTo>
                          <a:pt x="501205" y="130683"/>
                        </a:lnTo>
                        <a:cubicBezTo>
                          <a:pt x="504997" y="128969"/>
                          <a:pt x="506673" y="124520"/>
                          <a:pt x="504968" y="120729"/>
                        </a:cubicBezTo>
                        <a:cubicBezTo>
                          <a:pt x="504215" y="119063"/>
                          <a:pt x="502872" y="117720"/>
                          <a:pt x="501205" y="116967"/>
                        </a:cubicBezTo>
                        <a:lnTo>
                          <a:pt x="298513" y="0"/>
                        </a:lnTo>
                        <a:lnTo>
                          <a:pt x="0" y="172307"/>
                        </a:lnTo>
                        <a:lnTo>
                          <a:pt x="207264" y="292037"/>
                        </a:lnTo>
                        <a:cubicBezTo>
                          <a:pt x="209512" y="293256"/>
                          <a:pt x="212036" y="293884"/>
                          <a:pt x="214598" y="293846"/>
                        </a:cubicBezTo>
                        <a:close/>
                      </a:path>
                    </a:pathLst>
                  </a:custGeom>
                  <a:solidFill>
                    <a:srgbClr val="FF81AE"/>
                  </a:solidFill>
                  <a:ln w="9525" cap="flat">
                    <a:noFill/>
                    <a:prstDash val="solid"/>
                    <a:miter/>
                  </a:ln>
                </p:spPr>
                <p:txBody>
                  <a:bodyPr rtlCol="0" anchor="ctr"/>
                  <a:lstStyle/>
                  <a:p>
                    <a:pPr defTabSz="914378"/>
                    <a:endParaRPr lang="en-US"/>
                  </a:p>
                </p:txBody>
              </p:sp>
              <p:sp>
                <p:nvSpPr>
                  <p:cNvPr id="431" name="Freeform: Shape 430">
                    <a:extLst>
                      <a:ext uri="{FF2B5EF4-FFF2-40B4-BE49-F238E27FC236}">
                        <a16:creationId xmlns:a16="http://schemas.microsoft.com/office/drawing/2014/main" xmlns="" id="{32FBE369-0F3D-4812-9A66-771EC7962DA3}"/>
                      </a:ext>
                    </a:extLst>
                  </p:cNvPr>
                  <p:cNvSpPr/>
                  <p:nvPr/>
                </p:nvSpPr>
                <p:spPr>
                  <a:xfrm>
                    <a:off x="2440670" y="3335921"/>
                    <a:ext cx="491490" cy="305466"/>
                  </a:xfrm>
                  <a:custGeom>
                    <a:avLst/>
                    <a:gdLst>
                      <a:gd name="connsiteX0" fmla="*/ 289370 w 491490"/>
                      <a:gd name="connsiteY0" fmla="*/ 0 h 305466"/>
                      <a:gd name="connsiteX1" fmla="*/ 489395 w 491490"/>
                      <a:gd name="connsiteY1" fmla="*/ 115729 h 305466"/>
                      <a:gd name="connsiteX2" fmla="*/ 491490 w 491490"/>
                      <a:gd name="connsiteY2" fmla="*/ 118586 h 305466"/>
                      <a:gd name="connsiteX3" fmla="*/ 491490 w 491490"/>
                      <a:gd name="connsiteY3" fmla="*/ 140113 h 305466"/>
                      <a:gd name="connsiteX4" fmla="*/ 491490 w 491490"/>
                      <a:gd name="connsiteY4" fmla="*/ 140113 h 305466"/>
                      <a:gd name="connsiteX5" fmla="*/ 489395 w 491490"/>
                      <a:gd name="connsiteY5" fmla="*/ 142970 h 305466"/>
                      <a:gd name="connsiteX6" fmla="*/ 210026 w 491490"/>
                      <a:gd name="connsiteY6" fmla="*/ 304324 h 305466"/>
                      <a:gd name="connsiteX7" fmla="*/ 200025 w 491490"/>
                      <a:gd name="connsiteY7" fmla="*/ 304324 h 305466"/>
                      <a:gd name="connsiteX8" fmla="*/ 0 w 491490"/>
                      <a:gd name="connsiteY8" fmla="*/ 188595 h 305466"/>
                      <a:gd name="connsiteX9" fmla="*/ 0 w 491490"/>
                      <a:gd name="connsiteY9" fmla="*/ 167068 h 3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490" h="305466">
                        <a:moveTo>
                          <a:pt x="289370" y="0"/>
                        </a:moveTo>
                        <a:lnTo>
                          <a:pt x="489395" y="115729"/>
                        </a:lnTo>
                        <a:lnTo>
                          <a:pt x="491490" y="118586"/>
                        </a:lnTo>
                        <a:lnTo>
                          <a:pt x="491490" y="140113"/>
                        </a:lnTo>
                        <a:lnTo>
                          <a:pt x="491490" y="140113"/>
                        </a:lnTo>
                        <a:cubicBezTo>
                          <a:pt x="491395" y="141389"/>
                          <a:pt x="490585" y="142494"/>
                          <a:pt x="489395" y="142970"/>
                        </a:cubicBezTo>
                        <a:lnTo>
                          <a:pt x="210026" y="304324"/>
                        </a:lnTo>
                        <a:cubicBezTo>
                          <a:pt x="206864" y="305848"/>
                          <a:pt x="203187" y="305848"/>
                          <a:pt x="200025" y="304324"/>
                        </a:cubicBezTo>
                        <a:lnTo>
                          <a:pt x="0" y="188595"/>
                        </a:lnTo>
                        <a:lnTo>
                          <a:pt x="0" y="167068"/>
                        </a:lnTo>
                        <a:close/>
                      </a:path>
                    </a:pathLst>
                  </a:custGeom>
                  <a:solidFill>
                    <a:srgbClr val="EBEBEB"/>
                  </a:solidFill>
                  <a:ln w="9525" cap="flat">
                    <a:noFill/>
                    <a:prstDash val="solid"/>
                    <a:miter/>
                  </a:ln>
                </p:spPr>
                <p:txBody>
                  <a:bodyPr rtlCol="0" anchor="ctr"/>
                  <a:lstStyle/>
                  <a:p>
                    <a:pPr defTabSz="914378"/>
                    <a:endParaRPr lang="en-US"/>
                  </a:p>
                </p:txBody>
              </p:sp>
              <p:sp>
                <p:nvSpPr>
                  <p:cNvPr id="432" name="Freeform: Shape 431">
                    <a:extLst>
                      <a:ext uri="{FF2B5EF4-FFF2-40B4-BE49-F238E27FC236}">
                        <a16:creationId xmlns:a16="http://schemas.microsoft.com/office/drawing/2014/main" xmlns="" id="{05794DE0-6393-43FB-890A-0382D74CFD4F}"/>
                      </a:ext>
                    </a:extLst>
                  </p:cNvPr>
                  <p:cNvSpPr/>
                  <p:nvPr/>
                </p:nvSpPr>
                <p:spPr>
                  <a:xfrm>
                    <a:off x="2440575" y="3336111"/>
                    <a:ext cx="491847" cy="284114"/>
                  </a:xfrm>
                  <a:custGeom>
                    <a:avLst/>
                    <a:gdLst>
                      <a:gd name="connsiteX0" fmla="*/ 0 w 491847"/>
                      <a:gd name="connsiteY0" fmla="*/ 166973 h 284114"/>
                      <a:gd name="connsiteX1" fmla="*/ 2572 w 491847"/>
                      <a:gd name="connsiteY1" fmla="*/ 168402 h 284114"/>
                      <a:gd name="connsiteX2" fmla="*/ 35147 w 491847"/>
                      <a:gd name="connsiteY2" fmla="*/ 187452 h 284114"/>
                      <a:gd name="connsiteX3" fmla="*/ 41243 w 491847"/>
                      <a:gd name="connsiteY3" fmla="*/ 190976 h 284114"/>
                      <a:gd name="connsiteX4" fmla="*/ 200406 w 491847"/>
                      <a:gd name="connsiteY4" fmla="*/ 282893 h 284114"/>
                      <a:gd name="connsiteX5" fmla="*/ 210407 w 491847"/>
                      <a:gd name="connsiteY5" fmla="*/ 282893 h 284114"/>
                      <a:gd name="connsiteX6" fmla="*/ 489775 w 491847"/>
                      <a:gd name="connsiteY6" fmla="*/ 121539 h 284114"/>
                      <a:gd name="connsiteX7" fmla="*/ 489775 w 491847"/>
                      <a:gd name="connsiteY7" fmla="*/ 115824 h 284114"/>
                      <a:gd name="connsiteX8" fmla="*/ 487109 w 491847"/>
                      <a:gd name="connsiteY8" fmla="*/ 114300 h 284114"/>
                      <a:gd name="connsiteX9" fmla="*/ 289465 w 491847"/>
                      <a:gd name="connsiteY9" fmla="*/ 0 h 284114"/>
                      <a:gd name="connsiteX10" fmla="*/ 2476 w 491847"/>
                      <a:gd name="connsiteY10" fmla="*/ 165640 h 284114"/>
                      <a:gd name="connsiteX11" fmla="*/ 1905 w 491847"/>
                      <a:gd name="connsiteY11" fmla="*/ 165640 h 2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847" h="284114">
                        <a:moveTo>
                          <a:pt x="0" y="166973"/>
                        </a:moveTo>
                        <a:lnTo>
                          <a:pt x="2572" y="168402"/>
                        </a:lnTo>
                        <a:lnTo>
                          <a:pt x="35147" y="187452"/>
                        </a:lnTo>
                        <a:lnTo>
                          <a:pt x="41243" y="190976"/>
                        </a:lnTo>
                        <a:lnTo>
                          <a:pt x="200406" y="282893"/>
                        </a:lnTo>
                        <a:cubicBezTo>
                          <a:pt x="203540" y="284521"/>
                          <a:pt x="207273" y="284521"/>
                          <a:pt x="210407" y="282893"/>
                        </a:cubicBezTo>
                        <a:lnTo>
                          <a:pt x="489775" y="121539"/>
                        </a:lnTo>
                        <a:cubicBezTo>
                          <a:pt x="492538" y="120015"/>
                          <a:pt x="492538" y="117443"/>
                          <a:pt x="489775" y="115824"/>
                        </a:cubicBezTo>
                        <a:lnTo>
                          <a:pt x="487109" y="114300"/>
                        </a:lnTo>
                        <a:lnTo>
                          <a:pt x="289465" y="0"/>
                        </a:lnTo>
                        <a:lnTo>
                          <a:pt x="2476" y="165640"/>
                        </a:lnTo>
                        <a:lnTo>
                          <a:pt x="1905" y="165640"/>
                        </a:lnTo>
                        <a:close/>
                      </a:path>
                    </a:pathLst>
                  </a:custGeom>
                  <a:solidFill>
                    <a:srgbClr val="F0F0F0"/>
                  </a:solidFill>
                  <a:ln w="9525" cap="flat">
                    <a:noFill/>
                    <a:prstDash val="solid"/>
                    <a:miter/>
                  </a:ln>
                </p:spPr>
                <p:txBody>
                  <a:bodyPr rtlCol="0" anchor="ctr"/>
                  <a:lstStyle/>
                  <a:p>
                    <a:pPr defTabSz="914378"/>
                    <a:endParaRPr lang="en-US"/>
                  </a:p>
                </p:txBody>
              </p:sp>
              <p:sp>
                <p:nvSpPr>
                  <p:cNvPr id="433" name="Freeform: Shape 432">
                    <a:extLst>
                      <a:ext uri="{FF2B5EF4-FFF2-40B4-BE49-F238E27FC236}">
                        <a16:creationId xmlns:a16="http://schemas.microsoft.com/office/drawing/2014/main" xmlns="" id="{33E7C265-1B8B-417D-84DF-5EF5902769CE}"/>
                      </a:ext>
                    </a:extLst>
                  </p:cNvPr>
                  <p:cNvSpPr/>
                  <p:nvPr/>
                </p:nvSpPr>
                <p:spPr>
                  <a:xfrm>
                    <a:off x="2646029" y="3454507"/>
                    <a:ext cx="286416" cy="186881"/>
                  </a:xfrm>
                  <a:custGeom>
                    <a:avLst/>
                    <a:gdLst>
                      <a:gd name="connsiteX0" fmla="*/ 0 w 286416"/>
                      <a:gd name="connsiteY0" fmla="*/ 165449 h 186881"/>
                      <a:gd name="connsiteX1" fmla="*/ 0 w 286416"/>
                      <a:gd name="connsiteY1" fmla="*/ 186880 h 186881"/>
                      <a:gd name="connsiteX2" fmla="*/ 4953 w 286416"/>
                      <a:gd name="connsiteY2" fmla="*/ 185738 h 186881"/>
                      <a:gd name="connsiteX3" fmla="*/ 284321 w 286416"/>
                      <a:gd name="connsiteY3" fmla="*/ 24384 h 186881"/>
                      <a:gd name="connsiteX4" fmla="*/ 286417 w 286416"/>
                      <a:gd name="connsiteY4" fmla="*/ 21527 h 186881"/>
                      <a:gd name="connsiteX5" fmla="*/ 286417 w 286416"/>
                      <a:gd name="connsiteY5" fmla="*/ 0 h 186881"/>
                      <a:gd name="connsiteX6" fmla="*/ 284321 w 286416"/>
                      <a:gd name="connsiteY6" fmla="*/ 2858 h 186881"/>
                      <a:gd name="connsiteX7" fmla="*/ 4953 w 286416"/>
                      <a:gd name="connsiteY7" fmla="*/ 164211 h 186881"/>
                      <a:gd name="connsiteX8" fmla="*/ 0 w 286416"/>
                      <a:gd name="connsiteY8" fmla="*/ 165449 h 1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16" h="186881">
                        <a:moveTo>
                          <a:pt x="0" y="165449"/>
                        </a:moveTo>
                        <a:lnTo>
                          <a:pt x="0" y="186880"/>
                        </a:lnTo>
                        <a:cubicBezTo>
                          <a:pt x="1715" y="186900"/>
                          <a:pt x="3420" y="186509"/>
                          <a:pt x="4953" y="185738"/>
                        </a:cubicBezTo>
                        <a:lnTo>
                          <a:pt x="284321" y="24384"/>
                        </a:lnTo>
                        <a:cubicBezTo>
                          <a:pt x="285512" y="23908"/>
                          <a:pt x="286321" y="22803"/>
                          <a:pt x="286417" y="21527"/>
                        </a:cubicBezTo>
                        <a:lnTo>
                          <a:pt x="286417" y="0"/>
                        </a:lnTo>
                        <a:cubicBezTo>
                          <a:pt x="286321" y="1276"/>
                          <a:pt x="285512" y="2381"/>
                          <a:pt x="284321" y="2858"/>
                        </a:cubicBezTo>
                        <a:lnTo>
                          <a:pt x="4953" y="164211"/>
                        </a:lnTo>
                        <a:cubicBezTo>
                          <a:pt x="3420" y="165011"/>
                          <a:pt x="1724" y="165440"/>
                          <a:pt x="0" y="165449"/>
                        </a:cubicBezTo>
                        <a:close/>
                      </a:path>
                    </a:pathLst>
                  </a:custGeom>
                  <a:solidFill>
                    <a:srgbClr val="E0E0E0"/>
                  </a:solidFill>
                  <a:ln w="9525" cap="flat">
                    <a:noFill/>
                    <a:prstDash val="solid"/>
                    <a:miter/>
                  </a:ln>
                </p:spPr>
                <p:txBody>
                  <a:bodyPr rtlCol="0" anchor="ctr"/>
                  <a:lstStyle/>
                  <a:p>
                    <a:pPr defTabSz="914378"/>
                    <a:endParaRPr lang="en-US"/>
                  </a:p>
                </p:txBody>
              </p:sp>
              <p:sp>
                <p:nvSpPr>
                  <p:cNvPr id="434" name="Freeform: Shape 433">
                    <a:extLst>
                      <a:ext uri="{FF2B5EF4-FFF2-40B4-BE49-F238E27FC236}">
                        <a16:creationId xmlns:a16="http://schemas.microsoft.com/office/drawing/2014/main" xmlns="" id="{C52E36EC-A1C9-4538-88B3-8078CFB45EA9}"/>
                      </a:ext>
                    </a:extLst>
                  </p:cNvPr>
                  <p:cNvSpPr/>
                  <p:nvPr/>
                </p:nvSpPr>
                <p:spPr>
                  <a:xfrm>
                    <a:off x="2440575" y="3333444"/>
                    <a:ext cx="487849" cy="283637"/>
                  </a:xfrm>
                  <a:custGeom>
                    <a:avLst/>
                    <a:gdLst>
                      <a:gd name="connsiteX0" fmla="*/ 0 w 487849"/>
                      <a:gd name="connsiteY0" fmla="*/ 166688 h 283637"/>
                      <a:gd name="connsiteX1" fmla="*/ 36100 w 487849"/>
                      <a:gd name="connsiteY1" fmla="*/ 187547 h 283637"/>
                      <a:gd name="connsiteX2" fmla="*/ 41815 w 487849"/>
                      <a:gd name="connsiteY2" fmla="*/ 190786 h 283637"/>
                      <a:gd name="connsiteX3" fmla="*/ 200406 w 487849"/>
                      <a:gd name="connsiteY3" fmla="*/ 282416 h 283637"/>
                      <a:gd name="connsiteX4" fmla="*/ 210407 w 487849"/>
                      <a:gd name="connsiteY4" fmla="*/ 282416 h 283637"/>
                      <a:gd name="connsiteX5" fmla="*/ 460629 w 487849"/>
                      <a:gd name="connsiteY5" fmla="*/ 138113 h 283637"/>
                      <a:gd name="connsiteX6" fmla="*/ 466915 w 487849"/>
                      <a:gd name="connsiteY6" fmla="*/ 134493 h 283637"/>
                      <a:gd name="connsiteX7" fmla="*/ 487109 w 487849"/>
                      <a:gd name="connsiteY7" fmla="*/ 116872 h 283637"/>
                      <a:gd name="connsiteX8" fmla="*/ 487109 w 487849"/>
                      <a:gd name="connsiteY8" fmla="*/ 116110 h 283637"/>
                      <a:gd name="connsiteX9" fmla="*/ 487775 w 487849"/>
                      <a:gd name="connsiteY9" fmla="*/ 114586 h 283637"/>
                      <a:gd name="connsiteX10" fmla="*/ 484822 w 487849"/>
                      <a:gd name="connsiteY10" fmla="*/ 109538 h 283637"/>
                      <a:gd name="connsiteX11" fmla="*/ 465772 w 487849"/>
                      <a:gd name="connsiteY11" fmla="*/ 101727 h 283637"/>
                      <a:gd name="connsiteX12" fmla="*/ 465772 w 487849"/>
                      <a:gd name="connsiteY12" fmla="*/ 101727 h 283637"/>
                      <a:gd name="connsiteX13" fmla="*/ 289655 w 487849"/>
                      <a:gd name="connsiteY13" fmla="*/ 0 h 2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7849" h="283637">
                        <a:moveTo>
                          <a:pt x="0" y="166688"/>
                        </a:moveTo>
                        <a:lnTo>
                          <a:pt x="36100" y="187547"/>
                        </a:lnTo>
                        <a:lnTo>
                          <a:pt x="41815" y="190786"/>
                        </a:lnTo>
                        <a:lnTo>
                          <a:pt x="200406" y="282416"/>
                        </a:lnTo>
                        <a:cubicBezTo>
                          <a:pt x="203540" y="284045"/>
                          <a:pt x="207273" y="284045"/>
                          <a:pt x="210407" y="282416"/>
                        </a:cubicBezTo>
                        <a:lnTo>
                          <a:pt x="460629" y="138113"/>
                        </a:lnTo>
                        <a:lnTo>
                          <a:pt x="466915" y="134493"/>
                        </a:lnTo>
                        <a:cubicBezTo>
                          <a:pt x="474878" y="130197"/>
                          <a:pt x="481774" y="124177"/>
                          <a:pt x="487109" y="116872"/>
                        </a:cubicBezTo>
                        <a:cubicBezTo>
                          <a:pt x="487137" y="116615"/>
                          <a:pt x="487137" y="116367"/>
                          <a:pt x="487109" y="116110"/>
                        </a:cubicBezTo>
                        <a:cubicBezTo>
                          <a:pt x="487461" y="115672"/>
                          <a:pt x="487689" y="115148"/>
                          <a:pt x="487775" y="114586"/>
                        </a:cubicBezTo>
                        <a:cubicBezTo>
                          <a:pt x="488175" y="112404"/>
                          <a:pt x="486918" y="110252"/>
                          <a:pt x="484822" y="109538"/>
                        </a:cubicBezTo>
                        <a:cubicBezTo>
                          <a:pt x="478203" y="107661"/>
                          <a:pt x="471811" y="105042"/>
                          <a:pt x="465772" y="101727"/>
                        </a:cubicBezTo>
                        <a:lnTo>
                          <a:pt x="465772" y="101727"/>
                        </a:lnTo>
                        <a:lnTo>
                          <a:pt x="289655" y="0"/>
                        </a:lnTo>
                        <a:close/>
                      </a:path>
                    </a:pathLst>
                  </a:custGeom>
                  <a:solidFill>
                    <a:srgbClr val="FFFFFF"/>
                  </a:solidFill>
                  <a:ln w="9525" cap="flat">
                    <a:noFill/>
                    <a:prstDash val="solid"/>
                    <a:miter/>
                  </a:ln>
                </p:spPr>
                <p:txBody>
                  <a:bodyPr rtlCol="0" anchor="ctr"/>
                  <a:lstStyle/>
                  <a:p>
                    <a:pPr defTabSz="914378"/>
                    <a:endParaRPr lang="en-US"/>
                  </a:p>
                </p:txBody>
              </p:sp>
              <p:sp>
                <p:nvSpPr>
                  <p:cNvPr id="435" name="Freeform: Shape 434">
                    <a:extLst>
                      <a:ext uri="{FF2B5EF4-FFF2-40B4-BE49-F238E27FC236}">
                        <a16:creationId xmlns:a16="http://schemas.microsoft.com/office/drawing/2014/main" xmlns="" id="{4ECA8DA2-DB4C-4A24-82AD-B1C6E4297E22}"/>
                      </a:ext>
                    </a:extLst>
                  </p:cNvPr>
                  <p:cNvSpPr/>
                  <p:nvPr/>
                </p:nvSpPr>
                <p:spPr>
                  <a:xfrm>
                    <a:off x="2466269" y="3496462"/>
                    <a:ext cx="13286" cy="7720"/>
                  </a:xfrm>
                  <a:custGeom>
                    <a:avLst/>
                    <a:gdLst>
                      <a:gd name="connsiteX0" fmla="*/ 11454 w 13286"/>
                      <a:gd name="connsiteY0" fmla="*/ 1193 h 7720"/>
                      <a:gd name="connsiteX1" fmla="*/ 13092 w 13286"/>
                      <a:gd name="connsiteY1" fmla="*/ 4889 h 7720"/>
                      <a:gd name="connsiteX2" fmla="*/ 11454 w 13286"/>
                      <a:gd name="connsiteY2" fmla="*/ 6527 h 7720"/>
                      <a:gd name="connsiteX3" fmla="*/ 1929 w 13286"/>
                      <a:gd name="connsiteY3" fmla="*/ 6527 h 7720"/>
                      <a:gd name="connsiteX4" fmla="*/ 1929 w 13286"/>
                      <a:gd name="connsiteY4" fmla="*/ 1193 h 7720"/>
                      <a:gd name="connsiteX5" fmla="*/ 11454 w 13286"/>
                      <a:gd name="connsiteY5" fmla="*/ 1193 h 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6" h="7720">
                        <a:moveTo>
                          <a:pt x="11454" y="1193"/>
                        </a:moveTo>
                        <a:cubicBezTo>
                          <a:pt x="12930" y="1755"/>
                          <a:pt x="13664" y="3412"/>
                          <a:pt x="13092" y="4889"/>
                        </a:cubicBezTo>
                        <a:cubicBezTo>
                          <a:pt x="12806" y="5641"/>
                          <a:pt x="12206" y="6241"/>
                          <a:pt x="11454" y="6527"/>
                        </a:cubicBezTo>
                        <a:cubicBezTo>
                          <a:pt x="8482" y="8118"/>
                          <a:pt x="4901" y="8118"/>
                          <a:pt x="1929" y="6527"/>
                        </a:cubicBezTo>
                        <a:cubicBezTo>
                          <a:pt x="-643" y="5098"/>
                          <a:pt x="-643" y="2717"/>
                          <a:pt x="1929" y="1193"/>
                        </a:cubicBezTo>
                        <a:cubicBezTo>
                          <a:pt x="4901" y="-398"/>
                          <a:pt x="8482" y="-398"/>
                          <a:pt x="11454"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36" name="Freeform: Shape 435">
                    <a:extLst>
                      <a:ext uri="{FF2B5EF4-FFF2-40B4-BE49-F238E27FC236}">
                        <a16:creationId xmlns:a16="http://schemas.microsoft.com/office/drawing/2014/main" xmlns="" id="{51BE407A-66FB-40AF-B849-84B8936B5AC7}"/>
                      </a:ext>
                    </a:extLst>
                  </p:cNvPr>
                  <p:cNvSpPr/>
                  <p:nvPr/>
                </p:nvSpPr>
                <p:spPr>
                  <a:xfrm>
                    <a:off x="2441631" y="3478931"/>
                    <a:ext cx="34472" cy="25358"/>
                  </a:xfrm>
                  <a:custGeom>
                    <a:avLst/>
                    <a:gdLst>
                      <a:gd name="connsiteX0" fmla="*/ 87 w 34472"/>
                      <a:gd name="connsiteY0" fmla="*/ 15771 h 25358"/>
                      <a:gd name="connsiteX1" fmla="*/ 87 w 34472"/>
                      <a:gd name="connsiteY1" fmla="*/ 20439 h 25358"/>
                      <a:gd name="connsiteX2" fmla="*/ 3326 w 34472"/>
                      <a:gd name="connsiteY2" fmla="*/ 18534 h 25358"/>
                      <a:gd name="connsiteX3" fmla="*/ 3326 w 34472"/>
                      <a:gd name="connsiteY3" fmla="*/ 15771 h 25358"/>
                      <a:gd name="connsiteX4" fmla="*/ 7993 w 34472"/>
                      <a:gd name="connsiteY4" fmla="*/ 4246 h 25358"/>
                      <a:gd name="connsiteX5" fmla="*/ 11327 w 34472"/>
                      <a:gd name="connsiteY5" fmla="*/ 3389 h 25358"/>
                      <a:gd name="connsiteX6" fmla="*/ 17042 w 34472"/>
                      <a:gd name="connsiteY6" fmla="*/ 5199 h 25358"/>
                      <a:gd name="connsiteX7" fmla="*/ 31044 w 34472"/>
                      <a:gd name="connsiteY7" fmla="*/ 25201 h 25358"/>
                      <a:gd name="connsiteX8" fmla="*/ 34473 w 34472"/>
                      <a:gd name="connsiteY8" fmla="*/ 25201 h 25358"/>
                      <a:gd name="connsiteX9" fmla="*/ 18947 w 34472"/>
                      <a:gd name="connsiteY9" fmla="*/ 2151 h 25358"/>
                      <a:gd name="connsiteX10" fmla="*/ 6469 w 34472"/>
                      <a:gd name="connsiteY10" fmla="*/ 1293 h 25358"/>
                      <a:gd name="connsiteX11" fmla="*/ 87 w 34472"/>
                      <a:gd name="connsiteY11" fmla="*/ 15771 h 2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72" h="25358">
                        <a:moveTo>
                          <a:pt x="87" y="15771"/>
                        </a:moveTo>
                        <a:cubicBezTo>
                          <a:pt x="-8" y="17324"/>
                          <a:pt x="-8" y="18886"/>
                          <a:pt x="87" y="20439"/>
                        </a:cubicBezTo>
                        <a:lnTo>
                          <a:pt x="3326" y="18534"/>
                        </a:lnTo>
                        <a:cubicBezTo>
                          <a:pt x="3278" y="17610"/>
                          <a:pt x="3278" y="16695"/>
                          <a:pt x="3326" y="15771"/>
                        </a:cubicBezTo>
                        <a:cubicBezTo>
                          <a:pt x="2812" y="11390"/>
                          <a:pt x="4574" y="7037"/>
                          <a:pt x="7993" y="4246"/>
                        </a:cubicBezTo>
                        <a:cubicBezTo>
                          <a:pt x="9012" y="3684"/>
                          <a:pt x="10165" y="3389"/>
                          <a:pt x="11327" y="3389"/>
                        </a:cubicBezTo>
                        <a:cubicBezTo>
                          <a:pt x="13365" y="3446"/>
                          <a:pt x="15347" y="4075"/>
                          <a:pt x="17042" y="5199"/>
                        </a:cubicBezTo>
                        <a:cubicBezTo>
                          <a:pt x="23995" y="9933"/>
                          <a:pt x="28977" y="17048"/>
                          <a:pt x="31044" y="25201"/>
                        </a:cubicBezTo>
                        <a:cubicBezTo>
                          <a:pt x="32177" y="25411"/>
                          <a:pt x="33339" y="25411"/>
                          <a:pt x="34473" y="25201"/>
                        </a:cubicBezTo>
                        <a:cubicBezTo>
                          <a:pt x="32330" y="15857"/>
                          <a:pt x="26796" y="7647"/>
                          <a:pt x="18947" y="2151"/>
                        </a:cubicBezTo>
                        <a:cubicBezTo>
                          <a:pt x="15251" y="-374"/>
                          <a:pt x="10479" y="-697"/>
                          <a:pt x="6469" y="1293"/>
                        </a:cubicBezTo>
                        <a:cubicBezTo>
                          <a:pt x="1926" y="4646"/>
                          <a:pt x="-503" y="10152"/>
                          <a:pt x="87" y="15771"/>
                        </a:cubicBezTo>
                        <a:close/>
                      </a:path>
                    </a:pathLst>
                  </a:custGeom>
                  <a:solidFill>
                    <a:srgbClr val="263238"/>
                  </a:solidFill>
                  <a:ln w="9525" cap="flat">
                    <a:noFill/>
                    <a:prstDash val="solid"/>
                    <a:miter/>
                  </a:ln>
                </p:spPr>
                <p:txBody>
                  <a:bodyPr rtlCol="0" anchor="ctr"/>
                  <a:lstStyle/>
                  <a:p>
                    <a:pPr defTabSz="914378"/>
                    <a:endParaRPr lang="en-US"/>
                  </a:p>
                </p:txBody>
              </p:sp>
              <p:sp>
                <p:nvSpPr>
                  <p:cNvPr id="437" name="Freeform: Shape 436">
                    <a:extLst>
                      <a:ext uri="{FF2B5EF4-FFF2-40B4-BE49-F238E27FC236}">
                        <a16:creationId xmlns:a16="http://schemas.microsoft.com/office/drawing/2014/main" xmlns="" id="{C3D9A139-CD77-4D71-911A-6ED64265CC42}"/>
                      </a:ext>
                    </a:extLst>
                  </p:cNvPr>
                  <p:cNvSpPr/>
                  <p:nvPr/>
                </p:nvSpPr>
                <p:spPr>
                  <a:xfrm>
                    <a:off x="2442385" y="3501179"/>
                    <a:ext cx="571" cy="762"/>
                  </a:xfrm>
                  <a:custGeom>
                    <a:avLst/>
                    <a:gdLst>
                      <a:gd name="connsiteX0" fmla="*/ 0 w 571"/>
                      <a:gd name="connsiteY0" fmla="*/ 0 h 762"/>
                      <a:gd name="connsiteX1" fmla="*/ 0 w 571"/>
                      <a:gd name="connsiteY1" fmla="*/ 762 h 762"/>
                      <a:gd name="connsiteX2" fmla="*/ 572 w 571"/>
                      <a:gd name="connsiteY2" fmla="*/ 762 h 762"/>
                    </a:gdLst>
                    <a:ahLst/>
                    <a:cxnLst>
                      <a:cxn ang="0">
                        <a:pos x="connsiteX0" y="connsiteY0"/>
                      </a:cxn>
                      <a:cxn ang="0">
                        <a:pos x="connsiteX1" y="connsiteY1"/>
                      </a:cxn>
                      <a:cxn ang="0">
                        <a:pos x="connsiteX2" y="connsiteY2"/>
                      </a:cxn>
                    </a:cxnLst>
                    <a:rect l="l" t="t" r="r" b="b"/>
                    <a:pathLst>
                      <a:path w="571" h="762">
                        <a:moveTo>
                          <a:pt x="0" y="0"/>
                        </a:moveTo>
                        <a:cubicBezTo>
                          <a:pt x="0" y="0"/>
                          <a:pt x="0" y="476"/>
                          <a:pt x="0" y="762"/>
                        </a:cubicBezTo>
                        <a:lnTo>
                          <a:pt x="572" y="762"/>
                        </a:lnTo>
                        <a:close/>
                      </a:path>
                    </a:pathLst>
                  </a:custGeom>
                  <a:solidFill>
                    <a:srgbClr val="263238"/>
                  </a:solidFill>
                  <a:ln w="9525" cap="flat">
                    <a:noFill/>
                    <a:prstDash val="solid"/>
                    <a:miter/>
                  </a:ln>
                </p:spPr>
                <p:txBody>
                  <a:bodyPr rtlCol="0" anchor="ctr"/>
                  <a:lstStyle/>
                  <a:p>
                    <a:pPr defTabSz="914378"/>
                    <a:endParaRPr lang="en-US"/>
                  </a:p>
                </p:txBody>
              </p:sp>
              <p:sp>
                <p:nvSpPr>
                  <p:cNvPr id="438" name="Freeform: Shape 437">
                    <a:extLst>
                      <a:ext uri="{FF2B5EF4-FFF2-40B4-BE49-F238E27FC236}">
                        <a16:creationId xmlns:a16="http://schemas.microsoft.com/office/drawing/2014/main" xmlns="" id="{8B822A41-5228-4DC4-B9A8-24CC1CD79040}"/>
                      </a:ext>
                    </a:extLst>
                  </p:cNvPr>
                  <p:cNvSpPr/>
                  <p:nvPr/>
                </p:nvSpPr>
                <p:spPr>
                  <a:xfrm>
                    <a:off x="2494809" y="3479889"/>
                    <a:ext cx="13278" cy="7743"/>
                  </a:xfrm>
                  <a:custGeom>
                    <a:avLst/>
                    <a:gdLst>
                      <a:gd name="connsiteX0" fmla="*/ 11489 w 13278"/>
                      <a:gd name="connsiteY0" fmla="*/ 1193 h 7743"/>
                      <a:gd name="connsiteX1" fmla="*/ 13041 w 13278"/>
                      <a:gd name="connsiteY1" fmla="*/ 5070 h 7743"/>
                      <a:gd name="connsiteX2" fmla="*/ 11489 w 13278"/>
                      <a:gd name="connsiteY2" fmla="*/ 6622 h 7743"/>
                      <a:gd name="connsiteX3" fmla="*/ 1964 w 13278"/>
                      <a:gd name="connsiteY3" fmla="*/ 6622 h 7743"/>
                      <a:gd name="connsiteX4" fmla="*/ 145 w 13278"/>
                      <a:gd name="connsiteY4" fmla="*/ 3012 h 7743"/>
                      <a:gd name="connsiteX5" fmla="*/ 1964 w 13278"/>
                      <a:gd name="connsiteY5" fmla="*/ 1193 h 7743"/>
                      <a:gd name="connsiteX6" fmla="*/ 11489 w 13278"/>
                      <a:gd name="connsiteY6" fmla="*/ 1193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743">
                        <a:moveTo>
                          <a:pt x="11489" y="1193"/>
                        </a:moveTo>
                        <a:cubicBezTo>
                          <a:pt x="12984" y="1831"/>
                          <a:pt x="13680" y="3574"/>
                          <a:pt x="13041" y="5070"/>
                        </a:cubicBezTo>
                        <a:cubicBezTo>
                          <a:pt x="12746" y="5765"/>
                          <a:pt x="12184" y="6327"/>
                          <a:pt x="11489" y="6622"/>
                        </a:cubicBezTo>
                        <a:cubicBezTo>
                          <a:pt x="8488" y="8118"/>
                          <a:pt x="4964" y="8118"/>
                          <a:pt x="1964" y="6622"/>
                        </a:cubicBezTo>
                        <a:cubicBezTo>
                          <a:pt x="468" y="6127"/>
                          <a:pt x="-351" y="4517"/>
                          <a:pt x="145" y="3012"/>
                        </a:cubicBezTo>
                        <a:cubicBezTo>
                          <a:pt x="421" y="2155"/>
                          <a:pt x="1097" y="1479"/>
                          <a:pt x="1964" y="1193"/>
                        </a:cubicBezTo>
                        <a:cubicBezTo>
                          <a:pt x="4936" y="-398"/>
                          <a:pt x="8517" y="-398"/>
                          <a:pt x="11489"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39" name="Freeform: Shape 438">
                    <a:extLst>
                      <a:ext uri="{FF2B5EF4-FFF2-40B4-BE49-F238E27FC236}">
                        <a16:creationId xmlns:a16="http://schemas.microsoft.com/office/drawing/2014/main" xmlns="" id="{8043B549-F3DA-466D-8CB3-7CADB40666C9}"/>
                      </a:ext>
                    </a:extLst>
                  </p:cNvPr>
                  <p:cNvSpPr/>
                  <p:nvPr/>
                </p:nvSpPr>
                <p:spPr>
                  <a:xfrm>
                    <a:off x="2469555" y="3463119"/>
                    <a:ext cx="34456" cy="24977"/>
                  </a:xfrm>
                  <a:custGeom>
                    <a:avLst/>
                    <a:gdLst>
                      <a:gd name="connsiteX0" fmla="*/ 71 w 34456"/>
                      <a:gd name="connsiteY0" fmla="*/ 15391 h 24977"/>
                      <a:gd name="connsiteX1" fmla="*/ 71 w 34456"/>
                      <a:gd name="connsiteY1" fmla="*/ 20058 h 24977"/>
                      <a:gd name="connsiteX2" fmla="*/ 3310 w 34456"/>
                      <a:gd name="connsiteY2" fmla="*/ 18153 h 24977"/>
                      <a:gd name="connsiteX3" fmla="*/ 3310 w 34456"/>
                      <a:gd name="connsiteY3" fmla="*/ 15391 h 24977"/>
                      <a:gd name="connsiteX4" fmla="*/ 7977 w 34456"/>
                      <a:gd name="connsiteY4" fmla="*/ 3960 h 24977"/>
                      <a:gd name="connsiteX5" fmla="*/ 11311 w 34456"/>
                      <a:gd name="connsiteY5" fmla="*/ 3008 h 24977"/>
                      <a:gd name="connsiteX6" fmla="*/ 17026 w 34456"/>
                      <a:gd name="connsiteY6" fmla="*/ 4818 h 24977"/>
                      <a:gd name="connsiteX7" fmla="*/ 31028 w 34456"/>
                      <a:gd name="connsiteY7" fmla="*/ 24820 h 24977"/>
                      <a:gd name="connsiteX8" fmla="*/ 34457 w 34456"/>
                      <a:gd name="connsiteY8" fmla="*/ 24820 h 24977"/>
                      <a:gd name="connsiteX9" fmla="*/ 18740 w 34456"/>
                      <a:gd name="connsiteY9" fmla="*/ 2151 h 24977"/>
                      <a:gd name="connsiteX10" fmla="*/ 6263 w 34456"/>
                      <a:gd name="connsiteY10" fmla="*/ 1293 h 24977"/>
                      <a:gd name="connsiteX11" fmla="*/ 71 w 34456"/>
                      <a:gd name="connsiteY11" fmla="*/ 15391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1" y="15391"/>
                        </a:moveTo>
                        <a:cubicBezTo>
                          <a:pt x="-24" y="16943"/>
                          <a:pt x="-24" y="18505"/>
                          <a:pt x="71" y="20058"/>
                        </a:cubicBezTo>
                        <a:lnTo>
                          <a:pt x="3310" y="18153"/>
                        </a:lnTo>
                        <a:cubicBezTo>
                          <a:pt x="3262" y="17229"/>
                          <a:pt x="3262" y="16314"/>
                          <a:pt x="3310" y="15391"/>
                        </a:cubicBezTo>
                        <a:cubicBezTo>
                          <a:pt x="2796" y="11028"/>
                          <a:pt x="4558" y="6713"/>
                          <a:pt x="7977" y="3960"/>
                        </a:cubicBezTo>
                        <a:cubicBezTo>
                          <a:pt x="8996" y="3370"/>
                          <a:pt x="10139" y="3046"/>
                          <a:pt x="11311" y="3008"/>
                        </a:cubicBezTo>
                        <a:cubicBezTo>
                          <a:pt x="13340" y="3103"/>
                          <a:pt x="15311" y="3732"/>
                          <a:pt x="17026" y="4818"/>
                        </a:cubicBezTo>
                        <a:cubicBezTo>
                          <a:pt x="23960" y="9571"/>
                          <a:pt x="28942" y="16676"/>
                          <a:pt x="31028" y="24820"/>
                        </a:cubicBezTo>
                        <a:cubicBezTo>
                          <a:pt x="32161" y="25030"/>
                          <a:pt x="33323" y="25030"/>
                          <a:pt x="34457" y="24820"/>
                        </a:cubicBezTo>
                        <a:cubicBezTo>
                          <a:pt x="32180" y="15590"/>
                          <a:pt x="26589" y="7523"/>
                          <a:pt x="18740" y="2151"/>
                        </a:cubicBezTo>
                        <a:cubicBezTo>
                          <a:pt x="15045" y="-373"/>
                          <a:pt x="10273" y="-697"/>
                          <a:pt x="6263" y="1293"/>
                        </a:cubicBezTo>
                        <a:cubicBezTo>
                          <a:pt x="1929" y="4627"/>
                          <a:pt x="-405" y="9942"/>
                          <a:pt x="71" y="15391"/>
                        </a:cubicBezTo>
                        <a:close/>
                      </a:path>
                    </a:pathLst>
                  </a:custGeom>
                  <a:solidFill>
                    <a:srgbClr val="263238"/>
                  </a:solidFill>
                  <a:ln w="9525" cap="flat">
                    <a:noFill/>
                    <a:prstDash val="solid"/>
                    <a:miter/>
                  </a:ln>
                </p:spPr>
                <p:txBody>
                  <a:bodyPr rtlCol="0" anchor="ctr"/>
                  <a:lstStyle/>
                  <a:p>
                    <a:pPr defTabSz="914378"/>
                    <a:endParaRPr lang="en-US"/>
                  </a:p>
                </p:txBody>
              </p:sp>
              <p:sp>
                <p:nvSpPr>
                  <p:cNvPr id="440" name="Freeform: Shape 439">
                    <a:extLst>
                      <a:ext uri="{FF2B5EF4-FFF2-40B4-BE49-F238E27FC236}">
                        <a16:creationId xmlns:a16="http://schemas.microsoft.com/office/drawing/2014/main" xmlns="" id="{990E0F15-F8EC-446B-B15E-D4135C59ECB8}"/>
                      </a:ext>
                    </a:extLst>
                  </p:cNvPr>
                  <p:cNvSpPr/>
                  <p:nvPr/>
                </p:nvSpPr>
                <p:spPr>
                  <a:xfrm>
                    <a:off x="2522526" y="3464149"/>
                    <a:ext cx="13278" cy="7743"/>
                  </a:xfrm>
                  <a:custGeom>
                    <a:avLst/>
                    <a:gdLst>
                      <a:gd name="connsiteX0" fmla="*/ 11489 w 13278"/>
                      <a:gd name="connsiteY0" fmla="*/ 1121 h 7743"/>
                      <a:gd name="connsiteX1" fmla="*/ 13041 w 13278"/>
                      <a:gd name="connsiteY1" fmla="*/ 4998 h 7743"/>
                      <a:gd name="connsiteX2" fmla="*/ 11489 w 13278"/>
                      <a:gd name="connsiteY2" fmla="*/ 6551 h 7743"/>
                      <a:gd name="connsiteX3" fmla="*/ 1964 w 13278"/>
                      <a:gd name="connsiteY3" fmla="*/ 6551 h 7743"/>
                      <a:gd name="connsiteX4" fmla="*/ 145 w 13278"/>
                      <a:gd name="connsiteY4" fmla="*/ 2941 h 7743"/>
                      <a:gd name="connsiteX5" fmla="*/ 1964 w 13278"/>
                      <a:gd name="connsiteY5" fmla="*/ 1121 h 7743"/>
                      <a:gd name="connsiteX6" fmla="*/ 11489 w 13278"/>
                      <a:gd name="connsiteY6" fmla="*/ 1121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743">
                        <a:moveTo>
                          <a:pt x="11489" y="1121"/>
                        </a:moveTo>
                        <a:cubicBezTo>
                          <a:pt x="12984" y="1760"/>
                          <a:pt x="13680" y="3503"/>
                          <a:pt x="13041" y="4998"/>
                        </a:cubicBezTo>
                        <a:cubicBezTo>
                          <a:pt x="12746" y="5694"/>
                          <a:pt x="12184" y="6255"/>
                          <a:pt x="11489" y="6551"/>
                        </a:cubicBezTo>
                        <a:cubicBezTo>
                          <a:pt x="8517" y="8141"/>
                          <a:pt x="4936" y="8141"/>
                          <a:pt x="1964" y="6551"/>
                        </a:cubicBezTo>
                        <a:cubicBezTo>
                          <a:pt x="468" y="6055"/>
                          <a:pt x="-351" y="4446"/>
                          <a:pt x="145" y="2941"/>
                        </a:cubicBezTo>
                        <a:cubicBezTo>
                          <a:pt x="421" y="2084"/>
                          <a:pt x="1097" y="1407"/>
                          <a:pt x="1964" y="1121"/>
                        </a:cubicBezTo>
                        <a:cubicBezTo>
                          <a:pt x="4964" y="-374"/>
                          <a:pt x="8488" y="-374"/>
                          <a:pt x="11489" y="1121"/>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41" name="Freeform: Shape 440">
                    <a:extLst>
                      <a:ext uri="{FF2B5EF4-FFF2-40B4-BE49-F238E27FC236}">
                        <a16:creationId xmlns:a16="http://schemas.microsoft.com/office/drawing/2014/main" xmlns="" id="{A02A93CE-5323-4693-8DD5-6B0BA7C30719}"/>
                      </a:ext>
                    </a:extLst>
                  </p:cNvPr>
                  <p:cNvSpPr/>
                  <p:nvPr/>
                </p:nvSpPr>
                <p:spPr>
                  <a:xfrm>
                    <a:off x="2497654" y="3446559"/>
                    <a:ext cx="34456" cy="24993"/>
                  </a:xfrm>
                  <a:custGeom>
                    <a:avLst/>
                    <a:gdLst>
                      <a:gd name="connsiteX0" fmla="*/ 72 w 34456"/>
                      <a:gd name="connsiteY0" fmla="*/ 15473 h 24993"/>
                      <a:gd name="connsiteX1" fmla="*/ 72 w 34456"/>
                      <a:gd name="connsiteY1" fmla="*/ 20045 h 24993"/>
                      <a:gd name="connsiteX2" fmla="*/ 3310 w 34456"/>
                      <a:gd name="connsiteY2" fmla="*/ 18235 h 24993"/>
                      <a:gd name="connsiteX3" fmla="*/ 3310 w 34456"/>
                      <a:gd name="connsiteY3" fmla="*/ 15473 h 24993"/>
                      <a:gd name="connsiteX4" fmla="*/ 7977 w 34456"/>
                      <a:gd name="connsiteY4" fmla="*/ 3948 h 24993"/>
                      <a:gd name="connsiteX5" fmla="*/ 11311 w 34456"/>
                      <a:gd name="connsiteY5" fmla="*/ 3090 h 24993"/>
                      <a:gd name="connsiteX6" fmla="*/ 17026 w 34456"/>
                      <a:gd name="connsiteY6" fmla="*/ 4805 h 24993"/>
                      <a:gd name="connsiteX7" fmla="*/ 31028 w 34456"/>
                      <a:gd name="connsiteY7" fmla="*/ 24807 h 24993"/>
                      <a:gd name="connsiteX8" fmla="*/ 34457 w 34456"/>
                      <a:gd name="connsiteY8" fmla="*/ 24807 h 24993"/>
                      <a:gd name="connsiteX9" fmla="*/ 18740 w 34456"/>
                      <a:gd name="connsiteY9" fmla="*/ 2233 h 24993"/>
                      <a:gd name="connsiteX10" fmla="*/ 6263 w 34456"/>
                      <a:gd name="connsiteY10" fmla="*/ 1281 h 24993"/>
                      <a:gd name="connsiteX11" fmla="*/ 72 w 34456"/>
                      <a:gd name="connsiteY11" fmla="*/ 15473 h 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93">
                        <a:moveTo>
                          <a:pt x="72" y="15473"/>
                        </a:moveTo>
                        <a:cubicBezTo>
                          <a:pt x="-24" y="16997"/>
                          <a:pt x="-24" y="18521"/>
                          <a:pt x="72" y="20045"/>
                        </a:cubicBezTo>
                        <a:lnTo>
                          <a:pt x="3310" y="18235"/>
                        </a:lnTo>
                        <a:cubicBezTo>
                          <a:pt x="3310" y="17283"/>
                          <a:pt x="3310" y="16330"/>
                          <a:pt x="3310" y="15473"/>
                        </a:cubicBezTo>
                        <a:cubicBezTo>
                          <a:pt x="2767" y="11082"/>
                          <a:pt x="4529" y="6719"/>
                          <a:pt x="7977" y="3948"/>
                        </a:cubicBezTo>
                        <a:cubicBezTo>
                          <a:pt x="8996" y="3386"/>
                          <a:pt x="10149" y="3090"/>
                          <a:pt x="11311" y="3090"/>
                        </a:cubicBezTo>
                        <a:cubicBezTo>
                          <a:pt x="13330" y="3147"/>
                          <a:pt x="15302" y="3738"/>
                          <a:pt x="17026" y="4805"/>
                        </a:cubicBezTo>
                        <a:cubicBezTo>
                          <a:pt x="23951" y="9577"/>
                          <a:pt x="28913" y="16673"/>
                          <a:pt x="31028" y="24807"/>
                        </a:cubicBezTo>
                        <a:cubicBezTo>
                          <a:pt x="32161" y="25055"/>
                          <a:pt x="33323" y="25055"/>
                          <a:pt x="34457" y="24807"/>
                        </a:cubicBezTo>
                        <a:cubicBezTo>
                          <a:pt x="32209" y="15587"/>
                          <a:pt x="26608" y="7538"/>
                          <a:pt x="18740" y="2233"/>
                        </a:cubicBezTo>
                        <a:cubicBezTo>
                          <a:pt x="15073" y="-358"/>
                          <a:pt x="10282" y="-720"/>
                          <a:pt x="6263" y="1281"/>
                        </a:cubicBezTo>
                        <a:cubicBezTo>
                          <a:pt x="1910" y="4643"/>
                          <a:pt x="-424" y="9996"/>
                          <a:pt x="72" y="15473"/>
                        </a:cubicBezTo>
                        <a:close/>
                      </a:path>
                    </a:pathLst>
                  </a:custGeom>
                  <a:solidFill>
                    <a:srgbClr val="263238"/>
                  </a:solidFill>
                  <a:ln w="9525" cap="flat">
                    <a:noFill/>
                    <a:prstDash val="solid"/>
                    <a:miter/>
                  </a:ln>
                </p:spPr>
                <p:txBody>
                  <a:bodyPr rtlCol="0" anchor="ctr"/>
                  <a:lstStyle/>
                  <a:p>
                    <a:pPr defTabSz="914378"/>
                    <a:endParaRPr lang="en-US"/>
                  </a:p>
                </p:txBody>
              </p:sp>
              <p:sp>
                <p:nvSpPr>
                  <p:cNvPr id="442" name="Freeform: Shape 441">
                    <a:extLst>
                      <a:ext uri="{FF2B5EF4-FFF2-40B4-BE49-F238E27FC236}">
                        <a16:creationId xmlns:a16="http://schemas.microsoft.com/office/drawing/2014/main" xmlns="" id="{BF39FE75-CDD1-420B-8ACB-F50859688022}"/>
                      </a:ext>
                    </a:extLst>
                  </p:cNvPr>
                  <p:cNvSpPr/>
                  <p:nvPr/>
                </p:nvSpPr>
                <p:spPr>
                  <a:xfrm>
                    <a:off x="2550453" y="3447980"/>
                    <a:ext cx="13398" cy="7720"/>
                  </a:xfrm>
                  <a:custGeom>
                    <a:avLst/>
                    <a:gdLst>
                      <a:gd name="connsiteX0" fmla="*/ 11566 w 13398"/>
                      <a:gd name="connsiteY0" fmla="*/ 1193 h 7720"/>
                      <a:gd name="connsiteX1" fmla="*/ 13204 w 13398"/>
                      <a:gd name="connsiteY1" fmla="*/ 4889 h 7720"/>
                      <a:gd name="connsiteX2" fmla="*/ 11566 w 13398"/>
                      <a:gd name="connsiteY2" fmla="*/ 6527 h 7720"/>
                      <a:gd name="connsiteX3" fmla="*/ 2041 w 13398"/>
                      <a:gd name="connsiteY3" fmla="*/ 6527 h 7720"/>
                      <a:gd name="connsiteX4" fmla="*/ 97 w 13398"/>
                      <a:gd name="connsiteY4" fmla="*/ 3136 h 7720"/>
                      <a:gd name="connsiteX5" fmla="*/ 2041 w 13398"/>
                      <a:gd name="connsiteY5" fmla="*/ 1193 h 7720"/>
                      <a:gd name="connsiteX6" fmla="*/ 11566 w 13398"/>
                      <a:gd name="connsiteY6" fmla="*/ 1193 h 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8" h="7720">
                        <a:moveTo>
                          <a:pt x="11566" y="1193"/>
                        </a:moveTo>
                        <a:cubicBezTo>
                          <a:pt x="13042" y="1755"/>
                          <a:pt x="13775" y="3412"/>
                          <a:pt x="13204" y="4889"/>
                        </a:cubicBezTo>
                        <a:cubicBezTo>
                          <a:pt x="12918" y="5641"/>
                          <a:pt x="12318" y="6241"/>
                          <a:pt x="11566" y="6527"/>
                        </a:cubicBezTo>
                        <a:cubicBezTo>
                          <a:pt x="8594" y="8118"/>
                          <a:pt x="5012" y="8118"/>
                          <a:pt x="2041" y="6527"/>
                        </a:cubicBezTo>
                        <a:cubicBezTo>
                          <a:pt x="564" y="6127"/>
                          <a:pt x="-302" y="4613"/>
                          <a:pt x="97" y="3136"/>
                        </a:cubicBezTo>
                        <a:cubicBezTo>
                          <a:pt x="345" y="2193"/>
                          <a:pt x="1088" y="1450"/>
                          <a:pt x="2041" y="1193"/>
                        </a:cubicBezTo>
                        <a:cubicBezTo>
                          <a:pt x="5012" y="-398"/>
                          <a:pt x="8594" y="-398"/>
                          <a:pt x="11566"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43" name="Freeform: Shape 442">
                    <a:extLst>
                      <a:ext uri="{FF2B5EF4-FFF2-40B4-BE49-F238E27FC236}">
                        <a16:creationId xmlns:a16="http://schemas.microsoft.com/office/drawing/2014/main" xmlns="" id="{81D3EE85-2697-4D88-99CD-F3848E4D6084}"/>
                      </a:ext>
                    </a:extLst>
                  </p:cNvPr>
                  <p:cNvSpPr/>
                  <p:nvPr/>
                </p:nvSpPr>
                <p:spPr>
                  <a:xfrm>
                    <a:off x="2525244" y="3430420"/>
                    <a:ext cx="34488" cy="25237"/>
                  </a:xfrm>
                  <a:custGeom>
                    <a:avLst/>
                    <a:gdLst>
                      <a:gd name="connsiteX0" fmla="*/ 103 w 34488"/>
                      <a:gd name="connsiteY0" fmla="*/ 15799 h 25237"/>
                      <a:gd name="connsiteX1" fmla="*/ 103 w 34488"/>
                      <a:gd name="connsiteY1" fmla="*/ 20467 h 25237"/>
                      <a:gd name="connsiteX2" fmla="*/ 3342 w 34488"/>
                      <a:gd name="connsiteY2" fmla="*/ 18562 h 25237"/>
                      <a:gd name="connsiteX3" fmla="*/ 3342 w 34488"/>
                      <a:gd name="connsiteY3" fmla="*/ 15799 h 25237"/>
                      <a:gd name="connsiteX4" fmla="*/ 8009 w 34488"/>
                      <a:gd name="connsiteY4" fmla="*/ 4274 h 25237"/>
                      <a:gd name="connsiteX5" fmla="*/ 11343 w 34488"/>
                      <a:gd name="connsiteY5" fmla="*/ 3417 h 25237"/>
                      <a:gd name="connsiteX6" fmla="*/ 17058 w 34488"/>
                      <a:gd name="connsiteY6" fmla="*/ 5132 h 25237"/>
                      <a:gd name="connsiteX7" fmla="*/ 31059 w 34488"/>
                      <a:gd name="connsiteY7" fmla="*/ 25229 h 25237"/>
                      <a:gd name="connsiteX8" fmla="*/ 34488 w 34488"/>
                      <a:gd name="connsiteY8" fmla="*/ 24753 h 25237"/>
                      <a:gd name="connsiteX9" fmla="*/ 18772 w 34488"/>
                      <a:gd name="connsiteY9" fmla="*/ 2179 h 25237"/>
                      <a:gd name="connsiteX10" fmla="*/ 6294 w 34488"/>
                      <a:gd name="connsiteY10" fmla="*/ 1322 h 25237"/>
                      <a:gd name="connsiteX11" fmla="*/ 103 w 34488"/>
                      <a:gd name="connsiteY11" fmla="*/ 15799 h 2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88" h="25237">
                        <a:moveTo>
                          <a:pt x="103" y="15799"/>
                        </a:moveTo>
                        <a:cubicBezTo>
                          <a:pt x="8" y="17352"/>
                          <a:pt x="8" y="18914"/>
                          <a:pt x="103" y="20467"/>
                        </a:cubicBezTo>
                        <a:lnTo>
                          <a:pt x="3342" y="18562"/>
                        </a:lnTo>
                        <a:cubicBezTo>
                          <a:pt x="3294" y="17638"/>
                          <a:pt x="3294" y="16724"/>
                          <a:pt x="3342" y="15799"/>
                        </a:cubicBezTo>
                        <a:cubicBezTo>
                          <a:pt x="2799" y="11408"/>
                          <a:pt x="4561" y="7046"/>
                          <a:pt x="8009" y="4274"/>
                        </a:cubicBezTo>
                        <a:cubicBezTo>
                          <a:pt x="9028" y="3712"/>
                          <a:pt x="10181" y="3417"/>
                          <a:pt x="11343" y="3417"/>
                        </a:cubicBezTo>
                        <a:cubicBezTo>
                          <a:pt x="13362" y="3474"/>
                          <a:pt x="15334" y="4065"/>
                          <a:pt x="17058" y="5132"/>
                        </a:cubicBezTo>
                        <a:cubicBezTo>
                          <a:pt x="24001" y="9913"/>
                          <a:pt x="28974" y="17057"/>
                          <a:pt x="31059" y="25229"/>
                        </a:cubicBezTo>
                        <a:cubicBezTo>
                          <a:pt x="32221" y="25277"/>
                          <a:pt x="33384" y="25124"/>
                          <a:pt x="34488" y="24753"/>
                        </a:cubicBezTo>
                        <a:cubicBezTo>
                          <a:pt x="32193" y="15552"/>
                          <a:pt x="26602" y="7522"/>
                          <a:pt x="18772" y="2179"/>
                        </a:cubicBezTo>
                        <a:cubicBezTo>
                          <a:pt x="15086" y="-384"/>
                          <a:pt x="10295" y="-707"/>
                          <a:pt x="6294" y="1322"/>
                        </a:cubicBezTo>
                        <a:cubicBezTo>
                          <a:pt x="1818" y="4712"/>
                          <a:pt x="-535" y="10218"/>
                          <a:pt x="103" y="15799"/>
                        </a:cubicBezTo>
                        <a:close/>
                      </a:path>
                    </a:pathLst>
                  </a:custGeom>
                  <a:solidFill>
                    <a:srgbClr val="263238"/>
                  </a:solidFill>
                  <a:ln w="9525" cap="flat">
                    <a:noFill/>
                    <a:prstDash val="solid"/>
                    <a:miter/>
                  </a:ln>
                </p:spPr>
                <p:txBody>
                  <a:bodyPr rtlCol="0" anchor="ctr"/>
                  <a:lstStyle/>
                  <a:p>
                    <a:pPr defTabSz="914378"/>
                    <a:endParaRPr lang="en-US"/>
                  </a:p>
                </p:txBody>
              </p:sp>
              <p:sp>
                <p:nvSpPr>
                  <p:cNvPr id="444" name="Freeform: Shape 443">
                    <a:extLst>
                      <a:ext uri="{FF2B5EF4-FFF2-40B4-BE49-F238E27FC236}">
                        <a16:creationId xmlns:a16="http://schemas.microsoft.com/office/drawing/2014/main" xmlns="" id="{B7226739-DA61-4831-9EDD-3F311A78D686}"/>
                      </a:ext>
                    </a:extLst>
                  </p:cNvPr>
                  <p:cNvSpPr/>
                  <p:nvPr/>
                </p:nvSpPr>
                <p:spPr>
                  <a:xfrm>
                    <a:off x="2578533" y="3432264"/>
                    <a:ext cx="13278" cy="7743"/>
                  </a:xfrm>
                  <a:custGeom>
                    <a:avLst/>
                    <a:gdLst>
                      <a:gd name="connsiteX0" fmla="*/ 11489 w 13278"/>
                      <a:gd name="connsiteY0" fmla="*/ 1193 h 7743"/>
                      <a:gd name="connsiteX1" fmla="*/ 13041 w 13278"/>
                      <a:gd name="connsiteY1" fmla="*/ 5070 h 7743"/>
                      <a:gd name="connsiteX2" fmla="*/ 11489 w 13278"/>
                      <a:gd name="connsiteY2" fmla="*/ 6622 h 7743"/>
                      <a:gd name="connsiteX3" fmla="*/ 1964 w 13278"/>
                      <a:gd name="connsiteY3" fmla="*/ 6622 h 7743"/>
                      <a:gd name="connsiteX4" fmla="*/ 145 w 13278"/>
                      <a:gd name="connsiteY4" fmla="*/ 3012 h 7743"/>
                      <a:gd name="connsiteX5" fmla="*/ 1964 w 13278"/>
                      <a:gd name="connsiteY5" fmla="*/ 1193 h 7743"/>
                      <a:gd name="connsiteX6" fmla="*/ 11489 w 13278"/>
                      <a:gd name="connsiteY6" fmla="*/ 1193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743">
                        <a:moveTo>
                          <a:pt x="11489" y="1193"/>
                        </a:moveTo>
                        <a:cubicBezTo>
                          <a:pt x="12984" y="1831"/>
                          <a:pt x="13680" y="3574"/>
                          <a:pt x="13041" y="5070"/>
                        </a:cubicBezTo>
                        <a:cubicBezTo>
                          <a:pt x="12746" y="5765"/>
                          <a:pt x="12184" y="6327"/>
                          <a:pt x="11489" y="6622"/>
                        </a:cubicBezTo>
                        <a:cubicBezTo>
                          <a:pt x="8489" y="8118"/>
                          <a:pt x="4964" y="8118"/>
                          <a:pt x="1964" y="6622"/>
                        </a:cubicBezTo>
                        <a:cubicBezTo>
                          <a:pt x="468" y="6127"/>
                          <a:pt x="-351" y="4517"/>
                          <a:pt x="145" y="3012"/>
                        </a:cubicBezTo>
                        <a:cubicBezTo>
                          <a:pt x="421" y="2155"/>
                          <a:pt x="1097" y="1479"/>
                          <a:pt x="1964" y="1193"/>
                        </a:cubicBezTo>
                        <a:cubicBezTo>
                          <a:pt x="4936" y="-398"/>
                          <a:pt x="8517" y="-398"/>
                          <a:pt x="11489"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45" name="Freeform: Shape 444">
                    <a:extLst>
                      <a:ext uri="{FF2B5EF4-FFF2-40B4-BE49-F238E27FC236}">
                        <a16:creationId xmlns:a16="http://schemas.microsoft.com/office/drawing/2014/main" xmlns="" id="{DC202365-108D-40A2-B34B-3AF1534664F3}"/>
                      </a:ext>
                    </a:extLst>
                  </p:cNvPr>
                  <p:cNvSpPr/>
                  <p:nvPr/>
                </p:nvSpPr>
                <p:spPr>
                  <a:xfrm>
                    <a:off x="2553851" y="3414637"/>
                    <a:ext cx="34456" cy="24977"/>
                  </a:xfrm>
                  <a:custGeom>
                    <a:avLst/>
                    <a:gdLst>
                      <a:gd name="connsiteX0" fmla="*/ 71 w 34456"/>
                      <a:gd name="connsiteY0" fmla="*/ 15391 h 24977"/>
                      <a:gd name="connsiteX1" fmla="*/ 71 w 34456"/>
                      <a:gd name="connsiteY1" fmla="*/ 20058 h 24977"/>
                      <a:gd name="connsiteX2" fmla="*/ 3310 w 34456"/>
                      <a:gd name="connsiteY2" fmla="*/ 18153 h 24977"/>
                      <a:gd name="connsiteX3" fmla="*/ 3310 w 34456"/>
                      <a:gd name="connsiteY3" fmla="*/ 15391 h 24977"/>
                      <a:gd name="connsiteX4" fmla="*/ 7977 w 34456"/>
                      <a:gd name="connsiteY4" fmla="*/ 3865 h 24977"/>
                      <a:gd name="connsiteX5" fmla="*/ 11311 w 34456"/>
                      <a:gd name="connsiteY5" fmla="*/ 3008 h 24977"/>
                      <a:gd name="connsiteX6" fmla="*/ 17026 w 34456"/>
                      <a:gd name="connsiteY6" fmla="*/ 4818 h 24977"/>
                      <a:gd name="connsiteX7" fmla="*/ 31028 w 34456"/>
                      <a:gd name="connsiteY7" fmla="*/ 24820 h 24977"/>
                      <a:gd name="connsiteX8" fmla="*/ 34457 w 34456"/>
                      <a:gd name="connsiteY8" fmla="*/ 24820 h 24977"/>
                      <a:gd name="connsiteX9" fmla="*/ 18740 w 34456"/>
                      <a:gd name="connsiteY9" fmla="*/ 2151 h 24977"/>
                      <a:gd name="connsiteX10" fmla="*/ 6263 w 34456"/>
                      <a:gd name="connsiteY10" fmla="*/ 1293 h 24977"/>
                      <a:gd name="connsiteX11" fmla="*/ 71 w 34456"/>
                      <a:gd name="connsiteY11" fmla="*/ 15391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1" y="15391"/>
                        </a:moveTo>
                        <a:cubicBezTo>
                          <a:pt x="-24" y="16943"/>
                          <a:pt x="-24" y="18505"/>
                          <a:pt x="71" y="20058"/>
                        </a:cubicBezTo>
                        <a:lnTo>
                          <a:pt x="3310" y="18153"/>
                        </a:lnTo>
                        <a:cubicBezTo>
                          <a:pt x="3262" y="17229"/>
                          <a:pt x="3262" y="16314"/>
                          <a:pt x="3310" y="15391"/>
                        </a:cubicBezTo>
                        <a:cubicBezTo>
                          <a:pt x="2796" y="11009"/>
                          <a:pt x="4558" y="6656"/>
                          <a:pt x="7977" y="3865"/>
                        </a:cubicBezTo>
                        <a:cubicBezTo>
                          <a:pt x="8996" y="3303"/>
                          <a:pt x="10149" y="3008"/>
                          <a:pt x="11311" y="3008"/>
                        </a:cubicBezTo>
                        <a:cubicBezTo>
                          <a:pt x="13349" y="3065"/>
                          <a:pt x="15330" y="3694"/>
                          <a:pt x="17026" y="4818"/>
                        </a:cubicBezTo>
                        <a:cubicBezTo>
                          <a:pt x="23979" y="9552"/>
                          <a:pt x="28961" y="16667"/>
                          <a:pt x="31028" y="24820"/>
                        </a:cubicBezTo>
                        <a:cubicBezTo>
                          <a:pt x="32161" y="25030"/>
                          <a:pt x="33323" y="25030"/>
                          <a:pt x="34457" y="24820"/>
                        </a:cubicBezTo>
                        <a:cubicBezTo>
                          <a:pt x="32180" y="15591"/>
                          <a:pt x="26589" y="7523"/>
                          <a:pt x="18740" y="2151"/>
                        </a:cubicBezTo>
                        <a:cubicBezTo>
                          <a:pt x="15045" y="-374"/>
                          <a:pt x="10273" y="-697"/>
                          <a:pt x="6263" y="1293"/>
                        </a:cubicBezTo>
                        <a:cubicBezTo>
                          <a:pt x="1910" y="4618"/>
                          <a:pt x="-424" y="9942"/>
                          <a:pt x="71" y="15391"/>
                        </a:cubicBezTo>
                        <a:close/>
                      </a:path>
                    </a:pathLst>
                  </a:custGeom>
                  <a:solidFill>
                    <a:srgbClr val="263238"/>
                  </a:solidFill>
                  <a:ln w="9525" cap="flat">
                    <a:noFill/>
                    <a:prstDash val="solid"/>
                    <a:miter/>
                  </a:ln>
                </p:spPr>
                <p:txBody>
                  <a:bodyPr rtlCol="0" anchor="ctr"/>
                  <a:lstStyle/>
                  <a:p>
                    <a:pPr defTabSz="914378"/>
                    <a:endParaRPr lang="en-US"/>
                  </a:p>
                </p:txBody>
              </p:sp>
              <p:sp>
                <p:nvSpPr>
                  <p:cNvPr id="446" name="Freeform: Shape 445">
                    <a:extLst>
                      <a:ext uri="{FF2B5EF4-FFF2-40B4-BE49-F238E27FC236}">
                        <a16:creationId xmlns:a16="http://schemas.microsoft.com/office/drawing/2014/main" xmlns="" id="{76190599-9BD7-407A-AFC5-9F53D7DE79EE}"/>
                      </a:ext>
                    </a:extLst>
                  </p:cNvPr>
                  <p:cNvSpPr/>
                  <p:nvPr/>
                </p:nvSpPr>
                <p:spPr>
                  <a:xfrm>
                    <a:off x="2606537" y="3415666"/>
                    <a:ext cx="13278" cy="7672"/>
                  </a:xfrm>
                  <a:custGeom>
                    <a:avLst/>
                    <a:gdLst>
                      <a:gd name="connsiteX0" fmla="*/ 11489 w 13278"/>
                      <a:gd name="connsiteY0" fmla="*/ 1122 h 7672"/>
                      <a:gd name="connsiteX1" fmla="*/ 13041 w 13278"/>
                      <a:gd name="connsiteY1" fmla="*/ 4998 h 7672"/>
                      <a:gd name="connsiteX2" fmla="*/ 11489 w 13278"/>
                      <a:gd name="connsiteY2" fmla="*/ 6551 h 7672"/>
                      <a:gd name="connsiteX3" fmla="*/ 1964 w 13278"/>
                      <a:gd name="connsiteY3" fmla="*/ 6551 h 7672"/>
                      <a:gd name="connsiteX4" fmla="*/ 145 w 13278"/>
                      <a:gd name="connsiteY4" fmla="*/ 2941 h 7672"/>
                      <a:gd name="connsiteX5" fmla="*/ 1964 w 13278"/>
                      <a:gd name="connsiteY5" fmla="*/ 1122 h 7672"/>
                      <a:gd name="connsiteX6" fmla="*/ 11489 w 13278"/>
                      <a:gd name="connsiteY6" fmla="*/ 1122 h 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672">
                        <a:moveTo>
                          <a:pt x="11489" y="1122"/>
                        </a:moveTo>
                        <a:cubicBezTo>
                          <a:pt x="12984" y="1760"/>
                          <a:pt x="13680" y="3503"/>
                          <a:pt x="13041" y="4998"/>
                        </a:cubicBezTo>
                        <a:cubicBezTo>
                          <a:pt x="12746" y="5694"/>
                          <a:pt x="12184" y="6256"/>
                          <a:pt x="11489" y="6551"/>
                        </a:cubicBezTo>
                        <a:cubicBezTo>
                          <a:pt x="8488" y="8046"/>
                          <a:pt x="4964" y="8046"/>
                          <a:pt x="1964" y="6551"/>
                        </a:cubicBezTo>
                        <a:cubicBezTo>
                          <a:pt x="468" y="6056"/>
                          <a:pt x="-351" y="4446"/>
                          <a:pt x="145" y="2941"/>
                        </a:cubicBezTo>
                        <a:cubicBezTo>
                          <a:pt x="421" y="2084"/>
                          <a:pt x="1097" y="1407"/>
                          <a:pt x="1964" y="1122"/>
                        </a:cubicBezTo>
                        <a:cubicBezTo>
                          <a:pt x="4964" y="-374"/>
                          <a:pt x="8488" y="-374"/>
                          <a:pt x="11489" y="1122"/>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47" name="Freeform: Shape 446">
                    <a:extLst>
                      <a:ext uri="{FF2B5EF4-FFF2-40B4-BE49-F238E27FC236}">
                        <a16:creationId xmlns:a16="http://schemas.microsoft.com/office/drawing/2014/main" xmlns="" id="{4D0C31A6-0B7D-4363-90D0-4B7D55C47367}"/>
                      </a:ext>
                    </a:extLst>
                  </p:cNvPr>
                  <p:cNvSpPr/>
                  <p:nvPr/>
                </p:nvSpPr>
                <p:spPr>
                  <a:xfrm>
                    <a:off x="2581664" y="3398445"/>
                    <a:ext cx="34456" cy="24977"/>
                  </a:xfrm>
                  <a:custGeom>
                    <a:avLst/>
                    <a:gdLst>
                      <a:gd name="connsiteX0" fmla="*/ 71 w 34456"/>
                      <a:gd name="connsiteY0" fmla="*/ 15390 h 24977"/>
                      <a:gd name="connsiteX1" fmla="*/ 71 w 34456"/>
                      <a:gd name="connsiteY1" fmla="*/ 20058 h 24977"/>
                      <a:gd name="connsiteX2" fmla="*/ 3310 w 34456"/>
                      <a:gd name="connsiteY2" fmla="*/ 18153 h 24977"/>
                      <a:gd name="connsiteX3" fmla="*/ 3310 w 34456"/>
                      <a:gd name="connsiteY3" fmla="*/ 15390 h 24977"/>
                      <a:gd name="connsiteX4" fmla="*/ 7977 w 34456"/>
                      <a:gd name="connsiteY4" fmla="*/ 3960 h 24977"/>
                      <a:gd name="connsiteX5" fmla="*/ 11311 w 34456"/>
                      <a:gd name="connsiteY5" fmla="*/ 3008 h 24977"/>
                      <a:gd name="connsiteX6" fmla="*/ 17026 w 34456"/>
                      <a:gd name="connsiteY6" fmla="*/ 4817 h 24977"/>
                      <a:gd name="connsiteX7" fmla="*/ 31028 w 34456"/>
                      <a:gd name="connsiteY7" fmla="*/ 24820 h 24977"/>
                      <a:gd name="connsiteX8" fmla="*/ 34457 w 34456"/>
                      <a:gd name="connsiteY8" fmla="*/ 24820 h 24977"/>
                      <a:gd name="connsiteX9" fmla="*/ 18740 w 34456"/>
                      <a:gd name="connsiteY9" fmla="*/ 2150 h 24977"/>
                      <a:gd name="connsiteX10" fmla="*/ 6263 w 34456"/>
                      <a:gd name="connsiteY10" fmla="*/ 1293 h 24977"/>
                      <a:gd name="connsiteX11" fmla="*/ 71 w 34456"/>
                      <a:gd name="connsiteY11" fmla="*/ 15390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1" y="15390"/>
                        </a:moveTo>
                        <a:cubicBezTo>
                          <a:pt x="-24" y="16943"/>
                          <a:pt x="-24" y="18505"/>
                          <a:pt x="71" y="20058"/>
                        </a:cubicBezTo>
                        <a:lnTo>
                          <a:pt x="3310" y="18153"/>
                        </a:lnTo>
                        <a:cubicBezTo>
                          <a:pt x="3262" y="17229"/>
                          <a:pt x="3262" y="16314"/>
                          <a:pt x="3310" y="15390"/>
                        </a:cubicBezTo>
                        <a:cubicBezTo>
                          <a:pt x="2796" y="11028"/>
                          <a:pt x="4558" y="6713"/>
                          <a:pt x="7977" y="3960"/>
                        </a:cubicBezTo>
                        <a:cubicBezTo>
                          <a:pt x="8996" y="3370"/>
                          <a:pt x="10139" y="3046"/>
                          <a:pt x="11311" y="3008"/>
                        </a:cubicBezTo>
                        <a:cubicBezTo>
                          <a:pt x="13340" y="3103"/>
                          <a:pt x="15311" y="3732"/>
                          <a:pt x="17026" y="4817"/>
                        </a:cubicBezTo>
                        <a:cubicBezTo>
                          <a:pt x="23960" y="9571"/>
                          <a:pt x="28942" y="16676"/>
                          <a:pt x="31028" y="24820"/>
                        </a:cubicBezTo>
                        <a:cubicBezTo>
                          <a:pt x="32161" y="25030"/>
                          <a:pt x="33323" y="25030"/>
                          <a:pt x="34457" y="24820"/>
                        </a:cubicBezTo>
                        <a:cubicBezTo>
                          <a:pt x="32180" y="15590"/>
                          <a:pt x="26589" y="7523"/>
                          <a:pt x="18740" y="2150"/>
                        </a:cubicBezTo>
                        <a:cubicBezTo>
                          <a:pt x="15045" y="-373"/>
                          <a:pt x="10273" y="-697"/>
                          <a:pt x="6263" y="1293"/>
                        </a:cubicBezTo>
                        <a:cubicBezTo>
                          <a:pt x="1929" y="4627"/>
                          <a:pt x="-405" y="9942"/>
                          <a:pt x="71" y="15390"/>
                        </a:cubicBezTo>
                        <a:close/>
                      </a:path>
                    </a:pathLst>
                  </a:custGeom>
                  <a:solidFill>
                    <a:srgbClr val="263238"/>
                  </a:solidFill>
                  <a:ln w="9525" cap="flat">
                    <a:noFill/>
                    <a:prstDash val="solid"/>
                    <a:miter/>
                  </a:ln>
                </p:spPr>
                <p:txBody>
                  <a:bodyPr rtlCol="0" anchor="ctr"/>
                  <a:lstStyle/>
                  <a:p>
                    <a:pPr defTabSz="914378"/>
                    <a:endParaRPr lang="en-US"/>
                  </a:p>
                </p:txBody>
              </p:sp>
              <p:sp>
                <p:nvSpPr>
                  <p:cNvPr id="448" name="Freeform: Shape 447">
                    <a:extLst>
                      <a:ext uri="{FF2B5EF4-FFF2-40B4-BE49-F238E27FC236}">
                        <a16:creationId xmlns:a16="http://schemas.microsoft.com/office/drawing/2014/main" xmlns="" id="{DE2B73D6-69B5-4C23-BE7F-D0AFA03977E9}"/>
                      </a:ext>
                    </a:extLst>
                  </p:cNvPr>
                  <p:cNvSpPr/>
                  <p:nvPr/>
                </p:nvSpPr>
                <p:spPr>
                  <a:xfrm>
                    <a:off x="2634540" y="3399474"/>
                    <a:ext cx="13278" cy="7743"/>
                  </a:xfrm>
                  <a:custGeom>
                    <a:avLst/>
                    <a:gdLst>
                      <a:gd name="connsiteX0" fmla="*/ 11489 w 13278"/>
                      <a:gd name="connsiteY0" fmla="*/ 1121 h 7743"/>
                      <a:gd name="connsiteX1" fmla="*/ 13041 w 13278"/>
                      <a:gd name="connsiteY1" fmla="*/ 4998 h 7743"/>
                      <a:gd name="connsiteX2" fmla="*/ 11489 w 13278"/>
                      <a:gd name="connsiteY2" fmla="*/ 6551 h 7743"/>
                      <a:gd name="connsiteX3" fmla="*/ 1964 w 13278"/>
                      <a:gd name="connsiteY3" fmla="*/ 6551 h 7743"/>
                      <a:gd name="connsiteX4" fmla="*/ 145 w 13278"/>
                      <a:gd name="connsiteY4" fmla="*/ 2941 h 7743"/>
                      <a:gd name="connsiteX5" fmla="*/ 1964 w 13278"/>
                      <a:gd name="connsiteY5" fmla="*/ 1121 h 7743"/>
                      <a:gd name="connsiteX6" fmla="*/ 11489 w 13278"/>
                      <a:gd name="connsiteY6" fmla="*/ 1121 h 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743">
                        <a:moveTo>
                          <a:pt x="11489" y="1121"/>
                        </a:moveTo>
                        <a:cubicBezTo>
                          <a:pt x="12984" y="1760"/>
                          <a:pt x="13680" y="3503"/>
                          <a:pt x="13041" y="4998"/>
                        </a:cubicBezTo>
                        <a:cubicBezTo>
                          <a:pt x="12746" y="5694"/>
                          <a:pt x="12184" y="6255"/>
                          <a:pt x="11489" y="6551"/>
                        </a:cubicBezTo>
                        <a:cubicBezTo>
                          <a:pt x="8517" y="8141"/>
                          <a:pt x="4936" y="8141"/>
                          <a:pt x="1964" y="6551"/>
                        </a:cubicBezTo>
                        <a:cubicBezTo>
                          <a:pt x="468" y="6055"/>
                          <a:pt x="-351" y="4446"/>
                          <a:pt x="145" y="2941"/>
                        </a:cubicBezTo>
                        <a:cubicBezTo>
                          <a:pt x="421" y="2084"/>
                          <a:pt x="1097" y="1407"/>
                          <a:pt x="1964" y="1121"/>
                        </a:cubicBezTo>
                        <a:cubicBezTo>
                          <a:pt x="4964" y="-374"/>
                          <a:pt x="8488" y="-374"/>
                          <a:pt x="11489" y="1121"/>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49" name="Freeform: Shape 448">
                    <a:extLst>
                      <a:ext uri="{FF2B5EF4-FFF2-40B4-BE49-F238E27FC236}">
                        <a16:creationId xmlns:a16="http://schemas.microsoft.com/office/drawing/2014/main" xmlns="" id="{40C653C7-6A09-49C9-9262-0F6AD73E2E3F}"/>
                      </a:ext>
                    </a:extLst>
                  </p:cNvPr>
                  <p:cNvSpPr/>
                  <p:nvPr/>
                </p:nvSpPr>
                <p:spPr>
                  <a:xfrm>
                    <a:off x="2609668" y="3382273"/>
                    <a:ext cx="34456" cy="24985"/>
                  </a:xfrm>
                  <a:custGeom>
                    <a:avLst/>
                    <a:gdLst>
                      <a:gd name="connsiteX0" fmla="*/ 71 w 34456"/>
                      <a:gd name="connsiteY0" fmla="*/ 15465 h 24985"/>
                      <a:gd name="connsiteX1" fmla="*/ 71 w 34456"/>
                      <a:gd name="connsiteY1" fmla="*/ 20037 h 24985"/>
                      <a:gd name="connsiteX2" fmla="*/ 3310 w 34456"/>
                      <a:gd name="connsiteY2" fmla="*/ 18227 h 24985"/>
                      <a:gd name="connsiteX3" fmla="*/ 3310 w 34456"/>
                      <a:gd name="connsiteY3" fmla="*/ 15465 h 24985"/>
                      <a:gd name="connsiteX4" fmla="*/ 7977 w 34456"/>
                      <a:gd name="connsiteY4" fmla="*/ 3940 h 24985"/>
                      <a:gd name="connsiteX5" fmla="*/ 11311 w 34456"/>
                      <a:gd name="connsiteY5" fmla="*/ 3082 h 24985"/>
                      <a:gd name="connsiteX6" fmla="*/ 17026 w 34456"/>
                      <a:gd name="connsiteY6" fmla="*/ 4797 h 24985"/>
                      <a:gd name="connsiteX7" fmla="*/ 31028 w 34456"/>
                      <a:gd name="connsiteY7" fmla="*/ 24799 h 24985"/>
                      <a:gd name="connsiteX8" fmla="*/ 34457 w 34456"/>
                      <a:gd name="connsiteY8" fmla="*/ 24799 h 24985"/>
                      <a:gd name="connsiteX9" fmla="*/ 18740 w 34456"/>
                      <a:gd name="connsiteY9" fmla="*/ 2225 h 24985"/>
                      <a:gd name="connsiteX10" fmla="*/ 6263 w 34456"/>
                      <a:gd name="connsiteY10" fmla="*/ 1368 h 24985"/>
                      <a:gd name="connsiteX11" fmla="*/ 71 w 34456"/>
                      <a:gd name="connsiteY11" fmla="*/ 15465 h 2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85">
                        <a:moveTo>
                          <a:pt x="71" y="15465"/>
                        </a:moveTo>
                        <a:cubicBezTo>
                          <a:pt x="-24" y="16989"/>
                          <a:pt x="-24" y="18513"/>
                          <a:pt x="71" y="20037"/>
                        </a:cubicBezTo>
                        <a:lnTo>
                          <a:pt x="3310" y="18227"/>
                        </a:lnTo>
                        <a:cubicBezTo>
                          <a:pt x="3310" y="17274"/>
                          <a:pt x="3310" y="16322"/>
                          <a:pt x="3310" y="15465"/>
                        </a:cubicBezTo>
                        <a:cubicBezTo>
                          <a:pt x="2767" y="11074"/>
                          <a:pt x="4529" y="6711"/>
                          <a:pt x="7977" y="3940"/>
                        </a:cubicBezTo>
                        <a:cubicBezTo>
                          <a:pt x="8996" y="3377"/>
                          <a:pt x="10149" y="3082"/>
                          <a:pt x="11311" y="3082"/>
                        </a:cubicBezTo>
                        <a:cubicBezTo>
                          <a:pt x="13330" y="3139"/>
                          <a:pt x="15302" y="3730"/>
                          <a:pt x="17026" y="4797"/>
                        </a:cubicBezTo>
                        <a:cubicBezTo>
                          <a:pt x="23951" y="9569"/>
                          <a:pt x="28913" y="16665"/>
                          <a:pt x="31028" y="24799"/>
                        </a:cubicBezTo>
                        <a:cubicBezTo>
                          <a:pt x="32161" y="25047"/>
                          <a:pt x="33323" y="25047"/>
                          <a:pt x="34457" y="24799"/>
                        </a:cubicBezTo>
                        <a:cubicBezTo>
                          <a:pt x="32209" y="15579"/>
                          <a:pt x="26608" y="7530"/>
                          <a:pt x="18740" y="2225"/>
                        </a:cubicBezTo>
                        <a:cubicBezTo>
                          <a:pt x="15083" y="-394"/>
                          <a:pt x="10254" y="-728"/>
                          <a:pt x="6263" y="1368"/>
                        </a:cubicBezTo>
                        <a:cubicBezTo>
                          <a:pt x="1900" y="4673"/>
                          <a:pt x="-443" y="10007"/>
                          <a:pt x="71" y="15465"/>
                        </a:cubicBezTo>
                        <a:close/>
                      </a:path>
                    </a:pathLst>
                  </a:custGeom>
                  <a:solidFill>
                    <a:srgbClr val="263238"/>
                  </a:solidFill>
                  <a:ln w="9525" cap="flat">
                    <a:noFill/>
                    <a:prstDash val="solid"/>
                    <a:miter/>
                  </a:ln>
                </p:spPr>
                <p:txBody>
                  <a:bodyPr rtlCol="0" anchor="ctr"/>
                  <a:lstStyle/>
                  <a:p>
                    <a:pPr defTabSz="914378"/>
                    <a:endParaRPr lang="en-US"/>
                  </a:p>
                </p:txBody>
              </p:sp>
              <p:sp>
                <p:nvSpPr>
                  <p:cNvPr id="450" name="Freeform: Shape 449">
                    <a:extLst>
                      <a:ext uri="{FF2B5EF4-FFF2-40B4-BE49-F238E27FC236}">
                        <a16:creationId xmlns:a16="http://schemas.microsoft.com/office/drawing/2014/main" xmlns="" id="{16A6113F-379A-4D28-A237-09D3A19A28EC}"/>
                      </a:ext>
                    </a:extLst>
                  </p:cNvPr>
                  <p:cNvSpPr/>
                  <p:nvPr/>
                </p:nvSpPr>
                <p:spPr>
                  <a:xfrm>
                    <a:off x="2662467" y="3383305"/>
                    <a:ext cx="13397" cy="7720"/>
                  </a:xfrm>
                  <a:custGeom>
                    <a:avLst/>
                    <a:gdLst>
                      <a:gd name="connsiteX0" fmla="*/ 11566 w 13397"/>
                      <a:gd name="connsiteY0" fmla="*/ 1193 h 7720"/>
                      <a:gd name="connsiteX1" fmla="*/ 13204 w 13397"/>
                      <a:gd name="connsiteY1" fmla="*/ 4889 h 7720"/>
                      <a:gd name="connsiteX2" fmla="*/ 11566 w 13397"/>
                      <a:gd name="connsiteY2" fmla="*/ 6527 h 7720"/>
                      <a:gd name="connsiteX3" fmla="*/ 2041 w 13397"/>
                      <a:gd name="connsiteY3" fmla="*/ 6527 h 7720"/>
                      <a:gd name="connsiteX4" fmla="*/ 98 w 13397"/>
                      <a:gd name="connsiteY4" fmla="*/ 3136 h 7720"/>
                      <a:gd name="connsiteX5" fmla="*/ 2041 w 13397"/>
                      <a:gd name="connsiteY5" fmla="*/ 1193 h 7720"/>
                      <a:gd name="connsiteX6" fmla="*/ 11566 w 13397"/>
                      <a:gd name="connsiteY6" fmla="*/ 1193 h 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97" h="7720">
                        <a:moveTo>
                          <a:pt x="11566" y="1193"/>
                        </a:moveTo>
                        <a:cubicBezTo>
                          <a:pt x="13042" y="1755"/>
                          <a:pt x="13775" y="3412"/>
                          <a:pt x="13204" y="4889"/>
                        </a:cubicBezTo>
                        <a:cubicBezTo>
                          <a:pt x="12918" y="5641"/>
                          <a:pt x="12318" y="6232"/>
                          <a:pt x="11566" y="6527"/>
                        </a:cubicBezTo>
                        <a:cubicBezTo>
                          <a:pt x="8594" y="8118"/>
                          <a:pt x="5012" y="8118"/>
                          <a:pt x="2041" y="6527"/>
                        </a:cubicBezTo>
                        <a:cubicBezTo>
                          <a:pt x="564" y="6127"/>
                          <a:pt x="-303" y="4613"/>
                          <a:pt x="98" y="3136"/>
                        </a:cubicBezTo>
                        <a:cubicBezTo>
                          <a:pt x="345" y="2193"/>
                          <a:pt x="1088" y="1450"/>
                          <a:pt x="2041" y="1193"/>
                        </a:cubicBezTo>
                        <a:cubicBezTo>
                          <a:pt x="5012" y="-398"/>
                          <a:pt x="8594" y="-398"/>
                          <a:pt x="11566"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51" name="Freeform: Shape 450">
                    <a:extLst>
                      <a:ext uri="{FF2B5EF4-FFF2-40B4-BE49-F238E27FC236}">
                        <a16:creationId xmlns:a16="http://schemas.microsoft.com/office/drawing/2014/main" xmlns="" id="{93932F31-2755-4D6F-B715-B0047486E681}"/>
                      </a:ext>
                    </a:extLst>
                  </p:cNvPr>
                  <p:cNvSpPr/>
                  <p:nvPr/>
                </p:nvSpPr>
                <p:spPr>
                  <a:xfrm>
                    <a:off x="2637639" y="3365746"/>
                    <a:ext cx="34488" cy="25237"/>
                  </a:xfrm>
                  <a:custGeom>
                    <a:avLst/>
                    <a:gdLst>
                      <a:gd name="connsiteX0" fmla="*/ 103 w 34488"/>
                      <a:gd name="connsiteY0" fmla="*/ 15799 h 25237"/>
                      <a:gd name="connsiteX1" fmla="*/ 103 w 34488"/>
                      <a:gd name="connsiteY1" fmla="*/ 20467 h 25237"/>
                      <a:gd name="connsiteX2" fmla="*/ 3342 w 34488"/>
                      <a:gd name="connsiteY2" fmla="*/ 18562 h 25237"/>
                      <a:gd name="connsiteX3" fmla="*/ 3342 w 34488"/>
                      <a:gd name="connsiteY3" fmla="*/ 15799 h 25237"/>
                      <a:gd name="connsiteX4" fmla="*/ 8009 w 34488"/>
                      <a:gd name="connsiteY4" fmla="*/ 4274 h 25237"/>
                      <a:gd name="connsiteX5" fmla="*/ 11343 w 34488"/>
                      <a:gd name="connsiteY5" fmla="*/ 3417 h 25237"/>
                      <a:gd name="connsiteX6" fmla="*/ 17058 w 34488"/>
                      <a:gd name="connsiteY6" fmla="*/ 5131 h 25237"/>
                      <a:gd name="connsiteX7" fmla="*/ 31059 w 34488"/>
                      <a:gd name="connsiteY7" fmla="*/ 25229 h 25237"/>
                      <a:gd name="connsiteX8" fmla="*/ 34488 w 34488"/>
                      <a:gd name="connsiteY8" fmla="*/ 24753 h 25237"/>
                      <a:gd name="connsiteX9" fmla="*/ 18772 w 34488"/>
                      <a:gd name="connsiteY9" fmla="*/ 2179 h 25237"/>
                      <a:gd name="connsiteX10" fmla="*/ 6294 w 34488"/>
                      <a:gd name="connsiteY10" fmla="*/ 1321 h 25237"/>
                      <a:gd name="connsiteX11" fmla="*/ 103 w 34488"/>
                      <a:gd name="connsiteY11" fmla="*/ 15799 h 2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88" h="25237">
                        <a:moveTo>
                          <a:pt x="103" y="15799"/>
                        </a:moveTo>
                        <a:cubicBezTo>
                          <a:pt x="8" y="17352"/>
                          <a:pt x="8" y="18914"/>
                          <a:pt x="103" y="20467"/>
                        </a:cubicBezTo>
                        <a:lnTo>
                          <a:pt x="3342" y="18562"/>
                        </a:lnTo>
                        <a:cubicBezTo>
                          <a:pt x="3294" y="17638"/>
                          <a:pt x="3294" y="16723"/>
                          <a:pt x="3342" y="15799"/>
                        </a:cubicBezTo>
                        <a:cubicBezTo>
                          <a:pt x="2799" y="11408"/>
                          <a:pt x="4561" y="7046"/>
                          <a:pt x="8009" y="4274"/>
                        </a:cubicBezTo>
                        <a:cubicBezTo>
                          <a:pt x="9028" y="3712"/>
                          <a:pt x="10181" y="3417"/>
                          <a:pt x="11343" y="3417"/>
                        </a:cubicBezTo>
                        <a:cubicBezTo>
                          <a:pt x="13362" y="3474"/>
                          <a:pt x="15334" y="4065"/>
                          <a:pt x="17058" y="5131"/>
                        </a:cubicBezTo>
                        <a:cubicBezTo>
                          <a:pt x="24001" y="9913"/>
                          <a:pt x="28973" y="17057"/>
                          <a:pt x="31059" y="25229"/>
                        </a:cubicBezTo>
                        <a:cubicBezTo>
                          <a:pt x="32221" y="25277"/>
                          <a:pt x="33384" y="25124"/>
                          <a:pt x="34488" y="24753"/>
                        </a:cubicBezTo>
                        <a:cubicBezTo>
                          <a:pt x="32193" y="15552"/>
                          <a:pt x="26602" y="7522"/>
                          <a:pt x="18772" y="2179"/>
                        </a:cubicBezTo>
                        <a:cubicBezTo>
                          <a:pt x="15086" y="-383"/>
                          <a:pt x="10295" y="-707"/>
                          <a:pt x="6294" y="1321"/>
                        </a:cubicBezTo>
                        <a:cubicBezTo>
                          <a:pt x="1818" y="4712"/>
                          <a:pt x="-535" y="10218"/>
                          <a:pt x="103" y="15799"/>
                        </a:cubicBezTo>
                        <a:close/>
                      </a:path>
                    </a:pathLst>
                  </a:custGeom>
                  <a:solidFill>
                    <a:srgbClr val="263238"/>
                  </a:solidFill>
                  <a:ln w="9525" cap="flat">
                    <a:noFill/>
                    <a:prstDash val="solid"/>
                    <a:miter/>
                  </a:ln>
                </p:spPr>
                <p:txBody>
                  <a:bodyPr rtlCol="0" anchor="ctr"/>
                  <a:lstStyle/>
                  <a:p>
                    <a:pPr defTabSz="914378"/>
                    <a:endParaRPr lang="en-US"/>
                  </a:p>
                </p:txBody>
              </p:sp>
              <p:sp>
                <p:nvSpPr>
                  <p:cNvPr id="452" name="Freeform: Shape 451">
                    <a:extLst>
                      <a:ext uri="{FF2B5EF4-FFF2-40B4-BE49-F238E27FC236}">
                        <a16:creationId xmlns:a16="http://schemas.microsoft.com/office/drawing/2014/main" xmlns="" id="{F28DFDF3-CC81-491A-A340-A3540DDCEC64}"/>
                      </a:ext>
                    </a:extLst>
                  </p:cNvPr>
                  <p:cNvSpPr/>
                  <p:nvPr/>
                </p:nvSpPr>
                <p:spPr>
                  <a:xfrm>
                    <a:off x="2690582" y="3367113"/>
                    <a:ext cx="13286" cy="7719"/>
                  </a:xfrm>
                  <a:custGeom>
                    <a:avLst/>
                    <a:gdLst>
                      <a:gd name="connsiteX0" fmla="*/ 11454 w 13286"/>
                      <a:gd name="connsiteY0" fmla="*/ 1193 h 7719"/>
                      <a:gd name="connsiteX1" fmla="*/ 13092 w 13286"/>
                      <a:gd name="connsiteY1" fmla="*/ 4889 h 7719"/>
                      <a:gd name="connsiteX2" fmla="*/ 11454 w 13286"/>
                      <a:gd name="connsiteY2" fmla="*/ 6527 h 7719"/>
                      <a:gd name="connsiteX3" fmla="*/ 1929 w 13286"/>
                      <a:gd name="connsiteY3" fmla="*/ 6527 h 7719"/>
                      <a:gd name="connsiteX4" fmla="*/ 1929 w 13286"/>
                      <a:gd name="connsiteY4" fmla="*/ 1193 h 7719"/>
                      <a:gd name="connsiteX5" fmla="*/ 11454 w 13286"/>
                      <a:gd name="connsiteY5" fmla="*/ 1193 h 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6" h="7719">
                        <a:moveTo>
                          <a:pt x="11454" y="1193"/>
                        </a:moveTo>
                        <a:cubicBezTo>
                          <a:pt x="12930" y="1755"/>
                          <a:pt x="13664" y="3412"/>
                          <a:pt x="13092" y="4889"/>
                        </a:cubicBezTo>
                        <a:cubicBezTo>
                          <a:pt x="12806" y="5641"/>
                          <a:pt x="12206" y="6241"/>
                          <a:pt x="11454" y="6527"/>
                        </a:cubicBezTo>
                        <a:cubicBezTo>
                          <a:pt x="8482" y="8118"/>
                          <a:pt x="4901" y="8118"/>
                          <a:pt x="1929" y="6527"/>
                        </a:cubicBezTo>
                        <a:cubicBezTo>
                          <a:pt x="-643" y="5098"/>
                          <a:pt x="-643" y="2717"/>
                          <a:pt x="1929" y="1193"/>
                        </a:cubicBezTo>
                        <a:cubicBezTo>
                          <a:pt x="4901" y="-398"/>
                          <a:pt x="8482" y="-398"/>
                          <a:pt x="11454" y="119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53" name="Freeform: Shape 452">
                    <a:extLst>
                      <a:ext uri="{FF2B5EF4-FFF2-40B4-BE49-F238E27FC236}">
                        <a16:creationId xmlns:a16="http://schemas.microsoft.com/office/drawing/2014/main" xmlns="" id="{A4F9A74A-D463-407F-9D72-505D97BF55DF}"/>
                      </a:ext>
                    </a:extLst>
                  </p:cNvPr>
                  <p:cNvSpPr/>
                  <p:nvPr/>
                </p:nvSpPr>
                <p:spPr>
                  <a:xfrm>
                    <a:off x="2665675" y="3349962"/>
                    <a:ext cx="34456" cy="24977"/>
                  </a:xfrm>
                  <a:custGeom>
                    <a:avLst/>
                    <a:gdLst>
                      <a:gd name="connsiteX0" fmla="*/ 72 w 34456"/>
                      <a:gd name="connsiteY0" fmla="*/ 15390 h 24977"/>
                      <a:gd name="connsiteX1" fmla="*/ 72 w 34456"/>
                      <a:gd name="connsiteY1" fmla="*/ 20058 h 24977"/>
                      <a:gd name="connsiteX2" fmla="*/ 3310 w 34456"/>
                      <a:gd name="connsiteY2" fmla="*/ 18153 h 24977"/>
                      <a:gd name="connsiteX3" fmla="*/ 3310 w 34456"/>
                      <a:gd name="connsiteY3" fmla="*/ 15390 h 24977"/>
                      <a:gd name="connsiteX4" fmla="*/ 7977 w 34456"/>
                      <a:gd name="connsiteY4" fmla="*/ 3865 h 24977"/>
                      <a:gd name="connsiteX5" fmla="*/ 11311 w 34456"/>
                      <a:gd name="connsiteY5" fmla="*/ 3008 h 24977"/>
                      <a:gd name="connsiteX6" fmla="*/ 17026 w 34456"/>
                      <a:gd name="connsiteY6" fmla="*/ 4722 h 24977"/>
                      <a:gd name="connsiteX7" fmla="*/ 31028 w 34456"/>
                      <a:gd name="connsiteY7" fmla="*/ 24820 h 24977"/>
                      <a:gd name="connsiteX8" fmla="*/ 34457 w 34456"/>
                      <a:gd name="connsiteY8" fmla="*/ 24820 h 24977"/>
                      <a:gd name="connsiteX9" fmla="*/ 18740 w 34456"/>
                      <a:gd name="connsiteY9" fmla="*/ 2150 h 24977"/>
                      <a:gd name="connsiteX10" fmla="*/ 6263 w 34456"/>
                      <a:gd name="connsiteY10" fmla="*/ 1293 h 24977"/>
                      <a:gd name="connsiteX11" fmla="*/ 72 w 34456"/>
                      <a:gd name="connsiteY11" fmla="*/ 15390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2" y="15390"/>
                        </a:moveTo>
                        <a:cubicBezTo>
                          <a:pt x="-24" y="16943"/>
                          <a:pt x="-24" y="18505"/>
                          <a:pt x="72" y="20058"/>
                        </a:cubicBezTo>
                        <a:lnTo>
                          <a:pt x="3310" y="18153"/>
                        </a:lnTo>
                        <a:cubicBezTo>
                          <a:pt x="3262" y="17229"/>
                          <a:pt x="3262" y="16314"/>
                          <a:pt x="3310" y="15390"/>
                        </a:cubicBezTo>
                        <a:cubicBezTo>
                          <a:pt x="2796" y="11009"/>
                          <a:pt x="4558" y="6656"/>
                          <a:pt x="7977" y="3865"/>
                        </a:cubicBezTo>
                        <a:cubicBezTo>
                          <a:pt x="8996" y="3303"/>
                          <a:pt x="10149" y="3008"/>
                          <a:pt x="11311" y="3008"/>
                        </a:cubicBezTo>
                        <a:cubicBezTo>
                          <a:pt x="13330" y="3065"/>
                          <a:pt x="15302" y="3656"/>
                          <a:pt x="17026" y="4722"/>
                        </a:cubicBezTo>
                        <a:cubicBezTo>
                          <a:pt x="23970" y="9504"/>
                          <a:pt x="28942" y="16648"/>
                          <a:pt x="31028" y="24820"/>
                        </a:cubicBezTo>
                        <a:cubicBezTo>
                          <a:pt x="32161" y="25030"/>
                          <a:pt x="33323" y="25030"/>
                          <a:pt x="34457" y="24820"/>
                        </a:cubicBezTo>
                        <a:cubicBezTo>
                          <a:pt x="32180" y="15590"/>
                          <a:pt x="26589" y="7523"/>
                          <a:pt x="18740" y="2150"/>
                        </a:cubicBezTo>
                        <a:cubicBezTo>
                          <a:pt x="15045" y="-373"/>
                          <a:pt x="10273" y="-697"/>
                          <a:pt x="6263" y="1293"/>
                        </a:cubicBezTo>
                        <a:cubicBezTo>
                          <a:pt x="1910" y="4617"/>
                          <a:pt x="-424" y="9942"/>
                          <a:pt x="72" y="15390"/>
                        </a:cubicBezTo>
                        <a:close/>
                      </a:path>
                    </a:pathLst>
                  </a:custGeom>
                  <a:solidFill>
                    <a:srgbClr val="263238"/>
                  </a:solidFill>
                  <a:ln w="9525" cap="flat">
                    <a:noFill/>
                    <a:prstDash val="solid"/>
                    <a:miter/>
                  </a:ln>
                </p:spPr>
                <p:txBody>
                  <a:bodyPr rtlCol="0" anchor="ctr"/>
                  <a:lstStyle/>
                  <a:p>
                    <a:pPr defTabSz="914378"/>
                    <a:endParaRPr lang="en-US"/>
                  </a:p>
                </p:txBody>
              </p:sp>
              <p:sp>
                <p:nvSpPr>
                  <p:cNvPr id="454" name="Freeform: Shape 453">
                    <a:extLst>
                      <a:ext uri="{FF2B5EF4-FFF2-40B4-BE49-F238E27FC236}">
                        <a16:creationId xmlns:a16="http://schemas.microsoft.com/office/drawing/2014/main" xmlns="" id="{770B95F4-DCCC-4F37-8146-87609B57CE3A}"/>
                      </a:ext>
                    </a:extLst>
                  </p:cNvPr>
                  <p:cNvSpPr/>
                  <p:nvPr/>
                </p:nvSpPr>
                <p:spPr>
                  <a:xfrm>
                    <a:off x="2718551" y="3350991"/>
                    <a:ext cx="13278" cy="7672"/>
                  </a:xfrm>
                  <a:custGeom>
                    <a:avLst/>
                    <a:gdLst>
                      <a:gd name="connsiteX0" fmla="*/ 11489 w 13278"/>
                      <a:gd name="connsiteY0" fmla="*/ 1121 h 7672"/>
                      <a:gd name="connsiteX1" fmla="*/ 13041 w 13278"/>
                      <a:gd name="connsiteY1" fmla="*/ 4998 h 7672"/>
                      <a:gd name="connsiteX2" fmla="*/ 11489 w 13278"/>
                      <a:gd name="connsiteY2" fmla="*/ 6551 h 7672"/>
                      <a:gd name="connsiteX3" fmla="*/ 1964 w 13278"/>
                      <a:gd name="connsiteY3" fmla="*/ 6551 h 7672"/>
                      <a:gd name="connsiteX4" fmla="*/ 145 w 13278"/>
                      <a:gd name="connsiteY4" fmla="*/ 2941 h 7672"/>
                      <a:gd name="connsiteX5" fmla="*/ 1964 w 13278"/>
                      <a:gd name="connsiteY5" fmla="*/ 1121 h 7672"/>
                      <a:gd name="connsiteX6" fmla="*/ 11489 w 13278"/>
                      <a:gd name="connsiteY6" fmla="*/ 1121 h 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8" h="7672">
                        <a:moveTo>
                          <a:pt x="11489" y="1121"/>
                        </a:moveTo>
                        <a:cubicBezTo>
                          <a:pt x="12984" y="1760"/>
                          <a:pt x="13680" y="3503"/>
                          <a:pt x="13041" y="4998"/>
                        </a:cubicBezTo>
                        <a:cubicBezTo>
                          <a:pt x="12746" y="5694"/>
                          <a:pt x="12184" y="6255"/>
                          <a:pt x="11489" y="6551"/>
                        </a:cubicBezTo>
                        <a:cubicBezTo>
                          <a:pt x="8489" y="8046"/>
                          <a:pt x="4964" y="8046"/>
                          <a:pt x="1964" y="6551"/>
                        </a:cubicBezTo>
                        <a:cubicBezTo>
                          <a:pt x="468" y="6055"/>
                          <a:pt x="-351" y="4446"/>
                          <a:pt x="145" y="2941"/>
                        </a:cubicBezTo>
                        <a:cubicBezTo>
                          <a:pt x="421" y="2084"/>
                          <a:pt x="1097" y="1407"/>
                          <a:pt x="1964" y="1121"/>
                        </a:cubicBezTo>
                        <a:cubicBezTo>
                          <a:pt x="4964" y="-374"/>
                          <a:pt x="8489" y="-374"/>
                          <a:pt x="11489" y="1121"/>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55" name="Freeform: Shape 454">
                    <a:extLst>
                      <a:ext uri="{FF2B5EF4-FFF2-40B4-BE49-F238E27FC236}">
                        <a16:creationId xmlns:a16="http://schemas.microsoft.com/office/drawing/2014/main" xmlns="" id="{557E6312-64D2-43AB-B727-AF4F678E6151}"/>
                      </a:ext>
                    </a:extLst>
                  </p:cNvPr>
                  <p:cNvSpPr/>
                  <p:nvPr/>
                </p:nvSpPr>
                <p:spPr>
                  <a:xfrm>
                    <a:off x="2693678" y="3333770"/>
                    <a:ext cx="34456" cy="24977"/>
                  </a:xfrm>
                  <a:custGeom>
                    <a:avLst/>
                    <a:gdLst>
                      <a:gd name="connsiteX0" fmla="*/ 71 w 34456"/>
                      <a:gd name="connsiteY0" fmla="*/ 15486 h 24977"/>
                      <a:gd name="connsiteX1" fmla="*/ 71 w 34456"/>
                      <a:gd name="connsiteY1" fmla="*/ 20058 h 24977"/>
                      <a:gd name="connsiteX2" fmla="*/ 3310 w 34456"/>
                      <a:gd name="connsiteY2" fmla="*/ 18153 h 24977"/>
                      <a:gd name="connsiteX3" fmla="*/ 3310 w 34456"/>
                      <a:gd name="connsiteY3" fmla="*/ 15486 h 24977"/>
                      <a:gd name="connsiteX4" fmla="*/ 7977 w 34456"/>
                      <a:gd name="connsiteY4" fmla="*/ 3960 h 24977"/>
                      <a:gd name="connsiteX5" fmla="*/ 11311 w 34456"/>
                      <a:gd name="connsiteY5" fmla="*/ 3008 h 24977"/>
                      <a:gd name="connsiteX6" fmla="*/ 17026 w 34456"/>
                      <a:gd name="connsiteY6" fmla="*/ 4818 h 24977"/>
                      <a:gd name="connsiteX7" fmla="*/ 31028 w 34456"/>
                      <a:gd name="connsiteY7" fmla="*/ 24820 h 24977"/>
                      <a:gd name="connsiteX8" fmla="*/ 34457 w 34456"/>
                      <a:gd name="connsiteY8" fmla="*/ 24820 h 24977"/>
                      <a:gd name="connsiteX9" fmla="*/ 18740 w 34456"/>
                      <a:gd name="connsiteY9" fmla="*/ 2151 h 24977"/>
                      <a:gd name="connsiteX10" fmla="*/ 6263 w 34456"/>
                      <a:gd name="connsiteY10" fmla="*/ 1293 h 24977"/>
                      <a:gd name="connsiteX11" fmla="*/ 71 w 34456"/>
                      <a:gd name="connsiteY11" fmla="*/ 15486 h 2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56" h="24977">
                        <a:moveTo>
                          <a:pt x="71" y="15486"/>
                        </a:moveTo>
                        <a:cubicBezTo>
                          <a:pt x="-24" y="17010"/>
                          <a:pt x="-24" y="18534"/>
                          <a:pt x="71" y="20058"/>
                        </a:cubicBezTo>
                        <a:lnTo>
                          <a:pt x="3310" y="18153"/>
                        </a:lnTo>
                        <a:cubicBezTo>
                          <a:pt x="3262" y="17267"/>
                          <a:pt x="3262" y="16371"/>
                          <a:pt x="3310" y="15486"/>
                        </a:cubicBezTo>
                        <a:cubicBezTo>
                          <a:pt x="2767" y="11095"/>
                          <a:pt x="4529" y="6732"/>
                          <a:pt x="7977" y="3960"/>
                        </a:cubicBezTo>
                        <a:cubicBezTo>
                          <a:pt x="8996" y="3370"/>
                          <a:pt x="10139" y="3046"/>
                          <a:pt x="11311" y="3008"/>
                        </a:cubicBezTo>
                        <a:cubicBezTo>
                          <a:pt x="13340" y="3103"/>
                          <a:pt x="15311" y="3732"/>
                          <a:pt x="17026" y="4818"/>
                        </a:cubicBezTo>
                        <a:cubicBezTo>
                          <a:pt x="23960" y="9571"/>
                          <a:pt x="28942" y="16676"/>
                          <a:pt x="31028" y="24820"/>
                        </a:cubicBezTo>
                        <a:cubicBezTo>
                          <a:pt x="32161" y="25030"/>
                          <a:pt x="33323" y="25030"/>
                          <a:pt x="34457" y="24820"/>
                        </a:cubicBezTo>
                        <a:cubicBezTo>
                          <a:pt x="32180" y="15590"/>
                          <a:pt x="26589" y="7523"/>
                          <a:pt x="18740" y="2151"/>
                        </a:cubicBezTo>
                        <a:cubicBezTo>
                          <a:pt x="15045" y="-374"/>
                          <a:pt x="10273" y="-697"/>
                          <a:pt x="6263" y="1293"/>
                        </a:cubicBezTo>
                        <a:cubicBezTo>
                          <a:pt x="1910" y="4656"/>
                          <a:pt x="-424" y="10009"/>
                          <a:pt x="71" y="15486"/>
                        </a:cubicBezTo>
                        <a:close/>
                      </a:path>
                    </a:pathLst>
                  </a:custGeom>
                  <a:solidFill>
                    <a:srgbClr val="263238"/>
                  </a:solidFill>
                  <a:ln w="9525" cap="flat">
                    <a:noFill/>
                    <a:prstDash val="solid"/>
                    <a:miter/>
                  </a:ln>
                </p:spPr>
                <p:txBody>
                  <a:bodyPr rtlCol="0" anchor="ctr"/>
                  <a:lstStyle/>
                  <a:p>
                    <a:pPr defTabSz="914378"/>
                    <a:endParaRPr lang="en-US"/>
                  </a:p>
                </p:txBody>
              </p:sp>
              <p:sp>
                <p:nvSpPr>
                  <p:cNvPr id="456" name="Freeform: Shape 455">
                    <a:extLst>
                      <a:ext uri="{FF2B5EF4-FFF2-40B4-BE49-F238E27FC236}">
                        <a16:creationId xmlns:a16="http://schemas.microsoft.com/office/drawing/2014/main" xmlns="" id="{74C0BAE6-3F8F-4D0E-82DD-8E8F7E5DE0A7}"/>
                      </a:ext>
                    </a:extLst>
                  </p:cNvPr>
                  <p:cNvSpPr/>
                  <p:nvPr/>
                </p:nvSpPr>
                <p:spPr>
                  <a:xfrm>
                    <a:off x="2516663" y="3491703"/>
                    <a:ext cx="160464" cy="95298"/>
                  </a:xfrm>
                  <a:custGeom>
                    <a:avLst/>
                    <a:gdLst>
                      <a:gd name="connsiteX0" fmla="*/ 157370 w 160464"/>
                      <a:gd name="connsiteY0" fmla="*/ 95297 h 95298"/>
                      <a:gd name="connsiteX1" fmla="*/ 160037 w 160464"/>
                      <a:gd name="connsiteY1" fmla="*/ 93773 h 95298"/>
                      <a:gd name="connsiteX2" fmla="*/ 158894 w 160464"/>
                      <a:gd name="connsiteY2" fmla="*/ 89391 h 95298"/>
                      <a:gd name="connsiteX3" fmla="*/ 4779 w 160464"/>
                      <a:gd name="connsiteY3" fmla="*/ 428 h 95298"/>
                      <a:gd name="connsiteX4" fmla="*/ 398 w 160464"/>
                      <a:gd name="connsiteY4" fmla="*/ 1571 h 95298"/>
                      <a:gd name="connsiteX5" fmla="*/ 1617 w 160464"/>
                      <a:gd name="connsiteY5" fmla="*/ 5847 h 95298"/>
                      <a:gd name="connsiteX6" fmla="*/ 1636 w 160464"/>
                      <a:gd name="connsiteY6" fmla="*/ 5857 h 95298"/>
                      <a:gd name="connsiteX7" fmla="*/ 155751 w 160464"/>
                      <a:gd name="connsiteY7" fmla="*/ 94915 h 95298"/>
                      <a:gd name="connsiteX8" fmla="*/ 157370 w 160464"/>
                      <a:gd name="connsiteY8" fmla="*/ 95297 h 9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64" h="95298">
                        <a:moveTo>
                          <a:pt x="157370" y="95297"/>
                        </a:moveTo>
                        <a:cubicBezTo>
                          <a:pt x="158465" y="95287"/>
                          <a:pt x="159475" y="94706"/>
                          <a:pt x="160037" y="93773"/>
                        </a:cubicBezTo>
                        <a:cubicBezTo>
                          <a:pt x="160913" y="92248"/>
                          <a:pt x="160399" y="90296"/>
                          <a:pt x="158894" y="89391"/>
                        </a:cubicBezTo>
                        <a:lnTo>
                          <a:pt x="4779" y="428"/>
                        </a:lnTo>
                        <a:cubicBezTo>
                          <a:pt x="3255" y="-449"/>
                          <a:pt x="1303" y="66"/>
                          <a:pt x="398" y="1571"/>
                        </a:cubicBezTo>
                        <a:cubicBezTo>
                          <a:pt x="-450" y="3085"/>
                          <a:pt x="103" y="5000"/>
                          <a:pt x="1617" y="5847"/>
                        </a:cubicBezTo>
                        <a:cubicBezTo>
                          <a:pt x="1627" y="5847"/>
                          <a:pt x="1627" y="5857"/>
                          <a:pt x="1636" y="5857"/>
                        </a:cubicBezTo>
                        <a:lnTo>
                          <a:pt x="155751" y="94915"/>
                        </a:lnTo>
                        <a:cubicBezTo>
                          <a:pt x="156246" y="95182"/>
                          <a:pt x="156808" y="95316"/>
                          <a:pt x="157370" y="95297"/>
                        </a:cubicBezTo>
                        <a:close/>
                      </a:path>
                    </a:pathLst>
                  </a:custGeom>
                  <a:solidFill>
                    <a:srgbClr val="EBEBEB"/>
                  </a:solidFill>
                  <a:ln w="9525" cap="flat">
                    <a:noFill/>
                    <a:prstDash val="solid"/>
                    <a:miter/>
                  </a:ln>
                </p:spPr>
                <p:txBody>
                  <a:bodyPr rtlCol="0" anchor="ctr"/>
                  <a:lstStyle/>
                  <a:p>
                    <a:pPr defTabSz="914378"/>
                    <a:endParaRPr lang="en-US"/>
                  </a:p>
                </p:txBody>
              </p:sp>
              <p:sp>
                <p:nvSpPr>
                  <p:cNvPr id="457" name="Freeform: Shape 456">
                    <a:extLst>
                      <a:ext uri="{FF2B5EF4-FFF2-40B4-BE49-F238E27FC236}">
                        <a16:creationId xmlns:a16="http://schemas.microsoft.com/office/drawing/2014/main" xmlns="" id="{3F9C924D-4241-41A5-8AD0-C87351FC4E2C}"/>
                      </a:ext>
                    </a:extLst>
                  </p:cNvPr>
                  <p:cNvSpPr/>
                  <p:nvPr/>
                </p:nvSpPr>
                <p:spPr>
                  <a:xfrm>
                    <a:off x="2535331" y="3480635"/>
                    <a:ext cx="160545" cy="95796"/>
                  </a:xfrm>
                  <a:custGeom>
                    <a:avLst/>
                    <a:gdLst>
                      <a:gd name="connsiteX0" fmla="*/ 157275 w 160545"/>
                      <a:gd name="connsiteY0" fmla="*/ 95696 h 95796"/>
                      <a:gd name="connsiteX1" fmla="*/ 160543 w 160545"/>
                      <a:gd name="connsiteY1" fmla="*/ 92677 h 95796"/>
                      <a:gd name="connsiteX2" fmla="*/ 158895 w 160545"/>
                      <a:gd name="connsiteY2" fmla="*/ 89791 h 95796"/>
                      <a:gd name="connsiteX3" fmla="*/ 4780 w 160545"/>
                      <a:gd name="connsiteY3" fmla="*/ 446 h 95796"/>
                      <a:gd name="connsiteX4" fmla="*/ 446 w 160545"/>
                      <a:gd name="connsiteY4" fmla="*/ 1542 h 95796"/>
                      <a:gd name="connsiteX5" fmla="*/ 1542 w 160545"/>
                      <a:gd name="connsiteY5" fmla="*/ 5876 h 95796"/>
                      <a:gd name="connsiteX6" fmla="*/ 155751 w 160545"/>
                      <a:gd name="connsiteY6" fmla="*/ 95696 h 95796"/>
                      <a:gd name="connsiteX7" fmla="*/ 157275 w 160545"/>
                      <a:gd name="connsiteY7" fmla="*/ 95696 h 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45" h="95796">
                        <a:moveTo>
                          <a:pt x="157275" y="95696"/>
                        </a:moveTo>
                        <a:cubicBezTo>
                          <a:pt x="159009" y="95763"/>
                          <a:pt x="160476" y="94410"/>
                          <a:pt x="160543" y="92677"/>
                        </a:cubicBezTo>
                        <a:cubicBezTo>
                          <a:pt x="160590" y="91477"/>
                          <a:pt x="159952" y="90362"/>
                          <a:pt x="158895" y="89791"/>
                        </a:cubicBezTo>
                        <a:lnTo>
                          <a:pt x="4780" y="446"/>
                        </a:lnTo>
                        <a:cubicBezTo>
                          <a:pt x="3285" y="-449"/>
                          <a:pt x="1342" y="46"/>
                          <a:pt x="446" y="1542"/>
                        </a:cubicBezTo>
                        <a:cubicBezTo>
                          <a:pt x="-449" y="3037"/>
                          <a:pt x="46" y="4980"/>
                          <a:pt x="1542" y="5876"/>
                        </a:cubicBezTo>
                        <a:lnTo>
                          <a:pt x="155751" y="95696"/>
                        </a:lnTo>
                        <a:cubicBezTo>
                          <a:pt x="156247" y="95830"/>
                          <a:pt x="156780" y="95830"/>
                          <a:pt x="157275" y="95696"/>
                        </a:cubicBezTo>
                        <a:close/>
                      </a:path>
                    </a:pathLst>
                  </a:custGeom>
                  <a:solidFill>
                    <a:srgbClr val="EBEBEB"/>
                  </a:solidFill>
                  <a:ln w="9525" cap="flat">
                    <a:noFill/>
                    <a:prstDash val="solid"/>
                    <a:miter/>
                  </a:ln>
                </p:spPr>
                <p:txBody>
                  <a:bodyPr rtlCol="0" anchor="ctr"/>
                  <a:lstStyle/>
                  <a:p>
                    <a:pPr defTabSz="914378"/>
                    <a:endParaRPr lang="en-US"/>
                  </a:p>
                </p:txBody>
              </p:sp>
              <p:sp>
                <p:nvSpPr>
                  <p:cNvPr id="458" name="Freeform: Shape 457">
                    <a:extLst>
                      <a:ext uri="{FF2B5EF4-FFF2-40B4-BE49-F238E27FC236}">
                        <a16:creationId xmlns:a16="http://schemas.microsoft.com/office/drawing/2014/main" xmlns="" id="{A4FA7553-1E16-479C-8319-2C4159CEA79C}"/>
                      </a:ext>
                    </a:extLst>
                  </p:cNvPr>
                  <p:cNvSpPr/>
                  <p:nvPr/>
                </p:nvSpPr>
                <p:spPr>
                  <a:xfrm>
                    <a:off x="2554001" y="3470176"/>
                    <a:ext cx="160458" cy="95296"/>
                  </a:xfrm>
                  <a:custGeom>
                    <a:avLst/>
                    <a:gdLst>
                      <a:gd name="connsiteX0" fmla="*/ 157370 w 160458"/>
                      <a:gd name="connsiteY0" fmla="*/ 95296 h 95296"/>
                      <a:gd name="connsiteX1" fmla="*/ 160037 w 160458"/>
                      <a:gd name="connsiteY1" fmla="*/ 93677 h 95296"/>
                      <a:gd name="connsiteX2" fmla="*/ 158894 w 160458"/>
                      <a:gd name="connsiteY2" fmla="*/ 89391 h 95296"/>
                      <a:gd name="connsiteX3" fmla="*/ 4779 w 160458"/>
                      <a:gd name="connsiteY3" fmla="*/ 427 h 95296"/>
                      <a:gd name="connsiteX4" fmla="*/ 398 w 160458"/>
                      <a:gd name="connsiteY4" fmla="*/ 1570 h 95296"/>
                      <a:gd name="connsiteX5" fmla="*/ 1617 w 160458"/>
                      <a:gd name="connsiteY5" fmla="*/ 5847 h 95296"/>
                      <a:gd name="connsiteX6" fmla="*/ 1636 w 160458"/>
                      <a:gd name="connsiteY6" fmla="*/ 5857 h 95296"/>
                      <a:gd name="connsiteX7" fmla="*/ 155751 w 160458"/>
                      <a:gd name="connsiteY7" fmla="*/ 94820 h 95296"/>
                      <a:gd name="connsiteX8" fmla="*/ 157370 w 160458"/>
                      <a:gd name="connsiteY8" fmla="*/ 95296 h 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58" h="95296">
                        <a:moveTo>
                          <a:pt x="157370" y="95296"/>
                        </a:moveTo>
                        <a:cubicBezTo>
                          <a:pt x="158485" y="95287"/>
                          <a:pt x="159513" y="94668"/>
                          <a:pt x="160037" y="93677"/>
                        </a:cubicBezTo>
                        <a:cubicBezTo>
                          <a:pt x="160904" y="92182"/>
                          <a:pt x="160389" y="90258"/>
                          <a:pt x="158894" y="89391"/>
                        </a:cubicBezTo>
                        <a:lnTo>
                          <a:pt x="4779" y="427"/>
                        </a:lnTo>
                        <a:cubicBezTo>
                          <a:pt x="3256" y="-449"/>
                          <a:pt x="1303" y="66"/>
                          <a:pt x="398" y="1570"/>
                        </a:cubicBezTo>
                        <a:cubicBezTo>
                          <a:pt x="-450" y="3085"/>
                          <a:pt x="103" y="5000"/>
                          <a:pt x="1617" y="5847"/>
                        </a:cubicBezTo>
                        <a:cubicBezTo>
                          <a:pt x="1627" y="5847"/>
                          <a:pt x="1627" y="5857"/>
                          <a:pt x="1636" y="5857"/>
                        </a:cubicBezTo>
                        <a:lnTo>
                          <a:pt x="155751" y="94820"/>
                        </a:lnTo>
                        <a:cubicBezTo>
                          <a:pt x="156237" y="95116"/>
                          <a:pt x="156799" y="95287"/>
                          <a:pt x="157370" y="95296"/>
                        </a:cubicBezTo>
                        <a:close/>
                      </a:path>
                    </a:pathLst>
                  </a:custGeom>
                  <a:solidFill>
                    <a:srgbClr val="EBEBEB"/>
                  </a:solidFill>
                  <a:ln w="9525" cap="flat">
                    <a:noFill/>
                    <a:prstDash val="solid"/>
                    <a:miter/>
                  </a:ln>
                </p:spPr>
                <p:txBody>
                  <a:bodyPr rtlCol="0" anchor="ctr"/>
                  <a:lstStyle/>
                  <a:p>
                    <a:pPr defTabSz="914378"/>
                    <a:endParaRPr lang="en-US"/>
                  </a:p>
                </p:txBody>
              </p:sp>
              <p:sp>
                <p:nvSpPr>
                  <p:cNvPr id="459" name="Freeform: Shape 458">
                    <a:extLst>
                      <a:ext uri="{FF2B5EF4-FFF2-40B4-BE49-F238E27FC236}">
                        <a16:creationId xmlns:a16="http://schemas.microsoft.com/office/drawing/2014/main" xmlns="" id="{D2DD94C0-399A-45D8-9AFE-886196DCD406}"/>
                      </a:ext>
                    </a:extLst>
                  </p:cNvPr>
                  <p:cNvSpPr/>
                  <p:nvPr/>
                </p:nvSpPr>
                <p:spPr>
                  <a:xfrm>
                    <a:off x="2572559" y="3459311"/>
                    <a:ext cx="160569" cy="95399"/>
                  </a:xfrm>
                  <a:custGeom>
                    <a:avLst/>
                    <a:gdLst>
                      <a:gd name="connsiteX0" fmla="*/ 157481 w 160569"/>
                      <a:gd name="connsiteY0" fmla="*/ 95399 h 95399"/>
                      <a:gd name="connsiteX1" fmla="*/ 160148 w 160569"/>
                      <a:gd name="connsiteY1" fmla="*/ 93780 h 95399"/>
                      <a:gd name="connsiteX2" fmla="*/ 159005 w 160569"/>
                      <a:gd name="connsiteY2" fmla="*/ 89494 h 95399"/>
                      <a:gd name="connsiteX3" fmla="*/ 4890 w 160569"/>
                      <a:gd name="connsiteY3" fmla="*/ 530 h 95399"/>
                      <a:gd name="connsiteX4" fmla="*/ 528 w 160569"/>
                      <a:gd name="connsiteY4" fmla="*/ 1397 h 95399"/>
                      <a:gd name="connsiteX5" fmla="*/ 1395 w 160569"/>
                      <a:gd name="connsiteY5" fmla="*/ 5759 h 95399"/>
                      <a:gd name="connsiteX6" fmla="*/ 1747 w 160569"/>
                      <a:gd name="connsiteY6" fmla="*/ 5959 h 95399"/>
                      <a:gd name="connsiteX7" fmla="*/ 155862 w 160569"/>
                      <a:gd name="connsiteY7" fmla="*/ 94923 h 95399"/>
                      <a:gd name="connsiteX8" fmla="*/ 157481 w 160569"/>
                      <a:gd name="connsiteY8" fmla="*/ 95399 h 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569" h="95399">
                        <a:moveTo>
                          <a:pt x="157481" y="95399"/>
                        </a:moveTo>
                        <a:cubicBezTo>
                          <a:pt x="158595" y="95390"/>
                          <a:pt x="159624" y="94771"/>
                          <a:pt x="160148" y="93780"/>
                        </a:cubicBezTo>
                        <a:cubicBezTo>
                          <a:pt x="161015" y="92285"/>
                          <a:pt x="160500" y="90360"/>
                          <a:pt x="159005" y="89494"/>
                        </a:cubicBezTo>
                        <a:lnTo>
                          <a:pt x="4890" y="530"/>
                        </a:lnTo>
                        <a:cubicBezTo>
                          <a:pt x="3442" y="-432"/>
                          <a:pt x="1499" y="-51"/>
                          <a:pt x="528" y="1397"/>
                        </a:cubicBezTo>
                        <a:cubicBezTo>
                          <a:pt x="-434" y="2845"/>
                          <a:pt x="-44" y="4788"/>
                          <a:pt x="1395" y="5759"/>
                        </a:cubicBezTo>
                        <a:cubicBezTo>
                          <a:pt x="1509" y="5836"/>
                          <a:pt x="1623" y="5902"/>
                          <a:pt x="1747" y="5959"/>
                        </a:cubicBezTo>
                        <a:lnTo>
                          <a:pt x="155862" y="94923"/>
                        </a:lnTo>
                        <a:cubicBezTo>
                          <a:pt x="156347" y="95218"/>
                          <a:pt x="156909" y="95390"/>
                          <a:pt x="157481" y="95399"/>
                        </a:cubicBezTo>
                        <a:close/>
                      </a:path>
                    </a:pathLst>
                  </a:custGeom>
                  <a:solidFill>
                    <a:srgbClr val="EBEBEB"/>
                  </a:solidFill>
                  <a:ln w="9525" cap="flat">
                    <a:noFill/>
                    <a:prstDash val="solid"/>
                    <a:miter/>
                  </a:ln>
                </p:spPr>
                <p:txBody>
                  <a:bodyPr rtlCol="0" anchor="ctr"/>
                  <a:lstStyle/>
                  <a:p>
                    <a:pPr defTabSz="914378"/>
                    <a:endParaRPr lang="en-US"/>
                  </a:p>
                </p:txBody>
              </p:sp>
              <p:sp>
                <p:nvSpPr>
                  <p:cNvPr id="460" name="Freeform: Shape 459">
                    <a:extLst>
                      <a:ext uri="{FF2B5EF4-FFF2-40B4-BE49-F238E27FC236}">
                        <a16:creationId xmlns:a16="http://schemas.microsoft.com/office/drawing/2014/main" xmlns="" id="{9505B56B-F8DE-4874-86B1-A15836989A06}"/>
                      </a:ext>
                    </a:extLst>
                  </p:cNvPr>
                  <p:cNvSpPr/>
                  <p:nvPr/>
                </p:nvSpPr>
                <p:spPr>
                  <a:xfrm>
                    <a:off x="2590843" y="3448260"/>
                    <a:ext cx="160954" cy="95686"/>
                  </a:xfrm>
                  <a:custGeom>
                    <a:avLst/>
                    <a:gdLst>
                      <a:gd name="connsiteX0" fmla="*/ 157866 w 160954"/>
                      <a:gd name="connsiteY0" fmla="*/ 95687 h 95686"/>
                      <a:gd name="connsiteX1" fmla="*/ 160533 w 160954"/>
                      <a:gd name="connsiteY1" fmla="*/ 94067 h 95686"/>
                      <a:gd name="connsiteX2" fmla="*/ 159390 w 160954"/>
                      <a:gd name="connsiteY2" fmla="*/ 89781 h 95686"/>
                      <a:gd name="connsiteX3" fmla="*/ 5275 w 160954"/>
                      <a:gd name="connsiteY3" fmla="*/ 722 h 95686"/>
                      <a:gd name="connsiteX4" fmla="*/ 722 w 160954"/>
                      <a:gd name="connsiteY4" fmla="*/ 1199 h 95686"/>
                      <a:gd name="connsiteX5" fmla="*/ 1199 w 160954"/>
                      <a:gd name="connsiteY5" fmla="*/ 5751 h 95686"/>
                      <a:gd name="connsiteX6" fmla="*/ 2037 w 160954"/>
                      <a:gd name="connsiteY6" fmla="*/ 6247 h 95686"/>
                      <a:gd name="connsiteX7" fmla="*/ 156247 w 160954"/>
                      <a:gd name="connsiteY7" fmla="*/ 95210 h 95686"/>
                      <a:gd name="connsiteX8" fmla="*/ 157866 w 160954"/>
                      <a:gd name="connsiteY8" fmla="*/ 95687 h 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54" h="95686">
                        <a:moveTo>
                          <a:pt x="157866" y="95687"/>
                        </a:moveTo>
                        <a:cubicBezTo>
                          <a:pt x="158980" y="95677"/>
                          <a:pt x="160009" y="95058"/>
                          <a:pt x="160533" y="94067"/>
                        </a:cubicBezTo>
                        <a:cubicBezTo>
                          <a:pt x="161400" y="92572"/>
                          <a:pt x="160885" y="90648"/>
                          <a:pt x="159390" y="89781"/>
                        </a:cubicBezTo>
                        <a:lnTo>
                          <a:pt x="5275" y="722"/>
                        </a:lnTo>
                        <a:cubicBezTo>
                          <a:pt x="3885" y="-402"/>
                          <a:pt x="1846" y="-192"/>
                          <a:pt x="722" y="1199"/>
                        </a:cubicBezTo>
                        <a:cubicBezTo>
                          <a:pt x="-402" y="2589"/>
                          <a:pt x="-192" y="4628"/>
                          <a:pt x="1199" y="5751"/>
                        </a:cubicBezTo>
                        <a:cubicBezTo>
                          <a:pt x="1456" y="5961"/>
                          <a:pt x="1732" y="6123"/>
                          <a:pt x="2037" y="6247"/>
                        </a:cubicBezTo>
                        <a:lnTo>
                          <a:pt x="156247" y="95210"/>
                        </a:lnTo>
                        <a:cubicBezTo>
                          <a:pt x="156732" y="95506"/>
                          <a:pt x="157294" y="95677"/>
                          <a:pt x="157866" y="95687"/>
                        </a:cubicBezTo>
                        <a:close/>
                      </a:path>
                    </a:pathLst>
                  </a:custGeom>
                  <a:solidFill>
                    <a:srgbClr val="EBEBEB"/>
                  </a:solidFill>
                  <a:ln w="9525" cap="flat">
                    <a:noFill/>
                    <a:prstDash val="solid"/>
                    <a:miter/>
                  </a:ln>
                </p:spPr>
                <p:txBody>
                  <a:bodyPr rtlCol="0" anchor="ctr"/>
                  <a:lstStyle/>
                  <a:p>
                    <a:pPr defTabSz="914378"/>
                    <a:endParaRPr lang="en-US"/>
                  </a:p>
                </p:txBody>
              </p:sp>
              <p:sp>
                <p:nvSpPr>
                  <p:cNvPr id="461" name="Freeform: Shape 460">
                    <a:extLst>
                      <a:ext uri="{FF2B5EF4-FFF2-40B4-BE49-F238E27FC236}">
                        <a16:creationId xmlns:a16="http://schemas.microsoft.com/office/drawing/2014/main" xmlns="" id="{FADD37B1-4A49-4A43-9EDD-FFF6DF2084F7}"/>
                      </a:ext>
                    </a:extLst>
                  </p:cNvPr>
                  <p:cNvSpPr/>
                  <p:nvPr/>
                </p:nvSpPr>
                <p:spPr>
                  <a:xfrm>
                    <a:off x="2610038" y="3437803"/>
                    <a:ext cx="160428" cy="95286"/>
                  </a:xfrm>
                  <a:custGeom>
                    <a:avLst/>
                    <a:gdLst>
                      <a:gd name="connsiteX0" fmla="*/ 157340 w 160428"/>
                      <a:gd name="connsiteY0" fmla="*/ 95284 h 95286"/>
                      <a:gd name="connsiteX1" fmla="*/ 160007 w 160428"/>
                      <a:gd name="connsiteY1" fmla="*/ 93760 h 95286"/>
                      <a:gd name="connsiteX2" fmla="*/ 158864 w 160428"/>
                      <a:gd name="connsiteY2" fmla="*/ 89474 h 95286"/>
                      <a:gd name="connsiteX3" fmla="*/ 4749 w 160428"/>
                      <a:gd name="connsiteY3" fmla="*/ 416 h 95286"/>
                      <a:gd name="connsiteX4" fmla="*/ 416 w 160428"/>
                      <a:gd name="connsiteY4" fmla="*/ 1606 h 95286"/>
                      <a:gd name="connsiteX5" fmla="*/ 1606 w 160428"/>
                      <a:gd name="connsiteY5" fmla="*/ 5940 h 95286"/>
                      <a:gd name="connsiteX6" fmla="*/ 155721 w 160428"/>
                      <a:gd name="connsiteY6" fmla="*/ 94904 h 95286"/>
                      <a:gd name="connsiteX7" fmla="*/ 157340 w 160428"/>
                      <a:gd name="connsiteY7" fmla="*/ 95284 h 9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28" h="95286">
                        <a:moveTo>
                          <a:pt x="157340" y="95284"/>
                        </a:moveTo>
                        <a:cubicBezTo>
                          <a:pt x="158435" y="95275"/>
                          <a:pt x="159445" y="94694"/>
                          <a:pt x="160007" y="93760"/>
                        </a:cubicBezTo>
                        <a:cubicBezTo>
                          <a:pt x="160874" y="92265"/>
                          <a:pt x="160359" y="90341"/>
                          <a:pt x="158864" y="89474"/>
                        </a:cubicBezTo>
                        <a:lnTo>
                          <a:pt x="4749" y="416"/>
                        </a:lnTo>
                        <a:cubicBezTo>
                          <a:pt x="3225" y="-451"/>
                          <a:pt x="1282" y="82"/>
                          <a:pt x="416" y="1606"/>
                        </a:cubicBezTo>
                        <a:cubicBezTo>
                          <a:pt x="-451" y="3130"/>
                          <a:pt x="82" y="5073"/>
                          <a:pt x="1606" y="5940"/>
                        </a:cubicBezTo>
                        <a:lnTo>
                          <a:pt x="155721" y="94904"/>
                        </a:lnTo>
                        <a:cubicBezTo>
                          <a:pt x="156216" y="95170"/>
                          <a:pt x="156778" y="95304"/>
                          <a:pt x="157340" y="95284"/>
                        </a:cubicBezTo>
                        <a:close/>
                      </a:path>
                    </a:pathLst>
                  </a:custGeom>
                  <a:solidFill>
                    <a:srgbClr val="EBEBEB"/>
                  </a:solidFill>
                  <a:ln w="9525" cap="flat">
                    <a:noFill/>
                    <a:prstDash val="solid"/>
                    <a:miter/>
                  </a:ln>
                </p:spPr>
                <p:txBody>
                  <a:bodyPr rtlCol="0" anchor="ctr"/>
                  <a:lstStyle/>
                  <a:p>
                    <a:pPr defTabSz="914378"/>
                    <a:endParaRPr lang="en-US"/>
                  </a:p>
                </p:txBody>
              </p:sp>
              <p:sp>
                <p:nvSpPr>
                  <p:cNvPr id="462" name="Freeform: Shape 461">
                    <a:extLst>
                      <a:ext uri="{FF2B5EF4-FFF2-40B4-BE49-F238E27FC236}">
                        <a16:creationId xmlns:a16="http://schemas.microsoft.com/office/drawing/2014/main" xmlns="" id="{45546970-EAC5-4F22-8C40-AAB0223F4244}"/>
                      </a:ext>
                    </a:extLst>
                  </p:cNvPr>
                  <p:cNvSpPr/>
                  <p:nvPr/>
                </p:nvSpPr>
                <p:spPr>
                  <a:xfrm>
                    <a:off x="2628713" y="3427034"/>
                    <a:ext cx="160428" cy="95291"/>
                  </a:xfrm>
                  <a:custGeom>
                    <a:avLst/>
                    <a:gdLst>
                      <a:gd name="connsiteX0" fmla="*/ 157334 w 160428"/>
                      <a:gd name="connsiteY0" fmla="*/ 95290 h 95291"/>
                      <a:gd name="connsiteX1" fmla="*/ 160001 w 160428"/>
                      <a:gd name="connsiteY1" fmla="*/ 93766 h 95291"/>
                      <a:gd name="connsiteX2" fmla="*/ 158858 w 160428"/>
                      <a:gd name="connsiteY2" fmla="*/ 89385 h 95291"/>
                      <a:gd name="connsiteX3" fmla="*/ 4744 w 160428"/>
                      <a:gd name="connsiteY3" fmla="*/ 421 h 95291"/>
                      <a:gd name="connsiteX4" fmla="*/ 457 w 160428"/>
                      <a:gd name="connsiteY4" fmla="*/ 1564 h 95291"/>
                      <a:gd name="connsiteX5" fmla="*/ 1448 w 160428"/>
                      <a:gd name="connsiteY5" fmla="*/ 5765 h 95291"/>
                      <a:gd name="connsiteX6" fmla="*/ 1600 w 160428"/>
                      <a:gd name="connsiteY6" fmla="*/ 5851 h 95291"/>
                      <a:gd name="connsiteX7" fmla="*/ 155715 w 160428"/>
                      <a:gd name="connsiteY7" fmla="*/ 94909 h 95291"/>
                      <a:gd name="connsiteX8" fmla="*/ 157334 w 160428"/>
                      <a:gd name="connsiteY8" fmla="*/ 95290 h 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28" h="95291">
                        <a:moveTo>
                          <a:pt x="157334" y="95290"/>
                        </a:moveTo>
                        <a:cubicBezTo>
                          <a:pt x="158430" y="95281"/>
                          <a:pt x="159439" y="94700"/>
                          <a:pt x="160001" y="93766"/>
                        </a:cubicBezTo>
                        <a:cubicBezTo>
                          <a:pt x="160878" y="92242"/>
                          <a:pt x="160363" y="90290"/>
                          <a:pt x="158858" y="89385"/>
                        </a:cubicBezTo>
                        <a:lnTo>
                          <a:pt x="4744" y="421"/>
                        </a:lnTo>
                        <a:cubicBezTo>
                          <a:pt x="3248" y="-446"/>
                          <a:pt x="1324" y="69"/>
                          <a:pt x="457" y="1564"/>
                        </a:cubicBezTo>
                        <a:cubicBezTo>
                          <a:pt x="-428" y="2993"/>
                          <a:pt x="10" y="4870"/>
                          <a:pt x="1448" y="5765"/>
                        </a:cubicBezTo>
                        <a:cubicBezTo>
                          <a:pt x="1496" y="5793"/>
                          <a:pt x="1543" y="5822"/>
                          <a:pt x="1600" y="5851"/>
                        </a:cubicBezTo>
                        <a:lnTo>
                          <a:pt x="155715" y="94909"/>
                        </a:lnTo>
                        <a:cubicBezTo>
                          <a:pt x="156210" y="95176"/>
                          <a:pt x="156772" y="95309"/>
                          <a:pt x="157334" y="95290"/>
                        </a:cubicBezTo>
                        <a:close/>
                      </a:path>
                    </a:pathLst>
                  </a:custGeom>
                  <a:solidFill>
                    <a:srgbClr val="EBEBEB"/>
                  </a:solidFill>
                  <a:ln w="9525" cap="flat">
                    <a:noFill/>
                    <a:prstDash val="solid"/>
                    <a:miter/>
                  </a:ln>
                </p:spPr>
                <p:txBody>
                  <a:bodyPr rtlCol="0" anchor="ctr"/>
                  <a:lstStyle/>
                  <a:p>
                    <a:pPr defTabSz="914378"/>
                    <a:endParaRPr lang="en-US"/>
                  </a:p>
                </p:txBody>
              </p:sp>
              <p:sp>
                <p:nvSpPr>
                  <p:cNvPr id="463" name="Freeform: Shape 462">
                    <a:extLst>
                      <a:ext uri="{FF2B5EF4-FFF2-40B4-BE49-F238E27FC236}">
                        <a16:creationId xmlns:a16="http://schemas.microsoft.com/office/drawing/2014/main" xmlns="" id="{684AD95E-298E-4F0A-8866-C79EFC695895}"/>
                      </a:ext>
                    </a:extLst>
                  </p:cNvPr>
                  <p:cNvSpPr/>
                  <p:nvPr/>
                </p:nvSpPr>
                <p:spPr>
                  <a:xfrm>
                    <a:off x="2647346" y="3416265"/>
                    <a:ext cx="160464" cy="95298"/>
                  </a:xfrm>
                  <a:custGeom>
                    <a:avLst/>
                    <a:gdLst>
                      <a:gd name="connsiteX0" fmla="*/ 157370 w 160464"/>
                      <a:gd name="connsiteY0" fmla="*/ 95297 h 95298"/>
                      <a:gd name="connsiteX1" fmla="*/ 160037 w 160464"/>
                      <a:gd name="connsiteY1" fmla="*/ 93773 h 95298"/>
                      <a:gd name="connsiteX2" fmla="*/ 158894 w 160464"/>
                      <a:gd name="connsiteY2" fmla="*/ 89391 h 95298"/>
                      <a:gd name="connsiteX3" fmla="*/ 4779 w 160464"/>
                      <a:gd name="connsiteY3" fmla="*/ 427 h 95298"/>
                      <a:gd name="connsiteX4" fmla="*/ 398 w 160464"/>
                      <a:gd name="connsiteY4" fmla="*/ 1570 h 95298"/>
                      <a:gd name="connsiteX5" fmla="*/ 1617 w 160464"/>
                      <a:gd name="connsiteY5" fmla="*/ 5847 h 95298"/>
                      <a:gd name="connsiteX6" fmla="*/ 1636 w 160464"/>
                      <a:gd name="connsiteY6" fmla="*/ 5857 h 95298"/>
                      <a:gd name="connsiteX7" fmla="*/ 155751 w 160464"/>
                      <a:gd name="connsiteY7" fmla="*/ 94916 h 95298"/>
                      <a:gd name="connsiteX8" fmla="*/ 157370 w 160464"/>
                      <a:gd name="connsiteY8" fmla="*/ 95297 h 9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64" h="95298">
                        <a:moveTo>
                          <a:pt x="157370" y="95297"/>
                        </a:moveTo>
                        <a:cubicBezTo>
                          <a:pt x="158465" y="95287"/>
                          <a:pt x="159475" y="94706"/>
                          <a:pt x="160037" y="93773"/>
                        </a:cubicBezTo>
                        <a:cubicBezTo>
                          <a:pt x="160913" y="92249"/>
                          <a:pt x="160399" y="90296"/>
                          <a:pt x="158894" y="89391"/>
                        </a:cubicBezTo>
                        <a:lnTo>
                          <a:pt x="4779" y="427"/>
                        </a:lnTo>
                        <a:cubicBezTo>
                          <a:pt x="3255" y="-449"/>
                          <a:pt x="1303" y="66"/>
                          <a:pt x="398" y="1570"/>
                        </a:cubicBezTo>
                        <a:cubicBezTo>
                          <a:pt x="-450" y="3085"/>
                          <a:pt x="103" y="5000"/>
                          <a:pt x="1617" y="5847"/>
                        </a:cubicBezTo>
                        <a:cubicBezTo>
                          <a:pt x="1627" y="5847"/>
                          <a:pt x="1627" y="5857"/>
                          <a:pt x="1636" y="5857"/>
                        </a:cubicBezTo>
                        <a:lnTo>
                          <a:pt x="155751" y="94916"/>
                        </a:lnTo>
                        <a:cubicBezTo>
                          <a:pt x="156246" y="95182"/>
                          <a:pt x="156808" y="95316"/>
                          <a:pt x="157370" y="95297"/>
                        </a:cubicBezTo>
                        <a:close/>
                      </a:path>
                    </a:pathLst>
                  </a:custGeom>
                  <a:solidFill>
                    <a:srgbClr val="EBEBEB"/>
                  </a:solidFill>
                  <a:ln w="9525" cap="flat">
                    <a:noFill/>
                    <a:prstDash val="solid"/>
                    <a:miter/>
                  </a:ln>
                </p:spPr>
                <p:txBody>
                  <a:bodyPr rtlCol="0" anchor="ctr"/>
                  <a:lstStyle/>
                  <a:p>
                    <a:pPr defTabSz="914378"/>
                    <a:endParaRPr lang="en-US"/>
                  </a:p>
                </p:txBody>
              </p:sp>
              <p:sp>
                <p:nvSpPr>
                  <p:cNvPr id="464" name="Freeform: Shape 463">
                    <a:extLst>
                      <a:ext uri="{FF2B5EF4-FFF2-40B4-BE49-F238E27FC236}">
                        <a16:creationId xmlns:a16="http://schemas.microsoft.com/office/drawing/2014/main" xmlns="" id="{7FDD1158-CAB8-4050-BCA0-26FC2BCFDFF5}"/>
                      </a:ext>
                    </a:extLst>
                  </p:cNvPr>
                  <p:cNvSpPr/>
                  <p:nvPr/>
                </p:nvSpPr>
                <p:spPr>
                  <a:xfrm>
                    <a:off x="2666015" y="3405502"/>
                    <a:ext cx="160458" cy="95296"/>
                  </a:xfrm>
                  <a:custGeom>
                    <a:avLst/>
                    <a:gdLst>
                      <a:gd name="connsiteX0" fmla="*/ 157370 w 160458"/>
                      <a:gd name="connsiteY0" fmla="*/ 95297 h 95296"/>
                      <a:gd name="connsiteX1" fmla="*/ 160037 w 160458"/>
                      <a:gd name="connsiteY1" fmla="*/ 93677 h 95296"/>
                      <a:gd name="connsiteX2" fmla="*/ 158894 w 160458"/>
                      <a:gd name="connsiteY2" fmla="*/ 89391 h 95296"/>
                      <a:gd name="connsiteX3" fmla="*/ 4780 w 160458"/>
                      <a:gd name="connsiteY3" fmla="*/ 427 h 95296"/>
                      <a:gd name="connsiteX4" fmla="*/ 398 w 160458"/>
                      <a:gd name="connsiteY4" fmla="*/ 1571 h 95296"/>
                      <a:gd name="connsiteX5" fmla="*/ 1617 w 160458"/>
                      <a:gd name="connsiteY5" fmla="*/ 5847 h 95296"/>
                      <a:gd name="connsiteX6" fmla="*/ 1636 w 160458"/>
                      <a:gd name="connsiteY6" fmla="*/ 5857 h 95296"/>
                      <a:gd name="connsiteX7" fmla="*/ 155751 w 160458"/>
                      <a:gd name="connsiteY7" fmla="*/ 94630 h 95296"/>
                      <a:gd name="connsiteX8" fmla="*/ 157370 w 160458"/>
                      <a:gd name="connsiteY8" fmla="*/ 95297 h 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58" h="95296">
                        <a:moveTo>
                          <a:pt x="157370" y="95297"/>
                        </a:moveTo>
                        <a:cubicBezTo>
                          <a:pt x="158484" y="95287"/>
                          <a:pt x="159513" y="94668"/>
                          <a:pt x="160037" y="93677"/>
                        </a:cubicBezTo>
                        <a:cubicBezTo>
                          <a:pt x="160904" y="92182"/>
                          <a:pt x="160389" y="90258"/>
                          <a:pt x="158894" y="89391"/>
                        </a:cubicBezTo>
                        <a:lnTo>
                          <a:pt x="4780" y="427"/>
                        </a:lnTo>
                        <a:cubicBezTo>
                          <a:pt x="3256" y="-449"/>
                          <a:pt x="1303" y="66"/>
                          <a:pt x="398" y="1571"/>
                        </a:cubicBezTo>
                        <a:cubicBezTo>
                          <a:pt x="-450" y="3085"/>
                          <a:pt x="103" y="5000"/>
                          <a:pt x="1617" y="5847"/>
                        </a:cubicBezTo>
                        <a:cubicBezTo>
                          <a:pt x="1627" y="5847"/>
                          <a:pt x="1627" y="5857"/>
                          <a:pt x="1636" y="5857"/>
                        </a:cubicBezTo>
                        <a:lnTo>
                          <a:pt x="155751" y="94630"/>
                        </a:lnTo>
                        <a:cubicBezTo>
                          <a:pt x="156218" y="95001"/>
                          <a:pt x="156779" y="95230"/>
                          <a:pt x="157370" y="95297"/>
                        </a:cubicBezTo>
                        <a:close/>
                      </a:path>
                    </a:pathLst>
                  </a:custGeom>
                  <a:solidFill>
                    <a:srgbClr val="EBEBEB"/>
                  </a:solidFill>
                  <a:ln w="9525" cap="flat">
                    <a:noFill/>
                    <a:prstDash val="solid"/>
                    <a:miter/>
                  </a:ln>
                </p:spPr>
                <p:txBody>
                  <a:bodyPr rtlCol="0" anchor="ctr"/>
                  <a:lstStyle/>
                  <a:p>
                    <a:pPr defTabSz="914378"/>
                    <a:endParaRPr lang="en-US"/>
                  </a:p>
                </p:txBody>
              </p:sp>
              <p:sp>
                <p:nvSpPr>
                  <p:cNvPr id="465" name="Freeform: Shape 464">
                    <a:extLst>
                      <a:ext uri="{FF2B5EF4-FFF2-40B4-BE49-F238E27FC236}">
                        <a16:creationId xmlns:a16="http://schemas.microsoft.com/office/drawing/2014/main" xmlns="" id="{C4642355-CDE9-4E1C-91E2-C254C6CFBD6F}"/>
                      </a:ext>
                    </a:extLst>
                  </p:cNvPr>
                  <p:cNvSpPr/>
                  <p:nvPr/>
                </p:nvSpPr>
                <p:spPr>
                  <a:xfrm>
                    <a:off x="2684720" y="3394958"/>
                    <a:ext cx="160422" cy="95107"/>
                  </a:xfrm>
                  <a:custGeom>
                    <a:avLst/>
                    <a:gdLst>
                      <a:gd name="connsiteX0" fmla="*/ 157334 w 160422"/>
                      <a:gd name="connsiteY0" fmla="*/ 95077 h 95107"/>
                      <a:gd name="connsiteX1" fmla="*/ 160001 w 160422"/>
                      <a:gd name="connsiteY1" fmla="*/ 93457 h 95107"/>
                      <a:gd name="connsiteX2" fmla="*/ 158858 w 160422"/>
                      <a:gd name="connsiteY2" fmla="*/ 89171 h 95107"/>
                      <a:gd name="connsiteX3" fmla="*/ 4744 w 160422"/>
                      <a:gd name="connsiteY3" fmla="*/ 398 h 95107"/>
                      <a:gd name="connsiteX4" fmla="*/ 467 w 160422"/>
                      <a:gd name="connsiteY4" fmla="*/ 1617 h 95107"/>
                      <a:gd name="connsiteX5" fmla="*/ 457 w 160422"/>
                      <a:gd name="connsiteY5" fmla="*/ 1636 h 95107"/>
                      <a:gd name="connsiteX6" fmla="*/ 1448 w 160422"/>
                      <a:gd name="connsiteY6" fmla="*/ 5837 h 95107"/>
                      <a:gd name="connsiteX7" fmla="*/ 1600 w 160422"/>
                      <a:gd name="connsiteY7" fmla="*/ 5922 h 95107"/>
                      <a:gd name="connsiteX8" fmla="*/ 155715 w 160422"/>
                      <a:gd name="connsiteY8" fmla="*/ 94886 h 95107"/>
                      <a:gd name="connsiteX9" fmla="*/ 157334 w 160422"/>
                      <a:gd name="connsiteY9" fmla="*/ 95077 h 9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422" h="95107">
                        <a:moveTo>
                          <a:pt x="157334" y="95077"/>
                        </a:moveTo>
                        <a:cubicBezTo>
                          <a:pt x="158449" y="95067"/>
                          <a:pt x="159477" y="94448"/>
                          <a:pt x="160001" y="93457"/>
                        </a:cubicBezTo>
                        <a:cubicBezTo>
                          <a:pt x="160868" y="91962"/>
                          <a:pt x="160354" y="90038"/>
                          <a:pt x="158858" y="89171"/>
                        </a:cubicBezTo>
                        <a:lnTo>
                          <a:pt x="4744" y="398"/>
                        </a:lnTo>
                        <a:cubicBezTo>
                          <a:pt x="3229" y="-450"/>
                          <a:pt x="1315" y="103"/>
                          <a:pt x="467" y="1617"/>
                        </a:cubicBezTo>
                        <a:cubicBezTo>
                          <a:pt x="467" y="1627"/>
                          <a:pt x="457" y="1627"/>
                          <a:pt x="457" y="1636"/>
                        </a:cubicBezTo>
                        <a:cubicBezTo>
                          <a:pt x="-428" y="3065"/>
                          <a:pt x="10" y="4951"/>
                          <a:pt x="1448" y="5837"/>
                        </a:cubicBezTo>
                        <a:cubicBezTo>
                          <a:pt x="1496" y="5865"/>
                          <a:pt x="1543" y="5894"/>
                          <a:pt x="1600" y="5922"/>
                        </a:cubicBezTo>
                        <a:lnTo>
                          <a:pt x="155715" y="94886"/>
                        </a:lnTo>
                        <a:cubicBezTo>
                          <a:pt x="156229" y="95086"/>
                          <a:pt x="156791" y="95153"/>
                          <a:pt x="157334" y="95077"/>
                        </a:cubicBezTo>
                        <a:close/>
                      </a:path>
                    </a:pathLst>
                  </a:custGeom>
                  <a:solidFill>
                    <a:srgbClr val="EBEBEB"/>
                  </a:solidFill>
                  <a:ln w="9525" cap="flat">
                    <a:noFill/>
                    <a:prstDash val="solid"/>
                    <a:miter/>
                  </a:ln>
                </p:spPr>
                <p:txBody>
                  <a:bodyPr rtlCol="0" anchor="ctr"/>
                  <a:lstStyle/>
                  <a:p>
                    <a:pPr defTabSz="914378"/>
                    <a:endParaRPr lang="en-US"/>
                  </a:p>
                </p:txBody>
              </p:sp>
              <p:sp>
                <p:nvSpPr>
                  <p:cNvPr id="466" name="Freeform: Shape 465">
                    <a:extLst>
                      <a:ext uri="{FF2B5EF4-FFF2-40B4-BE49-F238E27FC236}">
                        <a16:creationId xmlns:a16="http://schemas.microsoft.com/office/drawing/2014/main" xmlns="" id="{D65F6F9F-DB17-438A-8D6E-8132AD698F8C}"/>
                      </a:ext>
                    </a:extLst>
                  </p:cNvPr>
                  <p:cNvSpPr/>
                  <p:nvPr/>
                </p:nvSpPr>
                <p:spPr>
                  <a:xfrm>
                    <a:off x="2703383" y="3383892"/>
                    <a:ext cx="160428" cy="95393"/>
                  </a:xfrm>
                  <a:custGeom>
                    <a:avLst/>
                    <a:gdLst>
                      <a:gd name="connsiteX0" fmla="*/ 157340 w 160428"/>
                      <a:gd name="connsiteY0" fmla="*/ 95380 h 95393"/>
                      <a:gd name="connsiteX1" fmla="*/ 160007 w 160428"/>
                      <a:gd name="connsiteY1" fmla="*/ 93761 h 95393"/>
                      <a:gd name="connsiteX2" fmla="*/ 158864 w 160428"/>
                      <a:gd name="connsiteY2" fmla="*/ 89474 h 95393"/>
                      <a:gd name="connsiteX3" fmla="*/ 4749 w 160428"/>
                      <a:gd name="connsiteY3" fmla="*/ 416 h 95393"/>
                      <a:gd name="connsiteX4" fmla="*/ 416 w 160428"/>
                      <a:gd name="connsiteY4" fmla="*/ 1606 h 95393"/>
                      <a:gd name="connsiteX5" fmla="*/ 1606 w 160428"/>
                      <a:gd name="connsiteY5" fmla="*/ 5940 h 95393"/>
                      <a:gd name="connsiteX6" fmla="*/ 155340 w 160428"/>
                      <a:gd name="connsiteY6" fmla="*/ 94904 h 95393"/>
                      <a:gd name="connsiteX7" fmla="*/ 157340 w 160428"/>
                      <a:gd name="connsiteY7" fmla="*/ 95380 h 9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28" h="95393">
                        <a:moveTo>
                          <a:pt x="157340" y="95380"/>
                        </a:moveTo>
                        <a:cubicBezTo>
                          <a:pt x="158454" y="95370"/>
                          <a:pt x="159483" y="94751"/>
                          <a:pt x="160007" y="93761"/>
                        </a:cubicBezTo>
                        <a:cubicBezTo>
                          <a:pt x="160874" y="92265"/>
                          <a:pt x="160359" y="90341"/>
                          <a:pt x="158864" y="89474"/>
                        </a:cubicBezTo>
                        <a:lnTo>
                          <a:pt x="4749" y="416"/>
                        </a:lnTo>
                        <a:cubicBezTo>
                          <a:pt x="3225" y="-451"/>
                          <a:pt x="1282" y="82"/>
                          <a:pt x="416" y="1606"/>
                        </a:cubicBezTo>
                        <a:cubicBezTo>
                          <a:pt x="-451" y="3130"/>
                          <a:pt x="82" y="5073"/>
                          <a:pt x="1606" y="5940"/>
                        </a:cubicBezTo>
                        <a:lnTo>
                          <a:pt x="155340" y="94904"/>
                        </a:lnTo>
                        <a:cubicBezTo>
                          <a:pt x="155940" y="95275"/>
                          <a:pt x="156635" y="95446"/>
                          <a:pt x="157340" y="95380"/>
                        </a:cubicBezTo>
                        <a:close/>
                      </a:path>
                    </a:pathLst>
                  </a:custGeom>
                  <a:solidFill>
                    <a:srgbClr val="EBEBEB"/>
                  </a:solidFill>
                  <a:ln w="9525" cap="flat">
                    <a:noFill/>
                    <a:prstDash val="solid"/>
                    <a:miter/>
                  </a:ln>
                </p:spPr>
                <p:txBody>
                  <a:bodyPr rtlCol="0" anchor="ctr"/>
                  <a:lstStyle/>
                  <a:p>
                    <a:pPr defTabSz="914378"/>
                    <a:endParaRPr lang="en-US"/>
                  </a:p>
                </p:txBody>
              </p:sp>
              <p:sp>
                <p:nvSpPr>
                  <p:cNvPr id="467" name="Freeform: Shape 466">
                    <a:extLst>
                      <a:ext uri="{FF2B5EF4-FFF2-40B4-BE49-F238E27FC236}">
                        <a16:creationId xmlns:a16="http://schemas.microsoft.com/office/drawing/2014/main" xmlns="" id="{4C5BCB7A-33FB-4812-AACD-E338825A472D}"/>
                      </a:ext>
                    </a:extLst>
                  </p:cNvPr>
                  <p:cNvSpPr/>
                  <p:nvPr/>
                </p:nvSpPr>
                <p:spPr>
                  <a:xfrm>
                    <a:off x="2722058" y="3373123"/>
                    <a:ext cx="160458" cy="95292"/>
                  </a:xfrm>
                  <a:custGeom>
                    <a:avLst/>
                    <a:gdLst>
                      <a:gd name="connsiteX0" fmla="*/ 157334 w 160458"/>
                      <a:gd name="connsiteY0" fmla="*/ 95290 h 95292"/>
                      <a:gd name="connsiteX1" fmla="*/ 160001 w 160458"/>
                      <a:gd name="connsiteY1" fmla="*/ 93766 h 95292"/>
                      <a:gd name="connsiteX2" fmla="*/ 159011 w 160458"/>
                      <a:gd name="connsiteY2" fmla="*/ 89566 h 95292"/>
                      <a:gd name="connsiteX3" fmla="*/ 158858 w 160458"/>
                      <a:gd name="connsiteY3" fmla="*/ 89480 h 95292"/>
                      <a:gd name="connsiteX4" fmla="*/ 4744 w 160458"/>
                      <a:gd name="connsiteY4" fmla="*/ 421 h 95292"/>
                      <a:gd name="connsiteX5" fmla="*/ 457 w 160458"/>
                      <a:gd name="connsiteY5" fmla="*/ 1564 h 95292"/>
                      <a:gd name="connsiteX6" fmla="*/ 1448 w 160458"/>
                      <a:gd name="connsiteY6" fmla="*/ 5765 h 95292"/>
                      <a:gd name="connsiteX7" fmla="*/ 1601 w 160458"/>
                      <a:gd name="connsiteY7" fmla="*/ 5851 h 95292"/>
                      <a:gd name="connsiteX8" fmla="*/ 155715 w 160458"/>
                      <a:gd name="connsiteY8" fmla="*/ 94909 h 95292"/>
                      <a:gd name="connsiteX9" fmla="*/ 157334 w 160458"/>
                      <a:gd name="connsiteY9" fmla="*/ 95290 h 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458" h="95292">
                        <a:moveTo>
                          <a:pt x="157334" y="95290"/>
                        </a:moveTo>
                        <a:cubicBezTo>
                          <a:pt x="158430" y="95281"/>
                          <a:pt x="159439" y="94700"/>
                          <a:pt x="160001" y="93766"/>
                        </a:cubicBezTo>
                        <a:cubicBezTo>
                          <a:pt x="160887" y="92337"/>
                          <a:pt x="160449" y="90461"/>
                          <a:pt x="159011" y="89566"/>
                        </a:cubicBezTo>
                        <a:cubicBezTo>
                          <a:pt x="158963" y="89537"/>
                          <a:pt x="158915" y="89509"/>
                          <a:pt x="158858" y="89480"/>
                        </a:cubicBezTo>
                        <a:lnTo>
                          <a:pt x="4744" y="421"/>
                        </a:lnTo>
                        <a:cubicBezTo>
                          <a:pt x="3248" y="-446"/>
                          <a:pt x="1324" y="69"/>
                          <a:pt x="457" y="1564"/>
                        </a:cubicBezTo>
                        <a:cubicBezTo>
                          <a:pt x="-428" y="2993"/>
                          <a:pt x="10" y="4870"/>
                          <a:pt x="1448" y="5765"/>
                        </a:cubicBezTo>
                        <a:cubicBezTo>
                          <a:pt x="1496" y="5793"/>
                          <a:pt x="1543" y="5822"/>
                          <a:pt x="1601" y="5851"/>
                        </a:cubicBezTo>
                        <a:lnTo>
                          <a:pt x="155715" y="94909"/>
                        </a:lnTo>
                        <a:cubicBezTo>
                          <a:pt x="156210" y="95176"/>
                          <a:pt x="156772" y="95309"/>
                          <a:pt x="157334" y="95290"/>
                        </a:cubicBezTo>
                        <a:close/>
                      </a:path>
                    </a:pathLst>
                  </a:custGeom>
                  <a:solidFill>
                    <a:srgbClr val="EBEBEB"/>
                  </a:solidFill>
                  <a:ln w="9525" cap="flat">
                    <a:noFill/>
                    <a:prstDash val="solid"/>
                    <a:miter/>
                  </a:ln>
                </p:spPr>
                <p:txBody>
                  <a:bodyPr rtlCol="0" anchor="ctr"/>
                  <a:lstStyle/>
                  <a:p>
                    <a:pPr defTabSz="914378"/>
                    <a:endParaRPr lang="en-US"/>
                  </a:p>
                </p:txBody>
              </p:sp>
              <p:sp>
                <p:nvSpPr>
                  <p:cNvPr id="468" name="Freeform: Shape 467">
                    <a:extLst>
                      <a:ext uri="{FF2B5EF4-FFF2-40B4-BE49-F238E27FC236}">
                        <a16:creationId xmlns:a16="http://schemas.microsoft.com/office/drawing/2014/main" xmlns="" id="{4EABBD15-0C19-4B34-91CB-A48E51842C56}"/>
                      </a:ext>
                    </a:extLst>
                  </p:cNvPr>
                  <p:cNvSpPr/>
                  <p:nvPr/>
                </p:nvSpPr>
                <p:spPr>
                  <a:xfrm>
                    <a:off x="2740727" y="3362360"/>
                    <a:ext cx="160428" cy="95290"/>
                  </a:xfrm>
                  <a:custGeom>
                    <a:avLst/>
                    <a:gdLst>
                      <a:gd name="connsiteX0" fmla="*/ 157334 w 160428"/>
                      <a:gd name="connsiteY0" fmla="*/ 95290 h 95290"/>
                      <a:gd name="connsiteX1" fmla="*/ 160001 w 160428"/>
                      <a:gd name="connsiteY1" fmla="*/ 93766 h 95290"/>
                      <a:gd name="connsiteX2" fmla="*/ 158858 w 160428"/>
                      <a:gd name="connsiteY2" fmla="*/ 89385 h 95290"/>
                      <a:gd name="connsiteX3" fmla="*/ 4744 w 160428"/>
                      <a:gd name="connsiteY3" fmla="*/ 421 h 95290"/>
                      <a:gd name="connsiteX4" fmla="*/ 457 w 160428"/>
                      <a:gd name="connsiteY4" fmla="*/ 1564 h 95290"/>
                      <a:gd name="connsiteX5" fmla="*/ 1448 w 160428"/>
                      <a:gd name="connsiteY5" fmla="*/ 5765 h 95290"/>
                      <a:gd name="connsiteX6" fmla="*/ 1600 w 160428"/>
                      <a:gd name="connsiteY6" fmla="*/ 5850 h 95290"/>
                      <a:gd name="connsiteX7" fmla="*/ 156096 w 160428"/>
                      <a:gd name="connsiteY7" fmla="*/ 94909 h 95290"/>
                      <a:gd name="connsiteX8" fmla="*/ 157334 w 160428"/>
                      <a:gd name="connsiteY8" fmla="*/ 95290 h 9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28" h="95290">
                        <a:moveTo>
                          <a:pt x="157334" y="95290"/>
                        </a:moveTo>
                        <a:cubicBezTo>
                          <a:pt x="158429" y="95281"/>
                          <a:pt x="159439" y="94700"/>
                          <a:pt x="160001" y="93766"/>
                        </a:cubicBezTo>
                        <a:cubicBezTo>
                          <a:pt x="160877" y="92242"/>
                          <a:pt x="160363" y="90290"/>
                          <a:pt x="158858" y="89385"/>
                        </a:cubicBezTo>
                        <a:lnTo>
                          <a:pt x="4744" y="421"/>
                        </a:lnTo>
                        <a:cubicBezTo>
                          <a:pt x="3248" y="-445"/>
                          <a:pt x="1324" y="69"/>
                          <a:pt x="457" y="1564"/>
                        </a:cubicBezTo>
                        <a:cubicBezTo>
                          <a:pt x="-428" y="2993"/>
                          <a:pt x="10" y="4869"/>
                          <a:pt x="1448" y="5765"/>
                        </a:cubicBezTo>
                        <a:cubicBezTo>
                          <a:pt x="1496" y="5793"/>
                          <a:pt x="1543" y="5822"/>
                          <a:pt x="1600" y="5850"/>
                        </a:cubicBezTo>
                        <a:lnTo>
                          <a:pt x="156096" y="94909"/>
                        </a:lnTo>
                        <a:cubicBezTo>
                          <a:pt x="156477" y="95119"/>
                          <a:pt x="156896" y="95252"/>
                          <a:pt x="157334" y="95290"/>
                        </a:cubicBezTo>
                        <a:close/>
                      </a:path>
                    </a:pathLst>
                  </a:custGeom>
                  <a:solidFill>
                    <a:srgbClr val="FF81AE"/>
                  </a:solidFill>
                  <a:ln w="9525" cap="flat">
                    <a:noFill/>
                    <a:prstDash val="solid"/>
                    <a:miter/>
                  </a:ln>
                </p:spPr>
                <p:txBody>
                  <a:bodyPr rtlCol="0" anchor="ctr"/>
                  <a:lstStyle/>
                  <a:p>
                    <a:pPr defTabSz="914378"/>
                    <a:endParaRPr lang="en-US"/>
                  </a:p>
                </p:txBody>
              </p:sp>
              <p:sp>
                <p:nvSpPr>
                  <p:cNvPr id="469" name="Freeform: Shape 468">
                    <a:extLst>
                      <a:ext uri="{FF2B5EF4-FFF2-40B4-BE49-F238E27FC236}">
                        <a16:creationId xmlns:a16="http://schemas.microsoft.com/office/drawing/2014/main" xmlns="" id="{6B344405-5AA2-4140-B3DA-2DFE72640DC7}"/>
                      </a:ext>
                    </a:extLst>
                  </p:cNvPr>
                  <p:cNvSpPr/>
                  <p:nvPr/>
                </p:nvSpPr>
                <p:spPr>
                  <a:xfrm>
                    <a:off x="2488827" y="3497162"/>
                    <a:ext cx="169425" cy="100698"/>
                  </a:xfrm>
                  <a:custGeom>
                    <a:avLst/>
                    <a:gdLst>
                      <a:gd name="connsiteX0" fmla="*/ 166156 w 169425"/>
                      <a:gd name="connsiteY0" fmla="*/ 100696 h 100698"/>
                      <a:gd name="connsiteX1" fmla="*/ 169423 w 169425"/>
                      <a:gd name="connsiteY1" fmla="*/ 97677 h 100698"/>
                      <a:gd name="connsiteX2" fmla="*/ 167775 w 169425"/>
                      <a:gd name="connsiteY2" fmla="*/ 94791 h 100698"/>
                      <a:gd name="connsiteX3" fmla="*/ 4708 w 169425"/>
                      <a:gd name="connsiteY3" fmla="*/ 398 h 100698"/>
                      <a:gd name="connsiteX4" fmla="*/ 431 w 169425"/>
                      <a:gd name="connsiteY4" fmla="*/ 1617 h 100698"/>
                      <a:gd name="connsiteX5" fmla="*/ 421 w 169425"/>
                      <a:gd name="connsiteY5" fmla="*/ 1636 h 100698"/>
                      <a:gd name="connsiteX6" fmla="*/ 1564 w 169425"/>
                      <a:gd name="connsiteY6" fmla="*/ 5923 h 100698"/>
                      <a:gd name="connsiteX7" fmla="*/ 164632 w 169425"/>
                      <a:gd name="connsiteY7" fmla="*/ 100220 h 100698"/>
                      <a:gd name="connsiteX8" fmla="*/ 166156 w 169425"/>
                      <a:gd name="connsiteY8" fmla="*/ 100696 h 10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425" h="100698">
                        <a:moveTo>
                          <a:pt x="166156" y="100696"/>
                        </a:moveTo>
                        <a:cubicBezTo>
                          <a:pt x="167890" y="100763"/>
                          <a:pt x="169357" y="99410"/>
                          <a:pt x="169423" y="97677"/>
                        </a:cubicBezTo>
                        <a:cubicBezTo>
                          <a:pt x="169471" y="96486"/>
                          <a:pt x="168833" y="95362"/>
                          <a:pt x="167775" y="94791"/>
                        </a:cubicBezTo>
                        <a:lnTo>
                          <a:pt x="4708" y="398"/>
                        </a:lnTo>
                        <a:cubicBezTo>
                          <a:pt x="3193" y="-450"/>
                          <a:pt x="1279" y="103"/>
                          <a:pt x="431" y="1617"/>
                        </a:cubicBezTo>
                        <a:cubicBezTo>
                          <a:pt x="431" y="1627"/>
                          <a:pt x="421" y="1627"/>
                          <a:pt x="421" y="1636"/>
                        </a:cubicBezTo>
                        <a:cubicBezTo>
                          <a:pt x="-446" y="3132"/>
                          <a:pt x="69" y="5056"/>
                          <a:pt x="1564" y="5923"/>
                        </a:cubicBezTo>
                        <a:lnTo>
                          <a:pt x="164632" y="100220"/>
                        </a:lnTo>
                        <a:cubicBezTo>
                          <a:pt x="165089" y="100506"/>
                          <a:pt x="165613" y="100668"/>
                          <a:pt x="166156" y="100696"/>
                        </a:cubicBezTo>
                        <a:close/>
                      </a:path>
                    </a:pathLst>
                  </a:custGeom>
                  <a:solidFill>
                    <a:srgbClr val="EBEBEB"/>
                  </a:solidFill>
                  <a:ln w="9525" cap="flat">
                    <a:noFill/>
                    <a:prstDash val="solid"/>
                    <a:miter/>
                  </a:ln>
                </p:spPr>
                <p:txBody>
                  <a:bodyPr rtlCol="0" anchor="ctr"/>
                  <a:lstStyle/>
                  <a:p>
                    <a:pPr defTabSz="914378"/>
                    <a:endParaRPr lang="en-US"/>
                  </a:p>
                </p:txBody>
              </p:sp>
              <p:grpSp>
                <p:nvGrpSpPr>
                  <p:cNvPr id="470" name="Graphic 4">
                    <a:extLst>
                      <a:ext uri="{FF2B5EF4-FFF2-40B4-BE49-F238E27FC236}">
                        <a16:creationId xmlns:a16="http://schemas.microsoft.com/office/drawing/2014/main" xmlns="" id="{ABEEA249-C391-4E1C-9139-B7A80B470CF1}"/>
                      </a:ext>
                    </a:extLst>
                  </p:cNvPr>
                  <p:cNvGrpSpPr/>
                  <p:nvPr/>
                </p:nvGrpSpPr>
                <p:grpSpPr>
                  <a:xfrm>
                    <a:off x="2540302" y="3426120"/>
                    <a:ext cx="231671" cy="132680"/>
                    <a:chOff x="2540302" y="3426120"/>
                    <a:chExt cx="231671" cy="132680"/>
                  </a:xfrm>
                  <a:solidFill>
                    <a:srgbClr val="000000"/>
                  </a:solidFill>
                </p:grpSpPr>
                <p:sp>
                  <p:nvSpPr>
                    <p:cNvPr id="471" name="Freeform: Shape 470">
                      <a:extLst>
                        <a:ext uri="{FF2B5EF4-FFF2-40B4-BE49-F238E27FC236}">
                          <a16:creationId xmlns:a16="http://schemas.microsoft.com/office/drawing/2014/main" xmlns="" id="{EC709EE7-7DAB-42CE-8583-255FA39AF0B9}"/>
                        </a:ext>
                      </a:extLst>
                    </p:cNvPr>
                    <p:cNvSpPr/>
                    <p:nvPr/>
                  </p:nvSpPr>
                  <p:spPr>
                    <a:xfrm>
                      <a:off x="2572744" y="3466512"/>
                      <a:ext cx="64259" cy="37043"/>
                    </a:xfrm>
                    <a:custGeom>
                      <a:avLst/>
                      <a:gdLst>
                        <a:gd name="connsiteX0" fmla="*/ 4514 w 64259"/>
                        <a:gd name="connsiteY0" fmla="*/ 17046 h 37043"/>
                        <a:gd name="connsiteX1" fmla="*/ 12420 w 64259"/>
                        <a:gd name="connsiteY1" fmla="*/ 8950 h 37043"/>
                        <a:gd name="connsiteX2" fmla="*/ 15849 w 64259"/>
                        <a:gd name="connsiteY2" fmla="*/ 8093 h 37043"/>
                        <a:gd name="connsiteX3" fmla="*/ 15849 w 64259"/>
                        <a:gd name="connsiteY3" fmla="*/ 12189 h 37043"/>
                        <a:gd name="connsiteX4" fmla="*/ 16354 w 64259"/>
                        <a:gd name="connsiteY4" fmla="*/ 13141 h 37043"/>
                        <a:gd name="connsiteX5" fmla="*/ 16802 w 64259"/>
                        <a:gd name="connsiteY5" fmla="*/ 13141 h 37043"/>
                        <a:gd name="connsiteX6" fmla="*/ 25469 w 64259"/>
                        <a:gd name="connsiteY6" fmla="*/ 15903 h 37043"/>
                        <a:gd name="connsiteX7" fmla="*/ 25460 w 64259"/>
                        <a:gd name="connsiteY7" fmla="*/ 16846 h 37043"/>
                        <a:gd name="connsiteX8" fmla="*/ 25469 w 64259"/>
                        <a:gd name="connsiteY8" fmla="*/ 16856 h 37043"/>
                        <a:gd name="connsiteX9" fmla="*/ 30232 w 64259"/>
                        <a:gd name="connsiteY9" fmla="*/ 18761 h 37043"/>
                        <a:gd name="connsiteX10" fmla="*/ 30546 w 64259"/>
                        <a:gd name="connsiteY10" fmla="*/ 19647 h 37043"/>
                        <a:gd name="connsiteX11" fmla="*/ 30899 w 64259"/>
                        <a:gd name="connsiteY11" fmla="*/ 19713 h 37043"/>
                        <a:gd name="connsiteX12" fmla="*/ 40900 w 64259"/>
                        <a:gd name="connsiteY12" fmla="*/ 19713 h 37043"/>
                        <a:gd name="connsiteX13" fmla="*/ 45377 w 64259"/>
                        <a:gd name="connsiteY13" fmla="*/ 20285 h 37043"/>
                        <a:gd name="connsiteX14" fmla="*/ 44329 w 64259"/>
                        <a:gd name="connsiteY14" fmla="*/ 24857 h 37043"/>
                        <a:gd name="connsiteX15" fmla="*/ 44214 w 64259"/>
                        <a:gd name="connsiteY15" fmla="*/ 25790 h 37043"/>
                        <a:gd name="connsiteX16" fmla="*/ 44329 w 64259"/>
                        <a:gd name="connsiteY16" fmla="*/ 25905 h 37043"/>
                        <a:gd name="connsiteX17" fmla="*/ 46234 w 64259"/>
                        <a:gd name="connsiteY17" fmla="*/ 29524 h 37043"/>
                        <a:gd name="connsiteX18" fmla="*/ 46234 w 64259"/>
                        <a:gd name="connsiteY18" fmla="*/ 30667 h 37043"/>
                        <a:gd name="connsiteX19" fmla="*/ 59378 w 64259"/>
                        <a:gd name="connsiteY19" fmla="*/ 33429 h 37043"/>
                        <a:gd name="connsiteX20" fmla="*/ 63569 w 64259"/>
                        <a:gd name="connsiteY20" fmla="*/ 36954 h 37043"/>
                        <a:gd name="connsiteX21" fmla="*/ 63569 w 64259"/>
                        <a:gd name="connsiteY21" fmla="*/ 35525 h 37043"/>
                        <a:gd name="connsiteX22" fmla="*/ 60140 w 64259"/>
                        <a:gd name="connsiteY22" fmla="*/ 29238 h 37043"/>
                        <a:gd name="connsiteX23" fmla="*/ 49663 w 64259"/>
                        <a:gd name="connsiteY23" fmla="*/ 29238 h 37043"/>
                        <a:gd name="connsiteX24" fmla="*/ 48520 w 64259"/>
                        <a:gd name="connsiteY24" fmla="*/ 25619 h 37043"/>
                        <a:gd name="connsiteX25" fmla="*/ 46900 w 64259"/>
                        <a:gd name="connsiteY25" fmla="*/ 24857 h 37043"/>
                        <a:gd name="connsiteX26" fmla="*/ 47853 w 64259"/>
                        <a:gd name="connsiteY26" fmla="*/ 24095 h 37043"/>
                        <a:gd name="connsiteX27" fmla="*/ 47853 w 64259"/>
                        <a:gd name="connsiteY27" fmla="*/ 22952 h 37043"/>
                        <a:gd name="connsiteX28" fmla="*/ 48520 w 64259"/>
                        <a:gd name="connsiteY28" fmla="*/ 21714 h 37043"/>
                        <a:gd name="connsiteX29" fmla="*/ 38995 w 64259"/>
                        <a:gd name="connsiteY29" fmla="*/ 17808 h 37043"/>
                        <a:gd name="connsiteX30" fmla="*/ 33375 w 64259"/>
                        <a:gd name="connsiteY30" fmla="*/ 17808 h 37043"/>
                        <a:gd name="connsiteX31" fmla="*/ 33375 w 64259"/>
                        <a:gd name="connsiteY31" fmla="*/ 16475 h 37043"/>
                        <a:gd name="connsiteX32" fmla="*/ 28803 w 64259"/>
                        <a:gd name="connsiteY32" fmla="*/ 14570 h 37043"/>
                        <a:gd name="connsiteX33" fmla="*/ 29279 w 64259"/>
                        <a:gd name="connsiteY33" fmla="*/ 11807 h 37043"/>
                        <a:gd name="connsiteX34" fmla="*/ 20707 w 64259"/>
                        <a:gd name="connsiteY34" fmla="*/ 10760 h 37043"/>
                        <a:gd name="connsiteX35" fmla="*/ 19278 w 64259"/>
                        <a:gd name="connsiteY35" fmla="*/ 10760 h 37043"/>
                        <a:gd name="connsiteX36" fmla="*/ 20612 w 64259"/>
                        <a:gd name="connsiteY36" fmla="*/ 9426 h 37043"/>
                        <a:gd name="connsiteX37" fmla="*/ 20612 w 64259"/>
                        <a:gd name="connsiteY37" fmla="*/ 7616 h 37043"/>
                        <a:gd name="connsiteX38" fmla="*/ 17849 w 64259"/>
                        <a:gd name="connsiteY38" fmla="*/ 5997 h 37043"/>
                        <a:gd name="connsiteX39" fmla="*/ 13753 w 64259"/>
                        <a:gd name="connsiteY39" fmla="*/ 6664 h 37043"/>
                        <a:gd name="connsiteX40" fmla="*/ 14420 w 64259"/>
                        <a:gd name="connsiteY40" fmla="*/ 2378 h 37043"/>
                        <a:gd name="connsiteX41" fmla="*/ 4895 w 64259"/>
                        <a:gd name="connsiteY41" fmla="*/ 2378 h 37043"/>
                        <a:gd name="connsiteX42" fmla="*/ 4895 w 64259"/>
                        <a:gd name="connsiteY42" fmla="*/ 3711 h 37043"/>
                        <a:gd name="connsiteX43" fmla="*/ 10896 w 64259"/>
                        <a:gd name="connsiteY43" fmla="*/ 1997 h 37043"/>
                        <a:gd name="connsiteX44" fmla="*/ 10134 w 64259"/>
                        <a:gd name="connsiteY44" fmla="*/ 8379 h 37043"/>
                        <a:gd name="connsiteX45" fmla="*/ 7086 w 64259"/>
                        <a:gd name="connsiteY45" fmla="*/ 9998 h 37043"/>
                        <a:gd name="connsiteX46" fmla="*/ 799 w 64259"/>
                        <a:gd name="connsiteY46" fmla="*/ 13998 h 37043"/>
                        <a:gd name="connsiteX47" fmla="*/ 4514 w 64259"/>
                        <a:gd name="connsiteY47" fmla="*/ 17046 h 37043"/>
                        <a:gd name="connsiteX48" fmla="*/ 6133 w 64259"/>
                        <a:gd name="connsiteY48" fmla="*/ 12093 h 37043"/>
                        <a:gd name="connsiteX49" fmla="*/ 8515 w 64259"/>
                        <a:gd name="connsiteY49" fmla="*/ 10855 h 37043"/>
                        <a:gd name="connsiteX50" fmla="*/ 4610 w 64259"/>
                        <a:gd name="connsiteY50" fmla="*/ 15141 h 37043"/>
                        <a:gd name="connsiteX51" fmla="*/ 2133 w 64259"/>
                        <a:gd name="connsiteY51" fmla="*/ 15141 h 37043"/>
                        <a:gd name="connsiteX52" fmla="*/ 6133 w 64259"/>
                        <a:gd name="connsiteY52" fmla="*/ 12093 h 3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59" h="37043">
                          <a:moveTo>
                            <a:pt x="4514" y="17046"/>
                          </a:moveTo>
                          <a:cubicBezTo>
                            <a:pt x="7743" y="14999"/>
                            <a:pt x="10448" y="12227"/>
                            <a:pt x="12420" y="8950"/>
                          </a:cubicBezTo>
                          <a:cubicBezTo>
                            <a:pt x="13487" y="8407"/>
                            <a:pt x="14658" y="8112"/>
                            <a:pt x="15849" y="8093"/>
                          </a:cubicBezTo>
                          <a:cubicBezTo>
                            <a:pt x="20326" y="8760"/>
                            <a:pt x="16516" y="10474"/>
                            <a:pt x="15849" y="12189"/>
                          </a:cubicBezTo>
                          <a:cubicBezTo>
                            <a:pt x="15725" y="12589"/>
                            <a:pt x="15954" y="13017"/>
                            <a:pt x="16354" y="13141"/>
                          </a:cubicBezTo>
                          <a:cubicBezTo>
                            <a:pt x="16497" y="13189"/>
                            <a:pt x="16659" y="13189"/>
                            <a:pt x="16802" y="13141"/>
                          </a:cubicBezTo>
                          <a:cubicBezTo>
                            <a:pt x="19945" y="12665"/>
                            <a:pt x="27470" y="10760"/>
                            <a:pt x="25469" y="15903"/>
                          </a:cubicBezTo>
                          <a:cubicBezTo>
                            <a:pt x="25203" y="16160"/>
                            <a:pt x="25203" y="16580"/>
                            <a:pt x="25460" y="16846"/>
                          </a:cubicBezTo>
                          <a:cubicBezTo>
                            <a:pt x="25460" y="16846"/>
                            <a:pt x="25469" y="16856"/>
                            <a:pt x="25469" y="16856"/>
                          </a:cubicBezTo>
                          <a:cubicBezTo>
                            <a:pt x="26422" y="16856"/>
                            <a:pt x="30708" y="17713"/>
                            <a:pt x="30232" y="18761"/>
                          </a:cubicBezTo>
                          <a:cubicBezTo>
                            <a:pt x="30070" y="19094"/>
                            <a:pt x="30213" y="19494"/>
                            <a:pt x="30546" y="19647"/>
                          </a:cubicBezTo>
                          <a:cubicBezTo>
                            <a:pt x="30651" y="19704"/>
                            <a:pt x="30775" y="19723"/>
                            <a:pt x="30899" y="19713"/>
                          </a:cubicBezTo>
                          <a:cubicBezTo>
                            <a:pt x="34232" y="19523"/>
                            <a:pt x="37566" y="19523"/>
                            <a:pt x="40900" y="19713"/>
                          </a:cubicBezTo>
                          <a:cubicBezTo>
                            <a:pt x="42405" y="19742"/>
                            <a:pt x="43910" y="19932"/>
                            <a:pt x="45377" y="20285"/>
                          </a:cubicBezTo>
                          <a:cubicBezTo>
                            <a:pt x="46424" y="21428"/>
                            <a:pt x="44805" y="23999"/>
                            <a:pt x="44329" y="24857"/>
                          </a:cubicBezTo>
                          <a:cubicBezTo>
                            <a:pt x="44043" y="25085"/>
                            <a:pt x="43986" y="25505"/>
                            <a:pt x="44214" y="25790"/>
                          </a:cubicBezTo>
                          <a:cubicBezTo>
                            <a:pt x="44253" y="25838"/>
                            <a:pt x="44291" y="25876"/>
                            <a:pt x="44329" y="25905"/>
                          </a:cubicBezTo>
                          <a:cubicBezTo>
                            <a:pt x="46043" y="26762"/>
                            <a:pt x="47377" y="27714"/>
                            <a:pt x="46234" y="29524"/>
                          </a:cubicBezTo>
                          <a:cubicBezTo>
                            <a:pt x="45091" y="31334"/>
                            <a:pt x="46234" y="30572"/>
                            <a:pt x="46234" y="30667"/>
                          </a:cubicBezTo>
                          <a:cubicBezTo>
                            <a:pt x="50520" y="31905"/>
                            <a:pt x="58140" y="28381"/>
                            <a:pt x="59378" y="33429"/>
                          </a:cubicBezTo>
                          <a:cubicBezTo>
                            <a:pt x="60140" y="36573"/>
                            <a:pt x="59378" y="37335"/>
                            <a:pt x="63569" y="36954"/>
                          </a:cubicBezTo>
                          <a:cubicBezTo>
                            <a:pt x="64236" y="36954"/>
                            <a:pt x="64712" y="35620"/>
                            <a:pt x="63569" y="35525"/>
                          </a:cubicBezTo>
                          <a:cubicBezTo>
                            <a:pt x="59474" y="35525"/>
                            <a:pt x="62521" y="30857"/>
                            <a:pt x="60140" y="29238"/>
                          </a:cubicBezTo>
                          <a:cubicBezTo>
                            <a:pt x="57759" y="27619"/>
                            <a:pt x="52139" y="30667"/>
                            <a:pt x="49663" y="29238"/>
                          </a:cubicBezTo>
                          <a:cubicBezTo>
                            <a:pt x="47186" y="27810"/>
                            <a:pt x="49663" y="27429"/>
                            <a:pt x="48520" y="25619"/>
                          </a:cubicBezTo>
                          <a:cubicBezTo>
                            <a:pt x="47377" y="23809"/>
                            <a:pt x="47091" y="25619"/>
                            <a:pt x="46900" y="24857"/>
                          </a:cubicBezTo>
                          <a:cubicBezTo>
                            <a:pt x="46710" y="24095"/>
                            <a:pt x="47853" y="24095"/>
                            <a:pt x="47853" y="24095"/>
                          </a:cubicBezTo>
                          <a:cubicBezTo>
                            <a:pt x="47958" y="23723"/>
                            <a:pt x="47958" y="23323"/>
                            <a:pt x="47853" y="22952"/>
                          </a:cubicBezTo>
                          <a:cubicBezTo>
                            <a:pt x="47853" y="22095"/>
                            <a:pt x="48424" y="22190"/>
                            <a:pt x="48520" y="21714"/>
                          </a:cubicBezTo>
                          <a:cubicBezTo>
                            <a:pt x="49472" y="16951"/>
                            <a:pt x="41852" y="18094"/>
                            <a:pt x="38995" y="17808"/>
                          </a:cubicBezTo>
                          <a:cubicBezTo>
                            <a:pt x="37118" y="17904"/>
                            <a:pt x="35251" y="17904"/>
                            <a:pt x="33375" y="17808"/>
                          </a:cubicBezTo>
                          <a:cubicBezTo>
                            <a:pt x="33375" y="17808"/>
                            <a:pt x="33375" y="16665"/>
                            <a:pt x="33375" y="16475"/>
                          </a:cubicBezTo>
                          <a:cubicBezTo>
                            <a:pt x="33375" y="16284"/>
                            <a:pt x="28803" y="14570"/>
                            <a:pt x="28803" y="14570"/>
                          </a:cubicBezTo>
                          <a:cubicBezTo>
                            <a:pt x="28803" y="14570"/>
                            <a:pt x="29756" y="12855"/>
                            <a:pt x="29279" y="11807"/>
                          </a:cubicBezTo>
                          <a:cubicBezTo>
                            <a:pt x="28803" y="10760"/>
                            <a:pt x="22707" y="10665"/>
                            <a:pt x="20707" y="10760"/>
                          </a:cubicBezTo>
                          <a:lnTo>
                            <a:pt x="19278" y="10760"/>
                          </a:lnTo>
                          <a:cubicBezTo>
                            <a:pt x="19973" y="10674"/>
                            <a:pt x="20526" y="10122"/>
                            <a:pt x="20612" y="9426"/>
                          </a:cubicBezTo>
                          <a:cubicBezTo>
                            <a:pt x="20612" y="8855"/>
                            <a:pt x="20612" y="8474"/>
                            <a:pt x="20612" y="7616"/>
                          </a:cubicBezTo>
                          <a:cubicBezTo>
                            <a:pt x="20612" y="6759"/>
                            <a:pt x="19087" y="6092"/>
                            <a:pt x="17849" y="5997"/>
                          </a:cubicBezTo>
                          <a:cubicBezTo>
                            <a:pt x="16449" y="5892"/>
                            <a:pt x="15049" y="6121"/>
                            <a:pt x="13753" y="6664"/>
                          </a:cubicBezTo>
                          <a:cubicBezTo>
                            <a:pt x="14420" y="5340"/>
                            <a:pt x="14658" y="3845"/>
                            <a:pt x="14420" y="2378"/>
                          </a:cubicBezTo>
                          <a:cubicBezTo>
                            <a:pt x="13277" y="-2289"/>
                            <a:pt x="8039" y="1140"/>
                            <a:pt x="4895" y="2378"/>
                          </a:cubicBezTo>
                          <a:cubicBezTo>
                            <a:pt x="4228" y="2378"/>
                            <a:pt x="4038" y="3997"/>
                            <a:pt x="4895" y="3711"/>
                          </a:cubicBezTo>
                          <a:cubicBezTo>
                            <a:pt x="5753" y="3425"/>
                            <a:pt x="9467" y="1711"/>
                            <a:pt x="10896" y="1997"/>
                          </a:cubicBezTo>
                          <a:cubicBezTo>
                            <a:pt x="12325" y="2282"/>
                            <a:pt x="11563" y="6188"/>
                            <a:pt x="10134" y="8379"/>
                          </a:cubicBezTo>
                          <a:lnTo>
                            <a:pt x="7086" y="9998"/>
                          </a:lnTo>
                          <a:cubicBezTo>
                            <a:pt x="4638" y="10665"/>
                            <a:pt x="2447" y="12065"/>
                            <a:pt x="799" y="13998"/>
                          </a:cubicBezTo>
                          <a:cubicBezTo>
                            <a:pt x="-1486" y="17618"/>
                            <a:pt x="1562" y="18665"/>
                            <a:pt x="4514" y="17046"/>
                          </a:cubicBezTo>
                          <a:close/>
                          <a:moveTo>
                            <a:pt x="6133" y="12093"/>
                          </a:moveTo>
                          <a:cubicBezTo>
                            <a:pt x="6972" y="11779"/>
                            <a:pt x="7772" y="11360"/>
                            <a:pt x="8515" y="10855"/>
                          </a:cubicBezTo>
                          <a:cubicBezTo>
                            <a:pt x="7581" y="12579"/>
                            <a:pt x="6238" y="14046"/>
                            <a:pt x="4610" y="15141"/>
                          </a:cubicBezTo>
                          <a:cubicBezTo>
                            <a:pt x="4610" y="15141"/>
                            <a:pt x="1276" y="16284"/>
                            <a:pt x="2133" y="15141"/>
                          </a:cubicBezTo>
                          <a:cubicBezTo>
                            <a:pt x="3171" y="13789"/>
                            <a:pt x="4552" y="12732"/>
                            <a:pt x="6133" y="12093"/>
                          </a:cubicBezTo>
                          <a:close/>
                        </a:path>
                      </a:pathLst>
                    </a:custGeom>
                    <a:solidFill>
                      <a:srgbClr val="000000"/>
                    </a:solidFill>
                    <a:ln w="9525" cap="flat">
                      <a:noFill/>
                      <a:prstDash val="solid"/>
                      <a:miter/>
                    </a:ln>
                  </p:spPr>
                  <p:txBody>
                    <a:bodyPr rtlCol="0" anchor="ctr"/>
                    <a:lstStyle/>
                    <a:p>
                      <a:pPr defTabSz="914378"/>
                      <a:endParaRPr lang="en-US"/>
                    </a:p>
                  </p:txBody>
                </p:sp>
                <p:sp>
                  <p:nvSpPr>
                    <p:cNvPr id="472" name="Freeform: Shape 471">
                      <a:extLst>
                        <a:ext uri="{FF2B5EF4-FFF2-40B4-BE49-F238E27FC236}">
                          <a16:creationId xmlns:a16="http://schemas.microsoft.com/office/drawing/2014/main" xmlns="" id="{688A8B4C-06B4-4912-91B2-D37F0D70EC9E}"/>
                        </a:ext>
                      </a:extLst>
                    </p:cNvPr>
                    <p:cNvSpPr/>
                    <p:nvPr/>
                  </p:nvSpPr>
                  <p:spPr>
                    <a:xfrm>
                      <a:off x="2643648" y="3506132"/>
                      <a:ext cx="50221" cy="27304"/>
                    </a:xfrm>
                    <a:custGeom>
                      <a:avLst/>
                      <a:gdLst>
                        <a:gd name="connsiteX0" fmla="*/ 0 w 50221"/>
                        <a:gd name="connsiteY0" fmla="*/ 14669 h 27304"/>
                        <a:gd name="connsiteX1" fmla="*/ 476 w 50221"/>
                        <a:gd name="connsiteY1" fmla="*/ 15335 h 27304"/>
                        <a:gd name="connsiteX2" fmla="*/ 8858 w 50221"/>
                        <a:gd name="connsiteY2" fmla="*/ 7906 h 27304"/>
                        <a:gd name="connsiteX3" fmla="*/ 13525 w 50221"/>
                        <a:gd name="connsiteY3" fmla="*/ 9430 h 27304"/>
                        <a:gd name="connsiteX4" fmla="*/ 12763 w 50221"/>
                        <a:gd name="connsiteY4" fmla="*/ 11621 h 27304"/>
                        <a:gd name="connsiteX5" fmla="*/ 13430 w 50221"/>
                        <a:gd name="connsiteY5" fmla="*/ 12382 h 27304"/>
                        <a:gd name="connsiteX6" fmla="*/ 20765 w 50221"/>
                        <a:gd name="connsiteY6" fmla="*/ 13430 h 27304"/>
                        <a:gd name="connsiteX7" fmla="*/ 20765 w 50221"/>
                        <a:gd name="connsiteY7" fmla="*/ 14288 h 27304"/>
                        <a:gd name="connsiteX8" fmla="*/ 26575 w 50221"/>
                        <a:gd name="connsiteY8" fmla="*/ 16002 h 27304"/>
                        <a:gd name="connsiteX9" fmla="*/ 25622 w 50221"/>
                        <a:gd name="connsiteY9" fmla="*/ 20003 h 27304"/>
                        <a:gd name="connsiteX10" fmla="*/ 29718 w 50221"/>
                        <a:gd name="connsiteY10" fmla="*/ 20003 h 27304"/>
                        <a:gd name="connsiteX11" fmla="*/ 32004 w 50221"/>
                        <a:gd name="connsiteY11" fmla="*/ 19240 h 27304"/>
                        <a:gd name="connsiteX12" fmla="*/ 32004 w 50221"/>
                        <a:gd name="connsiteY12" fmla="*/ 20383 h 27304"/>
                        <a:gd name="connsiteX13" fmla="*/ 32861 w 50221"/>
                        <a:gd name="connsiteY13" fmla="*/ 21622 h 27304"/>
                        <a:gd name="connsiteX14" fmla="*/ 34766 w 50221"/>
                        <a:gd name="connsiteY14" fmla="*/ 21622 h 27304"/>
                        <a:gd name="connsiteX15" fmla="*/ 36004 w 50221"/>
                        <a:gd name="connsiteY15" fmla="*/ 20955 h 27304"/>
                        <a:gd name="connsiteX16" fmla="*/ 38576 w 50221"/>
                        <a:gd name="connsiteY16" fmla="*/ 21622 h 27304"/>
                        <a:gd name="connsiteX17" fmla="*/ 41720 w 50221"/>
                        <a:gd name="connsiteY17" fmla="*/ 22574 h 27304"/>
                        <a:gd name="connsiteX18" fmla="*/ 41243 w 50221"/>
                        <a:gd name="connsiteY18" fmla="*/ 26670 h 27304"/>
                        <a:gd name="connsiteX19" fmla="*/ 49149 w 50221"/>
                        <a:gd name="connsiteY19" fmla="*/ 26670 h 27304"/>
                        <a:gd name="connsiteX20" fmla="*/ 49149 w 50221"/>
                        <a:gd name="connsiteY20" fmla="*/ 25146 h 27304"/>
                        <a:gd name="connsiteX21" fmla="*/ 45434 w 50221"/>
                        <a:gd name="connsiteY21" fmla="*/ 25146 h 27304"/>
                        <a:gd name="connsiteX22" fmla="*/ 43625 w 50221"/>
                        <a:gd name="connsiteY22" fmla="*/ 21241 h 27304"/>
                        <a:gd name="connsiteX23" fmla="*/ 43053 w 50221"/>
                        <a:gd name="connsiteY23" fmla="*/ 20288 h 27304"/>
                        <a:gd name="connsiteX24" fmla="*/ 37719 w 50221"/>
                        <a:gd name="connsiteY24" fmla="*/ 18288 h 27304"/>
                        <a:gd name="connsiteX25" fmla="*/ 35147 w 50221"/>
                        <a:gd name="connsiteY25" fmla="*/ 19336 h 27304"/>
                        <a:gd name="connsiteX26" fmla="*/ 33719 w 50221"/>
                        <a:gd name="connsiteY26" fmla="*/ 16764 h 27304"/>
                        <a:gd name="connsiteX27" fmla="*/ 32985 w 50221"/>
                        <a:gd name="connsiteY27" fmla="*/ 16164 h 27304"/>
                        <a:gd name="connsiteX28" fmla="*/ 32861 w 50221"/>
                        <a:gd name="connsiteY28" fmla="*/ 16192 h 27304"/>
                        <a:gd name="connsiteX29" fmla="*/ 27527 w 50221"/>
                        <a:gd name="connsiteY29" fmla="*/ 16192 h 27304"/>
                        <a:gd name="connsiteX30" fmla="*/ 29242 w 50221"/>
                        <a:gd name="connsiteY30" fmla="*/ 14002 h 27304"/>
                        <a:gd name="connsiteX31" fmla="*/ 27242 w 50221"/>
                        <a:gd name="connsiteY31" fmla="*/ 11621 h 27304"/>
                        <a:gd name="connsiteX32" fmla="*/ 24098 w 50221"/>
                        <a:gd name="connsiteY32" fmla="*/ 12097 h 27304"/>
                        <a:gd name="connsiteX33" fmla="*/ 22098 w 50221"/>
                        <a:gd name="connsiteY33" fmla="*/ 11049 h 27304"/>
                        <a:gd name="connsiteX34" fmla="*/ 18288 w 50221"/>
                        <a:gd name="connsiteY34" fmla="*/ 9811 h 27304"/>
                        <a:gd name="connsiteX35" fmla="*/ 15812 w 50221"/>
                        <a:gd name="connsiteY35" fmla="*/ 9811 h 27304"/>
                        <a:gd name="connsiteX36" fmla="*/ 14954 w 50221"/>
                        <a:gd name="connsiteY36" fmla="*/ 8382 h 27304"/>
                        <a:gd name="connsiteX37" fmla="*/ 14954 w 50221"/>
                        <a:gd name="connsiteY37" fmla="*/ 5524 h 27304"/>
                        <a:gd name="connsiteX38" fmla="*/ 11335 w 50221"/>
                        <a:gd name="connsiteY38" fmla="*/ 4096 h 27304"/>
                        <a:gd name="connsiteX39" fmla="*/ 7906 w 50221"/>
                        <a:gd name="connsiteY39" fmla="*/ 5334 h 27304"/>
                        <a:gd name="connsiteX40" fmla="*/ 4572 w 50221"/>
                        <a:gd name="connsiteY40" fmla="*/ 0 h 27304"/>
                        <a:gd name="connsiteX41" fmla="*/ 4096 w 50221"/>
                        <a:gd name="connsiteY41" fmla="*/ 1524 h 27304"/>
                        <a:gd name="connsiteX42" fmla="*/ 5525 w 50221"/>
                        <a:gd name="connsiteY42" fmla="*/ 6477 h 27304"/>
                        <a:gd name="connsiteX43" fmla="*/ 0 w 50221"/>
                        <a:gd name="connsiteY43" fmla="*/ 14669 h 27304"/>
                        <a:gd name="connsiteX44" fmla="*/ 3524 w 50221"/>
                        <a:gd name="connsiteY44" fmla="*/ 12002 h 27304"/>
                        <a:gd name="connsiteX45" fmla="*/ 6096 w 50221"/>
                        <a:gd name="connsiteY45" fmla="*/ 9430 h 27304"/>
                        <a:gd name="connsiteX46" fmla="*/ 5620 w 50221"/>
                        <a:gd name="connsiteY46" fmla="*/ 10478 h 27304"/>
                        <a:gd name="connsiteX47" fmla="*/ 3524 w 50221"/>
                        <a:gd name="connsiteY47" fmla="*/ 12002 h 2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221" h="27304">
                          <a:moveTo>
                            <a:pt x="0" y="14669"/>
                          </a:moveTo>
                          <a:cubicBezTo>
                            <a:pt x="19" y="14964"/>
                            <a:pt x="200" y="15221"/>
                            <a:pt x="476" y="15335"/>
                          </a:cubicBezTo>
                          <a:cubicBezTo>
                            <a:pt x="4191" y="16478"/>
                            <a:pt x="7525" y="12192"/>
                            <a:pt x="8858" y="7906"/>
                          </a:cubicBezTo>
                          <a:cubicBezTo>
                            <a:pt x="10192" y="7906"/>
                            <a:pt x="13049" y="7334"/>
                            <a:pt x="13525" y="9430"/>
                          </a:cubicBezTo>
                          <a:cubicBezTo>
                            <a:pt x="13230" y="10144"/>
                            <a:pt x="12973" y="10878"/>
                            <a:pt x="12763" y="11621"/>
                          </a:cubicBezTo>
                          <a:cubicBezTo>
                            <a:pt x="12763" y="11621"/>
                            <a:pt x="12763" y="12287"/>
                            <a:pt x="13430" y="12382"/>
                          </a:cubicBezTo>
                          <a:cubicBezTo>
                            <a:pt x="15430" y="12382"/>
                            <a:pt x="21717" y="10001"/>
                            <a:pt x="20765" y="13430"/>
                          </a:cubicBezTo>
                          <a:cubicBezTo>
                            <a:pt x="20593" y="13687"/>
                            <a:pt x="20593" y="14030"/>
                            <a:pt x="20765" y="14288"/>
                          </a:cubicBezTo>
                          <a:cubicBezTo>
                            <a:pt x="22384" y="15335"/>
                            <a:pt x="26003" y="13430"/>
                            <a:pt x="26575" y="16002"/>
                          </a:cubicBezTo>
                          <a:cubicBezTo>
                            <a:pt x="27146" y="18574"/>
                            <a:pt x="24289" y="18288"/>
                            <a:pt x="25622" y="20003"/>
                          </a:cubicBezTo>
                          <a:cubicBezTo>
                            <a:pt x="26956" y="21717"/>
                            <a:pt x="28480" y="20003"/>
                            <a:pt x="29718" y="20003"/>
                          </a:cubicBezTo>
                          <a:cubicBezTo>
                            <a:pt x="30956" y="20003"/>
                            <a:pt x="31147" y="18955"/>
                            <a:pt x="32004" y="19240"/>
                          </a:cubicBezTo>
                          <a:cubicBezTo>
                            <a:pt x="32861" y="19526"/>
                            <a:pt x="32004" y="20003"/>
                            <a:pt x="32004" y="20383"/>
                          </a:cubicBezTo>
                          <a:cubicBezTo>
                            <a:pt x="32004" y="20764"/>
                            <a:pt x="32004" y="21336"/>
                            <a:pt x="32861" y="21622"/>
                          </a:cubicBezTo>
                          <a:cubicBezTo>
                            <a:pt x="33719" y="21907"/>
                            <a:pt x="34100" y="21622"/>
                            <a:pt x="34766" y="21622"/>
                          </a:cubicBezTo>
                          <a:cubicBezTo>
                            <a:pt x="35433" y="21622"/>
                            <a:pt x="35624" y="20955"/>
                            <a:pt x="36004" y="20955"/>
                          </a:cubicBezTo>
                          <a:cubicBezTo>
                            <a:pt x="36900" y="21022"/>
                            <a:pt x="37767" y="21241"/>
                            <a:pt x="38576" y="21622"/>
                          </a:cubicBezTo>
                          <a:cubicBezTo>
                            <a:pt x="38576" y="21622"/>
                            <a:pt x="42100" y="23241"/>
                            <a:pt x="41720" y="22574"/>
                          </a:cubicBezTo>
                          <a:cubicBezTo>
                            <a:pt x="42291" y="23527"/>
                            <a:pt x="40100" y="25241"/>
                            <a:pt x="41243" y="26670"/>
                          </a:cubicBezTo>
                          <a:cubicBezTo>
                            <a:pt x="42386" y="28099"/>
                            <a:pt x="47625" y="26670"/>
                            <a:pt x="49149" y="26670"/>
                          </a:cubicBezTo>
                          <a:cubicBezTo>
                            <a:pt x="50673" y="26670"/>
                            <a:pt x="50483" y="25051"/>
                            <a:pt x="49149" y="25146"/>
                          </a:cubicBezTo>
                          <a:cubicBezTo>
                            <a:pt x="47816" y="25241"/>
                            <a:pt x="45529" y="25622"/>
                            <a:pt x="45434" y="25146"/>
                          </a:cubicBezTo>
                          <a:cubicBezTo>
                            <a:pt x="42196" y="23813"/>
                            <a:pt x="43053" y="22860"/>
                            <a:pt x="43625" y="21241"/>
                          </a:cubicBezTo>
                          <a:cubicBezTo>
                            <a:pt x="44196" y="19621"/>
                            <a:pt x="43625" y="20193"/>
                            <a:pt x="43053" y="20288"/>
                          </a:cubicBezTo>
                          <a:cubicBezTo>
                            <a:pt x="40862" y="20288"/>
                            <a:pt x="39433" y="18288"/>
                            <a:pt x="37719" y="18288"/>
                          </a:cubicBezTo>
                          <a:cubicBezTo>
                            <a:pt x="36004" y="18288"/>
                            <a:pt x="35433" y="19336"/>
                            <a:pt x="35147" y="19336"/>
                          </a:cubicBezTo>
                          <a:cubicBezTo>
                            <a:pt x="32575" y="19336"/>
                            <a:pt x="33814" y="18574"/>
                            <a:pt x="33719" y="16764"/>
                          </a:cubicBezTo>
                          <a:cubicBezTo>
                            <a:pt x="33680" y="16402"/>
                            <a:pt x="33357" y="16126"/>
                            <a:pt x="32985" y="16164"/>
                          </a:cubicBezTo>
                          <a:cubicBezTo>
                            <a:pt x="32947" y="16173"/>
                            <a:pt x="32899" y="16183"/>
                            <a:pt x="32861" y="16192"/>
                          </a:cubicBezTo>
                          <a:cubicBezTo>
                            <a:pt x="31433" y="16764"/>
                            <a:pt x="27623" y="19717"/>
                            <a:pt x="27527" y="16192"/>
                          </a:cubicBezTo>
                          <a:cubicBezTo>
                            <a:pt x="27527" y="15716"/>
                            <a:pt x="29146" y="14764"/>
                            <a:pt x="29242" y="14002"/>
                          </a:cubicBezTo>
                          <a:cubicBezTo>
                            <a:pt x="29337" y="13240"/>
                            <a:pt x="28670" y="12002"/>
                            <a:pt x="27242" y="11621"/>
                          </a:cubicBezTo>
                          <a:cubicBezTo>
                            <a:pt x="26175" y="11582"/>
                            <a:pt x="25108" y="11744"/>
                            <a:pt x="24098" y="12097"/>
                          </a:cubicBezTo>
                          <a:cubicBezTo>
                            <a:pt x="20003" y="12668"/>
                            <a:pt x="23432" y="12097"/>
                            <a:pt x="22098" y="11049"/>
                          </a:cubicBezTo>
                          <a:cubicBezTo>
                            <a:pt x="21146" y="9982"/>
                            <a:pt x="19688" y="9515"/>
                            <a:pt x="18288" y="9811"/>
                          </a:cubicBezTo>
                          <a:cubicBezTo>
                            <a:pt x="17469" y="9944"/>
                            <a:pt x="16631" y="9944"/>
                            <a:pt x="15812" y="9811"/>
                          </a:cubicBezTo>
                          <a:cubicBezTo>
                            <a:pt x="13621" y="9239"/>
                            <a:pt x="15050" y="9811"/>
                            <a:pt x="14954" y="8382"/>
                          </a:cubicBezTo>
                          <a:cubicBezTo>
                            <a:pt x="14859" y="6953"/>
                            <a:pt x="15716" y="6667"/>
                            <a:pt x="14954" y="5524"/>
                          </a:cubicBezTo>
                          <a:cubicBezTo>
                            <a:pt x="14192" y="4381"/>
                            <a:pt x="13145" y="3810"/>
                            <a:pt x="11335" y="4096"/>
                          </a:cubicBezTo>
                          <a:cubicBezTo>
                            <a:pt x="10154" y="4381"/>
                            <a:pt x="9001" y="4801"/>
                            <a:pt x="7906" y="5334"/>
                          </a:cubicBezTo>
                          <a:cubicBezTo>
                            <a:pt x="7906" y="2381"/>
                            <a:pt x="7334" y="0"/>
                            <a:pt x="4572" y="0"/>
                          </a:cubicBezTo>
                          <a:cubicBezTo>
                            <a:pt x="3810" y="0"/>
                            <a:pt x="3143" y="1429"/>
                            <a:pt x="4096" y="1524"/>
                          </a:cubicBezTo>
                          <a:cubicBezTo>
                            <a:pt x="5048" y="1619"/>
                            <a:pt x="6096" y="4286"/>
                            <a:pt x="5525" y="6477"/>
                          </a:cubicBezTo>
                          <a:cubicBezTo>
                            <a:pt x="3524" y="8954"/>
                            <a:pt x="286" y="11811"/>
                            <a:pt x="0" y="14669"/>
                          </a:cubicBezTo>
                          <a:close/>
                          <a:moveTo>
                            <a:pt x="3524" y="12002"/>
                          </a:moveTo>
                          <a:cubicBezTo>
                            <a:pt x="4229" y="11001"/>
                            <a:pt x="5096" y="10135"/>
                            <a:pt x="6096" y="9430"/>
                          </a:cubicBezTo>
                          <a:cubicBezTo>
                            <a:pt x="6029" y="9811"/>
                            <a:pt x="5867" y="10173"/>
                            <a:pt x="5620" y="10478"/>
                          </a:cubicBezTo>
                          <a:cubicBezTo>
                            <a:pt x="5525" y="11049"/>
                            <a:pt x="2858" y="14097"/>
                            <a:pt x="3524" y="12002"/>
                          </a:cubicBezTo>
                          <a:close/>
                        </a:path>
                      </a:pathLst>
                    </a:custGeom>
                    <a:solidFill>
                      <a:srgbClr val="000000"/>
                    </a:solidFill>
                    <a:ln w="9525" cap="flat">
                      <a:noFill/>
                      <a:prstDash val="solid"/>
                      <a:miter/>
                    </a:ln>
                  </p:spPr>
                  <p:txBody>
                    <a:bodyPr rtlCol="0" anchor="ctr"/>
                    <a:lstStyle/>
                    <a:p>
                      <a:pPr defTabSz="914378"/>
                      <a:endParaRPr lang="en-US"/>
                    </a:p>
                  </p:txBody>
                </p:sp>
                <p:sp>
                  <p:nvSpPr>
                    <p:cNvPr id="473" name="Freeform: Shape 472">
                      <a:extLst>
                        <a:ext uri="{FF2B5EF4-FFF2-40B4-BE49-F238E27FC236}">
                          <a16:creationId xmlns:a16="http://schemas.microsoft.com/office/drawing/2014/main" xmlns="" id="{F0C5CA9B-04A3-4E28-93DD-144327187D48}"/>
                        </a:ext>
                      </a:extLst>
                    </p:cNvPr>
                    <p:cNvSpPr/>
                    <p:nvPr/>
                  </p:nvSpPr>
                  <p:spPr>
                    <a:xfrm>
                      <a:off x="2591927" y="3521947"/>
                      <a:ext cx="65404" cy="36853"/>
                    </a:xfrm>
                    <a:custGeom>
                      <a:avLst/>
                      <a:gdLst>
                        <a:gd name="connsiteX0" fmla="*/ 6382 w 65404"/>
                        <a:gd name="connsiteY0" fmla="*/ 16856 h 36853"/>
                        <a:gd name="connsiteX1" fmla="*/ 14288 w 65404"/>
                        <a:gd name="connsiteY1" fmla="*/ 8760 h 36853"/>
                        <a:gd name="connsiteX2" fmla="*/ 17717 w 65404"/>
                        <a:gd name="connsiteY2" fmla="*/ 7902 h 36853"/>
                        <a:gd name="connsiteX3" fmla="*/ 17717 w 65404"/>
                        <a:gd name="connsiteY3" fmla="*/ 11998 h 36853"/>
                        <a:gd name="connsiteX4" fmla="*/ 18574 w 65404"/>
                        <a:gd name="connsiteY4" fmla="*/ 12951 h 36853"/>
                        <a:gd name="connsiteX5" fmla="*/ 27242 w 65404"/>
                        <a:gd name="connsiteY5" fmla="*/ 15713 h 36853"/>
                        <a:gd name="connsiteX6" fmla="*/ 27242 w 65404"/>
                        <a:gd name="connsiteY6" fmla="*/ 16665 h 36853"/>
                        <a:gd name="connsiteX7" fmla="*/ 32099 w 65404"/>
                        <a:gd name="connsiteY7" fmla="*/ 18570 h 36853"/>
                        <a:gd name="connsiteX8" fmla="*/ 32414 w 65404"/>
                        <a:gd name="connsiteY8" fmla="*/ 19456 h 36853"/>
                        <a:gd name="connsiteX9" fmla="*/ 32671 w 65404"/>
                        <a:gd name="connsiteY9" fmla="*/ 19523 h 36853"/>
                        <a:gd name="connsiteX10" fmla="*/ 42196 w 65404"/>
                        <a:gd name="connsiteY10" fmla="*/ 19523 h 36853"/>
                        <a:gd name="connsiteX11" fmla="*/ 46768 w 65404"/>
                        <a:gd name="connsiteY11" fmla="*/ 20094 h 36853"/>
                        <a:gd name="connsiteX12" fmla="*/ 45625 w 65404"/>
                        <a:gd name="connsiteY12" fmla="*/ 24666 h 36853"/>
                        <a:gd name="connsiteX13" fmla="*/ 45625 w 65404"/>
                        <a:gd name="connsiteY13" fmla="*/ 25714 h 36853"/>
                        <a:gd name="connsiteX14" fmla="*/ 47434 w 65404"/>
                        <a:gd name="connsiteY14" fmla="*/ 29334 h 36853"/>
                        <a:gd name="connsiteX15" fmla="*/ 47434 w 65404"/>
                        <a:gd name="connsiteY15" fmla="*/ 30477 h 36853"/>
                        <a:gd name="connsiteX16" fmla="*/ 60484 w 65404"/>
                        <a:gd name="connsiteY16" fmla="*/ 33239 h 36853"/>
                        <a:gd name="connsiteX17" fmla="*/ 64675 w 65404"/>
                        <a:gd name="connsiteY17" fmla="*/ 36763 h 36853"/>
                        <a:gd name="connsiteX18" fmla="*/ 64675 w 65404"/>
                        <a:gd name="connsiteY18" fmla="*/ 35334 h 36853"/>
                        <a:gd name="connsiteX19" fmla="*/ 61341 w 65404"/>
                        <a:gd name="connsiteY19" fmla="*/ 29048 h 36853"/>
                        <a:gd name="connsiteX20" fmla="*/ 50768 w 65404"/>
                        <a:gd name="connsiteY20" fmla="*/ 29048 h 36853"/>
                        <a:gd name="connsiteX21" fmla="*/ 49721 w 65404"/>
                        <a:gd name="connsiteY21" fmla="*/ 25428 h 36853"/>
                        <a:gd name="connsiteX22" fmla="*/ 48006 w 65404"/>
                        <a:gd name="connsiteY22" fmla="*/ 24762 h 36853"/>
                        <a:gd name="connsiteX23" fmla="*/ 47244 w 65404"/>
                        <a:gd name="connsiteY23" fmla="*/ 24095 h 36853"/>
                        <a:gd name="connsiteX24" fmla="*/ 47244 w 65404"/>
                        <a:gd name="connsiteY24" fmla="*/ 22952 h 36853"/>
                        <a:gd name="connsiteX25" fmla="*/ 47815 w 65404"/>
                        <a:gd name="connsiteY25" fmla="*/ 21714 h 36853"/>
                        <a:gd name="connsiteX26" fmla="*/ 38290 w 65404"/>
                        <a:gd name="connsiteY26" fmla="*/ 17808 h 36853"/>
                        <a:gd name="connsiteX27" fmla="*/ 32671 w 65404"/>
                        <a:gd name="connsiteY27" fmla="*/ 17808 h 36853"/>
                        <a:gd name="connsiteX28" fmla="*/ 32671 w 65404"/>
                        <a:gd name="connsiteY28" fmla="*/ 16475 h 36853"/>
                        <a:gd name="connsiteX29" fmla="*/ 28194 w 65404"/>
                        <a:gd name="connsiteY29" fmla="*/ 14570 h 36853"/>
                        <a:gd name="connsiteX30" fmla="*/ 28670 w 65404"/>
                        <a:gd name="connsiteY30" fmla="*/ 11808 h 36853"/>
                        <a:gd name="connsiteX31" fmla="*/ 20193 w 65404"/>
                        <a:gd name="connsiteY31" fmla="*/ 10760 h 36853"/>
                        <a:gd name="connsiteX32" fmla="*/ 18669 w 65404"/>
                        <a:gd name="connsiteY32" fmla="*/ 10760 h 36853"/>
                        <a:gd name="connsiteX33" fmla="*/ 20002 w 65404"/>
                        <a:gd name="connsiteY33" fmla="*/ 9426 h 36853"/>
                        <a:gd name="connsiteX34" fmla="*/ 20002 w 65404"/>
                        <a:gd name="connsiteY34" fmla="*/ 7617 h 36853"/>
                        <a:gd name="connsiteX35" fmla="*/ 17145 w 65404"/>
                        <a:gd name="connsiteY35" fmla="*/ 5997 h 36853"/>
                        <a:gd name="connsiteX36" fmla="*/ 13049 w 65404"/>
                        <a:gd name="connsiteY36" fmla="*/ 6664 h 36853"/>
                        <a:gd name="connsiteX37" fmla="*/ 13716 w 65404"/>
                        <a:gd name="connsiteY37" fmla="*/ 2378 h 36853"/>
                        <a:gd name="connsiteX38" fmla="*/ 4191 w 65404"/>
                        <a:gd name="connsiteY38" fmla="*/ 2378 h 36853"/>
                        <a:gd name="connsiteX39" fmla="*/ 4191 w 65404"/>
                        <a:gd name="connsiteY39" fmla="*/ 3711 h 36853"/>
                        <a:gd name="connsiteX40" fmla="*/ 10192 w 65404"/>
                        <a:gd name="connsiteY40" fmla="*/ 1997 h 36853"/>
                        <a:gd name="connsiteX41" fmla="*/ 9334 w 65404"/>
                        <a:gd name="connsiteY41" fmla="*/ 8379 h 36853"/>
                        <a:gd name="connsiteX42" fmla="*/ 6286 w 65404"/>
                        <a:gd name="connsiteY42" fmla="*/ 9998 h 36853"/>
                        <a:gd name="connsiteX43" fmla="*/ 0 w 65404"/>
                        <a:gd name="connsiteY43" fmla="*/ 13998 h 36853"/>
                        <a:gd name="connsiteX44" fmla="*/ 6382 w 65404"/>
                        <a:gd name="connsiteY44" fmla="*/ 16856 h 36853"/>
                        <a:gd name="connsiteX45" fmla="*/ 8096 w 65404"/>
                        <a:gd name="connsiteY45" fmla="*/ 11903 h 36853"/>
                        <a:gd name="connsiteX46" fmla="*/ 10382 w 65404"/>
                        <a:gd name="connsiteY46" fmla="*/ 10665 h 36853"/>
                        <a:gd name="connsiteX47" fmla="*/ 6477 w 65404"/>
                        <a:gd name="connsiteY47" fmla="*/ 14951 h 36853"/>
                        <a:gd name="connsiteX48" fmla="*/ 4096 w 65404"/>
                        <a:gd name="connsiteY48" fmla="*/ 14951 h 36853"/>
                        <a:gd name="connsiteX49" fmla="*/ 8096 w 65404"/>
                        <a:gd name="connsiteY49" fmla="*/ 11903 h 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5404" h="36853">
                          <a:moveTo>
                            <a:pt x="6382" y="16856"/>
                          </a:moveTo>
                          <a:cubicBezTo>
                            <a:pt x="9630" y="14827"/>
                            <a:pt x="12344" y="12055"/>
                            <a:pt x="14288" y="8760"/>
                          </a:cubicBezTo>
                          <a:cubicBezTo>
                            <a:pt x="15354" y="8217"/>
                            <a:pt x="16526" y="7921"/>
                            <a:pt x="17717" y="7902"/>
                          </a:cubicBezTo>
                          <a:cubicBezTo>
                            <a:pt x="22288" y="8569"/>
                            <a:pt x="18478" y="10284"/>
                            <a:pt x="17717" y="11998"/>
                          </a:cubicBezTo>
                          <a:cubicBezTo>
                            <a:pt x="16954" y="13713"/>
                            <a:pt x="17717" y="13046"/>
                            <a:pt x="18574" y="12951"/>
                          </a:cubicBezTo>
                          <a:cubicBezTo>
                            <a:pt x="21717" y="12951"/>
                            <a:pt x="29337" y="10569"/>
                            <a:pt x="27242" y="15713"/>
                          </a:cubicBezTo>
                          <a:cubicBezTo>
                            <a:pt x="27242" y="15713"/>
                            <a:pt x="27242" y="16570"/>
                            <a:pt x="27242" y="16665"/>
                          </a:cubicBezTo>
                          <a:cubicBezTo>
                            <a:pt x="27242" y="16760"/>
                            <a:pt x="32575" y="17523"/>
                            <a:pt x="32099" y="18570"/>
                          </a:cubicBezTo>
                          <a:cubicBezTo>
                            <a:pt x="31937" y="18904"/>
                            <a:pt x="32080" y="19304"/>
                            <a:pt x="32414" y="19456"/>
                          </a:cubicBezTo>
                          <a:cubicBezTo>
                            <a:pt x="32499" y="19494"/>
                            <a:pt x="32585" y="19523"/>
                            <a:pt x="32671" y="19523"/>
                          </a:cubicBezTo>
                          <a:cubicBezTo>
                            <a:pt x="35843" y="19351"/>
                            <a:pt x="39024" y="19351"/>
                            <a:pt x="42196" y="19523"/>
                          </a:cubicBezTo>
                          <a:cubicBezTo>
                            <a:pt x="43739" y="19551"/>
                            <a:pt x="45272" y="19742"/>
                            <a:pt x="46768" y="20094"/>
                          </a:cubicBezTo>
                          <a:cubicBezTo>
                            <a:pt x="47720" y="21237"/>
                            <a:pt x="46101" y="23809"/>
                            <a:pt x="45625" y="24666"/>
                          </a:cubicBezTo>
                          <a:cubicBezTo>
                            <a:pt x="45349" y="24962"/>
                            <a:pt x="45349" y="25419"/>
                            <a:pt x="45625" y="25714"/>
                          </a:cubicBezTo>
                          <a:cubicBezTo>
                            <a:pt x="47244" y="26571"/>
                            <a:pt x="48577" y="27524"/>
                            <a:pt x="47434" y="29334"/>
                          </a:cubicBezTo>
                          <a:cubicBezTo>
                            <a:pt x="46292" y="31143"/>
                            <a:pt x="47434" y="30381"/>
                            <a:pt x="47434" y="30477"/>
                          </a:cubicBezTo>
                          <a:cubicBezTo>
                            <a:pt x="51721" y="31619"/>
                            <a:pt x="59341" y="28095"/>
                            <a:pt x="60484" y="33239"/>
                          </a:cubicBezTo>
                          <a:cubicBezTo>
                            <a:pt x="61246" y="36382"/>
                            <a:pt x="60484" y="37144"/>
                            <a:pt x="64675" y="36763"/>
                          </a:cubicBezTo>
                          <a:cubicBezTo>
                            <a:pt x="65342" y="36763"/>
                            <a:pt x="65913" y="35334"/>
                            <a:pt x="64675" y="35334"/>
                          </a:cubicBezTo>
                          <a:cubicBezTo>
                            <a:pt x="60579" y="35334"/>
                            <a:pt x="63627" y="30667"/>
                            <a:pt x="61341" y="29048"/>
                          </a:cubicBezTo>
                          <a:cubicBezTo>
                            <a:pt x="59055" y="27429"/>
                            <a:pt x="53340" y="30477"/>
                            <a:pt x="50768" y="29048"/>
                          </a:cubicBezTo>
                          <a:cubicBezTo>
                            <a:pt x="48196" y="27619"/>
                            <a:pt x="50768" y="27333"/>
                            <a:pt x="49721" y="25428"/>
                          </a:cubicBezTo>
                          <a:cubicBezTo>
                            <a:pt x="49721" y="25428"/>
                            <a:pt x="48292" y="25428"/>
                            <a:pt x="48006" y="24762"/>
                          </a:cubicBezTo>
                          <a:cubicBezTo>
                            <a:pt x="47720" y="24095"/>
                            <a:pt x="47339" y="24095"/>
                            <a:pt x="47244" y="24095"/>
                          </a:cubicBezTo>
                          <a:cubicBezTo>
                            <a:pt x="47301" y="23714"/>
                            <a:pt x="47301" y="23333"/>
                            <a:pt x="47244" y="22952"/>
                          </a:cubicBezTo>
                          <a:cubicBezTo>
                            <a:pt x="47244" y="22094"/>
                            <a:pt x="47244" y="22190"/>
                            <a:pt x="47815" y="21714"/>
                          </a:cubicBezTo>
                          <a:cubicBezTo>
                            <a:pt x="48863" y="16951"/>
                            <a:pt x="41148" y="18094"/>
                            <a:pt x="38290" y="17808"/>
                          </a:cubicBezTo>
                          <a:cubicBezTo>
                            <a:pt x="36414" y="17904"/>
                            <a:pt x="34547" y="17904"/>
                            <a:pt x="32671" y="17808"/>
                          </a:cubicBezTo>
                          <a:cubicBezTo>
                            <a:pt x="32671" y="17808"/>
                            <a:pt x="32671" y="16665"/>
                            <a:pt x="32671" y="16475"/>
                          </a:cubicBezTo>
                          <a:cubicBezTo>
                            <a:pt x="32671" y="16284"/>
                            <a:pt x="28289" y="14760"/>
                            <a:pt x="28194" y="14570"/>
                          </a:cubicBezTo>
                          <a:cubicBezTo>
                            <a:pt x="28099" y="14379"/>
                            <a:pt x="29146" y="12855"/>
                            <a:pt x="28670" y="11808"/>
                          </a:cubicBezTo>
                          <a:cubicBezTo>
                            <a:pt x="28194" y="10760"/>
                            <a:pt x="22098" y="10665"/>
                            <a:pt x="20193" y="10760"/>
                          </a:cubicBezTo>
                          <a:lnTo>
                            <a:pt x="18669" y="10760"/>
                          </a:lnTo>
                          <a:cubicBezTo>
                            <a:pt x="19364" y="10674"/>
                            <a:pt x="19917" y="10122"/>
                            <a:pt x="20002" y="9426"/>
                          </a:cubicBezTo>
                          <a:cubicBezTo>
                            <a:pt x="20164" y="8836"/>
                            <a:pt x="20164" y="8207"/>
                            <a:pt x="20002" y="7617"/>
                          </a:cubicBezTo>
                          <a:cubicBezTo>
                            <a:pt x="20002" y="6093"/>
                            <a:pt x="18383" y="6093"/>
                            <a:pt x="17145" y="5997"/>
                          </a:cubicBezTo>
                          <a:cubicBezTo>
                            <a:pt x="15745" y="5912"/>
                            <a:pt x="14345" y="6140"/>
                            <a:pt x="13049" y="6664"/>
                          </a:cubicBezTo>
                          <a:cubicBezTo>
                            <a:pt x="13716" y="5340"/>
                            <a:pt x="13954" y="3845"/>
                            <a:pt x="13716" y="2378"/>
                          </a:cubicBezTo>
                          <a:cubicBezTo>
                            <a:pt x="12573" y="-2290"/>
                            <a:pt x="7334" y="1140"/>
                            <a:pt x="4191" y="2378"/>
                          </a:cubicBezTo>
                          <a:cubicBezTo>
                            <a:pt x="3619" y="2378"/>
                            <a:pt x="3334" y="3997"/>
                            <a:pt x="4191" y="3711"/>
                          </a:cubicBezTo>
                          <a:cubicBezTo>
                            <a:pt x="5048" y="3426"/>
                            <a:pt x="8668" y="1711"/>
                            <a:pt x="10192" y="1997"/>
                          </a:cubicBezTo>
                          <a:cubicBezTo>
                            <a:pt x="11716" y="2283"/>
                            <a:pt x="10763" y="6093"/>
                            <a:pt x="9334" y="8379"/>
                          </a:cubicBezTo>
                          <a:lnTo>
                            <a:pt x="6286" y="9998"/>
                          </a:lnTo>
                          <a:cubicBezTo>
                            <a:pt x="3848" y="10693"/>
                            <a:pt x="1657" y="12084"/>
                            <a:pt x="0" y="13998"/>
                          </a:cubicBezTo>
                          <a:cubicBezTo>
                            <a:pt x="95" y="17427"/>
                            <a:pt x="3429" y="18475"/>
                            <a:pt x="6382" y="16856"/>
                          </a:cubicBezTo>
                          <a:close/>
                          <a:moveTo>
                            <a:pt x="8096" y="11903"/>
                          </a:moveTo>
                          <a:cubicBezTo>
                            <a:pt x="8887" y="11541"/>
                            <a:pt x="9649" y="11131"/>
                            <a:pt x="10382" y="10665"/>
                          </a:cubicBezTo>
                          <a:cubicBezTo>
                            <a:pt x="9449" y="12389"/>
                            <a:pt x="8106" y="13855"/>
                            <a:pt x="6477" y="14951"/>
                          </a:cubicBezTo>
                          <a:cubicBezTo>
                            <a:pt x="6477" y="14951"/>
                            <a:pt x="3143" y="16094"/>
                            <a:pt x="4096" y="14951"/>
                          </a:cubicBezTo>
                          <a:cubicBezTo>
                            <a:pt x="5105" y="13570"/>
                            <a:pt x="6496" y="12512"/>
                            <a:pt x="8096" y="11903"/>
                          </a:cubicBezTo>
                          <a:close/>
                        </a:path>
                      </a:pathLst>
                    </a:custGeom>
                    <a:solidFill>
                      <a:srgbClr val="000000"/>
                    </a:solidFill>
                    <a:ln w="9525" cap="flat">
                      <a:noFill/>
                      <a:prstDash val="solid"/>
                      <a:miter/>
                    </a:ln>
                  </p:spPr>
                  <p:txBody>
                    <a:bodyPr rtlCol="0" anchor="ctr"/>
                    <a:lstStyle/>
                    <a:p>
                      <a:pPr defTabSz="914378"/>
                      <a:endParaRPr lang="en-US"/>
                    </a:p>
                  </p:txBody>
                </p:sp>
                <p:sp>
                  <p:nvSpPr>
                    <p:cNvPr id="474" name="Freeform: Shape 473">
                      <a:extLst>
                        <a:ext uri="{FF2B5EF4-FFF2-40B4-BE49-F238E27FC236}">
                          <a16:creationId xmlns:a16="http://schemas.microsoft.com/office/drawing/2014/main" xmlns="" id="{49DB441B-0C82-49E8-883F-34730137B0B9}"/>
                        </a:ext>
                      </a:extLst>
                    </p:cNvPr>
                    <p:cNvSpPr/>
                    <p:nvPr/>
                  </p:nvSpPr>
                  <p:spPr>
                    <a:xfrm>
                      <a:off x="2540302" y="3489556"/>
                      <a:ext cx="50089" cy="27307"/>
                    </a:xfrm>
                    <a:custGeom>
                      <a:avLst/>
                      <a:gdLst>
                        <a:gd name="connsiteX0" fmla="*/ 0 w 50089"/>
                        <a:gd name="connsiteY0" fmla="*/ 14862 h 27307"/>
                        <a:gd name="connsiteX1" fmla="*/ 476 w 50089"/>
                        <a:gd name="connsiteY1" fmla="*/ 15433 h 27307"/>
                        <a:gd name="connsiteX2" fmla="*/ 8763 w 50089"/>
                        <a:gd name="connsiteY2" fmla="*/ 8099 h 27307"/>
                        <a:gd name="connsiteX3" fmla="*/ 13430 w 50089"/>
                        <a:gd name="connsiteY3" fmla="*/ 9623 h 27307"/>
                        <a:gd name="connsiteX4" fmla="*/ 12668 w 50089"/>
                        <a:gd name="connsiteY4" fmla="*/ 11814 h 27307"/>
                        <a:gd name="connsiteX5" fmla="*/ 13335 w 50089"/>
                        <a:gd name="connsiteY5" fmla="*/ 12480 h 27307"/>
                        <a:gd name="connsiteX6" fmla="*/ 20669 w 50089"/>
                        <a:gd name="connsiteY6" fmla="*/ 13623 h 27307"/>
                        <a:gd name="connsiteX7" fmla="*/ 20669 w 50089"/>
                        <a:gd name="connsiteY7" fmla="*/ 14385 h 27307"/>
                        <a:gd name="connsiteX8" fmla="*/ 26479 w 50089"/>
                        <a:gd name="connsiteY8" fmla="*/ 16195 h 27307"/>
                        <a:gd name="connsiteX9" fmla="*/ 25622 w 50089"/>
                        <a:gd name="connsiteY9" fmla="*/ 20100 h 27307"/>
                        <a:gd name="connsiteX10" fmla="*/ 29623 w 50089"/>
                        <a:gd name="connsiteY10" fmla="*/ 20100 h 27307"/>
                        <a:gd name="connsiteX11" fmla="*/ 31909 w 50089"/>
                        <a:gd name="connsiteY11" fmla="*/ 19243 h 27307"/>
                        <a:gd name="connsiteX12" fmla="*/ 31909 w 50089"/>
                        <a:gd name="connsiteY12" fmla="*/ 20481 h 27307"/>
                        <a:gd name="connsiteX13" fmla="*/ 32861 w 50089"/>
                        <a:gd name="connsiteY13" fmla="*/ 21624 h 27307"/>
                        <a:gd name="connsiteX14" fmla="*/ 34671 w 50089"/>
                        <a:gd name="connsiteY14" fmla="*/ 21624 h 27307"/>
                        <a:gd name="connsiteX15" fmla="*/ 36004 w 50089"/>
                        <a:gd name="connsiteY15" fmla="*/ 20862 h 27307"/>
                        <a:gd name="connsiteX16" fmla="*/ 38481 w 50089"/>
                        <a:gd name="connsiteY16" fmla="*/ 21529 h 27307"/>
                        <a:gd name="connsiteX17" fmla="*/ 41719 w 50089"/>
                        <a:gd name="connsiteY17" fmla="*/ 22577 h 27307"/>
                        <a:gd name="connsiteX18" fmla="*/ 41148 w 50089"/>
                        <a:gd name="connsiteY18" fmla="*/ 26673 h 27307"/>
                        <a:gd name="connsiteX19" fmla="*/ 49054 w 50089"/>
                        <a:gd name="connsiteY19" fmla="*/ 26673 h 27307"/>
                        <a:gd name="connsiteX20" fmla="*/ 49054 w 50089"/>
                        <a:gd name="connsiteY20" fmla="*/ 25053 h 27307"/>
                        <a:gd name="connsiteX21" fmla="*/ 45339 w 50089"/>
                        <a:gd name="connsiteY21" fmla="*/ 25530 h 27307"/>
                        <a:gd name="connsiteX22" fmla="*/ 43624 w 50089"/>
                        <a:gd name="connsiteY22" fmla="*/ 21624 h 27307"/>
                        <a:gd name="connsiteX23" fmla="*/ 43310 w 50089"/>
                        <a:gd name="connsiteY23" fmla="*/ 20738 h 27307"/>
                        <a:gd name="connsiteX24" fmla="*/ 42958 w 50089"/>
                        <a:gd name="connsiteY24" fmla="*/ 20672 h 27307"/>
                        <a:gd name="connsiteX25" fmla="*/ 37719 w 50089"/>
                        <a:gd name="connsiteY25" fmla="*/ 18672 h 27307"/>
                        <a:gd name="connsiteX26" fmla="*/ 35052 w 50089"/>
                        <a:gd name="connsiteY26" fmla="*/ 19624 h 27307"/>
                        <a:gd name="connsiteX27" fmla="*/ 33718 w 50089"/>
                        <a:gd name="connsiteY27" fmla="*/ 17148 h 27307"/>
                        <a:gd name="connsiteX28" fmla="*/ 33023 w 50089"/>
                        <a:gd name="connsiteY28" fmla="*/ 16509 h 27307"/>
                        <a:gd name="connsiteX29" fmla="*/ 32766 w 50089"/>
                        <a:gd name="connsiteY29" fmla="*/ 16576 h 27307"/>
                        <a:gd name="connsiteX30" fmla="*/ 27527 w 50089"/>
                        <a:gd name="connsiteY30" fmla="*/ 16576 h 27307"/>
                        <a:gd name="connsiteX31" fmla="*/ 29146 w 50089"/>
                        <a:gd name="connsiteY31" fmla="*/ 14385 h 27307"/>
                        <a:gd name="connsiteX32" fmla="*/ 27146 w 50089"/>
                        <a:gd name="connsiteY32" fmla="*/ 12004 h 27307"/>
                        <a:gd name="connsiteX33" fmla="*/ 24003 w 50089"/>
                        <a:gd name="connsiteY33" fmla="*/ 12004 h 27307"/>
                        <a:gd name="connsiteX34" fmla="*/ 22003 w 50089"/>
                        <a:gd name="connsiteY34" fmla="*/ 10956 h 27307"/>
                        <a:gd name="connsiteX35" fmla="*/ 18288 w 50089"/>
                        <a:gd name="connsiteY35" fmla="*/ 9813 h 27307"/>
                        <a:gd name="connsiteX36" fmla="*/ 15716 w 50089"/>
                        <a:gd name="connsiteY36" fmla="*/ 9813 h 27307"/>
                        <a:gd name="connsiteX37" fmla="*/ 14859 w 50089"/>
                        <a:gd name="connsiteY37" fmla="*/ 8384 h 27307"/>
                        <a:gd name="connsiteX38" fmla="*/ 15335 w 50089"/>
                        <a:gd name="connsiteY38" fmla="*/ 5527 h 27307"/>
                        <a:gd name="connsiteX39" fmla="*/ 11716 w 50089"/>
                        <a:gd name="connsiteY39" fmla="*/ 4098 h 27307"/>
                        <a:gd name="connsiteX40" fmla="*/ 8287 w 50089"/>
                        <a:gd name="connsiteY40" fmla="*/ 5241 h 27307"/>
                        <a:gd name="connsiteX41" fmla="*/ 4953 w 50089"/>
                        <a:gd name="connsiteY41" fmla="*/ 3 h 27307"/>
                        <a:gd name="connsiteX42" fmla="*/ 4953 w 50089"/>
                        <a:gd name="connsiteY42" fmla="*/ 1526 h 27307"/>
                        <a:gd name="connsiteX43" fmla="*/ 6382 w 50089"/>
                        <a:gd name="connsiteY43" fmla="*/ 6480 h 27307"/>
                        <a:gd name="connsiteX44" fmla="*/ 0 w 50089"/>
                        <a:gd name="connsiteY44" fmla="*/ 14862 h 27307"/>
                        <a:gd name="connsiteX45" fmla="*/ 3524 w 50089"/>
                        <a:gd name="connsiteY45" fmla="*/ 12195 h 27307"/>
                        <a:gd name="connsiteX46" fmla="*/ 6096 w 50089"/>
                        <a:gd name="connsiteY46" fmla="*/ 9623 h 27307"/>
                        <a:gd name="connsiteX47" fmla="*/ 5620 w 50089"/>
                        <a:gd name="connsiteY47" fmla="*/ 10671 h 27307"/>
                        <a:gd name="connsiteX48" fmla="*/ 3524 w 50089"/>
                        <a:gd name="connsiteY48" fmla="*/ 12195 h 2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0089" h="27307">
                          <a:moveTo>
                            <a:pt x="0" y="14862"/>
                          </a:moveTo>
                          <a:cubicBezTo>
                            <a:pt x="0" y="15147"/>
                            <a:pt x="200" y="15385"/>
                            <a:pt x="476" y="15433"/>
                          </a:cubicBezTo>
                          <a:cubicBezTo>
                            <a:pt x="4096" y="16576"/>
                            <a:pt x="7525" y="12290"/>
                            <a:pt x="8763" y="8099"/>
                          </a:cubicBezTo>
                          <a:cubicBezTo>
                            <a:pt x="10096" y="8099"/>
                            <a:pt x="12954" y="7527"/>
                            <a:pt x="13430" y="9623"/>
                          </a:cubicBezTo>
                          <a:cubicBezTo>
                            <a:pt x="13430" y="9623"/>
                            <a:pt x="12763" y="11432"/>
                            <a:pt x="12668" y="11814"/>
                          </a:cubicBezTo>
                          <a:cubicBezTo>
                            <a:pt x="12706" y="12166"/>
                            <a:pt x="12982" y="12442"/>
                            <a:pt x="13335" y="12480"/>
                          </a:cubicBezTo>
                          <a:cubicBezTo>
                            <a:pt x="15335" y="12480"/>
                            <a:pt x="21717" y="10194"/>
                            <a:pt x="20669" y="13623"/>
                          </a:cubicBezTo>
                          <a:cubicBezTo>
                            <a:pt x="20536" y="13861"/>
                            <a:pt x="20536" y="14147"/>
                            <a:pt x="20669" y="14385"/>
                          </a:cubicBezTo>
                          <a:cubicBezTo>
                            <a:pt x="22384" y="15528"/>
                            <a:pt x="26003" y="13623"/>
                            <a:pt x="26479" y="16195"/>
                          </a:cubicBezTo>
                          <a:cubicBezTo>
                            <a:pt x="26479" y="17243"/>
                            <a:pt x="24289" y="18481"/>
                            <a:pt x="25622" y="20100"/>
                          </a:cubicBezTo>
                          <a:cubicBezTo>
                            <a:pt x="26956" y="21720"/>
                            <a:pt x="28480" y="20100"/>
                            <a:pt x="29623" y="20100"/>
                          </a:cubicBezTo>
                          <a:cubicBezTo>
                            <a:pt x="30766" y="20100"/>
                            <a:pt x="31147" y="18957"/>
                            <a:pt x="31909" y="19243"/>
                          </a:cubicBezTo>
                          <a:cubicBezTo>
                            <a:pt x="32671" y="19529"/>
                            <a:pt x="31909" y="20100"/>
                            <a:pt x="31909" y="20481"/>
                          </a:cubicBezTo>
                          <a:cubicBezTo>
                            <a:pt x="31909" y="20862"/>
                            <a:pt x="32385" y="21434"/>
                            <a:pt x="32861" y="21624"/>
                          </a:cubicBezTo>
                          <a:cubicBezTo>
                            <a:pt x="33338" y="21815"/>
                            <a:pt x="34099" y="21624"/>
                            <a:pt x="34671" y="21624"/>
                          </a:cubicBezTo>
                          <a:cubicBezTo>
                            <a:pt x="35242" y="21624"/>
                            <a:pt x="35528" y="20957"/>
                            <a:pt x="36004" y="20862"/>
                          </a:cubicBezTo>
                          <a:cubicBezTo>
                            <a:pt x="36843" y="21024"/>
                            <a:pt x="37671" y="21253"/>
                            <a:pt x="38481" y="21529"/>
                          </a:cubicBezTo>
                          <a:cubicBezTo>
                            <a:pt x="38481" y="21529"/>
                            <a:pt x="42005" y="23148"/>
                            <a:pt x="41719" y="22577"/>
                          </a:cubicBezTo>
                          <a:cubicBezTo>
                            <a:pt x="42196" y="23529"/>
                            <a:pt x="40100" y="25244"/>
                            <a:pt x="41148" y="26673"/>
                          </a:cubicBezTo>
                          <a:cubicBezTo>
                            <a:pt x="42196" y="28101"/>
                            <a:pt x="47625" y="26673"/>
                            <a:pt x="49054" y="26673"/>
                          </a:cubicBezTo>
                          <a:cubicBezTo>
                            <a:pt x="50482" y="26673"/>
                            <a:pt x="50387" y="25053"/>
                            <a:pt x="49054" y="25053"/>
                          </a:cubicBezTo>
                          <a:lnTo>
                            <a:pt x="45339" y="25530"/>
                          </a:lnTo>
                          <a:cubicBezTo>
                            <a:pt x="42100" y="24196"/>
                            <a:pt x="42958" y="23148"/>
                            <a:pt x="43624" y="21624"/>
                          </a:cubicBezTo>
                          <a:cubicBezTo>
                            <a:pt x="43786" y="21291"/>
                            <a:pt x="43643" y="20891"/>
                            <a:pt x="43310" y="20738"/>
                          </a:cubicBezTo>
                          <a:cubicBezTo>
                            <a:pt x="43205" y="20681"/>
                            <a:pt x="43082" y="20662"/>
                            <a:pt x="42958" y="20672"/>
                          </a:cubicBezTo>
                          <a:cubicBezTo>
                            <a:pt x="40862" y="20672"/>
                            <a:pt x="39338" y="18672"/>
                            <a:pt x="37719" y="18672"/>
                          </a:cubicBezTo>
                          <a:cubicBezTo>
                            <a:pt x="36100" y="18672"/>
                            <a:pt x="35433" y="19719"/>
                            <a:pt x="35052" y="19624"/>
                          </a:cubicBezTo>
                          <a:cubicBezTo>
                            <a:pt x="32575" y="19624"/>
                            <a:pt x="33814" y="18862"/>
                            <a:pt x="33718" y="17148"/>
                          </a:cubicBezTo>
                          <a:cubicBezTo>
                            <a:pt x="33699" y="16776"/>
                            <a:pt x="33385" y="16500"/>
                            <a:pt x="33023" y="16509"/>
                          </a:cubicBezTo>
                          <a:cubicBezTo>
                            <a:pt x="32937" y="16519"/>
                            <a:pt x="32842" y="16538"/>
                            <a:pt x="32766" y="16576"/>
                          </a:cubicBezTo>
                          <a:cubicBezTo>
                            <a:pt x="31337" y="17148"/>
                            <a:pt x="27622" y="20100"/>
                            <a:pt x="27527" y="16576"/>
                          </a:cubicBezTo>
                          <a:cubicBezTo>
                            <a:pt x="27527" y="16100"/>
                            <a:pt x="29051" y="15147"/>
                            <a:pt x="29146" y="14385"/>
                          </a:cubicBezTo>
                          <a:cubicBezTo>
                            <a:pt x="29242" y="13623"/>
                            <a:pt x="29146" y="12290"/>
                            <a:pt x="27146" y="12004"/>
                          </a:cubicBezTo>
                          <a:cubicBezTo>
                            <a:pt x="25146" y="11718"/>
                            <a:pt x="25051" y="12004"/>
                            <a:pt x="24003" y="12004"/>
                          </a:cubicBezTo>
                          <a:cubicBezTo>
                            <a:pt x="20002" y="12671"/>
                            <a:pt x="23431" y="12004"/>
                            <a:pt x="22003" y="10956"/>
                          </a:cubicBezTo>
                          <a:cubicBezTo>
                            <a:pt x="20574" y="9908"/>
                            <a:pt x="20479" y="9718"/>
                            <a:pt x="18288" y="9813"/>
                          </a:cubicBezTo>
                          <a:cubicBezTo>
                            <a:pt x="17621" y="9813"/>
                            <a:pt x="16288" y="9813"/>
                            <a:pt x="15716" y="9813"/>
                          </a:cubicBezTo>
                          <a:cubicBezTo>
                            <a:pt x="13525" y="9242"/>
                            <a:pt x="14954" y="9813"/>
                            <a:pt x="14859" y="8384"/>
                          </a:cubicBezTo>
                          <a:cubicBezTo>
                            <a:pt x="14764" y="6956"/>
                            <a:pt x="15716" y="6670"/>
                            <a:pt x="15335" y="5527"/>
                          </a:cubicBezTo>
                          <a:cubicBezTo>
                            <a:pt x="14954" y="4384"/>
                            <a:pt x="13525" y="3717"/>
                            <a:pt x="11716" y="4098"/>
                          </a:cubicBezTo>
                          <a:cubicBezTo>
                            <a:pt x="10535" y="4365"/>
                            <a:pt x="9392" y="4746"/>
                            <a:pt x="8287" y="5241"/>
                          </a:cubicBezTo>
                          <a:cubicBezTo>
                            <a:pt x="8287" y="2384"/>
                            <a:pt x="8287" y="-93"/>
                            <a:pt x="4953" y="3"/>
                          </a:cubicBezTo>
                          <a:cubicBezTo>
                            <a:pt x="4286" y="3"/>
                            <a:pt x="3524" y="1431"/>
                            <a:pt x="4953" y="1526"/>
                          </a:cubicBezTo>
                          <a:cubicBezTo>
                            <a:pt x="6382" y="1622"/>
                            <a:pt x="6953" y="4193"/>
                            <a:pt x="6382" y="6480"/>
                          </a:cubicBezTo>
                          <a:cubicBezTo>
                            <a:pt x="3524" y="9147"/>
                            <a:pt x="190" y="12004"/>
                            <a:pt x="0" y="14862"/>
                          </a:cubicBezTo>
                          <a:close/>
                          <a:moveTo>
                            <a:pt x="3524" y="12195"/>
                          </a:moveTo>
                          <a:cubicBezTo>
                            <a:pt x="4210" y="11185"/>
                            <a:pt x="5086" y="10308"/>
                            <a:pt x="6096" y="9623"/>
                          </a:cubicBezTo>
                          <a:lnTo>
                            <a:pt x="5620" y="10671"/>
                          </a:lnTo>
                          <a:cubicBezTo>
                            <a:pt x="5239" y="11242"/>
                            <a:pt x="2762" y="14290"/>
                            <a:pt x="3524" y="12195"/>
                          </a:cubicBezTo>
                          <a:close/>
                        </a:path>
                      </a:pathLst>
                    </a:custGeom>
                    <a:solidFill>
                      <a:srgbClr val="000000"/>
                    </a:solidFill>
                    <a:ln w="9525" cap="flat">
                      <a:noFill/>
                      <a:prstDash val="solid"/>
                      <a:miter/>
                    </a:ln>
                  </p:spPr>
                  <p:txBody>
                    <a:bodyPr rtlCol="0" anchor="ctr"/>
                    <a:lstStyle/>
                    <a:p>
                      <a:pPr defTabSz="914378"/>
                      <a:endParaRPr lang="en-US"/>
                    </a:p>
                  </p:txBody>
                </p:sp>
                <p:sp>
                  <p:nvSpPr>
                    <p:cNvPr id="475" name="Freeform: Shape 474">
                      <a:extLst>
                        <a:ext uri="{FF2B5EF4-FFF2-40B4-BE49-F238E27FC236}">
                          <a16:creationId xmlns:a16="http://schemas.microsoft.com/office/drawing/2014/main" xmlns="" id="{4E1D228A-4E37-4D5C-A6AA-2D1D88D1EFC6}"/>
                        </a:ext>
                      </a:extLst>
                    </p:cNvPr>
                    <p:cNvSpPr/>
                    <p:nvPr/>
                  </p:nvSpPr>
                  <p:spPr>
                    <a:xfrm>
                      <a:off x="2706415" y="3458892"/>
                      <a:ext cx="65557" cy="36948"/>
                    </a:xfrm>
                    <a:custGeom>
                      <a:avLst/>
                      <a:gdLst>
                        <a:gd name="connsiteX0" fmla="*/ 5813 w 65557"/>
                        <a:gd name="connsiteY0" fmla="*/ 16951 h 36948"/>
                        <a:gd name="connsiteX1" fmla="*/ 13718 w 65557"/>
                        <a:gd name="connsiteY1" fmla="*/ 8855 h 36948"/>
                        <a:gd name="connsiteX2" fmla="*/ 17147 w 65557"/>
                        <a:gd name="connsiteY2" fmla="*/ 7998 h 36948"/>
                        <a:gd name="connsiteX3" fmla="*/ 17147 w 65557"/>
                        <a:gd name="connsiteY3" fmla="*/ 12093 h 36948"/>
                        <a:gd name="connsiteX4" fmla="*/ 17357 w 65557"/>
                        <a:gd name="connsiteY4" fmla="*/ 13008 h 36948"/>
                        <a:gd name="connsiteX5" fmla="*/ 18005 w 65557"/>
                        <a:gd name="connsiteY5" fmla="*/ 13046 h 36948"/>
                        <a:gd name="connsiteX6" fmla="*/ 26768 w 65557"/>
                        <a:gd name="connsiteY6" fmla="*/ 15808 h 36948"/>
                        <a:gd name="connsiteX7" fmla="*/ 26758 w 65557"/>
                        <a:gd name="connsiteY7" fmla="*/ 16751 h 36948"/>
                        <a:gd name="connsiteX8" fmla="*/ 26768 w 65557"/>
                        <a:gd name="connsiteY8" fmla="*/ 16760 h 36948"/>
                        <a:gd name="connsiteX9" fmla="*/ 31530 w 65557"/>
                        <a:gd name="connsiteY9" fmla="*/ 18666 h 36948"/>
                        <a:gd name="connsiteX10" fmla="*/ 31844 w 65557"/>
                        <a:gd name="connsiteY10" fmla="*/ 19551 h 36948"/>
                        <a:gd name="connsiteX11" fmla="*/ 32197 w 65557"/>
                        <a:gd name="connsiteY11" fmla="*/ 19618 h 36948"/>
                        <a:gd name="connsiteX12" fmla="*/ 42198 w 65557"/>
                        <a:gd name="connsiteY12" fmla="*/ 19618 h 36948"/>
                        <a:gd name="connsiteX13" fmla="*/ 46675 w 65557"/>
                        <a:gd name="connsiteY13" fmla="*/ 20190 h 36948"/>
                        <a:gd name="connsiteX14" fmla="*/ 45627 w 65557"/>
                        <a:gd name="connsiteY14" fmla="*/ 24761 h 36948"/>
                        <a:gd name="connsiteX15" fmla="*/ 45560 w 65557"/>
                        <a:gd name="connsiteY15" fmla="*/ 25838 h 36948"/>
                        <a:gd name="connsiteX16" fmla="*/ 45627 w 65557"/>
                        <a:gd name="connsiteY16" fmla="*/ 25905 h 36948"/>
                        <a:gd name="connsiteX17" fmla="*/ 47532 w 65557"/>
                        <a:gd name="connsiteY17" fmla="*/ 29429 h 36948"/>
                        <a:gd name="connsiteX18" fmla="*/ 47532 w 65557"/>
                        <a:gd name="connsiteY18" fmla="*/ 30572 h 36948"/>
                        <a:gd name="connsiteX19" fmla="*/ 60677 w 65557"/>
                        <a:gd name="connsiteY19" fmla="*/ 33334 h 36948"/>
                        <a:gd name="connsiteX20" fmla="*/ 64868 w 65557"/>
                        <a:gd name="connsiteY20" fmla="*/ 36858 h 36948"/>
                        <a:gd name="connsiteX21" fmla="*/ 64868 w 65557"/>
                        <a:gd name="connsiteY21" fmla="*/ 35430 h 36948"/>
                        <a:gd name="connsiteX22" fmla="*/ 61439 w 65557"/>
                        <a:gd name="connsiteY22" fmla="*/ 29143 h 36948"/>
                        <a:gd name="connsiteX23" fmla="*/ 50866 w 65557"/>
                        <a:gd name="connsiteY23" fmla="*/ 29143 h 36948"/>
                        <a:gd name="connsiteX24" fmla="*/ 49818 w 65557"/>
                        <a:gd name="connsiteY24" fmla="*/ 25524 h 36948"/>
                        <a:gd name="connsiteX25" fmla="*/ 48104 w 65557"/>
                        <a:gd name="connsiteY25" fmla="*/ 24761 h 36948"/>
                        <a:gd name="connsiteX26" fmla="*/ 47437 w 65557"/>
                        <a:gd name="connsiteY26" fmla="*/ 24095 h 36948"/>
                        <a:gd name="connsiteX27" fmla="*/ 47437 w 65557"/>
                        <a:gd name="connsiteY27" fmla="*/ 22952 h 36948"/>
                        <a:gd name="connsiteX28" fmla="*/ 48104 w 65557"/>
                        <a:gd name="connsiteY28" fmla="*/ 21714 h 36948"/>
                        <a:gd name="connsiteX29" fmla="*/ 38579 w 65557"/>
                        <a:gd name="connsiteY29" fmla="*/ 17808 h 36948"/>
                        <a:gd name="connsiteX30" fmla="*/ 32959 w 65557"/>
                        <a:gd name="connsiteY30" fmla="*/ 17808 h 36948"/>
                        <a:gd name="connsiteX31" fmla="*/ 32959 w 65557"/>
                        <a:gd name="connsiteY31" fmla="*/ 16475 h 36948"/>
                        <a:gd name="connsiteX32" fmla="*/ 28387 w 65557"/>
                        <a:gd name="connsiteY32" fmla="*/ 14570 h 36948"/>
                        <a:gd name="connsiteX33" fmla="*/ 28387 w 65557"/>
                        <a:gd name="connsiteY33" fmla="*/ 11808 h 36948"/>
                        <a:gd name="connsiteX34" fmla="*/ 19910 w 65557"/>
                        <a:gd name="connsiteY34" fmla="*/ 10760 h 36948"/>
                        <a:gd name="connsiteX35" fmla="*/ 18481 w 65557"/>
                        <a:gd name="connsiteY35" fmla="*/ 10760 h 36948"/>
                        <a:gd name="connsiteX36" fmla="*/ 19814 w 65557"/>
                        <a:gd name="connsiteY36" fmla="*/ 9426 h 36948"/>
                        <a:gd name="connsiteX37" fmla="*/ 19814 w 65557"/>
                        <a:gd name="connsiteY37" fmla="*/ 7617 h 36948"/>
                        <a:gd name="connsiteX38" fmla="*/ 16957 w 65557"/>
                        <a:gd name="connsiteY38" fmla="*/ 5997 h 36948"/>
                        <a:gd name="connsiteX39" fmla="*/ 12956 w 65557"/>
                        <a:gd name="connsiteY39" fmla="*/ 6759 h 36948"/>
                        <a:gd name="connsiteX40" fmla="*/ 13623 w 65557"/>
                        <a:gd name="connsiteY40" fmla="*/ 2378 h 36948"/>
                        <a:gd name="connsiteX41" fmla="*/ 4098 w 65557"/>
                        <a:gd name="connsiteY41" fmla="*/ 2378 h 36948"/>
                        <a:gd name="connsiteX42" fmla="*/ 4098 w 65557"/>
                        <a:gd name="connsiteY42" fmla="*/ 3616 h 36948"/>
                        <a:gd name="connsiteX43" fmla="*/ 10099 w 65557"/>
                        <a:gd name="connsiteY43" fmla="*/ 1902 h 36948"/>
                        <a:gd name="connsiteX44" fmla="*/ 9337 w 65557"/>
                        <a:gd name="connsiteY44" fmla="*/ 8378 h 36948"/>
                        <a:gd name="connsiteX45" fmla="*/ 6289 w 65557"/>
                        <a:gd name="connsiteY45" fmla="*/ 9902 h 36948"/>
                        <a:gd name="connsiteX46" fmla="*/ 2 w 65557"/>
                        <a:gd name="connsiteY46" fmla="*/ 13903 h 36948"/>
                        <a:gd name="connsiteX47" fmla="*/ 5813 w 65557"/>
                        <a:gd name="connsiteY47" fmla="*/ 16951 h 36948"/>
                        <a:gd name="connsiteX48" fmla="*/ 7432 w 65557"/>
                        <a:gd name="connsiteY48" fmla="*/ 12093 h 36948"/>
                        <a:gd name="connsiteX49" fmla="*/ 9813 w 65557"/>
                        <a:gd name="connsiteY49" fmla="*/ 10855 h 36948"/>
                        <a:gd name="connsiteX50" fmla="*/ 5813 w 65557"/>
                        <a:gd name="connsiteY50" fmla="*/ 15046 h 36948"/>
                        <a:gd name="connsiteX51" fmla="*/ 3431 w 65557"/>
                        <a:gd name="connsiteY51" fmla="*/ 15046 h 36948"/>
                        <a:gd name="connsiteX52" fmla="*/ 7432 w 65557"/>
                        <a:gd name="connsiteY52" fmla="*/ 12093 h 3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5557" h="36948">
                          <a:moveTo>
                            <a:pt x="5813" y="16951"/>
                          </a:moveTo>
                          <a:cubicBezTo>
                            <a:pt x="9061" y="14922"/>
                            <a:pt x="11775" y="12151"/>
                            <a:pt x="13718" y="8855"/>
                          </a:cubicBezTo>
                          <a:cubicBezTo>
                            <a:pt x="14785" y="8312"/>
                            <a:pt x="15957" y="8017"/>
                            <a:pt x="17147" y="7998"/>
                          </a:cubicBezTo>
                          <a:cubicBezTo>
                            <a:pt x="21624" y="8664"/>
                            <a:pt x="17814" y="10379"/>
                            <a:pt x="17147" y="12093"/>
                          </a:cubicBezTo>
                          <a:cubicBezTo>
                            <a:pt x="16957" y="12408"/>
                            <a:pt x="17052" y="12817"/>
                            <a:pt x="17357" y="13008"/>
                          </a:cubicBezTo>
                          <a:cubicBezTo>
                            <a:pt x="17557" y="13132"/>
                            <a:pt x="17795" y="13151"/>
                            <a:pt x="18005" y="13046"/>
                          </a:cubicBezTo>
                          <a:cubicBezTo>
                            <a:pt x="21148" y="12569"/>
                            <a:pt x="28768" y="10665"/>
                            <a:pt x="26768" y="15808"/>
                          </a:cubicBezTo>
                          <a:cubicBezTo>
                            <a:pt x="26501" y="16065"/>
                            <a:pt x="26501" y="16484"/>
                            <a:pt x="26758" y="16751"/>
                          </a:cubicBezTo>
                          <a:cubicBezTo>
                            <a:pt x="26758" y="16751"/>
                            <a:pt x="26768" y="16760"/>
                            <a:pt x="26768" y="16760"/>
                          </a:cubicBezTo>
                          <a:cubicBezTo>
                            <a:pt x="27720" y="16760"/>
                            <a:pt x="32006" y="17618"/>
                            <a:pt x="31530" y="18666"/>
                          </a:cubicBezTo>
                          <a:cubicBezTo>
                            <a:pt x="31368" y="18999"/>
                            <a:pt x="31511" y="19399"/>
                            <a:pt x="31844" y="19551"/>
                          </a:cubicBezTo>
                          <a:cubicBezTo>
                            <a:pt x="31949" y="19609"/>
                            <a:pt x="32073" y="19627"/>
                            <a:pt x="32197" y="19618"/>
                          </a:cubicBezTo>
                          <a:cubicBezTo>
                            <a:pt x="35531" y="19618"/>
                            <a:pt x="38864" y="19618"/>
                            <a:pt x="42198" y="19618"/>
                          </a:cubicBezTo>
                          <a:cubicBezTo>
                            <a:pt x="43703" y="19647"/>
                            <a:pt x="45208" y="19837"/>
                            <a:pt x="46675" y="20190"/>
                          </a:cubicBezTo>
                          <a:cubicBezTo>
                            <a:pt x="47723" y="21333"/>
                            <a:pt x="46103" y="23904"/>
                            <a:pt x="45627" y="24761"/>
                          </a:cubicBezTo>
                          <a:cubicBezTo>
                            <a:pt x="45313" y="25038"/>
                            <a:pt x="45284" y="25524"/>
                            <a:pt x="45560" y="25838"/>
                          </a:cubicBezTo>
                          <a:cubicBezTo>
                            <a:pt x="45579" y="25857"/>
                            <a:pt x="45608" y="25886"/>
                            <a:pt x="45627" y="25905"/>
                          </a:cubicBezTo>
                          <a:cubicBezTo>
                            <a:pt x="47342" y="26667"/>
                            <a:pt x="48675" y="27619"/>
                            <a:pt x="47532" y="29429"/>
                          </a:cubicBezTo>
                          <a:cubicBezTo>
                            <a:pt x="46389" y="31239"/>
                            <a:pt x="47532" y="30477"/>
                            <a:pt x="47532" y="30572"/>
                          </a:cubicBezTo>
                          <a:cubicBezTo>
                            <a:pt x="51818" y="31810"/>
                            <a:pt x="59438" y="28286"/>
                            <a:pt x="60677" y="33334"/>
                          </a:cubicBezTo>
                          <a:cubicBezTo>
                            <a:pt x="61439" y="36477"/>
                            <a:pt x="60677" y="37239"/>
                            <a:pt x="64868" y="36858"/>
                          </a:cubicBezTo>
                          <a:cubicBezTo>
                            <a:pt x="65534" y="36858"/>
                            <a:pt x="66011" y="35525"/>
                            <a:pt x="64868" y="35430"/>
                          </a:cubicBezTo>
                          <a:cubicBezTo>
                            <a:pt x="60772" y="35430"/>
                            <a:pt x="63725" y="30762"/>
                            <a:pt x="61439" y="29143"/>
                          </a:cubicBezTo>
                          <a:cubicBezTo>
                            <a:pt x="59153" y="27524"/>
                            <a:pt x="53438" y="30667"/>
                            <a:pt x="50866" y="29143"/>
                          </a:cubicBezTo>
                          <a:cubicBezTo>
                            <a:pt x="48294" y="27619"/>
                            <a:pt x="51342" y="27333"/>
                            <a:pt x="49818" y="25524"/>
                          </a:cubicBezTo>
                          <a:cubicBezTo>
                            <a:pt x="48294" y="23714"/>
                            <a:pt x="48389" y="25524"/>
                            <a:pt x="48104" y="24761"/>
                          </a:cubicBezTo>
                          <a:cubicBezTo>
                            <a:pt x="47818" y="24000"/>
                            <a:pt x="47532" y="24095"/>
                            <a:pt x="47437" y="24095"/>
                          </a:cubicBezTo>
                          <a:cubicBezTo>
                            <a:pt x="47342" y="24095"/>
                            <a:pt x="47437" y="24095"/>
                            <a:pt x="47437" y="22952"/>
                          </a:cubicBezTo>
                          <a:cubicBezTo>
                            <a:pt x="47437" y="21809"/>
                            <a:pt x="48008" y="22190"/>
                            <a:pt x="48104" y="21714"/>
                          </a:cubicBezTo>
                          <a:cubicBezTo>
                            <a:pt x="49056" y="16951"/>
                            <a:pt x="41436" y="18094"/>
                            <a:pt x="38579" y="17808"/>
                          </a:cubicBezTo>
                          <a:cubicBezTo>
                            <a:pt x="36702" y="17903"/>
                            <a:pt x="34835" y="17903"/>
                            <a:pt x="32959" y="17808"/>
                          </a:cubicBezTo>
                          <a:cubicBezTo>
                            <a:pt x="32959" y="17808"/>
                            <a:pt x="32959" y="16665"/>
                            <a:pt x="32959" y="16475"/>
                          </a:cubicBezTo>
                          <a:cubicBezTo>
                            <a:pt x="32959" y="16284"/>
                            <a:pt x="28482" y="14760"/>
                            <a:pt x="28387" y="14570"/>
                          </a:cubicBezTo>
                          <a:cubicBezTo>
                            <a:pt x="28292" y="14379"/>
                            <a:pt x="29435" y="12855"/>
                            <a:pt x="28387" y="11808"/>
                          </a:cubicBezTo>
                          <a:cubicBezTo>
                            <a:pt x="27339" y="10760"/>
                            <a:pt x="21910" y="10665"/>
                            <a:pt x="19910" y="10760"/>
                          </a:cubicBezTo>
                          <a:lnTo>
                            <a:pt x="18481" y="10760"/>
                          </a:lnTo>
                          <a:cubicBezTo>
                            <a:pt x="19195" y="10712"/>
                            <a:pt x="19767" y="10141"/>
                            <a:pt x="19814" y="9426"/>
                          </a:cubicBezTo>
                          <a:cubicBezTo>
                            <a:pt x="19814" y="8855"/>
                            <a:pt x="19814" y="8474"/>
                            <a:pt x="19814" y="7617"/>
                          </a:cubicBezTo>
                          <a:cubicBezTo>
                            <a:pt x="19814" y="6759"/>
                            <a:pt x="18290" y="6093"/>
                            <a:pt x="16957" y="5997"/>
                          </a:cubicBezTo>
                          <a:cubicBezTo>
                            <a:pt x="15576" y="5893"/>
                            <a:pt x="14195" y="6150"/>
                            <a:pt x="12956" y="6759"/>
                          </a:cubicBezTo>
                          <a:cubicBezTo>
                            <a:pt x="13623" y="5397"/>
                            <a:pt x="13852" y="3873"/>
                            <a:pt x="13623" y="2378"/>
                          </a:cubicBezTo>
                          <a:cubicBezTo>
                            <a:pt x="12480" y="-2290"/>
                            <a:pt x="7241" y="1140"/>
                            <a:pt x="4098" y="2378"/>
                          </a:cubicBezTo>
                          <a:cubicBezTo>
                            <a:pt x="3431" y="2378"/>
                            <a:pt x="3241" y="3902"/>
                            <a:pt x="4098" y="3616"/>
                          </a:cubicBezTo>
                          <a:cubicBezTo>
                            <a:pt x="4955" y="3330"/>
                            <a:pt x="8670" y="1616"/>
                            <a:pt x="10099" y="1902"/>
                          </a:cubicBezTo>
                          <a:cubicBezTo>
                            <a:pt x="11528" y="2187"/>
                            <a:pt x="10766" y="6093"/>
                            <a:pt x="9337" y="8378"/>
                          </a:cubicBezTo>
                          <a:lnTo>
                            <a:pt x="6289" y="9902"/>
                          </a:lnTo>
                          <a:cubicBezTo>
                            <a:pt x="3870" y="10645"/>
                            <a:pt x="1698" y="12027"/>
                            <a:pt x="2" y="13903"/>
                          </a:cubicBezTo>
                          <a:cubicBezTo>
                            <a:pt x="-93" y="17523"/>
                            <a:pt x="2765" y="18570"/>
                            <a:pt x="5813" y="16951"/>
                          </a:cubicBezTo>
                          <a:close/>
                          <a:moveTo>
                            <a:pt x="7432" y="12093"/>
                          </a:moveTo>
                          <a:lnTo>
                            <a:pt x="9813" y="10855"/>
                          </a:lnTo>
                          <a:cubicBezTo>
                            <a:pt x="8870" y="12579"/>
                            <a:pt x="7489" y="14027"/>
                            <a:pt x="5813" y="15046"/>
                          </a:cubicBezTo>
                          <a:cubicBezTo>
                            <a:pt x="5813" y="15046"/>
                            <a:pt x="2574" y="16189"/>
                            <a:pt x="3431" y="15046"/>
                          </a:cubicBezTo>
                          <a:cubicBezTo>
                            <a:pt x="4479" y="13722"/>
                            <a:pt x="5860" y="12703"/>
                            <a:pt x="7432" y="12093"/>
                          </a:cubicBezTo>
                          <a:close/>
                        </a:path>
                      </a:pathLst>
                    </a:custGeom>
                    <a:solidFill>
                      <a:srgbClr val="000000"/>
                    </a:solidFill>
                    <a:ln w="9525" cap="flat">
                      <a:noFill/>
                      <a:prstDash val="solid"/>
                      <a:miter/>
                    </a:ln>
                  </p:spPr>
                  <p:txBody>
                    <a:bodyPr rtlCol="0" anchor="ctr"/>
                    <a:lstStyle/>
                    <a:p>
                      <a:pPr defTabSz="914378"/>
                      <a:endParaRPr lang="en-US"/>
                    </a:p>
                  </p:txBody>
                </p:sp>
                <p:sp>
                  <p:nvSpPr>
                    <p:cNvPr id="476" name="Freeform: Shape 475">
                      <a:extLst>
                        <a:ext uri="{FF2B5EF4-FFF2-40B4-BE49-F238E27FC236}">
                          <a16:creationId xmlns:a16="http://schemas.microsoft.com/office/drawing/2014/main" xmlns="" id="{F5382418-ED24-4F00-ABF7-EA9CDF803C22}"/>
                        </a:ext>
                      </a:extLst>
                    </p:cNvPr>
                    <p:cNvSpPr/>
                    <p:nvPr/>
                  </p:nvSpPr>
                  <p:spPr>
                    <a:xfrm>
                      <a:off x="2654047" y="3426120"/>
                      <a:ext cx="49789" cy="27878"/>
                    </a:xfrm>
                    <a:custGeom>
                      <a:avLst/>
                      <a:gdLst>
                        <a:gd name="connsiteX0" fmla="*/ 79 w 49789"/>
                        <a:gd name="connsiteY0" fmla="*/ 15338 h 27878"/>
                        <a:gd name="connsiteX1" fmla="*/ 79 w 49789"/>
                        <a:gd name="connsiteY1" fmla="*/ 16005 h 27878"/>
                        <a:gd name="connsiteX2" fmla="*/ 8460 w 49789"/>
                        <a:gd name="connsiteY2" fmla="*/ 8575 h 27878"/>
                        <a:gd name="connsiteX3" fmla="*/ 13128 w 49789"/>
                        <a:gd name="connsiteY3" fmla="*/ 10099 h 27878"/>
                        <a:gd name="connsiteX4" fmla="*/ 12366 w 49789"/>
                        <a:gd name="connsiteY4" fmla="*/ 12290 h 27878"/>
                        <a:gd name="connsiteX5" fmla="*/ 13033 w 49789"/>
                        <a:gd name="connsiteY5" fmla="*/ 13052 h 27878"/>
                        <a:gd name="connsiteX6" fmla="*/ 20367 w 49789"/>
                        <a:gd name="connsiteY6" fmla="*/ 14099 h 27878"/>
                        <a:gd name="connsiteX7" fmla="*/ 20367 w 49789"/>
                        <a:gd name="connsiteY7" fmla="*/ 14862 h 27878"/>
                        <a:gd name="connsiteX8" fmla="*/ 26177 w 49789"/>
                        <a:gd name="connsiteY8" fmla="*/ 16671 h 27878"/>
                        <a:gd name="connsiteX9" fmla="*/ 25225 w 49789"/>
                        <a:gd name="connsiteY9" fmla="*/ 20577 h 27878"/>
                        <a:gd name="connsiteX10" fmla="*/ 29320 w 49789"/>
                        <a:gd name="connsiteY10" fmla="*/ 20577 h 27878"/>
                        <a:gd name="connsiteX11" fmla="*/ 31606 w 49789"/>
                        <a:gd name="connsiteY11" fmla="*/ 19815 h 27878"/>
                        <a:gd name="connsiteX12" fmla="*/ 31606 w 49789"/>
                        <a:gd name="connsiteY12" fmla="*/ 20957 h 27878"/>
                        <a:gd name="connsiteX13" fmla="*/ 32464 w 49789"/>
                        <a:gd name="connsiteY13" fmla="*/ 22196 h 27878"/>
                        <a:gd name="connsiteX14" fmla="*/ 34369 w 49789"/>
                        <a:gd name="connsiteY14" fmla="*/ 22196 h 27878"/>
                        <a:gd name="connsiteX15" fmla="*/ 35607 w 49789"/>
                        <a:gd name="connsiteY15" fmla="*/ 21434 h 27878"/>
                        <a:gd name="connsiteX16" fmla="*/ 38179 w 49789"/>
                        <a:gd name="connsiteY16" fmla="*/ 22196 h 27878"/>
                        <a:gd name="connsiteX17" fmla="*/ 41322 w 49789"/>
                        <a:gd name="connsiteY17" fmla="*/ 23148 h 27878"/>
                        <a:gd name="connsiteX18" fmla="*/ 40846 w 49789"/>
                        <a:gd name="connsiteY18" fmla="*/ 27244 h 27878"/>
                        <a:gd name="connsiteX19" fmla="*/ 48751 w 49789"/>
                        <a:gd name="connsiteY19" fmla="*/ 27244 h 27878"/>
                        <a:gd name="connsiteX20" fmla="*/ 48751 w 49789"/>
                        <a:gd name="connsiteY20" fmla="*/ 25625 h 27878"/>
                        <a:gd name="connsiteX21" fmla="*/ 45037 w 49789"/>
                        <a:gd name="connsiteY21" fmla="*/ 25625 h 27878"/>
                        <a:gd name="connsiteX22" fmla="*/ 43227 w 49789"/>
                        <a:gd name="connsiteY22" fmla="*/ 21720 h 27878"/>
                        <a:gd name="connsiteX23" fmla="*/ 42655 w 49789"/>
                        <a:gd name="connsiteY23" fmla="*/ 20767 h 27878"/>
                        <a:gd name="connsiteX24" fmla="*/ 37321 w 49789"/>
                        <a:gd name="connsiteY24" fmla="*/ 18767 h 27878"/>
                        <a:gd name="connsiteX25" fmla="*/ 34750 w 49789"/>
                        <a:gd name="connsiteY25" fmla="*/ 19815 h 27878"/>
                        <a:gd name="connsiteX26" fmla="*/ 33321 w 49789"/>
                        <a:gd name="connsiteY26" fmla="*/ 17243 h 27878"/>
                        <a:gd name="connsiteX27" fmla="*/ 32587 w 49789"/>
                        <a:gd name="connsiteY27" fmla="*/ 16643 h 27878"/>
                        <a:gd name="connsiteX28" fmla="*/ 32464 w 49789"/>
                        <a:gd name="connsiteY28" fmla="*/ 16671 h 27878"/>
                        <a:gd name="connsiteX29" fmla="*/ 27130 w 49789"/>
                        <a:gd name="connsiteY29" fmla="*/ 16671 h 27878"/>
                        <a:gd name="connsiteX30" fmla="*/ 28844 w 49789"/>
                        <a:gd name="connsiteY30" fmla="*/ 14481 h 27878"/>
                        <a:gd name="connsiteX31" fmla="*/ 26844 w 49789"/>
                        <a:gd name="connsiteY31" fmla="*/ 12099 h 27878"/>
                        <a:gd name="connsiteX32" fmla="*/ 23701 w 49789"/>
                        <a:gd name="connsiteY32" fmla="*/ 12099 h 27878"/>
                        <a:gd name="connsiteX33" fmla="*/ 21700 w 49789"/>
                        <a:gd name="connsiteY33" fmla="*/ 11052 h 27878"/>
                        <a:gd name="connsiteX34" fmla="*/ 17890 w 49789"/>
                        <a:gd name="connsiteY34" fmla="*/ 9813 h 27878"/>
                        <a:gd name="connsiteX35" fmla="*/ 15414 w 49789"/>
                        <a:gd name="connsiteY35" fmla="*/ 9813 h 27878"/>
                        <a:gd name="connsiteX36" fmla="*/ 14556 w 49789"/>
                        <a:gd name="connsiteY36" fmla="*/ 8384 h 27878"/>
                        <a:gd name="connsiteX37" fmla="*/ 15033 w 49789"/>
                        <a:gd name="connsiteY37" fmla="*/ 5527 h 27878"/>
                        <a:gd name="connsiteX38" fmla="*/ 11413 w 49789"/>
                        <a:gd name="connsiteY38" fmla="*/ 4098 h 27878"/>
                        <a:gd name="connsiteX39" fmla="*/ 7984 w 49789"/>
                        <a:gd name="connsiteY39" fmla="*/ 5241 h 27878"/>
                        <a:gd name="connsiteX40" fmla="*/ 4651 w 49789"/>
                        <a:gd name="connsiteY40" fmla="*/ 3 h 27878"/>
                        <a:gd name="connsiteX41" fmla="*/ 4174 w 49789"/>
                        <a:gd name="connsiteY41" fmla="*/ 1527 h 27878"/>
                        <a:gd name="connsiteX42" fmla="*/ 5603 w 49789"/>
                        <a:gd name="connsiteY42" fmla="*/ 6480 h 27878"/>
                        <a:gd name="connsiteX43" fmla="*/ 79 w 49789"/>
                        <a:gd name="connsiteY43" fmla="*/ 15338 h 27878"/>
                        <a:gd name="connsiteX44" fmla="*/ 3603 w 49789"/>
                        <a:gd name="connsiteY44" fmla="*/ 12671 h 27878"/>
                        <a:gd name="connsiteX45" fmla="*/ 6175 w 49789"/>
                        <a:gd name="connsiteY45" fmla="*/ 10099 h 27878"/>
                        <a:gd name="connsiteX46" fmla="*/ 6175 w 49789"/>
                        <a:gd name="connsiteY46" fmla="*/ 11147 h 27878"/>
                        <a:gd name="connsiteX47" fmla="*/ 3603 w 49789"/>
                        <a:gd name="connsiteY47" fmla="*/ 12671 h 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9789" h="27878">
                          <a:moveTo>
                            <a:pt x="79" y="15338"/>
                          </a:moveTo>
                          <a:cubicBezTo>
                            <a:pt x="-26" y="15547"/>
                            <a:pt x="-26" y="15795"/>
                            <a:pt x="79" y="16005"/>
                          </a:cubicBezTo>
                          <a:cubicBezTo>
                            <a:pt x="3793" y="17148"/>
                            <a:pt x="7127" y="12861"/>
                            <a:pt x="8460" y="8575"/>
                          </a:cubicBezTo>
                          <a:cubicBezTo>
                            <a:pt x="9794" y="8575"/>
                            <a:pt x="12652" y="8004"/>
                            <a:pt x="13128" y="10099"/>
                          </a:cubicBezTo>
                          <a:cubicBezTo>
                            <a:pt x="12832" y="10813"/>
                            <a:pt x="12575" y="11547"/>
                            <a:pt x="12366" y="12290"/>
                          </a:cubicBezTo>
                          <a:cubicBezTo>
                            <a:pt x="12366" y="12290"/>
                            <a:pt x="12366" y="12957"/>
                            <a:pt x="13033" y="13052"/>
                          </a:cubicBezTo>
                          <a:cubicBezTo>
                            <a:pt x="15033" y="13052"/>
                            <a:pt x="21319" y="10671"/>
                            <a:pt x="20367" y="14099"/>
                          </a:cubicBezTo>
                          <a:cubicBezTo>
                            <a:pt x="20367" y="14099"/>
                            <a:pt x="20367" y="14766"/>
                            <a:pt x="20367" y="14862"/>
                          </a:cubicBezTo>
                          <a:cubicBezTo>
                            <a:pt x="20367" y="14957"/>
                            <a:pt x="25606" y="14099"/>
                            <a:pt x="26177" y="16671"/>
                          </a:cubicBezTo>
                          <a:cubicBezTo>
                            <a:pt x="26177" y="17814"/>
                            <a:pt x="23891" y="18957"/>
                            <a:pt x="25225" y="20577"/>
                          </a:cubicBezTo>
                          <a:cubicBezTo>
                            <a:pt x="26558" y="22196"/>
                            <a:pt x="28082" y="21053"/>
                            <a:pt x="29320" y="20577"/>
                          </a:cubicBezTo>
                          <a:cubicBezTo>
                            <a:pt x="30559" y="20100"/>
                            <a:pt x="30749" y="19529"/>
                            <a:pt x="31606" y="19815"/>
                          </a:cubicBezTo>
                          <a:cubicBezTo>
                            <a:pt x="32464" y="20100"/>
                            <a:pt x="31606" y="20577"/>
                            <a:pt x="31606" y="20957"/>
                          </a:cubicBezTo>
                          <a:cubicBezTo>
                            <a:pt x="31606" y="21339"/>
                            <a:pt x="32083" y="21910"/>
                            <a:pt x="32464" y="22196"/>
                          </a:cubicBezTo>
                          <a:cubicBezTo>
                            <a:pt x="32845" y="22482"/>
                            <a:pt x="33702" y="22196"/>
                            <a:pt x="34369" y="22196"/>
                          </a:cubicBezTo>
                          <a:cubicBezTo>
                            <a:pt x="35035" y="22196"/>
                            <a:pt x="35226" y="21529"/>
                            <a:pt x="35607" y="21434"/>
                          </a:cubicBezTo>
                          <a:cubicBezTo>
                            <a:pt x="36493" y="21586"/>
                            <a:pt x="37350" y="21843"/>
                            <a:pt x="38179" y="22196"/>
                          </a:cubicBezTo>
                          <a:cubicBezTo>
                            <a:pt x="38179" y="22196"/>
                            <a:pt x="41703" y="23815"/>
                            <a:pt x="41322" y="23148"/>
                          </a:cubicBezTo>
                          <a:cubicBezTo>
                            <a:pt x="41893" y="24101"/>
                            <a:pt x="39702" y="25815"/>
                            <a:pt x="40846" y="27244"/>
                          </a:cubicBezTo>
                          <a:cubicBezTo>
                            <a:pt x="41989" y="28673"/>
                            <a:pt x="47227" y="27244"/>
                            <a:pt x="48751" y="27244"/>
                          </a:cubicBezTo>
                          <a:cubicBezTo>
                            <a:pt x="50275" y="27244"/>
                            <a:pt x="49990" y="25625"/>
                            <a:pt x="48751" y="25625"/>
                          </a:cubicBezTo>
                          <a:cubicBezTo>
                            <a:pt x="47513" y="25625"/>
                            <a:pt x="45132" y="26196"/>
                            <a:pt x="45037" y="25625"/>
                          </a:cubicBezTo>
                          <a:cubicBezTo>
                            <a:pt x="41798" y="24291"/>
                            <a:pt x="42655" y="23339"/>
                            <a:pt x="43227" y="21720"/>
                          </a:cubicBezTo>
                          <a:cubicBezTo>
                            <a:pt x="43798" y="20100"/>
                            <a:pt x="43227" y="20672"/>
                            <a:pt x="42655" y="20767"/>
                          </a:cubicBezTo>
                          <a:cubicBezTo>
                            <a:pt x="40465" y="20767"/>
                            <a:pt x="39036" y="18767"/>
                            <a:pt x="37321" y="18767"/>
                          </a:cubicBezTo>
                          <a:cubicBezTo>
                            <a:pt x="35607" y="18767"/>
                            <a:pt x="35035" y="19815"/>
                            <a:pt x="34750" y="19815"/>
                          </a:cubicBezTo>
                          <a:cubicBezTo>
                            <a:pt x="32178" y="19815"/>
                            <a:pt x="33416" y="18957"/>
                            <a:pt x="33321" y="17243"/>
                          </a:cubicBezTo>
                          <a:cubicBezTo>
                            <a:pt x="33283" y="16881"/>
                            <a:pt x="32959" y="16605"/>
                            <a:pt x="32587" y="16643"/>
                          </a:cubicBezTo>
                          <a:cubicBezTo>
                            <a:pt x="32549" y="16652"/>
                            <a:pt x="32502" y="16662"/>
                            <a:pt x="32464" y="16671"/>
                          </a:cubicBezTo>
                          <a:cubicBezTo>
                            <a:pt x="31035" y="17243"/>
                            <a:pt x="27225" y="20196"/>
                            <a:pt x="27130" y="16671"/>
                          </a:cubicBezTo>
                          <a:cubicBezTo>
                            <a:pt x="27130" y="16671"/>
                            <a:pt x="28749" y="15242"/>
                            <a:pt x="28844" y="14481"/>
                          </a:cubicBezTo>
                          <a:cubicBezTo>
                            <a:pt x="28939" y="13719"/>
                            <a:pt x="28273" y="12480"/>
                            <a:pt x="26844" y="12099"/>
                          </a:cubicBezTo>
                          <a:cubicBezTo>
                            <a:pt x="25806" y="11861"/>
                            <a:pt x="24739" y="11861"/>
                            <a:pt x="23701" y="12099"/>
                          </a:cubicBezTo>
                          <a:cubicBezTo>
                            <a:pt x="19605" y="12671"/>
                            <a:pt x="23034" y="12099"/>
                            <a:pt x="21700" y="11052"/>
                          </a:cubicBezTo>
                          <a:cubicBezTo>
                            <a:pt x="20748" y="9985"/>
                            <a:pt x="19291" y="9518"/>
                            <a:pt x="17890" y="9813"/>
                          </a:cubicBezTo>
                          <a:cubicBezTo>
                            <a:pt x="17071" y="9899"/>
                            <a:pt x="16233" y="9899"/>
                            <a:pt x="15414" y="9813"/>
                          </a:cubicBezTo>
                          <a:cubicBezTo>
                            <a:pt x="13128" y="9242"/>
                            <a:pt x="14652" y="9813"/>
                            <a:pt x="14556" y="8384"/>
                          </a:cubicBezTo>
                          <a:cubicBezTo>
                            <a:pt x="14461" y="6956"/>
                            <a:pt x="15319" y="6670"/>
                            <a:pt x="15033" y="5527"/>
                          </a:cubicBezTo>
                          <a:cubicBezTo>
                            <a:pt x="14747" y="4384"/>
                            <a:pt x="13223" y="3813"/>
                            <a:pt x="11413" y="4098"/>
                          </a:cubicBezTo>
                          <a:cubicBezTo>
                            <a:pt x="10232" y="4346"/>
                            <a:pt x="9080" y="4736"/>
                            <a:pt x="7984" y="5241"/>
                          </a:cubicBezTo>
                          <a:cubicBezTo>
                            <a:pt x="7984" y="2384"/>
                            <a:pt x="7413" y="-93"/>
                            <a:pt x="4651" y="3"/>
                          </a:cubicBezTo>
                          <a:cubicBezTo>
                            <a:pt x="3889" y="3"/>
                            <a:pt x="3222" y="1431"/>
                            <a:pt x="4174" y="1527"/>
                          </a:cubicBezTo>
                          <a:cubicBezTo>
                            <a:pt x="5127" y="1622"/>
                            <a:pt x="6175" y="4289"/>
                            <a:pt x="5603" y="6480"/>
                          </a:cubicBezTo>
                          <a:cubicBezTo>
                            <a:pt x="3603" y="9623"/>
                            <a:pt x="364" y="12480"/>
                            <a:pt x="79" y="15338"/>
                          </a:cubicBezTo>
                          <a:close/>
                          <a:moveTo>
                            <a:pt x="3603" y="12671"/>
                          </a:moveTo>
                          <a:cubicBezTo>
                            <a:pt x="4308" y="11671"/>
                            <a:pt x="5174" y="10804"/>
                            <a:pt x="6175" y="10099"/>
                          </a:cubicBezTo>
                          <a:cubicBezTo>
                            <a:pt x="6241" y="10442"/>
                            <a:pt x="6241" y="10804"/>
                            <a:pt x="6175" y="11147"/>
                          </a:cubicBezTo>
                          <a:cubicBezTo>
                            <a:pt x="5413" y="11718"/>
                            <a:pt x="2936" y="14766"/>
                            <a:pt x="3603" y="12671"/>
                          </a:cubicBezTo>
                          <a:close/>
                        </a:path>
                      </a:pathLst>
                    </a:custGeom>
                    <a:solidFill>
                      <a:srgbClr val="000000"/>
                    </a:solidFill>
                    <a:ln w="9525" cap="flat">
                      <a:noFill/>
                      <a:prstDash val="solid"/>
                      <a:miter/>
                    </a:ln>
                  </p:spPr>
                  <p:txBody>
                    <a:bodyPr rtlCol="0" anchor="ctr"/>
                    <a:lstStyle/>
                    <a:p>
                      <a:pPr defTabSz="914378"/>
                      <a:endParaRPr lang="en-US"/>
                    </a:p>
                  </p:txBody>
                </p:sp>
                <p:sp>
                  <p:nvSpPr>
                    <p:cNvPr id="477" name="Freeform: Shape 476">
                      <a:extLst>
                        <a:ext uri="{FF2B5EF4-FFF2-40B4-BE49-F238E27FC236}">
                          <a16:creationId xmlns:a16="http://schemas.microsoft.com/office/drawing/2014/main" xmlns="" id="{97D999C3-1F3E-4302-A667-811DA225E8DF}"/>
                        </a:ext>
                      </a:extLst>
                    </p:cNvPr>
                    <p:cNvSpPr/>
                    <p:nvPr/>
                  </p:nvSpPr>
                  <p:spPr>
                    <a:xfrm>
                      <a:off x="2695086" y="3496966"/>
                      <a:ext cx="65171" cy="36879"/>
                    </a:xfrm>
                    <a:custGeom>
                      <a:avLst/>
                      <a:gdLst>
                        <a:gd name="connsiteX0" fmla="*/ 5427 w 65171"/>
                        <a:gd name="connsiteY0" fmla="*/ 16882 h 36879"/>
                        <a:gd name="connsiteX1" fmla="*/ 13332 w 65171"/>
                        <a:gd name="connsiteY1" fmla="*/ 8785 h 36879"/>
                        <a:gd name="connsiteX2" fmla="*/ 16761 w 65171"/>
                        <a:gd name="connsiteY2" fmla="*/ 7928 h 36879"/>
                        <a:gd name="connsiteX3" fmla="*/ 16761 w 65171"/>
                        <a:gd name="connsiteY3" fmla="*/ 12024 h 36879"/>
                        <a:gd name="connsiteX4" fmla="*/ 17161 w 65171"/>
                        <a:gd name="connsiteY4" fmla="*/ 13024 h 36879"/>
                        <a:gd name="connsiteX5" fmla="*/ 17619 w 65171"/>
                        <a:gd name="connsiteY5" fmla="*/ 13072 h 36879"/>
                        <a:gd name="connsiteX6" fmla="*/ 26382 w 65171"/>
                        <a:gd name="connsiteY6" fmla="*/ 15739 h 36879"/>
                        <a:gd name="connsiteX7" fmla="*/ 26372 w 65171"/>
                        <a:gd name="connsiteY7" fmla="*/ 16682 h 36879"/>
                        <a:gd name="connsiteX8" fmla="*/ 26382 w 65171"/>
                        <a:gd name="connsiteY8" fmla="*/ 16691 h 36879"/>
                        <a:gd name="connsiteX9" fmla="*/ 31144 w 65171"/>
                        <a:gd name="connsiteY9" fmla="*/ 18596 h 36879"/>
                        <a:gd name="connsiteX10" fmla="*/ 31459 w 65171"/>
                        <a:gd name="connsiteY10" fmla="*/ 19482 h 36879"/>
                        <a:gd name="connsiteX11" fmla="*/ 31811 w 65171"/>
                        <a:gd name="connsiteY11" fmla="*/ 19549 h 36879"/>
                        <a:gd name="connsiteX12" fmla="*/ 41812 w 65171"/>
                        <a:gd name="connsiteY12" fmla="*/ 19549 h 36879"/>
                        <a:gd name="connsiteX13" fmla="*/ 46289 w 65171"/>
                        <a:gd name="connsiteY13" fmla="*/ 20120 h 36879"/>
                        <a:gd name="connsiteX14" fmla="*/ 45241 w 65171"/>
                        <a:gd name="connsiteY14" fmla="*/ 24692 h 36879"/>
                        <a:gd name="connsiteX15" fmla="*/ 45175 w 65171"/>
                        <a:gd name="connsiteY15" fmla="*/ 25768 h 36879"/>
                        <a:gd name="connsiteX16" fmla="*/ 45241 w 65171"/>
                        <a:gd name="connsiteY16" fmla="*/ 25835 h 36879"/>
                        <a:gd name="connsiteX17" fmla="*/ 47146 w 65171"/>
                        <a:gd name="connsiteY17" fmla="*/ 29359 h 36879"/>
                        <a:gd name="connsiteX18" fmla="*/ 47146 w 65171"/>
                        <a:gd name="connsiteY18" fmla="*/ 30502 h 36879"/>
                        <a:gd name="connsiteX19" fmla="*/ 60291 w 65171"/>
                        <a:gd name="connsiteY19" fmla="*/ 33265 h 36879"/>
                        <a:gd name="connsiteX20" fmla="*/ 64482 w 65171"/>
                        <a:gd name="connsiteY20" fmla="*/ 36789 h 36879"/>
                        <a:gd name="connsiteX21" fmla="*/ 64482 w 65171"/>
                        <a:gd name="connsiteY21" fmla="*/ 35455 h 36879"/>
                        <a:gd name="connsiteX22" fmla="*/ 61053 w 65171"/>
                        <a:gd name="connsiteY22" fmla="*/ 29074 h 36879"/>
                        <a:gd name="connsiteX23" fmla="*/ 50480 w 65171"/>
                        <a:gd name="connsiteY23" fmla="*/ 29074 h 36879"/>
                        <a:gd name="connsiteX24" fmla="*/ 49432 w 65171"/>
                        <a:gd name="connsiteY24" fmla="*/ 25454 h 36879"/>
                        <a:gd name="connsiteX25" fmla="*/ 47813 w 65171"/>
                        <a:gd name="connsiteY25" fmla="*/ 24692 h 36879"/>
                        <a:gd name="connsiteX26" fmla="*/ 47051 w 65171"/>
                        <a:gd name="connsiteY26" fmla="*/ 24025 h 36879"/>
                        <a:gd name="connsiteX27" fmla="*/ 47051 w 65171"/>
                        <a:gd name="connsiteY27" fmla="*/ 22882 h 36879"/>
                        <a:gd name="connsiteX28" fmla="*/ 47718 w 65171"/>
                        <a:gd name="connsiteY28" fmla="*/ 21644 h 36879"/>
                        <a:gd name="connsiteX29" fmla="*/ 38193 w 65171"/>
                        <a:gd name="connsiteY29" fmla="*/ 17739 h 36879"/>
                        <a:gd name="connsiteX30" fmla="*/ 32573 w 65171"/>
                        <a:gd name="connsiteY30" fmla="*/ 17739 h 36879"/>
                        <a:gd name="connsiteX31" fmla="*/ 32573 w 65171"/>
                        <a:gd name="connsiteY31" fmla="*/ 16405 h 36879"/>
                        <a:gd name="connsiteX32" fmla="*/ 28001 w 65171"/>
                        <a:gd name="connsiteY32" fmla="*/ 14500 h 36879"/>
                        <a:gd name="connsiteX33" fmla="*/ 28573 w 65171"/>
                        <a:gd name="connsiteY33" fmla="*/ 11738 h 36879"/>
                        <a:gd name="connsiteX34" fmla="*/ 20000 w 65171"/>
                        <a:gd name="connsiteY34" fmla="*/ 10690 h 36879"/>
                        <a:gd name="connsiteX35" fmla="*/ 18571 w 65171"/>
                        <a:gd name="connsiteY35" fmla="*/ 10690 h 36879"/>
                        <a:gd name="connsiteX36" fmla="*/ 19905 w 65171"/>
                        <a:gd name="connsiteY36" fmla="*/ 9452 h 36879"/>
                        <a:gd name="connsiteX37" fmla="*/ 19905 w 65171"/>
                        <a:gd name="connsiteY37" fmla="*/ 7547 h 36879"/>
                        <a:gd name="connsiteX38" fmla="*/ 17047 w 65171"/>
                        <a:gd name="connsiteY38" fmla="*/ 5928 h 36879"/>
                        <a:gd name="connsiteX39" fmla="*/ 13047 w 65171"/>
                        <a:gd name="connsiteY39" fmla="*/ 6690 h 36879"/>
                        <a:gd name="connsiteX40" fmla="*/ 13713 w 65171"/>
                        <a:gd name="connsiteY40" fmla="*/ 2404 h 36879"/>
                        <a:gd name="connsiteX41" fmla="*/ 4188 w 65171"/>
                        <a:gd name="connsiteY41" fmla="*/ 2404 h 36879"/>
                        <a:gd name="connsiteX42" fmla="*/ 4188 w 65171"/>
                        <a:gd name="connsiteY42" fmla="*/ 3642 h 36879"/>
                        <a:gd name="connsiteX43" fmla="*/ 10189 w 65171"/>
                        <a:gd name="connsiteY43" fmla="*/ 1927 h 36879"/>
                        <a:gd name="connsiteX44" fmla="*/ 9427 w 65171"/>
                        <a:gd name="connsiteY44" fmla="*/ 8404 h 36879"/>
                        <a:gd name="connsiteX45" fmla="*/ 6379 w 65171"/>
                        <a:gd name="connsiteY45" fmla="*/ 9928 h 36879"/>
                        <a:gd name="connsiteX46" fmla="*/ 93 w 65171"/>
                        <a:gd name="connsiteY46" fmla="*/ 13929 h 36879"/>
                        <a:gd name="connsiteX47" fmla="*/ 5427 w 65171"/>
                        <a:gd name="connsiteY47" fmla="*/ 16882 h 36879"/>
                        <a:gd name="connsiteX48" fmla="*/ 7046 w 65171"/>
                        <a:gd name="connsiteY48" fmla="*/ 12024 h 36879"/>
                        <a:gd name="connsiteX49" fmla="*/ 9427 w 65171"/>
                        <a:gd name="connsiteY49" fmla="*/ 10785 h 36879"/>
                        <a:gd name="connsiteX50" fmla="*/ 5522 w 65171"/>
                        <a:gd name="connsiteY50" fmla="*/ 14976 h 36879"/>
                        <a:gd name="connsiteX51" fmla="*/ 3045 w 65171"/>
                        <a:gd name="connsiteY51" fmla="*/ 14976 h 36879"/>
                        <a:gd name="connsiteX52" fmla="*/ 7046 w 65171"/>
                        <a:gd name="connsiteY52" fmla="*/ 12024 h 3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5171" h="36879">
                          <a:moveTo>
                            <a:pt x="5427" y="16882"/>
                          </a:moveTo>
                          <a:cubicBezTo>
                            <a:pt x="8675" y="14853"/>
                            <a:pt x="11389" y="12081"/>
                            <a:pt x="13332" y="8785"/>
                          </a:cubicBezTo>
                          <a:cubicBezTo>
                            <a:pt x="14399" y="8242"/>
                            <a:pt x="15571" y="7947"/>
                            <a:pt x="16761" y="7928"/>
                          </a:cubicBezTo>
                          <a:cubicBezTo>
                            <a:pt x="21238" y="8595"/>
                            <a:pt x="17428" y="10309"/>
                            <a:pt x="16761" y="12024"/>
                          </a:cubicBezTo>
                          <a:cubicBezTo>
                            <a:pt x="16590" y="12414"/>
                            <a:pt x="16771" y="12862"/>
                            <a:pt x="17161" y="13024"/>
                          </a:cubicBezTo>
                          <a:cubicBezTo>
                            <a:pt x="17304" y="13091"/>
                            <a:pt x="17466" y="13100"/>
                            <a:pt x="17619" y="13072"/>
                          </a:cubicBezTo>
                          <a:cubicBezTo>
                            <a:pt x="20857" y="12500"/>
                            <a:pt x="28382" y="10690"/>
                            <a:pt x="26382" y="15739"/>
                          </a:cubicBezTo>
                          <a:cubicBezTo>
                            <a:pt x="26115" y="15996"/>
                            <a:pt x="26115" y="16415"/>
                            <a:pt x="26372" y="16682"/>
                          </a:cubicBezTo>
                          <a:cubicBezTo>
                            <a:pt x="26372" y="16682"/>
                            <a:pt x="26382" y="16691"/>
                            <a:pt x="26382" y="16691"/>
                          </a:cubicBezTo>
                          <a:cubicBezTo>
                            <a:pt x="27334" y="16691"/>
                            <a:pt x="31620" y="17548"/>
                            <a:pt x="31144" y="18596"/>
                          </a:cubicBezTo>
                          <a:cubicBezTo>
                            <a:pt x="30982" y="18929"/>
                            <a:pt x="31125" y="19329"/>
                            <a:pt x="31459" y="19482"/>
                          </a:cubicBezTo>
                          <a:cubicBezTo>
                            <a:pt x="31563" y="19539"/>
                            <a:pt x="31687" y="19558"/>
                            <a:pt x="31811" y="19549"/>
                          </a:cubicBezTo>
                          <a:cubicBezTo>
                            <a:pt x="35145" y="19549"/>
                            <a:pt x="38478" y="19549"/>
                            <a:pt x="41812" y="19549"/>
                          </a:cubicBezTo>
                          <a:cubicBezTo>
                            <a:pt x="43317" y="19625"/>
                            <a:pt x="44813" y="19815"/>
                            <a:pt x="46289" y="20120"/>
                          </a:cubicBezTo>
                          <a:cubicBezTo>
                            <a:pt x="47337" y="21263"/>
                            <a:pt x="45717" y="23835"/>
                            <a:pt x="45241" y="24692"/>
                          </a:cubicBezTo>
                          <a:cubicBezTo>
                            <a:pt x="44927" y="24968"/>
                            <a:pt x="44898" y="25454"/>
                            <a:pt x="45175" y="25768"/>
                          </a:cubicBezTo>
                          <a:cubicBezTo>
                            <a:pt x="45194" y="25787"/>
                            <a:pt x="45222" y="25816"/>
                            <a:pt x="45241" y="25835"/>
                          </a:cubicBezTo>
                          <a:cubicBezTo>
                            <a:pt x="46956" y="26597"/>
                            <a:pt x="48289" y="27550"/>
                            <a:pt x="47146" y="29359"/>
                          </a:cubicBezTo>
                          <a:cubicBezTo>
                            <a:pt x="46003" y="31169"/>
                            <a:pt x="47146" y="30407"/>
                            <a:pt x="47146" y="30502"/>
                          </a:cubicBezTo>
                          <a:cubicBezTo>
                            <a:pt x="51432" y="31741"/>
                            <a:pt x="59053" y="28216"/>
                            <a:pt x="60291" y="33265"/>
                          </a:cubicBezTo>
                          <a:cubicBezTo>
                            <a:pt x="61053" y="36408"/>
                            <a:pt x="60291" y="37170"/>
                            <a:pt x="64482" y="36789"/>
                          </a:cubicBezTo>
                          <a:cubicBezTo>
                            <a:pt x="65149" y="36789"/>
                            <a:pt x="65625" y="35455"/>
                            <a:pt x="64482" y="35455"/>
                          </a:cubicBezTo>
                          <a:cubicBezTo>
                            <a:pt x="60386" y="35455"/>
                            <a:pt x="63434" y="30693"/>
                            <a:pt x="61053" y="29074"/>
                          </a:cubicBezTo>
                          <a:cubicBezTo>
                            <a:pt x="58671" y="27454"/>
                            <a:pt x="53052" y="30598"/>
                            <a:pt x="50480" y="29074"/>
                          </a:cubicBezTo>
                          <a:cubicBezTo>
                            <a:pt x="47908" y="27550"/>
                            <a:pt x="50480" y="27264"/>
                            <a:pt x="49432" y="25454"/>
                          </a:cubicBezTo>
                          <a:cubicBezTo>
                            <a:pt x="48384" y="23644"/>
                            <a:pt x="48003" y="25454"/>
                            <a:pt x="47813" y="24692"/>
                          </a:cubicBezTo>
                          <a:cubicBezTo>
                            <a:pt x="47623" y="23930"/>
                            <a:pt x="47146" y="24025"/>
                            <a:pt x="47051" y="24025"/>
                          </a:cubicBezTo>
                          <a:cubicBezTo>
                            <a:pt x="47099" y="23644"/>
                            <a:pt x="47099" y="23263"/>
                            <a:pt x="47051" y="22882"/>
                          </a:cubicBezTo>
                          <a:cubicBezTo>
                            <a:pt x="47051" y="22025"/>
                            <a:pt x="47623" y="22120"/>
                            <a:pt x="47718" y="21644"/>
                          </a:cubicBezTo>
                          <a:cubicBezTo>
                            <a:pt x="48670" y="16882"/>
                            <a:pt x="41050" y="18025"/>
                            <a:pt x="38193" y="17739"/>
                          </a:cubicBezTo>
                          <a:cubicBezTo>
                            <a:pt x="36316" y="17834"/>
                            <a:pt x="34449" y="17834"/>
                            <a:pt x="32573" y="17739"/>
                          </a:cubicBezTo>
                          <a:cubicBezTo>
                            <a:pt x="32573" y="17739"/>
                            <a:pt x="32573" y="16596"/>
                            <a:pt x="32573" y="16405"/>
                          </a:cubicBezTo>
                          <a:cubicBezTo>
                            <a:pt x="32573" y="16215"/>
                            <a:pt x="28096" y="14691"/>
                            <a:pt x="28001" y="14500"/>
                          </a:cubicBezTo>
                          <a:cubicBezTo>
                            <a:pt x="27906" y="14310"/>
                            <a:pt x="29049" y="12786"/>
                            <a:pt x="28573" y="11738"/>
                          </a:cubicBezTo>
                          <a:cubicBezTo>
                            <a:pt x="28096" y="10690"/>
                            <a:pt x="22000" y="10690"/>
                            <a:pt x="20000" y="10690"/>
                          </a:cubicBezTo>
                          <a:lnTo>
                            <a:pt x="18571" y="10690"/>
                          </a:lnTo>
                          <a:cubicBezTo>
                            <a:pt x="19257" y="10652"/>
                            <a:pt x="19819" y="10128"/>
                            <a:pt x="19905" y="9452"/>
                          </a:cubicBezTo>
                          <a:cubicBezTo>
                            <a:pt x="19905" y="8785"/>
                            <a:pt x="19905" y="8404"/>
                            <a:pt x="19905" y="7547"/>
                          </a:cubicBezTo>
                          <a:cubicBezTo>
                            <a:pt x="19905" y="6690"/>
                            <a:pt x="18381" y="6023"/>
                            <a:pt x="17047" y="5928"/>
                          </a:cubicBezTo>
                          <a:cubicBezTo>
                            <a:pt x="15676" y="5861"/>
                            <a:pt x="14304" y="6128"/>
                            <a:pt x="13047" y="6690"/>
                          </a:cubicBezTo>
                          <a:cubicBezTo>
                            <a:pt x="13704" y="5366"/>
                            <a:pt x="13933" y="3870"/>
                            <a:pt x="13713" y="2404"/>
                          </a:cubicBezTo>
                          <a:cubicBezTo>
                            <a:pt x="12570" y="-2264"/>
                            <a:pt x="7332" y="1070"/>
                            <a:pt x="4188" y="2404"/>
                          </a:cubicBezTo>
                          <a:cubicBezTo>
                            <a:pt x="3522" y="2404"/>
                            <a:pt x="3331" y="3927"/>
                            <a:pt x="4188" y="3642"/>
                          </a:cubicBezTo>
                          <a:cubicBezTo>
                            <a:pt x="5046" y="3356"/>
                            <a:pt x="8761" y="1642"/>
                            <a:pt x="10189" y="1927"/>
                          </a:cubicBezTo>
                          <a:cubicBezTo>
                            <a:pt x="11618" y="2213"/>
                            <a:pt x="10856" y="6118"/>
                            <a:pt x="9427" y="8404"/>
                          </a:cubicBezTo>
                          <a:cubicBezTo>
                            <a:pt x="8437" y="8966"/>
                            <a:pt x="7427" y="9481"/>
                            <a:pt x="6379" y="9928"/>
                          </a:cubicBezTo>
                          <a:cubicBezTo>
                            <a:pt x="3960" y="10671"/>
                            <a:pt x="1788" y="12053"/>
                            <a:pt x="93" y="13929"/>
                          </a:cubicBezTo>
                          <a:cubicBezTo>
                            <a:pt x="-574" y="17453"/>
                            <a:pt x="2474" y="18501"/>
                            <a:pt x="5427" y="16882"/>
                          </a:cubicBezTo>
                          <a:close/>
                          <a:moveTo>
                            <a:pt x="7046" y="12024"/>
                          </a:moveTo>
                          <a:lnTo>
                            <a:pt x="9427" y="10785"/>
                          </a:lnTo>
                          <a:cubicBezTo>
                            <a:pt x="8513" y="12500"/>
                            <a:pt x="7170" y="13948"/>
                            <a:pt x="5522" y="14976"/>
                          </a:cubicBezTo>
                          <a:cubicBezTo>
                            <a:pt x="5522" y="14976"/>
                            <a:pt x="2188" y="16119"/>
                            <a:pt x="3045" y="14976"/>
                          </a:cubicBezTo>
                          <a:cubicBezTo>
                            <a:pt x="4093" y="13653"/>
                            <a:pt x="5474" y="12633"/>
                            <a:pt x="7046" y="12024"/>
                          </a:cubicBezTo>
                          <a:close/>
                        </a:path>
                      </a:pathLst>
                    </a:custGeom>
                    <a:solidFill>
                      <a:srgbClr val="000000"/>
                    </a:solidFill>
                    <a:ln w="9525" cap="flat">
                      <a:noFill/>
                      <a:prstDash val="solid"/>
                      <a:miter/>
                    </a:ln>
                  </p:spPr>
                  <p:txBody>
                    <a:bodyPr rtlCol="0" anchor="ctr"/>
                    <a:lstStyle/>
                    <a:p>
                      <a:pPr defTabSz="914378"/>
                      <a:endParaRPr lang="en-US"/>
                    </a:p>
                  </p:txBody>
                </p:sp>
                <p:sp>
                  <p:nvSpPr>
                    <p:cNvPr id="478" name="Freeform: Shape 477">
                      <a:extLst>
                        <a:ext uri="{FF2B5EF4-FFF2-40B4-BE49-F238E27FC236}">
                          <a16:creationId xmlns:a16="http://schemas.microsoft.com/office/drawing/2014/main" xmlns="" id="{28A036C6-BCB1-4522-ABA3-ED45EF8646F3}"/>
                        </a:ext>
                      </a:extLst>
                    </p:cNvPr>
                    <p:cNvSpPr/>
                    <p:nvPr/>
                  </p:nvSpPr>
                  <p:spPr>
                    <a:xfrm>
                      <a:off x="2652237" y="3468315"/>
                      <a:ext cx="49757" cy="27254"/>
                    </a:xfrm>
                    <a:custGeom>
                      <a:avLst/>
                      <a:gdLst>
                        <a:gd name="connsiteX0" fmla="*/ 79 w 49757"/>
                        <a:gd name="connsiteY0" fmla="*/ 14576 h 27254"/>
                        <a:gd name="connsiteX1" fmla="*/ 79 w 49757"/>
                        <a:gd name="connsiteY1" fmla="*/ 15243 h 27254"/>
                        <a:gd name="connsiteX2" fmla="*/ 8365 w 49757"/>
                        <a:gd name="connsiteY2" fmla="*/ 7908 h 27254"/>
                        <a:gd name="connsiteX3" fmla="*/ 13033 w 49757"/>
                        <a:gd name="connsiteY3" fmla="*/ 9337 h 27254"/>
                        <a:gd name="connsiteX4" fmla="*/ 12271 w 49757"/>
                        <a:gd name="connsiteY4" fmla="*/ 11528 h 27254"/>
                        <a:gd name="connsiteX5" fmla="*/ 12937 w 49757"/>
                        <a:gd name="connsiteY5" fmla="*/ 12290 h 27254"/>
                        <a:gd name="connsiteX6" fmla="*/ 20272 w 49757"/>
                        <a:gd name="connsiteY6" fmla="*/ 13433 h 27254"/>
                        <a:gd name="connsiteX7" fmla="*/ 20272 w 49757"/>
                        <a:gd name="connsiteY7" fmla="*/ 14195 h 27254"/>
                        <a:gd name="connsiteX8" fmla="*/ 26082 w 49757"/>
                        <a:gd name="connsiteY8" fmla="*/ 15909 h 27254"/>
                        <a:gd name="connsiteX9" fmla="*/ 25225 w 49757"/>
                        <a:gd name="connsiteY9" fmla="*/ 19910 h 27254"/>
                        <a:gd name="connsiteX10" fmla="*/ 29225 w 49757"/>
                        <a:gd name="connsiteY10" fmla="*/ 19910 h 27254"/>
                        <a:gd name="connsiteX11" fmla="*/ 31511 w 49757"/>
                        <a:gd name="connsiteY11" fmla="*/ 19148 h 27254"/>
                        <a:gd name="connsiteX12" fmla="*/ 31511 w 49757"/>
                        <a:gd name="connsiteY12" fmla="*/ 20386 h 27254"/>
                        <a:gd name="connsiteX13" fmla="*/ 32464 w 49757"/>
                        <a:gd name="connsiteY13" fmla="*/ 21529 h 27254"/>
                        <a:gd name="connsiteX14" fmla="*/ 34273 w 49757"/>
                        <a:gd name="connsiteY14" fmla="*/ 21529 h 27254"/>
                        <a:gd name="connsiteX15" fmla="*/ 35607 w 49757"/>
                        <a:gd name="connsiteY15" fmla="*/ 20767 h 27254"/>
                        <a:gd name="connsiteX16" fmla="*/ 38083 w 49757"/>
                        <a:gd name="connsiteY16" fmla="*/ 21434 h 27254"/>
                        <a:gd name="connsiteX17" fmla="*/ 41322 w 49757"/>
                        <a:gd name="connsiteY17" fmla="*/ 22482 h 27254"/>
                        <a:gd name="connsiteX18" fmla="*/ 40750 w 49757"/>
                        <a:gd name="connsiteY18" fmla="*/ 26578 h 27254"/>
                        <a:gd name="connsiteX19" fmla="*/ 48656 w 49757"/>
                        <a:gd name="connsiteY19" fmla="*/ 26578 h 27254"/>
                        <a:gd name="connsiteX20" fmla="*/ 49132 w 49757"/>
                        <a:gd name="connsiteY20" fmla="*/ 25054 h 27254"/>
                        <a:gd name="connsiteX21" fmla="*/ 45322 w 49757"/>
                        <a:gd name="connsiteY21" fmla="*/ 25530 h 27254"/>
                        <a:gd name="connsiteX22" fmla="*/ 43608 w 49757"/>
                        <a:gd name="connsiteY22" fmla="*/ 21529 h 27254"/>
                        <a:gd name="connsiteX23" fmla="*/ 43294 w 49757"/>
                        <a:gd name="connsiteY23" fmla="*/ 20643 h 27254"/>
                        <a:gd name="connsiteX24" fmla="*/ 42941 w 49757"/>
                        <a:gd name="connsiteY24" fmla="*/ 20577 h 27254"/>
                        <a:gd name="connsiteX25" fmla="*/ 37702 w 49757"/>
                        <a:gd name="connsiteY25" fmla="*/ 18672 h 27254"/>
                        <a:gd name="connsiteX26" fmla="*/ 35035 w 49757"/>
                        <a:gd name="connsiteY26" fmla="*/ 19624 h 27254"/>
                        <a:gd name="connsiteX27" fmla="*/ 33702 w 49757"/>
                        <a:gd name="connsiteY27" fmla="*/ 17148 h 27254"/>
                        <a:gd name="connsiteX28" fmla="*/ 33007 w 49757"/>
                        <a:gd name="connsiteY28" fmla="*/ 16510 h 27254"/>
                        <a:gd name="connsiteX29" fmla="*/ 32749 w 49757"/>
                        <a:gd name="connsiteY29" fmla="*/ 16576 h 27254"/>
                        <a:gd name="connsiteX30" fmla="*/ 27511 w 49757"/>
                        <a:gd name="connsiteY30" fmla="*/ 16576 h 27254"/>
                        <a:gd name="connsiteX31" fmla="*/ 29130 w 49757"/>
                        <a:gd name="connsiteY31" fmla="*/ 14386 h 27254"/>
                        <a:gd name="connsiteX32" fmla="*/ 27130 w 49757"/>
                        <a:gd name="connsiteY32" fmla="*/ 12004 h 27254"/>
                        <a:gd name="connsiteX33" fmla="*/ 23986 w 49757"/>
                        <a:gd name="connsiteY33" fmla="*/ 12004 h 27254"/>
                        <a:gd name="connsiteX34" fmla="*/ 21986 w 49757"/>
                        <a:gd name="connsiteY34" fmla="*/ 10956 h 27254"/>
                        <a:gd name="connsiteX35" fmla="*/ 18271 w 49757"/>
                        <a:gd name="connsiteY35" fmla="*/ 9814 h 27254"/>
                        <a:gd name="connsiteX36" fmla="*/ 15700 w 49757"/>
                        <a:gd name="connsiteY36" fmla="*/ 9814 h 27254"/>
                        <a:gd name="connsiteX37" fmla="*/ 14842 w 49757"/>
                        <a:gd name="connsiteY37" fmla="*/ 8289 h 27254"/>
                        <a:gd name="connsiteX38" fmla="*/ 14842 w 49757"/>
                        <a:gd name="connsiteY38" fmla="*/ 5527 h 27254"/>
                        <a:gd name="connsiteX39" fmla="*/ 11223 w 49757"/>
                        <a:gd name="connsiteY39" fmla="*/ 4098 h 27254"/>
                        <a:gd name="connsiteX40" fmla="*/ 7794 w 49757"/>
                        <a:gd name="connsiteY40" fmla="*/ 5241 h 27254"/>
                        <a:gd name="connsiteX41" fmla="*/ 4460 w 49757"/>
                        <a:gd name="connsiteY41" fmla="*/ 3 h 27254"/>
                        <a:gd name="connsiteX42" fmla="*/ 4460 w 49757"/>
                        <a:gd name="connsiteY42" fmla="*/ 1527 h 27254"/>
                        <a:gd name="connsiteX43" fmla="*/ 5889 w 49757"/>
                        <a:gd name="connsiteY43" fmla="*/ 6480 h 27254"/>
                        <a:gd name="connsiteX44" fmla="*/ 79 w 49757"/>
                        <a:gd name="connsiteY44" fmla="*/ 14576 h 27254"/>
                        <a:gd name="connsiteX45" fmla="*/ 3603 w 49757"/>
                        <a:gd name="connsiteY45" fmla="*/ 11909 h 27254"/>
                        <a:gd name="connsiteX46" fmla="*/ 6175 w 49757"/>
                        <a:gd name="connsiteY46" fmla="*/ 9432 h 27254"/>
                        <a:gd name="connsiteX47" fmla="*/ 5698 w 49757"/>
                        <a:gd name="connsiteY47" fmla="*/ 10385 h 27254"/>
                        <a:gd name="connsiteX48" fmla="*/ 3603 w 49757"/>
                        <a:gd name="connsiteY48" fmla="*/ 11909 h 2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9757" h="27254">
                          <a:moveTo>
                            <a:pt x="79" y="14576"/>
                          </a:moveTo>
                          <a:cubicBezTo>
                            <a:pt x="-26" y="14786"/>
                            <a:pt x="-26" y="15033"/>
                            <a:pt x="79" y="15243"/>
                          </a:cubicBezTo>
                          <a:cubicBezTo>
                            <a:pt x="3698" y="16386"/>
                            <a:pt x="7127" y="12099"/>
                            <a:pt x="8365" y="7908"/>
                          </a:cubicBezTo>
                          <a:cubicBezTo>
                            <a:pt x="9699" y="7908"/>
                            <a:pt x="12556" y="7242"/>
                            <a:pt x="13033" y="9337"/>
                          </a:cubicBezTo>
                          <a:cubicBezTo>
                            <a:pt x="12833" y="10090"/>
                            <a:pt x="12575" y="10823"/>
                            <a:pt x="12271" y="11528"/>
                          </a:cubicBezTo>
                          <a:cubicBezTo>
                            <a:pt x="12299" y="11899"/>
                            <a:pt x="12575" y="12204"/>
                            <a:pt x="12937" y="12290"/>
                          </a:cubicBezTo>
                          <a:cubicBezTo>
                            <a:pt x="14938" y="12290"/>
                            <a:pt x="21319" y="9909"/>
                            <a:pt x="20272" y="13433"/>
                          </a:cubicBezTo>
                          <a:cubicBezTo>
                            <a:pt x="20138" y="13671"/>
                            <a:pt x="20138" y="13957"/>
                            <a:pt x="20272" y="14195"/>
                          </a:cubicBezTo>
                          <a:cubicBezTo>
                            <a:pt x="21986" y="15338"/>
                            <a:pt x="25606" y="13433"/>
                            <a:pt x="26082" y="15909"/>
                          </a:cubicBezTo>
                          <a:cubicBezTo>
                            <a:pt x="26558" y="18386"/>
                            <a:pt x="23891" y="18196"/>
                            <a:pt x="25225" y="19910"/>
                          </a:cubicBezTo>
                          <a:cubicBezTo>
                            <a:pt x="26558" y="21624"/>
                            <a:pt x="28082" y="19910"/>
                            <a:pt x="29225" y="19910"/>
                          </a:cubicBezTo>
                          <a:cubicBezTo>
                            <a:pt x="30368" y="19910"/>
                            <a:pt x="30749" y="18862"/>
                            <a:pt x="31511" y="19148"/>
                          </a:cubicBezTo>
                          <a:cubicBezTo>
                            <a:pt x="32273" y="19434"/>
                            <a:pt x="31511" y="20005"/>
                            <a:pt x="31511" y="20386"/>
                          </a:cubicBezTo>
                          <a:cubicBezTo>
                            <a:pt x="31511" y="20767"/>
                            <a:pt x="31511" y="21339"/>
                            <a:pt x="32464" y="21529"/>
                          </a:cubicBezTo>
                          <a:cubicBezTo>
                            <a:pt x="33416" y="21720"/>
                            <a:pt x="33702" y="21529"/>
                            <a:pt x="34273" y="21529"/>
                          </a:cubicBezTo>
                          <a:cubicBezTo>
                            <a:pt x="34845" y="21529"/>
                            <a:pt x="35131" y="20767"/>
                            <a:pt x="35607" y="20767"/>
                          </a:cubicBezTo>
                          <a:cubicBezTo>
                            <a:pt x="36455" y="20891"/>
                            <a:pt x="37283" y="21110"/>
                            <a:pt x="38083" y="21434"/>
                          </a:cubicBezTo>
                          <a:cubicBezTo>
                            <a:pt x="38083" y="21434"/>
                            <a:pt x="41608" y="23053"/>
                            <a:pt x="41322" y="22482"/>
                          </a:cubicBezTo>
                          <a:cubicBezTo>
                            <a:pt x="41322" y="23339"/>
                            <a:pt x="39703" y="25054"/>
                            <a:pt x="40750" y="26578"/>
                          </a:cubicBezTo>
                          <a:cubicBezTo>
                            <a:pt x="41798" y="28101"/>
                            <a:pt x="47227" y="26578"/>
                            <a:pt x="48656" y="26578"/>
                          </a:cubicBezTo>
                          <a:cubicBezTo>
                            <a:pt x="50085" y="26578"/>
                            <a:pt x="49990" y="25054"/>
                            <a:pt x="49132" y="25054"/>
                          </a:cubicBezTo>
                          <a:lnTo>
                            <a:pt x="45322" y="25530"/>
                          </a:lnTo>
                          <a:cubicBezTo>
                            <a:pt x="42084" y="24101"/>
                            <a:pt x="43036" y="23148"/>
                            <a:pt x="43608" y="21529"/>
                          </a:cubicBezTo>
                          <a:cubicBezTo>
                            <a:pt x="43770" y="21196"/>
                            <a:pt x="43627" y="20796"/>
                            <a:pt x="43294" y="20643"/>
                          </a:cubicBezTo>
                          <a:cubicBezTo>
                            <a:pt x="43189" y="20586"/>
                            <a:pt x="43065" y="20567"/>
                            <a:pt x="42941" y="20577"/>
                          </a:cubicBezTo>
                          <a:cubicBezTo>
                            <a:pt x="40846" y="20577"/>
                            <a:pt x="39322" y="18576"/>
                            <a:pt x="37702" y="18672"/>
                          </a:cubicBezTo>
                          <a:cubicBezTo>
                            <a:pt x="36083" y="18767"/>
                            <a:pt x="35416" y="19624"/>
                            <a:pt x="35035" y="19624"/>
                          </a:cubicBezTo>
                          <a:cubicBezTo>
                            <a:pt x="32559" y="19624"/>
                            <a:pt x="33797" y="18862"/>
                            <a:pt x="33702" y="17148"/>
                          </a:cubicBezTo>
                          <a:cubicBezTo>
                            <a:pt x="33683" y="16776"/>
                            <a:pt x="33368" y="16500"/>
                            <a:pt x="33007" y="16510"/>
                          </a:cubicBezTo>
                          <a:cubicBezTo>
                            <a:pt x="32921" y="16519"/>
                            <a:pt x="32826" y="16538"/>
                            <a:pt x="32749" y="16576"/>
                          </a:cubicBezTo>
                          <a:cubicBezTo>
                            <a:pt x="31321" y="17053"/>
                            <a:pt x="27606" y="20100"/>
                            <a:pt x="27511" y="16576"/>
                          </a:cubicBezTo>
                          <a:cubicBezTo>
                            <a:pt x="27511" y="16100"/>
                            <a:pt x="29035" y="15052"/>
                            <a:pt x="29130" y="14386"/>
                          </a:cubicBezTo>
                          <a:cubicBezTo>
                            <a:pt x="29225" y="13719"/>
                            <a:pt x="28654" y="12290"/>
                            <a:pt x="27130" y="12004"/>
                          </a:cubicBezTo>
                          <a:cubicBezTo>
                            <a:pt x="26091" y="11776"/>
                            <a:pt x="25025" y="11776"/>
                            <a:pt x="23986" y="12004"/>
                          </a:cubicBezTo>
                          <a:cubicBezTo>
                            <a:pt x="19986" y="12671"/>
                            <a:pt x="23415" y="12004"/>
                            <a:pt x="21986" y="10956"/>
                          </a:cubicBezTo>
                          <a:cubicBezTo>
                            <a:pt x="20557" y="9909"/>
                            <a:pt x="20462" y="9718"/>
                            <a:pt x="18271" y="9814"/>
                          </a:cubicBezTo>
                          <a:cubicBezTo>
                            <a:pt x="17605" y="9814"/>
                            <a:pt x="16271" y="9814"/>
                            <a:pt x="15700" y="9814"/>
                          </a:cubicBezTo>
                          <a:cubicBezTo>
                            <a:pt x="13509" y="9147"/>
                            <a:pt x="14938" y="9814"/>
                            <a:pt x="14842" y="8289"/>
                          </a:cubicBezTo>
                          <a:cubicBezTo>
                            <a:pt x="14747" y="6765"/>
                            <a:pt x="15700" y="6670"/>
                            <a:pt x="14842" y="5527"/>
                          </a:cubicBezTo>
                          <a:cubicBezTo>
                            <a:pt x="13985" y="4384"/>
                            <a:pt x="13033" y="3717"/>
                            <a:pt x="11223" y="4098"/>
                          </a:cubicBezTo>
                          <a:cubicBezTo>
                            <a:pt x="10042" y="4365"/>
                            <a:pt x="8899" y="4746"/>
                            <a:pt x="7794" y="5241"/>
                          </a:cubicBezTo>
                          <a:cubicBezTo>
                            <a:pt x="7794" y="2289"/>
                            <a:pt x="7318" y="-93"/>
                            <a:pt x="4460" y="3"/>
                          </a:cubicBezTo>
                          <a:cubicBezTo>
                            <a:pt x="3793" y="3"/>
                            <a:pt x="3031" y="1336"/>
                            <a:pt x="4460" y="1527"/>
                          </a:cubicBezTo>
                          <a:cubicBezTo>
                            <a:pt x="5889" y="1717"/>
                            <a:pt x="6460" y="4194"/>
                            <a:pt x="5889" y="6480"/>
                          </a:cubicBezTo>
                          <a:cubicBezTo>
                            <a:pt x="3603" y="8861"/>
                            <a:pt x="269" y="11814"/>
                            <a:pt x="79" y="14576"/>
                          </a:cubicBezTo>
                          <a:close/>
                          <a:moveTo>
                            <a:pt x="3603" y="11909"/>
                          </a:moveTo>
                          <a:cubicBezTo>
                            <a:pt x="4260" y="10899"/>
                            <a:pt x="5136" y="10052"/>
                            <a:pt x="6175" y="9432"/>
                          </a:cubicBezTo>
                          <a:lnTo>
                            <a:pt x="5698" y="10385"/>
                          </a:lnTo>
                          <a:cubicBezTo>
                            <a:pt x="5317" y="10956"/>
                            <a:pt x="2841" y="14100"/>
                            <a:pt x="3603" y="11909"/>
                          </a:cubicBezTo>
                          <a:close/>
                        </a:path>
                      </a:pathLst>
                    </a:custGeom>
                    <a:solidFill>
                      <a:srgbClr val="000000"/>
                    </a:solidFill>
                    <a:ln w="9525" cap="flat">
                      <a:noFill/>
                      <a:prstDash val="solid"/>
                      <a:miter/>
                    </a:ln>
                  </p:spPr>
                  <p:txBody>
                    <a:bodyPr rtlCol="0" anchor="ctr"/>
                    <a:lstStyle/>
                    <a:p>
                      <a:pPr defTabSz="914378"/>
                      <a:endParaRPr lang="en-US"/>
                    </a:p>
                  </p:txBody>
                </p:sp>
                <p:sp>
                  <p:nvSpPr>
                    <p:cNvPr id="479" name="Freeform: Shape 478">
                      <a:extLst>
                        <a:ext uri="{FF2B5EF4-FFF2-40B4-BE49-F238E27FC236}">
                          <a16:creationId xmlns:a16="http://schemas.microsoft.com/office/drawing/2014/main" xmlns="" id="{82545934-247E-4B5E-82AD-AF57E94A4A22}"/>
                        </a:ext>
                      </a:extLst>
                    </p:cNvPr>
                    <p:cNvSpPr/>
                    <p:nvPr/>
                  </p:nvSpPr>
                  <p:spPr>
                    <a:xfrm>
                      <a:off x="2615990" y="3443856"/>
                      <a:ext cx="38475" cy="23573"/>
                    </a:xfrm>
                    <a:custGeom>
                      <a:avLst/>
                      <a:gdLst>
                        <a:gd name="connsiteX0" fmla="*/ 512 w 38475"/>
                        <a:gd name="connsiteY0" fmla="*/ 3507 h 23573"/>
                        <a:gd name="connsiteX1" fmla="*/ 512 w 38475"/>
                        <a:gd name="connsiteY1" fmla="*/ 7984 h 23573"/>
                        <a:gd name="connsiteX2" fmla="*/ 1179 w 38475"/>
                        <a:gd name="connsiteY2" fmla="*/ 8651 h 23573"/>
                        <a:gd name="connsiteX3" fmla="*/ 8513 w 38475"/>
                        <a:gd name="connsiteY3" fmla="*/ 9794 h 23573"/>
                        <a:gd name="connsiteX4" fmla="*/ 8513 w 38475"/>
                        <a:gd name="connsiteY4" fmla="*/ 10556 h 23573"/>
                        <a:gd name="connsiteX5" fmla="*/ 14323 w 38475"/>
                        <a:gd name="connsiteY5" fmla="*/ 12366 h 23573"/>
                        <a:gd name="connsiteX6" fmla="*/ 13466 w 38475"/>
                        <a:gd name="connsiteY6" fmla="*/ 16271 h 23573"/>
                        <a:gd name="connsiteX7" fmla="*/ 17467 w 38475"/>
                        <a:gd name="connsiteY7" fmla="*/ 16271 h 23573"/>
                        <a:gd name="connsiteX8" fmla="*/ 19752 w 38475"/>
                        <a:gd name="connsiteY8" fmla="*/ 15413 h 23573"/>
                        <a:gd name="connsiteX9" fmla="*/ 19752 w 38475"/>
                        <a:gd name="connsiteY9" fmla="*/ 16652 h 23573"/>
                        <a:gd name="connsiteX10" fmla="*/ 20705 w 38475"/>
                        <a:gd name="connsiteY10" fmla="*/ 17890 h 23573"/>
                        <a:gd name="connsiteX11" fmla="*/ 22515 w 38475"/>
                        <a:gd name="connsiteY11" fmla="*/ 17890 h 23573"/>
                        <a:gd name="connsiteX12" fmla="*/ 23848 w 38475"/>
                        <a:gd name="connsiteY12" fmla="*/ 17128 h 23573"/>
                        <a:gd name="connsiteX13" fmla="*/ 26325 w 38475"/>
                        <a:gd name="connsiteY13" fmla="*/ 17890 h 23573"/>
                        <a:gd name="connsiteX14" fmla="*/ 29468 w 38475"/>
                        <a:gd name="connsiteY14" fmla="*/ 18842 h 23573"/>
                        <a:gd name="connsiteX15" fmla="*/ 29468 w 38475"/>
                        <a:gd name="connsiteY15" fmla="*/ 22938 h 23573"/>
                        <a:gd name="connsiteX16" fmla="*/ 37374 w 38475"/>
                        <a:gd name="connsiteY16" fmla="*/ 22938 h 23573"/>
                        <a:gd name="connsiteX17" fmla="*/ 37850 w 38475"/>
                        <a:gd name="connsiteY17" fmla="*/ 21319 h 23573"/>
                        <a:gd name="connsiteX18" fmla="*/ 34040 w 38475"/>
                        <a:gd name="connsiteY18" fmla="*/ 21795 h 23573"/>
                        <a:gd name="connsiteX19" fmla="*/ 32325 w 38475"/>
                        <a:gd name="connsiteY19" fmla="*/ 17890 h 23573"/>
                        <a:gd name="connsiteX20" fmla="*/ 31659 w 38475"/>
                        <a:gd name="connsiteY20" fmla="*/ 16937 h 23573"/>
                        <a:gd name="connsiteX21" fmla="*/ 26420 w 38475"/>
                        <a:gd name="connsiteY21" fmla="*/ 14937 h 23573"/>
                        <a:gd name="connsiteX22" fmla="*/ 23753 w 38475"/>
                        <a:gd name="connsiteY22" fmla="*/ 15890 h 23573"/>
                        <a:gd name="connsiteX23" fmla="*/ 22419 w 38475"/>
                        <a:gd name="connsiteY23" fmla="*/ 13413 h 23573"/>
                        <a:gd name="connsiteX24" fmla="*/ 21467 w 38475"/>
                        <a:gd name="connsiteY24" fmla="*/ 12842 h 23573"/>
                        <a:gd name="connsiteX25" fmla="*/ 16228 w 38475"/>
                        <a:gd name="connsiteY25" fmla="*/ 12842 h 23573"/>
                        <a:gd name="connsiteX26" fmla="*/ 17847 w 38475"/>
                        <a:gd name="connsiteY26" fmla="*/ 10651 h 23573"/>
                        <a:gd name="connsiteX27" fmla="*/ 15847 w 38475"/>
                        <a:gd name="connsiteY27" fmla="*/ 8270 h 23573"/>
                        <a:gd name="connsiteX28" fmla="*/ 12704 w 38475"/>
                        <a:gd name="connsiteY28" fmla="*/ 8270 h 23573"/>
                        <a:gd name="connsiteX29" fmla="*/ 10704 w 38475"/>
                        <a:gd name="connsiteY29" fmla="*/ 7222 h 23573"/>
                        <a:gd name="connsiteX30" fmla="*/ 6989 w 38475"/>
                        <a:gd name="connsiteY30" fmla="*/ 6079 h 23573"/>
                        <a:gd name="connsiteX31" fmla="*/ 4417 w 38475"/>
                        <a:gd name="connsiteY31" fmla="*/ 6079 h 23573"/>
                        <a:gd name="connsiteX32" fmla="*/ 3560 w 38475"/>
                        <a:gd name="connsiteY32" fmla="*/ 4650 h 23573"/>
                        <a:gd name="connsiteX33" fmla="*/ 3560 w 38475"/>
                        <a:gd name="connsiteY33" fmla="*/ 1793 h 23573"/>
                        <a:gd name="connsiteX34" fmla="*/ 36 w 38475"/>
                        <a:gd name="connsiteY34" fmla="*/ 1031 h 23573"/>
                        <a:gd name="connsiteX35" fmla="*/ 36 w 38475"/>
                        <a:gd name="connsiteY35" fmla="*/ 1888 h 2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475" h="23573">
                          <a:moveTo>
                            <a:pt x="512" y="3507"/>
                          </a:moveTo>
                          <a:cubicBezTo>
                            <a:pt x="845" y="4983"/>
                            <a:pt x="845" y="6507"/>
                            <a:pt x="512" y="7984"/>
                          </a:cubicBezTo>
                          <a:cubicBezTo>
                            <a:pt x="512" y="8355"/>
                            <a:pt x="807" y="8651"/>
                            <a:pt x="1179" y="8651"/>
                          </a:cubicBezTo>
                          <a:cubicBezTo>
                            <a:pt x="3179" y="8651"/>
                            <a:pt x="9561" y="6365"/>
                            <a:pt x="8513" y="9794"/>
                          </a:cubicBezTo>
                          <a:cubicBezTo>
                            <a:pt x="8351" y="10022"/>
                            <a:pt x="8351" y="10327"/>
                            <a:pt x="8513" y="10556"/>
                          </a:cubicBezTo>
                          <a:cubicBezTo>
                            <a:pt x="10227" y="11699"/>
                            <a:pt x="13847" y="9794"/>
                            <a:pt x="14323" y="12366"/>
                          </a:cubicBezTo>
                          <a:cubicBezTo>
                            <a:pt x="14323" y="13413"/>
                            <a:pt x="12132" y="14651"/>
                            <a:pt x="13466" y="16271"/>
                          </a:cubicBezTo>
                          <a:cubicBezTo>
                            <a:pt x="14800" y="17890"/>
                            <a:pt x="16323" y="16747"/>
                            <a:pt x="17467" y="16271"/>
                          </a:cubicBezTo>
                          <a:cubicBezTo>
                            <a:pt x="18609" y="15794"/>
                            <a:pt x="18895" y="15128"/>
                            <a:pt x="19752" y="15413"/>
                          </a:cubicBezTo>
                          <a:cubicBezTo>
                            <a:pt x="20610" y="15699"/>
                            <a:pt x="19752" y="16271"/>
                            <a:pt x="19752" y="16652"/>
                          </a:cubicBezTo>
                          <a:cubicBezTo>
                            <a:pt x="19752" y="17033"/>
                            <a:pt x="19752" y="17604"/>
                            <a:pt x="20705" y="17890"/>
                          </a:cubicBezTo>
                          <a:cubicBezTo>
                            <a:pt x="21657" y="18176"/>
                            <a:pt x="21943" y="17890"/>
                            <a:pt x="22515" y="17890"/>
                          </a:cubicBezTo>
                          <a:cubicBezTo>
                            <a:pt x="23086" y="17890"/>
                            <a:pt x="23372" y="17223"/>
                            <a:pt x="23848" y="17128"/>
                          </a:cubicBezTo>
                          <a:cubicBezTo>
                            <a:pt x="24705" y="17280"/>
                            <a:pt x="25534" y="17538"/>
                            <a:pt x="26325" y="17890"/>
                          </a:cubicBezTo>
                          <a:cubicBezTo>
                            <a:pt x="26325" y="17890"/>
                            <a:pt x="29849" y="19414"/>
                            <a:pt x="29468" y="18842"/>
                          </a:cubicBezTo>
                          <a:cubicBezTo>
                            <a:pt x="30039" y="19795"/>
                            <a:pt x="27944" y="21509"/>
                            <a:pt x="29468" y="22938"/>
                          </a:cubicBezTo>
                          <a:cubicBezTo>
                            <a:pt x="30992" y="24367"/>
                            <a:pt x="35945" y="22938"/>
                            <a:pt x="37374" y="22938"/>
                          </a:cubicBezTo>
                          <a:cubicBezTo>
                            <a:pt x="38802" y="22938"/>
                            <a:pt x="38707" y="21319"/>
                            <a:pt x="37850" y="21319"/>
                          </a:cubicBezTo>
                          <a:cubicBezTo>
                            <a:pt x="36993" y="21319"/>
                            <a:pt x="34135" y="21891"/>
                            <a:pt x="34040" y="21795"/>
                          </a:cubicBezTo>
                          <a:cubicBezTo>
                            <a:pt x="30801" y="20462"/>
                            <a:pt x="31659" y="19509"/>
                            <a:pt x="32325" y="17890"/>
                          </a:cubicBezTo>
                          <a:cubicBezTo>
                            <a:pt x="32992" y="16271"/>
                            <a:pt x="32325" y="16842"/>
                            <a:pt x="31659" y="16937"/>
                          </a:cubicBezTo>
                          <a:cubicBezTo>
                            <a:pt x="29563" y="16937"/>
                            <a:pt x="28039" y="14937"/>
                            <a:pt x="26420" y="14937"/>
                          </a:cubicBezTo>
                          <a:cubicBezTo>
                            <a:pt x="24801" y="14937"/>
                            <a:pt x="24134" y="15985"/>
                            <a:pt x="23753" y="15890"/>
                          </a:cubicBezTo>
                          <a:cubicBezTo>
                            <a:pt x="21181" y="15890"/>
                            <a:pt x="22419" y="15128"/>
                            <a:pt x="22419" y="13413"/>
                          </a:cubicBezTo>
                          <a:cubicBezTo>
                            <a:pt x="22419" y="11699"/>
                            <a:pt x="21848" y="12746"/>
                            <a:pt x="21467" y="12842"/>
                          </a:cubicBezTo>
                          <a:cubicBezTo>
                            <a:pt x="21086" y="12937"/>
                            <a:pt x="16228" y="16366"/>
                            <a:pt x="16228" y="12842"/>
                          </a:cubicBezTo>
                          <a:cubicBezTo>
                            <a:pt x="16228" y="12366"/>
                            <a:pt x="17752" y="11413"/>
                            <a:pt x="17847" y="10651"/>
                          </a:cubicBezTo>
                          <a:cubicBezTo>
                            <a:pt x="17943" y="9889"/>
                            <a:pt x="17371" y="8555"/>
                            <a:pt x="15847" y="8270"/>
                          </a:cubicBezTo>
                          <a:cubicBezTo>
                            <a:pt x="14323" y="7984"/>
                            <a:pt x="13752" y="8270"/>
                            <a:pt x="12704" y="8270"/>
                          </a:cubicBezTo>
                          <a:cubicBezTo>
                            <a:pt x="8703" y="8936"/>
                            <a:pt x="12037" y="8270"/>
                            <a:pt x="10704" y="7222"/>
                          </a:cubicBezTo>
                          <a:cubicBezTo>
                            <a:pt x="9742" y="6222"/>
                            <a:pt x="8341" y="5793"/>
                            <a:pt x="6989" y="6079"/>
                          </a:cubicBezTo>
                          <a:cubicBezTo>
                            <a:pt x="6322" y="6079"/>
                            <a:pt x="4989" y="6079"/>
                            <a:pt x="4417" y="6079"/>
                          </a:cubicBezTo>
                          <a:cubicBezTo>
                            <a:pt x="2226" y="5507"/>
                            <a:pt x="3655" y="6079"/>
                            <a:pt x="3560" y="4650"/>
                          </a:cubicBezTo>
                          <a:cubicBezTo>
                            <a:pt x="3465" y="3221"/>
                            <a:pt x="4417" y="2936"/>
                            <a:pt x="3560" y="1793"/>
                          </a:cubicBezTo>
                          <a:cubicBezTo>
                            <a:pt x="2703" y="650"/>
                            <a:pt x="607" y="-1160"/>
                            <a:pt x="36" y="1031"/>
                          </a:cubicBezTo>
                          <a:cubicBezTo>
                            <a:pt x="-12" y="1316"/>
                            <a:pt x="-12" y="1602"/>
                            <a:pt x="36" y="1888"/>
                          </a:cubicBezTo>
                          <a:close/>
                        </a:path>
                      </a:pathLst>
                    </a:custGeom>
                    <a:solidFill>
                      <a:srgbClr val="000000"/>
                    </a:solidFill>
                    <a:ln w="9525" cap="flat">
                      <a:noFill/>
                      <a:prstDash val="solid"/>
                      <a:miter/>
                    </a:ln>
                  </p:spPr>
                  <p:txBody>
                    <a:bodyPr rtlCol="0" anchor="ctr"/>
                    <a:lstStyle/>
                    <a:p>
                      <a:pPr defTabSz="914378"/>
                      <a:endParaRPr lang="en-US"/>
                    </a:p>
                  </p:txBody>
                </p:sp>
              </p:grpSp>
            </p:grpSp>
          </p:grpSp>
          <p:sp>
            <p:nvSpPr>
              <p:cNvPr id="480" name="Freeform: Shape 479">
                <a:extLst>
                  <a:ext uri="{FF2B5EF4-FFF2-40B4-BE49-F238E27FC236}">
                    <a16:creationId xmlns:a16="http://schemas.microsoft.com/office/drawing/2014/main" xmlns="" id="{75BED3CC-8C61-4800-A333-4185FA5ACC44}"/>
                  </a:ext>
                </a:extLst>
              </p:cNvPr>
              <p:cNvSpPr/>
              <p:nvPr/>
            </p:nvSpPr>
            <p:spPr>
              <a:xfrm>
                <a:off x="2102135" y="3316490"/>
                <a:ext cx="783264" cy="494443"/>
              </a:xfrm>
              <a:custGeom>
                <a:avLst/>
                <a:gdLst>
                  <a:gd name="connsiteX0" fmla="*/ 701152 w 783264"/>
                  <a:gd name="connsiteY0" fmla="*/ 265271 h 494443"/>
                  <a:gd name="connsiteX1" fmla="*/ 657909 w 783264"/>
                  <a:gd name="connsiteY1" fmla="*/ 275558 h 494443"/>
                  <a:gd name="connsiteX2" fmla="*/ 640002 w 783264"/>
                  <a:gd name="connsiteY2" fmla="*/ 261271 h 494443"/>
                  <a:gd name="connsiteX3" fmla="*/ 648098 w 783264"/>
                  <a:gd name="connsiteY3" fmla="*/ 231934 h 494443"/>
                  <a:gd name="connsiteX4" fmla="*/ 641907 w 783264"/>
                  <a:gd name="connsiteY4" fmla="*/ 203359 h 494443"/>
                  <a:gd name="connsiteX5" fmla="*/ 632953 w 783264"/>
                  <a:gd name="connsiteY5" fmla="*/ 200120 h 494443"/>
                  <a:gd name="connsiteX6" fmla="*/ 627143 w 783264"/>
                  <a:gd name="connsiteY6" fmla="*/ 206693 h 494443"/>
                  <a:gd name="connsiteX7" fmla="*/ 567517 w 783264"/>
                  <a:gd name="connsiteY7" fmla="*/ 281845 h 494443"/>
                  <a:gd name="connsiteX8" fmla="*/ 504271 w 783264"/>
                  <a:gd name="connsiteY8" fmla="*/ 306991 h 494443"/>
                  <a:gd name="connsiteX9" fmla="*/ 326153 w 783264"/>
                  <a:gd name="connsiteY9" fmla="*/ 331565 h 494443"/>
                  <a:gd name="connsiteX10" fmla="*/ 211853 w 783264"/>
                  <a:gd name="connsiteY10" fmla="*/ 148399 h 494443"/>
                  <a:gd name="connsiteX11" fmla="*/ 40403 w 783264"/>
                  <a:gd name="connsiteY11" fmla="*/ 0 h 494443"/>
                  <a:gd name="connsiteX12" fmla="*/ 22687 w 783264"/>
                  <a:gd name="connsiteY12" fmla="*/ 216313 h 494443"/>
                  <a:gd name="connsiteX13" fmla="*/ 203662 w 783264"/>
                  <a:gd name="connsiteY13" fmla="*/ 459486 h 494443"/>
                  <a:gd name="connsiteX14" fmla="*/ 246238 w 783264"/>
                  <a:gd name="connsiteY14" fmla="*/ 491585 h 494443"/>
                  <a:gd name="connsiteX15" fmla="*/ 296435 w 783264"/>
                  <a:gd name="connsiteY15" fmla="*/ 492538 h 494443"/>
                  <a:gd name="connsiteX16" fmla="*/ 395781 w 783264"/>
                  <a:gd name="connsiteY16" fmla="*/ 470440 h 494443"/>
                  <a:gd name="connsiteX17" fmla="*/ 590567 w 783264"/>
                  <a:gd name="connsiteY17" fmla="*/ 414909 h 494443"/>
                  <a:gd name="connsiteX18" fmla="*/ 657242 w 783264"/>
                  <a:gd name="connsiteY18" fmla="*/ 399383 h 494443"/>
                  <a:gd name="connsiteX19" fmla="*/ 781067 w 783264"/>
                  <a:gd name="connsiteY19" fmla="*/ 269748 h 494443"/>
                  <a:gd name="connsiteX20" fmla="*/ 778781 w 783264"/>
                  <a:gd name="connsiteY20" fmla="*/ 245745 h 494443"/>
                  <a:gd name="connsiteX21" fmla="*/ 756778 w 783264"/>
                  <a:gd name="connsiteY21" fmla="*/ 243173 h 494443"/>
                  <a:gd name="connsiteX22" fmla="*/ 701152 w 783264"/>
                  <a:gd name="connsiteY22" fmla="*/ 265271 h 49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3264" h="494443">
                    <a:moveTo>
                      <a:pt x="701152" y="265271"/>
                    </a:moveTo>
                    <a:cubicBezTo>
                      <a:pt x="687465" y="271253"/>
                      <a:pt x="672825" y="274739"/>
                      <a:pt x="657909" y="275558"/>
                    </a:cubicBezTo>
                    <a:cubicBezTo>
                      <a:pt x="648384" y="275558"/>
                      <a:pt x="637621" y="273272"/>
                      <a:pt x="640002" y="261271"/>
                    </a:cubicBezTo>
                    <a:cubicBezTo>
                      <a:pt x="642002" y="251746"/>
                      <a:pt x="646288" y="242221"/>
                      <a:pt x="648098" y="231934"/>
                    </a:cubicBezTo>
                    <a:cubicBezTo>
                      <a:pt x="650756" y="221970"/>
                      <a:pt x="648451" y="211331"/>
                      <a:pt x="641907" y="203359"/>
                    </a:cubicBezTo>
                    <a:cubicBezTo>
                      <a:pt x="639792" y="200654"/>
                      <a:pt x="636316" y="199396"/>
                      <a:pt x="632953" y="200120"/>
                    </a:cubicBezTo>
                    <a:cubicBezTo>
                      <a:pt x="630096" y="201073"/>
                      <a:pt x="628572" y="204026"/>
                      <a:pt x="627143" y="206693"/>
                    </a:cubicBezTo>
                    <a:cubicBezTo>
                      <a:pt x="612284" y="235268"/>
                      <a:pt x="587233" y="256413"/>
                      <a:pt x="567517" y="281845"/>
                    </a:cubicBezTo>
                    <a:cubicBezTo>
                      <a:pt x="551800" y="302228"/>
                      <a:pt x="528655" y="302895"/>
                      <a:pt x="504271" y="306991"/>
                    </a:cubicBezTo>
                    <a:cubicBezTo>
                      <a:pt x="452931" y="315754"/>
                      <a:pt x="326153" y="331565"/>
                      <a:pt x="326153" y="331565"/>
                    </a:cubicBezTo>
                    <a:cubicBezTo>
                      <a:pt x="326153" y="331565"/>
                      <a:pt x="243190" y="195358"/>
                      <a:pt x="211853" y="148399"/>
                    </a:cubicBezTo>
                    <a:cubicBezTo>
                      <a:pt x="156418" y="66199"/>
                      <a:pt x="135653" y="9715"/>
                      <a:pt x="40403" y="0"/>
                    </a:cubicBezTo>
                    <a:cubicBezTo>
                      <a:pt x="-6165" y="62865"/>
                      <a:pt x="-13032" y="146704"/>
                      <a:pt x="22687" y="216313"/>
                    </a:cubicBezTo>
                    <a:cubicBezTo>
                      <a:pt x="85171" y="298418"/>
                      <a:pt x="178611" y="431482"/>
                      <a:pt x="203662" y="459486"/>
                    </a:cubicBezTo>
                    <a:cubicBezTo>
                      <a:pt x="228712" y="487489"/>
                      <a:pt x="233570" y="487489"/>
                      <a:pt x="246238" y="491585"/>
                    </a:cubicBezTo>
                    <a:cubicBezTo>
                      <a:pt x="262764" y="495043"/>
                      <a:pt x="279795" y="495367"/>
                      <a:pt x="296435" y="492538"/>
                    </a:cubicBezTo>
                    <a:cubicBezTo>
                      <a:pt x="330001" y="487366"/>
                      <a:pt x="363186" y="479984"/>
                      <a:pt x="395781" y="470440"/>
                    </a:cubicBezTo>
                    <a:cubicBezTo>
                      <a:pt x="460741" y="452056"/>
                      <a:pt x="524368" y="428625"/>
                      <a:pt x="590567" y="414909"/>
                    </a:cubicBezTo>
                    <a:cubicBezTo>
                      <a:pt x="613084" y="411089"/>
                      <a:pt x="635354" y="405898"/>
                      <a:pt x="657242" y="399383"/>
                    </a:cubicBezTo>
                    <a:cubicBezTo>
                      <a:pt x="716754" y="378276"/>
                      <a:pt x="762712" y="330165"/>
                      <a:pt x="781067" y="269748"/>
                    </a:cubicBezTo>
                    <a:cubicBezTo>
                      <a:pt x="784668" y="261918"/>
                      <a:pt x="783801" y="252756"/>
                      <a:pt x="778781" y="245745"/>
                    </a:cubicBezTo>
                    <a:cubicBezTo>
                      <a:pt x="772361" y="241202"/>
                      <a:pt x="764074" y="240239"/>
                      <a:pt x="756778" y="243173"/>
                    </a:cubicBezTo>
                    <a:cubicBezTo>
                      <a:pt x="737833" y="249469"/>
                      <a:pt x="719259" y="256851"/>
                      <a:pt x="701152" y="265271"/>
                    </a:cubicBezTo>
                    <a:close/>
                  </a:path>
                </a:pathLst>
              </a:custGeom>
              <a:solidFill>
                <a:srgbClr val="FFC4C3"/>
              </a:solidFill>
              <a:ln w="9525" cap="flat">
                <a:noFill/>
                <a:prstDash val="solid"/>
                <a:miter/>
              </a:ln>
            </p:spPr>
            <p:txBody>
              <a:bodyPr rtlCol="0" anchor="ctr"/>
              <a:lstStyle/>
              <a:p>
                <a:pPr defTabSz="914378"/>
                <a:endParaRPr lang="en-US"/>
              </a:p>
            </p:txBody>
          </p:sp>
          <p:sp>
            <p:nvSpPr>
              <p:cNvPr id="481" name="Freeform: Shape 480">
                <a:extLst>
                  <a:ext uri="{FF2B5EF4-FFF2-40B4-BE49-F238E27FC236}">
                    <a16:creationId xmlns:a16="http://schemas.microsoft.com/office/drawing/2014/main" xmlns="" id="{E540AFDD-9277-43AD-8CFA-BD518E7F92BD}"/>
                  </a:ext>
                </a:extLst>
              </p:cNvPr>
              <p:cNvSpPr/>
              <p:nvPr/>
            </p:nvSpPr>
            <p:spPr>
              <a:xfrm>
                <a:off x="2098020" y="3310870"/>
                <a:ext cx="293977" cy="381476"/>
              </a:xfrm>
              <a:custGeom>
                <a:avLst/>
                <a:gdLst>
                  <a:gd name="connsiteX0" fmla="*/ 44422 w 293977"/>
                  <a:gd name="connsiteY0" fmla="*/ 0 h 381476"/>
                  <a:gd name="connsiteX1" fmla="*/ 163675 w 293977"/>
                  <a:gd name="connsiteY1" fmla="*/ 68866 h 381476"/>
                  <a:gd name="connsiteX2" fmla="*/ 293977 w 293977"/>
                  <a:gd name="connsiteY2" fmla="*/ 274987 h 381476"/>
                  <a:gd name="connsiteX3" fmla="*/ 229969 w 293977"/>
                  <a:gd name="connsiteY3" fmla="*/ 356045 h 381476"/>
                  <a:gd name="connsiteX4" fmla="*/ 136719 w 293977"/>
                  <a:gd name="connsiteY4" fmla="*/ 380333 h 381476"/>
                  <a:gd name="connsiteX5" fmla="*/ 38136 w 293977"/>
                  <a:gd name="connsiteY5" fmla="*/ 248793 h 381476"/>
                  <a:gd name="connsiteX6" fmla="*/ 44422 w 293977"/>
                  <a:gd name="connsiteY6" fmla="*/ 0 h 38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977" h="381476">
                    <a:moveTo>
                      <a:pt x="44422" y="0"/>
                    </a:moveTo>
                    <a:cubicBezTo>
                      <a:pt x="104334" y="15430"/>
                      <a:pt x="125766" y="18574"/>
                      <a:pt x="163675" y="68866"/>
                    </a:cubicBezTo>
                    <a:cubicBezTo>
                      <a:pt x="201585" y="119158"/>
                      <a:pt x="293977" y="274987"/>
                      <a:pt x="293977" y="274987"/>
                    </a:cubicBezTo>
                    <a:cubicBezTo>
                      <a:pt x="293977" y="274987"/>
                      <a:pt x="284452" y="322612"/>
                      <a:pt x="229969" y="356045"/>
                    </a:cubicBezTo>
                    <a:cubicBezTo>
                      <a:pt x="175486" y="389477"/>
                      <a:pt x="136719" y="380333"/>
                      <a:pt x="136719" y="380333"/>
                    </a:cubicBezTo>
                    <a:cubicBezTo>
                      <a:pt x="136719" y="380333"/>
                      <a:pt x="67473" y="288131"/>
                      <a:pt x="38136" y="248793"/>
                    </a:cubicBezTo>
                    <a:cubicBezTo>
                      <a:pt x="-14947" y="173574"/>
                      <a:pt x="-12394" y="72437"/>
                      <a:pt x="44422" y="0"/>
                    </a:cubicBezTo>
                    <a:close/>
                  </a:path>
                </a:pathLst>
              </a:custGeom>
              <a:solidFill>
                <a:srgbClr val="455A64"/>
              </a:solidFill>
              <a:ln w="9525" cap="flat">
                <a:noFill/>
                <a:prstDash val="solid"/>
                <a:miter/>
              </a:ln>
            </p:spPr>
            <p:txBody>
              <a:bodyPr rtlCol="0" anchor="ctr"/>
              <a:lstStyle/>
              <a:p>
                <a:pPr defTabSz="914378"/>
                <a:endParaRPr lang="en-US"/>
              </a:p>
            </p:txBody>
          </p:sp>
        </p:grpSp>
        <p:sp>
          <p:nvSpPr>
            <p:cNvPr id="482" name="Freeform: Shape 481">
              <a:extLst>
                <a:ext uri="{FF2B5EF4-FFF2-40B4-BE49-F238E27FC236}">
                  <a16:creationId xmlns:a16="http://schemas.microsoft.com/office/drawing/2014/main" xmlns="" id="{79AD6A82-5334-4279-B177-A87EA1366161}"/>
                </a:ext>
              </a:extLst>
            </p:cNvPr>
            <p:cNvSpPr/>
            <p:nvPr/>
          </p:nvSpPr>
          <p:spPr>
            <a:xfrm>
              <a:off x="1478863" y="3485238"/>
              <a:ext cx="798834" cy="856950"/>
            </a:xfrm>
            <a:custGeom>
              <a:avLst/>
              <a:gdLst>
                <a:gd name="connsiteX0" fmla="*/ 660531 w 798834"/>
                <a:gd name="connsiteY0" fmla="*/ 778704 h 856950"/>
                <a:gd name="connsiteX1" fmla="*/ 485462 w 798834"/>
                <a:gd name="connsiteY1" fmla="*/ 651450 h 856950"/>
                <a:gd name="connsiteX2" fmla="*/ 418787 w 798834"/>
                <a:gd name="connsiteY2" fmla="*/ 344173 h 856950"/>
                <a:gd name="connsiteX3" fmla="*/ 233049 w 798834"/>
                <a:gd name="connsiteY3" fmla="*/ 93570 h 856950"/>
                <a:gd name="connsiteX4" fmla="*/ 100652 w 798834"/>
                <a:gd name="connsiteY4" fmla="*/ 19656 h 856950"/>
                <a:gd name="connsiteX5" fmla="*/ 19403 w 798834"/>
                <a:gd name="connsiteY5" fmla="*/ 2607 h 856950"/>
                <a:gd name="connsiteX6" fmla="*/ 19403 w 798834"/>
                <a:gd name="connsiteY6" fmla="*/ 2607 h 856950"/>
                <a:gd name="connsiteX7" fmla="*/ 4163 w 798834"/>
                <a:gd name="connsiteY7" fmla="*/ 94047 h 856950"/>
                <a:gd name="connsiteX8" fmla="*/ 86650 w 798834"/>
                <a:gd name="connsiteY8" fmla="*/ 481619 h 856950"/>
                <a:gd name="connsiteX9" fmla="*/ 226191 w 798834"/>
                <a:gd name="connsiteY9" fmla="*/ 708790 h 856950"/>
                <a:gd name="connsiteX10" fmla="*/ 437932 w 798834"/>
                <a:gd name="connsiteY10" fmla="*/ 831282 h 856950"/>
                <a:gd name="connsiteX11" fmla="*/ 677771 w 798834"/>
                <a:gd name="connsiteY11" fmla="*/ 809184 h 856950"/>
                <a:gd name="connsiteX12" fmla="*/ 798834 w 798834"/>
                <a:gd name="connsiteY12" fmla="*/ 738794 h 856950"/>
                <a:gd name="connsiteX13" fmla="*/ 139704 w 798834"/>
                <a:gd name="connsiteY13" fmla="*/ 226254 h 856950"/>
                <a:gd name="connsiteX14" fmla="*/ 158183 w 798834"/>
                <a:gd name="connsiteY14" fmla="*/ 229587 h 856950"/>
                <a:gd name="connsiteX15" fmla="*/ 188663 w 798834"/>
                <a:gd name="connsiteY15" fmla="*/ 242922 h 856950"/>
                <a:gd name="connsiteX16" fmla="*/ 227334 w 798834"/>
                <a:gd name="connsiteY16" fmla="*/ 265401 h 856950"/>
                <a:gd name="connsiteX17" fmla="*/ 327251 w 798834"/>
                <a:gd name="connsiteY17" fmla="*/ 384559 h 856950"/>
                <a:gd name="connsiteX18" fmla="*/ 328204 w 798834"/>
                <a:gd name="connsiteY18" fmla="*/ 390655 h 856950"/>
                <a:gd name="connsiteX19" fmla="*/ 331919 w 798834"/>
                <a:gd name="connsiteY19" fmla="*/ 412848 h 856950"/>
                <a:gd name="connsiteX20" fmla="*/ 334776 w 798834"/>
                <a:gd name="connsiteY20" fmla="*/ 430660 h 856950"/>
                <a:gd name="connsiteX21" fmla="*/ 140466 w 798834"/>
                <a:gd name="connsiteY21" fmla="*/ 318170 h 856950"/>
                <a:gd name="connsiteX22" fmla="*/ 129322 w 798834"/>
                <a:gd name="connsiteY22" fmla="*/ 249971 h 856950"/>
                <a:gd name="connsiteX23" fmla="*/ 132751 w 798834"/>
                <a:gd name="connsiteY23" fmla="*/ 226349 h 856950"/>
                <a:gd name="connsiteX24" fmla="*/ 139704 w 798834"/>
                <a:gd name="connsiteY24" fmla="*/ 226349 h 8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8834" h="856950">
                  <a:moveTo>
                    <a:pt x="660531" y="778704"/>
                  </a:moveTo>
                  <a:cubicBezTo>
                    <a:pt x="584331" y="800897"/>
                    <a:pt x="505559" y="743842"/>
                    <a:pt x="485462" y="651450"/>
                  </a:cubicBezTo>
                  <a:lnTo>
                    <a:pt x="418787" y="344173"/>
                  </a:lnTo>
                  <a:cubicBezTo>
                    <a:pt x="398689" y="251971"/>
                    <a:pt x="315440" y="139671"/>
                    <a:pt x="233049" y="93570"/>
                  </a:cubicBezTo>
                  <a:lnTo>
                    <a:pt x="100652" y="19656"/>
                  </a:lnTo>
                  <a:cubicBezTo>
                    <a:pt x="67695" y="1178"/>
                    <a:pt x="39692" y="-3680"/>
                    <a:pt x="19403" y="2607"/>
                  </a:cubicBezTo>
                  <a:lnTo>
                    <a:pt x="19403" y="2607"/>
                  </a:lnTo>
                  <a:cubicBezTo>
                    <a:pt x="1306" y="19085"/>
                    <a:pt x="-4981" y="50232"/>
                    <a:pt x="4163" y="94047"/>
                  </a:cubicBezTo>
                  <a:lnTo>
                    <a:pt x="86650" y="481619"/>
                  </a:lnTo>
                  <a:cubicBezTo>
                    <a:pt x="105700" y="573821"/>
                    <a:pt x="143800" y="661641"/>
                    <a:pt x="226191" y="708790"/>
                  </a:cubicBezTo>
                  <a:lnTo>
                    <a:pt x="437932" y="831282"/>
                  </a:lnTo>
                  <a:cubicBezTo>
                    <a:pt x="519752" y="878907"/>
                    <a:pt x="601000" y="853665"/>
                    <a:pt x="677771" y="809184"/>
                  </a:cubicBezTo>
                  <a:lnTo>
                    <a:pt x="798834" y="738794"/>
                  </a:lnTo>
                  <a:close/>
                  <a:moveTo>
                    <a:pt x="139704" y="226254"/>
                  </a:moveTo>
                  <a:cubicBezTo>
                    <a:pt x="145994" y="226454"/>
                    <a:pt x="152219" y="227578"/>
                    <a:pt x="158183" y="229587"/>
                  </a:cubicBezTo>
                  <a:cubicBezTo>
                    <a:pt x="168825" y="232836"/>
                    <a:pt x="179054" y="237312"/>
                    <a:pt x="188663" y="242922"/>
                  </a:cubicBezTo>
                  <a:lnTo>
                    <a:pt x="227334" y="265401"/>
                  </a:lnTo>
                  <a:cubicBezTo>
                    <a:pt x="276293" y="293976"/>
                    <a:pt x="320965" y="347031"/>
                    <a:pt x="327251" y="384559"/>
                  </a:cubicBezTo>
                  <a:cubicBezTo>
                    <a:pt x="327251" y="386655"/>
                    <a:pt x="327823" y="388655"/>
                    <a:pt x="328204" y="390655"/>
                  </a:cubicBezTo>
                  <a:cubicBezTo>
                    <a:pt x="329442" y="398371"/>
                    <a:pt x="330680" y="405895"/>
                    <a:pt x="331919" y="412848"/>
                  </a:cubicBezTo>
                  <a:cubicBezTo>
                    <a:pt x="333157" y="419802"/>
                    <a:pt x="333919" y="425421"/>
                    <a:pt x="334776" y="430660"/>
                  </a:cubicBezTo>
                  <a:lnTo>
                    <a:pt x="140466" y="318170"/>
                  </a:lnTo>
                  <a:lnTo>
                    <a:pt x="129322" y="249971"/>
                  </a:lnTo>
                  <a:cubicBezTo>
                    <a:pt x="127386" y="241951"/>
                    <a:pt x="128614" y="233493"/>
                    <a:pt x="132751" y="226349"/>
                  </a:cubicBezTo>
                  <a:cubicBezTo>
                    <a:pt x="135065" y="226158"/>
                    <a:pt x="137391" y="226158"/>
                    <a:pt x="139704" y="226349"/>
                  </a:cubicBezTo>
                  <a:close/>
                </a:path>
              </a:pathLst>
            </a:custGeom>
            <a:solidFill>
              <a:srgbClr val="FF81AE"/>
            </a:solidFill>
            <a:ln w="9525" cap="flat">
              <a:noFill/>
              <a:prstDash val="solid"/>
              <a:miter/>
            </a:ln>
          </p:spPr>
          <p:txBody>
            <a:bodyPr rtlCol="0" anchor="ctr"/>
            <a:lstStyle/>
            <a:p>
              <a:pPr defTabSz="914378"/>
              <a:endParaRPr lang="en-US"/>
            </a:p>
          </p:txBody>
        </p:sp>
        <p:sp>
          <p:nvSpPr>
            <p:cNvPr id="483" name="Freeform: Shape 482">
              <a:extLst>
                <a:ext uri="{FF2B5EF4-FFF2-40B4-BE49-F238E27FC236}">
                  <a16:creationId xmlns:a16="http://schemas.microsoft.com/office/drawing/2014/main" xmlns="" id="{2A3EF293-1736-4A96-B8B3-02F744761BE9}"/>
                </a:ext>
              </a:extLst>
            </p:cNvPr>
            <p:cNvSpPr/>
            <p:nvPr/>
          </p:nvSpPr>
          <p:spPr>
            <a:xfrm>
              <a:off x="1478863" y="3485238"/>
              <a:ext cx="798834" cy="856950"/>
            </a:xfrm>
            <a:custGeom>
              <a:avLst/>
              <a:gdLst>
                <a:gd name="connsiteX0" fmla="*/ 660531 w 798834"/>
                <a:gd name="connsiteY0" fmla="*/ 778704 h 856950"/>
                <a:gd name="connsiteX1" fmla="*/ 485462 w 798834"/>
                <a:gd name="connsiteY1" fmla="*/ 651450 h 856950"/>
                <a:gd name="connsiteX2" fmla="*/ 418787 w 798834"/>
                <a:gd name="connsiteY2" fmla="*/ 344173 h 856950"/>
                <a:gd name="connsiteX3" fmla="*/ 233049 w 798834"/>
                <a:gd name="connsiteY3" fmla="*/ 93570 h 856950"/>
                <a:gd name="connsiteX4" fmla="*/ 100652 w 798834"/>
                <a:gd name="connsiteY4" fmla="*/ 19656 h 856950"/>
                <a:gd name="connsiteX5" fmla="*/ 19403 w 798834"/>
                <a:gd name="connsiteY5" fmla="*/ 2607 h 856950"/>
                <a:gd name="connsiteX6" fmla="*/ 19403 w 798834"/>
                <a:gd name="connsiteY6" fmla="*/ 2607 h 856950"/>
                <a:gd name="connsiteX7" fmla="*/ 4163 w 798834"/>
                <a:gd name="connsiteY7" fmla="*/ 94047 h 856950"/>
                <a:gd name="connsiteX8" fmla="*/ 86650 w 798834"/>
                <a:gd name="connsiteY8" fmla="*/ 481619 h 856950"/>
                <a:gd name="connsiteX9" fmla="*/ 226191 w 798834"/>
                <a:gd name="connsiteY9" fmla="*/ 708790 h 856950"/>
                <a:gd name="connsiteX10" fmla="*/ 437932 w 798834"/>
                <a:gd name="connsiteY10" fmla="*/ 831282 h 856950"/>
                <a:gd name="connsiteX11" fmla="*/ 677771 w 798834"/>
                <a:gd name="connsiteY11" fmla="*/ 809184 h 856950"/>
                <a:gd name="connsiteX12" fmla="*/ 798834 w 798834"/>
                <a:gd name="connsiteY12" fmla="*/ 738794 h 856950"/>
                <a:gd name="connsiteX13" fmla="*/ 139704 w 798834"/>
                <a:gd name="connsiteY13" fmla="*/ 226254 h 856950"/>
                <a:gd name="connsiteX14" fmla="*/ 158183 w 798834"/>
                <a:gd name="connsiteY14" fmla="*/ 229587 h 856950"/>
                <a:gd name="connsiteX15" fmla="*/ 188663 w 798834"/>
                <a:gd name="connsiteY15" fmla="*/ 242922 h 856950"/>
                <a:gd name="connsiteX16" fmla="*/ 227334 w 798834"/>
                <a:gd name="connsiteY16" fmla="*/ 265401 h 856950"/>
                <a:gd name="connsiteX17" fmla="*/ 327251 w 798834"/>
                <a:gd name="connsiteY17" fmla="*/ 384559 h 856950"/>
                <a:gd name="connsiteX18" fmla="*/ 328204 w 798834"/>
                <a:gd name="connsiteY18" fmla="*/ 390655 h 856950"/>
                <a:gd name="connsiteX19" fmla="*/ 331919 w 798834"/>
                <a:gd name="connsiteY19" fmla="*/ 412848 h 856950"/>
                <a:gd name="connsiteX20" fmla="*/ 334776 w 798834"/>
                <a:gd name="connsiteY20" fmla="*/ 430660 h 856950"/>
                <a:gd name="connsiteX21" fmla="*/ 140466 w 798834"/>
                <a:gd name="connsiteY21" fmla="*/ 318170 h 856950"/>
                <a:gd name="connsiteX22" fmla="*/ 129322 w 798834"/>
                <a:gd name="connsiteY22" fmla="*/ 249971 h 856950"/>
                <a:gd name="connsiteX23" fmla="*/ 132751 w 798834"/>
                <a:gd name="connsiteY23" fmla="*/ 226349 h 856950"/>
                <a:gd name="connsiteX24" fmla="*/ 139704 w 798834"/>
                <a:gd name="connsiteY24" fmla="*/ 226349 h 8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8834" h="856950">
                  <a:moveTo>
                    <a:pt x="660531" y="778704"/>
                  </a:moveTo>
                  <a:cubicBezTo>
                    <a:pt x="584331" y="800897"/>
                    <a:pt x="505559" y="743842"/>
                    <a:pt x="485462" y="651450"/>
                  </a:cubicBezTo>
                  <a:lnTo>
                    <a:pt x="418787" y="344173"/>
                  </a:lnTo>
                  <a:cubicBezTo>
                    <a:pt x="398689" y="251971"/>
                    <a:pt x="315440" y="139671"/>
                    <a:pt x="233049" y="93570"/>
                  </a:cubicBezTo>
                  <a:lnTo>
                    <a:pt x="100652" y="19656"/>
                  </a:lnTo>
                  <a:cubicBezTo>
                    <a:pt x="67695" y="1178"/>
                    <a:pt x="39692" y="-3680"/>
                    <a:pt x="19403" y="2607"/>
                  </a:cubicBezTo>
                  <a:lnTo>
                    <a:pt x="19403" y="2607"/>
                  </a:lnTo>
                  <a:cubicBezTo>
                    <a:pt x="1306" y="19085"/>
                    <a:pt x="-4981" y="50232"/>
                    <a:pt x="4163" y="94047"/>
                  </a:cubicBezTo>
                  <a:lnTo>
                    <a:pt x="86650" y="481619"/>
                  </a:lnTo>
                  <a:cubicBezTo>
                    <a:pt x="105700" y="573821"/>
                    <a:pt x="143800" y="661641"/>
                    <a:pt x="226191" y="708790"/>
                  </a:cubicBezTo>
                  <a:lnTo>
                    <a:pt x="437932" y="831282"/>
                  </a:lnTo>
                  <a:cubicBezTo>
                    <a:pt x="519752" y="878907"/>
                    <a:pt x="601000" y="853665"/>
                    <a:pt x="677771" y="809184"/>
                  </a:cubicBezTo>
                  <a:lnTo>
                    <a:pt x="798834" y="738794"/>
                  </a:lnTo>
                  <a:close/>
                  <a:moveTo>
                    <a:pt x="139704" y="226254"/>
                  </a:moveTo>
                  <a:cubicBezTo>
                    <a:pt x="145994" y="226454"/>
                    <a:pt x="152219" y="227578"/>
                    <a:pt x="158183" y="229587"/>
                  </a:cubicBezTo>
                  <a:cubicBezTo>
                    <a:pt x="168825" y="232836"/>
                    <a:pt x="179054" y="237312"/>
                    <a:pt x="188663" y="242922"/>
                  </a:cubicBezTo>
                  <a:lnTo>
                    <a:pt x="227334" y="265401"/>
                  </a:lnTo>
                  <a:cubicBezTo>
                    <a:pt x="276293" y="293976"/>
                    <a:pt x="320965" y="347031"/>
                    <a:pt x="327251" y="384559"/>
                  </a:cubicBezTo>
                  <a:cubicBezTo>
                    <a:pt x="327251" y="386655"/>
                    <a:pt x="327823" y="388655"/>
                    <a:pt x="328204" y="390655"/>
                  </a:cubicBezTo>
                  <a:cubicBezTo>
                    <a:pt x="329442" y="398371"/>
                    <a:pt x="330680" y="405895"/>
                    <a:pt x="331919" y="412848"/>
                  </a:cubicBezTo>
                  <a:cubicBezTo>
                    <a:pt x="333157" y="419802"/>
                    <a:pt x="333919" y="425421"/>
                    <a:pt x="334776" y="430660"/>
                  </a:cubicBezTo>
                  <a:lnTo>
                    <a:pt x="140466" y="318170"/>
                  </a:lnTo>
                  <a:lnTo>
                    <a:pt x="129322" y="249971"/>
                  </a:lnTo>
                  <a:cubicBezTo>
                    <a:pt x="127386" y="241951"/>
                    <a:pt x="128614" y="233493"/>
                    <a:pt x="132751" y="226349"/>
                  </a:cubicBezTo>
                  <a:cubicBezTo>
                    <a:pt x="135065" y="226158"/>
                    <a:pt x="137391" y="226158"/>
                    <a:pt x="139704" y="226349"/>
                  </a:cubicBezTo>
                  <a:close/>
                </a:path>
              </a:pathLst>
            </a:custGeom>
            <a:solidFill>
              <a:srgbClr val="FFFFFF"/>
            </a:solidFill>
            <a:ln w="9525" cap="flat">
              <a:noFill/>
              <a:prstDash val="solid"/>
              <a:miter/>
            </a:ln>
          </p:spPr>
          <p:txBody>
            <a:bodyPr rtlCol="0" anchor="ctr"/>
            <a:lstStyle/>
            <a:p>
              <a:pPr defTabSz="914378"/>
              <a:endParaRPr lang="en-US"/>
            </a:p>
          </p:txBody>
        </p:sp>
        <p:sp>
          <p:nvSpPr>
            <p:cNvPr id="484" name="Freeform: Shape 483">
              <a:extLst>
                <a:ext uri="{FF2B5EF4-FFF2-40B4-BE49-F238E27FC236}">
                  <a16:creationId xmlns:a16="http://schemas.microsoft.com/office/drawing/2014/main" xmlns="" id="{0FB4D9BB-1365-4636-A254-D1EE3C7EB7B5}"/>
                </a:ext>
              </a:extLst>
            </p:cNvPr>
            <p:cNvSpPr/>
            <p:nvPr/>
          </p:nvSpPr>
          <p:spPr>
            <a:xfrm>
              <a:off x="1478863" y="3485238"/>
              <a:ext cx="798834" cy="856950"/>
            </a:xfrm>
            <a:custGeom>
              <a:avLst/>
              <a:gdLst>
                <a:gd name="connsiteX0" fmla="*/ 660531 w 798834"/>
                <a:gd name="connsiteY0" fmla="*/ 778704 h 856950"/>
                <a:gd name="connsiteX1" fmla="*/ 485462 w 798834"/>
                <a:gd name="connsiteY1" fmla="*/ 651450 h 856950"/>
                <a:gd name="connsiteX2" fmla="*/ 418787 w 798834"/>
                <a:gd name="connsiteY2" fmla="*/ 344173 h 856950"/>
                <a:gd name="connsiteX3" fmla="*/ 233049 w 798834"/>
                <a:gd name="connsiteY3" fmla="*/ 93570 h 856950"/>
                <a:gd name="connsiteX4" fmla="*/ 100652 w 798834"/>
                <a:gd name="connsiteY4" fmla="*/ 19656 h 856950"/>
                <a:gd name="connsiteX5" fmla="*/ 19403 w 798834"/>
                <a:gd name="connsiteY5" fmla="*/ 2607 h 856950"/>
                <a:gd name="connsiteX6" fmla="*/ 19403 w 798834"/>
                <a:gd name="connsiteY6" fmla="*/ 2607 h 856950"/>
                <a:gd name="connsiteX7" fmla="*/ 4163 w 798834"/>
                <a:gd name="connsiteY7" fmla="*/ 94047 h 856950"/>
                <a:gd name="connsiteX8" fmla="*/ 86650 w 798834"/>
                <a:gd name="connsiteY8" fmla="*/ 481619 h 856950"/>
                <a:gd name="connsiteX9" fmla="*/ 226191 w 798834"/>
                <a:gd name="connsiteY9" fmla="*/ 708790 h 856950"/>
                <a:gd name="connsiteX10" fmla="*/ 437932 w 798834"/>
                <a:gd name="connsiteY10" fmla="*/ 831282 h 856950"/>
                <a:gd name="connsiteX11" fmla="*/ 677771 w 798834"/>
                <a:gd name="connsiteY11" fmla="*/ 809184 h 856950"/>
                <a:gd name="connsiteX12" fmla="*/ 798834 w 798834"/>
                <a:gd name="connsiteY12" fmla="*/ 738794 h 856950"/>
                <a:gd name="connsiteX13" fmla="*/ 139704 w 798834"/>
                <a:gd name="connsiteY13" fmla="*/ 226254 h 856950"/>
                <a:gd name="connsiteX14" fmla="*/ 158183 w 798834"/>
                <a:gd name="connsiteY14" fmla="*/ 229587 h 856950"/>
                <a:gd name="connsiteX15" fmla="*/ 188663 w 798834"/>
                <a:gd name="connsiteY15" fmla="*/ 242922 h 856950"/>
                <a:gd name="connsiteX16" fmla="*/ 227334 w 798834"/>
                <a:gd name="connsiteY16" fmla="*/ 265401 h 856950"/>
                <a:gd name="connsiteX17" fmla="*/ 327251 w 798834"/>
                <a:gd name="connsiteY17" fmla="*/ 384559 h 856950"/>
                <a:gd name="connsiteX18" fmla="*/ 328204 w 798834"/>
                <a:gd name="connsiteY18" fmla="*/ 390655 h 856950"/>
                <a:gd name="connsiteX19" fmla="*/ 331919 w 798834"/>
                <a:gd name="connsiteY19" fmla="*/ 412848 h 856950"/>
                <a:gd name="connsiteX20" fmla="*/ 334776 w 798834"/>
                <a:gd name="connsiteY20" fmla="*/ 430660 h 856950"/>
                <a:gd name="connsiteX21" fmla="*/ 140466 w 798834"/>
                <a:gd name="connsiteY21" fmla="*/ 318170 h 856950"/>
                <a:gd name="connsiteX22" fmla="*/ 129322 w 798834"/>
                <a:gd name="connsiteY22" fmla="*/ 249971 h 856950"/>
                <a:gd name="connsiteX23" fmla="*/ 132751 w 798834"/>
                <a:gd name="connsiteY23" fmla="*/ 226349 h 856950"/>
                <a:gd name="connsiteX24" fmla="*/ 139704 w 798834"/>
                <a:gd name="connsiteY24" fmla="*/ 226349 h 85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8834" h="856950">
                  <a:moveTo>
                    <a:pt x="660531" y="778704"/>
                  </a:moveTo>
                  <a:cubicBezTo>
                    <a:pt x="584331" y="800897"/>
                    <a:pt x="505559" y="743842"/>
                    <a:pt x="485462" y="651450"/>
                  </a:cubicBezTo>
                  <a:lnTo>
                    <a:pt x="418787" y="344173"/>
                  </a:lnTo>
                  <a:cubicBezTo>
                    <a:pt x="398689" y="251971"/>
                    <a:pt x="315440" y="139671"/>
                    <a:pt x="233049" y="93570"/>
                  </a:cubicBezTo>
                  <a:lnTo>
                    <a:pt x="100652" y="19656"/>
                  </a:lnTo>
                  <a:cubicBezTo>
                    <a:pt x="67695" y="1178"/>
                    <a:pt x="39692" y="-3680"/>
                    <a:pt x="19403" y="2607"/>
                  </a:cubicBezTo>
                  <a:lnTo>
                    <a:pt x="19403" y="2607"/>
                  </a:lnTo>
                  <a:cubicBezTo>
                    <a:pt x="1306" y="19085"/>
                    <a:pt x="-4981" y="50232"/>
                    <a:pt x="4163" y="94047"/>
                  </a:cubicBezTo>
                  <a:lnTo>
                    <a:pt x="86650" y="481619"/>
                  </a:lnTo>
                  <a:cubicBezTo>
                    <a:pt x="105700" y="573821"/>
                    <a:pt x="143800" y="661641"/>
                    <a:pt x="226191" y="708790"/>
                  </a:cubicBezTo>
                  <a:lnTo>
                    <a:pt x="437932" y="831282"/>
                  </a:lnTo>
                  <a:cubicBezTo>
                    <a:pt x="519752" y="878907"/>
                    <a:pt x="601000" y="853665"/>
                    <a:pt x="677771" y="809184"/>
                  </a:cubicBezTo>
                  <a:lnTo>
                    <a:pt x="798834" y="738794"/>
                  </a:lnTo>
                  <a:close/>
                  <a:moveTo>
                    <a:pt x="139704" y="226254"/>
                  </a:moveTo>
                  <a:cubicBezTo>
                    <a:pt x="145994" y="226454"/>
                    <a:pt x="152219" y="227578"/>
                    <a:pt x="158183" y="229587"/>
                  </a:cubicBezTo>
                  <a:cubicBezTo>
                    <a:pt x="168825" y="232836"/>
                    <a:pt x="179054" y="237312"/>
                    <a:pt x="188663" y="242922"/>
                  </a:cubicBezTo>
                  <a:lnTo>
                    <a:pt x="227334" y="265401"/>
                  </a:lnTo>
                  <a:cubicBezTo>
                    <a:pt x="276293" y="293976"/>
                    <a:pt x="320965" y="347031"/>
                    <a:pt x="327251" y="384559"/>
                  </a:cubicBezTo>
                  <a:cubicBezTo>
                    <a:pt x="327251" y="386655"/>
                    <a:pt x="327823" y="388655"/>
                    <a:pt x="328204" y="390655"/>
                  </a:cubicBezTo>
                  <a:cubicBezTo>
                    <a:pt x="329442" y="398371"/>
                    <a:pt x="330680" y="405895"/>
                    <a:pt x="331919" y="412848"/>
                  </a:cubicBezTo>
                  <a:cubicBezTo>
                    <a:pt x="333157" y="419802"/>
                    <a:pt x="333919" y="425421"/>
                    <a:pt x="334776" y="430660"/>
                  </a:cubicBezTo>
                  <a:lnTo>
                    <a:pt x="140466" y="318170"/>
                  </a:lnTo>
                  <a:lnTo>
                    <a:pt x="129322" y="249971"/>
                  </a:lnTo>
                  <a:cubicBezTo>
                    <a:pt x="127386" y="241951"/>
                    <a:pt x="128614" y="233493"/>
                    <a:pt x="132751" y="226349"/>
                  </a:cubicBezTo>
                  <a:cubicBezTo>
                    <a:pt x="135065" y="226158"/>
                    <a:pt x="137391" y="226158"/>
                    <a:pt x="139704" y="226349"/>
                  </a:cubicBezTo>
                  <a:close/>
                </a:path>
              </a:pathLst>
            </a:custGeom>
            <a:solidFill>
              <a:srgbClr val="000000">
                <a:alpha val="5000"/>
              </a:srgbClr>
            </a:solidFill>
            <a:ln w="9525" cap="flat">
              <a:noFill/>
              <a:prstDash val="solid"/>
              <a:miter/>
            </a:ln>
          </p:spPr>
          <p:txBody>
            <a:bodyPr rtlCol="0" anchor="ctr"/>
            <a:lstStyle/>
            <a:p>
              <a:pPr defTabSz="914378"/>
              <a:endParaRPr lang="en-US"/>
            </a:p>
          </p:txBody>
        </p:sp>
        <p:sp>
          <p:nvSpPr>
            <p:cNvPr id="485" name="Freeform: Shape 484">
              <a:extLst>
                <a:ext uri="{FF2B5EF4-FFF2-40B4-BE49-F238E27FC236}">
                  <a16:creationId xmlns:a16="http://schemas.microsoft.com/office/drawing/2014/main" xmlns="" id="{B2AB2F2E-BC29-4EE2-B382-D6C2E7CE19EA}"/>
                </a:ext>
              </a:extLst>
            </p:cNvPr>
            <p:cNvSpPr/>
            <p:nvPr/>
          </p:nvSpPr>
          <p:spPr>
            <a:xfrm>
              <a:off x="1589421" y="3711587"/>
              <a:ext cx="228123" cy="226694"/>
            </a:xfrm>
            <a:custGeom>
              <a:avLst/>
              <a:gdLst>
                <a:gd name="connsiteX0" fmla="*/ 228124 w 228123"/>
                <a:gd name="connsiteY0" fmla="*/ 226695 h 226694"/>
                <a:gd name="connsiteX1" fmla="*/ 12001 w 228123"/>
                <a:gd name="connsiteY1" fmla="*/ 101155 h 226694"/>
                <a:gd name="connsiteX2" fmla="*/ 667 w 228123"/>
                <a:gd name="connsiteY2" fmla="*/ 33147 h 226694"/>
                <a:gd name="connsiteX3" fmla="*/ 22574 w 228123"/>
                <a:gd name="connsiteY3" fmla="*/ 0 h 226694"/>
                <a:gd name="connsiteX4" fmla="*/ 19145 w 228123"/>
                <a:gd name="connsiteY4" fmla="*/ 23622 h 226694"/>
                <a:gd name="connsiteX5" fmla="*/ 30289 w 228123"/>
                <a:gd name="connsiteY5" fmla="*/ 91821 h 226694"/>
                <a:gd name="connsiteX6" fmla="*/ 224885 w 228123"/>
                <a:gd name="connsiteY6" fmla="*/ 204311 h 226694"/>
                <a:gd name="connsiteX7" fmla="*/ 228124 w 228123"/>
                <a:gd name="connsiteY7" fmla="*/ 226695 h 22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123" h="226694">
                  <a:moveTo>
                    <a:pt x="228124" y="226695"/>
                  </a:moveTo>
                  <a:lnTo>
                    <a:pt x="12001" y="101155"/>
                  </a:lnTo>
                  <a:lnTo>
                    <a:pt x="667" y="33147"/>
                  </a:lnTo>
                  <a:cubicBezTo>
                    <a:pt x="-2572" y="12859"/>
                    <a:pt x="6191" y="1429"/>
                    <a:pt x="22574" y="0"/>
                  </a:cubicBezTo>
                  <a:cubicBezTo>
                    <a:pt x="18437" y="7144"/>
                    <a:pt x="17210" y="15602"/>
                    <a:pt x="19145" y="23622"/>
                  </a:cubicBezTo>
                  <a:lnTo>
                    <a:pt x="30289" y="91821"/>
                  </a:lnTo>
                  <a:lnTo>
                    <a:pt x="224885" y="204311"/>
                  </a:lnTo>
                  <a:cubicBezTo>
                    <a:pt x="226695" y="217932"/>
                    <a:pt x="228124" y="226695"/>
                    <a:pt x="228124" y="226695"/>
                  </a:cubicBezTo>
                  <a:close/>
                </a:path>
              </a:pathLst>
            </a:custGeom>
            <a:solidFill>
              <a:srgbClr val="FF81AE"/>
            </a:solidFill>
            <a:ln w="9525" cap="flat">
              <a:noFill/>
              <a:prstDash val="solid"/>
              <a:miter/>
            </a:ln>
          </p:spPr>
          <p:txBody>
            <a:bodyPr rtlCol="0" anchor="ctr"/>
            <a:lstStyle/>
            <a:p>
              <a:pPr defTabSz="914378"/>
              <a:endParaRPr lang="en-US"/>
            </a:p>
          </p:txBody>
        </p:sp>
        <p:sp>
          <p:nvSpPr>
            <p:cNvPr id="486" name="Freeform: Shape 485">
              <a:extLst>
                <a:ext uri="{FF2B5EF4-FFF2-40B4-BE49-F238E27FC236}">
                  <a16:creationId xmlns:a16="http://schemas.microsoft.com/office/drawing/2014/main" xmlns="" id="{C02576F3-B690-494C-923C-CE01CDEC8114}"/>
                </a:ext>
              </a:extLst>
            </p:cNvPr>
            <p:cNvSpPr/>
            <p:nvPr/>
          </p:nvSpPr>
          <p:spPr>
            <a:xfrm>
              <a:off x="1589421" y="3711587"/>
              <a:ext cx="228123" cy="226694"/>
            </a:xfrm>
            <a:custGeom>
              <a:avLst/>
              <a:gdLst>
                <a:gd name="connsiteX0" fmla="*/ 228124 w 228123"/>
                <a:gd name="connsiteY0" fmla="*/ 226695 h 226694"/>
                <a:gd name="connsiteX1" fmla="*/ 12001 w 228123"/>
                <a:gd name="connsiteY1" fmla="*/ 101155 h 226694"/>
                <a:gd name="connsiteX2" fmla="*/ 667 w 228123"/>
                <a:gd name="connsiteY2" fmla="*/ 33147 h 226694"/>
                <a:gd name="connsiteX3" fmla="*/ 22574 w 228123"/>
                <a:gd name="connsiteY3" fmla="*/ 0 h 226694"/>
                <a:gd name="connsiteX4" fmla="*/ 19145 w 228123"/>
                <a:gd name="connsiteY4" fmla="*/ 23622 h 226694"/>
                <a:gd name="connsiteX5" fmla="*/ 30289 w 228123"/>
                <a:gd name="connsiteY5" fmla="*/ 91821 h 226694"/>
                <a:gd name="connsiteX6" fmla="*/ 224885 w 228123"/>
                <a:gd name="connsiteY6" fmla="*/ 204311 h 226694"/>
                <a:gd name="connsiteX7" fmla="*/ 228124 w 228123"/>
                <a:gd name="connsiteY7" fmla="*/ 226695 h 22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123" h="226694">
                  <a:moveTo>
                    <a:pt x="228124" y="226695"/>
                  </a:moveTo>
                  <a:lnTo>
                    <a:pt x="12001" y="101155"/>
                  </a:lnTo>
                  <a:lnTo>
                    <a:pt x="667" y="33147"/>
                  </a:lnTo>
                  <a:cubicBezTo>
                    <a:pt x="-2572" y="12859"/>
                    <a:pt x="6191" y="1429"/>
                    <a:pt x="22574" y="0"/>
                  </a:cubicBezTo>
                  <a:cubicBezTo>
                    <a:pt x="18437" y="7144"/>
                    <a:pt x="17210" y="15602"/>
                    <a:pt x="19145" y="23622"/>
                  </a:cubicBezTo>
                  <a:lnTo>
                    <a:pt x="30289" y="91821"/>
                  </a:lnTo>
                  <a:lnTo>
                    <a:pt x="224885" y="204311"/>
                  </a:lnTo>
                  <a:cubicBezTo>
                    <a:pt x="226695" y="217932"/>
                    <a:pt x="228124" y="226695"/>
                    <a:pt x="228124" y="226695"/>
                  </a:cubicBezTo>
                  <a:close/>
                </a:path>
              </a:pathLst>
            </a:custGeom>
            <a:solidFill>
              <a:srgbClr val="000000">
                <a:alpha val="20000"/>
              </a:srgbClr>
            </a:solidFill>
            <a:ln w="9525" cap="flat">
              <a:noFill/>
              <a:prstDash val="solid"/>
              <a:miter/>
            </a:ln>
          </p:spPr>
          <p:txBody>
            <a:bodyPr rtlCol="0" anchor="ctr"/>
            <a:lstStyle/>
            <a:p>
              <a:pPr defTabSz="914378"/>
              <a:endParaRPr lang="en-US"/>
            </a:p>
          </p:txBody>
        </p:sp>
        <p:sp>
          <p:nvSpPr>
            <p:cNvPr id="487" name="Freeform: Shape 486">
              <a:extLst>
                <a:ext uri="{FF2B5EF4-FFF2-40B4-BE49-F238E27FC236}">
                  <a16:creationId xmlns:a16="http://schemas.microsoft.com/office/drawing/2014/main" xmlns="" id="{EA9871EA-2139-4E48-B964-5F1DEEA5AB39}"/>
                </a:ext>
              </a:extLst>
            </p:cNvPr>
            <p:cNvSpPr/>
            <p:nvPr/>
          </p:nvSpPr>
          <p:spPr>
            <a:xfrm>
              <a:off x="1498076" y="3475058"/>
              <a:ext cx="993076" cy="798367"/>
            </a:xfrm>
            <a:custGeom>
              <a:avLst/>
              <a:gdLst>
                <a:gd name="connsiteX0" fmla="*/ 956882 w 993076"/>
                <a:gd name="connsiteY0" fmla="*/ 628863 h 798367"/>
                <a:gd name="connsiteX1" fmla="*/ 797052 w 993076"/>
                <a:gd name="connsiteY1" fmla="*/ 720399 h 798367"/>
                <a:gd name="connsiteX2" fmla="*/ 621030 w 993076"/>
                <a:gd name="connsiteY2" fmla="*/ 783359 h 798367"/>
                <a:gd name="connsiteX3" fmla="*/ 483298 w 993076"/>
                <a:gd name="connsiteY3" fmla="*/ 651533 h 798367"/>
                <a:gd name="connsiteX4" fmla="*/ 416623 w 993076"/>
                <a:gd name="connsiteY4" fmla="*/ 344351 h 798367"/>
                <a:gd name="connsiteX5" fmla="*/ 231077 w 993076"/>
                <a:gd name="connsiteY5" fmla="*/ 93558 h 798367"/>
                <a:gd name="connsiteX6" fmla="*/ 98679 w 993076"/>
                <a:gd name="connsiteY6" fmla="*/ 19644 h 798367"/>
                <a:gd name="connsiteX7" fmla="*/ 0 w 993076"/>
                <a:gd name="connsiteY7" fmla="*/ 12500 h 798367"/>
                <a:gd name="connsiteX8" fmla="*/ 81439 w 993076"/>
                <a:gd name="connsiteY8" fmla="*/ 29550 h 798367"/>
                <a:gd name="connsiteX9" fmla="*/ 213836 w 993076"/>
                <a:gd name="connsiteY9" fmla="*/ 103464 h 798367"/>
                <a:gd name="connsiteX10" fmla="*/ 399574 w 993076"/>
                <a:gd name="connsiteY10" fmla="*/ 354067 h 798367"/>
                <a:gd name="connsiteX11" fmla="*/ 466249 w 993076"/>
                <a:gd name="connsiteY11" fmla="*/ 661343 h 798367"/>
                <a:gd name="connsiteX12" fmla="*/ 556260 w 993076"/>
                <a:gd name="connsiteY12" fmla="*/ 781549 h 798367"/>
                <a:gd name="connsiteX13" fmla="*/ 653034 w 993076"/>
                <a:gd name="connsiteY13" fmla="*/ 796122 h 798367"/>
                <a:gd name="connsiteX14" fmla="*/ 779621 w 993076"/>
                <a:gd name="connsiteY14" fmla="*/ 748974 h 798367"/>
                <a:gd name="connsiteX15" fmla="*/ 789146 w 993076"/>
                <a:gd name="connsiteY15" fmla="*/ 743544 h 798367"/>
                <a:gd name="connsiteX16" fmla="*/ 796861 w 993076"/>
                <a:gd name="connsiteY16" fmla="*/ 739258 h 798367"/>
                <a:gd name="connsiteX17" fmla="*/ 956691 w 993076"/>
                <a:gd name="connsiteY17" fmla="*/ 647437 h 798367"/>
                <a:gd name="connsiteX18" fmla="*/ 993077 w 993076"/>
                <a:gd name="connsiteY18" fmla="*/ 596097 h 798367"/>
                <a:gd name="connsiteX19" fmla="*/ 993077 w 993076"/>
                <a:gd name="connsiteY19" fmla="*/ 584572 h 798367"/>
                <a:gd name="connsiteX20" fmla="*/ 956882 w 993076"/>
                <a:gd name="connsiteY20" fmla="*/ 628863 h 7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3076" h="798367">
                  <a:moveTo>
                    <a:pt x="956882" y="628863"/>
                  </a:moveTo>
                  <a:lnTo>
                    <a:pt x="797052" y="720399"/>
                  </a:lnTo>
                  <a:cubicBezTo>
                    <a:pt x="797052" y="720399"/>
                    <a:pt x="708660" y="781168"/>
                    <a:pt x="621030" y="783359"/>
                  </a:cubicBezTo>
                  <a:cubicBezTo>
                    <a:pt x="557689" y="781263"/>
                    <a:pt x="500158" y="728685"/>
                    <a:pt x="483298" y="651533"/>
                  </a:cubicBezTo>
                  <a:lnTo>
                    <a:pt x="416623" y="344351"/>
                  </a:lnTo>
                  <a:cubicBezTo>
                    <a:pt x="396526" y="251959"/>
                    <a:pt x="313468" y="139659"/>
                    <a:pt x="231077" y="93558"/>
                  </a:cubicBezTo>
                  <a:lnTo>
                    <a:pt x="98679" y="19644"/>
                  </a:lnTo>
                  <a:cubicBezTo>
                    <a:pt x="54959" y="-4740"/>
                    <a:pt x="20098" y="-5597"/>
                    <a:pt x="0" y="12500"/>
                  </a:cubicBezTo>
                  <a:cubicBezTo>
                    <a:pt x="20288" y="6214"/>
                    <a:pt x="48292" y="11072"/>
                    <a:pt x="81439" y="29550"/>
                  </a:cubicBezTo>
                  <a:lnTo>
                    <a:pt x="213836" y="103464"/>
                  </a:lnTo>
                  <a:cubicBezTo>
                    <a:pt x="296228" y="149565"/>
                    <a:pt x="379476" y="261865"/>
                    <a:pt x="399574" y="354067"/>
                  </a:cubicBezTo>
                  <a:lnTo>
                    <a:pt x="466249" y="661343"/>
                  </a:lnTo>
                  <a:cubicBezTo>
                    <a:pt x="478631" y="718493"/>
                    <a:pt x="513874" y="762023"/>
                    <a:pt x="556260" y="781549"/>
                  </a:cubicBezTo>
                  <a:cubicBezTo>
                    <a:pt x="582644" y="793932"/>
                    <a:pt x="599884" y="802695"/>
                    <a:pt x="653034" y="796122"/>
                  </a:cubicBezTo>
                  <a:cubicBezTo>
                    <a:pt x="706183" y="789550"/>
                    <a:pt x="779621" y="748974"/>
                    <a:pt x="779621" y="748974"/>
                  </a:cubicBezTo>
                  <a:cubicBezTo>
                    <a:pt x="783241" y="746973"/>
                    <a:pt x="786289" y="745164"/>
                    <a:pt x="789146" y="743544"/>
                  </a:cubicBezTo>
                  <a:cubicBezTo>
                    <a:pt x="792004" y="741925"/>
                    <a:pt x="796671" y="739258"/>
                    <a:pt x="796861" y="739258"/>
                  </a:cubicBezTo>
                  <a:lnTo>
                    <a:pt x="956691" y="647437"/>
                  </a:lnTo>
                  <a:cubicBezTo>
                    <a:pt x="981265" y="633245"/>
                    <a:pt x="993077" y="614576"/>
                    <a:pt x="993077" y="596097"/>
                  </a:cubicBezTo>
                  <a:lnTo>
                    <a:pt x="993077" y="584572"/>
                  </a:lnTo>
                  <a:cubicBezTo>
                    <a:pt x="990600" y="600669"/>
                    <a:pt x="978408" y="616481"/>
                    <a:pt x="956882" y="628863"/>
                  </a:cubicBezTo>
                  <a:close/>
                </a:path>
              </a:pathLst>
            </a:custGeom>
            <a:solidFill>
              <a:srgbClr val="FF81AE"/>
            </a:solidFill>
            <a:ln w="9525" cap="flat">
              <a:noFill/>
              <a:prstDash val="solid"/>
              <a:miter/>
            </a:ln>
          </p:spPr>
          <p:txBody>
            <a:bodyPr rtlCol="0" anchor="ctr"/>
            <a:lstStyle/>
            <a:p>
              <a:pPr defTabSz="914378"/>
              <a:endParaRPr lang="en-US"/>
            </a:p>
          </p:txBody>
        </p:sp>
        <p:sp>
          <p:nvSpPr>
            <p:cNvPr id="488" name="Freeform: Shape 487">
              <a:extLst>
                <a:ext uri="{FF2B5EF4-FFF2-40B4-BE49-F238E27FC236}">
                  <a16:creationId xmlns:a16="http://schemas.microsoft.com/office/drawing/2014/main" xmlns="" id="{F19B56DA-E69C-4275-8580-A5238C71F9A0}"/>
                </a:ext>
              </a:extLst>
            </p:cNvPr>
            <p:cNvSpPr/>
            <p:nvPr/>
          </p:nvSpPr>
          <p:spPr>
            <a:xfrm>
              <a:off x="1870313" y="3744924"/>
              <a:ext cx="621029" cy="528119"/>
            </a:xfrm>
            <a:custGeom>
              <a:avLst/>
              <a:gdLst>
                <a:gd name="connsiteX0" fmla="*/ 621030 w 621029"/>
                <a:gd name="connsiteY0" fmla="*/ 326707 h 528119"/>
                <a:gd name="connsiteX1" fmla="*/ 621030 w 621029"/>
                <a:gd name="connsiteY1" fmla="*/ 315182 h 528119"/>
                <a:gd name="connsiteX2" fmla="*/ 584645 w 621029"/>
                <a:gd name="connsiteY2" fmla="*/ 359378 h 528119"/>
                <a:gd name="connsiteX3" fmla="*/ 424815 w 621029"/>
                <a:gd name="connsiteY3" fmla="*/ 450532 h 528119"/>
                <a:gd name="connsiteX4" fmla="*/ 248793 w 621029"/>
                <a:gd name="connsiteY4" fmla="*/ 513493 h 528119"/>
                <a:gd name="connsiteX5" fmla="*/ 111061 w 621029"/>
                <a:gd name="connsiteY5" fmla="*/ 381667 h 528119"/>
                <a:gd name="connsiteX6" fmla="*/ 44386 w 621029"/>
                <a:gd name="connsiteY6" fmla="*/ 74485 h 528119"/>
                <a:gd name="connsiteX7" fmla="*/ 17145 w 621029"/>
                <a:gd name="connsiteY7" fmla="*/ 0 h 528119"/>
                <a:gd name="connsiteX8" fmla="*/ 0 w 621029"/>
                <a:gd name="connsiteY8" fmla="*/ 9525 h 528119"/>
                <a:gd name="connsiteX9" fmla="*/ 27337 w 621029"/>
                <a:gd name="connsiteY9" fmla="*/ 83820 h 528119"/>
                <a:gd name="connsiteX10" fmla="*/ 94012 w 621029"/>
                <a:gd name="connsiteY10" fmla="*/ 391096 h 528119"/>
                <a:gd name="connsiteX11" fmla="*/ 184023 w 621029"/>
                <a:gd name="connsiteY11" fmla="*/ 511302 h 528119"/>
                <a:gd name="connsiteX12" fmla="*/ 280702 w 621029"/>
                <a:gd name="connsiteY12" fmla="*/ 525875 h 528119"/>
                <a:gd name="connsiteX13" fmla="*/ 407384 w 621029"/>
                <a:gd name="connsiteY13" fmla="*/ 479107 h 528119"/>
                <a:gd name="connsiteX14" fmla="*/ 416909 w 621029"/>
                <a:gd name="connsiteY14" fmla="*/ 473678 h 528119"/>
                <a:gd name="connsiteX15" fmla="*/ 424624 w 621029"/>
                <a:gd name="connsiteY15" fmla="*/ 469392 h 528119"/>
                <a:gd name="connsiteX16" fmla="*/ 584454 w 621029"/>
                <a:gd name="connsiteY16" fmla="*/ 377571 h 528119"/>
                <a:gd name="connsiteX17" fmla="*/ 621030 w 621029"/>
                <a:gd name="connsiteY17" fmla="*/ 326707 h 52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1029" h="528119">
                  <a:moveTo>
                    <a:pt x="621030" y="326707"/>
                  </a:moveTo>
                  <a:lnTo>
                    <a:pt x="621030" y="315182"/>
                  </a:lnTo>
                  <a:cubicBezTo>
                    <a:pt x="618363" y="331184"/>
                    <a:pt x="606171" y="346996"/>
                    <a:pt x="584645" y="359378"/>
                  </a:cubicBezTo>
                  <a:lnTo>
                    <a:pt x="424815" y="450532"/>
                  </a:lnTo>
                  <a:cubicBezTo>
                    <a:pt x="424815" y="450532"/>
                    <a:pt x="336423" y="511302"/>
                    <a:pt x="248793" y="513493"/>
                  </a:cubicBezTo>
                  <a:cubicBezTo>
                    <a:pt x="185452" y="511397"/>
                    <a:pt x="127921" y="458819"/>
                    <a:pt x="111061" y="381667"/>
                  </a:cubicBezTo>
                  <a:lnTo>
                    <a:pt x="44386" y="74485"/>
                  </a:lnTo>
                  <a:cubicBezTo>
                    <a:pt x="38433" y="48625"/>
                    <a:pt x="29289" y="23603"/>
                    <a:pt x="17145" y="0"/>
                  </a:cubicBezTo>
                  <a:lnTo>
                    <a:pt x="0" y="9525"/>
                  </a:lnTo>
                  <a:cubicBezTo>
                    <a:pt x="12106" y="33080"/>
                    <a:pt x="21288" y="58036"/>
                    <a:pt x="27337" y="83820"/>
                  </a:cubicBezTo>
                  <a:lnTo>
                    <a:pt x="94012" y="391096"/>
                  </a:lnTo>
                  <a:cubicBezTo>
                    <a:pt x="106394" y="448246"/>
                    <a:pt x="141637" y="491776"/>
                    <a:pt x="184023" y="511302"/>
                  </a:cubicBezTo>
                  <a:cubicBezTo>
                    <a:pt x="210407" y="523684"/>
                    <a:pt x="227647" y="532447"/>
                    <a:pt x="280702" y="525875"/>
                  </a:cubicBezTo>
                  <a:cubicBezTo>
                    <a:pt x="333756" y="519303"/>
                    <a:pt x="407384" y="479107"/>
                    <a:pt x="407384" y="479107"/>
                  </a:cubicBezTo>
                  <a:cubicBezTo>
                    <a:pt x="411004" y="477107"/>
                    <a:pt x="414052" y="475297"/>
                    <a:pt x="416909" y="473678"/>
                  </a:cubicBezTo>
                  <a:cubicBezTo>
                    <a:pt x="419767" y="472059"/>
                    <a:pt x="424434" y="469392"/>
                    <a:pt x="424624" y="469392"/>
                  </a:cubicBezTo>
                  <a:lnTo>
                    <a:pt x="584454" y="377571"/>
                  </a:lnTo>
                  <a:cubicBezTo>
                    <a:pt x="609219" y="363474"/>
                    <a:pt x="621030" y="344805"/>
                    <a:pt x="621030" y="326707"/>
                  </a:cubicBezTo>
                  <a:close/>
                </a:path>
              </a:pathLst>
            </a:custGeom>
            <a:solidFill>
              <a:srgbClr val="000000">
                <a:alpha val="20000"/>
              </a:srgbClr>
            </a:solidFill>
            <a:ln w="9525" cap="flat">
              <a:noFill/>
              <a:prstDash val="solid"/>
              <a:miter/>
            </a:ln>
          </p:spPr>
          <p:txBody>
            <a:bodyPr rtlCol="0" anchor="ctr"/>
            <a:lstStyle/>
            <a:p>
              <a:pPr defTabSz="914378"/>
              <a:endParaRPr lang="en-US"/>
            </a:p>
          </p:txBody>
        </p:sp>
        <p:sp>
          <p:nvSpPr>
            <p:cNvPr id="489" name="Freeform: Shape 488">
              <a:extLst>
                <a:ext uri="{FF2B5EF4-FFF2-40B4-BE49-F238E27FC236}">
                  <a16:creationId xmlns:a16="http://schemas.microsoft.com/office/drawing/2014/main" xmlns="" id="{D952A19F-A954-4C0D-8743-7E4395D519A8}"/>
                </a:ext>
              </a:extLst>
            </p:cNvPr>
            <p:cNvSpPr/>
            <p:nvPr/>
          </p:nvSpPr>
          <p:spPr>
            <a:xfrm>
              <a:off x="1498362" y="3475344"/>
              <a:ext cx="389381" cy="279771"/>
            </a:xfrm>
            <a:custGeom>
              <a:avLst/>
              <a:gdLst>
                <a:gd name="connsiteX0" fmla="*/ 231077 w 389381"/>
                <a:gd name="connsiteY0" fmla="*/ 93558 h 279771"/>
                <a:gd name="connsiteX1" fmla="*/ 98679 w 389381"/>
                <a:gd name="connsiteY1" fmla="*/ 19644 h 279771"/>
                <a:gd name="connsiteX2" fmla="*/ 0 w 389381"/>
                <a:gd name="connsiteY2" fmla="*/ 12500 h 279771"/>
                <a:gd name="connsiteX3" fmla="*/ 81439 w 389381"/>
                <a:gd name="connsiteY3" fmla="*/ 29550 h 279771"/>
                <a:gd name="connsiteX4" fmla="*/ 213836 w 389381"/>
                <a:gd name="connsiteY4" fmla="*/ 103464 h 279771"/>
                <a:gd name="connsiteX5" fmla="*/ 372237 w 389381"/>
                <a:gd name="connsiteY5" fmla="*/ 279772 h 279771"/>
                <a:gd name="connsiteX6" fmla="*/ 389382 w 389381"/>
                <a:gd name="connsiteY6" fmla="*/ 270247 h 279771"/>
                <a:gd name="connsiteX7" fmla="*/ 231077 w 389381"/>
                <a:gd name="connsiteY7" fmla="*/ 93558 h 2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381" h="279771">
                  <a:moveTo>
                    <a:pt x="231077" y="93558"/>
                  </a:moveTo>
                  <a:lnTo>
                    <a:pt x="98679" y="19644"/>
                  </a:lnTo>
                  <a:cubicBezTo>
                    <a:pt x="54959" y="-4740"/>
                    <a:pt x="20098" y="-5597"/>
                    <a:pt x="0" y="12500"/>
                  </a:cubicBezTo>
                  <a:cubicBezTo>
                    <a:pt x="20288" y="6214"/>
                    <a:pt x="48292" y="11072"/>
                    <a:pt x="81439" y="29550"/>
                  </a:cubicBezTo>
                  <a:lnTo>
                    <a:pt x="213836" y="103464"/>
                  </a:lnTo>
                  <a:cubicBezTo>
                    <a:pt x="274892" y="137659"/>
                    <a:pt x="336233" y="208239"/>
                    <a:pt x="372237" y="279772"/>
                  </a:cubicBezTo>
                  <a:lnTo>
                    <a:pt x="389382" y="270247"/>
                  </a:lnTo>
                  <a:cubicBezTo>
                    <a:pt x="353473" y="198143"/>
                    <a:pt x="292132" y="127658"/>
                    <a:pt x="231077" y="93558"/>
                  </a:cubicBezTo>
                  <a:close/>
                </a:path>
              </a:pathLst>
            </a:custGeom>
            <a:solidFill>
              <a:srgbClr val="FFFFFF"/>
            </a:solidFill>
            <a:ln w="9525" cap="flat">
              <a:noFill/>
              <a:prstDash val="solid"/>
              <a:miter/>
            </a:ln>
          </p:spPr>
          <p:txBody>
            <a:bodyPr rtlCol="0" anchor="ctr"/>
            <a:lstStyle/>
            <a:p>
              <a:pPr defTabSz="914378"/>
              <a:endParaRPr lang="en-US"/>
            </a:p>
          </p:txBody>
        </p:sp>
      </p:grpSp>
      <p:grpSp>
        <p:nvGrpSpPr>
          <p:cNvPr id="490" name="Graphic 4">
            <a:extLst>
              <a:ext uri="{FF2B5EF4-FFF2-40B4-BE49-F238E27FC236}">
                <a16:creationId xmlns:a16="http://schemas.microsoft.com/office/drawing/2014/main" xmlns="" id="{B81080A9-EEA3-45FC-87A2-7B5EF2530B36}"/>
              </a:ext>
            </a:extLst>
          </p:cNvPr>
          <p:cNvGrpSpPr/>
          <p:nvPr/>
        </p:nvGrpSpPr>
        <p:grpSpPr>
          <a:xfrm>
            <a:off x="6600695" y="3739775"/>
            <a:ext cx="492665" cy="693826"/>
            <a:chOff x="3106845" y="4128081"/>
            <a:chExt cx="532135" cy="749411"/>
          </a:xfrm>
        </p:grpSpPr>
        <p:sp>
          <p:nvSpPr>
            <p:cNvPr id="491" name="Freeform: Shape 490">
              <a:extLst>
                <a:ext uri="{FF2B5EF4-FFF2-40B4-BE49-F238E27FC236}">
                  <a16:creationId xmlns:a16="http://schemas.microsoft.com/office/drawing/2014/main" xmlns="" id="{F9EEDA5F-B267-4D47-8E1C-CB7AD9916F87}"/>
                </a:ext>
              </a:extLst>
            </p:cNvPr>
            <p:cNvSpPr/>
            <p:nvPr/>
          </p:nvSpPr>
          <p:spPr>
            <a:xfrm>
              <a:off x="3124366" y="4128663"/>
              <a:ext cx="514614" cy="748829"/>
            </a:xfrm>
            <a:custGeom>
              <a:avLst/>
              <a:gdLst>
                <a:gd name="connsiteX0" fmla="*/ 298999 w 514614"/>
                <a:gd name="connsiteY0" fmla="*/ 119 h 748829"/>
                <a:gd name="connsiteX1" fmla="*/ 445112 w 514614"/>
                <a:gd name="connsiteY1" fmla="*/ 79652 h 748829"/>
                <a:gd name="connsiteX2" fmla="*/ 507406 w 514614"/>
                <a:gd name="connsiteY2" fmla="*/ 582001 h 748829"/>
                <a:gd name="connsiteX3" fmla="*/ 178508 w 514614"/>
                <a:gd name="connsiteY3" fmla="*/ 748784 h 748829"/>
                <a:gd name="connsiteX4" fmla="*/ 16583 w 514614"/>
                <a:gd name="connsiteY4" fmla="*/ 667536 h 748829"/>
                <a:gd name="connsiteX5" fmla="*/ 14868 w 514614"/>
                <a:gd name="connsiteY5" fmla="*/ 151280 h 748829"/>
                <a:gd name="connsiteX6" fmla="*/ 298999 w 514614"/>
                <a:gd name="connsiteY6" fmla="*/ 119 h 74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614" h="748829">
                  <a:moveTo>
                    <a:pt x="298999" y="119"/>
                  </a:moveTo>
                  <a:cubicBezTo>
                    <a:pt x="338051" y="-2834"/>
                    <a:pt x="429682" y="50030"/>
                    <a:pt x="445112" y="79652"/>
                  </a:cubicBezTo>
                  <a:cubicBezTo>
                    <a:pt x="460543" y="109275"/>
                    <a:pt x="538362" y="539615"/>
                    <a:pt x="507406" y="582001"/>
                  </a:cubicBezTo>
                  <a:cubicBezTo>
                    <a:pt x="468639" y="635055"/>
                    <a:pt x="268804" y="746402"/>
                    <a:pt x="178508" y="748784"/>
                  </a:cubicBezTo>
                  <a:cubicBezTo>
                    <a:pt x="104117" y="750784"/>
                    <a:pt x="29441" y="686776"/>
                    <a:pt x="16583" y="667536"/>
                  </a:cubicBezTo>
                  <a:cubicBezTo>
                    <a:pt x="-3801" y="636008"/>
                    <a:pt x="-6563" y="190143"/>
                    <a:pt x="14868" y="151280"/>
                  </a:cubicBezTo>
                  <a:cubicBezTo>
                    <a:pt x="49825" y="88035"/>
                    <a:pt x="249183" y="3548"/>
                    <a:pt x="298999" y="119"/>
                  </a:cubicBezTo>
                  <a:close/>
                </a:path>
              </a:pathLst>
            </a:custGeom>
            <a:solidFill>
              <a:srgbClr val="FF81AE"/>
            </a:solidFill>
            <a:ln w="9525" cap="flat">
              <a:noFill/>
              <a:prstDash val="solid"/>
              <a:miter/>
            </a:ln>
          </p:spPr>
          <p:txBody>
            <a:bodyPr rtlCol="0" anchor="ctr"/>
            <a:lstStyle/>
            <a:p>
              <a:pPr defTabSz="914378"/>
              <a:endParaRPr lang="en-US"/>
            </a:p>
          </p:txBody>
        </p:sp>
        <p:sp>
          <p:nvSpPr>
            <p:cNvPr id="492" name="Freeform: Shape 491">
              <a:extLst>
                <a:ext uri="{FF2B5EF4-FFF2-40B4-BE49-F238E27FC236}">
                  <a16:creationId xmlns:a16="http://schemas.microsoft.com/office/drawing/2014/main" xmlns="" id="{497A9624-AAA1-4A95-94FA-1DDECAF49AAD}"/>
                </a:ext>
              </a:extLst>
            </p:cNvPr>
            <p:cNvSpPr/>
            <p:nvPr/>
          </p:nvSpPr>
          <p:spPr>
            <a:xfrm>
              <a:off x="3124366" y="4128663"/>
              <a:ext cx="514614" cy="748829"/>
            </a:xfrm>
            <a:custGeom>
              <a:avLst/>
              <a:gdLst>
                <a:gd name="connsiteX0" fmla="*/ 298999 w 514614"/>
                <a:gd name="connsiteY0" fmla="*/ 119 h 748829"/>
                <a:gd name="connsiteX1" fmla="*/ 445112 w 514614"/>
                <a:gd name="connsiteY1" fmla="*/ 79652 h 748829"/>
                <a:gd name="connsiteX2" fmla="*/ 507406 w 514614"/>
                <a:gd name="connsiteY2" fmla="*/ 582001 h 748829"/>
                <a:gd name="connsiteX3" fmla="*/ 178508 w 514614"/>
                <a:gd name="connsiteY3" fmla="*/ 748784 h 748829"/>
                <a:gd name="connsiteX4" fmla="*/ 16583 w 514614"/>
                <a:gd name="connsiteY4" fmla="*/ 667536 h 748829"/>
                <a:gd name="connsiteX5" fmla="*/ 14868 w 514614"/>
                <a:gd name="connsiteY5" fmla="*/ 151280 h 748829"/>
                <a:gd name="connsiteX6" fmla="*/ 298999 w 514614"/>
                <a:gd name="connsiteY6" fmla="*/ 119 h 74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614" h="748829">
                  <a:moveTo>
                    <a:pt x="298999" y="119"/>
                  </a:moveTo>
                  <a:cubicBezTo>
                    <a:pt x="338051" y="-2834"/>
                    <a:pt x="429682" y="50030"/>
                    <a:pt x="445112" y="79652"/>
                  </a:cubicBezTo>
                  <a:cubicBezTo>
                    <a:pt x="460543" y="109275"/>
                    <a:pt x="538362" y="539615"/>
                    <a:pt x="507406" y="582001"/>
                  </a:cubicBezTo>
                  <a:cubicBezTo>
                    <a:pt x="468639" y="635055"/>
                    <a:pt x="268804" y="746402"/>
                    <a:pt x="178508" y="748784"/>
                  </a:cubicBezTo>
                  <a:cubicBezTo>
                    <a:pt x="104117" y="750784"/>
                    <a:pt x="29441" y="686776"/>
                    <a:pt x="16583" y="667536"/>
                  </a:cubicBezTo>
                  <a:cubicBezTo>
                    <a:pt x="-3801" y="636008"/>
                    <a:pt x="-6563" y="190143"/>
                    <a:pt x="14868" y="151280"/>
                  </a:cubicBezTo>
                  <a:cubicBezTo>
                    <a:pt x="49825" y="88035"/>
                    <a:pt x="249183" y="3548"/>
                    <a:pt x="298999" y="119"/>
                  </a:cubicBezTo>
                  <a:close/>
                </a:path>
              </a:pathLst>
            </a:custGeom>
            <a:solidFill>
              <a:srgbClr val="FFFFFF">
                <a:alpha val="20000"/>
              </a:srgbClr>
            </a:solidFill>
            <a:ln w="9525" cap="flat">
              <a:noFill/>
              <a:prstDash val="solid"/>
              <a:miter/>
            </a:ln>
          </p:spPr>
          <p:txBody>
            <a:bodyPr rtlCol="0" anchor="ctr"/>
            <a:lstStyle/>
            <a:p>
              <a:pPr defTabSz="914378"/>
              <a:endParaRPr lang="en-US"/>
            </a:p>
          </p:txBody>
        </p:sp>
        <p:sp>
          <p:nvSpPr>
            <p:cNvPr id="493" name="Freeform: Shape 492">
              <a:extLst>
                <a:ext uri="{FF2B5EF4-FFF2-40B4-BE49-F238E27FC236}">
                  <a16:creationId xmlns:a16="http://schemas.microsoft.com/office/drawing/2014/main" xmlns="" id="{6F862B7C-DDFC-4671-9EAD-DBC1D6B5F859}"/>
                </a:ext>
              </a:extLst>
            </p:cNvPr>
            <p:cNvSpPr/>
            <p:nvPr/>
          </p:nvSpPr>
          <p:spPr>
            <a:xfrm>
              <a:off x="3124660" y="4241557"/>
              <a:ext cx="187857" cy="629821"/>
            </a:xfrm>
            <a:custGeom>
              <a:avLst/>
              <a:gdLst>
                <a:gd name="connsiteX0" fmla="*/ 0 w 187857"/>
                <a:gd name="connsiteY0" fmla="*/ 265176 h 629821"/>
                <a:gd name="connsiteX1" fmla="*/ 571 w 187857"/>
                <a:gd name="connsiteY1" fmla="*/ 210217 h 629821"/>
                <a:gd name="connsiteX2" fmla="*/ 1048 w 187857"/>
                <a:gd name="connsiteY2" fmla="*/ 189071 h 629821"/>
                <a:gd name="connsiteX3" fmla="*/ 2381 w 187857"/>
                <a:gd name="connsiteY3" fmla="*/ 149162 h 629821"/>
                <a:gd name="connsiteX4" fmla="*/ 3238 w 187857"/>
                <a:gd name="connsiteY4" fmla="*/ 130683 h 629821"/>
                <a:gd name="connsiteX5" fmla="*/ 4763 w 187857"/>
                <a:gd name="connsiteY5" fmla="*/ 105251 h 629821"/>
                <a:gd name="connsiteX6" fmla="*/ 6572 w 187857"/>
                <a:gd name="connsiteY6" fmla="*/ 82963 h 629821"/>
                <a:gd name="connsiteX7" fmla="*/ 7239 w 187857"/>
                <a:gd name="connsiteY7" fmla="*/ 76295 h 629821"/>
                <a:gd name="connsiteX8" fmla="*/ 14859 w 187857"/>
                <a:gd name="connsiteY8" fmla="*/ 38195 h 629821"/>
                <a:gd name="connsiteX9" fmla="*/ 18193 w 187857"/>
                <a:gd name="connsiteY9" fmla="*/ 32766 h 629821"/>
                <a:gd name="connsiteX10" fmla="*/ 19526 w 187857"/>
                <a:gd name="connsiteY10" fmla="*/ 31052 h 629821"/>
                <a:gd name="connsiteX11" fmla="*/ 22288 w 187857"/>
                <a:gd name="connsiteY11" fmla="*/ 27337 h 629821"/>
                <a:gd name="connsiteX12" fmla="*/ 24098 w 187857"/>
                <a:gd name="connsiteY12" fmla="*/ 25146 h 629821"/>
                <a:gd name="connsiteX13" fmla="*/ 27146 w 187857"/>
                <a:gd name="connsiteY13" fmla="*/ 21717 h 629821"/>
                <a:gd name="connsiteX14" fmla="*/ 29242 w 187857"/>
                <a:gd name="connsiteY14" fmla="*/ 19526 h 629821"/>
                <a:gd name="connsiteX15" fmla="*/ 34195 w 187857"/>
                <a:gd name="connsiteY15" fmla="*/ 14478 h 629821"/>
                <a:gd name="connsiteX16" fmla="*/ 37814 w 187857"/>
                <a:gd name="connsiteY16" fmla="*/ 11239 h 629821"/>
                <a:gd name="connsiteX17" fmla="*/ 40196 w 187857"/>
                <a:gd name="connsiteY17" fmla="*/ 9049 h 629821"/>
                <a:gd name="connsiteX18" fmla="*/ 44387 w 187857"/>
                <a:gd name="connsiteY18" fmla="*/ 5525 h 629821"/>
                <a:gd name="connsiteX19" fmla="*/ 46482 w 187857"/>
                <a:gd name="connsiteY19" fmla="*/ 3810 h 629821"/>
                <a:gd name="connsiteX20" fmla="*/ 51245 w 187857"/>
                <a:gd name="connsiteY20" fmla="*/ 0 h 629821"/>
                <a:gd name="connsiteX21" fmla="*/ 122206 w 187857"/>
                <a:gd name="connsiteY21" fmla="*/ 25051 h 629821"/>
                <a:gd name="connsiteX22" fmla="*/ 162782 w 187857"/>
                <a:gd name="connsiteY22" fmla="*/ 100298 h 629821"/>
                <a:gd name="connsiteX23" fmla="*/ 175546 w 187857"/>
                <a:gd name="connsiteY23" fmla="*/ 321183 h 629821"/>
                <a:gd name="connsiteX24" fmla="*/ 176784 w 187857"/>
                <a:gd name="connsiteY24" fmla="*/ 342233 h 629821"/>
                <a:gd name="connsiteX25" fmla="*/ 135350 w 187857"/>
                <a:gd name="connsiteY25" fmla="*/ 629507 h 629821"/>
                <a:gd name="connsiteX26" fmla="*/ 132017 w 187857"/>
                <a:gd name="connsiteY26" fmla="*/ 629507 h 629821"/>
                <a:gd name="connsiteX27" fmla="*/ 16574 w 187857"/>
                <a:gd name="connsiteY27" fmla="*/ 554831 h 629821"/>
                <a:gd name="connsiteX28" fmla="*/ 12192 w 187857"/>
                <a:gd name="connsiteY28" fmla="*/ 540258 h 629821"/>
                <a:gd name="connsiteX29" fmla="*/ 10573 w 187857"/>
                <a:gd name="connsiteY29" fmla="*/ 530733 h 629821"/>
                <a:gd name="connsiteX30" fmla="*/ 9811 w 187857"/>
                <a:gd name="connsiteY30" fmla="*/ 525209 h 629821"/>
                <a:gd name="connsiteX31" fmla="*/ 7715 w 187857"/>
                <a:gd name="connsiteY31" fmla="*/ 506159 h 629821"/>
                <a:gd name="connsiteX32" fmla="*/ 7049 w 187857"/>
                <a:gd name="connsiteY32" fmla="*/ 498920 h 629821"/>
                <a:gd name="connsiteX33" fmla="*/ 667 w 187857"/>
                <a:gd name="connsiteY33" fmla="*/ 355473 h 629821"/>
                <a:gd name="connsiteX34" fmla="*/ 191 w 187857"/>
                <a:gd name="connsiteY34" fmla="*/ 322040 h 629821"/>
                <a:gd name="connsiteX35" fmla="*/ 191 w 187857"/>
                <a:gd name="connsiteY35" fmla="*/ 299561 h 629821"/>
                <a:gd name="connsiteX36" fmla="*/ 191 w 187857"/>
                <a:gd name="connsiteY36" fmla="*/ 265747 h 62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7857" h="629821">
                  <a:moveTo>
                    <a:pt x="0" y="265176"/>
                  </a:moveTo>
                  <a:cubicBezTo>
                    <a:pt x="0" y="246126"/>
                    <a:pt x="0" y="228029"/>
                    <a:pt x="571" y="210217"/>
                  </a:cubicBezTo>
                  <a:cubicBezTo>
                    <a:pt x="571" y="203073"/>
                    <a:pt x="571" y="196025"/>
                    <a:pt x="1048" y="189071"/>
                  </a:cubicBezTo>
                  <a:cubicBezTo>
                    <a:pt x="1048" y="175260"/>
                    <a:pt x="1810" y="161830"/>
                    <a:pt x="2381" y="149162"/>
                  </a:cubicBezTo>
                  <a:cubicBezTo>
                    <a:pt x="2381" y="142875"/>
                    <a:pt x="2953" y="136684"/>
                    <a:pt x="3238" y="130683"/>
                  </a:cubicBezTo>
                  <a:cubicBezTo>
                    <a:pt x="3715" y="121729"/>
                    <a:pt x="4191" y="113252"/>
                    <a:pt x="4763" y="105251"/>
                  </a:cubicBezTo>
                  <a:cubicBezTo>
                    <a:pt x="5334" y="97250"/>
                    <a:pt x="5905" y="89821"/>
                    <a:pt x="6572" y="82963"/>
                  </a:cubicBezTo>
                  <a:cubicBezTo>
                    <a:pt x="6572" y="80677"/>
                    <a:pt x="6572" y="78486"/>
                    <a:pt x="7239" y="76295"/>
                  </a:cubicBezTo>
                  <a:cubicBezTo>
                    <a:pt x="7868" y="63284"/>
                    <a:pt x="10439" y="50444"/>
                    <a:pt x="14859" y="38195"/>
                  </a:cubicBezTo>
                  <a:cubicBezTo>
                    <a:pt x="15869" y="36319"/>
                    <a:pt x="16983" y="34509"/>
                    <a:pt x="18193" y="32766"/>
                  </a:cubicBezTo>
                  <a:lnTo>
                    <a:pt x="19526" y="31052"/>
                  </a:lnTo>
                  <a:lnTo>
                    <a:pt x="22288" y="27337"/>
                  </a:lnTo>
                  <a:lnTo>
                    <a:pt x="24098" y="25146"/>
                  </a:lnTo>
                  <a:lnTo>
                    <a:pt x="27146" y="21717"/>
                  </a:lnTo>
                  <a:cubicBezTo>
                    <a:pt x="27794" y="20946"/>
                    <a:pt x="28499" y="20212"/>
                    <a:pt x="29242" y="19526"/>
                  </a:cubicBezTo>
                  <a:cubicBezTo>
                    <a:pt x="30766" y="17812"/>
                    <a:pt x="32480" y="16193"/>
                    <a:pt x="34195" y="14478"/>
                  </a:cubicBezTo>
                  <a:lnTo>
                    <a:pt x="37814" y="11239"/>
                  </a:lnTo>
                  <a:lnTo>
                    <a:pt x="40196" y="9049"/>
                  </a:lnTo>
                  <a:lnTo>
                    <a:pt x="44387" y="5525"/>
                  </a:lnTo>
                  <a:lnTo>
                    <a:pt x="46482" y="3810"/>
                  </a:lnTo>
                  <a:lnTo>
                    <a:pt x="51245" y="0"/>
                  </a:lnTo>
                  <a:cubicBezTo>
                    <a:pt x="87154" y="12478"/>
                    <a:pt x="121158" y="24479"/>
                    <a:pt x="122206" y="25051"/>
                  </a:cubicBezTo>
                  <a:cubicBezTo>
                    <a:pt x="123254" y="25622"/>
                    <a:pt x="161354" y="45720"/>
                    <a:pt x="162782" y="100298"/>
                  </a:cubicBezTo>
                  <a:lnTo>
                    <a:pt x="175546" y="321183"/>
                  </a:lnTo>
                  <a:lnTo>
                    <a:pt x="176784" y="342233"/>
                  </a:lnTo>
                  <a:cubicBezTo>
                    <a:pt x="177927" y="371475"/>
                    <a:pt x="218980" y="640271"/>
                    <a:pt x="135350" y="629507"/>
                  </a:cubicBezTo>
                  <a:lnTo>
                    <a:pt x="132017" y="629507"/>
                  </a:lnTo>
                  <a:cubicBezTo>
                    <a:pt x="74867" y="613124"/>
                    <a:pt x="26479" y="569976"/>
                    <a:pt x="16574" y="554831"/>
                  </a:cubicBezTo>
                  <a:cubicBezTo>
                    <a:pt x="14354" y="550231"/>
                    <a:pt x="12878" y="545316"/>
                    <a:pt x="12192" y="540258"/>
                  </a:cubicBezTo>
                  <a:cubicBezTo>
                    <a:pt x="11621" y="537401"/>
                    <a:pt x="11049" y="534162"/>
                    <a:pt x="10573" y="530733"/>
                  </a:cubicBezTo>
                  <a:cubicBezTo>
                    <a:pt x="10573" y="528923"/>
                    <a:pt x="10001" y="527113"/>
                    <a:pt x="9811" y="525209"/>
                  </a:cubicBezTo>
                  <a:cubicBezTo>
                    <a:pt x="9049" y="519494"/>
                    <a:pt x="8382" y="513017"/>
                    <a:pt x="7715" y="506159"/>
                  </a:cubicBezTo>
                  <a:cubicBezTo>
                    <a:pt x="7715" y="503777"/>
                    <a:pt x="7715" y="501396"/>
                    <a:pt x="7049" y="498920"/>
                  </a:cubicBezTo>
                  <a:cubicBezTo>
                    <a:pt x="3810" y="461867"/>
                    <a:pt x="1715" y="410528"/>
                    <a:pt x="667" y="355473"/>
                  </a:cubicBezTo>
                  <a:cubicBezTo>
                    <a:pt x="667" y="344424"/>
                    <a:pt x="667" y="333280"/>
                    <a:pt x="191" y="322040"/>
                  </a:cubicBezTo>
                  <a:cubicBezTo>
                    <a:pt x="191" y="314611"/>
                    <a:pt x="191" y="307086"/>
                    <a:pt x="191" y="299561"/>
                  </a:cubicBezTo>
                  <a:lnTo>
                    <a:pt x="191" y="265747"/>
                  </a:ln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494" name="Freeform: Shape 493">
              <a:extLst>
                <a:ext uri="{FF2B5EF4-FFF2-40B4-BE49-F238E27FC236}">
                  <a16:creationId xmlns:a16="http://schemas.microsoft.com/office/drawing/2014/main" xmlns="" id="{0FCED57E-6DCE-42E0-96B4-93868545714C}"/>
                </a:ext>
              </a:extLst>
            </p:cNvPr>
            <p:cNvSpPr/>
            <p:nvPr/>
          </p:nvSpPr>
          <p:spPr>
            <a:xfrm>
              <a:off x="3133519" y="4128377"/>
              <a:ext cx="447103" cy="262527"/>
            </a:xfrm>
            <a:custGeom>
              <a:avLst/>
              <a:gdLst>
                <a:gd name="connsiteX0" fmla="*/ 0 w 447103"/>
                <a:gd name="connsiteY0" fmla="*/ 176236 h 262527"/>
                <a:gd name="connsiteX1" fmla="*/ 6001 w 447103"/>
                <a:gd name="connsiteY1" fmla="*/ 151280 h 262527"/>
                <a:gd name="connsiteX2" fmla="*/ 289846 w 447103"/>
                <a:gd name="connsiteY2" fmla="*/ 119 h 262527"/>
                <a:gd name="connsiteX3" fmla="*/ 435959 w 447103"/>
                <a:gd name="connsiteY3" fmla="*/ 79652 h 262527"/>
                <a:gd name="connsiteX4" fmla="*/ 447104 w 447103"/>
                <a:gd name="connsiteY4" fmla="*/ 118800 h 262527"/>
                <a:gd name="connsiteX5" fmla="*/ 153924 w 447103"/>
                <a:gd name="connsiteY5" fmla="*/ 262247 h 262527"/>
                <a:gd name="connsiteX6" fmla="*/ 95 w 447103"/>
                <a:gd name="connsiteY6" fmla="*/ 176522 h 26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03" h="262527">
                  <a:moveTo>
                    <a:pt x="0" y="176236"/>
                  </a:moveTo>
                  <a:cubicBezTo>
                    <a:pt x="733" y="167663"/>
                    <a:pt x="2762" y="159253"/>
                    <a:pt x="6001" y="151280"/>
                  </a:cubicBezTo>
                  <a:cubicBezTo>
                    <a:pt x="40672" y="88320"/>
                    <a:pt x="240030" y="3833"/>
                    <a:pt x="289846" y="119"/>
                  </a:cubicBezTo>
                  <a:cubicBezTo>
                    <a:pt x="328898" y="-2834"/>
                    <a:pt x="420529" y="50030"/>
                    <a:pt x="435959" y="79652"/>
                  </a:cubicBezTo>
                  <a:cubicBezTo>
                    <a:pt x="440855" y="92340"/>
                    <a:pt x="444579" y="105437"/>
                    <a:pt x="447104" y="118800"/>
                  </a:cubicBezTo>
                  <a:cubicBezTo>
                    <a:pt x="370904" y="164806"/>
                    <a:pt x="175165" y="268628"/>
                    <a:pt x="153924" y="262247"/>
                  </a:cubicBezTo>
                  <a:cubicBezTo>
                    <a:pt x="127921" y="254531"/>
                    <a:pt x="2476" y="179760"/>
                    <a:pt x="95" y="176522"/>
                  </a:cubicBezTo>
                  <a:close/>
                </a:path>
              </a:pathLst>
            </a:custGeom>
            <a:solidFill>
              <a:srgbClr val="000000">
                <a:alpha val="40000"/>
              </a:srgbClr>
            </a:solidFill>
            <a:ln w="9525" cap="flat">
              <a:noFill/>
              <a:prstDash val="solid"/>
              <a:miter/>
            </a:ln>
          </p:spPr>
          <p:txBody>
            <a:bodyPr rtlCol="0" anchor="ctr"/>
            <a:lstStyle/>
            <a:p>
              <a:pPr defTabSz="914378"/>
              <a:endParaRPr lang="en-US"/>
            </a:p>
          </p:txBody>
        </p:sp>
        <p:sp>
          <p:nvSpPr>
            <p:cNvPr id="495" name="Freeform: Shape 494">
              <a:extLst>
                <a:ext uri="{FF2B5EF4-FFF2-40B4-BE49-F238E27FC236}">
                  <a16:creationId xmlns:a16="http://schemas.microsoft.com/office/drawing/2014/main" xmlns="" id="{484F157B-9928-44ED-AD7D-A342A85360D0}"/>
                </a:ext>
              </a:extLst>
            </p:cNvPr>
            <p:cNvSpPr/>
            <p:nvPr/>
          </p:nvSpPr>
          <p:spPr>
            <a:xfrm>
              <a:off x="3341791" y="4536946"/>
              <a:ext cx="268038" cy="277001"/>
            </a:xfrm>
            <a:custGeom>
              <a:avLst/>
              <a:gdLst>
                <a:gd name="connsiteX0" fmla="*/ 50331 w 268038"/>
                <a:gd name="connsiteY0" fmla="*/ 97423 h 277001"/>
                <a:gd name="connsiteX1" fmla="*/ 204731 w 268038"/>
                <a:gd name="connsiteY1" fmla="*/ 4745 h 277001"/>
                <a:gd name="connsiteX2" fmla="*/ 233306 w 268038"/>
                <a:gd name="connsiteY2" fmla="*/ 3030 h 277001"/>
                <a:gd name="connsiteX3" fmla="*/ 253690 w 268038"/>
                <a:gd name="connsiteY3" fmla="*/ 15603 h 277001"/>
                <a:gd name="connsiteX4" fmla="*/ 263215 w 268038"/>
                <a:gd name="connsiteY4" fmla="*/ 30843 h 277001"/>
                <a:gd name="connsiteX5" fmla="*/ 267882 w 268038"/>
                <a:gd name="connsiteY5" fmla="*/ 119330 h 277001"/>
                <a:gd name="connsiteX6" fmla="*/ 243784 w 268038"/>
                <a:gd name="connsiteY6" fmla="*/ 166098 h 277001"/>
                <a:gd name="connsiteX7" fmla="*/ 99766 w 268038"/>
                <a:gd name="connsiteY7" fmla="*/ 256490 h 277001"/>
                <a:gd name="connsiteX8" fmla="*/ 33091 w 268038"/>
                <a:gd name="connsiteY8" fmla="*/ 274302 h 277001"/>
                <a:gd name="connsiteX9" fmla="*/ 11850 w 268038"/>
                <a:gd name="connsiteY9" fmla="*/ 261443 h 277001"/>
                <a:gd name="connsiteX10" fmla="*/ 5849 w 268038"/>
                <a:gd name="connsiteY10" fmla="*/ 248680 h 277001"/>
                <a:gd name="connsiteX11" fmla="*/ 134 w 268038"/>
                <a:gd name="connsiteY11" fmla="*/ 156478 h 277001"/>
                <a:gd name="connsiteX12" fmla="*/ 50331 w 268038"/>
                <a:gd name="connsiteY12" fmla="*/ 97423 h 27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38" h="277001">
                  <a:moveTo>
                    <a:pt x="50331" y="97423"/>
                  </a:moveTo>
                  <a:cubicBezTo>
                    <a:pt x="90717" y="75706"/>
                    <a:pt x="179871" y="17984"/>
                    <a:pt x="204731" y="4745"/>
                  </a:cubicBezTo>
                  <a:cubicBezTo>
                    <a:pt x="213266" y="-904"/>
                    <a:pt x="224162" y="-1552"/>
                    <a:pt x="233306" y="3030"/>
                  </a:cubicBezTo>
                  <a:cubicBezTo>
                    <a:pt x="237116" y="5411"/>
                    <a:pt x="250261" y="13698"/>
                    <a:pt x="253690" y="15603"/>
                  </a:cubicBezTo>
                  <a:cubicBezTo>
                    <a:pt x="259214" y="18775"/>
                    <a:pt x="262786" y="24490"/>
                    <a:pt x="263215" y="30843"/>
                  </a:cubicBezTo>
                  <a:cubicBezTo>
                    <a:pt x="266549" y="77515"/>
                    <a:pt x="268644" y="96756"/>
                    <a:pt x="267882" y="119330"/>
                  </a:cubicBezTo>
                  <a:cubicBezTo>
                    <a:pt x="268539" y="138047"/>
                    <a:pt x="259405" y="155763"/>
                    <a:pt x="243784" y="166098"/>
                  </a:cubicBezTo>
                  <a:cubicBezTo>
                    <a:pt x="222067" y="183624"/>
                    <a:pt x="127769" y="240965"/>
                    <a:pt x="99766" y="256490"/>
                  </a:cubicBezTo>
                  <a:cubicBezTo>
                    <a:pt x="73382" y="271064"/>
                    <a:pt x="44997" y="282398"/>
                    <a:pt x="33091" y="274302"/>
                  </a:cubicBezTo>
                  <a:cubicBezTo>
                    <a:pt x="29947" y="272207"/>
                    <a:pt x="15660" y="263920"/>
                    <a:pt x="11850" y="261443"/>
                  </a:cubicBezTo>
                  <a:cubicBezTo>
                    <a:pt x="7830" y="258472"/>
                    <a:pt x="5573" y="253671"/>
                    <a:pt x="5849" y="248680"/>
                  </a:cubicBezTo>
                  <a:cubicBezTo>
                    <a:pt x="4897" y="224772"/>
                    <a:pt x="1277" y="173813"/>
                    <a:pt x="134" y="156478"/>
                  </a:cubicBezTo>
                  <a:cubicBezTo>
                    <a:pt x="-1294" y="134761"/>
                    <a:pt x="8231" y="120378"/>
                    <a:pt x="50331" y="97423"/>
                  </a:cubicBezTo>
                  <a:close/>
                </a:path>
              </a:pathLst>
            </a:custGeom>
            <a:solidFill>
              <a:srgbClr val="FF81AE"/>
            </a:solidFill>
            <a:ln w="9525" cap="flat">
              <a:noFill/>
              <a:prstDash val="solid"/>
              <a:miter/>
            </a:ln>
          </p:spPr>
          <p:txBody>
            <a:bodyPr rtlCol="0" anchor="ctr"/>
            <a:lstStyle/>
            <a:p>
              <a:pPr defTabSz="914378"/>
              <a:endParaRPr lang="en-US"/>
            </a:p>
          </p:txBody>
        </p:sp>
        <p:sp>
          <p:nvSpPr>
            <p:cNvPr id="496" name="Freeform: Shape 495">
              <a:extLst>
                <a:ext uri="{FF2B5EF4-FFF2-40B4-BE49-F238E27FC236}">
                  <a16:creationId xmlns:a16="http://schemas.microsoft.com/office/drawing/2014/main" xmlns="" id="{8CE936F9-7344-4F16-9535-617AC7EA9383}"/>
                </a:ext>
              </a:extLst>
            </p:cNvPr>
            <p:cNvSpPr/>
            <p:nvPr/>
          </p:nvSpPr>
          <p:spPr>
            <a:xfrm>
              <a:off x="3341791" y="4536946"/>
              <a:ext cx="268038" cy="277001"/>
            </a:xfrm>
            <a:custGeom>
              <a:avLst/>
              <a:gdLst>
                <a:gd name="connsiteX0" fmla="*/ 50331 w 268038"/>
                <a:gd name="connsiteY0" fmla="*/ 97423 h 277001"/>
                <a:gd name="connsiteX1" fmla="*/ 204731 w 268038"/>
                <a:gd name="connsiteY1" fmla="*/ 4745 h 277001"/>
                <a:gd name="connsiteX2" fmla="*/ 233306 w 268038"/>
                <a:gd name="connsiteY2" fmla="*/ 3030 h 277001"/>
                <a:gd name="connsiteX3" fmla="*/ 253690 w 268038"/>
                <a:gd name="connsiteY3" fmla="*/ 15603 h 277001"/>
                <a:gd name="connsiteX4" fmla="*/ 263215 w 268038"/>
                <a:gd name="connsiteY4" fmla="*/ 30843 h 277001"/>
                <a:gd name="connsiteX5" fmla="*/ 267882 w 268038"/>
                <a:gd name="connsiteY5" fmla="*/ 119330 h 277001"/>
                <a:gd name="connsiteX6" fmla="*/ 243784 w 268038"/>
                <a:gd name="connsiteY6" fmla="*/ 166098 h 277001"/>
                <a:gd name="connsiteX7" fmla="*/ 99766 w 268038"/>
                <a:gd name="connsiteY7" fmla="*/ 256490 h 277001"/>
                <a:gd name="connsiteX8" fmla="*/ 33091 w 268038"/>
                <a:gd name="connsiteY8" fmla="*/ 274302 h 277001"/>
                <a:gd name="connsiteX9" fmla="*/ 11850 w 268038"/>
                <a:gd name="connsiteY9" fmla="*/ 261443 h 277001"/>
                <a:gd name="connsiteX10" fmla="*/ 5849 w 268038"/>
                <a:gd name="connsiteY10" fmla="*/ 248680 h 277001"/>
                <a:gd name="connsiteX11" fmla="*/ 134 w 268038"/>
                <a:gd name="connsiteY11" fmla="*/ 156478 h 277001"/>
                <a:gd name="connsiteX12" fmla="*/ 50331 w 268038"/>
                <a:gd name="connsiteY12" fmla="*/ 97423 h 27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38" h="277001">
                  <a:moveTo>
                    <a:pt x="50331" y="97423"/>
                  </a:moveTo>
                  <a:cubicBezTo>
                    <a:pt x="90717" y="75706"/>
                    <a:pt x="179871" y="17984"/>
                    <a:pt x="204731" y="4745"/>
                  </a:cubicBezTo>
                  <a:cubicBezTo>
                    <a:pt x="213266" y="-904"/>
                    <a:pt x="224162" y="-1552"/>
                    <a:pt x="233306" y="3030"/>
                  </a:cubicBezTo>
                  <a:cubicBezTo>
                    <a:pt x="237116" y="5411"/>
                    <a:pt x="250261" y="13698"/>
                    <a:pt x="253690" y="15603"/>
                  </a:cubicBezTo>
                  <a:cubicBezTo>
                    <a:pt x="259214" y="18775"/>
                    <a:pt x="262786" y="24490"/>
                    <a:pt x="263215" y="30843"/>
                  </a:cubicBezTo>
                  <a:cubicBezTo>
                    <a:pt x="266549" y="77515"/>
                    <a:pt x="268644" y="96756"/>
                    <a:pt x="267882" y="119330"/>
                  </a:cubicBezTo>
                  <a:cubicBezTo>
                    <a:pt x="268539" y="138047"/>
                    <a:pt x="259405" y="155763"/>
                    <a:pt x="243784" y="166098"/>
                  </a:cubicBezTo>
                  <a:cubicBezTo>
                    <a:pt x="222067" y="183624"/>
                    <a:pt x="127769" y="240965"/>
                    <a:pt x="99766" y="256490"/>
                  </a:cubicBezTo>
                  <a:cubicBezTo>
                    <a:pt x="73382" y="271064"/>
                    <a:pt x="44997" y="282398"/>
                    <a:pt x="33091" y="274302"/>
                  </a:cubicBezTo>
                  <a:cubicBezTo>
                    <a:pt x="29947" y="272207"/>
                    <a:pt x="15660" y="263920"/>
                    <a:pt x="11850" y="261443"/>
                  </a:cubicBezTo>
                  <a:cubicBezTo>
                    <a:pt x="7830" y="258472"/>
                    <a:pt x="5573" y="253671"/>
                    <a:pt x="5849" y="248680"/>
                  </a:cubicBezTo>
                  <a:cubicBezTo>
                    <a:pt x="4897" y="224772"/>
                    <a:pt x="1277" y="173813"/>
                    <a:pt x="134" y="156478"/>
                  </a:cubicBezTo>
                  <a:cubicBezTo>
                    <a:pt x="-1294" y="134761"/>
                    <a:pt x="8231" y="120378"/>
                    <a:pt x="50331" y="97423"/>
                  </a:cubicBezTo>
                  <a:close/>
                </a:path>
              </a:pathLst>
            </a:custGeom>
            <a:solidFill>
              <a:srgbClr val="000000">
                <a:alpha val="30000"/>
              </a:srgbClr>
            </a:solidFill>
            <a:ln w="9525" cap="flat">
              <a:noFill/>
              <a:prstDash val="solid"/>
              <a:miter/>
            </a:ln>
          </p:spPr>
          <p:txBody>
            <a:bodyPr rtlCol="0" anchor="ctr"/>
            <a:lstStyle/>
            <a:p>
              <a:pPr defTabSz="914378"/>
              <a:endParaRPr lang="en-US"/>
            </a:p>
          </p:txBody>
        </p:sp>
        <p:sp>
          <p:nvSpPr>
            <p:cNvPr id="497" name="Freeform: Shape 496">
              <a:extLst>
                <a:ext uri="{FF2B5EF4-FFF2-40B4-BE49-F238E27FC236}">
                  <a16:creationId xmlns:a16="http://schemas.microsoft.com/office/drawing/2014/main" xmlns="" id="{2F5DE0C2-4B84-40A3-92B7-A96366E4DBA2}"/>
                </a:ext>
              </a:extLst>
            </p:cNvPr>
            <p:cNvSpPr/>
            <p:nvPr/>
          </p:nvSpPr>
          <p:spPr>
            <a:xfrm>
              <a:off x="3344498" y="4536946"/>
              <a:ext cx="259746" cy="149715"/>
            </a:xfrm>
            <a:custGeom>
              <a:avLst/>
              <a:gdLst>
                <a:gd name="connsiteX0" fmla="*/ 21527 w 259746"/>
                <a:gd name="connsiteY0" fmla="*/ 149715 h 149715"/>
                <a:gd name="connsiteX1" fmla="*/ 0 w 259746"/>
                <a:gd name="connsiteY1" fmla="*/ 137809 h 149715"/>
                <a:gd name="connsiteX2" fmla="*/ 47625 w 259746"/>
                <a:gd name="connsiteY2" fmla="*/ 97423 h 149715"/>
                <a:gd name="connsiteX3" fmla="*/ 202025 w 259746"/>
                <a:gd name="connsiteY3" fmla="*/ 4745 h 149715"/>
                <a:gd name="connsiteX4" fmla="*/ 230600 w 259746"/>
                <a:gd name="connsiteY4" fmla="*/ 3030 h 149715"/>
                <a:gd name="connsiteX5" fmla="*/ 250984 w 259746"/>
                <a:gd name="connsiteY5" fmla="*/ 15603 h 149715"/>
                <a:gd name="connsiteX6" fmla="*/ 259747 w 259746"/>
                <a:gd name="connsiteY6" fmla="*/ 26176 h 1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746" h="149715">
                  <a:moveTo>
                    <a:pt x="21527" y="149715"/>
                  </a:moveTo>
                  <a:lnTo>
                    <a:pt x="0" y="137809"/>
                  </a:lnTo>
                  <a:cubicBezTo>
                    <a:pt x="5239" y="125045"/>
                    <a:pt x="19050" y="113234"/>
                    <a:pt x="47625" y="97423"/>
                  </a:cubicBezTo>
                  <a:cubicBezTo>
                    <a:pt x="88011" y="75706"/>
                    <a:pt x="177165" y="17984"/>
                    <a:pt x="202025" y="4745"/>
                  </a:cubicBezTo>
                  <a:cubicBezTo>
                    <a:pt x="210560" y="-904"/>
                    <a:pt x="221456" y="-1552"/>
                    <a:pt x="230600" y="3030"/>
                  </a:cubicBezTo>
                  <a:cubicBezTo>
                    <a:pt x="234410" y="5411"/>
                    <a:pt x="247555" y="13698"/>
                    <a:pt x="250984" y="15603"/>
                  </a:cubicBezTo>
                  <a:cubicBezTo>
                    <a:pt x="255156" y="17870"/>
                    <a:pt x="258289" y="21661"/>
                    <a:pt x="259747" y="26176"/>
                  </a:cubicBezTo>
                  <a:close/>
                </a:path>
              </a:pathLst>
            </a:custGeom>
            <a:solidFill>
              <a:srgbClr val="000000">
                <a:alpha val="40000"/>
              </a:srgbClr>
            </a:solidFill>
            <a:ln w="9525" cap="flat">
              <a:noFill/>
              <a:prstDash val="solid"/>
              <a:miter/>
            </a:ln>
          </p:spPr>
          <p:txBody>
            <a:bodyPr rtlCol="0" anchor="ctr"/>
            <a:lstStyle/>
            <a:p>
              <a:pPr defTabSz="914378"/>
              <a:endParaRPr lang="en-US"/>
            </a:p>
          </p:txBody>
        </p:sp>
        <p:sp>
          <p:nvSpPr>
            <p:cNvPr id="498" name="Freeform: Shape 497">
              <a:extLst>
                <a:ext uri="{FF2B5EF4-FFF2-40B4-BE49-F238E27FC236}">
                  <a16:creationId xmlns:a16="http://schemas.microsoft.com/office/drawing/2014/main" xmlns="" id="{120B463B-FF10-4C5E-B2C2-1D0294500DF2}"/>
                </a:ext>
              </a:extLst>
            </p:cNvPr>
            <p:cNvSpPr/>
            <p:nvPr/>
          </p:nvSpPr>
          <p:spPr>
            <a:xfrm>
              <a:off x="3362842" y="4549822"/>
              <a:ext cx="247273" cy="264245"/>
            </a:xfrm>
            <a:custGeom>
              <a:avLst/>
              <a:gdLst>
                <a:gd name="connsiteX0" fmla="*/ 242450 w 247273"/>
                <a:gd name="connsiteY0" fmla="*/ 17966 h 264245"/>
                <a:gd name="connsiteX1" fmla="*/ 247117 w 247273"/>
                <a:gd name="connsiteY1" fmla="*/ 106454 h 264245"/>
                <a:gd name="connsiteX2" fmla="*/ 223019 w 247273"/>
                <a:gd name="connsiteY2" fmla="*/ 153222 h 264245"/>
                <a:gd name="connsiteX3" fmla="*/ 79001 w 247273"/>
                <a:gd name="connsiteY3" fmla="*/ 243614 h 264245"/>
                <a:gd name="connsiteX4" fmla="*/ 5849 w 247273"/>
                <a:gd name="connsiteY4" fmla="*/ 248757 h 264245"/>
                <a:gd name="connsiteX5" fmla="*/ 134 w 247273"/>
                <a:gd name="connsiteY5" fmla="*/ 156555 h 264245"/>
                <a:gd name="connsiteX6" fmla="*/ 50807 w 247273"/>
                <a:gd name="connsiteY6" fmla="*/ 97500 h 264245"/>
                <a:gd name="connsiteX7" fmla="*/ 205112 w 247273"/>
                <a:gd name="connsiteY7" fmla="*/ 4727 h 264245"/>
                <a:gd name="connsiteX8" fmla="*/ 242450 w 247273"/>
                <a:gd name="connsiteY8" fmla="*/ 17966 h 2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273" h="264245">
                  <a:moveTo>
                    <a:pt x="242450" y="17966"/>
                  </a:moveTo>
                  <a:cubicBezTo>
                    <a:pt x="245784" y="64639"/>
                    <a:pt x="247880" y="83880"/>
                    <a:pt x="247117" y="106454"/>
                  </a:cubicBezTo>
                  <a:cubicBezTo>
                    <a:pt x="247775" y="125170"/>
                    <a:pt x="238640" y="142887"/>
                    <a:pt x="223019" y="153222"/>
                  </a:cubicBezTo>
                  <a:cubicBezTo>
                    <a:pt x="201302" y="170748"/>
                    <a:pt x="107005" y="228088"/>
                    <a:pt x="79001" y="243614"/>
                  </a:cubicBezTo>
                  <a:cubicBezTo>
                    <a:pt x="44711" y="262664"/>
                    <a:pt x="6992" y="276094"/>
                    <a:pt x="5849" y="248757"/>
                  </a:cubicBezTo>
                  <a:cubicBezTo>
                    <a:pt x="4897" y="224849"/>
                    <a:pt x="1277" y="173891"/>
                    <a:pt x="134" y="156555"/>
                  </a:cubicBezTo>
                  <a:cubicBezTo>
                    <a:pt x="-1295" y="135029"/>
                    <a:pt x="8230" y="120456"/>
                    <a:pt x="50807" y="97500"/>
                  </a:cubicBezTo>
                  <a:cubicBezTo>
                    <a:pt x="91098" y="75688"/>
                    <a:pt x="180252" y="17966"/>
                    <a:pt x="205112" y="4727"/>
                  </a:cubicBezTo>
                  <a:cubicBezTo>
                    <a:pt x="226163" y="-6513"/>
                    <a:pt x="241498" y="4060"/>
                    <a:pt x="242450" y="17966"/>
                  </a:cubicBezTo>
                  <a:close/>
                </a:path>
              </a:pathLst>
            </a:custGeom>
            <a:solidFill>
              <a:srgbClr val="FF81AE"/>
            </a:solidFill>
            <a:ln w="9525" cap="flat">
              <a:noFill/>
              <a:prstDash val="solid"/>
              <a:miter/>
            </a:ln>
          </p:spPr>
          <p:txBody>
            <a:bodyPr rtlCol="0" anchor="ctr"/>
            <a:lstStyle/>
            <a:p>
              <a:pPr defTabSz="914378"/>
              <a:endParaRPr lang="en-US"/>
            </a:p>
          </p:txBody>
        </p:sp>
        <p:sp>
          <p:nvSpPr>
            <p:cNvPr id="499" name="Freeform: Shape 498">
              <a:extLst>
                <a:ext uri="{FF2B5EF4-FFF2-40B4-BE49-F238E27FC236}">
                  <a16:creationId xmlns:a16="http://schemas.microsoft.com/office/drawing/2014/main" xmlns="" id="{A880363F-2768-4439-B7BC-E4976B0CE75C}"/>
                </a:ext>
              </a:extLst>
            </p:cNvPr>
            <p:cNvSpPr/>
            <p:nvPr/>
          </p:nvSpPr>
          <p:spPr>
            <a:xfrm>
              <a:off x="3362842" y="4549822"/>
              <a:ext cx="247273" cy="264245"/>
            </a:xfrm>
            <a:custGeom>
              <a:avLst/>
              <a:gdLst>
                <a:gd name="connsiteX0" fmla="*/ 242450 w 247273"/>
                <a:gd name="connsiteY0" fmla="*/ 17966 h 264245"/>
                <a:gd name="connsiteX1" fmla="*/ 247117 w 247273"/>
                <a:gd name="connsiteY1" fmla="*/ 106454 h 264245"/>
                <a:gd name="connsiteX2" fmla="*/ 223019 w 247273"/>
                <a:gd name="connsiteY2" fmla="*/ 153222 h 264245"/>
                <a:gd name="connsiteX3" fmla="*/ 79001 w 247273"/>
                <a:gd name="connsiteY3" fmla="*/ 243614 h 264245"/>
                <a:gd name="connsiteX4" fmla="*/ 5849 w 247273"/>
                <a:gd name="connsiteY4" fmla="*/ 248757 h 264245"/>
                <a:gd name="connsiteX5" fmla="*/ 134 w 247273"/>
                <a:gd name="connsiteY5" fmla="*/ 156555 h 264245"/>
                <a:gd name="connsiteX6" fmla="*/ 50807 w 247273"/>
                <a:gd name="connsiteY6" fmla="*/ 97500 h 264245"/>
                <a:gd name="connsiteX7" fmla="*/ 205112 w 247273"/>
                <a:gd name="connsiteY7" fmla="*/ 4727 h 264245"/>
                <a:gd name="connsiteX8" fmla="*/ 242450 w 247273"/>
                <a:gd name="connsiteY8" fmla="*/ 17966 h 2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273" h="264245">
                  <a:moveTo>
                    <a:pt x="242450" y="17966"/>
                  </a:moveTo>
                  <a:cubicBezTo>
                    <a:pt x="245784" y="64639"/>
                    <a:pt x="247880" y="83880"/>
                    <a:pt x="247117" y="106454"/>
                  </a:cubicBezTo>
                  <a:cubicBezTo>
                    <a:pt x="247775" y="125170"/>
                    <a:pt x="238640" y="142887"/>
                    <a:pt x="223019" y="153222"/>
                  </a:cubicBezTo>
                  <a:cubicBezTo>
                    <a:pt x="201302" y="170748"/>
                    <a:pt x="107005" y="228088"/>
                    <a:pt x="79001" y="243614"/>
                  </a:cubicBezTo>
                  <a:cubicBezTo>
                    <a:pt x="44711" y="262664"/>
                    <a:pt x="6992" y="276094"/>
                    <a:pt x="5849" y="248757"/>
                  </a:cubicBezTo>
                  <a:cubicBezTo>
                    <a:pt x="4897" y="224849"/>
                    <a:pt x="1277" y="173891"/>
                    <a:pt x="134" y="156555"/>
                  </a:cubicBezTo>
                  <a:cubicBezTo>
                    <a:pt x="-1295" y="135029"/>
                    <a:pt x="8230" y="120456"/>
                    <a:pt x="50807" y="97500"/>
                  </a:cubicBezTo>
                  <a:cubicBezTo>
                    <a:pt x="91098" y="75688"/>
                    <a:pt x="180252" y="17966"/>
                    <a:pt x="205112" y="4727"/>
                  </a:cubicBezTo>
                  <a:cubicBezTo>
                    <a:pt x="226163" y="-6513"/>
                    <a:pt x="241498" y="4060"/>
                    <a:pt x="242450" y="17966"/>
                  </a:cubicBezTo>
                  <a:close/>
                </a:path>
              </a:pathLst>
            </a:custGeom>
            <a:solidFill>
              <a:srgbClr val="000000">
                <a:alpha val="18000"/>
              </a:srgbClr>
            </a:solidFill>
            <a:ln w="9525" cap="flat">
              <a:noFill/>
              <a:prstDash val="solid"/>
              <a:miter/>
            </a:ln>
          </p:spPr>
          <p:txBody>
            <a:bodyPr rtlCol="0" anchor="ctr"/>
            <a:lstStyle/>
            <a:p>
              <a:pPr defTabSz="914378"/>
              <a:endParaRPr lang="en-US"/>
            </a:p>
          </p:txBody>
        </p:sp>
        <p:sp>
          <p:nvSpPr>
            <p:cNvPr id="500" name="Freeform: Shape 499">
              <a:extLst>
                <a:ext uri="{FF2B5EF4-FFF2-40B4-BE49-F238E27FC236}">
                  <a16:creationId xmlns:a16="http://schemas.microsoft.com/office/drawing/2014/main" xmlns="" id="{720F36C7-F2FA-4193-AFA6-C6278C73F9F5}"/>
                </a:ext>
              </a:extLst>
            </p:cNvPr>
            <p:cNvSpPr/>
            <p:nvPr/>
          </p:nvSpPr>
          <p:spPr>
            <a:xfrm>
              <a:off x="3344418" y="4532882"/>
              <a:ext cx="266672" cy="198894"/>
            </a:xfrm>
            <a:custGeom>
              <a:avLst/>
              <a:gdLst>
                <a:gd name="connsiteX0" fmla="*/ 80 w 266672"/>
                <a:gd name="connsiteY0" fmla="*/ 141873 h 198894"/>
                <a:gd name="connsiteX1" fmla="*/ 29512 w 266672"/>
                <a:gd name="connsiteY1" fmla="*/ 153779 h 198894"/>
                <a:gd name="connsiteX2" fmla="*/ 36655 w 266672"/>
                <a:gd name="connsiteY2" fmla="*/ 198642 h 198894"/>
                <a:gd name="connsiteX3" fmla="*/ 265732 w 266672"/>
                <a:gd name="connsiteY3" fmla="*/ 66625 h 198894"/>
                <a:gd name="connsiteX4" fmla="*/ 256873 w 266672"/>
                <a:gd name="connsiteY4" fmla="*/ 16905 h 198894"/>
                <a:gd name="connsiteX5" fmla="*/ 217726 w 266672"/>
                <a:gd name="connsiteY5" fmla="*/ 331 h 198894"/>
                <a:gd name="connsiteX6" fmla="*/ 45323 w 266672"/>
                <a:gd name="connsiteY6" fmla="*/ 97962 h 198894"/>
                <a:gd name="connsiteX7" fmla="*/ 80 w 266672"/>
                <a:gd name="connsiteY7" fmla="*/ 141873 h 1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672" h="198894">
                  <a:moveTo>
                    <a:pt x="80" y="141873"/>
                  </a:moveTo>
                  <a:cubicBezTo>
                    <a:pt x="4271" y="129490"/>
                    <a:pt x="24749" y="137682"/>
                    <a:pt x="29512" y="153779"/>
                  </a:cubicBezTo>
                  <a:cubicBezTo>
                    <a:pt x="34274" y="169876"/>
                    <a:pt x="34274" y="191879"/>
                    <a:pt x="36655" y="198642"/>
                  </a:cubicBezTo>
                  <a:cubicBezTo>
                    <a:pt x="39037" y="205404"/>
                    <a:pt x="259731" y="74150"/>
                    <a:pt x="265732" y="66625"/>
                  </a:cubicBezTo>
                  <a:cubicBezTo>
                    <a:pt x="268494" y="63196"/>
                    <a:pt x="265065" y="23953"/>
                    <a:pt x="256873" y="16905"/>
                  </a:cubicBezTo>
                  <a:cubicBezTo>
                    <a:pt x="248682" y="9856"/>
                    <a:pt x="230013" y="-2145"/>
                    <a:pt x="217726" y="331"/>
                  </a:cubicBezTo>
                  <a:cubicBezTo>
                    <a:pt x="205439" y="2808"/>
                    <a:pt x="71517" y="83770"/>
                    <a:pt x="45323" y="97962"/>
                  </a:cubicBezTo>
                  <a:cubicBezTo>
                    <a:pt x="19130" y="112155"/>
                    <a:pt x="-1445" y="126633"/>
                    <a:pt x="80" y="141873"/>
                  </a:cubicBezTo>
                  <a:close/>
                </a:path>
              </a:pathLst>
            </a:custGeom>
            <a:solidFill>
              <a:srgbClr val="FF81AE"/>
            </a:solidFill>
            <a:ln w="9525" cap="flat">
              <a:noFill/>
              <a:prstDash val="solid"/>
              <a:miter/>
            </a:ln>
          </p:spPr>
          <p:txBody>
            <a:bodyPr rtlCol="0" anchor="ctr"/>
            <a:lstStyle/>
            <a:p>
              <a:pPr defTabSz="914378"/>
              <a:endParaRPr lang="en-US"/>
            </a:p>
          </p:txBody>
        </p:sp>
        <p:sp>
          <p:nvSpPr>
            <p:cNvPr id="501" name="Freeform: Shape 500">
              <a:extLst>
                <a:ext uri="{FF2B5EF4-FFF2-40B4-BE49-F238E27FC236}">
                  <a16:creationId xmlns:a16="http://schemas.microsoft.com/office/drawing/2014/main" xmlns="" id="{2B0B6E61-78DA-46E9-ACCE-AC41306B3362}"/>
                </a:ext>
              </a:extLst>
            </p:cNvPr>
            <p:cNvSpPr/>
            <p:nvPr/>
          </p:nvSpPr>
          <p:spPr>
            <a:xfrm>
              <a:off x="3344418" y="4532882"/>
              <a:ext cx="266672" cy="198894"/>
            </a:xfrm>
            <a:custGeom>
              <a:avLst/>
              <a:gdLst>
                <a:gd name="connsiteX0" fmla="*/ 80 w 266672"/>
                <a:gd name="connsiteY0" fmla="*/ 141873 h 198894"/>
                <a:gd name="connsiteX1" fmla="*/ 29512 w 266672"/>
                <a:gd name="connsiteY1" fmla="*/ 153779 h 198894"/>
                <a:gd name="connsiteX2" fmla="*/ 36655 w 266672"/>
                <a:gd name="connsiteY2" fmla="*/ 198642 h 198894"/>
                <a:gd name="connsiteX3" fmla="*/ 265732 w 266672"/>
                <a:gd name="connsiteY3" fmla="*/ 66625 h 198894"/>
                <a:gd name="connsiteX4" fmla="*/ 256873 w 266672"/>
                <a:gd name="connsiteY4" fmla="*/ 16905 h 198894"/>
                <a:gd name="connsiteX5" fmla="*/ 217726 w 266672"/>
                <a:gd name="connsiteY5" fmla="*/ 331 h 198894"/>
                <a:gd name="connsiteX6" fmla="*/ 45323 w 266672"/>
                <a:gd name="connsiteY6" fmla="*/ 97962 h 198894"/>
                <a:gd name="connsiteX7" fmla="*/ 80 w 266672"/>
                <a:gd name="connsiteY7" fmla="*/ 141873 h 1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672" h="198894">
                  <a:moveTo>
                    <a:pt x="80" y="141873"/>
                  </a:moveTo>
                  <a:cubicBezTo>
                    <a:pt x="4271" y="129490"/>
                    <a:pt x="24749" y="137682"/>
                    <a:pt x="29512" y="153779"/>
                  </a:cubicBezTo>
                  <a:cubicBezTo>
                    <a:pt x="34274" y="169876"/>
                    <a:pt x="34274" y="191879"/>
                    <a:pt x="36655" y="198642"/>
                  </a:cubicBezTo>
                  <a:cubicBezTo>
                    <a:pt x="39037" y="205404"/>
                    <a:pt x="259731" y="74150"/>
                    <a:pt x="265732" y="66625"/>
                  </a:cubicBezTo>
                  <a:cubicBezTo>
                    <a:pt x="268494" y="63196"/>
                    <a:pt x="265065" y="23953"/>
                    <a:pt x="256873" y="16905"/>
                  </a:cubicBezTo>
                  <a:cubicBezTo>
                    <a:pt x="248682" y="9856"/>
                    <a:pt x="230013" y="-2145"/>
                    <a:pt x="217726" y="331"/>
                  </a:cubicBezTo>
                  <a:cubicBezTo>
                    <a:pt x="205439" y="2808"/>
                    <a:pt x="71517" y="83770"/>
                    <a:pt x="45323" y="97962"/>
                  </a:cubicBezTo>
                  <a:cubicBezTo>
                    <a:pt x="19130" y="112155"/>
                    <a:pt x="-1445" y="126633"/>
                    <a:pt x="80" y="141873"/>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502" name="Freeform: Shape 501">
              <a:extLst>
                <a:ext uri="{FF2B5EF4-FFF2-40B4-BE49-F238E27FC236}">
                  <a16:creationId xmlns:a16="http://schemas.microsoft.com/office/drawing/2014/main" xmlns="" id="{3DFE6E05-69E0-4417-9160-65B09AA18405}"/>
                </a:ext>
              </a:extLst>
            </p:cNvPr>
            <p:cNvSpPr/>
            <p:nvPr/>
          </p:nvSpPr>
          <p:spPr>
            <a:xfrm>
              <a:off x="3411600" y="4689837"/>
              <a:ext cx="41252" cy="41314"/>
            </a:xfrm>
            <a:custGeom>
              <a:avLst/>
              <a:gdLst>
                <a:gd name="connsiteX0" fmla="*/ 37673 w 41252"/>
                <a:gd name="connsiteY0" fmla="*/ 25970 h 41314"/>
                <a:gd name="connsiteX1" fmla="*/ 11003 w 41252"/>
                <a:gd name="connsiteY1" fmla="*/ 40543 h 41314"/>
                <a:gd name="connsiteX2" fmla="*/ 4288 w 41252"/>
                <a:gd name="connsiteY2" fmla="*/ 39086 h 41314"/>
                <a:gd name="connsiteX3" fmla="*/ 3574 w 41252"/>
                <a:gd name="connsiteY3" fmla="*/ 37209 h 41314"/>
                <a:gd name="connsiteX4" fmla="*/ 144 w 41252"/>
                <a:gd name="connsiteY4" fmla="*/ 23779 h 41314"/>
                <a:gd name="connsiteX5" fmla="*/ 3574 w 41252"/>
                <a:gd name="connsiteY5" fmla="*/ 15778 h 41314"/>
                <a:gd name="connsiteX6" fmla="*/ 30339 w 41252"/>
                <a:gd name="connsiteY6" fmla="*/ 729 h 41314"/>
                <a:gd name="connsiteX7" fmla="*/ 37025 w 41252"/>
                <a:gd name="connsiteY7" fmla="*/ 2300 h 41314"/>
                <a:gd name="connsiteX8" fmla="*/ 37673 w 41252"/>
                <a:gd name="connsiteY8" fmla="*/ 3967 h 41314"/>
                <a:gd name="connsiteX9" fmla="*/ 41102 w 41252"/>
                <a:gd name="connsiteY9" fmla="*/ 18064 h 41314"/>
                <a:gd name="connsiteX10" fmla="*/ 37673 w 41252"/>
                <a:gd name="connsiteY10" fmla="*/ 25970 h 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52" h="41314">
                  <a:moveTo>
                    <a:pt x="37673" y="25970"/>
                  </a:moveTo>
                  <a:lnTo>
                    <a:pt x="11003" y="40543"/>
                  </a:lnTo>
                  <a:cubicBezTo>
                    <a:pt x="8746" y="41991"/>
                    <a:pt x="5745" y="41343"/>
                    <a:pt x="4288" y="39086"/>
                  </a:cubicBezTo>
                  <a:cubicBezTo>
                    <a:pt x="3926" y="38524"/>
                    <a:pt x="3678" y="37876"/>
                    <a:pt x="3574" y="37209"/>
                  </a:cubicBezTo>
                  <a:lnTo>
                    <a:pt x="144" y="23779"/>
                  </a:lnTo>
                  <a:cubicBezTo>
                    <a:pt x="-465" y="20664"/>
                    <a:pt x="887" y="17483"/>
                    <a:pt x="3574" y="15778"/>
                  </a:cubicBezTo>
                  <a:lnTo>
                    <a:pt x="30339" y="729"/>
                  </a:lnTo>
                  <a:cubicBezTo>
                    <a:pt x="32615" y="-681"/>
                    <a:pt x="35616" y="14"/>
                    <a:pt x="37025" y="2300"/>
                  </a:cubicBezTo>
                  <a:cubicBezTo>
                    <a:pt x="37340" y="2815"/>
                    <a:pt x="37559" y="3377"/>
                    <a:pt x="37673" y="3967"/>
                  </a:cubicBezTo>
                  <a:lnTo>
                    <a:pt x="41102" y="18064"/>
                  </a:lnTo>
                  <a:cubicBezTo>
                    <a:pt x="41731" y="21160"/>
                    <a:pt x="40359" y="24312"/>
                    <a:pt x="37673" y="25970"/>
                  </a:cubicBezTo>
                  <a:close/>
                </a:path>
              </a:pathLst>
            </a:custGeom>
            <a:solidFill>
              <a:srgbClr val="37474F"/>
            </a:solidFill>
            <a:ln w="9525" cap="flat">
              <a:noFill/>
              <a:prstDash val="solid"/>
              <a:miter/>
            </a:ln>
          </p:spPr>
          <p:txBody>
            <a:bodyPr rtlCol="0" anchor="ctr"/>
            <a:lstStyle/>
            <a:p>
              <a:pPr defTabSz="914378"/>
              <a:endParaRPr lang="en-US"/>
            </a:p>
          </p:txBody>
        </p:sp>
        <p:sp>
          <p:nvSpPr>
            <p:cNvPr id="503" name="Freeform: Shape 502">
              <a:extLst>
                <a:ext uri="{FF2B5EF4-FFF2-40B4-BE49-F238E27FC236}">
                  <a16:creationId xmlns:a16="http://schemas.microsoft.com/office/drawing/2014/main" xmlns="" id="{FE16A853-9B8C-43C8-8284-816578C6FA5D}"/>
                </a:ext>
              </a:extLst>
            </p:cNvPr>
            <p:cNvSpPr/>
            <p:nvPr/>
          </p:nvSpPr>
          <p:spPr>
            <a:xfrm>
              <a:off x="3543400" y="4611090"/>
              <a:ext cx="41268" cy="41300"/>
            </a:xfrm>
            <a:custGeom>
              <a:avLst/>
              <a:gdLst>
                <a:gd name="connsiteX0" fmla="*/ 37603 w 41268"/>
                <a:gd name="connsiteY0" fmla="*/ 26041 h 41300"/>
                <a:gd name="connsiteX1" fmla="*/ 10933 w 41268"/>
                <a:gd name="connsiteY1" fmla="*/ 40519 h 41300"/>
                <a:gd name="connsiteX2" fmla="*/ 4218 w 41268"/>
                <a:gd name="connsiteY2" fmla="*/ 39090 h 41300"/>
                <a:gd name="connsiteX3" fmla="*/ 3504 w 41268"/>
                <a:gd name="connsiteY3" fmla="*/ 37280 h 41300"/>
                <a:gd name="connsiteX4" fmla="*/ 170 w 41268"/>
                <a:gd name="connsiteY4" fmla="*/ 23755 h 41300"/>
                <a:gd name="connsiteX5" fmla="*/ 3599 w 41268"/>
                <a:gd name="connsiteY5" fmla="*/ 15754 h 41300"/>
                <a:gd name="connsiteX6" fmla="*/ 30269 w 41268"/>
                <a:gd name="connsiteY6" fmla="*/ 799 h 41300"/>
                <a:gd name="connsiteX7" fmla="*/ 36870 w 41268"/>
                <a:gd name="connsiteY7" fmla="*/ 2123 h 41300"/>
                <a:gd name="connsiteX8" fmla="*/ 37603 w 41268"/>
                <a:gd name="connsiteY8" fmla="*/ 3942 h 41300"/>
                <a:gd name="connsiteX9" fmla="*/ 41128 w 41268"/>
                <a:gd name="connsiteY9" fmla="*/ 18135 h 41300"/>
                <a:gd name="connsiteX10" fmla="*/ 37603 w 41268"/>
                <a:gd name="connsiteY10" fmla="*/ 26041 h 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68" h="41300">
                  <a:moveTo>
                    <a:pt x="37603" y="26041"/>
                  </a:moveTo>
                  <a:lnTo>
                    <a:pt x="10933" y="40519"/>
                  </a:lnTo>
                  <a:cubicBezTo>
                    <a:pt x="8685" y="41976"/>
                    <a:pt x="5675" y="41338"/>
                    <a:pt x="4218" y="39090"/>
                  </a:cubicBezTo>
                  <a:cubicBezTo>
                    <a:pt x="3856" y="38537"/>
                    <a:pt x="3618" y="37928"/>
                    <a:pt x="3504" y="37280"/>
                  </a:cubicBezTo>
                  <a:lnTo>
                    <a:pt x="170" y="23755"/>
                  </a:lnTo>
                  <a:cubicBezTo>
                    <a:pt x="-506" y="20630"/>
                    <a:pt x="875" y="17420"/>
                    <a:pt x="3599" y="15754"/>
                  </a:cubicBezTo>
                  <a:lnTo>
                    <a:pt x="30269" y="799"/>
                  </a:lnTo>
                  <a:cubicBezTo>
                    <a:pt x="32460" y="-658"/>
                    <a:pt x="35413" y="-67"/>
                    <a:pt x="36870" y="2123"/>
                  </a:cubicBezTo>
                  <a:cubicBezTo>
                    <a:pt x="37241" y="2666"/>
                    <a:pt x="37489" y="3295"/>
                    <a:pt x="37603" y="3942"/>
                  </a:cubicBezTo>
                  <a:lnTo>
                    <a:pt x="41128" y="18135"/>
                  </a:lnTo>
                  <a:cubicBezTo>
                    <a:pt x="41737" y="21250"/>
                    <a:pt x="40327" y="24412"/>
                    <a:pt x="37603" y="26041"/>
                  </a:cubicBezTo>
                  <a:close/>
                </a:path>
              </a:pathLst>
            </a:custGeom>
            <a:solidFill>
              <a:srgbClr val="37474F"/>
            </a:solidFill>
            <a:ln w="9525" cap="flat">
              <a:noFill/>
              <a:prstDash val="solid"/>
              <a:miter/>
            </a:ln>
          </p:spPr>
          <p:txBody>
            <a:bodyPr rtlCol="0" anchor="ctr"/>
            <a:lstStyle/>
            <a:p>
              <a:pPr defTabSz="914378"/>
              <a:endParaRPr lang="en-US"/>
            </a:p>
          </p:txBody>
        </p:sp>
        <p:sp>
          <p:nvSpPr>
            <p:cNvPr id="504" name="Freeform: Shape 503">
              <a:extLst>
                <a:ext uri="{FF2B5EF4-FFF2-40B4-BE49-F238E27FC236}">
                  <a16:creationId xmlns:a16="http://schemas.microsoft.com/office/drawing/2014/main" xmlns="" id="{5A53AC52-72CA-4991-B747-D3AB456ED2CA}"/>
                </a:ext>
              </a:extLst>
            </p:cNvPr>
            <p:cNvSpPr/>
            <p:nvPr/>
          </p:nvSpPr>
          <p:spPr>
            <a:xfrm>
              <a:off x="3264297" y="4341475"/>
              <a:ext cx="352424" cy="305657"/>
            </a:xfrm>
            <a:custGeom>
              <a:avLst/>
              <a:gdLst>
                <a:gd name="connsiteX0" fmla="*/ 352425 w 352424"/>
                <a:gd name="connsiteY0" fmla="*/ 103346 h 305657"/>
                <a:gd name="connsiteX1" fmla="*/ 338518 w 352424"/>
                <a:gd name="connsiteY1" fmla="*/ 17621 h 305657"/>
                <a:gd name="connsiteX2" fmla="*/ 312134 w 352424"/>
                <a:gd name="connsiteY2" fmla="*/ 0 h 305657"/>
                <a:gd name="connsiteX3" fmla="*/ 216884 w 352424"/>
                <a:gd name="connsiteY3" fmla="*/ 33528 h 305657"/>
                <a:gd name="connsiteX4" fmla="*/ 127825 w 352424"/>
                <a:gd name="connsiteY4" fmla="*/ 65151 h 305657"/>
                <a:gd name="connsiteX5" fmla="*/ 107633 w 352424"/>
                <a:gd name="connsiteY5" fmla="*/ 72295 h 305657"/>
                <a:gd name="connsiteX6" fmla="*/ 88583 w 352424"/>
                <a:gd name="connsiteY6" fmla="*/ 80201 h 305657"/>
                <a:gd name="connsiteX7" fmla="*/ 35624 w 352424"/>
                <a:gd name="connsiteY7" fmla="*/ 62103 h 305657"/>
                <a:gd name="connsiteX8" fmla="*/ 0 w 352424"/>
                <a:gd name="connsiteY8" fmla="*/ 40481 h 305657"/>
                <a:gd name="connsiteX9" fmla="*/ 7334 w 352424"/>
                <a:gd name="connsiteY9" fmla="*/ 132969 h 305657"/>
                <a:gd name="connsiteX10" fmla="*/ 20383 w 352424"/>
                <a:gd name="connsiteY10" fmla="*/ 218694 h 305657"/>
                <a:gd name="connsiteX11" fmla="*/ 51721 w 352424"/>
                <a:gd name="connsiteY11" fmla="*/ 247269 h 305657"/>
                <a:gd name="connsiteX12" fmla="*/ 103823 w 352424"/>
                <a:gd name="connsiteY12" fmla="*/ 246793 h 305657"/>
                <a:gd name="connsiteX13" fmla="*/ 109252 w 352424"/>
                <a:gd name="connsiteY13" fmla="*/ 285655 h 305657"/>
                <a:gd name="connsiteX14" fmla="*/ 132398 w 352424"/>
                <a:gd name="connsiteY14" fmla="*/ 305658 h 305657"/>
                <a:gd name="connsiteX15" fmla="*/ 147352 w 352424"/>
                <a:gd name="connsiteY15" fmla="*/ 231267 h 305657"/>
                <a:gd name="connsiteX16" fmla="*/ 260509 w 352424"/>
                <a:gd name="connsiteY16" fmla="*/ 169831 h 305657"/>
                <a:gd name="connsiteX17" fmla="*/ 268129 w 352424"/>
                <a:gd name="connsiteY17" fmla="*/ 207931 h 305657"/>
                <a:gd name="connsiteX18" fmla="*/ 290989 w 352424"/>
                <a:gd name="connsiteY18" fmla="*/ 226981 h 305657"/>
                <a:gd name="connsiteX19" fmla="*/ 301752 w 352424"/>
                <a:gd name="connsiteY19" fmla="*/ 146400 h 305657"/>
                <a:gd name="connsiteX20" fmla="*/ 352425 w 352424"/>
                <a:gd name="connsiteY20" fmla="*/ 103346 h 30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2424" h="305657">
                  <a:moveTo>
                    <a:pt x="352425" y="103346"/>
                  </a:moveTo>
                  <a:cubicBezTo>
                    <a:pt x="347282" y="69437"/>
                    <a:pt x="344234" y="46196"/>
                    <a:pt x="338518" y="17621"/>
                  </a:cubicBezTo>
                  <a:cubicBezTo>
                    <a:pt x="327469" y="9811"/>
                    <a:pt x="312134" y="0"/>
                    <a:pt x="312134" y="0"/>
                  </a:cubicBezTo>
                  <a:lnTo>
                    <a:pt x="216884" y="33528"/>
                  </a:lnTo>
                  <a:lnTo>
                    <a:pt x="127825" y="65151"/>
                  </a:lnTo>
                  <a:lnTo>
                    <a:pt x="107633" y="72295"/>
                  </a:lnTo>
                  <a:cubicBezTo>
                    <a:pt x="101251" y="74486"/>
                    <a:pt x="94869" y="78486"/>
                    <a:pt x="88583" y="80201"/>
                  </a:cubicBezTo>
                  <a:cubicBezTo>
                    <a:pt x="72295" y="84677"/>
                    <a:pt x="48006" y="71533"/>
                    <a:pt x="35624" y="62103"/>
                  </a:cubicBezTo>
                  <a:cubicBezTo>
                    <a:pt x="23241" y="52673"/>
                    <a:pt x="15621" y="43815"/>
                    <a:pt x="0" y="40481"/>
                  </a:cubicBezTo>
                  <a:cubicBezTo>
                    <a:pt x="2219" y="71342"/>
                    <a:pt x="4667" y="102175"/>
                    <a:pt x="7334" y="132969"/>
                  </a:cubicBezTo>
                  <a:cubicBezTo>
                    <a:pt x="9906" y="161544"/>
                    <a:pt x="10382" y="191358"/>
                    <a:pt x="20383" y="218694"/>
                  </a:cubicBezTo>
                  <a:cubicBezTo>
                    <a:pt x="25384" y="232867"/>
                    <a:pt x="37147" y="243592"/>
                    <a:pt x="51721" y="247269"/>
                  </a:cubicBezTo>
                  <a:cubicBezTo>
                    <a:pt x="68932" y="250679"/>
                    <a:pt x="86668" y="250517"/>
                    <a:pt x="103823" y="246793"/>
                  </a:cubicBezTo>
                  <a:cubicBezTo>
                    <a:pt x="103823" y="246793"/>
                    <a:pt x="106299" y="272796"/>
                    <a:pt x="109252" y="285655"/>
                  </a:cubicBezTo>
                  <a:cubicBezTo>
                    <a:pt x="113909" y="295208"/>
                    <a:pt x="122272" y="302438"/>
                    <a:pt x="132398" y="305658"/>
                  </a:cubicBezTo>
                  <a:cubicBezTo>
                    <a:pt x="147352" y="301657"/>
                    <a:pt x="147352" y="231267"/>
                    <a:pt x="147352" y="231267"/>
                  </a:cubicBezTo>
                  <a:lnTo>
                    <a:pt x="260509" y="169831"/>
                  </a:lnTo>
                  <a:cubicBezTo>
                    <a:pt x="260509" y="169831"/>
                    <a:pt x="264509" y="195167"/>
                    <a:pt x="268129" y="207931"/>
                  </a:cubicBezTo>
                  <a:cubicBezTo>
                    <a:pt x="274510" y="217456"/>
                    <a:pt x="286607" y="228410"/>
                    <a:pt x="290989" y="226981"/>
                  </a:cubicBezTo>
                  <a:cubicBezTo>
                    <a:pt x="310039" y="222218"/>
                    <a:pt x="301752" y="146400"/>
                    <a:pt x="301752" y="146400"/>
                  </a:cubicBezTo>
                  <a:cubicBezTo>
                    <a:pt x="321221" y="135389"/>
                    <a:pt x="338414" y="120777"/>
                    <a:pt x="352425" y="103346"/>
                  </a:cubicBezTo>
                  <a:close/>
                </a:path>
              </a:pathLst>
            </a:custGeom>
            <a:solidFill>
              <a:srgbClr val="000000">
                <a:alpha val="15000"/>
              </a:srgbClr>
            </a:solidFill>
            <a:ln w="9525" cap="flat">
              <a:noFill/>
              <a:prstDash val="solid"/>
              <a:miter/>
            </a:ln>
          </p:spPr>
          <p:txBody>
            <a:bodyPr rtlCol="0" anchor="ctr"/>
            <a:lstStyle/>
            <a:p>
              <a:pPr defTabSz="914378"/>
              <a:endParaRPr lang="en-US"/>
            </a:p>
          </p:txBody>
        </p:sp>
        <p:sp>
          <p:nvSpPr>
            <p:cNvPr id="505" name="Freeform: Shape 504">
              <a:extLst>
                <a:ext uri="{FF2B5EF4-FFF2-40B4-BE49-F238E27FC236}">
                  <a16:creationId xmlns:a16="http://schemas.microsoft.com/office/drawing/2014/main" xmlns="" id="{B6429342-5B45-431E-BAA4-34543321224E}"/>
                </a:ext>
              </a:extLst>
            </p:cNvPr>
            <p:cNvSpPr/>
            <p:nvPr/>
          </p:nvSpPr>
          <p:spPr>
            <a:xfrm>
              <a:off x="3132310" y="4128081"/>
              <a:ext cx="485553" cy="446768"/>
            </a:xfrm>
            <a:custGeom>
              <a:avLst/>
              <a:gdLst>
                <a:gd name="connsiteX0" fmla="*/ 295056 w 485553"/>
                <a:gd name="connsiteY0" fmla="*/ 129 h 446768"/>
                <a:gd name="connsiteX1" fmla="*/ 440598 w 485553"/>
                <a:gd name="connsiteY1" fmla="*/ 69090 h 446768"/>
                <a:gd name="connsiteX2" fmla="*/ 482031 w 485553"/>
                <a:gd name="connsiteY2" fmla="*/ 294833 h 446768"/>
                <a:gd name="connsiteX3" fmla="*/ 280768 w 485553"/>
                <a:gd name="connsiteY3" fmla="*/ 427516 h 446768"/>
                <a:gd name="connsiteX4" fmla="*/ 172183 w 485553"/>
                <a:gd name="connsiteY4" fmla="*/ 437041 h 446768"/>
                <a:gd name="connsiteX5" fmla="*/ 152276 w 485553"/>
                <a:gd name="connsiteY5" fmla="*/ 380462 h 446768"/>
                <a:gd name="connsiteX6" fmla="*/ 104651 w 485553"/>
                <a:gd name="connsiteY6" fmla="*/ 204059 h 446768"/>
                <a:gd name="connsiteX7" fmla="*/ 828 w 485553"/>
                <a:gd name="connsiteY7" fmla="*/ 176532 h 446768"/>
                <a:gd name="connsiteX8" fmla="*/ 53025 w 485553"/>
                <a:gd name="connsiteY8" fmla="*/ 103856 h 446768"/>
                <a:gd name="connsiteX9" fmla="*/ 295056 w 485553"/>
                <a:gd name="connsiteY9" fmla="*/ 129 h 44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53" h="446768">
                  <a:moveTo>
                    <a:pt x="295056" y="129"/>
                  </a:moveTo>
                  <a:cubicBezTo>
                    <a:pt x="338013" y="-2538"/>
                    <a:pt x="416690" y="36610"/>
                    <a:pt x="440598" y="69090"/>
                  </a:cubicBezTo>
                  <a:cubicBezTo>
                    <a:pt x="464505" y="101570"/>
                    <a:pt x="496224" y="264924"/>
                    <a:pt x="482031" y="294833"/>
                  </a:cubicBezTo>
                  <a:cubicBezTo>
                    <a:pt x="467839" y="324741"/>
                    <a:pt x="351443" y="393417"/>
                    <a:pt x="280768" y="427516"/>
                  </a:cubicBezTo>
                  <a:cubicBezTo>
                    <a:pt x="224285" y="454758"/>
                    <a:pt x="195043" y="448376"/>
                    <a:pt x="172183" y="437041"/>
                  </a:cubicBezTo>
                  <a:cubicBezTo>
                    <a:pt x="155133" y="428659"/>
                    <a:pt x="154562" y="400941"/>
                    <a:pt x="152276" y="380462"/>
                  </a:cubicBezTo>
                  <a:cubicBezTo>
                    <a:pt x="146465" y="327789"/>
                    <a:pt x="138941" y="233111"/>
                    <a:pt x="104651" y="204059"/>
                  </a:cubicBezTo>
                  <a:cubicBezTo>
                    <a:pt x="70361" y="175008"/>
                    <a:pt x="9401" y="152529"/>
                    <a:pt x="828" y="176532"/>
                  </a:cubicBezTo>
                  <a:cubicBezTo>
                    <a:pt x="828" y="176532"/>
                    <a:pt x="-10792" y="141956"/>
                    <a:pt x="53025" y="103856"/>
                  </a:cubicBezTo>
                  <a:cubicBezTo>
                    <a:pt x="159229" y="40896"/>
                    <a:pt x="242287" y="3368"/>
                    <a:pt x="295056" y="129"/>
                  </a:cubicBezTo>
                  <a:close/>
                </a:path>
              </a:pathLst>
            </a:custGeom>
            <a:solidFill>
              <a:srgbClr val="FF81AE"/>
            </a:solidFill>
            <a:ln w="9525" cap="flat">
              <a:noFill/>
              <a:prstDash val="solid"/>
              <a:miter/>
            </a:ln>
          </p:spPr>
          <p:txBody>
            <a:bodyPr rtlCol="0" anchor="ctr"/>
            <a:lstStyle/>
            <a:p>
              <a:pPr defTabSz="914378"/>
              <a:endParaRPr lang="en-US"/>
            </a:p>
          </p:txBody>
        </p:sp>
        <p:sp>
          <p:nvSpPr>
            <p:cNvPr id="506" name="Freeform: Shape 505">
              <a:extLst>
                <a:ext uri="{FF2B5EF4-FFF2-40B4-BE49-F238E27FC236}">
                  <a16:creationId xmlns:a16="http://schemas.microsoft.com/office/drawing/2014/main" xmlns="" id="{1F3B8ACA-2601-4BDB-953D-C87B21F6B405}"/>
                </a:ext>
              </a:extLst>
            </p:cNvPr>
            <p:cNvSpPr/>
            <p:nvPr/>
          </p:nvSpPr>
          <p:spPr>
            <a:xfrm>
              <a:off x="3132310" y="4128081"/>
              <a:ext cx="485553" cy="446768"/>
            </a:xfrm>
            <a:custGeom>
              <a:avLst/>
              <a:gdLst>
                <a:gd name="connsiteX0" fmla="*/ 295056 w 485553"/>
                <a:gd name="connsiteY0" fmla="*/ 129 h 446768"/>
                <a:gd name="connsiteX1" fmla="*/ 440598 w 485553"/>
                <a:gd name="connsiteY1" fmla="*/ 69090 h 446768"/>
                <a:gd name="connsiteX2" fmla="*/ 482031 w 485553"/>
                <a:gd name="connsiteY2" fmla="*/ 294833 h 446768"/>
                <a:gd name="connsiteX3" fmla="*/ 280768 w 485553"/>
                <a:gd name="connsiteY3" fmla="*/ 427516 h 446768"/>
                <a:gd name="connsiteX4" fmla="*/ 172183 w 485553"/>
                <a:gd name="connsiteY4" fmla="*/ 437041 h 446768"/>
                <a:gd name="connsiteX5" fmla="*/ 152276 w 485553"/>
                <a:gd name="connsiteY5" fmla="*/ 380462 h 446768"/>
                <a:gd name="connsiteX6" fmla="*/ 104651 w 485553"/>
                <a:gd name="connsiteY6" fmla="*/ 204059 h 446768"/>
                <a:gd name="connsiteX7" fmla="*/ 828 w 485553"/>
                <a:gd name="connsiteY7" fmla="*/ 176532 h 446768"/>
                <a:gd name="connsiteX8" fmla="*/ 53025 w 485553"/>
                <a:gd name="connsiteY8" fmla="*/ 103856 h 446768"/>
                <a:gd name="connsiteX9" fmla="*/ 295056 w 485553"/>
                <a:gd name="connsiteY9" fmla="*/ 129 h 44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53" h="446768">
                  <a:moveTo>
                    <a:pt x="295056" y="129"/>
                  </a:moveTo>
                  <a:cubicBezTo>
                    <a:pt x="338013" y="-2538"/>
                    <a:pt x="416690" y="36610"/>
                    <a:pt x="440598" y="69090"/>
                  </a:cubicBezTo>
                  <a:cubicBezTo>
                    <a:pt x="464505" y="101570"/>
                    <a:pt x="496224" y="264924"/>
                    <a:pt x="482031" y="294833"/>
                  </a:cubicBezTo>
                  <a:cubicBezTo>
                    <a:pt x="467839" y="324741"/>
                    <a:pt x="351443" y="393417"/>
                    <a:pt x="280768" y="427516"/>
                  </a:cubicBezTo>
                  <a:cubicBezTo>
                    <a:pt x="224285" y="454758"/>
                    <a:pt x="195043" y="448376"/>
                    <a:pt x="172183" y="437041"/>
                  </a:cubicBezTo>
                  <a:cubicBezTo>
                    <a:pt x="155133" y="428659"/>
                    <a:pt x="154562" y="400941"/>
                    <a:pt x="152276" y="380462"/>
                  </a:cubicBezTo>
                  <a:cubicBezTo>
                    <a:pt x="146465" y="327789"/>
                    <a:pt x="138941" y="233111"/>
                    <a:pt x="104651" y="204059"/>
                  </a:cubicBezTo>
                  <a:cubicBezTo>
                    <a:pt x="70361" y="175008"/>
                    <a:pt x="9401" y="152529"/>
                    <a:pt x="828" y="176532"/>
                  </a:cubicBezTo>
                  <a:cubicBezTo>
                    <a:pt x="828" y="176532"/>
                    <a:pt x="-10792" y="141956"/>
                    <a:pt x="53025" y="103856"/>
                  </a:cubicBezTo>
                  <a:cubicBezTo>
                    <a:pt x="159229" y="40896"/>
                    <a:pt x="242287" y="3368"/>
                    <a:pt x="295056" y="129"/>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507" name="Freeform: Shape 506">
              <a:extLst>
                <a:ext uri="{FF2B5EF4-FFF2-40B4-BE49-F238E27FC236}">
                  <a16:creationId xmlns:a16="http://schemas.microsoft.com/office/drawing/2014/main" xmlns="" id="{0E5715C0-E808-49C0-88DA-3C40E261B017}"/>
                </a:ext>
              </a:extLst>
            </p:cNvPr>
            <p:cNvSpPr/>
            <p:nvPr/>
          </p:nvSpPr>
          <p:spPr>
            <a:xfrm>
              <a:off x="3368024" y="4466157"/>
              <a:ext cx="52673" cy="177203"/>
            </a:xfrm>
            <a:custGeom>
              <a:avLst/>
              <a:gdLst>
                <a:gd name="connsiteX0" fmla="*/ 37338 w 52673"/>
                <a:gd name="connsiteY0" fmla="*/ 0 h 177203"/>
                <a:gd name="connsiteX1" fmla="*/ 0 w 52673"/>
                <a:gd name="connsiteY1" fmla="*/ 16954 h 177203"/>
                <a:gd name="connsiteX2" fmla="*/ 14573 w 52673"/>
                <a:gd name="connsiteY2" fmla="*/ 155162 h 177203"/>
                <a:gd name="connsiteX3" fmla="*/ 33623 w 52673"/>
                <a:gd name="connsiteY3" fmla="*/ 176974 h 177203"/>
                <a:gd name="connsiteX4" fmla="*/ 52673 w 52673"/>
                <a:gd name="connsiteY4" fmla="*/ 140398 h 177203"/>
                <a:gd name="connsiteX5" fmla="*/ 37338 w 52673"/>
                <a:gd name="connsiteY5" fmla="*/ 0 h 17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73" h="177203">
                  <a:moveTo>
                    <a:pt x="37338" y="0"/>
                  </a:moveTo>
                  <a:lnTo>
                    <a:pt x="0" y="16954"/>
                  </a:lnTo>
                  <a:cubicBezTo>
                    <a:pt x="0" y="16954"/>
                    <a:pt x="11906" y="109538"/>
                    <a:pt x="14573" y="155162"/>
                  </a:cubicBezTo>
                  <a:cubicBezTo>
                    <a:pt x="14573" y="155162"/>
                    <a:pt x="24765" y="174212"/>
                    <a:pt x="33623" y="176974"/>
                  </a:cubicBezTo>
                  <a:cubicBezTo>
                    <a:pt x="42481" y="179737"/>
                    <a:pt x="51626" y="156972"/>
                    <a:pt x="52673" y="140398"/>
                  </a:cubicBezTo>
                  <a:cubicBezTo>
                    <a:pt x="49987" y="93364"/>
                    <a:pt x="44872" y="46501"/>
                    <a:pt x="37338" y="0"/>
                  </a:cubicBezTo>
                  <a:close/>
                </a:path>
              </a:pathLst>
            </a:custGeom>
            <a:solidFill>
              <a:srgbClr val="455A64"/>
            </a:solidFill>
            <a:ln w="9525" cap="flat">
              <a:noFill/>
              <a:prstDash val="solid"/>
              <a:miter/>
            </a:ln>
          </p:spPr>
          <p:txBody>
            <a:bodyPr rtlCol="0" anchor="ctr"/>
            <a:lstStyle/>
            <a:p>
              <a:pPr defTabSz="914378"/>
              <a:endParaRPr lang="en-US"/>
            </a:p>
          </p:txBody>
        </p:sp>
        <p:sp>
          <p:nvSpPr>
            <p:cNvPr id="508" name="Freeform: Shape 507">
              <a:extLst>
                <a:ext uri="{FF2B5EF4-FFF2-40B4-BE49-F238E27FC236}">
                  <a16:creationId xmlns:a16="http://schemas.microsoft.com/office/drawing/2014/main" xmlns="" id="{3420B4AE-0D2E-4ED8-B8FF-860B6BFBF391}"/>
                </a:ext>
              </a:extLst>
            </p:cNvPr>
            <p:cNvSpPr/>
            <p:nvPr/>
          </p:nvSpPr>
          <p:spPr>
            <a:xfrm>
              <a:off x="3356630" y="4438910"/>
              <a:ext cx="56337" cy="52857"/>
            </a:xfrm>
            <a:custGeom>
              <a:avLst/>
              <a:gdLst>
                <a:gd name="connsiteX0" fmla="*/ 50351 w 56337"/>
                <a:gd name="connsiteY0" fmla="*/ 36296 h 52857"/>
                <a:gd name="connsiteX1" fmla="*/ 12251 w 56337"/>
                <a:gd name="connsiteY1" fmla="*/ 52203 h 52857"/>
                <a:gd name="connsiteX2" fmla="*/ 3364 w 56337"/>
                <a:gd name="connsiteY2" fmla="*/ 49060 h 52857"/>
                <a:gd name="connsiteX3" fmla="*/ 2726 w 56337"/>
                <a:gd name="connsiteY3" fmla="*/ 46678 h 52857"/>
                <a:gd name="connsiteX4" fmla="*/ 59 w 56337"/>
                <a:gd name="connsiteY4" fmla="*/ 27628 h 52857"/>
                <a:gd name="connsiteX5" fmla="*/ 5869 w 56337"/>
                <a:gd name="connsiteY5" fmla="*/ 17246 h 52857"/>
                <a:gd name="connsiteX6" fmla="*/ 43969 w 56337"/>
                <a:gd name="connsiteY6" fmla="*/ 768 h 52857"/>
                <a:gd name="connsiteX7" fmla="*/ 52742 w 56337"/>
                <a:gd name="connsiteY7" fmla="*/ 3416 h 52857"/>
                <a:gd name="connsiteX8" fmla="*/ 53494 w 56337"/>
                <a:gd name="connsiteY8" fmla="*/ 6102 h 52857"/>
                <a:gd name="connsiteX9" fmla="*/ 56257 w 56337"/>
                <a:gd name="connsiteY9" fmla="*/ 25724 h 52857"/>
                <a:gd name="connsiteX10" fmla="*/ 50351 w 56337"/>
                <a:gd name="connsiteY10" fmla="*/ 36296 h 5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37" h="52857">
                  <a:moveTo>
                    <a:pt x="50351" y="36296"/>
                  </a:moveTo>
                  <a:lnTo>
                    <a:pt x="12251" y="52203"/>
                  </a:lnTo>
                  <a:cubicBezTo>
                    <a:pt x="8927" y="53794"/>
                    <a:pt x="4945" y="52384"/>
                    <a:pt x="3364" y="49060"/>
                  </a:cubicBezTo>
                  <a:cubicBezTo>
                    <a:pt x="3002" y="48317"/>
                    <a:pt x="2783" y="47507"/>
                    <a:pt x="2726" y="46678"/>
                  </a:cubicBezTo>
                  <a:lnTo>
                    <a:pt x="59" y="27628"/>
                  </a:lnTo>
                  <a:cubicBezTo>
                    <a:pt x="-408" y="23285"/>
                    <a:pt x="1926" y="19122"/>
                    <a:pt x="5869" y="17246"/>
                  </a:cubicBezTo>
                  <a:lnTo>
                    <a:pt x="43969" y="768"/>
                  </a:lnTo>
                  <a:cubicBezTo>
                    <a:pt x="47122" y="-918"/>
                    <a:pt x="51046" y="263"/>
                    <a:pt x="52742" y="3416"/>
                  </a:cubicBezTo>
                  <a:cubicBezTo>
                    <a:pt x="53180" y="4245"/>
                    <a:pt x="53437" y="5159"/>
                    <a:pt x="53494" y="6102"/>
                  </a:cubicBezTo>
                  <a:lnTo>
                    <a:pt x="56257" y="25724"/>
                  </a:lnTo>
                  <a:cubicBezTo>
                    <a:pt x="56819" y="30162"/>
                    <a:pt x="54428" y="34448"/>
                    <a:pt x="50351" y="36296"/>
                  </a:cubicBezTo>
                  <a:close/>
                </a:path>
              </a:pathLst>
            </a:custGeom>
            <a:solidFill>
              <a:srgbClr val="37474F"/>
            </a:solidFill>
            <a:ln w="9525" cap="flat">
              <a:noFill/>
              <a:prstDash val="solid"/>
              <a:miter/>
            </a:ln>
          </p:spPr>
          <p:txBody>
            <a:bodyPr rtlCol="0" anchor="ctr"/>
            <a:lstStyle/>
            <a:p>
              <a:pPr defTabSz="914378"/>
              <a:endParaRPr lang="en-US"/>
            </a:p>
          </p:txBody>
        </p:sp>
        <p:sp>
          <p:nvSpPr>
            <p:cNvPr id="509" name="Freeform: Shape 508">
              <a:extLst>
                <a:ext uri="{FF2B5EF4-FFF2-40B4-BE49-F238E27FC236}">
                  <a16:creationId xmlns:a16="http://schemas.microsoft.com/office/drawing/2014/main" xmlns="" id="{0A074828-2D17-474A-90D0-B4979E833B1A}"/>
                </a:ext>
              </a:extLst>
            </p:cNvPr>
            <p:cNvSpPr/>
            <p:nvPr/>
          </p:nvSpPr>
          <p:spPr>
            <a:xfrm>
              <a:off x="3390864" y="4587478"/>
              <a:ext cx="20789" cy="25907"/>
            </a:xfrm>
            <a:custGeom>
              <a:avLst/>
              <a:gdLst>
                <a:gd name="connsiteX0" fmla="*/ 9545 w 20789"/>
                <a:gd name="connsiteY0" fmla="*/ 789 h 25907"/>
                <a:gd name="connsiteX1" fmla="*/ 20 w 20789"/>
                <a:gd name="connsiteY1" fmla="*/ 17743 h 25907"/>
                <a:gd name="connsiteX2" fmla="*/ 7078 w 20789"/>
                <a:gd name="connsiteY2" fmla="*/ 25887 h 25907"/>
                <a:gd name="connsiteX3" fmla="*/ 11260 w 20789"/>
                <a:gd name="connsiteY3" fmla="*/ 24983 h 25907"/>
                <a:gd name="connsiteX4" fmla="*/ 20785 w 20789"/>
                <a:gd name="connsiteY4" fmla="*/ 8028 h 25907"/>
                <a:gd name="connsiteX5" fmla="*/ 9545 w 20789"/>
                <a:gd name="connsiteY5" fmla="*/ 789 h 2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9" h="25907">
                  <a:moveTo>
                    <a:pt x="9545" y="789"/>
                  </a:moveTo>
                  <a:cubicBezTo>
                    <a:pt x="3506" y="4275"/>
                    <a:pt x="-142" y="10771"/>
                    <a:pt x="20" y="17743"/>
                  </a:cubicBezTo>
                  <a:cubicBezTo>
                    <a:pt x="-284" y="21944"/>
                    <a:pt x="2878" y="25592"/>
                    <a:pt x="7078" y="25887"/>
                  </a:cubicBezTo>
                  <a:cubicBezTo>
                    <a:pt x="8526" y="25992"/>
                    <a:pt x="9983" y="25678"/>
                    <a:pt x="11260" y="24983"/>
                  </a:cubicBezTo>
                  <a:cubicBezTo>
                    <a:pt x="17299" y="21496"/>
                    <a:pt x="20947" y="15000"/>
                    <a:pt x="20785" y="8028"/>
                  </a:cubicBezTo>
                  <a:cubicBezTo>
                    <a:pt x="20309" y="1265"/>
                    <a:pt x="15260" y="-1497"/>
                    <a:pt x="9545" y="789"/>
                  </a:cubicBezTo>
                  <a:close/>
                </a:path>
              </a:pathLst>
            </a:custGeom>
            <a:solidFill>
              <a:srgbClr val="E0E0E0"/>
            </a:solidFill>
            <a:ln w="9525" cap="flat">
              <a:noFill/>
              <a:prstDash val="solid"/>
              <a:miter/>
            </a:ln>
          </p:spPr>
          <p:txBody>
            <a:bodyPr rtlCol="0" anchor="ctr"/>
            <a:lstStyle/>
            <a:p>
              <a:pPr defTabSz="914378"/>
              <a:endParaRPr lang="en-US"/>
            </a:p>
          </p:txBody>
        </p:sp>
        <p:sp>
          <p:nvSpPr>
            <p:cNvPr id="510" name="Freeform: Shape 509">
              <a:extLst>
                <a:ext uri="{FF2B5EF4-FFF2-40B4-BE49-F238E27FC236}">
                  <a16:creationId xmlns:a16="http://schemas.microsoft.com/office/drawing/2014/main" xmlns="" id="{B85AA4E9-1931-48F0-A33A-87169AE32E09}"/>
                </a:ext>
              </a:extLst>
            </p:cNvPr>
            <p:cNvSpPr/>
            <p:nvPr/>
          </p:nvSpPr>
          <p:spPr>
            <a:xfrm>
              <a:off x="3523187" y="4388433"/>
              <a:ext cx="52578" cy="176940"/>
            </a:xfrm>
            <a:custGeom>
              <a:avLst/>
              <a:gdLst>
                <a:gd name="connsiteX0" fmla="*/ 36481 w 52578"/>
                <a:gd name="connsiteY0" fmla="*/ 0 h 176940"/>
                <a:gd name="connsiteX1" fmla="*/ 0 w 52578"/>
                <a:gd name="connsiteY1" fmla="*/ 19050 h 176940"/>
                <a:gd name="connsiteX2" fmla="*/ 15812 w 52578"/>
                <a:gd name="connsiteY2" fmla="*/ 155924 h 176940"/>
                <a:gd name="connsiteX3" fmla="*/ 35623 w 52578"/>
                <a:gd name="connsiteY3" fmla="*/ 176784 h 176940"/>
                <a:gd name="connsiteX4" fmla="*/ 52578 w 52578"/>
                <a:gd name="connsiteY4" fmla="*/ 139255 h 176940"/>
                <a:gd name="connsiteX5" fmla="*/ 36481 w 52578"/>
                <a:gd name="connsiteY5" fmla="*/ 0 h 17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8" h="176940">
                  <a:moveTo>
                    <a:pt x="36481" y="0"/>
                  </a:moveTo>
                  <a:lnTo>
                    <a:pt x="0" y="19050"/>
                  </a:lnTo>
                  <a:cubicBezTo>
                    <a:pt x="0" y="19050"/>
                    <a:pt x="10763" y="110490"/>
                    <a:pt x="15812" y="155924"/>
                  </a:cubicBezTo>
                  <a:cubicBezTo>
                    <a:pt x="15812" y="155924"/>
                    <a:pt x="26956" y="174498"/>
                    <a:pt x="35623" y="176784"/>
                  </a:cubicBezTo>
                  <a:cubicBezTo>
                    <a:pt x="44291" y="179070"/>
                    <a:pt x="52673" y="155829"/>
                    <a:pt x="52578" y="139255"/>
                  </a:cubicBezTo>
                  <a:cubicBezTo>
                    <a:pt x="50187" y="92545"/>
                    <a:pt x="44805" y="46025"/>
                    <a:pt x="36481" y="0"/>
                  </a:cubicBezTo>
                  <a:close/>
                </a:path>
              </a:pathLst>
            </a:custGeom>
            <a:solidFill>
              <a:srgbClr val="455A64"/>
            </a:solidFill>
            <a:ln w="9525" cap="flat">
              <a:noFill/>
              <a:prstDash val="solid"/>
              <a:miter/>
            </a:ln>
          </p:spPr>
          <p:txBody>
            <a:bodyPr rtlCol="0" anchor="ctr"/>
            <a:lstStyle/>
            <a:p>
              <a:pPr defTabSz="914378"/>
              <a:endParaRPr lang="en-US"/>
            </a:p>
          </p:txBody>
        </p:sp>
        <p:sp>
          <p:nvSpPr>
            <p:cNvPr id="511" name="Freeform: Shape 510">
              <a:extLst>
                <a:ext uri="{FF2B5EF4-FFF2-40B4-BE49-F238E27FC236}">
                  <a16:creationId xmlns:a16="http://schemas.microsoft.com/office/drawing/2014/main" xmlns="" id="{88D3A88E-CDB0-46F2-950D-9A176A796A32}"/>
                </a:ext>
              </a:extLst>
            </p:cNvPr>
            <p:cNvSpPr/>
            <p:nvPr/>
          </p:nvSpPr>
          <p:spPr>
            <a:xfrm>
              <a:off x="3511234" y="4361733"/>
              <a:ext cx="56024" cy="54147"/>
            </a:xfrm>
            <a:custGeom>
              <a:avLst/>
              <a:gdLst>
                <a:gd name="connsiteX0" fmla="*/ 50529 w 56024"/>
                <a:gd name="connsiteY0" fmla="*/ 35559 h 54147"/>
                <a:gd name="connsiteX1" fmla="*/ 13286 w 56024"/>
                <a:gd name="connsiteY1" fmla="*/ 53466 h 54147"/>
                <a:gd name="connsiteX2" fmla="*/ 4361 w 56024"/>
                <a:gd name="connsiteY2" fmla="*/ 50418 h 54147"/>
                <a:gd name="connsiteX3" fmla="*/ 3761 w 56024"/>
                <a:gd name="connsiteY3" fmla="*/ 48512 h 54147"/>
                <a:gd name="connsiteX4" fmla="*/ 141 w 56024"/>
                <a:gd name="connsiteY4" fmla="*/ 29939 h 54147"/>
                <a:gd name="connsiteX5" fmla="*/ 5380 w 56024"/>
                <a:gd name="connsiteY5" fmla="*/ 19271 h 54147"/>
                <a:gd name="connsiteX6" fmla="*/ 42718 w 56024"/>
                <a:gd name="connsiteY6" fmla="*/ 792 h 54147"/>
                <a:gd name="connsiteX7" fmla="*/ 51510 w 56024"/>
                <a:gd name="connsiteY7" fmla="*/ 3374 h 54147"/>
                <a:gd name="connsiteX8" fmla="*/ 52243 w 56024"/>
                <a:gd name="connsiteY8" fmla="*/ 5650 h 54147"/>
                <a:gd name="connsiteX9" fmla="*/ 55863 w 56024"/>
                <a:gd name="connsiteY9" fmla="*/ 24700 h 54147"/>
                <a:gd name="connsiteX10" fmla="*/ 50529 w 56024"/>
                <a:gd name="connsiteY10" fmla="*/ 35559 h 5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24" h="54147">
                  <a:moveTo>
                    <a:pt x="50529" y="35559"/>
                  </a:moveTo>
                  <a:lnTo>
                    <a:pt x="13286" y="53466"/>
                  </a:lnTo>
                  <a:cubicBezTo>
                    <a:pt x="9981" y="55085"/>
                    <a:pt x="5990" y="53723"/>
                    <a:pt x="4361" y="50418"/>
                  </a:cubicBezTo>
                  <a:cubicBezTo>
                    <a:pt x="4066" y="49818"/>
                    <a:pt x="3866" y="49170"/>
                    <a:pt x="3761" y="48512"/>
                  </a:cubicBezTo>
                  <a:lnTo>
                    <a:pt x="141" y="29939"/>
                  </a:lnTo>
                  <a:cubicBezTo>
                    <a:pt x="-583" y="25624"/>
                    <a:pt x="1523" y="21338"/>
                    <a:pt x="5380" y="19271"/>
                  </a:cubicBezTo>
                  <a:lnTo>
                    <a:pt x="42718" y="792"/>
                  </a:lnTo>
                  <a:cubicBezTo>
                    <a:pt x="45861" y="-922"/>
                    <a:pt x="49795" y="240"/>
                    <a:pt x="51510" y="3374"/>
                  </a:cubicBezTo>
                  <a:cubicBezTo>
                    <a:pt x="51891" y="4078"/>
                    <a:pt x="52138" y="4850"/>
                    <a:pt x="52243" y="5650"/>
                  </a:cubicBezTo>
                  <a:lnTo>
                    <a:pt x="55863" y="24700"/>
                  </a:lnTo>
                  <a:cubicBezTo>
                    <a:pt x="56653" y="29101"/>
                    <a:pt x="54491" y="33501"/>
                    <a:pt x="50529" y="35559"/>
                  </a:cubicBezTo>
                  <a:close/>
                </a:path>
              </a:pathLst>
            </a:custGeom>
            <a:solidFill>
              <a:srgbClr val="37474F"/>
            </a:solidFill>
            <a:ln w="9525" cap="flat">
              <a:noFill/>
              <a:prstDash val="solid"/>
              <a:miter/>
            </a:ln>
          </p:spPr>
          <p:txBody>
            <a:bodyPr rtlCol="0" anchor="ctr"/>
            <a:lstStyle/>
            <a:p>
              <a:pPr defTabSz="914378"/>
              <a:endParaRPr lang="en-US"/>
            </a:p>
          </p:txBody>
        </p:sp>
        <p:sp>
          <p:nvSpPr>
            <p:cNvPr id="512" name="Freeform: Shape 511">
              <a:extLst>
                <a:ext uri="{FF2B5EF4-FFF2-40B4-BE49-F238E27FC236}">
                  <a16:creationId xmlns:a16="http://schemas.microsoft.com/office/drawing/2014/main" xmlns="" id="{57DB5BB6-51B0-4D9C-ABA5-1BF6332CE866}"/>
                </a:ext>
              </a:extLst>
            </p:cNvPr>
            <p:cNvSpPr/>
            <p:nvPr/>
          </p:nvSpPr>
          <p:spPr>
            <a:xfrm>
              <a:off x="3546198" y="4508996"/>
              <a:ext cx="20499" cy="26400"/>
            </a:xfrm>
            <a:custGeom>
              <a:avLst/>
              <a:gdLst>
                <a:gd name="connsiteX0" fmla="*/ 8898 w 20499"/>
                <a:gd name="connsiteY0" fmla="*/ 1261 h 26400"/>
                <a:gd name="connsiteX1" fmla="*/ 39 w 20499"/>
                <a:gd name="connsiteY1" fmla="*/ 18597 h 26400"/>
                <a:gd name="connsiteX2" fmla="*/ 7478 w 20499"/>
                <a:gd name="connsiteY2" fmla="*/ 26398 h 26400"/>
                <a:gd name="connsiteX3" fmla="*/ 11660 w 20499"/>
                <a:gd name="connsiteY3" fmla="*/ 25265 h 26400"/>
                <a:gd name="connsiteX4" fmla="*/ 20423 w 20499"/>
                <a:gd name="connsiteY4" fmla="*/ 7929 h 26400"/>
                <a:gd name="connsiteX5" fmla="*/ 8898 w 20499"/>
                <a:gd name="connsiteY5" fmla="*/ 1261 h 2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9" h="26400">
                  <a:moveTo>
                    <a:pt x="8898" y="1261"/>
                  </a:moveTo>
                  <a:cubicBezTo>
                    <a:pt x="2992" y="4976"/>
                    <a:pt x="-408" y="11634"/>
                    <a:pt x="39" y="18597"/>
                  </a:cubicBezTo>
                  <a:cubicBezTo>
                    <a:pt x="-65" y="22807"/>
                    <a:pt x="3268" y="26293"/>
                    <a:pt x="7478" y="26398"/>
                  </a:cubicBezTo>
                  <a:cubicBezTo>
                    <a:pt x="8945" y="26436"/>
                    <a:pt x="10403" y="26036"/>
                    <a:pt x="11660" y="25265"/>
                  </a:cubicBezTo>
                  <a:cubicBezTo>
                    <a:pt x="17661" y="21645"/>
                    <a:pt x="21061" y="14911"/>
                    <a:pt x="20423" y="7929"/>
                  </a:cubicBezTo>
                  <a:cubicBezTo>
                    <a:pt x="19661" y="785"/>
                    <a:pt x="14422" y="-1786"/>
                    <a:pt x="8898" y="1261"/>
                  </a:cubicBezTo>
                  <a:close/>
                </a:path>
              </a:pathLst>
            </a:custGeom>
            <a:solidFill>
              <a:srgbClr val="E0E0E0"/>
            </a:solidFill>
            <a:ln w="9525" cap="flat">
              <a:noFill/>
              <a:prstDash val="solid"/>
              <a:miter/>
            </a:ln>
          </p:spPr>
          <p:txBody>
            <a:bodyPr rtlCol="0" anchor="ctr"/>
            <a:lstStyle/>
            <a:p>
              <a:pPr defTabSz="914378"/>
              <a:endParaRPr lang="en-US"/>
            </a:p>
          </p:txBody>
        </p:sp>
        <p:sp>
          <p:nvSpPr>
            <p:cNvPr id="513" name="Freeform: Shape 512">
              <a:extLst>
                <a:ext uri="{FF2B5EF4-FFF2-40B4-BE49-F238E27FC236}">
                  <a16:creationId xmlns:a16="http://schemas.microsoft.com/office/drawing/2014/main" xmlns="" id="{3CB6C90B-2739-4BF0-96BF-074715C618A1}"/>
                </a:ext>
              </a:extLst>
            </p:cNvPr>
            <p:cNvSpPr/>
            <p:nvPr/>
          </p:nvSpPr>
          <p:spPr>
            <a:xfrm>
              <a:off x="3106845" y="4564282"/>
              <a:ext cx="171672" cy="245539"/>
            </a:xfrm>
            <a:custGeom>
              <a:avLst/>
              <a:gdLst>
                <a:gd name="connsiteX0" fmla="*/ 6671 w 171672"/>
                <a:gd name="connsiteY0" fmla="*/ 31225 h 245539"/>
                <a:gd name="connsiteX1" fmla="*/ 45628 w 171672"/>
                <a:gd name="connsiteY1" fmla="*/ 173 h 245539"/>
                <a:gd name="connsiteX2" fmla="*/ 167644 w 171672"/>
                <a:gd name="connsiteY2" fmla="*/ 70659 h 245539"/>
                <a:gd name="connsiteX3" fmla="*/ 167644 w 171672"/>
                <a:gd name="connsiteY3" fmla="*/ 213534 h 245539"/>
                <a:gd name="connsiteX4" fmla="*/ 128686 w 171672"/>
                <a:gd name="connsiteY4" fmla="*/ 244585 h 245539"/>
                <a:gd name="connsiteX5" fmla="*/ 6671 w 171672"/>
                <a:gd name="connsiteY5" fmla="*/ 173147 h 245539"/>
                <a:gd name="connsiteX6" fmla="*/ 6671 w 171672"/>
                <a:gd name="connsiteY6" fmla="*/ 31225 h 24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72" h="245539">
                  <a:moveTo>
                    <a:pt x="6671" y="31225"/>
                  </a:moveTo>
                  <a:cubicBezTo>
                    <a:pt x="8957" y="29987"/>
                    <a:pt x="41723" y="2650"/>
                    <a:pt x="45628" y="173"/>
                  </a:cubicBezTo>
                  <a:cubicBezTo>
                    <a:pt x="52391" y="-3732"/>
                    <a:pt x="157642" y="59514"/>
                    <a:pt x="167644" y="70659"/>
                  </a:cubicBezTo>
                  <a:cubicBezTo>
                    <a:pt x="174597" y="78469"/>
                    <a:pt x="171168" y="204485"/>
                    <a:pt x="167644" y="213534"/>
                  </a:cubicBezTo>
                  <a:cubicBezTo>
                    <a:pt x="166405" y="216772"/>
                    <a:pt x="129544" y="241251"/>
                    <a:pt x="128686" y="244585"/>
                  </a:cubicBezTo>
                  <a:cubicBezTo>
                    <a:pt x="125162" y="254110"/>
                    <a:pt x="14386" y="189626"/>
                    <a:pt x="6671" y="173147"/>
                  </a:cubicBezTo>
                  <a:cubicBezTo>
                    <a:pt x="-1044" y="156669"/>
                    <a:pt x="-3330" y="36845"/>
                    <a:pt x="6671" y="31225"/>
                  </a:cubicBezTo>
                  <a:close/>
                </a:path>
              </a:pathLst>
            </a:custGeom>
            <a:solidFill>
              <a:srgbClr val="FF81AE"/>
            </a:solidFill>
            <a:ln w="9525" cap="flat">
              <a:noFill/>
              <a:prstDash val="solid"/>
              <a:miter/>
            </a:ln>
          </p:spPr>
          <p:txBody>
            <a:bodyPr rtlCol="0" anchor="ctr"/>
            <a:lstStyle/>
            <a:p>
              <a:pPr defTabSz="914378"/>
              <a:endParaRPr lang="en-US"/>
            </a:p>
          </p:txBody>
        </p:sp>
        <p:sp>
          <p:nvSpPr>
            <p:cNvPr id="514" name="Freeform: Shape 513">
              <a:extLst>
                <a:ext uri="{FF2B5EF4-FFF2-40B4-BE49-F238E27FC236}">
                  <a16:creationId xmlns:a16="http://schemas.microsoft.com/office/drawing/2014/main" xmlns="" id="{8AC2B657-53E4-4E7F-88F1-556D55B59179}"/>
                </a:ext>
              </a:extLst>
            </p:cNvPr>
            <p:cNvSpPr/>
            <p:nvPr/>
          </p:nvSpPr>
          <p:spPr>
            <a:xfrm>
              <a:off x="3106845" y="4564282"/>
              <a:ext cx="171672" cy="245539"/>
            </a:xfrm>
            <a:custGeom>
              <a:avLst/>
              <a:gdLst>
                <a:gd name="connsiteX0" fmla="*/ 6671 w 171672"/>
                <a:gd name="connsiteY0" fmla="*/ 31225 h 245539"/>
                <a:gd name="connsiteX1" fmla="*/ 45628 w 171672"/>
                <a:gd name="connsiteY1" fmla="*/ 173 h 245539"/>
                <a:gd name="connsiteX2" fmla="*/ 167644 w 171672"/>
                <a:gd name="connsiteY2" fmla="*/ 70659 h 245539"/>
                <a:gd name="connsiteX3" fmla="*/ 167644 w 171672"/>
                <a:gd name="connsiteY3" fmla="*/ 213534 h 245539"/>
                <a:gd name="connsiteX4" fmla="*/ 128686 w 171672"/>
                <a:gd name="connsiteY4" fmla="*/ 244585 h 245539"/>
                <a:gd name="connsiteX5" fmla="*/ 6671 w 171672"/>
                <a:gd name="connsiteY5" fmla="*/ 173147 h 245539"/>
                <a:gd name="connsiteX6" fmla="*/ 6671 w 171672"/>
                <a:gd name="connsiteY6" fmla="*/ 31225 h 24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72" h="245539">
                  <a:moveTo>
                    <a:pt x="6671" y="31225"/>
                  </a:moveTo>
                  <a:cubicBezTo>
                    <a:pt x="8957" y="29987"/>
                    <a:pt x="41723" y="2650"/>
                    <a:pt x="45628" y="173"/>
                  </a:cubicBezTo>
                  <a:cubicBezTo>
                    <a:pt x="52391" y="-3732"/>
                    <a:pt x="157642" y="59514"/>
                    <a:pt x="167644" y="70659"/>
                  </a:cubicBezTo>
                  <a:cubicBezTo>
                    <a:pt x="174597" y="78469"/>
                    <a:pt x="171168" y="204485"/>
                    <a:pt x="167644" y="213534"/>
                  </a:cubicBezTo>
                  <a:cubicBezTo>
                    <a:pt x="166405" y="216772"/>
                    <a:pt x="129544" y="241251"/>
                    <a:pt x="128686" y="244585"/>
                  </a:cubicBezTo>
                  <a:cubicBezTo>
                    <a:pt x="125162" y="254110"/>
                    <a:pt x="14386" y="189626"/>
                    <a:pt x="6671" y="173147"/>
                  </a:cubicBezTo>
                  <a:cubicBezTo>
                    <a:pt x="-1044" y="156669"/>
                    <a:pt x="-3330" y="36845"/>
                    <a:pt x="6671" y="31225"/>
                  </a:cubicBezTo>
                  <a:close/>
                </a:path>
              </a:pathLst>
            </a:custGeom>
            <a:solidFill>
              <a:srgbClr val="000000">
                <a:alpha val="18000"/>
              </a:srgbClr>
            </a:solidFill>
            <a:ln w="9525" cap="flat">
              <a:noFill/>
              <a:prstDash val="solid"/>
              <a:miter/>
            </a:ln>
          </p:spPr>
          <p:txBody>
            <a:bodyPr rtlCol="0" anchor="ctr"/>
            <a:lstStyle/>
            <a:p>
              <a:pPr defTabSz="914378"/>
              <a:endParaRPr lang="en-US"/>
            </a:p>
          </p:txBody>
        </p:sp>
        <p:sp>
          <p:nvSpPr>
            <p:cNvPr id="515" name="Freeform: Shape 514">
              <a:extLst>
                <a:ext uri="{FF2B5EF4-FFF2-40B4-BE49-F238E27FC236}">
                  <a16:creationId xmlns:a16="http://schemas.microsoft.com/office/drawing/2014/main" xmlns="" id="{24338864-302F-4278-AF6E-2055A7FC4E7B}"/>
                </a:ext>
              </a:extLst>
            </p:cNvPr>
            <p:cNvSpPr/>
            <p:nvPr/>
          </p:nvSpPr>
          <p:spPr>
            <a:xfrm>
              <a:off x="3106845" y="4595056"/>
              <a:ext cx="132715" cy="214492"/>
            </a:xfrm>
            <a:custGeom>
              <a:avLst/>
              <a:gdLst>
                <a:gd name="connsiteX0" fmla="*/ 128686 w 132715"/>
                <a:gd name="connsiteY0" fmla="*/ 70745 h 214492"/>
                <a:gd name="connsiteX1" fmla="*/ 128686 w 132715"/>
                <a:gd name="connsiteY1" fmla="*/ 213620 h 214492"/>
                <a:gd name="connsiteX2" fmla="*/ 6671 w 132715"/>
                <a:gd name="connsiteY2" fmla="*/ 142183 h 214492"/>
                <a:gd name="connsiteX3" fmla="*/ 6671 w 132715"/>
                <a:gd name="connsiteY3" fmla="*/ 165 h 214492"/>
                <a:gd name="connsiteX4" fmla="*/ 128686 w 132715"/>
                <a:gd name="connsiteY4" fmla="*/ 70745 h 21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15" h="214492">
                  <a:moveTo>
                    <a:pt x="128686" y="70745"/>
                  </a:moveTo>
                  <a:cubicBezTo>
                    <a:pt x="135640" y="78556"/>
                    <a:pt x="132211" y="204572"/>
                    <a:pt x="128686" y="213620"/>
                  </a:cubicBezTo>
                  <a:cubicBezTo>
                    <a:pt x="125162" y="222669"/>
                    <a:pt x="14386" y="158661"/>
                    <a:pt x="6671" y="142183"/>
                  </a:cubicBezTo>
                  <a:cubicBezTo>
                    <a:pt x="-1044" y="125705"/>
                    <a:pt x="-3330" y="5975"/>
                    <a:pt x="6671" y="165"/>
                  </a:cubicBezTo>
                  <a:cubicBezTo>
                    <a:pt x="13434" y="-3645"/>
                    <a:pt x="118685" y="59601"/>
                    <a:pt x="128686" y="70745"/>
                  </a:cubicBezTo>
                  <a:close/>
                </a:path>
              </a:pathLst>
            </a:custGeom>
            <a:solidFill>
              <a:srgbClr val="FF81AE"/>
            </a:solidFill>
            <a:ln w="9525" cap="flat">
              <a:noFill/>
              <a:prstDash val="solid"/>
              <a:miter/>
            </a:ln>
          </p:spPr>
          <p:txBody>
            <a:bodyPr rtlCol="0" anchor="ctr"/>
            <a:lstStyle/>
            <a:p>
              <a:pPr defTabSz="914378"/>
              <a:endParaRPr lang="en-US"/>
            </a:p>
          </p:txBody>
        </p:sp>
        <p:sp>
          <p:nvSpPr>
            <p:cNvPr id="516" name="Freeform: Shape 515">
              <a:extLst>
                <a:ext uri="{FF2B5EF4-FFF2-40B4-BE49-F238E27FC236}">
                  <a16:creationId xmlns:a16="http://schemas.microsoft.com/office/drawing/2014/main" xmlns="" id="{8009B308-F9ED-4D98-9ACE-9CD940326C08}"/>
                </a:ext>
              </a:extLst>
            </p:cNvPr>
            <p:cNvSpPr/>
            <p:nvPr/>
          </p:nvSpPr>
          <p:spPr>
            <a:xfrm>
              <a:off x="3113516" y="4564179"/>
              <a:ext cx="160972" cy="101621"/>
            </a:xfrm>
            <a:custGeom>
              <a:avLst/>
              <a:gdLst>
                <a:gd name="connsiteX0" fmla="*/ 38957 w 160972"/>
                <a:gd name="connsiteY0" fmla="*/ 180 h 101621"/>
                <a:gd name="connsiteX1" fmla="*/ 0 w 160972"/>
                <a:gd name="connsiteY1" fmla="*/ 31137 h 101621"/>
                <a:gd name="connsiteX2" fmla="*/ 122015 w 160972"/>
                <a:gd name="connsiteY2" fmla="*/ 101622 h 101621"/>
                <a:gd name="connsiteX3" fmla="*/ 160972 w 160972"/>
                <a:gd name="connsiteY3" fmla="*/ 70570 h 101621"/>
                <a:gd name="connsiteX4" fmla="*/ 38957 w 160972"/>
                <a:gd name="connsiteY4" fmla="*/ 180 h 10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72" h="101621">
                  <a:moveTo>
                    <a:pt x="38957" y="180"/>
                  </a:moveTo>
                  <a:cubicBezTo>
                    <a:pt x="35052" y="2276"/>
                    <a:pt x="2286" y="29898"/>
                    <a:pt x="0" y="31137"/>
                  </a:cubicBezTo>
                  <a:cubicBezTo>
                    <a:pt x="6763" y="27231"/>
                    <a:pt x="112014" y="90477"/>
                    <a:pt x="122015" y="101622"/>
                  </a:cubicBezTo>
                  <a:lnTo>
                    <a:pt x="160972" y="70570"/>
                  </a:lnTo>
                  <a:cubicBezTo>
                    <a:pt x="150971" y="59902"/>
                    <a:pt x="45720" y="-3820"/>
                    <a:pt x="38957" y="180"/>
                  </a:cubicBezTo>
                  <a:close/>
                </a:path>
              </a:pathLst>
            </a:custGeom>
            <a:solidFill>
              <a:srgbClr val="000000">
                <a:alpha val="40000"/>
              </a:srgbClr>
            </a:solidFill>
            <a:ln w="9525" cap="flat">
              <a:noFill/>
              <a:prstDash val="solid"/>
              <a:miter/>
            </a:ln>
          </p:spPr>
          <p:txBody>
            <a:bodyPr rtlCol="0" anchor="ctr"/>
            <a:lstStyle/>
            <a:p>
              <a:pPr defTabSz="914378"/>
              <a:endParaRPr lang="en-US"/>
            </a:p>
          </p:txBody>
        </p:sp>
        <p:sp>
          <p:nvSpPr>
            <p:cNvPr id="517" name="Freeform: Shape 516">
              <a:extLst>
                <a:ext uri="{FF2B5EF4-FFF2-40B4-BE49-F238E27FC236}">
                  <a16:creationId xmlns:a16="http://schemas.microsoft.com/office/drawing/2014/main" xmlns="" id="{1ABAFCFB-6C58-4F90-AB9D-50825B46B9A7}"/>
                </a:ext>
              </a:extLst>
            </p:cNvPr>
            <p:cNvSpPr/>
            <p:nvPr/>
          </p:nvSpPr>
          <p:spPr>
            <a:xfrm>
              <a:off x="3106845" y="4595056"/>
              <a:ext cx="132715" cy="214492"/>
            </a:xfrm>
            <a:custGeom>
              <a:avLst/>
              <a:gdLst>
                <a:gd name="connsiteX0" fmla="*/ 128686 w 132715"/>
                <a:gd name="connsiteY0" fmla="*/ 70745 h 214492"/>
                <a:gd name="connsiteX1" fmla="*/ 128686 w 132715"/>
                <a:gd name="connsiteY1" fmla="*/ 213620 h 214492"/>
                <a:gd name="connsiteX2" fmla="*/ 6671 w 132715"/>
                <a:gd name="connsiteY2" fmla="*/ 142183 h 214492"/>
                <a:gd name="connsiteX3" fmla="*/ 6671 w 132715"/>
                <a:gd name="connsiteY3" fmla="*/ 165 h 214492"/>
                <a:gd name="connsiteX4" fmla="*/ 128686 w 132715"/>
                <a:gd name="connsiteY4" fmla="*/ 70745 h 21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15" h="214492">
                  <a:moveTo>
                    <a:pt x="128686" y="70745"/>
                  </a:moveTo>
                  <a:cubicBezTo>
                    <a:pt x="135640" y="78556"/>
                    <a:pt x="132211" y="204572"/>
                    <a:pt x="128686" y="213620"/>
                  </a:cubicBezTo>
                  <a:cubicBezTo>
                    <a:pt x="125162" y="222669"/>
                    <a:pt x="14386" y="158661"/>
                    <a:pt x="6671" y="142183"/>
                  </a:cubicBezTo>
                  <a:cubicBezTo>
                    <a:pt x="-1044" y="125705"/>
                    <a:pt x="-3330" y="5975"/>
                    <a:pt x="6671" y="165"/>
                  </a:cubicBezTo>
                  <a:cubicBezTo>
                    <a:pt x="13434" y="-3645"/>
                    <a:pt x="118685" y="59601"/>
                    <a:pt x="128686" y="70745"/>
                  </a:cubicBezTo>
                  <a:close/>
                </a:path>
              </a:pathLst>
            </a:custGeom>
            <a:solidFill>
              <a:srgbClr val="000000">
                <a:alpha val="30000"/>
              </a:srgbClr>
            </a:solidFill>
            <a:ln w="9525" cap="flat">
              <a:noFill/>
              <a:prstDash val="solid"/>
              <a:miter/>
            </a:ln>
          </p:spPr>
          <p:txBody>
            <a:bodyPr rtlCol="0" anchor="ctr"/>
            <a:lstStyle/>
            <a:p>
              <a:pPr defTabSz="914378"/>
              <a:endParaRPr lang="en-US"/>
            </a:p>
          </p:txBody>
        </p:sp>
        <p:sp>
          <p:nvSpPr>
            <p:cNvPr id="518" name="Freeform: Shape 517">
              <a:extLst>
                <a:ext uri="{FF2B5EF4-FFF2-40B4-BE49-F238E27FC236}">
                  <a16:creationId xmlns:a16="http://schemas.microsoft.com/office/drawing/2014/main" xmlns="" id="{801672CD-208F-4FF6-AADE-E3ECE7CD51EC}"/>
                </a:ext>
              </a:extLst>
            </p:cNvPr>
            <p:cNvSpPr/>
            <p:nvPr/>
          </p:nvSpPr>
          <p:spPr>
            <a:xfrm>
              <a:off x="3108728" y="4560894"/>
              <a:ext cx="165760" cy="149027"/>
            </a:xfrm>
            <a:custGeom>
              <a:avLst/>
              <a:gdLst>
                <a:gd name="connsiteX0" fmla="*/ 165760 w 165760"/>
                <a:gd name="connsiteY0" fmla="*/ 73855 h 149027"/>
                <a:gd name="connsiteX1" fmla="*/ 126708 w 165760"/>
                <a:gd name="connsiteY1" fmla="*/ 91476 h 149027"/>
                <a:gd name="connsiteX2" fmla="*/ 83941 w 165760"/>
                <a:gd name="connsiteY2" fmla="*/ 147864 h 149027"/>
                <a:gd name="connsiteX3" fmla="*/ 13265 w 165760"/>
                <a:gd name="connsiteY3" fmla="*/ 103001 h 149027"/>
                <a:gd name="connsiteX4" fmla="*/ 4788 w 165760"/>
                <a:gd name="connsiteY4" fmla="*/ 20991 h 149027"/>
                <a:gd name="connsiteX5" fmla="*/ 55366 w 165760"/>
                <a:gd name="connsiteY5" fmla="*/ 3275 h 149027"/>
                <a:gd name="connsiteX6" fmla="*/ 165760 w 165760"/>
                <a:gd name="connsiteY6" fmla="*/ 73855 h 14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60" h="149027">
                  <a:moveTo>
                    <a:pt x="165760" y="73855"/>
                  </a:moveTo>
                  <a:cubicBezTo>
                    <a:pt x="157950" y="69378"/>
                    <a:pt x="135947" y="82618"/>
                    <a:pt x="126708" y="91476"/>
                  </a:cubicBezTo>
                  <a:cubicBezTo>
                    <a:pt x="117469" y="100334"/>
                    <a:pt x="108801" y="140244"/>
                    <a:pt x="83941" y="147864"/>
                  </a:cubicBezTo>
                  <a:cubicBezTo>
                    <a:pt x="59080" y="155484"/>
                    <a:pt x="21838" y="123957"/>
                    <a:pt x="13265" y="103001"/>
                  </a:cubicBezTo>
                  <a:cubicBezTo>
                    <a:pt x="4693" y="82047"/>
                    <a:pt x="-6547" y="37660"/>
                    <a:pt x="4788" y="20991"/>
                  </a:cubicBezTo>
                  <a:cubicBezTo>
                    <a:pt x="16123" y="4323"/>
                    <a:pt x="36982" y="-5488"/>
                    <a:pt x="55366" y="3275"/>
                  </a:cubicBezTo>
                  <a:cubicBezTo>
                    <a:pt x="73749" y="12038"/>
                    <a:pt x="162522" y="54329"/>
                    <a:pt x="165760" y="73855"/>
                  </a:cubicBezTo>
                  <a:close/>
                </a:path>
              </a:pathLst>
            </a:custGeom>
            <a:solidFill>
              <a:srgbClr val="FF81AE"/>
            </a:solidFill>
            <a:ln w="9525" cap="flat">
              <a:noFill/>
              <a:prstDash val="solid"/>
              <a:miter/>
            </a:ln>
          </p:spPr>
          <p:txBody>
            <a:bodyPr rtlCol="0" anchor="ctr"/>
            <a:lstStyle/>
            <a:p>
              <a:pPr defTabSz="914378"/>
              <a:endParaRPr lang="en-US"/>
            </a:p>
          </p:txBody>
        </p:sp>
        <p:sp>
          <p:nvSpPr>
            <p:cNvPr id="519" name="Freeform: Shape 518">
              <a:extLst>
                <a:ext uri="{FF2B5EF4-FFF2-40B4-BE49-F238E27FC236}">
                  <a16:creationId xmlns:a16="http://schemas.microsoft.com/office/drawing/2014/main" xmlns="" id="{E4761D1D-1ADE-491D-97CE-027F741EDEDC}"/>
                </a:ext>
              </a:extLst>
            </p:cNvPr>
            <p:cNvSpPr/>
            <p:nvPr/>
          </p:nvSpPr>
          <p:spPr>
            <a:xfrm>
              <a:off x="3108728" y="4560894"/>
              <a:ext cx="165760" cy="149027"/>
            </a:xfrm>
            <a:custGeom>
              <a:avLst/>
              <a:gdLst>
                <a:gd name="connsiteX0" fmla="*/ 165760 w 165760"/>
                <a:gd name="connsiteY0" fmla="*/ 73855 h 149027"/>
                <a:gd name="connsiteX1" fmla="*/ 126708 w 165760"/>
                <a:gd name="connsiteY1" fmla="*/ 91476 h 149027"/>
                <a:gd name="connsiteX2" fmla="*/ 83941 w 165760"/>
                <a:gd name="connsiteY2" fmla="*/ 147864 h 149027"/>
                <a:gd name="connsiteX3" fmla="*/ 13265 w 165760"/>
                <a:gd name="connsiteY3" fmla="*/ 103001 h 149027"/>
                <a:gd name="connsiteX4" fmla="*/ 4788 w 165760"/>
                <a:gd name="connsiteY4" fmla="*/ 20991 h 149027"/>
                <a:gd name="connsiteX5" fmla="*/ 55366 w 165760"/>
                <a:gd name="connsiteY5" fmla="*/ 3275 h 149027"/>
                <a:gd name="connsiteX6" fmla="*/ 165760 w 165760"/>
                <a:gd name="connsiteY6" fmla="*/ 73855 h 14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60" h="149027">
                  <a:moveTo>
                    <a:pt x="165760" y="73855"/>
                  </a:moveTo>
                  <a:cubicBezTo>
                    <a:pt x="157950" y="69378"/>
                    <a:pt x="135947" y="82618"/>
                    <a:pt x="126708" y="91476"/>
                  </a:cubicBezTo>
                  <a:cubicBezTo>
                    <a:pt x="117469" y="100334"/>
                    <a:pt x="108801" y="140244"/>
                    <a:pt x="83941" y="147864"/>
                  </a:cubicBezTo>
                  <a:cubicBezTo>
                    <a:pt x="59080" y="155484"/>
                    <a:pt x="21838" y="123957"/>
                    <a:pt x="13265" y="103001"/>
                  </a:cubicBezTo>
                  <a:cubicBezTo>
                    <a:pt x="4693" y="82047"/>
                    <a:pt x="-6547" y="37660"/>
                    <a:pt x="4788" y="20991"/>
                  </a:cubicBezTo>
                  <a:cubicBezTo>
                    <a:pt x="16123" y="4323"/>
                    <a:pt x="36982" y="-5488"/>
                    <a:pt x="55366" y="3275"/>
                  </a:cubicBezTo>
                  <a:cubicBezTo>
                    <a:pt x="73749" y="12038"/>
                    <a:pt x="162522" y="54329"/>
                    <a:pt x="165760" y="73855"/>
                  </a:cubicBezTo>
                  <a:close/>
                </a:path>
              </a:pathLst>
            </a:custGeom>
            <a:solidFill>
              <a:srgbClr val="000000">
                <a:alpha val="20000"/>
              </a:srgbClr>
            </a:solidFill>
            <a:ln w="9525" cap="flat">
              <a:noFill/>
              <a:prstDash val="solid"/>
              <a:miter/>
            </a:ln>
          </p:spPr>
          <p:txBody>
            <a:bodyPr rtlCol="0" anchor="ctr"/>
            <a:lstStyle/>
            <a:p>
              <a:pPr defTabSz="914378"/>
              <a:endParaRPr lang="en-US"/>
            </a:p>
          </p:txBody>
        </p:sp>
        <p:sp>
          <p:nvSpPr>
            <p:cNvPr id="520" name="Freeform: Shape 519">
              <a:extLst>
                <a:ext uri="{FF2B5EF4-FFF2-40B4-BE49-F238E27FC236}">
                  <a16:creationId xmlns:a16="http://schemas.microsoft.com/office/drawing/2014/main" xmlns="" id="{56B8E6E8-F2F0-46C4-960C-CC7AAA8EB1BF}"/>
                </a:ext>
              </a:extLst>
            </p:cNvPr>
            <p:cNvSpPr/>
            <p:nvPr/>
          </p:nvSpPr>
          <p:spPr>
            <a:xfrm>
              <a:off x="3150838" y="4657100"/>
              <a:ext cx="20714" cy="26123"/>
            </a:xfrm>
            <a:custGeom>
              <a:avLst/>
              <a:gdLst>
                <a:gd name="connsiteX0" fmla="*/ 11161 w 20714"/>
                <a:gd name="connsiteY0" fmla="*/ 986 h 26123"/>
                <a:gd name="connsiteX1" fmla="*/ 20686 w 20714"/>
                <a:gd name="connsiteY1" fmla="*/ 17941 h 26123"/>
                <a:gd name="connsiteX2" fmla="*/ 13847 w 20714"/>
                <a:gd name="connsiteY2" fmla="*/ 26094 h 26123"/>
                <a:gd name="connsiteX3" fmla="*/ 9541 w 20714"/>
                <a:gd name="connsiteY3" fmla="*/ 25180 h 26123"/>
                <a:gd name="connsiteX4" fmla="*/ 16 w 20714"/>
                <a:gd name="connsiteY4" fmla="*/ 8225 h 26123"/>
                <a:gd name="connsiteX5" fmla="*/ 11161 w 20714"/>
                <a:gd name="connsiteY5" fmla="*/ 986 h 2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4" h="26123">
                  <a:moveTo>
                    <a:pt x="11161" y="986"/>
                  </a:moveTo>
                  <a:cubicBezTo>
                    <a:pt x="17200" y="4472"/>
                    <a:pt x="20848" y="10969"/>
                    <a:pt x="20686" y="17941"/>
                  </a:cubicBezTo>
                  <a:cubicBezTo>
                    <a:pt x="21048" y="22084"/>
                    <a:pt x="17990" y="25732"/>
                    <a:pt x="13847" y="26094"/>
                  </a:cubicBezTo>
                  <a:cubicBezTo>
                    <a:pt x="12351" y="26227"/>
                    <a:pt x="10856" y="25904"/>
                    <a:pt x="9541" y="25180"/>
                  </a:cubicBezTo>
                  <a:cubicBezTo>
                    <a:pt x="3407" y="21789"/>
                    <a:pt x="-279" y="15226"/>
                    <a:pt x="16" y="8225"/>
                  </a:cubicBezTo>
                  <a:cubicBezTo>
                    <a:pt x="398" y="1462"/>
                    <a:pt x="5350" y="-1776"/>
                    <a:pt x="11161" y="986"/>
                  </a:cubicBezTo>
                  <a:close/>
                </a:path>
              </a:pathLst>
            </a:custGeom>
            <a:solidFill>
              <a:srgbClr val="37474F"/>
            </a:solidFill>
            <a:ln w="9525" cap="flat">
              <a:noFill/>
              <a:prstDash val="solid"/>
              <a:miter/>
            </a:ln>
          </p:spPr>
          <p:txBody>
            <a:bodyPr rtlCol="0" anchor="ctr"/>
            <a:lstStyle/>
            <a:p>
              <a:pPr defTabSz="914378"/>
              <a:endParaRPr lang="en-US"/>
            </a:p>
          </p:txBody>
        </p:sp>
      </p:grpSp>
      <p:grpSp>
        <p:nvGrpSpPr>
          <p:cNvPr id="521" name="Graphic 4">
            <a:extLst>
              <a:ext uri="{FF2B5EF4-FFF2-40B4-BE49-F238E27FC236}">
                <a16:creationId xmlns:a16="http://schemas.microsoft.com/office/drawing/2014/main" xmlns="" id="{C0D75986-7D89-4F1F-A40F-813D28F67BB3}"/>
              </a:ext>
            </a:extLst>
          </p:cNvPr>
          <p:cNvGrpSpPr/>
          <p:nvPr/>
        </p:nvGrpSpPr>
        <p:grpSpPr>
          <a:xfrm>
            <a:off x="7162870" y="3605466"/>
            <a:ext cx="430175" cy="542537"/>
            <a:chOff x="3714058" y="3983012"/>
            <a:chExt cx="464638" cy="586002"/>
          </a:xfrm>
        </p:grpSpPr>
        <p:sp>
          <p:nvSpPr>
            <p:cNvPr id="522" name="Freeform: Shape 521">
              <a:extLst>
                <a:ext uri="{FF2B5EF4-FFF2-40B4-BE49-F238E27FC236}">
                  <a16:creationId xmlns:a16="http://schemas.microsoft.com/office/drawing/2014/main" xmlns="" id="{F3896BA3-4FC4-4AFE-BB28-A5FD7B7F62B8}"/>
                </a:ext>
              </a:extLst>
            </p:cNvPr>
            <p:cNvSpPr/>
            <p:nvPr/>
          </p:nvSpPr>
          <p:spPr>
            <a:xfrm>
              <a:off x="3714344" y="4044901"/>
              <a:ext cx="415112" cy="495150"/>
            </a:xfrm>
            <a:custGeom>
              <a:avLst/>
              <a:gdLst>
                <a:gd name="connsiteX0" fmla="*/ 405488 w 415112"/>
                <a:gd name="connsiteY0" fmla="*/ 42542 h 495150"/>
                <a:gd name="connsiteX1" fmla="*/ 415013 w 415112"/>
                <a:gd name="connsiteY1" fmla="*/ 62925 h 495150"/>
                <a:gd name="connsiteX2" fmla="*/ 415013 w 415112"/>
                <a:gd name="connsiteY2" fmla="*/ 274380 h 495150"/>
                <a:gd name="connsiteX3" fmla="*/ 383581 w 415112"/>
                <a:gd name="connsiteY3" fmla="*/ 328959 h 495150"/>
                <a:gd name="connsiteX4" fmla="*/ 102117 w 415112"/>
                <a:gd name="connsiteY4" fmla="*/ 490884 h 495150"/>
                <a:gd name="connsiteX5" fmla="*/ 79924 w 415112"/>
                <a:gd name="connsiteY5" fmla="*/ 493170 h 495150"/>
                <a:gd name="connsiteX6" fmla="*/ 9629 w 415112"/>
                <a:gd name="connsiteY6" fmla="*/ 452593 h 495150"/>
                <a:gd name="connsiteX7" fmla="*/ 104 w 415112"/>
                <a:gd name="connsiteY7" fmla="*/ 432210 h 495150"/>
                <a:gd name="connsiteX8" fmla="*/ 104 w 415112"/>
                <a:gd name="connsiteY8" fmla="*/ 221231 h 495150"/>
                <a:gd name="connsiteX9" fmla="*/ 31537 w 415112"/>
                <a:gd name="connsiteY9" fmla="*/ 166748 h 495150"/>
                <a:gd name="connsiteX10" fmla="*/ 313001 w 415112"/>
                <a:gd name="connsiteY10" fmla="*/ 4251 h 495150"/>
                <a:gd name="connsiteX11" fmla="*/ 335194 w 415112"/>
                <a:gd name="connsiteY11" fmla="*/ 2061 h 49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112" h="495150">
                  <a:moveTo>
                    <a:pt x="405488" y="42542"/>
                  </a:moveTo>
                  <a:cubicBezTo>
                    <a:pt x="412127" y="47104"/>
                    <a:pt x="415775" y="54905"/>
                    <a:pt x="415013" y="62925"/>
                  </a:cubicBezTo>
                  <a:lnTo>
                    <a:pt x="415013" y="274380"/>
                  </a:lnTo>
                  <a:cubicBezTo>
                    <a:pt x="413804" y="296535"/>
                    <a:pt x="402136" y="316795"/>
                    <a:pt x="383581" y="328959"/>
                  </a:cubicBezTo>
                  <a:lnTo>
                    <a:pt x="102117" y="490884"/>
                  </a:lnTo>
                  <a:cubicBezTo>
                    <a:pt x="95678" y="495598"/>
                    <a:pt x="87191" y="496475"/>
                    <a:pt x="79924" y="493170"/>
                  </a:cubicBezTo>
                  <a:lnTo>
                    <a:pt x="9629" y="452593"/>
                  </a:lnTo>
                  <a:cubicBezTo>
                    <a:pt x="2971" y="448040"/>
                    <a:pt x="-677" y="440229"/>
                    <a:pt x="104" y="432210"/>
                  </a:cubicBezTo>
                  <a:lnTo>
                    <a:pt x="104" y="221231"/>
                  </a:lnTo>
                  <a:cubicBezTo>
                    <a:pt x="1285" y="199095"/>
                    <a:pt x="12963" y="178854"/>
                    <a:pt x="31537" y="166748"/>
                  </a:cubicBezTo>
                  <a:lnTo>
                    <a:pt x="313001" y="4251"/>
                  </a:lnTo>
                  <a:cubicBezTo>
                    <a:pt x="319439" y="-492"/>
                    <a:pt x="327955" y="-1331"/>
                    <a:pt x="335194" y="2061"/>
                  </a:cubicBezTo>
                  <a:close/>
                </a:path>
              </a:pathLst>
            </a:custGeom>
            <a:solidFill>
              <a:srgbClr val="FF81AE"/>
            </a:solidFill>
            <a:ln w="9525" cap="flat">
              <a:noFill/>
              <a:prstDash val="solid"/>
              <a:miter/>
            </a:ln>
          </p:spPr>
          <p:txBody>
            <a:bodyPr rtlCol="0" anchor="ctr"/>
            <a:lstStyle/>
            <a:p>
              <a:pPr defTabSz="914378"/>
              <a:endParaRPr lang="en-US"/>
            </a:p>
          </p:txBody>
        </p:sp>
        <p:sp>
          <p:nvSpPr>
            <p:cNvPr id="523" name="Freeform: Shape 522">
              <a:extLst>
                <a:ext uri="{FF2B5EF4-FFF2-40B4-BE49-F238E27FC236}">
                  <a16:creationId xmlns:a16="http://schemas.microsoft.com/office/drawing/2014/main" xmlns="" id="{6787D9EB-B9CA-4D47-A0CB-95C91BF9F06E}"/>
                </a:ext>
              </a:extLst>
            </p:cNvPr>
            <p:cNvSpPr/>
            <p:nvPr/>
          </p:nvSpPr>
          <p:spPr>
            <a:xfrm>
              <a:off x="3714344" y="4044901"/>
              <a:ext cx="415112" cy="495150"/>
            </a:xfrm>
            <a:custGeom>
              <a:avLst/>
              <a:gdLst>
                <a:gd name="connsiteX0" fmla="*/ 405488 w 415112"/>
                <a:gd name="connsiteY0" fmla="*/ 42542 h 495150"/>
                <a:gd name="connsiteX1" fmla="*/ 415013 w 415112"/>
                <a:gd name="connsiteY1" fmla="*/ 62925 h 495150"/>
                <a:gd name="connsiteX2" fmla="*/ 415013 w 415112"/>
                <a:gd name="connsiteY2" fmla="*/ 274380 h 495150"/>
                <a:gd name="connsiteX3" fmla="*/ 383581 w 415112"/>
                <a:gd name="connsiteY3" fmla="*/ 328959 h 495150"/>
                <a:gd name="connsiteX4" fmla="*/ 102117 w 415112"/>
                <a:gd name="connsiteY4" fmla="*/ 490884 h 495150"/>
                <a:gd name="connsiteX5" fmla="*/ 79924 w 415112"/>
                <a:gd name="connsiteY5" fmla="*/ 493170 h 495150"/>
                <a:gd name="connsiteX6" fmla="*/ 9629 w 415112"/>
                <a:gd name="connsiteY6" fmla="*/ 452593 h 495150"/>
                <a:gd name="connsiteX7" fmla="*/ 104 w 415112"/>
                <a:gd name="connsiteY7" fmla="*/ 432210 h 495150"/>
                <a:gd name="connsiteX8" fmla="*/ 104 w 415112"/>
                <a:gd name="connsiteY8" fmla="*/ 221231 h 495150"/>
                <a:gd name="connsiteX9" fmla="*/ 31537 w 415112"/>
                <a:gd name="connsiteY9" fmla="*/ 166748 h 495150"/>
                <a:gd name="connsiteX10" fmla="*/ 313001 w 415112"/>
                <a:gd name="connsiteY10" fmla="*/ 4251 h 495150"/>
                <a:gd name="connsiteX11" fmla="*/ 335194 w 415112"/>
                <a:gd name="connsiteY11" fmla="*/ 2061 h 49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112" h="495150">
                  <a:moveTo>
                    <a:pt x="405488" y="42542"/>
                  </a:moveTo>
                  <a:cubicBezTo>
                    <a:pt x="412127" y="47104"/>
                    <a:pt x="415775" y="54905"/>
                    <a:pt x="415013" y="62925"/>
                  </a:cubicBezTo>
                  <a:lnTo>
                    <a:pt x="415013" y="274380"/>
                  </a:lnTo>
                  <a:cubicBezTo>
                    <a:pt x="413804" y="296535"/>
                    <a:pt x="402136" y="316795"/>
                    <a:pt x="383581" y="328959"/>
                  </a:cubicBezTo>
                  <a:lnTo>
                    <a:pt x="102117" y="490884"/>
                  </a:lnTo>
                  <a:cubicBezTo>
                    <a:pt x="95678" y="495598"/>
                    <a:pt x="87191" y="496475"/>
                    <a:pt x="79924" y="493170"/>
                  </a:cubicBezTo>
                  <a:lnTo>
                    <a:pt x="9629" y="452593"/>
                  </a:lnTo>
                  <a:cubicBezTo>
                    <a:pt x="2971" y="448040"/>
                    <a:pt x="-677" y="440229"/>
                    <a:pt x="104" y="432210"/>
                  </a:cubicBezTo>
                  <a:lnTo>
                    <a:pt x="104" y="221231"/>
                  </a:lnTo>
                  <a:cubicBezTo>
                    <a:pt x="1285" y="199095"/>
                    <a:pt x="12963" y="178854"/>
                    <a:pt x="31537" y="166748"/>
                  </a:cubicBezTo>
                  <a:lnTo>
                    <a:pt x="313001" y="4251"/>
                  </a:lnTo>
                  <a:cubicBezTo>
                    <a:pt x="319439" y="-492"/>
                    <a:pt x="327955" y="-1331"/>
                    <a:pt x="335194" y="2061"/>
                  </a:cubicBezTo>
                  <a:close/>
                </a:path>
              </a:pathLst>
            </a:custGeom>
            <a:solidFill>
              <a:srgbClr val="000000">
                <a:alpha val="10000"/>
              </a:srgbClr>
            </a:solidFill>
            <a:ln w="9525" cap="flat">
              <a:noFill/>
              <a:prstDash val="solid"/>
              <a:miter/>
            </a:ln>
          </p:spPr>
          <p:txBody>
            <a:bodyPr rtlCol="0" anchor="ctr"/>
            <a:lstStyle/>
            <a:p>
              <a:pPr defTabSz="914378"/>
              <a:endParaRPr lang="en-US"/>
            </a:p>
          </p:txBody>
        </p:sp>
        <p:sp>
          <p:nvSpPr>
            <p:cNvPr id="524" name="Freeform: Shape 523">
              <a:extLst>
                <a:ext uri="{FF2B5EF4-FFF2-40B4-BE49-F238E27FC236}">
                  <a16:creationId xmlns:a16="http://schemas.microsoft.com/office/drawing/2014/main" xmlns="" id="{E9CF06E8-F3FC-48DF-979B-DE2C2FB0DDF3}"/>
                </a:ext>
              </a:extLst>
            </p:cNvPr>
            <p:cNvSpPr/>
            <p:nvPr/>
          </p:nvSpPr>
          <p:spPr>
            <a:xfrm>
              <a:off x="3779110" y="4082430"/>
              <a:ext cx="350067" cy="457622"/>
            </a:xfrm>
            <a:custGeom>
              <a:avLst/>
              <a:gdLst>
                <a:gd name="connsiteX0" fmla="*/ 349962 w 350067"/>
                <a:gd name="connsiteY0" fmla="*/ 25397 h 457622"/>
                <a:gd name="connsiteX1" fmla="*/ 349962 w 350067"/>
                <a:gd name="connsiteY1" fmla="*/ 236852 h 457622"/>
                <a:gd name="connsiteX2" fmla="*/ 318530 w 350067"/>
                <a:gd name="connsiteY2" fmla="*/ 291430 h 457622"/>
                <a:gd name="connsiteX3" fmla="*/ 37066 w 350067"/>
                <a:gd name="connsiteY3" fmla="*/ 453355 h 457622"/>
                <a:gd name="connsiteX4" fmla="*/ 14968 w 350067"/>
                <a:gd name="connsiteY4" fmla="*/ 455641 h 457622"/>
                <a:gd name="connsiteX5" fmla="*/ 9634 w 350067"/>
                <a:gd name="connsiteY5" fmla="*/ 452593 h 457622"/>
                <a:gd name="connsiteX6" fmla="*/ 109 w 350067"/>
                <a:gd name="connsiteY6" fmla="*/ 432210 h 457622"/>
                <a:gd name="connsiteX7" fmla="*/ 109 w 350067"/>
                <a:gd name="connsiteY7" fmla="*/ 221231 h 457622"/>
                <a:gd name="connsiteX8" fmla="*/ 31637 w 350067"/>
                <a:gd name="connsiteY8" fmla="*/ 166748 h 457622"/>
                <a:gd name="connsiteX9" fmla="*/ 313005 w 350067"/>
                <a:gd name="connsiteY9" fmla="*/ 4251 h 457622"/>
                <a:gd name="connsiteX10" fmla="*/ 335293 w 350067"/>
                <a:gd name="connsiteY10" fmla="*/ 2061 h 457622"/>
                <a:gd name="connsiteX11" fmla="*/ 340532 w 350067"/>
                <a:gd name="connsiteY11" fmla="*/ 5013 h 457622"/>
                <a:gd name="connsiteX12" fmla="*/ 349962 w 350067"/>
                <a:gd name="connsiteY12" fmla="*/ 25397 h 45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067" h="457622">
                  <a:moveTo>
                    <a:pt x="349962" y="25397"/>
                  </a:moveTo>
                  <a:lnTo>
                    <a:pt x="349962" y="236852"/>
                  </a:lnTo>
                  <a:cubicBezTo>
                    <a:pt x="348752" y="259007"/>
                    <a:pt x="337084" y="279267"/>
                    <a:pt x="318530" y="291430"/>
                  </a:cubicBezTo>
                  <a:lnTo>
                    <a:pt x="37066" y="453355"/>
                  </a:lnTo>
                  <a:cubicBezTo>
                    <a:pt x="30665" y="458070"/>
                    <a:pt x="22207" y="458946"/>
                    <a:pt x="14968" y="455641"/>
                  </a:cubicBezTo>
                  <a:lnTo>
                    <a:pt x="9634" y="452593"/>
                  </a:lnTo>
                  <a:cubicBezTo>
                    <a:pt x="2966" y="448059"/>
                    <a:pt x="-691" y="440239"/>
                    <a:pt x="109" y="432210"/>
                  </a:cubicBezTo>
                  <a:lnTo>
                    <a:pt x="109" y="221231"/>
                  </a:lnTo>
                  <a:cubicBezTo>
                    <a:pt x="1290" y="199076"/>
                    <a:pt x="13015" y="178816"/>
                    <a:pt x="31637" y="166748"/>
                  </a:cubicBezTo>
                  <a:lnTo>
                    <a:pt x="313005" y="4251"/>
                  </a:lnTo>
                  <a:cubicBezTo>
                    <a:pt x="319482" y="-492"/>
                    <a:pt x="328016" y="-1330"/>
                    <a:pt x="335293" y="2061"/>
                  </a:cubicBezTo>
                  <a:lnTo>
                    <a:pt x="340532" y="5013"/>
                  </a:lnTo>
                  <a:cubicBezTo>
                    <a:pt x="347133" y="9595"/>
                    <a:pt x="350743" y="17396"/>
                    <a:pt x="349962" y="25397"/>
                  </a:cubicBezTo>
                  <a:close/>
                </a:path>
              </a:pathLst>
            </a:custGeom>
            <a:solidFill>
              <a:srgbClr val="000000">
                <a:alpha val="30000"/>
              </a:srgbClr>
            </a:solidFill>
            <a:ln w="9525" cap="flat">
              <a:noFill/>
              <a:prstDash val="solid"/>
              <a:miter/>
            </a:ln>
          </p:spPr>
          <p:txBody>
            <a:bodyPr rtlCol="0" anchor="ctr"/>
            <a:lstStyle/>
            <a:p>
              <a:pPr defTabSz="914378"/>
              <a:endParaRPr lang="en-US"/>
            </a:p>
          </p:txBody>
        </p:sp>
        <p:sp>
          <p:nvSpPr>
            <p:cNvPr id="525" name="Freeform: Shape 524">
              <a:extLst>
                <a:ext uri="{FF2B5EF4-FFF2-40B4-BE49-F238E27FC236}">
                  <a16:creationId xmlns:a16="http://schemas.microsoft.com/office/drawing/2014/main" xmlns="" id="{09C794E5-1182-46B5-AA34-DCD6E6406ED1}"/>
                </a:ext>
              </a:extLst>
            </p:cNvPr>
            <p:cNvSpPr/>
            <p:nvPr/>
          </p:nvSpPr>
          <p:spPr>
            <a:xfrm>
              <a:off x="3784734" y="4085462"/>
              <a:ext cx="393962" cy="483552"/>
            </a:xfrm>
            <a:custGeom>
              <a:avLst/>
              <a:gdLst>
                <a:gd name="connsiteX0" fmla="*/ 384343 w 393962"/>
                <a:gd name="connsiteY0" fmla="*/ 30461 h 483552"/>
                <a:gd name="connsiteX1" fmla="*/ 393868 w 393962"/>
                <a:gd name="connsiteY1" fmla="*/ 50749 h 483552"/>
                <a:gd name="connsiteX2" fmla="*/ 393868 w 393962"/>
                <a:gd name="connsiteY2" fmla="*/ 262395 h 483552"/>
                <a:gd name="connsiteX3" fmla="*/ 362435 w 393962"/>
                <a:gd name="connsiteY3" fmla="*/ 316878 h 483552"/>
                <a:gd name="connsiteX4" fmla="*/ 80971 w 393962"/>
                <a:gd name="connsiteY4" fmla="*/ 479374 h 483552"/>
                <a:gd name="connsiteX5" fmla="*/ 58778 w 393962"/>
                <a:gd name="connsiteY5" fmla="*/ 481565 h 483552"/>
                <a:gd name="connsiteX6" fmla="*/ 9629 w 393962"/>
                <a:gd name="connsiteY6" fmla="*/ 452990 h 483552"/>
                <a:gd name="connsiteX7" fmla="*/ 104 w 393962"/>
                <a:gd name="connsiteY7" fmla="*/ 432606 h 483552"/>
                <a:gd name="connsiteX8" fmla="*/ 104 w 393962"/>
                <a:gd name="connsiteY8" fmla="*/ 221247 h 483552"/>
                <a:gd name="connsiteX9" fmla="*/ 31537 w 393962"/>
                <a:gd name="connsiteY9" fmla="*/ 166669 h 483552"/>
                <a:gd name="connsiteX10" fmla="*/ 313000 w 393962"/>
                <a:gd name="connsiteY10" fmla="*/ 4267 h 483552"/>
                <a:gd name="connsiteX11" fmla="*/ 335194 w 393962"/>
                <a:gd name="connsiteY11" fmla="*/ 1981 h 48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962" h="483552">
                  <a:moveTo>
                    <a:pt x="384343" y="30461"/>
                  </a:moveTo>
                  <a:cubicBezTo>
                    <a:pt x="390963" y="34995"/>
                    <a:pt x="394611" y="42758"/>
                    <a:pt x="393868" y="50749"/>
                  </a:cubicBezTo>
                  <a:lnTo>
                    <a:pt x="393868" y="262395"/>
                  </a:lnTo>
                  <a:cubicBezTo>
                    <a:pt x="392629" y="284512"/>
                    <a:pt x="380961" y="304733"/>
                    <a:pt x="362435" y="316878"/>
                  </a:cubicBezTo>
                  <a:lnTo>
                    <a:pt x="80971" y="479374"/>
                  </a:lnTo>
                  <a:cubicBezTo>
                    <a:pt x="74495" y="484022"/>
                    <a:pt x="66036" y="484851"/>
                    <a:pt x="58778" y="481565"/>
                  </a:cubicBezTo>
                  <a:lnTo>
                    <a:pt x="9629" y="452990"/>
                  </a:lnTo>
                  <a:cubicBezTo>
                    <a:pt x="2971" y="448437"/>
                    <a:pt x="-677" y="440627"/>
                    <a:pt x="104" y="432606"/>
                  </a:cubicBezTo>
                  <a:lnTo>
                    <a:pt x="104" y="221247"/>
                  </a:lnTo>
                  <a:cubicBezTo>
                    <a:pt x="1238" y="199072"/>
                    <a:pt x="12925" y="178775"/>
                    <a:pt x="31537" y="166669"/>
                  </a:cubicBezTo>
                  <a:lnTo>
                    <a:pt x="313000" y="4267"/>
                  </a:lnTo>
                  <a:cubicBezTo>
                    <a:pt x="319439" y="-448"/>
                    <a:pt x="327926" y="-1324"/>
                    <a:pt x="335194" y="1981"/>
                  </a:cubicBezTo>
                  <a:close/>
                </a:path>
              </a:pathLst>
            </a:custGeom>
            <a:solidFill>
              <a:srgbClr val="FF81AE"/>
            </a:solidFill>
            <a:ln w="9525" cap="flat">
              <a:noFill/>
              <a:prstDash val="solid"/>
              <a:miter/>
            </a:ln>
          </p:spPr>
          <p:txBody>
            <a:bodyPr rtlCol="0" anchor="ctr"/>
            <a:lstStyle/>
            <a:p>
              <a:pPr defTabSz="914378"/>
              <a:endParaRPr lang="en-US"/>
            </a:p>
          </p:txBody>
        </p:sp>
        <p:sp>
          <p:nvSpPr>
            <p:cNvPr id="526" name="Freeform: Shape 525">
              <a:extLst>
                <a:ext uri="{FF2B5EF4-FFF2-40B4-BE49-F238E27FC236}">
                  <a16:creationId xmlns:a16="http://schemas.microsoft.com/office/drawing/2014/main" xmlns="" id="{D0ECEDE4-03BC-4738-AB30-577252E89170}"/>
                </a:ext>
              </a:extLst>
            </p:cNvPr>
            <p:cNvSpPr/>
            <p:nvPr/>
          </p:nvSpPr>
          <p:spPr>
            <a:xfrm>
              <a:off x="3714058" y="4235176"/>
              <a:ext cx="365769" cy="333552"/>
            </a:xfrm>
            <a:custGeom>
              <a:avLst/>
              <a:gdLst>
                <a:gd name="connsiteX0" fmla="*/ 9629 w 365769"/>
                <a:gd name="connsiteY0" fmla="*/ 0 h 333552"/>
                <a:gd name="connsiteX1" fmla="*/ 365769 w 365769"/>
                <a:gd name="connsiteY1" fmla="*/ 205549 h 333552"/>
                <a:gd name="connsiteX2" fmla="*/ 151266 w 365769"/>
                <a:gd name="connsiteY2" fmla="*/ 329374 h 333552"/>
                <a:gd name="connsiteX3" fmla="*/ 129073 w 365769"/>
                <a:gd name="connsiteY3" fmla="*/ 331565 h 333552"/>
                <a:gd name="connsiteX4" fmla="*/ 79924 w 365769"/>
                <a:gd name="connsiteY4" fmla="*/ 302990 h 333552"/>
                <a:gd name="connsiteX5" fmla="*/ 9629 w 365769"/>
                <a:gd name="connsiteY5" fmla="*/ 262414 h 333552"/>
                <a:gd name="connsiteX6" fmla="*/ 104 w 365769"/>
                <a:gd name="connsiteY6" fmla="*/ 242030 h 333552"/>
                <a:gd name="connsiteX7" fmla="*/ 104 w 365769"/>
                <a:gd name="connsiteY7" fmla="*/ 30956 h 333552"/>
                <a:gd name="connsiteX8" fmla="*/ 9629 w 365769"/>
                <a:gd name="connsiteY8" fmla="*/ 0 h 33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9" h="333552">
                  <a:moveTo>
                    <a:pt x="9629" y="0"/>
                  </a:moveTo>
                  <a:lnTo>
                    <a:pt x="365769" y="205549"/>
                  </a:lnTo>
                  <a:lnTo>
                    <a:pt x="151266" y="329374"/>
                  </a:lnTo>
                  <a:cubicBezTo>
                    <a:pt x="144789" y="334023"/>
                    <a:pt x="136331" y="334851"/>
                    <a:pt x="129073" y="331565"/>
                  </a:cubicBezTo>
                  <a:lnTo>
                    <a:pt x="79924" y="302990"/>
                  </a:lnTo>
                  <a:lnTo>
                    <a:pt x="9629" y="262414"/>
                  </a:lnTo>
                  <a:cubicBezTo>
                    <a:pt x="2971" y="257861"/>
                    <a:pt x="-677" y="250050"/>
                    <a:pt x="104" y="242030"/>
                  </a:cubicBezTo>
                  <a:lnTo>
                    <a:pt x="104" y="30956"/>
                  </a:lnTo>
                  <a:cubicBezTo>
                    <a:pt x="609" y="19993"/>
                    <a:pt x="3886" y="9344"/>
                    <a:pt x="9629" y="0"/>
                  </a:cubicBezTo>
                  <a:close/>
                </a:path>
              </a:pathLst>
            </a:custGeom>
            <a:solidFill>
              <a:srgbClr val="000000">
                <a:alpha val="20000"/>
              </a:srgbClr>
            </a:solidFill>
            <a:ln w="9525" cap="flat">
              <a:noFill/>
              <a:prstDash val="solid"/>
              <a:miter/>
            </a:ln>
          </p:spPr>
          <p:txBody>
            <a:bodyPr rtlCol="0" anchor="ctr"/>
            <a:lstStyle/>
            <a:p>
              <a:pPr defTabSz="914378"/>
              <a:endParaRPr lang="en-US"/>
            </a:p>
          </p:txBody>
        </p:sp>
        <p:sp>
          <p:nvSpPr>
            <p:cNvPr id="527" name="Freeform: Shape 526">
              <a:extLst>
                <a:ext uri="{FF2B5EF4-FFF2-40B4-BE49-F238E27FC236}">
                  <a16:creationId xmlns:a16="http://schemas.microsoft.com/office/drawing/2014/main" xmlns="" id="{79BA119C-5990-4495-8F9D-BAF560FEBA85}"/>
                </a:ext>
              </a:extLst>
            </p:cNvPr>
            <p:cNvSpPr/>
            <p:nvPr/>
          </p:nvSpPr>
          <p:spPr>
            <a:xfrm>
              <a:off x="3833744" y="4113163"/>
              <a:ext cx="344899" cy="455851"/>
            </a:xfrm>
            <a:custGeom>
              <a:avLst/>
              <a:gdLst>
                <a:gd name="connsiteX0" fmla="*/ 148 w 344899"/>
                <a:gd name="connsiteY0" fmla="*/ 433290 h 455851"/>
                <a:gd name="connsiteX1" fmla="*/ 148 w 344899"/>
                <a:gd name="connsiteY1" fmla="*/ 221930 h 455851"/>
                <a:gd name="connsiteX2" fmla="*/ 31580 w 344899"/>
                <a:gd name="connsiteY2" fmla="*/ 167447 h 455851"/>
                <a:gd name="connsiteX3" fmla="*/ 313044 w 344899"/>
                <a:gd name="connsiteY3" fmla="*/ 4950 h 455851"/>
                <a:gd name="connsiteX4" fmla="*/ 339952 w 344899"/>
                <a:gd name="connsiteY4" fmla="*/ 6246 h 455851"/>
                <a:gd name="connsiteX5" fmla="*/ 344476 w 344899"/>
                <a:gd name="connsiteY5" fmla="*/ 23048 h 455851"/>
                <a:gd name="connsiteX6" fmla="*/ 344476 w 344899"/>
                <a:gd name="connsiteY6" fmla="*/ 234693 h 455851"/>
                <a:gd name="connsiteX7" fmla="*/ 313044 w 344899"/>
                <a:gd name="connsiteY7" fmla="*/ 289176 h 455851"/>
                <a:gd name="connsiteX8" fmla="*/ 31580 w 344899"/>
                <a:gd name="connsiteY8" fmla="*/ 451673 h 455851"/>
                <a:gd name="connsiteX9" fmla="*/ 9387 w 344899"/>
                <a:gd name="connsiteY9" fmla="*/ 453864 h 455851"/>
                <a:gd name="connsiteX10" fmla="*/ 148 w 344899"/>
                <a:gd name="connsiteY10" fmla="*/ 433290 h 4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899" h="455851">
                  <a:moveTo>
                    <a:pt x="148" y="433290"/>
                  </a:moveTo>
                  <a:lnTo>
                    <a:pt x="148" y="221930"/>
                  </a:lnTo>
                  <a:cubicBezTo>
                    <a:pt x="1338" y="199794"/>
                    <a:pt x="13016" y="179563"/>
                    <a:pt x="31580" y="167447"/>
                  </a:cubicBezTo>
                  <a:lnTo>
                    <a:pt x="313044" y="4950"/>
                  </a:lnTo>
                  <a:cubicBezTo>
                    <a:pt x="320835" y="-2127"/>
                    <a:pt x="332884" y="-1546"/>
                    <a:pt x="339952" y="6246"/>
                  </a:cubicBezTo>
                  <a:cubicBezTo>
                    <a:pt x="344076" y="10789"/>
                    <a:pt x="345762" y="17047"/>
                    <a:pt x="344476" y="23048"/>
                  </a:cubicBezTo>
                  <a:lnTo>
                    <a:pt x="344476" y="234693"/>
                  </a:lnTo>
                  <a:cubicBezTo>
                    <a:pt x="343238" y="256810"/>
                    <a:pt x="331570" y="277032"/>
                    <a:pt x="313044" y="289176"/>
                  </a:cubicBezTo>
                  <a:lnTo>
                    <a:pt x="31580" y="451673"/>
                  </a:lnTo>
                  <a:cubicBezTo>
                    <a:pt x="25103" y="456321"/>
                    <a:pt x="16645" y="457150"/>
                    <a:pt x="9387" y="453864"/>
                  </a:cubicBezTo>
                  <a:cubicBezTo>
                    <a:pt x="2757" y="449225"/>
                    <a:pt x="-786" y="441329"/>
                    <a:pt x="148" y="433290"/>
                  </a:cubicBezTo>
                  <a:close/>
                </a:path>
              </a:pathLst>
            </a:custGeom>
            <a:solidFill>
              <a:srgbClr val="FF81AE"/>
            </a:solidFill>
            <a:ln w="9525" cap="flat">
              <a:noFill/>
              <a:prstDash val="solid"/>
              <a:miter/>
            </a:ln>
          </p:spPr>
          <p:txBody>
            <a:bodyPr rtlCol="0" anchor="ctr"/>
            <a:lstStyle/>
            <a:p>
              <a:pPr defTabSz="914378"/>
              <a:endParaRPr lang="en-US"/>
            </a:p>
          </p:txBody>
        </p:sp>
        <p:sp>
          <p:nvSpPr>
            <p:cNvPr id="528" name="Freeform: Shape 527">
              <a:extLst>
                <a:ext uri="{FF2B5EF4-FFF2-40B4-BE49-F238E27FC236}">
                  <a16:creationId xmlns:a16="http://schemas.microsoft.com/office/drawing/2014/main" xmlns="" id="{1A70CC3B-E125-4C6F-AF41-90B610D7CE27}"/>
                </a:ext>
              </a:extLst>
            </p:cNvPr>
            <p:cNvSpPr/>
            <p:nvPr/>
          </p:nvSpPr>
          <p:spPr>
            <a:xfrm>
              <a:off x="3833744" y="4113163"/>
              <a:ext cx="344899" cy="455851"/>
            </a:xfrm>
            <a:custGeom>
              <a:avLst/>
              <a:gdLst>
                <a:gd name="connsiteX0" fmla="*/ 148 w 344899"/>
                <a:gd name="connsiteY0" fmla="*/ 433290 h 455851"/>
                <a:gd name="connsiteX1" fmla="*/ 148 w 344899"/>
                <a:gd name="connsiteY1" fmla="*/ 221930 h 455851"/>
                <a:gd name="connsiteX2" fmla="*/ 31580 w 344899"/>
                <a:gd name="connsiteY2" fmla="*/ 167447 h 455851"/>
                <a:gd name="connsiteX3" fmla="*/ 313044 w 344899"/>
                <a:gd name="connsiteY3" fmla="*/ 4950 h 455851"/>
                <a:gd name="connsiteX4" fmla="*/ 339952 w 344899"/>
                <a:gd name="connsiteY4" fmla="*/ 6246 h 455851"/>
                <a:gd name="connsiteX5" fmla="*/ 344476 w 344899"/>
                <a:gd name="connsiteY5" fmla="*/ 23048 h 455851"/>
                <a:gd name="connsiteX6" fmla="*/ 344476 w 344899"/>
                <a:gd name="connsiteY6" fmla="*/ 234693 h 455851"/>
                <a:gd name="connsiteX7" fmla="*/ 313044 w 344899"/>
                <a:gd name="connsiteY7" fmla="*/ 289176 h 455851"/>
                <a:gd name="connsiteX8" fmla="*/ 31580 w 344899"/>
                <a:gd name="connsiteY8" fmla="*/ 451673 h 455851"/>
                <a:gd name="connsiteX9" fmla="*/ 9387 w 344899"/>
                <a:gd name="connsiteY9" fmla="*/ 453864 h 455851"/>
                <a:gd name="connsiteX10" fmla="*/ 148 w 344899"/>
                <a:gd name="connsiteY10" fmla="*/ 433290 h 4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899" h="455851">
                  <a:moveTo>
                    <a:pt x="148" y="433290"/>
                  </a:moveTo>
                  <a:lnTo>
                    <a:pt x="148" y="221930"/>
                  </a:lnTo>
                  <a:cubicBezTo>
                    <a:pt x="1338" y="199794"/>
                    <a:pt x="13016" y="179563"/>
                    <a:pt x="31580" y="167447"/>
                  </a:cubicBezTo>
                  <a:lnTo>
                    <a:pt x="313044" y="4950"/>
                  </a:lnTo>
                  <a:cubicBezTo>
                    <a:pt x="320835" y="-2127"/>
                    <a:pt x="332884" y="-1546"/>
                    <a:pt x="339952" y="6246"/>
                  </a:cubicBezTo>
                  <a:cubicBezTo>
                    <a:pt x="344076" y="10789"/>
                    <a:pt x="345762" y="17047"/>
                    <a:pt x="344476" y="23048"/>
                  </a:cubicBezTo>
                  <a:lnTo>
                    <a:pt x="344476" y="234693"/>
                  </a:lnTo>
                  <a:cubicBezTo>
                    <a:pt x="343238" y="256810"/>
                    <a:pt x="331570" y="277032"/>
                    <a:pt x="313044" y="289176"/>
                  </a:cubicBezTo>
                  <a:lnTo>
                    <a:pt x="31580" y="451673"/>
                  </a:lnTo>
                  <a:cubicBezTo>
                    <a:pt x="25103" y="456321"/>
                    <a:pt x="16645" y="457150"/>
                    <a:pt x="9387" y="453864"/>
                  </a:cubicBezTo>
                  <a:cubicBezTo>
                    <a:pt x="2757" y="449225"/>
                    <a:pt x="-786" y="441329"/>
                    <a:pt x="148" y="433290"/>
                  </a:cubicBezTo>
                  <a:close/>
                </a:path>
              </a:pathLst>
            </a:custGeom>
            <a:solidFill>
              <a:srgbClr val="FFFFFF">
                <a:alpha val="30000"/>
              </a:srgbClr>
            </a:solidFill>
            <a:ln w="9525" cap="flat">
              <a:noFill/>
              <a:prstDash val="solid"/>
              <a:miter/>
            </a:ln>
          </p:spPr>
          <p:txBody>
            <a:bodyPr rtlCol="0" anchor="ctr"/>
            <a:lstStyle/>
            <a:p>
              <a:pPr defTabSz="914378"/>
              <a:endParaRPr lang="en-US"/>
            </a:p>
          </p:txBody>
        </p:sp>
        <p:sp>
          <p:nvSpPr>
            <p:cNvPr id="529" name="Freeform: Shape 528">
              <a:extLst>
                <a:ext uri="{FF2B5EF4-FFF2-40B4-BE49-F238E27FC236}">
                  <a16:creationId xmlns:a16="http://schemas.microsoft.com/office/drawing/2014/main" xmlns="" id="{408574D1-70FF-419C-B8BF-8CC2D8358F98}"/>
                </a:ext>
              </a:extLst>
            </p:cNvPr>
            <p:cNvSpPr/>
            <p:nvPr/>
          </p:nvSpPr>
          <p:spPr>
            <a:xfrm>
              <a:off x="3858086" y="4141926"/>
              <a:ext cx="295275" cy="399002"/>
            </a:xfrm>
            <a:custGeom>
              <a:avLst/>
              <a:gdLst>
                <a:gd name="connsiteX0" fmla="*/ 6001 w 295275"/>
                <a:gd name="connsiteY0" fmla="*/ 174212 h 399002"/>
                <a:gd name="connsiteX1" fmla="*/ 0 w 295275"/>
                <a:gd name="connsiteY1" fmla="*/ 193262 h 399002"/>
                <a:gd name="connsiteX2" fmla="*/ 0 w 295275"/>
                <a:gd name="connsiteY2" fmla="*/ 399002 h 399002"/>
                <a:gd name="connsiteX3" fmla="*/ 276225 w 295275"/>
                <a:gd name="connsiteY3" fmla="*/ 239268 h 399002"/>
                <a:gd name="connsiteX4" fmla="*/ 295275 w 295275"/>
                <a:gd name="connsiteY4" fmla="*/ 205740 h 399002"/>
                <a:gd name="connsiteX5" fmla="*/ 295275 w 295275"/>
                <a:gd name="connsiteY5" fmla="*/ 0 h 399002"/>
                <a:gd name="connsiteX6" fmla="*/ 19050 w 295275"/>
                <a:gd name="connsiteY6" fmla="*/ 159734 h 399002"/>
                <a:gd name="connsiteX7" fmla="*/ 6001 w 295275"/>
                <a:gd name="connsiteY7" fmla="*/ 174212 h 39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75" h="399002">
                  <a:moveTo>
                    <a:pt x="6001" y="174212"/>
                  </a:moveTo>
                  <a:cubicBezTo>
                    <a:pt x="2476" y="179984"/>
                    <a:pt x="419" y="186519"/>
                    <a:pt x="0" y="193262"/>
                  </a:cubicBezTo>
                  <a:lnTo>
                    <a:pt x="0" y="399002"/>
                  </a:lnTo>
                  <a:lnTo>
                    <a:pt x="276225" y="239268"/>
                  </a:lnTo>
                  <a:cubicBezTo>
                    <a:pt x="287179" y="231419"/>
                    <a:pt x="294141" y="219170"/>
                    <a:pt x="295275" y="205740"/>
                  </a:cubicBezTo>
                  <a:lnTo>
                    <a:pt x="295275" y="0"/>
                  </a:lnTo>
                  <a:lnTo>
                    <a:pt x="19050" y="159734"/>
                  </a:lnTo>
                  <a:cubicBezTo>
                    <a:pt x="13583" y="163420"/>
                    <a:pt x="9096" y="168392"/>
                    <a:pt x="6001" y="174212"/>
                  </a:cubicBezTo>
                  <a:close/>
                </a:path>
              </a:pathLst>
            </a:custGeom>
            <a:solidFill>
              <a:srgbClr val="FFFFFF">
                <a:alpha val="30000"/>
              </a:srgbClr>
            </a:solidFill>
            <a:ln w="9525" cap="flat">
              <a:noFill/>
              <a:prstDash val="solid"/>
              <a:miter/>
            </a:ln>
          </p:spPr>
          <p:txBody>
            <a:bodyPr rtlCol="0" anchor="ctr"/>
            <a:lstStyle/>
            <a:p>
              <a:pPr defTabSz="914378"/>
              <a:endParaRPr lang="en-US"/>
            </a:p>
          </p:txBody>
        </p:sp>
        <p:sp>
          <p:nvSpPr>
            <p:cNvPr id="530" name="Freeform: Shape 529">
              <a:extLst>
                <a:ext uri="{FF2B5EF4-FFF2-40B4-BE49-F238E27FC236}">
                  <a16:creationId xmlns:a16="http://schemas.microsoft.com/office/drawing/2014/main" xmlns="" id="{19546014-ECD7-42DC-86B2-1CB8A601AA55}"/>
                </a:ext>
              </a:extLst>
            </p:cNvPr>
            <p:cNvSpPr/>
            <p:nvPr/>
          </p:nvSpPr>
          <p:spPr>
            <a:xfrm>
              <a:off x="3820748" y="3983012"/>
              <a:ext cx="221214" cy="237971"/>
            </a:xfrm>
            <a:custGeom>
              <a:avLst/>
              <a:gdLst>
                <a:gd name="connsiteX0" fmla="*/ 0 w 221214"/>
                <a:gd name="connsiteY0" fmla="*/ 141007 h 237971"/>
                <a:gd name="connsiteX1" fmla="*/ 27051 w 221214"/>
                <a:gd name="connsiteY1" fmla="*/ 94144 h 237971"/>
                <a:gd name="connsiteX2" fmla="*/ 181928 w 221214"/>
                <a:gd name="connsiteY2" fmla="*/ 4704 h 237971"/>
                <a:gd name="connsiteX3" fmla="*/ 216513 w 221214"/>
                <a:gd name="connsiteY3" fmla="*/ 10248 h 237971"/>
                <a:gd name="connsiteX4" fmla="*/ 221075 w 221214"/>
                <a:gd name="connsiteY4" fmla="*/ 27374 h 237971"/>
                <a:gd name="connsiteX5" fmla="*/ 221075 w 221214"/>
                <a:gd name="connsiteY5" fmla="*/ 117194 h 237971"/>
                <a:gd name="connsiteX6" fmla="*/ 196787 w 221214"/>
                <a:gd name="connsiteY6" fmla="*/ 117194 h 237971"/>
                <a:gd name="connsiteX7" fmla="*/ 196787 w 221214"/>
                <a:gd name="connsiteY7" fmla="*/ 27850 h 237971"/>
                <a:gd name="connsiteX8" fmla="*/ 196787 w 221214"/>
                <a:gd name="connsiteY8" fmla="*/ 25088 h 237971"/>
                <a:gd name="connsiteX9" fmla="*/ 194310 w 221214"/>
                <a:gd name="connsiteY9" fmla="*/ 26231 h 237971"/>
                <a:gd name="connsiteX10" fmla="*/ 39434 w 221214"/>
                <a:gd name="connsiteY10" fmla="*/ 115575 h 237971"/>
                <a:gd name="connsiteX11" fmla="*/ 24574 w 221214"/>
                <a:gd name="connsiteY11" fmla="*/ 141388 h 237971"/>
                <a:gd name="connsiteX12" fmla="*/ 24574 w 221214"/>
                <a:gd name="connsiteY12" fmla="*/ 230828 h 237971"/>
                <a:gd name="connsiteX13" fmla="*/ 286 w 221214"/>
                <a:gd name="connsiteY13" fmla="*/ 230828 h 23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214" h="237971">
                  <a:moveTo>
                    <a:pt x="0" y="141007"/>
                  </a:moveTo>
                  <a:cubicBezTo>
                    <a:pt x="781" y="121890"/>
                    <a:pt x="10887" y="104383"/>
                    <a:pt x="27051" y="94144"/>
                  </a:cubicBezTo>
                  <a:lnTo>
                    <a:pt x="181928" y="4704"/>
                  </a:lnTo>
                  <a:cubicBezTo>
                    <a:pt x="193005" y="-3316"/>
                    <a:pt x="208493" y="-830"/>
                    <a:pt x="216513" y="10248"/>
                  </a:cubicBezTo>
                  <a:cubicBezTo>
                    <a:pt x="220094" y="15191"/>
                    <a:pt x="221723" y="21297"/>
                    <a:pt x="221075" y="27374"/>
                  </a:cubicBezTo>
                  <a:lnTo>
                    <a:pt x="221075" y="117194"/>
                  </a:lnTo>
                  <a:cubicBezTo>
                    <a:pt x="221075" y="128339"/>
                    <a:pt x="196787" y="128339"/>
                    <a:pt x="196787" y="117194"/>
                  </a:cubicBezTo>
                  <a:lnTo>
                    <a:pt x="196787" y="27850"/>
                  </a:lnTo>
                  <a:cubicBezTo>
                    <a:pt x="196920" y="26935"/>
                    <a:pt x="196920" y="26002"/>
                    <a:pt x="196787" y="25088"/>
                  </a:cubicBezTo>
                  <a:cubicBezTo>
                    <a:pt x="195910" y="25354"/>
                    <a:pt x="195081" y="25745"/>
                    <a:pt x="194310" y="26231"/>
                  </a:cubicBezTo>
                  <a:lnTo>
                    <a:pt x="39434" y="115575"/>
                  </a:lnTo>
                  <a:cubicBezTo>
                    <a:pt x="30871" y="121528"/>
                    <a:pt x="25422" y="130996"/>
                    <a:pt x="24574" y="141388"/>
                  </a:cubicBezTo>
                  <a:lnTo>
                    <a:pt x="24574" y="230828"/>
                  </a:lnTo>
                  <a:cubicBezTo>
                    <a:pt x="24574" y="240353"/>
                    <a:pt x="286" y="240353"/>
                    <a:pt x="286" y="230828"/>
                  </a:cubicBezTo>
                  <a:close/>
                </a:path>
              </a:pathLst>
            </a:custGeom>
            <a:solidFill>
              <a:srgbClr val="263238"/>
            </a:solidFill>
            <a:ln w="9525" cap="flat">
              <a:noFill/>
              <a:prstDash val="solid"/>
              <a:miter/>
            </a:ln>
          </p:spPr>
          <p:txBody>
            <a:bodyPr rtlCol="0" anchor="ctr"/>
            <a:lstStyle/>
            <a:p>
              <a:pPr defTabSz="914378"/>
              <a:endParaRPr lang="en-US"/>
            </a:p>
          </p:txBody>
        </p:sp>
      </p:grpSp>
      <p:grpSp>
        <p:nvGrpSpPr>
          <p:cNvPr id="531" name="Graphic 4">
            <a:extLst>
              <a:ext uri="{FF2B5EF4-FFF2-40B4-BE49-F238E27FC236}">
                <a16:creationId xmlns:a16="http://schemas.microsoft.com/office/drawing/2014/main" xmlns="" id="{14C19EBE-7637-446D-98FD-B053B8939CC3}"/>
              </a:ext>
            </a:extLst>
          </p:cNvPr>
          <p:cNvGrpSpPr/>
          <p:nvPr/>
        </p:nvGrpSpPr>
        <p:grpSpPr>
          <a:xfrm>
            <a:off x="6551916" y="1304109"/>
            <a:ext cx="563593" cy="348179"/>
            <a:chOff x="3054158" y="1497283"/>
            <a:chExt cx="608745" cy="376073"/>
          </a:xfrm>
        </p:grpSpPr>
        <p:grpSp>
          <p:nvGrpSpPr>
            <p:cNvPr id="532" name="Graphic 4">
              <a:extLst>
                <a:ext uri="{FF2B5EF4-FFF2-40B4-BE49-F238E27FC236}">
                  <a16:creationId xmlns:a16="http://schemas.microsoft.com/office/drawing/2014/main" xmlns="" id="{8E8217CB-CA9C-45B0-84DB-0A53234E7E52}"/>
                </a:ext>
              </a:extLst>
            </p:cNvPr>
            <p:cNvGrpSpPr/>
            <p:nvPr/>
          </p:nvGrpSpPr>
          <p:grpSpPr>
            <a:xfrm>
              <a:off x="3054158" y="1497283"/>
              <a:ext cx="608745" cy="376073"/>
              <a:chOff x="3054158" y="1497283"/>
              <a:chExt cx="608745" cy="376073"/>
            </a:xfrm>
          </p:grpSpPr>
          <p:sp>
            <p:nvSpPr>
              <p:cNvPr id="533" name="Freeform: Shape 532">
                <a:extLst>
                  <a:ext uri="{FF2B5EF4-FFF2-40B4-BE49-F238E27FC236}">
                    <a16:creationId xmlns:a16="http://schemas.microsoft.com/office/drawing/2014/main" xmlns="" id="{69C5B84C-8049-47B9-A978-8B9950BCFD15}"/>
                  </a:ext>
                </a:extLst>
              </p:cNvPr>
              <p:cNvSpPr/>
              <p:nvPr/>
            </p:nvSpPr>
            <p:spPr>
              <a:xfrm>
                <a:off x="3054158" y="1497283"/>
                <a:ext cx="608745" cy="376073"/>
              </a:xfrm>
              <a:custGeom>
                <a:avLst/>
                <a:gdLst>
                  <a:gd name="connsiteX0" fmla="*/ 555706 w 608745"/>
                  <a:gd name="connsiteY0" fmla="*/ 376074 h 376073"/>
                  <a:gd name="connsiteX1" fmla="*/ 444168 w 608745"/>
                  <a:gd name="connsiteY1" fmla="*/ 317685 h 376073"/>
                  <a:gd name="connsiteX2" fmla="*/ 255097 w 608745"/>
                  <a:gd name="connsiteY2" fmla="*/ 328830 h 376073"/>
                  <a:gd name="connsiteX3" fmla="*/ 4018 w 608745"/>
                  <a:gd name="connsiteY3" fmla="*/ 140901 h 376073"/>
                  <a:gd name="connsiteX4" fmla="*/ 356443 w 608745"/>
                  <a:gd name="connsiteY4" fmla="*/ 979 h 376073"/>
                  <a:gd name="connsiteX5" fmla="*/ 524750 w 608745"/>
                  <a:gd name="connsiteY5" fmla="*/ 292539 h 3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745" h="376073">
                    <a:moveTo>
                      <a:pt x="555706" y="376074"/>
                    </a:moveTo>
                    <a:lnTo>
                      <a:pt x="444168" y="317685"/>
                    </a:lnTo>
                    <a:cubicBezTo>
                      <a:pt x="444168" y="317685"/>
                      <a:pt x="373302" y="335783"/>
                      <a:pt x="255097" y="328830"/>
                    </a:cubicBezTo>
                    <a:cubicBezTo>
                      <a:pt x="80123" y="318447"/>
                      <a:pt x="-21985" y="244629"/>
                      <a:pt x="4018" y="140901"/>
                    </a:cubicBezTo>
                    <a:cubicBezTo>
                      <a:pt x="30688" y="34602"/>
                      <a:pt x="147655" y="-7117"/>
                      <a:pt x="356443" y="979"/>
                    </a:cubicBezTo>
                    <a:cubicBezTo>
                      <a:pt x="617333" y="11171"/>
                      <a:pt x="680293" y="187955"/>
                      <a:pt x="524750" y="292539"/>
                    </a:cubicBezTo>
                    <a:close/>
                  </a:path>
                </a:pathLst>
              </a:custGeom>
              <a:solidFill>
                <a:srgbClr val="FF81AE"/>
              </a:solidFill>
              <a:ln w="9525" cap="flat">
                <a:noFill/>
                <a:prstDash val="solid"/>
                <a:miter/>
              </a:ln>
            </p:spPr>
            <p:txBody>
              <a:bodyPr rtlCol="0" anchor="ctr"/>
              <a:lstStyle/>
              <a:p>
                <a:pPr defTabSz="914378"/>
                <a:endParaRPr lang="en-US"/>
              </a:p>
            </p:txBody>
          </p:sp>
          <p:sp>
            <p:nvSpPr>
              <p:cNvPr id="534" name="Freeform: Shape 533">
                <a:extLst>
                  <a:ext uri="{FF2B5EF4-FFF2-40B4-BE49-F238E27FC236}">
                    <a16:creationId xmlns:a16="http://schemas.microsoft.com/office/drawing/2014/main" xmlns="" id="{741CC3EB-EF4E-4D79-8273-5778A8E1148F}"/>
                  </a:ext>
                </a:extLst>
              </p:cNvPr>
              <p:cNvSpPr/>
              <p:nvPr/>
            </p:nvSpPr>
            <p:spPr>
              <a:xfrm>
                <a:off x="3054158" y="1497283"/>
                <a:ext cx="608745" cy="376073"/>
              </a:xfrm>
              <a:custGeom>
                <a:avLst/>
                <a:gdLst>
                  <a:gd name="connsiteX0" fmla="*/ 555706 w 608745"/>
                  <a:gd name="connsiteY0" fmla="*/ 376074 h 376073"/>
                  <a:gd name="connsiteX1" fmla="*/ 444168 w 608745"/>
                  <a:gd name="connsiteY1" fmla="*/ 317685 h 376073"/>
                  <a:gd name="connsiteX2" fmla="*/ 255097 w 608745"/>
                  <a:gd name="connsiteY2" fmla="*/ 328830 h 376073"/>
                  <a:gd name="connsiteX3" fmla="*/ 4018 w 608745"/>
                  <a:gd name="connsiteY3" fmla="*/ 140901 h 376073"/>
                  <a:gd name="connsiteX4" fmla="*/ 356443 w 608745"/>
                  <a:gd name="connsiteY4" fmla="*/ 979 h 376073"/>
                  <a:gd name="connsiteX5" fmla="*/ 524750 w 608745"/>
                  <a:gd name="connsiteY5" fmla="*/ 292539 h 3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745" h="376073">
                    <a:moveTo>
                      <a:pt x="555706" y="376074"/>
                    </a:moveTo>
                    <a:lnTo>
                      <a:pt x="444168" y="317685"/>
                    </a:lnTo>
                    <a:cubicBezTo>
                      <a:pt x="444168" y="317685"/>
                      <a:pt x="373302" y="335783"/>
                      <a:pt x="255097" y="328830"/>
                    </a:cubicBezTo>
                    <a:cubicBezTo>
                      <a:pt x="80123" y="318447"/>
                      <a:pt x="-21985" y="244629"/>
                      <a:pt x="4018" y="140901"/>
                    </a:cubicBezTo>
                    <a:cubicBezTo>
                      <a:pt x="30688" y="34602"/>
                      <a:pt x="147655" y="-7117"/>
                      <a:pt x="356443" y="979"/>
                    </a:cubicBezTo>
                    <a:cubicBezTo>
                      <a:pt x="617333" y="11171"/>
                      <a:pt x="680293" y="187955"/>
                      <a:pt x="524750" y="292539"/>
                    </a:cubicBezTo>
                    <a:close/>
                  </a:path>
                </a:pathLst>
              </a:custGeom>
              <a:solidFill>
                <a:srgbClr val="FFFFFF">
                  <a:alpha val="70000"/>
                </a:srgbClr>
              </a:solidFill>
              <a:ln w="9525" cap="flat">
                <a:noFill/>
                <a:prstDash val="solid"/>
                <a:miter/>
              </a:ln>
            </p:spPr>
            <p:txBody>
              <a:bodyPr rtlCol="0" anchor="ctr"/>
              <a:lstStyle/>
              <a:p>
                <a:pPr defTabSz="914378"/>
                <a:endParaRPr lang="en-US"/>
              </a:p>
            </p:txBody>
          </p:sp>
        </p:grpSp>
        <p:sp>
          <p:nvSpPr>
            <p:cNvPr id="535" name="Freeform: Shape 534">
              <a:extLst>
                <a:ext uri="{FF2B5EF4-FFF2-40B4-BE49-F238E27FC236}">
                  <a16:creationId xmlns:a16="http://schemas.microsoft.com/office/drawing/2014/main" xmlns="" id="{08EA7FD1-E28A-4F70-810C-93B441100DEF}"/>
                </a:ext>
              </a:extLst>
            </p:cNvPr>
            <p:cNvSpPr/>
            <p:nvPr/>
          </p:nvSpPr>
          <p:spPr>
            <a:xfrm>
              <a:off x="3462417" y="1638184"/>
              <a:ext cx="55625" cy="55626"/>
            </a:xfrm>
            <a:custGeom>
              <a:avLst/>
              <a:gdLst>
                <a:gd name="connsiteX0" fmla="*/ 0 w 55625"/>
                <a:gd name="connsiteY0" fmla="*/ 27813 h 55626"/>
                <a:gd name="connsiteX1" fmla="*/ 27813 w 55625"/>
                <a:gd name="connsiteY1" fmla="*/ 55626 h 55626"/>
                <a:gd name="connsiteX2" fmla="*/ 55626 w 55625"/>
                <a:gd name="connsiteY2" fmla="*/ 27813 h 55626"/>
                <a:gd name="connsiteX3" fmla="*/ 27813 w 55625"/>
                <a:gd name="connsiteY3" fmla="*/ 0 h 55626"/>
                <a:gd name="connsiteX4" fmla="*/ 0 w 55625"/>
                <a:gd name="connsiteY4" fmla="*/ 27623 h 55626"/>
                <a:gd name="connsiteX5" fmla="*/ 0 w 55625"/>
                <a:gd name="connsiteY5" fmla="*/ 27813 h 5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5" h="55626">
                  <a:moveTo>
                    <a:pt x="0" y="27813"/>
                  </a:moveTo>
                  <a:cubicBezTo>
                    <a:pt x="0" y="43177"/>
                    <a:pt x="12449" y="55626"/>
                    <a:pt x="27813" y="55626"/>
                  </a:cubicBezTo>
                  <a:cubicBezTo>
                    <a:pt x="43177" y="55626"/>
                    <a:pt x="55626" y="43177"/>
                    <a:pt x="55626" y="27813"/>
                  </a:cubicBezTo>
                  <a:cubicBezTo>
                    <a:pt x="55626" y="12449"/>
                    <a:pt x="43177" y="0"/>
                    <a:pt x="27813" y="0"/>
                  </a:cubicBezTo>
                  <a:cubicBezTo>
                    <a:pt x="12506" y="-57"/>
                    <a:pt x="57" y="12316"/>
                    <a:pt x="0" y="27623"/>
                  </a:cubicBezTo>
                  <a:cubicBezTo>
                    <a:pt x="0" y="27689"/>
                    <a:pt x="0" y="27747"/>
                    <a:pt x="0" y="27813"/>
                  </a:cubicBezTo>
                  <a:close/>
                </a:path>
              </a:pathLst>
            </a:custGeom>
            <a:solidFill>
              <a:srgbClr val="FFFFFF"/>
            </a:solidFill>
            <a:ln w="9525" cap="flat">
              <a:noFill/>
              <a:prstDash val="solid"/>
              <a:miter/>
            </a:ln>
          </p:spPr>
          <p:txBody>
            <a:bodyPr rtlCol="0" anchor="ctr"/>
            <a:lstStyle/>
            <a:p>
              <a:pPr defTabSz="914378"/>
              <a:endParaRPr lang="en-US"/>
            </a:p>
          </p:txBody>
        </p:sp>
        <p:sp>
          <p:nvSpPr>
            <p:cNvPr id="536" name="Freeform: Shape 535">
              <a:extLst>
                <a:ext uri="{FF2B5EF4-FFF2-40B4-BE49-F238E27FC236}">
                  <a16:creationId xmlns:a16="http://schemas.microsoft.com/office/drawing/2014/main" xmlns="" id="{E0EFC1BF-3672-4F00-86F3-483048683F33}"/>
                </a:ext>
              </a:extLst>
            </p:cNvPr>
            <p:cNvSpPr/>
            <p:nvPr/>
          </p:nvSpPr>
          <p:spPr>
            <a:xfrm>
              <a:off x="3331639" y="1638184"/>
              <a:ext cx="55625" cy="55626"/>
            </a:xfrm>
            <a:custGeom>
              <a:avLst/>
              <a:gdLst>
                <a:gd name="connsiteX0" fmla="*/ 0 w 55625"/>
                <a:gd name="connsiteY0" fmla="*/ 27813 h 55626"/>
                <a:gd name="connsiteX1" fmla="*/ 27813 w 55625"/>
                <a:gd name="connsiteY1" fmla="*/ 55626 h 55626"/>
                <a:gd name="connsiteX2" fmla="*/ 55626 w 55625"/>
                <a:gd name="connsiteY2" fmla="*/ 27813 h 55626"/>
                <a:gd name="connsiteX3" fmla="*/ 27813 w 55625"/>
                <a:gd name="connsiteY3" fmla="*/ 0 h 55626"/>
                <a:gd name="connsiteX4" fmla="*/ 0 w 55625"/>
                <a:gd name="connsiteY4" fmla="*/ 27623 h 55626"/>
                <a:gd name="connsiteX5" fmla="*/ 0 w 55625"/>
                <a:gd name="connsiteY5" fmla="*/ 27813 h 5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5" h="55626">
                  <a:moveTo>
                    <a:pt x="0" y="27813"/>
                  </a:moveTo>
                  <a:cubicBezTo>
                    <a:pt x="0" y="43177"/>
                    <a:pt x="12449" y="55626"/>
                    <a:pt x="27813" y="55626"/>
                  </a:cubicBezTo>
                  <a:cubicBezTo>
                    <a:pt x="43177" y="55626"/>
                    <a:pt x="55626" y="43177"/>
                    <a:pt x="55626" y="27813"/>
                  </a:cubicBezTo>
                  <a:cubicBezTo>
                    <a:pt x="55626" y="12449"/>
                    <a:pt x="43177" y="0"/>
                    <a:pt x="27813" y="0"/>
                  </a:cubicBezTo>
                  <a:cubicBezTo>
                    <a:pt x="12506" y="-57"/>
                    <a:pt x="57" y="12316"/>
                    <a:pt x="0" y="27623"/>
                  </a:cubicBezTo>
                  <a:cubicBezTo>
                    <a:pt x="0" y="27689"/>
                    <a:pt x="0" y="27747"/>
                    <a:pt x="0" y="27813"/>
                  </a:cubicBezTo>
                  <a:close/>
                </a:path>
              </a:pathLst>
            </a:custGeom>
            <a:solidFill>
              <a:srgbClr val="FFFFFF"/>
            </a:solidFill>
            <a:ln w="9525" cap="flat">
              <a:noFill/>
              <a:prstDash val="solid"/>
              <a:miter/>
            </a:ln>
          </p:spPr>
          <p:txBody>
            <a:bodyPr rtlCol="0" anchor="ctr"/>
            <a:lstStyle/>
            <a:p>
              <a:pPr defTabSz="914378"/>
              <a:endParaRPr lang="en-US"/>
            </a:p>
          </p:txBody>
        </p:sp>
        <p:sp>
          <p:nvSpPr>
            <p:cNvPr id="537" name="Freeform: Shape 536">
              <a:extLst>
                <a:ext uri="{FF2B5EF4-FFF2-40B4-BE49-F238E27FC236}">
                  <a16:creationId xmlns:a16="http://schemas.microsoft.com/office/drawing/2014/main" xmlns="" id="{AEEDFC5F-67F6-49F3-96A0-B8F2CEDBECFA}"/>
                </a:ext>
              </a:extLst>
            </p:cNvPr>
            <p:cNvSpPr/>
            <p:nvPr/>
          </p:nvSpPr>
          <p:spPr>
            <a:xfrm>
              <a:off x="3200860" y="1638184"/>
              <a:ext cx="55625" cy="55626"/>
            </a:xfrm>
            <a:custGeom>
              <a:avLst/>
              <a:gdLst>
                <a:gd name="connsiteX0" fmla="*/ 0 w 55625"/>
                <a:gd name="connsiteY0" fmla="*/ 27813 h 55626"/>
                <a:gd name="connsiteX1" fmla="*/ 27813 w 55625"/>
                <a:gd name="connsiteY1" fmla="*/ 55626 h 55626"/>
                <a:gd name="connsiteX2" fmla="*/ 55626 w 55625"/>
                <a:gd name="connsiteY2" fmla="*/ 27813 h 55626"/>
                <a:gd name="connsiteX3" fmla="*/ 27813 w 55625"/>
                <a:gd name="connsiteY3" fmla="*/ 0 h 55626"/>
                <a:gd name="connsiteX4" fmla="*/ 0 w 55625"/>
                <a:gd name="connsiteY4" fmla="*/ 27623 h 55626"/>
                <a:gd name="connsiteX5" fmla="*/ 0 w 55625"/>
                <a:gd name="connsiteY5" fmla="*/ 27813 h 5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25" h="55626">
                  <a:moveTo>
                    <a:pt x="0" y="27813"/>
                  </a:moveTo>
                  <a:cubicBezTo>
                    <a:pt x="0" y="43177"/>
                    <a:pt x="12449" y="55626"/>
                    <a:pt x="27813" y="55626"/>
                  </a:cubicBezTo>
                  <a:cubicBezTo>
                    <a:pt x="43177" y="55626"/>
                    <a:pt x="55626" y="43177"/>
                    <a:pt x="55626" y="27813"/>
                  </a:cubicBezTo>
                  <a:cubicBezTo>
                    <a:pt x="55626" y="12449"/>
                    <a:pt x="43177" y="0"/>
                    <a:pt x="27813" y="0"/>
                  </a:cubicBezTo>
                  <a:cubicBezTo>
                    <a:pt x="12506" y="-57"/>
                    <a:pt x="57" y="12316"/>
                    <a:pt x="0" y="27623"/>
                  </a:cubicBezTo>
                  <a:cubicBezTo>
                    <a:pt x="0" y="27689"/>
                    <a:pt x="0" y="27747"/>
                    <a:pt x="0" y="27813"/>
                  </a:cubicBezTo>
                  <a:close/>
                </a:path>
              </a:pathLst>
            </a:custGeom>
            <a:solidFill>
              <a:srgbClr val="FFFFFF"/>
            </a:solidFill>
            <a:ln w="9525" cap="flat">
              <a:noFill/>
              <a:prstDash val="solid"/>
              <a:miter/>
            </a:ln>
          </p:spPr>
          <p:txBody>
            <a:bodyPr rtlCol="0" anchor="ctr"/>
            <a:lstStyle/>
            <a:p>
              <a:pPr defTabSz="914378"/>
              <a:endParaRPr lang="en-US"/>
            </a:p>
          </p:txBody>
        </p:sp>
      </p:grpSp>
      <p:sp>
        <p:nvSpPr>
          <p:cNvPr id="539" name="Text Box 99">
            <a:extLst>
              <a:ext uri="{FF2B5EF4-FFF2-40B4-BE49-F238E27FC236}">
                <a16:creationId xmlns:a16="http://schemas.microsoft.com/office/drawing/2014/main" xmlns="" id="{C548A83D-9E0B-497F-9623-1A6AF471C038}"/>
              </a:ext>
            </a:extLst>
          </p:cNvPr>
          <p:cNvSpPr txBox="1"/>
          <p:nvPr/>
        </p:nvSpPr>
        <p:spPr>
          <a:xfrm>
            <a:off x="2750321" y="205698"/>
            <a:ext cx="3306531" cy="584775"/>
          </a:xfrm>
          <a:prstGeom prst="rect">
            <a:avLst/>
          </a:prstGeom>
          <a:noFill/>
          <a:ln w="9525">
            <a:noFill/>
          </a:ln>
        </p:spPr>
        <p:txBody>
          <a:bodyPr wrap="square">
            <a:spAutoFit/>
            <a:scene3d>
              <a:camera prst="orthographicFront"/>
              <a:lightRig rig="threePt" dir="t"/>
            </a:scene3d>
          </a:bodyPr>
          <a:lstStyle/>
          <a:p>
            <a:pPr algn="ctr" defTabSz="914378">
              <a:defRPr/>
            </a:pPr>
            <a:r>
              <a:rPr lang="en-US" sz="3200" b="1" dirty="0" err="1">
                <a:solidFill>
                  <a:schemeClr val="tx2">
                    <a:lumMod val="50000"/>
                  </a:schemeClr>
                </a:solidFill>
                <a:latin typeface="#9Slide07 IcielBaliho Script" pitchFamily="2" charset="-93"/>
                <a:cs typeface="Arial" panose="020B0604020202020204" pitchFamily="34" charset="0"/>
                <a:sym typeface="+mn-ea"/>
              </a:rPr>
              <a:t>Hoạt</a:t>
            </a:r>
            <a:r>
              <a:rPr lang="en-US" sz="3200" b="1" dirty="0">
                <a:solidFill>
                  <a:schemeClr val="tx2">
                    <a:lumMod val="50000"/>
                  </a:schemeClr>
                </a:solidFill>
                <a:latin typeface="#9Slide07 IcielBaliho Script" pitchFamily="2" charset="-93"/>
                <a:cs typeface="Arial" panose="020B0604020202020204" pitchFamily="34" charset="0"/>
                <a:sym typeface="+mn-ea"/>
              </a:rPr>
              <a:t> </a:t>
            </a:r>
            <a:r>
              <a:rPr lang="en-US" sz="3200" b="1" dirty="0" err="1">
                <a:solidFill>
                  <a:schemeClr val="tx2">
                    <a:lumMod val="50000"/>
                  </a:schemeClr>
                </a:solidFill>
                <a:latin typeface="#9Slide07 IcielBaliho Script" pitchFamily="2" charset="-93"/>
                <a:cs typeface="Arial" panose="020B0604020202020204" pitchFamily="34" charset="0"/>
                <a:sym typeface="+mn-ea"/>
              </a:rPr>
              <a:t>động</a:t>
            </a:r>
            <a:r>
              <a:rPr lang="en-US" sz="3200" b="1" dirty="0">
                <a:solidFill>
                  <a:schemeClr val="tx2">
                    <a:lumMod val="50000"/>
                  </a:schemeClr>
                </a:solidFill>
                <a:latin typeface="#9Slide07 IcielBaliho Script" pitchFamily="2" charset="-93"/>
                <a:cs typeface="Arial" panose="020B0604020202020204" pitchFamily="34" charset="0"/>
                <a:sym typeface="+mn-ea"/>
              </a:rPr>
              <a:t> </a:t>
            </a:r>
            <a:r>
              <a:rPr lang="en-US" sz="3200" b="1" dirty="0" err="1">
                <a:solidFill>
                  <a:schemeClr val="tx2">
                    <a:lumMod val="50000"/>
                  </a:schemeClr>
                </a:solidFill>
                <a:latin typeface="#9Slide07 IcielBaliho Script" pitchFamily="2" charset="-93"/>
                <a:cs typeface="Arial" panose="020B0604020202020204" pitchFamily="34" charset="0"/>
                <a:sym typeface="+mn-ea"/>
              </a:rPr>
              <a:t>nhóm</a:t>
            </a:r>
            <a:endParaRPr lang="en-US" sz="3200" b="1" dirty="0">
              <a:solidFill>
                <a:schemeClr val="tx2">
                  <a:lumMod val="50000"/>
                </a:schemeClr>
              </a:solidFill>
              <a:latin typeface="#9Slide07 IcielBaliho Script" pitchFamily="2" charset="-93"/>
            </a:endParaRPr>
          </a:p>
        </p:txBody>
      </p:sp>
    </p:spTree>
    <p:extLst>
      <p:ext uri="{BB962C8B-B14F-4D97-AF65-F5344CB8AC3E}">
        <p14:creationId xmlns:p14="http://schemas.microsoft.com/office/powerpoint/2010/main" val="17310629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wipe(left)">
                                          <p:cBhvr>
                                            <p:cTn id="7" dur="750"/>
                                            <p:tgtEl>
                                              <p:spTgt spid="539"/>
                                            </p:tgtEl>
                                          </p:cBhvr>
                                        </p:animEffect>
                                      </p:childTnLst>
                                    </p:cTn>
                                  </p:par>
                                  <p:par>
                                    <p:cTn id="8" presetID="2" presetClass="entr" presetSubtype="2" fill="hold" nodeType="withEffect" p14:presetBounceEnd="48000">
                                      <p:stCondLst>
                                        <p:cond delay="250"/>
                                      </p:stCondLst>
                                      <p:childTnLst>
                                        <p:set>
                                          <p:cBhvr>
                                            <p:cTn id="9" dur="1" fill="hold">
                                              <p:stCondLst>
                                                <p:cond delay="0"/>
                                              </p:stCondLst>
                                            </p:cTn>
                                            <p:tgtEl>
                                              <p:spTgt spid="73"/>
                                            </p:tgtEl>
                                            <p:attrNameLst>
                                              <p:attrName>style.visibility</p:attrName>
                                            </p:attrNameLst>
                                          </p:cBhvr>
                                          <p:to>
                                            <p:strVal val="visible"/>
                                          </p:to>
                                        </p:set>
                                        <p:anim calcmode="lin" valueType="num" p14:bounceEnd="48000">
                                          <p:cBhvr additive="base">
                                            <p:cTn id="10" dur="1000" fill="hold"/>
                                            <p:tgtEl>
                                              <p:spTgt spid="73"/>
                                            </p:tgtEl>
                                            <p:attrNameLst>
                                              <p:attrName>ppt_x</p:attrName>
                                            </p:attrNameLst>
                                          </p:cBhvr>
                                          <p:tavLst>
                                            <p:tav tm="0">
                                              <p:val>
                                                <p:strVal val="1+#ppt_w/2"/>
                                              </p:val>
                                            </p:tav>
                                            <p:tav tm="100000">
                                              <p:val>
                                                <p:strVal val="#ppt_x"/>
                                              </p:val>
                                            </p:tav>
                                          </p:tavLst>
                                        </p:anim>
                                        <p:anim calcmode="lin" valueType="num" p14:bounceEnd="48000">
                                          <p:cBhvr additive="base">
                                            <p:cTn id="11" dur="1000" fill="hold"/>
                                            <p:tgtEl>
                                              <p:spTgt spid="73"/>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14:presetBounceEnd="48000">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14:bounceEnd="48000">
                                          <p:cBhvr additive="base">
                                            <p:cTn id="14" dur="1000" fill="hold"/>
                                            <p:tgtEl>
                                              <p:spTgt spid="6"/>
                                            </p:tgtEl>
                                            <p:attrNameLst>
                                              <p:attrName>ppt_x</p:attrName>
                                            </p:attrNameLst>
                                          </p:cBhvr>
                                          <p:tavLst>
                                            <p:tav tm="0">
                                              <p:val>
                                                <p:strVal val="1+#ppt_w/2"/>
                                              </p:val>
                                            </p:tav>
                                            <p:tav tm="100000">
                                              <p:val>
                                                <p:strVal val="#ppt_x"/>
                                              </p:val>
                                            </p:tav>
                                          </p:tavLst>
                                        </p:anim>
                                        <p:anim calcmode="lin" valueType="num" p14:bounceEnd="48000">
                                          <p:cBhvr additive="base">
                                            <p:cTn id="15" dur="10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14:presetBounceEnd="48000">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14:bounceEnd="48000">
                                          <p:cBhvr additive="base">
                                            <p:cTn id="18"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48000">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14:bounceEnd="48000">
                                          <p:cBhvr additive="base">
                                            <p:cTn id="22" dur="1000" fill="hold"/>
                                            <p:tgtEl>
                                              <p:spTgt spid="80"/>
                                            </p:tgtEl>
                                            <p:attrNameLst>
                                              <p:attrName>ppt_x</p:attrName>
                                            </p:attrNameLst>
                                          </p:cBhvr>
                                          <p:tavLst>
                                            <p:tav tm="0">
                                              <p:val>
                                                <p:strVal val="1+#ppt_w/2"/>
                                              </p:val>
                                            </p:tav>
                                            <p:tav tm="100000">
                                              <p:val>
                                                <p:strVal val="#ppt_x"/>
                                              </p:val>
                                            </p:tav>
                                          </p:tavLst>
                                        </p:anim>
                                        <p:anim calcmode="lin" valueType="num" p14:bounceEnd="48000">
                                          <p:cBhvr additive="base">
                                            <p:cTn id="23" dur="1000" fill="hold"/>
                                            <p:tgtEl>
                                              <p:spTgt spid="80"/>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14:presetBounceEnd="48000">
                                      <p:stCondLst>
                                        <p:cond delay="250"/>
                                      </p:stCondLst>
                                      <p:childTnLst>
                                        <p:set>
                                          <p:cBhvr>
                                            <p:cTn id="25" dur="1" fill="hold">
                                              <p:stCondLst>
                                                <p:cond delay="0"/>
                                              </p:stCondLst>
                                            </p:cTn>
                                            <p:tgtEl>
                                              <p:spTgt spid="90"/>
                                            </p:tgtEl>
                                            <p:attrNameLst>
                                              <p:attrName>style.visibility</p:attrName>
                                            </p:attrNameLst>
                                          </p:cBhvr>
                                          <p:to>
                                            <p:strVal val="visible"/>
                                          </p:to>
                                        </p:set>
                                        <p:anim calcmode="lin" valueType="num" p14:bounceEnd="48000">
                                          <p:cBhvr additive="base">
                                            <p:cTn id="26" dur="1000" fill="hold"/>
                                            <p:tgtEl>
                                              <p:spTgt spid="90"/>
                                            </p:tgtEl>
                                            <p:attrNameLst>
                                              <p:attrName>ppt_x</p:attrName>
                                            </p:attrNameLst>
                                          </p:cBhvr>
                                          <p:tavLst>
                                            <p:tav tm="0">
                                              <p:val>
                                                <p:strVal val="1+#ppt_w/2"/>
                                              </p:val>
                                            </p:tav>
                                            <p:tav tm="100000">
                                              <p:val>
                                                <p:strVal val="#ppt_x"/>
                                              </p:val>
                                            </p:tav>
                                          </p:tavLst>
                                        </p:anim>
                                        <p:anim calcmode="lin" valueType="num" p14:bounceEnd="48000">
                                          <p:cBhvr additive="base">
                                            <p:cTn id="27" dur="1000" fill="hold"/>
                                            <p:tgtEl>
                                              <p:spTgt spid="90"/>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48000">
                                      <p:stCondLst>
                                        <p:cond delay="0"/>
                                      </p:stCondLst>
                                      <p:childTnLst>
                                        <p:set>
                                          <p:cBhvr>
                                            <p:cTn id="29" dur="1" fill="hold">
                                              <p:stCondLst>
                                                <p:cond delay="0"/>
                                              </p:stCondLst>
                                            </p:cTn>
                                            <p:tgtEl>
                                              <p:spTgt spid="155"/>
                                            </p:tgtEl>
                                            <p:attrNameLst>
                                              <p:attrName>style.visibility</p:attrName>
                                            </p:attrNameLst>
                                          </p:cBhvr>
                                          <p:to>
                                            <p:strVal val="visible"/>
                                          </p:to>
                                        </p:set>
                                        <p:anim calcmode="lin" valueType="num" p14:bounceEnd="48000">
                                          <p:cBhvr additive="base">
                                            <p:cTn id="30" dur="1000" fill="hold"/>
                                            <p:tgtEl>
                                              <p:spTgt spid="155"/>
                                            </p:tgtEl>
                                            <p:attrNameLst>
                                              <p:attrName>ppt_x</p:attrName>
                                            </p:attrNameLst>
                                          </p:cBhvr>
                                          <p:tavLst>
                                            <p:tav tm="0">
                                              <p:val>
                                                <p:strVal val="1+#ppt_w/2"/>
                                              </p:val>
                                            </p:tav>
                                            <p:tav tm="100000">
                                              <p:val>
                                                <p:strVal val="#ppt_x"/>
                                              </p:val>
                                            </p:tav>
                                          </p:tavLst>
                                        </p:anim>
                                        <p:anim calcmode="lin" valueType="num" p14:bounceEnd="48000">
                                          <p:cBhvr additive="base">
                                            <p:cTn id="31" dur="1000" fill="hold"/>
                                            <p:tgtEl>
                                              <p:spTgt spid="155"/>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14:presetBounceEnd="48000">
                                      <p:stCondLst>
                                        <p:cond delay="250"/>
                                      </p:stCondLst>
                                      <p:childTnLst>
                                        <p:set>
                                          <p:cBhvr>
                                            <p:cTn id="33" dur="1" fill="hold">
                                              <p:stCondLst>
                                                <p:cond delay="0"/>
                                              </p:stCondLst>
                                            </p:cTn>
                                            <p:tgtEl>
                                              <p:spTgt spid="291"/>
                                            </p:tgtEl>
                                            <p:attrNameLst>
                                              <p:attrName>style.visibility</p:attrName>
                                            </p:attrNameLst>
                                          </p:cBhvr>
                                          <p:to>
                                            <p:strVal val="visible"/>
                                          </p:to>
                                        </p:set>
                                        <p:anim calcmode="lin" valueType="num" p14:bounceEnd="48000">
                                          <p:cBhvr additive="base">
                                            <p:cTn id="34" dur="1000" fill="hold"/>
                                            <p:tgtEl>
                                              <p:spTgt spid="291"/>
                                            </p:tgtEl>
                                            <p:attrNameLst>
                                              <p:attrName>ppt_x</p:attrName>
                                            </p:attrNameLst>
                                          </p:cBhvr>
                                          <p:tavLst>
                                            <p:tav tm="0">
                                              <p:val>
                                                <p:strVal val="1+#ppt_w/2"/>
                                              </p:val>
                                            </p:tav>
                                            <p:tav tm="100000">
                                              <p:val>
                                                <p:strVal val="#ppt_x"/>
                                              </p:val>
                                            </p:tav>
                                          </p:tavLst>
                                        </p:anim>
                                        <p:anim calcmode="lin" valueType="num" p14:bounceEnd="48000">
                                          <p:cBhvr additive="base">
                                            <p:cTn id="35" dur="1000" fill="hold"/>
                                            <p:tgtEl>
                                              <p:spTgt spid="291"/>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14:presetBounceEnd="48000">
                                      <p:stCondLst>
                                        <p:cond delay="750"/>
                                      </p:stCondLst>
                                      <p:childTnLst>
                                        <p:set>
                                          <p:cBhvr>
                                            <p:cTn id="37" dur="1" fill="hold">
                                              <p:stCondLst>
                                                <p:cond delay="0"/>
                                              </p:stCondLst>
                                            </p:cTn>
                                            <p:tgtEl>
                                              <p:spTgt spid="371"/>
                                            </p:tgtEl>
                                            <p:attrNameLst>
                                              <p:attrName>style.visibility</p:attrName>
                                            </p:attrNameLst>
                                          </p:cBhvr>
                                          <p:to>
                                            <p:strVal val="visible"/>
                                          </p:to>
                                        </p:set>
                                        <p:anim calcmode="lin" valueType="num" p14:bounceEnd="48000">
                                          <p:cBhvr additive="base">
                                            <p:cTn id="38" dur="1000" fill="hold"/>
                                            <p:tgtEl>
                                              <p:spTgt spid="371"/>
                                            </p:tgtEl>
                                            <p:attrNameLst>
                                              <p:attrName>ppt_x</p:attrName>
                                            </p:attrNameLst>
                                          </p:cBhvr>
                                          <p:tavLst>
                                            <p:tav tm="0">
                                              <p:val>
                                                <p:strVal val="1+#ppt_w/2"/>
                                              </p:val>
                                            </p:tav>
                                            <p:tav tm="100000">
                                              <p:val>
                                                <p:strVal val="#ppt_x"/>
                                              </p:val>
                                            </p:tav>
                                          </p:tavLst>
                                        </p:anim>
                                        <p:anim calcmode="lin" valueType="num" p14:bounceEnd="48000">
                                          <p:cBhvr additive="base">
                                            <p:cTn id="39" dur="1000" fill="hold"/>
                                            <p:tgtEl>
                                              <p:spTgt spid="37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14:presetBounceEnd="48000">
                                      <p:stCondLst>
                                        <p:cond delay="500"/>
                                      </p:stCondLst>
                                      <p:childTnLst>
                                        <p:set>
                                          <p:cBhvr>
                                            <p:cTn id="41" dur="1" fill="hold">
                                              <p:stCondLst>
                                                <p:cond delay="0"/>
                                              </p:stCondLst>
                                            </p:cTn>
                                            <p:tgtEl>
                                              <p:spTgt spid="490"/>
                                            </p:tgtEl>
                                            <p:attrNameLst>
                                              <p:attrName>style.visibility</p:attrName>
                                            </p:attrNameLst>
                                          </p:cBhvr>
                                          <p:to>
                                            <p:strVal val="visible"/>
                                          </p:to>
                                        </p:set>
                                        <p:anim calcmode="lin" valueType="num" p14:bounceEnd="48000">
                                          <p:cBhvr additive="base">
                                            <p:cTn id="42" dur="1000" fill="hold"/>
                                            <p:tgtEl>
                                              <p:spTgt spid="490"/>
                                            </p:tgtEl>
                                            <p:attrNameLst>
                                              <p:attrName>ppt_x</p:attrName>
                                            </p:attrNameLst>
                                          </p:cBhvr>
                                          <p:tavLst>
                                            <p:tav tm="0">
                                              <p:val>
                                                <p:strVal val="1+#ppt_w/2"/>
                                              </p:val>
                                            </p:tav>
                                            <p:tav tm="100000">
                                              <p:val>
                                                <p:strVal val="#ppt_x"/>
                                              </p:val>
                                            </p:tav>
                                          </p:tavLst>
                                        </p:anim>
                                        <p:anim calcmode="lin" valueType="num" p14:bounceEnd="48000">
                                          <p:cBhvr additive="base">
                                            <p:cTn id="43" dur="1000" fill="hold"/>
                                            <p:tgtEl>
                                              <p:spTgt spid="49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14:presetBounceEnd="48000">
                                      <p:stCondLst>
                                        <p:cond delay="750"/>
                                      </p:stCondLst>
                                      <p:childTnLst>
                                        <p:set>
                                          <p:cBhvr>
                                            <p:cTn id="45" dur="1" fill="hold">
                                              <p:stCondLst>
                                                <p:cond delay="0"/>
                                              </p:stCondLst>
                                            </p:cTn>
                                            <p:tgtEl>
                                              <p:spTgt spid="521"/>
                                            </p:tgtEl>
                                            <p:attrNameLst>
                                              <p:attrName>style.visibility</p:attrName>
                                            </p:attrNameLst>
                                          </p:cBhvr>
                                          <p:to>
                                            <p:strVal val="visible"/>
                                          </p:to>
                                        </p:set>
                                        <p:anim calcmode="lin" valueType="num" p14:bounceEnd="48000">
                                          <p:cBhvr additive="base">
                                            <p:cTn id="46" dur="1000" fill="hold"/>
                                            <p:tgtEl>
                                              <p:spTgt spid="521"/>
                                            </p:tgtEl>
                                            <p:attrNameLst>
                                              <p:attrName>ppt_x</p:attrName>
                                            </p:attrNameLst>
                                          </p:cBhvr>
                                          <p:tavLst>
                                            <p:tav tm="0">
                                              <p:val>
                                                <p:strVal val="1+#ppt_w/2"/>
                                              </p:val>
                                            </p:tav>
                                            <p:tav tm="100000">
                                              <p:val>
                                                <p:strVal val="#ppt_x"/>
                                              </p:val>
                                            </p:tav>
                                          </p:tavLst>
                                        </p:anim>
                                        <p:anim calcmode="lin" valueType="num" p14:bounceEnd="48000">
                                          <p:cBhvr additive="base">
                                            <p:cTn id="47" dur="1000" fill="hold"/>
                                            <p:tgtEl>
                                              <p:spTgt spid="52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14:presetBounceEnd="48000">
                                      <p:stCondLst>
                                        <p:cond delay="750"/>
                                      </p:stCondLst>
                                      <p:childTnLst>
                                        <p:set>
                                          <p:cBhvr>
                                            <p:cTn id="49" dur="1" fill="hold">
                                              <p:stCondLst>
                                                <p:cond delay="0"/>
                                              </p:stCondLst>
                                            </p:cTn>
                                            <p:tgtEl>
                                              <p:spTgt spid="531"/>
                                            </p:tgtEl>
                                            <p:attrNameLst>
                                              <p:attrName>style.visibility</p:attrName>
                                            </p:attrNameLst>
                                          </p:cBhvr>
                                          <p:to>
                                            <p:strVal val="visible"/>
                                          </p:to>
                                        </p:set>
                                        <p:anim calcmode="lin" valueType="num" p14:bounceEnd="48000">
                                          <p:cBhvr additive="base">
                                            <p:cTn id="50" dur="1000" fill="hold"/>
                                            <p:tgtEl>
                                              <p:spTgt spid="531"/>
                                            </p:tgtEl>
                                            <p:attrNameLst>
                                              <p:attrName>ppt_x</p:attrName>
                                            </p:attrNameLst>
                                          </p:cBhvr>
                                          <p:tavLst>
                                            <p:tav tm="0">
                                              <p:val>
                                                <p:strVal val="1+#ppt_w/2"/>
                                              </p:val>
                                            </p:tav>
                                            <p:tav tm="100000">
                                              <p:val>
                                                <p:strVal val="#ppt_x"/>
                                              </p:val>
                                            </p:tav>
                                          </p:tavLst>
                                        </p:anim>
                                        <p:anim calcmode="lin" valueType="num" p14:bounceEnd="48000">
                                          <p:cBhvr additive="base">
                                            <p:cTn id="51" dur="1000" fill="hold"/>
                                            <p:tgtEl>
                                              <p:spTgt spid="531"/>
                                            </p:tgtEl>
                                            <p:attrNameLst>
                                              <p:attrName>ppt_y</p:attrName>
                                            </p:attrNameLst>
                                          </p:cBhvr>
                                          <p:tavLst>
                                            <p:tav tm="0">
                                              <p:val>
                                                <p:strVal val="#ppt_y"/>
                                              </p:val>
                                            </p:tav>
                                            <p:tav tm="100000">
                                              <p:val>
                                                <p:strVal val="#ppt_y"/>
                                              </p:val>
                                            </p:tav>
                                          </p:tavLst>
                                        </p:anim>
                                      </p:childTnLst>
                                    </p:cTn>
                                  </p:par>
                                  <p:par>
                                    <p:cTn id="52" presetID="22" presetClass="entr" presetSubtype="8" fill="hold" nodeType="withEffect">
                                      <p:stCondLst>
                                        <p:cond delay="50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750"/>
                                            <p:tgtEl>
                                              <p:spTgt spid="11"/>
                                            </p:tgtEl>
                                          </p:cBhvr>
                                        </p:animEffect>
                                      </p:childTnLst>
                                    </p:cTn>
                                  </p:par>
                                </p:childTnLst>
                              </p:cTn>
                            </p:par>
                            <p:par>
                              <p:cTn id="55" fill="hold">
                                <p:stCondLst>
                                  <p:cond delay="1750"/>
                                </p:stCondLst>
                                <p:childTnLst>
                                  <p:par>
                                    <p:cTn id="56" presetID="22" presetClass="entr" presetSubtype="8"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5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wipe(left)">
                                          <p:cBhvr>
                                            <p:cTn id="7" dur="750"/>
                                            <p:tgtEl>
                                              <p:spTgt spid="539"/>
                                            </p:tgtEl>
                                          </p:cBhvr>
                                        </p:animEffect>
                                      </p:childTnLst>
                                    </p:cTn>
                                  </p:par>
                                  <p:par>
                                    <p:cTn id="8" presetID="2" presetClass="entr" presetSubtype="2" fill="hold" nodeType="withEffect">
                                      <p:stCondLst>
                                        <p:cond delay="250"/>
                                      </p:stCondLst>
                                      <p:childTnLst>
                                        <p:set>
                                          <p:cBhvr>
                                            <p:cTn id="9" dur="1" fill="hold">
                                              <p:stCondLst>
                                                <p:cond delay="0"/>
                                              </p:stCondLst>
                                            </p:cTn>
                                            <p:tgtEl>
                                              <p:spTgt spid="73"/>
                                            </p:tgtEl>
                                            <p:attrNameLst>
                                              <p:attrName>style.visibility</p:attrName>
                                            </p:attrNameLst>
                                          </p:cBhvr>
                                          <p:to>
                                            <p:strVal val="visible"/>
                                          </p:to>
                                        </p:set>
                                        <p:anim calcmode="lin" valueType="num">
                                          <p:cBhvr additive="base">
                                            <p:cTn id="10" dur="1000" fill="hold"/>
                                            <p:tgtEl>
                                              <p:spTgt spid="73"/>
                                            </p:tgtEl>
                                            <p:attrNameLst>
                                              <p:attrName>ppt_x</p:attrName>
                                            </p:attrNameLst>
                                          </p:cBhvr>
                                          <p:tavLst>
                                            <p:tav tm="0">
                                              <p:val>
                                                <p:strVal val="1+#ppt_w/2"/>
                                              </p:val>
                                            </p:tav>
                                            <p:tav tm="100000">
                                              <p:val>
                                                <p:strVal val="#ppt_x"/>
                                              </p:val>
                                            </p:tav>
                                          </p:tavLst>
                                        </p:anim>
                                        <p:anim calcmode="lin" valueType="num">
                                          <p:cBhvr additive="base">
                                            <p:cTn id="11" dur="1000" fill="hold"/>
                                            <p:tgtEl>
                                              <p:spTgt spid="73"/>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1+#ppt_w/2"/>
                                              </p:val>
                                            </p:tav>
                                            <p:tav tm="100000">
                                              <p:val>
                                                <p:strVal val="#ppt_x"/>
                                              </p:val>
                                            </p:tav>
                                          </p:tavLst>
                                        </p:anim>
                                        <p:anim calcmode="lin" valueType="num">
                                          <p:cBhvr additive="base">
                                            <p:cTn id="15" dur="10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1000" fill="hold"/>
                                            <p:tgtEl>
                                              <p:spTgt spid="80"/>
                                            </p:tgtEl>
                                            <p:attrNameLst>
                                              <p:attrName>ppt_x</p:attrName>
                                            </p:attrNameLst>
                                          </p:cBhvr>
                                          <p:tavLst>
                                            <p:tav tm="0">
                                              <p:val>
                                                <p:strVal val="1+#ppt_w/2"/>
                                              </p:val>
                                            </p:tav>
                                            <p:tav tm="100000">
                                              <p:val>
                                                <p:strVal val="#ppt_x"/>
                                              </p:val>
                                            </p:tav>
                                          </p:tavLst>
                                        </p:anim>
                                        <p:anim calcmode="lin" valueType="num">
                                          <p:cBhvr additive="base">
                                            <p:cTn id="23" dur="1000" fill="hold"/>
                                            <p:tgtEl>
                                              <p:spTgt spid="80"/>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25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1000" fill="hold"/>
                                            <p:tgtEl>
                                              <p:spTgt spid="90"/>
                                            </p:tgtEl>
                                            <p:attrNameLst>
                                              <p:attrName>ppt_x</p:attrName>
                                            </p:attrNameLst>
                                          </p:cBhvr>
                                          <p:tavLst>
                                            <p:tav tm="0">
                                              <p:val>
                                                <p:strVal val="1+#ppt_w/2"/>
                                              </p:val>
                                            </p:tav>
                                            <p:tav tm="100000">
                                              <p:val>
                                                <p:strVal val="#ppt_x"/>
                                              </p:val>
                                            </p:tav>
                                          </p:tavLst>
                                        </p:anim>
                                        <p:anim calcmode="lin" valueType="num">
                                          <p:cBhvr additive="base">
                                            <p:cTn id="27" dur="1000" fill="hold"/>
                                            <p:tgtEl>
                                              <p:spTgt spid="90"/>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55"/>
                                            </p:tgtEl>
                                            <p:attrNameLst>
                                              <p:attrName>style.visibility</p:attrName>
                                            </p:attrNameLst>
                                          </p:cBhvr>
                                          <p:to>
                                            <p:strVal val="visible"/>
                                          </p:to>
                                        </p:set>
                                        <p:anim calcmode="lin" valueType="num">
                                          <p:cBhvr additive="base">
                                            <p:cTn id="30" dur="1000" fill="hold"/>
                                            <p:tgtEl>
                                              <p:spTgt spid="155"/>
                                            </p:tgtEl>
                                            <p:attrNameLst>
                                              <p:attrName>ppt_x</p:attrName>
                                            </p:attrNameLst>
                                          </p:cBhvr>
                                          <p:tavLst>
                                            <p:tav tm="0">
                                              <p:val>
                                                <p:strVal val="1+#ppt_w/2"/>
                                              </p:val>
                                            </p:tav>
                                            <p:tav tm="100000">
                                              <p:val>
                                                <p:strVal val="#ppt_x"/>
                                              </p:val>
                                            </p:tav>
                                          </p:tavLst>
                                        </p:anim>
                                        <p:anim calcmode="lin" valueType="num">
                                          <p:cBhvr additive="base">
                                            <p:cTn id="31" dur="1000" fill="hold"/>
                                            <p:tgtEl>
                                              <p:spTgt spid="155"/>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250"/>
                                      </p:stCondLst>
                                      <p:childTnLst>
                                        <p:set>
                                          <p:cBhvr>
                                            <p:cTn id="33" dur="1" fill="hold">
                                              <p:stCondLst>
                                                <p:cond delay="0"/>
                                              </p:stCondLst>
                                            </p:cTn>
                                            <p:tgtEl>
                                              <p:spTgt spid="291"/>
                                            </p:tgtEl>
                                            <p:attrNameLst>
                                              <p:attrName>style.visibility</p:attrName>
                                            </p:attrNameLst>
                                          </p:cBhvr>
                                          <p:to>
                                            <p:strVal val="visible"/>
                                          </p:to>
                                        </p:set>
                                        <p:anim calcmode="lin" valueType="num">
                                          <p:cBhvr additive="base">
                                            <p:cTn id="34" dur="1000" fill="hold"/>
                                            <p:tgtEl>
                                              <p:spTgt spid="291"/>
                                            </p:tgtEl>
                                            <p:attrNameLst>
                                              <p:attrName>ppt_x</p:attrName>
                                            </p:attrNameLst>
                                          </p:cBhvr>
                                          <p:tavLst>
                                            <p:tav tm="0">
                                              <p:val>
                                                <p:strVal val="1+#ppt_w/2"/>
                                              </p:val>
                                            </p:tav>
                                            <p:tav tm="100000">
                                              <p:val>
                                                <p:strVal val="#ppt_x"/>
                                              </p:val>
                                            </p:tav>
                                          </p:tavLst>
                                        </p:anim>
                                        <p:anim calcmode="lin" valueType="num">
                                          <p:cBhvr additive="base">
                                            <p:cTn id="35" dur="1000" fill="hold"/>
                                            <p:tgtEl>
                                              <p:spTgt spid="291"/>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750"/>
                                      </p:stCondLst>
                                      <p:childTnLst>
                                        <p:set>
                                          <p:cBhvr>
                                            <p:cTn id="37" dur="1" fill="hold">
                                              <p:stCondLst>
                                                <p:cond delay="0"/>
                                              </p:stCondLst>
                                            </p:cTn>
                                            <p:tgtEl>
                                              <p:spTgt spid="371"/>
                                            </p:tgtEl>
                                            <p:attrNameLst>
                                              <p:attrName>style.visibility</p:attrName>
                                            </p:attrNameLst>
                                          </p:cBhvr>
                                          <p:to>
                                            <p:strVal val="visible"/>
                                          </p:to>
                                        </p:set>
                                        <p:anim calcmode="lin" valueType="num">
                                          <p:cBhvr additive="base">
                                            <p:cTn id="38" dur="1000" fill="hold"/>
                                            <p:tgtEl>
                                              <p:spTgt spid="371"/>
                                            </p:tgtEl>
                                            <p:attrNameLst>
                                              <p:attrName>ppt_x</p:attrName>
                                            </p:attrNameLst>
                                          </p:cBhvr>
                                          <p:tavLst>
                                            <p:tav tm="0">
                                              <p:val>
                                                <p:strVal val="1+#ppt_w/2"/>
                                              </p:val>
                                            </p:tav>
                                            <p:tav tm="100000">
                                              <p:val>
                                                <p:strVal val="#ppt_x"/>
                                              </p:val>
                                            </p:tav>
                                          </p:tavLst>
                                        </p:anim>
                                        <p:anim calcmode="lin" valueType="num">
                                          <p:cBhvr additive="base">
                                            <p:cTn id="39" dur="1000" fill="hold"/>
                                            <p:tgtEl>
                                              <p:spTgt spid="37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500"/>
                                      </p:stCondLst>
                                      <p:childTnLst>
                                        <p:set>
                                          <p:cBhvr>
                                            <p:cTn id="41" dur="1" fill="hold">
                                              <p:stCondLst>
                                                <p:cond delay="0"/>
                                              </p:stCondLst>
                                            </p:cTn>
                                            <p:tgtEl>
                                              <p:spTgt spid="490"/>
                                            </p:tgtEl>
                                            <p:attrNameLst>
                                              <p:attrName>style.visibility</p:attrName>
                                            </p:attrNameLst>
                                          </p:cBhvr>
                                          <p:to>
                                            <p:strVal val="visible"/>
                                          </p:to>
                                        </p:set>
                                        <p:anim calcmode="lin" valueType="num">
                                          <p:cBhvr additive="base">
                                            <p:cTn id="42" dur="1000" fill="hold"/>
                                            <p:tgtEl>
                                              <p:spTgt spid="490"/>
                                            </p:tgtEl>
                                            <p:attrNameLst>
                                              <p:attrName>ppt_x</p:attrName>
                                            </p:attrNameLst>
                                          </p:cBhvr>
                                          <p:tavLst>
                                            <p:tav tm="0">
                                              <p:val>
                                                <p:strVal val="1+#ppt_w/2"/>
                                              </p:val>
                                            </p:tav>
                                            <p:tav tm="100000">
                                              <p:val>
                                                <p:strVal val="#ppt_x"/>
                                              </p:val>
                                            </p:tav>
                                          </p:tavLst>
                                        </p:anim>
                                        <p:anim calcmode="lin" valueType="num">
                                          <p:cBhvr additive="base">
                                            <p:cTn id="43" dur="1000" fill="hold"/>
                                            <p:tgtEl>
                                              <p:spTgt spid="49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750"/>
                                      </p:stCondLst>
                                      <p:childTnLst>
                                        <p:set>
                                          <p:cBhvr>
                                            <p:cTn id="45" dur="1" fill="hold">
                                              <p:stCondLst>
                                                <p:cond delay="0"/>
                                              </p:stCondLst>
                                            </p:cTn>
                                            <p:tgtEl>
                                              <p:spTgt spid="521"/>
                                            </p:tgtEl>
                                            <p:attrNameLst>
                                              <p:attrName>style.visibility</p:attrName>
                                            </p:attrNameLst>
                                          </p:cBhvr>
                                          <p:to>
                                            <p:strVal val="visible"/>
                                          </p:to>
                                        </p:set>
                                        <p:anim calcmode="lin" valueType="num">
                                          <p:cBhvr additive="base">
                                            <p:cTn id="46" dur="1000" fill="hold"/>
                                            <p:tgtEl>
                                              <p:spTgt spid="521"/>
                                            </p:tgtEl>
                                            <p:attrNameLst>
                                              <p:attrName>ppt_x</p:attrName>
                                            </p:attrNameLst>
                                          </p:cBhvr>
                                          <p:tavLst>
                                            <p:tav tm="0">
                                              <p:val>
                                                <p:strVal val="1+#ppt_w/2"/>
                                              </p:val>
                                            </p:tav>
                                            <p:tav tm="100000">
                                              <p:val>
                                                <p:strVal val="#ppt_x"/>
                                              </p:val>
                                            </p:tav>
                                          </p:tavLst>
                                        </p:anim>
                                        <p:anim calcmode="lin" valueType="num">
                                          <p:cBhvr additive="base">
                                            <p:cTn id="47" dur="1000" fill="hold"/>
                                            <p:tgtEl>
                                              <p:spTgt spid="52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750"/>
                                      </p:stCondLst>
                                      <p:childTnLst>
                                        <p:set>
                                          <p:cBhvr>
                                            <p:cTn id="49" dur="1" fill="hold">
                                              <p:stCondLst>
                                                <p:cond delay="0"/>
                                              </p:stCondLst>
                                            </p:cTn>
                                            <p:tgtEl>
                                              <p:spTgt spid="531"/>
                                            </p:tgtEl>
                                            <p:attrNameLst>
                                              <p:attrName>style.visibility</p:attrName>
                                            </p:attrNameLst>
                                          </p:cBhvr>
                                          <p:to>
                                            <p:strVal val="visible"/>
                                          </p:to>
                                        </p:set>
                                        <p:anim calcmode="lin" valueType="num">
                                          <p:cBhvr additive="base">
                                            <p:cTn id="50" dur="1000" fill="hold"/>
                                            <p:tgtEl>
                                              <p:spTgt spid="531"/>
                                            </p:tgtEl>
                                            <p:attrNameLst>
                                              <p:attrName>ppt_x</p:attrName>
                                            </p:attrNameLst>
                                          </p:cBhvr>
                                          <p:tavLst>
                                            <p:tav tm="0">
                                              <p:val>
                                                <p:strVal val="1+#ppt_w/2"/>
                                              </p:val>
                                            </p:tav>
                                            <p:tav tm="100000">
                                              <p:val>
                                                <p:strVal val="#ppt_x"/>
                                              </p:val>
                                            </p:tav>
                                          </p:tavLst>
                                        </p:anim>
                                        <p:anim calcmode="lin" valueType="num">
                                          <p:cBhvr additive="base">
                                            <p:cTn id="51" dur="1000" fill="hold"/>
                                            <p:tgtEl>
                                              <p:spTgt spid="531"/>
                                            </p:tgtEl>
                                            <p:attrNameLst>
                                              <p:attrName>ppt_y</p:attrName>
                                            </p:attrNameLst>
                                          </p:cBhvr>
                                          <p:tavLst>
                                            <p:tav tm="0">
                                              <p:val>
                                                <p:strVal val="#ppt_y"/>
                                              </p:val>
                                            </p:tav>
                                            <p:tav tm="100000">
                                              <p:val>
                                                <p:strVal val="#ppt_y"/>
                                              </p:val>
                                            </p:tav>
                                          </p:tavLst>
                                        </p:anim>
                                      </p:childTnLst>
                                    </p:cTn>
                                  </p:par>
                                  <p:par>
                                    <p:cTn id="52" presetID="22" presetClass="entr" presetSubtype="8" fill="hold" nodeType="withEffect">
                                      <p:stCondLst>
                                        <p:cond delay="50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750"/>
                                            <p:tgtEl>
                                              <p:spTgt spid="11"/>
                                            </p:tgtEl>
                                          </p:cBhvr>
                                        </p:animEffect>
                                      </p:childTnLst>
                                    </p:cTn>
                                  </p:par>
                                </p:childTnLst>
                              </p:cTn>
                            </p:par>
                            <p:par>
                              <p:cTn id="55" fill="hold">
                                <p:stCondLst>
                                  <p:cond delay="1750"/>
                                </p:stCondLst>
                                <p:childTnLst>
                                  <p:par>
                                    <p:cTn id="56" presetID="22" presetClass="entr" presetSubtype="8"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53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0" name="Rectangle 48">
            <a:extLst>
              <a:ext uri="{FF2B5EF4-FFF2-40B4-BE49-F238E27FC236}">
                <a16:creationId xmlns:a16="http://schemas.microsoft.com/office/drawing/2014/main" xmlns="" id="{9D7AF7CB-86DA-4038-A45D-D580DED6D5C6}"/>
              </a:ext>
            </a:extLst>
          </p:cNvPr>
          <p:cNvSpPr/>
          <p:nvPr/>
        </p:nvSpPr>
        <p:spPr>
          <a:xfrm>
            <a:off x="7064219" y="1608973"/>
            <a:ext cx="1958430" cy="489274"/>
          </a:xfrm>
          <a:prstGeom prst="rect">
            <a:avLst/>
          </a:prstGeom>
        </p:spPr>
        <p:txBody>
          <a:bodyPr wrap="none" lIns="0" tIns="0" rIns="0" bIns="0">
            <a:noAutofit/>
          </a:bodyPr>
          <a:lstStyle/>
          <a:p>
            <a:pPr fontAlgn="base">
              <a:spcBef>
                <a:spcPct val="0"/>
              </a:spcBef>
              <a:spcAft>
                <a:spcPct val="0"/>
              </a:spcAft>
            </a:pPr>
            <a:r>
              <a:rPr lang="en-US" altLang="zh-CN" sz="28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Mặt</a:t>
            </a:r>
            <a:r>
              <a:rPr lang="vi-VN" altLang="zh-CN" sz="28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kính</a:t>
            </a:r>
          </a:p>
        </p:txBody>
      </p:sp>
      <p:sp>
        <p:nvSpPr>
          <p:cNvPr id="12" name="Rectangle 40">
            <a:extLst>
              <a:ext uri="{FF2B5EF4-FFF2-40B4-BE49-F238E27FC236}">
                <a16:creationId xmlns:a16="http://schemas.microsoft.com/office/drawing/2014/main" xmlns="" id="{064B2F23-93DE-47F5-895D-F6EFB4FF5274}"/>
              </a:ext>
            </a:extLst>
          </p:cNvPr>
          <p:cNvSpPr/>
          <p:nvPr/>
        </p:nvSpPr>
        <p:spPr>
          <a:xfrm>
            <a:off x="5139810" y="3806270"/>
            <a:ext cx="1503680" cy="571500"/>
          </a:xfrm>
          <a:prstGeom prst="rect">
            <a:avLst/>
          </a:prstGeom>
        </p:spPr>
        <p:txBody>
          <a:bodyPr wrap="none" lIns="0" tIns="0" rIns="0" bIns="0">
            <a:noAutofit/>
          </a:bodyPr>
          <a:lstStyle/>
          <a:p>
            <a:pPr fontAlgn="base">
              <a:spcBef>
                <a:spcPct val="0"/>
              </a:spcBef>
              <a:spcAft>
                <a:spcPct val="0"/>
              </a:spcAft>
            </a:pPr>
            <a:r>
              <a:rPr lang="vi-VN" altLang="zh-CN" sz="2800" b="1" dirty="0">
                <a:solidFill>
                  <a:schemeClr val="accent4">
                    <a:lumMod val="50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Tay cầm</a:t>
            </a:r>
          </a:p>
        </p:txBody>
      </p:sp>
      <p:sp>
        <p:nvSpPr>
          <p:cNvPr id="13" name="Rectangle 38">
            <a:extLst>
              <a:ext uri="{FF2B5EF4-FFF2-40B4-BE49-F238E27FC236}">
                <a16:creationId xmlns:a16="http://schemas.microsoft.com/office/drawing/2014/main" xmlns="" id="{616E5F8B-4FCF-4A2E-B72E-DF160598F214}"/>
              </a:ext>
            </a:extLst>
          </p:cNvPr>
          <p:cNvSpPr/>
          <p:nvPr/>
        </p:nvSpPr>
        <p:spPr>
          <a:xfrm>
            <a:off x="618632" y="2078990"/>
            <a:ext cx="2022967" cy="492760"/>
          </a:xfrm>
          <a:prstGeom prst="rect">
            <a:avLst/>
          </a:prstGeom>
        </p:spPr>
        <p:txBody>
          <a:bodyPr wrap="none" lIns="0" tIns="0" rIns="0" bIns="0">
            <a:noAutofit/>
            <a:scene3d>
              <a:camera prst="orthographicFront"/>
              <a:lightRig rig="soft" dir="t">
                <a:rot lat="0" lon="0" rev="15600000"/>
              </a:lightRig>
            </a:scene3d>
            <a:sp3d extrusionH="57150" prstMaterial="softEdge">
              <a:bevelT w="25400" h="38100"/>
            </a:sp3d>
          </a:bodyPr>
          <a:lstStyle/>
          <a:p>
            <a:pPr algn="r" fontAlgn="base">
              <a:spcBef>
                <a:spcPct val="0"/>
              </a:spcBef>
              <a:spcAft>
                <a:spcPct val="0"/>
              </a:spcAft>
            </a:pPr>
            <a:r>
              <a:rPr lang="vi-VN" altLang="zh-CN" sz="2800" b="1" dirty="0">
                <a:solidFill>
                  <a:schemeClr val="accent1">
                    <a:lumMod val="50000"/>
                  </a:schemeClr>
                </a:solidFill>
                <a:effectLst/>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Khung kính</a:t>
            </a:r>
          </a:p>
        </p:txBody>
      </p:sp>
      <p:sp>
        <p:nvSpPr>
          <p:cNvPr id="14" name="TextBox 13">
            <a:extLst>
              <a:ext uri="{FF2B5EF4-FFF2-40B4-BE49-F238E27FC236}">
                <a16:creationId xmlns:a16="http://schemas.microsoft.com/office/drawing/2014/main" xmlns="" id="{6A5CC667-C200-4FD9-966C-2575C64F1818}"/>
              </a:ext>
            </a:extLst>
          </p:cNvPr>
          <p:cNvSpPr txBox="1"/>
          <p:nvPr/>
        </p:nvSpPr>
        <p:spPr>
          <a:xfrm>
            <a:off x="2438399" y="332963"/>
            <a:ext cx="4267201" cy="615553"/>
          </a:xfrm>
          <a:prstGeom prst="rect">
            <a:avLst/>
          </a:prstGeom>
          <a:noFill/>
        </p:spPr>
        <p:txBody>
          <a:bodyPr wrap="square" lIns="0" tIns="0" rIns="0" bIns="0" rtlCol="0">
            <a:spAutoFit/>
            <a:scene3d>
              <a:camera prst="orthographicFront"/>
              <a:lightRig rig="threePt" dir="t"/>
            </a:scene3d>
          </a:bodyPr>
          <a:lstStyle/>
          <a:p>
            <a:pPr algn="ctr"/>
            <a:r>
              <a:rPr lang="vi-VN" altLang="en-US" sz="4000" b="1" dirty="0">
                <a:solidFill>
                  <a:schemeClr val="tx2">
                    <a:lumMod val="50000"/>
                  </a:schemeClr>
                </a:solidFill>
                <a:effectLst>
                  <a:outerShdw blurRad="38100" dist="19050" dir="2700000" algn="tl" rotWithShape="0">
                    <a:schemeClr val="dk1">
                      <a:alpha val="40000"/>
                    </a:schemeClr>
                  </a:outerShdw>
                </a:effectLst>
                <a:latin typeface="#9Slide07 IcielBaliho Script" pitchFamily="2" charset="-93"/>
                <a:ea typeface="义启紫水晶体" panose="02000500000000000000" pitchFamily="2" charset="-128"/>
                <a:cs typeface="#9Slide03 Arima Madurai Black" panose="00000A00000000000000" pitchFamily="2" charset="-93"/>
                <a:sym typeface="+mn-ea"/>
              </a:rPr>
              <a:t>CẤU TẠO KÍNH LÚP</a:t>
            </a:r>
          </a:p>
        </p:txBody>
      </p:sp>
      <p:cxnSp>
        <p:nvCxnSpPr>
          <p:cNvPr id="16" name="Straight Connector 20">
            <a:extLst>
              <a:ext uri="{FF2B5EF4-FFF2-40B4-BE49-F238E27FC236}">
                <a16:creationId xmlns:a16="http://schemas.microsoft.com/office/drawing/2014/main" xmlns="" id="{E6987C73-5446-41E0-B3C3-53A9E03B2DB7}"/>
              </a:ext>
            </a:extLst>
          </p:cNvPr>
          <p:cNvCxnSpPr/>
          <p:nvPr/>
        </p:nvCxnSpPr>
        <p:spPr>
          <a:xfrm flipH="1" flipV="1">
            <a:off x="2861021" y="2278727"/>
            <a:ext cx="1201420" cy="12700"/>
          </a:xfrm>
          <a:prstGeom prst="line">
            <a:avLst/>
          </a:prstGeom>
          <a:ln w="57150">
            <a:solidFill>
              <a:schemeClr val="accent1">
                <a:lumMod val="50000"/>
              </a:schemeClr>
            </a:solidFill>
            <a:tailEnd type="oval" w="med" len="med"/>
          </a:ln>
        </p:spPr>
        <p:style>
          <a:lnRef idx="3">
            <a:schemeClr val="accent4"/>
          </a:lnRef>
          <a:fillRef idx="0">
            <a:schemeClr val="accent4"/>
          </a:fillRef>
          <a:effectRef idx="2">
            <a:schemeClr val="accent4"/>
          </a:effectRef>
          <a:fontRef idx="minor">
            <a:schemeClr val="tx1"/>
          </a:fontRef>
        </p:style>
      </p:cxnSp>
      <p:cxnSp>
        <p:nvCxnSpPr>
          <p:cNvPr id="17" name="Straight Connector 21">
            <a:extLst>
              <a:ext uri="{FF2B5EF4-FFF2-40B4-BE49-F238E27FC236}">
                <a16:creationId xmlns:a16="http://schemas.microsoft.com/office/drawing/2014/main" xmlns="" id="{CB811239-FF5B-4820-8AE4-C63B103CB0ED}"/>
              </a:ext>
            </a:extLst>
          </p:cNvPr>
          <p:cNvCxnSpPr>
            <a:cxnSpLocks/>
          </p:cNvCxnSpPr>
          <p:nvPr/>
        </p:nvCxnSpPr>
        <p:spPr>
          <a:xfrm flipV="1">
            <a:off x="3574097" y="3986877"/>
            <a:ext cx="1386205" cy="10795"/>
          </a:xfrm>
          <a:prstGeom prst="line">
            <a:avLst/>
          </a:prstGeom>
          <a:ln w="57150">
            <a:solidFill>
              <a:schemeClr val="accent4">
                <a:lumMod val="50000"/>
              </a:schemeClr>
            </a:solidFill>
            <a:tailEnd type="oval" w="med" len="med"/>
          </a:ln>
        </p:spPr>
        <p:style>
          <a:lnRef idx="3">
            <a:schemeClr val="accent5"/>
          </a:lnRef>
          <a:fillRef idx="0">
            <a:schemeClr val="accent5"/>
          </a:fillRef>
          <a:effectRef idx="2">
            <a:schemeClr val="accent5"/>
          </a:effectRef>
          <a:fontRef idx="minor">
            <a:schemeClr val="tx1"/>
          </a:fontRef>
        </p:style>
      </p:cxnSp>
      <p:cxnSp>
        <p:nvCxnSpPr>
          <p:cNvPr id="18" name="Straight Connector 14">
            <a:extLst>
              <a:ext uri="{FF2B5EF4-FFF2-40B4-BE49-F238E27FC236}">
                <a16:creationId xmlns:a16="http://schemas.microsoft.com/office/drawing/2014/main" xmlns="" id="{28AC7C11-815B-4856-B5BF-37B0642DFA7C}"/>
              </a:ext>
            </a:extLst>
          </p:cNvPr>
          <p:cNvCxnSpPr>
            <a:cxnSpLocks/>
          </p:cNvCxnSpPr>
          <p:nvPr/>
        </p:nvCxnSpPr>
        <p:spPr>
          <a:xfrm>
            <a:off x="5504873" y="1766801"/>
            <a:ext cx="1379681" cy="0"/>
          </a:xfrm>
          <a:prstGeom prst="line">
            <a:avLst/>
          </a:prstGeom>
          <a:ln w="57150">
            <a:tailEnd type="oval" w="med" len="med"/>
          </a:ln>
        </p:spPr>
        <p:style>
          <a:lnRef idx="3">
            <a:schemeClr val="accent6"/>
          </a:lnRef>
          <a:fillRef idx="0">
            <a:schemeClr val="accent6"/>
          </a:fillRef>
          <a:effectRef idx="2">
            <a:schemeClr val="accent6"/>
          </a:effectRef>
          <a:fontRef idx="minor">
            <a:schemeClr val="tx1"/>
          </a:fontRef>
        </p:style>
      </p:cxnSp>
      <p:pic>
        <p:nvPicPr>
          <p:cNvPr id="3074" name="Picture 2">
            <a:extLst>
              <a:ext uri="{FF2B5EF4-FFF2-40B4-BE49-F238E27FC236}">
                <a16:creationId xmlns:a16="http://schemas.microsoft.com/office/drawing/2014/main" xmlns="" id="{62A9BC22-D774-4575-961D-5259788FC0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27" r="13384"/>
          <a:stretch/>
        </p:blipFill>
        <p:spPr bwMode="auto">
          <a:xfrm>
            <a:off x="2849419" y="570635"/>
            <a:ext cx="3149600" cy="433474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48">
            <a:extLst>
              <a:ext uri="{FF2B5EF4-FFF2-40B4-BE49-F238E27FC236}">
                <a16:creationId xmlns:a16="http://schemas.microsoft.com/office/drawing/2014/main" xmlns="" id="{F3CC5E72-CBF5-4396-A18A-E8AB3A7516AA}"/>
              </a:ext>
            </a:extLst>
          </p:cNvPr>
          <p:cNvSpPr/>
          <p:nvPr/>
        </p:nvSpPr>
        <p:spPr>
          <a:xfrm>
            <a:off x="6897963" y="2082476"/>
            <a:ext cx="1932000" cy="489274"/>
          </a:xfrm>
          <a:prstGeom prst="rect">
            <a:avLst/>
          </a:prstGeom>
        </p:spPr>
        <p:txBody>
          <a:bodyPr wrap="none" lIns="0" tIns="0" rIns="0" bIns="0">
            <a:noAutofit/>
          </a:bodyPr>
          <a:lstStyle/>
          <a:p>
            <a:pPr algn="ctr" fontAlgn="base">
              <a:lnSpc>
                <a:spcPct val="150000"/>
              </a:lnSpc>
              <a:spcBef>
                <a:spcPct val="0"/>
              </a:spcBef>
              <a:spcAft>
                <a:spcPct val="0"/>
              </a:spcAft>
            </a:pP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Phần</a:t>
            </a:r>
            <a:r>
              <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a:t>
            </a: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rìa</a:t>
            </a:r>
            <a:r>
              <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a:t>
            </a: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mỏng</a:t>
            </a:r>
            <a:endPar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endParaRPr>
          </a:p>
          <a:p>
            <a:pPr algn="ctr" fontAlgn="base">
              <a:lnSpc>
                <a:spcPct val="150000"/>
              </a:lnSpc>
              <a:spcBef>
                <a:spcPct val="0"/>
              </a:spcBef>
              <a:spcAft>
                <a:spcPct val="0"/>
              </a:spcAft>
            </a:pPr>
            <a:r>
              <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a:t>
            </a: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hơn</a:t>
            </a:r>
            <a:r>
              <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a:t>
            </a: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phần</a:t>
            </a:r>
            <a:r>
              <a:rPr lang="en-US"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 </a:t>
            </a:r>
            <a:r>
              <a:rPr lang="en-US" altLang="zh-CN" sz="2000" b="1" dirty="0" err="1">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rPr>
              <a:t>giữa</a:t>
            </a:r>
            <a:endParaRPr lang="vi-VN" altLang="zh-CN" sz="2000" b="1" dirty="0">
              <a:solidFill>
                <a:schemeClr val="tx2">
                  <a:lumMod val="25000"/>
                </a:schemeClr>
              </a:solidFill>
              <a:latin typeface="#9Slide03 Arima Madurai Black" panose="00000A00000000000000" pitchFamily="2" charset="-93"/>
              <a:ea typeface="Microsoft YaHei" panose="020B0503020204020204" charset="-122"/>
              <a:cs typeface="#9Slide03 Arima Madurai Black" panose="00000A00000000000000" pitchFamily="2" charset="-93"/>
              <a:sym typeface="inpin heiti"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fltVal val="0"/>
                                          </p:val>
                                        </p:tav>
                                        <p:tav tm="100000">
                                          <p:val>
                                            <p:strVal val="#ppt_h"/>
                                          </p:val>
                                        </p:tav>
                                      </p:tavLst>
                                    </p:anim>
                                    <p:animEffect transition="in" filter="fade">
                                      <p:cBhvr>
                                        <p:cTn id="13" dur="750"/>
                                        <p:tgtEl>
                                          <p:spTgt spid="307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750"/>
                                        <p:tgtEl>
                                          <p:spTgt spid="18"/>
                                        </p:tgtEl>
                                      </p:cBhvr>
                                    </p:animEffect>
                                  </p:childTnLst>
                                </p:cTn>
                              </p:par>
                            </p:childTnLst>
                          </p:cTn>
                        </p:par>
                        <p:par>
                          <p:cTn id="18" fill="hold">
                            <p:stCondLst>
                              <p:cond delay="175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750"/>
                                        <p:tgtEl>
                                          <p:spTgt spid="10"/>
                                        </p:tgtEl>
                                      </p:cBhvr>
                                    </p:animEffect>
                                  </p:childTnLst>
                                </p:cTn>
                              </p:par>
                              <p:par>
                                <p:cTn id="22" presetID="22" presetClass="entr" presetSubtype="2" fill="hold" nodeType="withEffect">
                                  <p:stCondLst>
                                    <p:cond delay="25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750"/>
                                        <p:tgtEl>
                                          <p:spTgt spid="16"/>
                                        </p:tgtEl>
                                      </p:cBhvr>
                                    </p:animEffect>
                                  </p:childTnLst>
                                </p:cTn>
                              </p:par>
                            </p:childTnLst>
                          </p:cTn>
                        </p:par>
                        <p:par>
                          <p:cTn id="25" fill="hold">
                            <p:stCondLst>
                              <p:cond delay="2750"/>
                            </p:stCondLst>
                            <p:childTnLst>
                              <p:par>
                                <p:cTn id="26" presetID="22" presetClass="entr" presetSubtype="2"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750"/>
                                        <p:tgtEl>
                                          <p:spTgt spid="13"/>
                                        </p:tgtEl>
                                      </p:cBhvr>
                                    </p:animEffect>
                                  </p:childTnLst>
                                </p:cTn>
                              </p:par>
                              <p:par>
                                <p:cTn id="29" presetID="22" presetClass="entr" presetSubtype="8" fill="hold" nodeType="withEffect">
                                  <p:stCondLst>
                                    <p:cond delay="50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750"/>
                                        <p:tgtEl>
                                          <p:spTgt spid="17"/>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750"/>
                                        <p:tgtEl>
                                          <p:spTgt spid="12"/>
                                        </p:tgtEl>
                                      </p:cBhvr>
                                    </p:animEffect>
                                  </p:childTnLst>
                                </p:cTn>
                              </p:par>
                            </p:childTnLst>
                          </p:cTn>
                        </p:par>
                        <p:par>
                          <p:cTn id="36" fill="hold">
                            <p:stCondLst>
                              <p:cond delay="4750"/>
                            </p:stCondLst>
                            <p:childTnLst>
                              <p:par>
                                <p:cTn id="37" presetID="22" presetClass="entr" presetSubtype="1"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00" name="Graphic 15">
            <a:extLst>
              <a:ext uri="{FF2B5EF4-FFF2-40B4-BE49-F238E27FC236}">
                <a16:creationId xmlns:a16="http://schemas.microsoft.com/office/drawing/2014/main" xmlns="" id="{ED46CBBC-9CA6-408A-8E7E-E4466BDF6AD1}"/>
              </a:ext>
            </a:extLst>
          </p:cNvPr>
          <p:cNvGrpSpPr/>
          <p:nvPr/>
        </p:nvGrpSpPr>
        <p:grpSpPr>
          <a:xfrm rot="19906012">
            <a:off x="390884" y="639899"/>
            <a:ext cx="4067977" cy="3863705"/>
            <a:chOff x="5636086" y="1293343"/>
            <a:chExt cx="4242837" cy="4029785"/>
          </a:xfrm>
        </p:grpSpPr>
        <p:sp>
          <p:nvSpPr>
            <p:cNvPr id="101" name="Freeform: Shape 100">
              <a:extLst>
                <a:ext uri="{FF2B5EF4-FFF2-40B4-BE49-F238E27FC236}">
                  <a16:creationId xmlns:a16="http://schemas.microsoft.com/office/drawing/2014/main" xmlns="" id="{C71E91D3-B602-42FF-98EC-F094B5AE58C4}"/>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chemeClr val="accent5">
                    <a:lumMod val="25000"/>
                  </a:schemeClr>
                </a:solidFill>
                <a:effectLst/>
                <a:uLnTx/>
                <a:uFillTx/>
                <a:latin typeface="Calibri" panose="020F0502020204030204"/>
                <a:cs typeface="Arial"/>
                <a:sym typeface="Arial"/>
              </a:endParaRPr>
            </a:p>
          </p:txBody>
        </p:sp>
        <p:sp>
          <p:nvSpPr>
            <p:cNvPr id="102" name="Freeform: Shape 101">
              <a:extLst>
                <a:ext uri="{FF2B5EF4-FFF2-40B4-BE49-F238E27FC236}">
                  <a16:creationId xmlns:a16="http://schemas.microsoft.com/office/drawing/2014/main" xmlns="" id="{59C2CC61-2744-400F-AED9-F31EFD13AB59}"/>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chemeClr val="accent5">
                    <a:lumMod val="25000"/>
                  </a:schemeClr>
                </a:solidFill>
                <a:effectLst/>
                <a:uLnTx/>
                <a:uFillTx/>
                <a:latin typeface="Calibri" panose="020F0502020204030204"/>
                <a:cs typeface="Arial"/>
                <a:sym typeface="Arial"/>
              </a:endParaRPr>
            </a:p>
          </p:txBody>
        </p:sp>
      </p:grpSp>
      <p:sp>
        <p:nvSpPr>
          <p:cNvPr id="1194" name="Google Shape;1194;p43"/>
          <p:cNvSpPr txBox="1">
            <a:spLocks noGrp="1"/>
          </p:cNvSpPr>
          <p:nvPr>
            <p:ph type="title"/>
          </p:nvPr>
        </p:nvSpPr>
        <p:spPr>
          <a:xfrm>
            <a:off x="441831" y="2160149"/>
            <a:ext cx="393620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10000"/>
                  </a:schemeClr>
                </a:solidFill>
                <a:latin typeface="#9Slide07 IcielBaliho Script" pitchFamily="2" charset="-93"/>
              </a:rPr>
              <a:t>Kể tên các loại kính lúp mà em biết?</a:t>
            </a:r>
            <a:endParaRPr sz="3200" dirty="0">
              <a:solidFill>
                <a:schemeClr val="tx2">
                  <a:lumMod val="10000"/>
                </a:schemeClr>
              </a:solidFill>
              <a:latin typeface="#9Slide07 IcielBaliho Script" pitchFamily="2" charset="-93"/>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raphic 15">
            <a:extLst>
              <a:ext uri="{FF2B5EF4-FFF2-40B4-BE49-F238E27FC236}">
                <a16:creationId xmlns:a16="http://schemas.microsoft.com/office/drawing/2014/main" xmlns="" id="{10168361-5225-4FA0-929D-9B6E9A6C3F37}"/>
              </a:ext>
            </a:extLst>
          </p:cNvPr>
          <p:cNvGrpSpPr/>
          <p:nvPr/>
        </p:nvGrpSpPr>
        <p:grpSpPr>
          <a:xfrm>
            <a:off x="5204762" y="1117015"/>
            <a:ext cx="3144911" cy="2921224"/>
            <a:chOff x="6438741" y="1948815"/>
            <a:chExt cx="3184459" cy="2957959"/>
          </a:xfrm>
          <a:solidFill>
            <a:srgbClr val="9C9C9C"/>
          </a:solidFill>
        </p:grpSpPr>
        <p:sp>
          <p:nvSpPr>
            <p:cNvPr id="46" name="Freeform: Shape 45">
              <a:extLst>
                <a:ext uri="{FF2B5EF4-FFF2-40B4-BE49-F238E27FC236}">
                  <a16:creationId xmlns:a16="http://schemas.microsoft.com/office/drawing/2014/main" xmlns="" id="{F6DE0A27-ECD5-49B0-9512-CBF34A929E96}"/>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7" name="Freeform: Shape 46">
              <a:extLst>
                <a:ext uri="{FF2B5EF4-FFF2-40B4-BE49-F238E27FC236}">
                  <a16:creationId xmlns:a16="http://schemas.microsoft.com/office/drawing/2014/main" xmlns="" id="{0647530D-4ED5-47FB-8FA4-397C7D6E93F7}"/>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8" name="Freeform: Shape 47">
              <a:extLst>
                <a:ext uri="{FF2B5EF4-FFF2-40B4-BE49-F238E27FC236}">
                  <a16:creationId xmlns:a16="http://schemas.microsoft.com/office/drawing/2014/main" xmlns="" id="{E61D2229-D453-4BF8-ADB7-D513DB1A4D96}"/>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49" name="Freeform: Shape 48">
              <a:extLst>
                <a:ext uri="{FF2B5EF4-FFF2-40B4-BE49-F238E27FC236}">
                  <a16:creationId xmlns:a16="http://schemas.microsoft.com/office/drawing/2014/main" xmlns="" id="{1C00A784-2886-4E36-B2DE-F93CBB611E7E}"/>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0" name="Freeform: Shape 49">
              <a:extLst>
                <a:ext uri="{FF2B5EF4-FFF2-40B4-BE49-F238E27FC236}">
                  <a16:creationId xmlns:a16="http://schemas.microsoft.com/office/drawing/2014/main" xmlns="" id="{CDB32ACA-CB09-4329-8A5D-48D3EAE9A60A}"/>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1" name="Freeform: Shape 50">
              <a:extLst>
                <a:ext uri="{FF2B5EF4-FFF2-40B4-BE49-F238E27FC236}">
                  <a16:creationId xmlns:a16="http://schemas.microsoft.com/office/drawing/2014/main" xmlns="" id="{88D677AA-41D1-42E3-AB13-4224A1151641}"/>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2" name="Graphic 15">
            <a:extLst>
              <a:ext uri="{FF2B5EF4-FFF2-40B4-BE49-F238E27FC236}">
                <a16:creationId xmlns:a16="http://schemas.microsoft.com/office/drawing/2014/main" xmlns="" id="{D6EA1AA2-F337-406A-982B-A5E6AFB7458B}"/>
              </a:ext>
            </a:extLst>
          </p:cNvPr>
          <p:cNvGrpSpPr/>
          <p:nvPr/>
        </p:nvGrpSpPr>
        <p:grpSpPr>
          <a:xfrm>
            <a:off x="4895272" y="566971"/>
            <a:ext cx="2980645" cy="3011853"/>
            <a:chOff x="6291507" y="1587213"/>
            <a:chExt cx="3018127" cy="3049728"/>
          </a:xfrm>
        </p:grpSpPr>
        <p:sp>
          <p:nvSpPr>
            <p:cNvPr id="53" name="Freeform: Shape 52">
              <a:extLst>
                <a:ext uri="{FF2B5EF4-FFF2-40B4-BE49-F238E27FC236}">
                  <a16:creationId xmlns:a16="http://schemas.microsoft.com/office/drawing/2014/main" xmlns="" id="{75799C79-AEEB-46D5-BFB8-A84E647AC503}"/>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4" name="Freeform: Shape 53">
              <a:extLst>
                <a:ext uri="{FF2B5EF4-FFF2-40B4-BE49-F238E27FC236}">
                  <a16:creationId xmlns:a16="http://schemas.microsoft.com/office/drawing/2014/main" xmlns="" id="{56B0A8AB-E55B-4CB0-A3D2-85BC08B04228}"/>
                </a:ext>
              </a:extLst>
            </p:cNvPr>
            <p:cNvSpPr/>
            <p:nvPr/>
          </p:nvSpPr>
          <p:spPr>
            <a:xfrm>
              <a:off x="6614309" y="2553075"/>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5" name="Freeform: Shape 54">
              <a:extLst>
                <a:ext uri="{FF2B5EF4-FFF2-40B4-BE49-F238E27FC236}">
                  <a16:creationId xmlns:a16="http://schemas.microsoft.com/office/drawing/2014/main" xmlns="" id="{79C7A239-4AF6-4812-9DF1-4BA54D95DB6C}"/>
                </a:ext>
              </a:extLst>
            </p:cNvPr>
            <p:cNvSpPr/>
            <p:nvPr/>
          </p:nvSpPr>
          <p:spPr>
            <a:xfrm>
              <a:off x="8883348" y="1587213"/>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6" name="Freeform: Shape 55">
              <a:extLst>
                <a:ext uri="{FF2B5EF4-FFF2-40B4-BE49-F238E27FC236}">
                  <a16:creationId xmlns:a16="http://schemas.microsoft.com/office/drawing/2014/main" xmlns="" id="{A4C8628A-1B98-4614-A54E-F836F023FC72}"/>
                </a:ext>
              </a:extLst>
            </p:cNvPr>
            <p:cNvSpPr/>
            <p:nvPr/>
          </p:nvSpPr>
          <p:spPr>
            <a:xfrm>
              <a:off x="6291507" y="3562248"/>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7" name="Freeform: Shape 56">
              <a:extLst>
                <a:ext uri="{FF2B5EF4-FFF2-40B4-BE49-F238E27FC236}">
                  <a16:creationId xmlns:a16="http://schemas.microsoft.com/office/drawing/2014/main" xmlns="" id="{BE8D1474-19FD-482F-91ED-DC0FAD8AF40A}"/>
                </a:ext>
              </a:extLst>
            </p:cNvPr>
            <p:cNvSpPr/>
            <p:nvPr/>
          </p:nvSpPr>
          <p:spPr>
            <a:xfrm>
              <a:off x="7198193" y="2014150"/>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58" name="Freeform: Shape 57">
              <a:extLst>
                <a:ext uri="{FF2B5EF4-FFF2-40B4-BE49-F238E27FC236}">
                  <a16:creationId xmlns:a16="http://schemas.microsoft.com/office/drawing/2014/main" xmlns="" id="{A608BC10-1A7B-4DE8-8866-79573801E2BF}"/>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59" name="Graphic 15">
            <a:extLst>
              <a:ext uri="{FF2B5EF4-FFF2-40B4-BE49-F238E27FC236}">
                <a16:creationId xmlns:a16="http://schemas.microsoft.com/office/drawing/2014/main" xmlns="" id="{4DD677CD-E0A1-4A46-895E-8FC1987E89F3}"/>
              </a:ext>
            </a:extLst>
          </p:cNvPr>
          <p:cNvGrpSpPr/>
          <p:nvPr/>
        </p:nvGrpSpPr>
        <p:grpSpPr>
          <a:xfrm>
            <a:off x="5846572" y="2032390"/>
            <a:ext cx="1596412" cy="2758328"/>
            <a:chOff x="6920098" y="2635348"/>
            <a:chExt cx="1616487" cy="2793015"/>
          </a:xfrm>
        </p:grpSpPr>
        <p:sp>
          <p:nvSpPr>
            <p:cNvPr id="60" name="Freeform: Shape 59">
              <a:extLst>
                <a:ext uri="{FF2B5EF4-FFF2-40B4-BE49-F238E27FC236}">
                  <a16:creationId xmlns:a16="http://schemas.microsoft.com/office/drawing/2014/main" xmlns="" id="{9BEC9CBD-56F6-40B6-9BC0-3FE2F4F62E69}"/>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1" name="Freeform: Shape 60">
              <a:extLst>
                <a:ext uri="{FF2B5EF4-FFF2-40B4-BE49-F238E27FC236}">
                  <a16:creationId xmlns:a16="http://schemas.microsoft.com/office/drawing/2014/main" xmlns="" id="{777B0845-3BB7-4374-8E58-50C8E318347D}"/>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2" name="Freeform: Shape 61">
              <a:extLst>
                <a:ext uri="{FF2B5EF4-FFF2-40B4-BE49-F238E27FC236}">
                  <a16:creationId xmlns:a16="http://schemas.microsoft.com/office/drawing/2014/main" xmlns="" id="{325B7890-2850-4170-9DEE-36E6944B5644}"/>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solidFill>
              <a:srgbClr val="B7D6A3"/>
            </a:solidFill>
            <a:ln w="9525" cap="flat">
              <a:solidFill>
                <a:srgbClr val="DFF7E5"/>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cs typeface="Arial"/>
                <a:sym typeface="Arial"/>
              </a:endParaRPr>
            </a:p>
          </p:txBody>
        </p:sp>
        <p:sp>
          <p:nvSpPr>
            <p:cNvPr id="63" name="Freeform: Shape 62">
              <a:extLst>
                <a:ext uri="{FF2B5EF4-FFF2-40B4-BE49-F238E27FC236}">
                  <a16:creationId xmlns:a16="http://schemas.microsoft.com/office/drawing/2014/main" xmlns="" id="{6AB623D4-1F8C-4A53-99D7-2208C9EA171C}"/>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grpSp>
        <p:nvGrpSpPr>
          <p:cNvPr id="64" name="Graphic 15">
            <a:extLst>
              <a:ext uri="{FF2B5EF4-FFF2-40B4-BE49-F238E27FC236}">
                <a16:creationId xmlns:a16="http://schemas.microsoft.com/office/drawing/2014/main" xmlns="" id="{2C822683-1B2F-4E0D-9329-DDE488E3A018}"/>
              </a:ext>
            </a:extLst>
          </p:cNvPr>
          <p:cNvGrpSpPr/>
          <p:nvPr/>
        </p:nvGrpSpPr>
        <p:grpSpPr>
          <a:xfrm>
            <a:off x="6105029" y="555980"/>
            <a:ext cx="1246782" cy="2390192"/>
            <a:chOff x="7141649" y="1209384"/>
            <a:chExt cx="1262461" cy="2420251"/>
          </a:xfrm>
        </p:grpSpPr>
        <p:sp>
          <p:nvSpPr>
            <p:cNvPr id="65" name="Freeform: Shape 64">
              <a:extLst>
                <a:ext uri="{FF2B5EF4-FFF2-40B4-BE49-F238E27FC236}">
                  <a16:creationId xmlns:a16="http://schemas.microsoft.com/office/drawing/2014/main" xmlns="" id="{D26DB03B-A684-4777-9B88-6BC9DB2C8629}"/>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6" name="Freeform: Shape 65">
              <a:extLst>
                <a:ext uri="{FF2B5EF4-FFF2-40B4-BE49-F238E27FC236}">
                  <a16:creationId xmlns:a16="http://schemas.microsoft.com/office/drawing/2014/main" xmlns="" id="{A08311E2-BEA8-4E99-B351-E3BDA2576F93}"/>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7" name="Freeform: Shape 66">
              <a:extLst>
                <a:ext uri="{FF2B5EF4-FFF2-40B4-BE49-F238E27FC236}">
                  <a16:creationId xmlns:a16="http://schemas.microsoft.com/office/drawing/2014/main" xmlns="" id="{A7A73D08-F1CC-483D-B900-B079D2FDF54F}"/>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8" name="Freeform: Shape 67">
              <a:extLst>
                <a:ext uri="{FF2B5EF4-FFF2-40B4-BE49-F238E27FC236}">
                  <a16:creationId xmlns:a16="http://schemas.microsoft.com/office/drawing/2014/main" xmlns="" id="{D4E8ADE7-0F2F-47FF-8171-B79AD5DBC7F3}"/>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69" name="Freeform: Shape 68">
              <a:extLst>
                <a:ext uri="{FF2B5EF4-FFF2-40B4-BE49-F238E27FC236}">
                  <a16:creationId xmlns:a16="http://schemas.microsoft.com/office/drawing/2014/main" xmlns="" id="{2FD6530C-BF43-416A-AED9-4DD55A389500}"/>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0" name="Freeform: Shape 69">
              <a:extLst>
                <a:ext uri="{FF2B5EF4-FFF2-40B4-BE49-F238E27FC236}">
                  <a16:creationId xmlns:a16="http://schemas.microsoft.com/office/drawing/2014/main" xmlns="" id="{2EF3E190-5D70-41C7-BC20-9C71FA06BE6C}"/>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1" name="Freeform: Shape 70">
              <a:extLst>
                <a:ext uri="{FF2B5EF4-FFF2-40B4-BE49-F238E27FC236}">
                  <a16:creationId xmlns:a16="http://schemas.microsoft.com/office/drawing/2014/main" xmlns="" id="{4127F4B0-F2E6-4AAD-8ED0-FEEC6FF0CD33}"/>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2" name="Freeform: Shape 71">
              <a:extLst>
                <a:ext uri="{FF2B5EF4-FFF2-40B4-BE49-F238E27FC236}">
                  <a16:creationId xmlns:a16="http://schemas.microsoft.com/office/drawing/2014/main" xmlns="" id="{2D83DAC5-79BE-4A58-8B34-59472959102C}"/>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3" name="Freeform: Shape 72">
              <a:extLst>
                <a:ext uri="{FF2B5EF4-FFF2-40B4-BE49-F238E27FC236}">
                  <a16:creationId xmlns:a16="http://schemas.microsoft.com/office/drawing/2014/main" xmlns="" id="{DB6B2A17-0617-4AD9-94E9-7CDBFD45063B}"/>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4" name="Freeform: Shape 73">
              <a:extLst>
                <a:ext uri="{FF2B5EF4-FFF2-40B4-BE49-F238E27FC236}">
                  <a16:creationId xmlns:a16="http://schemas.microsoft.com/office/drawing/2014/main" xmlns="" id="{96BCF38C-103E-4E5E-90AB-44D6F983D5CE}"/>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5" name="Freeform: Shape 74">
              <a:extLst>
                <a:ext uri="{FF2B5EF4-FFF2-40B4-BE49-F238E27FC236}">
                  <a16:creationId xmlns:a16="http://schemas.microsoft.com/office/drawing/2014/main" xmlns="" id="{F775FDCB-A3B2-48C0-A8D1-7A53B1CF1402}"/>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6" name="Freeform: Shape 75">
              <a:extLst>
                <a:ext uri="{FF2B5EF4-FFF2-40B4-BE49-F238E27FC236}">
                  <a16:creationId xmlns:a16="http://schemas.microsoft.com/office/drawing/2014/main" xmlns="" id="{83977660-963D-4299-B8F8-8DEA705B869C}"/>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7" name="Freeform: Shape 76">
              <a:extLst>
                <a:ext uri="{FF2B5EF4-FFF2-40B4-BE49-F238E27FC236}">
                  <a16:creationId xmlns:a16="http://schemas.microsoft.com/office/drawing/2014/main" xmlns="" id="{9914847B-32AE-4362-827E-F6D1308C9101}"/>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8" name="Freeform: Shape 77">
              <a:extLst>
                <a:ext uri="{FF2B5EF4-FFF2-40B4-BE49-F238E27FC236}">
                  <a16:creationId xmlns:a16="http://schemas.microsoft.com/office/drawing/2014/main" xmlns="" id="{D1342D24-E428-413C-8CD4-1B003C30934F}"/>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79" name="Freeform: Shape 78">
              <a:extLst>
                <a:ext uri="{FF2B5EF4-FFF2-40B4-BE49-F238E27FC236}">
                  <a16:creationId xmlns:a16="http://schemas.microsoft.com/office/drawing/2014/main" xmlns="" id="{F7FA5BA2-1F8A-4661-9430-78F1DF78A1E4}"/>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0" name="Freeform: Shape 79">
              <a:extLst>
                <a:ext uri="{FF2B5EF4-FFF2-40B4-BE49-F238E27FC236}">
                  <a16:creationId xmlns:a16="http://schemas.microsoft.com/office/drawing/2014/main" xmlns="" id="{55185B7F-CAD7-42A9-A534-E82093A53F37}"/>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B7D6A3"/>
            </a:solidFill>
            <a:ln w="9525" cap="rnd">
              <a:solidFill>
                <a:srgbClr val="DFF7E5"/>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1" name="Freeform: Shape 80">
              <a:extLst>
                <a:ext uri="{FF2B5EF4-FFF2-40B4-BE49-F238E27FC236}">
                  <a16:creationId xmlns:a16="http://schemas.microsoft.com/office/drawing/2014/main" xmlns="" id="{5479234C-D224-4F3C-BCCA-8C8DE62B721D}"/>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2" name="Freeform: Shape 81">
              <a:extLst>
                <a:ext uri="{FF2B5EF4-FFF2-40B4-BE49-F238E27FC236}">
                  <a16:creationId xmlns:a16="http://schemas.microsoft.com/office/drawing/2014/main" xmlns="" id="{BAFE5D2E-EEF2-4A2A-A3F6-35F93C91E2E3}"/>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3" name="Freeform: Shape 82">
              <a:extLst>
                <a:ext uri="{FF2B5EF4-FFF2-40B4-BE49-F238E27FC236}">
                  <a16:creationId xmlns:a16="http://schemas.microsoft.com/office/drawing/2014/main" xmlns="" id="{8CC7BFED-9091-4A66-9628-7912E7E847E1}"/>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4" name="Freeform: Shape 83">
              <a:extLst>
                <a:ext uri="{FF2B5EF4-FFF2-40B4-BE49-F238E27FC236}">
                  <a16:creationId xmlns:a16="http://schemas.microsoft.com/office/drawing/2014/main" xmlns="" id="{9AEF3FF2-218C-463B-AA8E-3D98FD3CA3EE}"/>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5" name="Freeform: Shape 84">
              <a:extLst>
                <a:ext uri="{FF2B5EF4-FFF2-40B4-BE49-F238E27FC236}">
                  <a16:creationId xmlns:a16="http://schemas.microsoft.com/office/drawing/2014/main" xmlns="" id="{C51CD33A-C08C-48DF-8654-0B241E3A10AA}"/>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6" name="Freeform: Shape 85">
              <a:extLst>
                <a:ext uri="{FF2B5EF4-FFF2-40B4-BE49-F238E27FC236}">
                  <a16:creationId xmlns:a16="http://schemas.microsoft.com/office/drawing/2014/main" xmlns="" id="{FB6D5D40-F450-4394-B5F4-B7C2BA25F44C}"/>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7" name="Freeform: Shape 86">
              <a:extLst>
                <a:ext uri="{FF2B5EF4-FFF2-40B4-BE49-F238E27FC236}">
                  <a16:creationId xmlns:a16="http://schemas.microsoft.com/office/drawing/2014/main" xmlns="" id="{A4FC8B09-4601-474B-AEE0-9EB4CF304C8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8" name="Freeform: Shape 87">
              <a:extLst>
                <a:ext uri="{FF2B5EF4-FFF2-40B4-BE49-F238E27FC236}">
                  <a16:creationId xmlns:a16="http://schemas.microsoft.com/office/drawing/2014/main" xmlns="" id="{0279C08E-1647-43D2-8ABA-3E0D38934059}"/>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89" name="Freeform: Shape 88">
              <a:extLst>
                <a:ext uri="{FF2B5EF4-FFF2-40B4-BE49-F238E27FC236}">
                  <a16:creationId xmlns:a16="http://schemas.microsoft.com/office/drawing/2014/main" xmlns="" id="{4AA94C10-754C-4B99-A167-B2F085EA0F4B}"/>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0" name="Freeform: Shape 89">
              <a:extLst>
                <a:ext uri="{FF2B5EF4-FFF2-40B4-BE49-F238E27FC236}">
                  <a16:creationId xmlns:a16="http://schemas.microsoft.com/office/drawing/2014/main" xmlns="" id="{CA62C285-3C75-4D85-AF87-980F94650203}"/>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1" name="Freeform: Shape 90">
              <a:extLst>
                <a:ext uri="{FF2B5EF4-FFF2-40B4-BE49-F238E27FC236}">
                  <a16:creationId xmlns:a16="http://schemas.microsoft.com/office/drawing/2014/main" xmlns="" id="{2B862FD9-A791-4D80-AB2B-AA22877EF11D}"/>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2" name="Freeform: Shape 91">
              <a:extLst>
                <a:ext uri="{FF2B5EF4-FFF2-40B4-BE49-F238E27FC236}">
                  <a16:creationId xmlns:a16="http://schemas.microsoft.com/office/drawing/2014/main" xmlns="" id="{011B9160-EEF5-4968-8ADF-E2AB04EF62BC}"/>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3" name="Freeform: Shape 92">
              <a:extLst>
                <a:ext uri="{FF2B5EF4-FFF2-40B4-BE49-F238E27FC236}">
                  <a16:creationId xmlns:a16="http://schemas.microsoft.com/office/drawing/2014/main" xmlns="" id="{8399E21B-B9BA-4589-823A-6AA0487D36ED}"/>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4" name="Freeform: Shape 93">
              <a:extLst>
                <a:ext uri="{FF2B5EF4-FFF2-40B4-BE49-F238E27FC236}">
                  <a16:creationId xmlns:a16="http://schemas.microsoft.com/office/drawing/2014/main" xmlns="" id="{845A0D30-E3A1-4859-8413-4DC4622230AB}"/>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5" name="Freeform: Shape 94">
              <a:extLst>
                <a:ext uri="{FF2B5EF4-FFF2-40B4-BE49-F238E27FC236}">
                  <a16:creationId xmlns:a16="http://schemas.microsoft.com/office/drawing/2014/main" xmlns="" id="{61DB3BA5-DB0B-48EF-B397-315EC18FE989}"/>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6" name="Freeform: Shape 95">
              <a:extLst>
                <a:ext uri="{FF2B5EF4-FFF2-40B4-BE49-F238E27FC236}">
                  <a16:creationId xmlns:a16="http://schemas.microsoft.com/office/drawing/2014/main" xmlns="" id="{BE41F8B8-EAB9-48FB-9D0D-A04F27926177}"/>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7" name="Freeform: Shape 96">
              <a:extLst>
                <a:ext uri="{FF2B5EF4-FFF2-40B4-BE49-F238E27FC236}">
                  <a16:creationId xmlns:a16="http://schemas.microsoft.com/office/drawing/2014/main" xmlns="" id="{AC0D34B3-EEED-419B-AE58-D510431B617D}"/>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8" name="Freeform: Shape 97">
              <a:extLst>
                <a:ext uri="{FF2B5EF4-FFF2-40B4-BE49-F238E27FC236}">
                  <a16:creationId xmlns:a16="http://schemas.microsoft.com/office/drawing/2014/main" xmlns="" id="{DF157448-B213-4AD4-B354-E0F9CCD7C857}"/>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
          <p:nvSpPr>
            <p:cNvPr id="99" name="Freeform: Shape 98">
              <a:extLst>
                <a:ext uri="{FF2B5EF4-FFF2-40B4-BE49-F238E27FC236}">
                  <a16:creationId xmlns:a16="http://schemas.microsoft.com/office/drawing/2014/main" xmlns="" id="{4146A110-0370-4560-9BC5-5DDC12D71525}"/>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13876351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14:presetBounceEnd="72000">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14:bounceEnd="72000">
                                          <p:cBhvr additive="base">
                                            <p:cTn id="13" dur="1000" fill="hold"/>
                                            <p:tgtEl>
                                              <p:spTgt spid="59"/>
                                            </p:tgtEl>
                                            <p:attrNameLst>
                                              <p:attrName>ppt_x</p:attrName>
                                            </p:attrNameLst>
                                          </p:cBhvr>
                                          <p:tavLst>
                                            <p:tav tm="0">
                                              <p:val>
                                                <p:strVal val="#ppt_x"/>
                                              </p:val>
                                            </p:tav>
                                            <p:tav tm="100000">
                                              <p:val>
                                                <p:strVal val="#ppt_x"/>
                                              </p:val>
                                            </p:tav>
                                          </p:tavLst>
                                        </p:anim>
                                        <p:anim calcmode="lin" valueType="num" p14:bounceEnd="72000">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72000">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14:bounceEnd="72000">
                                          <p:cBhvr additive="base">
                                            <p:cTn id="17" dur="1000" fill="hold"/>
                                            <p:tgtEl>
                                              <p:spTgt spid="64"/>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72000">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14:bounceEnd="72000">
                                          <p:cBhvr additive="base">
                                            <p:cTn id="21" dur="1000" fill="hold"/>
                                            <p:tgtEl>
                                              <p:spTgt spid="45"/>
                                            </p:tgtEl>
                                            <p:attrNameLst>
                                              <p:attrName>ppt_x</p:attrName>
                                            </p:attrNameLst>
                                          </p:cBhvr>
                                          <p:tavLst>
                                            <p:tav tm="0">
                                              <p:val>
                                                <p:strVal val="#ppt_x"/>
                                              </p:val>
                                            </p:tav>
                                            <p:tav tm="100000">
                                              <p:val>
                                                <p:strVal val="#ppt_x"/>
                                              </p:val>
                                            </p:tav>
                                          </p:tavLst>
                                        </p:anim>
                                        <p:anim calcmode="lin" valueType="num" p14:bounceEnd="72000">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72000">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14:bounceEnd="72000">
                                          <p:cBhvr additive="base">
                                            <p:cTn id="25" dur="1000" fill="hold"/>
                                            <p:tgtEl>
                                              <p:spTgt spid="52"/>
                                            </p:tgtEl>
                                            <p:attrNameLst>
                                              <p:attrName>ppt_x</p:attrName>
                                            </p:attrNameLst>
                                          </p:cBhvr>
                                          <p:tavLst>
                                            <p:tav tm="0">
                                              <p:val>
                                                <p:strVal val="#ppt_x"/>
                                              </p:val>
                                            </p:tav>
                                            <p:tav tm="100000">
                                              <p:val>
                                                <p:strVal val="#ppt_x"/>
                                              </p:val>
                                            </p:tav>
                                          </p:tavLst>
                                        </p:anim>
                                        <p:anim calcmode="lin" valueType="num" p14:bounceEnd="72000">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8000"/>
                                      </p:iterate>
                                      <p:childTnLst>
                                        <p:set>
                                          <p:cBhvr>
                                            <p:cTn id="6" dur="1" fill="hold">
                                              <p:stCondLst>
                                                <p:cond delay="0"/>
                                              </p:stCondLst>
                                            </p:cTn>
                                            <p:tgtEl>
                                              <p:spTgt spid="1194"/>
                                            </p:tgtEl>
                                            <p:attrNameLst>
                                              <p:attrName>style.visibility</p:attrName>
                                            </p:attrNameLst>
                                          </p:cBhvr>
                                          <p:to>
                                            <p:strVal val="visible"/>
                                          </p:to>
                                        </p:set>
                                        <p:animEffect transition="in" filter="wipe(left)">
                                          <p:cBhvr>
                                            <p:cTn id="7" dur="500"/>
                                            <p:tgtEl>
                                              <p:spTgt spid="1194"/>
                                            </p:tgtEl>
                                          </p:cBhvr>
                                        </p:animEffect>
                                      </p:childTnLst>
                                    </p:cTn>
                                  </p:par>
                                  <p:par>
                                    <p:cTn id="8" presetID="22" presetClass="entr" presetSubtype="2"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right)">
                                          <p:cBhvr>
                                            <p:cTn id="10" dur="500"/>
                                            <p:tgtEl>
                                              <p:spTgt spid="100"/>
                                            </p:tgtEl>
                                          </p:cBhvr>
                                        </p:animEffect>
                                      </p:childTnLst>
                                    </p:cTn>
                                  </p:par>
                                  <p:par>
                                    <p:cTn id="11" presetID="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1000" fill="hold"/>
                                            <p:tgtEl>
                                              <p:spTgt spid="59"/>
                                            </p:tgtEl>
                                            <p:attrNameLst>
                                              <p:attrName>ppt_x</p:attrName>
                                            </p:attrNameLst>
                                          </p:cBhvr>
                                          <p:tavLst>
                                            <p:tav tm="0">
                                              <p:val>
                                                <p:strVal val="#ppt_x"/>
                                              </p:val>
                                            </p:tav>
                                            <p:tav tm="100000">
                                              <p:val>
                                                <p:strVal val="#ppt_x"/>
                                              </p:val>
                                            </p:tav>
                                          </p:tavLst>
                                        </p:anim>
                                        <p:anim calcmode="lin" valueType="num">
                                          <p:cBhvr additive="base">
                                            <p:cTn id="14" dur="1000" fill="hold"/>
                                            <p:tgtEl>
                                              <p:spTgt spid="5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25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000" fill="hold"/>
                                            <p:tgtEl>
                                              <p:spTgt spid="64"/>
                                            </p:tgtEl>
                                            <p:attrNameLst>
                                              <p:attrName>ppt_x</p:attrName>
                                            </p:attrNameLst>
                                          </p:cBhvr>
                                          <p:tavLst>
                                            <p:tav tm="0">
                                              <p:val>
                                                <p:strVal val="#ppt_x"/>
                                              </p:val>
                                            </p:tav>
                                            <p:tav tm="100000">
                                              <p:val>
                                                <p:strVal val="#ppt_x"/>
                                              </p:val>
                                            </p:tav>
                                          </p:tavLst>
                                        </p:anim>
                                        <p:anim calcmode="lin" valueType="num">
                                          <p:cBhvr additive="base">
                                            <p:cTn id="18" dur="1000" fill="hold"/>
                                            <p:tgtEl>
                                              <p:spTgt spid="6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1000" fill="hold"/>
                                            <p:tgtEl>
                                              <p:spTgt spid="45"/>
                                            </p:tgtEl>
                                            <p:attrNameLst>
                                              <p:attrName>ppt_x</p:attrName>
                                            </p:attrNameLst>
                                          </p:cBhvr>
                                          <p:tavLst>
                                            <p:tav tm="0">
                                              <p:val>
                                                <p:strVal val="#ppt_x"/>
                                              </p:val>
                                            </p:tav>
                                            <p:tav tm="100000">
                                              <p:val>
                                                <p:strVal val="#ppt_x"/>
                                              </p:val>
                                            </p:tav>
                                          </p:tavLst>
                                        </p:anim>
                                        <p:anim calcmode="lin" valueType="num">
                                          <p:cBhvr additive="base">
                                            <p:cTn id="22" dur="1000" fill="hold"/>
                                            <p:tgtEl>
                                              <p:spTgt spid="4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75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1000" fill="hold"/>
                                            <p:tgtEl>
                                              <p:spTgt spid="52"/>
                                            </p:tgtEl>
                                            <p:attrNameLst>
                                              <p:attrName>ppt_x</p:attrName>
                                            </p:attrNameLst>
                                          </p:cBhvr>
                                          <p:tavLst>
                                            <p:tav tm="0">
                                              <p:val>
                                                <p:strVal val="#ppt_x"/>
                                              </p:val>
                                            </p:tav>
                                            <p:tav tm="100000">
                                              <p:val>
                                                <p:strVal val="#ppt_x"/>
                                              </p:val>
                                            </p:tav>
                                          </p:tavLst>
                                        </p:anim>
                                        <p:anim calcmode="lin" valueType="num">
                                          <p:cBhvr additive="base">
                                            <p:cTn id="26"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53"/>
          <p:cNvSpPr/>
          <p:nvPr/>
        </p:nvSpPr>
        <p:spPr>
          <a:xfrm>
            <a:off x="6245821" y="3603179"/>
            <a:ext cx="2522303" cy="557473"/>
          </a:xfrm>
          <a:prstGeom prst="roundRect">
            <a:avLst>
              <a:gd name="adj" fmla="val 16667"/>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0" name="Google Shape;1570;p53"/>
          <p:cNvSpPr/>
          <p:nvPr/>
        </p:nvSpPr>
        <p:spPr>
          <a:xfrm>
            <a:off x="110835" y="3630887"/>
            <a:ext cx="2616709" cy="585183"/>
          </a:xfrm>
          <a:prstGeom prst="roundRect">
            <a:avLst>
              <a:gd name="adj" fmla="val 16667"/>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2" name="Google Shape;1572;p53"/>
          <p:cNvSpPr/>
          <p:nvPr/>
        </p:nvSpPr>
        <p:spPr>
          <a:xfrm>
            <a:off x="3078108" y="3607091"/>
            <a:ext cx="2697436" cy="581270"/>
          </a:xfrm>
          <a:prstGeom prst="roundRect">
            <a:avLst>
              <a:gd name="adj" fmla="val 16667"/>
            </a:avLst>
          </a:prstGeom>
          <a:solidFill>
            <a:schemeClr val="accent1">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4" name="Google Shape;1574;p53"/>
          <p:cNvSpPr txBox="1">
            <a:spLocks noGrp="1"/>
          </p:cNvSpPr>
          <p:nvPr>
            <p:ph type="title"/>
          </p:nvPr>
        </p:nvSpPr>
        <p:spPr>
          <a:xfrm>
            <a:off x="2938176" y="579284"/>
            <a:ext cx="326764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tx2">
                    <a:lumMod val="50000"/>
                  </a:schemeClr>
                </a:solidFill>
                <a:latin typeface="#9Slide07 IcielBaliho Script" pitchFamily="2" charset="-93"/>
              </a:rPr>
              <a:t>CÁC LOẠI KÍNH LÚP</a:t>
            </a:r>
            <a:endParaRPr sz="3200" dirty="0">
              <a:solidFill>
                <a:schemeClr val="tx2">
                  <a:lumMod val="50000"/>
                </a:schemeClr>
              </a:solidFill>
              <a:latin typeface="#9Slide07 IcielBaliho Script" pitchFamily="2" charset="-93"/>
            </a:endParaRPr>
          </a:p>
        </p:txBody>
      </p:sp>
      <p:sp>
        <p:nvSpPr>
          <p:cNvPr id="1577" name="Google Shape;1577;p53"/>
          <p:cNvSpPr txBox="1">
            <a:spLocks noGrp="1"/>
          </p:cNvSpPr>
          <p:nvPr>
            <p:ph type="subTitle" idx="4294967295"/>
          </p:nvPr>
        </p:nvSpPr>
        <p:spPr>
          <a:xfrm>
            <a:off x="0" y="3716175"/>
            <a:ext cx="2746016" cy="333641"/>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buNone/>
            </a:pPr>
            <a:r>
              <a:rPr lang="en" sz="3200" dirty="0">
                <a:solidFill>
                  <a:schemeClr val="accent5"/>
                </a:solidFill>
                <a:latin typeface="#9Slide07 IcielBaliho Script" pitchFamily="2" charset="-93"/>
                <a:ea typeface="Fredoka One"/>
                <a:cs typeface="#9Slide03 Arima Madurai Black" panose="00000A00000000000000" pitchFamily="2" charset="-93"/>
                <a:sym typeface="Fredoka One"/>
              </a:rPr>
              <a:t>Kính lúp cầm tay</a:t>
            </a:r>
            <a:endParaRPr sz="32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pic>
        <p:nvPicPr>
          <p:cNvPr id="56" name="Picture 4" descr="kính lúp để bàn có đèn">
            <a:extLst>
              <a:ext uri="{FF2B5EF4-FFF2-40B4-BE49-F238E27FC236}">
                <a16:creationId xmlns:a16="http://schemas.microsoft.com/office/drawing/2014/main" xmlns="" id="{C010E119-67A3-4FA7-8DAE-477EE6958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8" t="-4981" r="-5343" b="-3350"/>
          <a:stretch/>
        </p:blipFill>
        <p:spPr bwMode="auto">
          <a:xfrm>
            <a:off x="3461761" y="1641149"/>
            <a:ext cx="1861201" cy="1861201"/>
          </a:xfrm>
          <a:prstGeom prst="ellipse">
            <a:avLst/>
          </a:prstGeom>
          <a:noFill/>
          <a:ln w="57150">
            <a:solidFill>
              <a:srgbClr val="EDBBC7"/>
            </a:solidFill>
            <a:prstDash val="sysDot"/>
          </a:ln>
          <a:extLst>
            <a:ext uri="{909E8E84-426E-40DD-AFC4-6F175D3DCCD1}">
              <a14:hiddenFill xmlns:a14="http://schemas.microsoft.com/office/drawing/2010/main">
                <a:solidFill>
                  <a:srgbClr val="FFFFFF"/>
                </a:solidFill>
              </a14:hiddenFill>
            </a:ext>
          </a:extLst>
        </p:spPr>
      </p:pic>
      <p:pic>
        <p:nvPicPr>
          <p:cNvPr id="57" name="Picture 12">
            <a:extLst>
              <a:ext uri="{FF2B5EF4-FFF2-40B4-BE49-F238E27FC236}">
                <a16:creationId xmlns:a16="http://schemas.microsoft.com/office/drawing/2014/main" xmlns="" id="{76D96CD9-D3F7-4DCB-927A-C51E35DA4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034" y="1584926"/>
            <a:ext cx="1996819" cy="19968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xmlns="" id="{9A356F4F-EAAA-47D7-ABD2-EDDB043F72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27" r="13384"/>
          <a:stretch/>
        </p:blipFill>
        <p:spPr bwMode="auto">
          <a:xfrm rot="1306198">
            <a:off x="866420" y="1258414"/>
            <a:ext cx="1773197" cy="2440420"/>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1577;p53">
            <a:extLst>
              <a:ext uri="{FF2B5EF4-FFF2-40B4-BE49-F238E27FC236}">
                <a16:creationId xmlns:a16="http://schemas.microsoft.com/office/drawing/2014/main" xmlns="" id="{E47F8D0D-E0A9-456C-9C13-BDA9F038A963}"/>
              </a:ext>
            </a:extLst>
          </p:cNvPr>
          <p:cNvSpPr txBox="1">
            <a:spLocks/>
          </p:cNvSpPr>
          <p:nvPr/>
        </p:nvSpPr>
        <p:spPr>
          <a:xfrm>
            <a:off x="3038764" y="3697703"/>
            <a:ext cx="2746016" cy="333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00000"/>
              </a:lnSpc>
              <a:buFont typeface="Barlow Medium"/>
              <a:buNone/>
            </a:pP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Kính</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lúp</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để</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bàn</a:t>
            </a:r>
            <a:endParaRPr lang="en-US" sz="32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sp>
        <p:nvSpPr>
          <p:cNvPr id="60" name="Google Shape;1577;p53">
            <a:extLst>
              <a:ext uri="{FF2B5EF4-FFF2-40B4-BE49-F238E27FC236}">
                <a16:creationId xmlns:a16="http://schemas.microsoft.com/office/drawing/2014/main" xmlns="" id="{1DFB6710-1A16-4465-9B5E-A85CBDF877CF}"/>
              </a:ext>
            </a:extLst>
          </p:cNvPr>
          <p:cNvSpPr txBox="1">
            <a:spLocks/>
          </p:cNvSpPr>
          <p:nvPr/>
        </p:nvSpPr>
        <p:spPr>
          <a:xfrm>
            <a:off x="6114472" y="3706939"/>
            <a:ext cx="2746016" cy="333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00000"/>
              </a:lnSpc>
              <a:buFont typeface="Barlow Medium"/>
              <a:buNone/>
            </a:pP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Kính</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lúp</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đeo</a:t>
            </a:r>
            <a:r>
              <a:rPr lang="en-US" sz="3200" dirty="0">
                <a:solidFill>
                  <a:schemeClr val="accent5"/>
                </a:solidFill>
                <a:latin typeface="#9Slide07 IcielBaliho Script" pitchFamily="2" charset="-93"/>
                <a:ea typeface="Fredoka One"/>
                <a:cs typeface="#9Slide03 Arima Madurai Black" panose="00000A00000000000000" pitchFamily="2" charset="-93"/>
                <a:sym typeface="Fredoka One"/>
              </a:rPr>
              <a:t> </a:t>
            </a:r>
            <a:r>
              <a:rPr lang="en-US" sz="3200" dirty="0" err="1">
                <a:solidFill>
                  <a:schemeClr val="accent5"/>
                </a:solidFill>
                <a:latin typeface="#9Slide07 IcielBaliho Script" pitchFamily="2" charset="-93"/>
                <a:ea typeface="Fredoka One"/>
                <a:cs typeface="#9Slide03 Arima Madurai Black" panose="00000A00000000000000" pitchFamily="2" charset="-93"/>
                <a:sym typeface="Fredoka One"/>
              </a:rPr>
              <a:t>mắt</a:t>
            </a:r>
            <a:endParaRPr lang="en-US" sz="3200" dirty="0">
              <a:solidFill>
                <a:schemeClr val="accent5"/>
              </a:solidFill>
              <a:latin typeface="#9Slide07 IcielBaliho Script" pitchFamily="2" charset="-93"/>
              <a:ea typeface="Fredoka One"/>
              <a:cs typeface="#9Slide03 Arima Madurai Black" panose="00000A00000000000000" pitchFamily="2" charset="-93"/>
              <a:sym typeface="Fredoka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74"/>
                                        </p:tgtEl>
                                        <p:attrNameLst>
                                          <p:attrName>style.visibility</p:attrName>
                                        </p:attrNameLst>
                                      </p:cBhvr>
                                      <p:to>
                                        <p:strVal val="visible"/>
                                      </p:to>
                                    </p:set>
                                    <p:anim calcmode="lin" valueType="num">
                                      <p:cBhvr additive="base">
                                        <p:cTn id="7" dur="500" fill="hold"/>
                                        <p:tgtEl>
                                          <p:spTgt spid="1574"/>
                                        </p:tgtEl>
                                        <p:attrNameLst>
                                          <p:attrName>ppt_x</p:attrName>
                                        </p:attrNameLst>
                                      </p:cBhvr>
                                      <p:tavLst>
                                        <p:tav tm="0">
                                          <p:val>
                                            <p:strVal val="#ppt_x"/>
                                          </p:val>
                                        </p:tav>
                                        <p:tav tm="100000">
                                          <p:val>
                                            <p:strVal val="#ppt_x"/>
                                          </p:val>
                                        </p:tav>
                                      </p:tavLst>
                                    </p:anim>
                                    <p:anim calcmode="lin" valueType="num">
                                      <p:cBhvr additive="base">
                                        <p:cTn id="8" dur="500" fill="hold"/>
                                        <p:tgtEl>
                                          <p:spTgt spid="15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750" fill="hold"/>
                                        <p:tgtEl>
                                          <p:spTgt spid="58"/>
                                        </p:tgtEl>
                                        <p:attrNameLst>
                                          <p:attrName>ppt_w</p:attrName>
                                        </p:attrNameLst>
                                      </p:cBhvr>
                                      <p:tavLst>
                                        <p:tav tm="0">
                                          <p:val>
                                            <p:fltVal val="0"/>
                                          </p:val>
                                        </p:tav>
                                        <p:tav tm="100000">
                                          <p:val>
                                            <p:strVal val="#ppt_w"/>
                                          </p:val>
                                        </p:tav>
                                      </p:tavLst>
                                    </p:anim>
                                    <p:anim calcmode="lin" valueType="num">
                                      <p:cBhvr>
                                        <p:cTn id="13" dur="750" fill="hold"/>
                                        <p:tgtEl>
                                          <p:spTgt spid="58"/>
                                        </p:tgtEl>
                                        <p:attrNameLst>
                                          <p:attrName>ppt_h</p:attrName>
                                        </p:attrNameLst>
                                      </p:cBhvr>
                                      <p:tavLst>
                                        <p:tav tm="0">
                                          <p:val>
                                            <p:fltVal val="0"/>
                                          </p:val>
                                        </p:tav>
                                        <p:tav tm="100000">
                                          <p:val>
                                            <p:strVal val="#ppt_h"/>
                                          </p:val>
                                        </p:tav>
                                      </p:tavLst>
                                    </p:anim>
                                    <p:animEffect transition="in" filter="fade">
                                      <p:cBhvr>
                                        <p:cTn id="14" dur="750"/>
                                        <p:tgtEl>
                                          <p:spTgt spid="58"/>
                                        </p:tgtEl>
                                      </p:cBhvr>
                                    </p:animEffec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p:cTn id="18" dur="750" fill="hold"/>
                                        <p:tgtEl>
                                          <p:spTgt spid="56"/>
                                        </p:tgtEl>
                                        <p:attrNameLst>
                                          <p:attrName>ppt_w</p:attrName>
                                        </p:attrNameLst>
                                      </p:cBhvr>
                                      <p:tavLst>
                                        <p:tav tm="0">
                                          <p:val>
                                            <p:fltVal val="0"/>
                                          </p:val>
                                        </p:tav>
                                        <p:tav tm="100000">
                                          <p:val>
                                            <p:strVal val="#ppt_w"/>
                                          </p:val>
                                        </p:tav>
                                      </p:tavLst>
                                    </p:anim>
                                    <p:anim calcmode="lin" valueType="num">
                                      <p:cBhvr>
                                        <p:cTn id="19" dur="750" fill="hold"/>
                                        <p:tgtEl>
                                          <p:spTgt spid="56"/>
                                        </p:tgtEl>
                                        <p:attrNameLst>
                                          <p:attrName>ppt_h</p:attrName>
                                        </p:attrNameLst>
                                      </p:cBhvr>
                                      <p:tavLst>
                                        <p:tav tm="0">
                                          <p:val>
                                            <p:fltVal val="0"/>
                                          </p:val>
                                        </p:tav>
                                        <p:tav tm="100000">
                                          <p:val>
                                            <p:strVal val="#ppt_h"/>
                                          </p:val>
                                        </p:tav>
                                      </p:tavLst>
                                    </p:anim>
                                    <p:animEffect transition="in" filter="fade">
                                      <p:cBhvr>
                                        <p:cTn id="20" dur="750"/>
                                        <p:tgtEl>
                                          <p:spTgt spid="56"/>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750" fill="hold"/>
                                        <p:tgtEl>
                                          <p:spTgt spid="57"/>
                                        </p:tgtEl>
                                        <p:attrNameLst>
                                          <p:attrName>ppt_w</p:attrName>
                                        </p:attrNameLst>
                                      </p:cBhvr>
                                      <p:tavLst>
                                        <p:tav tm="0">
                                          <p:val>
                                            <p:fltVal val="0"/>
                                          </p:val>
                                        </p:tav>
                                        <p:tav tm="100000">
                                          <p:val>
                                            <p:strVal val="#ppt_w"/>
                                          </p:val>
                                        </p:tav>
                                      </p:tavLst>
                                    </p:anim>
                                    <p:anim calcmode="lin" valueType="num">
                                      <p:cBhvr>
                                        <p:cTn id="25" dur="750" fill="hold"/>
                                        <p:tgtEl>
                                          <p:spTgt spid="57"/>
                                        </p:tgtEl>
                                        <p:attrNameLst>
                                          <p:attrName>ppt_h</p:attrName>
                                        </p:attrNameLst>
                                      </p:cBhvr>
                                      <p:tavLst>
                                        <p:tav tm="0">
                                          <p:val>
                                            <p:fltVal val="0"/>
                                          </p:val>
                                        </p:tav>
                                        <p:tav tm="100000">
                                          <p:val>
                                            <p:strVal val="#ppt_h"/>
                                          </p:val>
                                        </p:tav>
                                      </p:tavLst>
                                    </p:anim>
                                    <p:animEffect transition="in" filter="fade">
                                      <p:cBhvr>
                                        <p:cTn id="26" dur="75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70"/>
                                        </p:tgtEl>
                                        <p:attrNameLst>
                                          <p:attrName>style.visibility</p:attrName>
                                        </p:attrNameLst>
                                      </p:cBhvr>
                                      <p:to>
                                        <p:strVal val="visible"/>
                                      </p:to>
                                    </p:set>
                                    <p:animEffect transition="in" filter="wipe(up)">
                                      <p:cBhvr>
                                        <p:cTn id="31" dur="500"/>
                                        <p:tgtEl>
                                          <p:spTgt spid="1570"/>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1577">
                                            <p:txEl>
                                              <p:pRg st="0" end="0"/>
                                            </p:txEl>
                                          </p:spTgt>
                                        </p:tgtEl>
                                        <p:attrNameLst>
                                          <p:attrName>style.visibility</p:attrName>
                                        </p:attrNameLst>
                                      </p:cBhvr>
                                      <p:to>
                                        <p:strVal val="visible"/>
                                      </p:to>
                                    </p:set>
                                    <p:animEffect transition="in" filter="wipe(up)">
                                      <p:cBhvr>
                                        <p:cTn id="34" dur="500"/>
                                        <p:tgtEl>
                                          <p:spTgt spid="1577">
                                            <p:txEl>
                                              <p:pRg st="0" end="0"/>
                                            </p:txEl>
                                          </p:spTgt>
                                        </p:tgtEl>
                                      </p:cBhvr>
                                    </p:animEffect>
                                  </p:childTnLst>
                                </p:cTn>
                              </p:par>
                              <p:par>
                                <p:cTn id="35" presetID="22" presetClass="entr" presetSubtype="1" fill="hold" grpId="0" nodeType="withEffect">
                                  <p:stCondLst>
                                    <p:cond delay="500"/>
                                  </p:stCondLst>
                                  <p:childTnLst>
                                    <p:set>
                                      <p:cBhvr>
                                        <p:cTn id="36" dur="1" fill="hold">
                                          <p:stCondLst>
                                            <p:cond delay="0"/>
                                          </p:stCondLst>
                                        </p:cTn>
                                        <p:tgtEl>
                                          <p:spTgt spid="1572"/>
                                        </p:tgtEl>
                                        <p:attrNameLst>
                                          <p:attrName>style.visibility</p:attrName>
                                        </p:attrNameLst>
                                      </p:cBhvr>
                                      <p:to>
                                        <p:strVal val="visible"/>
                                      </p:to>
                                    </p:set>
                                    <p:animEffect transition="in" filter="wipe(up)">
                                      <p:cBhvr>
                                        <p:cTn id="37" dur="500"/>
                                        <p:tgtEl>
                                          <p:spTgt spid="1572"/>
                                        </p:tgtEl>
                                      </p:cBhvr>
                                    </p:animEffect>
                                  </p:childTnLst>
                                </p:cTn>
                              </p:par>
                              <p:par>
                                <p:cTn id="38" presetID="22" presetClass="entr" presetSubtype="1" fill="hold" grpId="0" nodeType="withEffect">
                                  <p:stCondLst>
                                    <p:cond delay="750"/>
                                  </p:stCondLst>
                                  <p:childTnLst>
                                    <p:set>
                                      <p:cBhvr>
                                        <p:cTn id="39" dur="1" fill="hold">
                                          <p:stCondLst>
                                            <p:cond delay="0"/>
                                          </p:stCondLst>
                                        </p:cTn>
                                        <p:tgtEl>
                                          <p:spTgt spid="59"/>
                                        </p:tgtEl>
                                        <p:attrNameLst>
                                          <p:attrName>style.visibility</p:attrName>
                                        </p:attrNameLst>
                                      </p:cBhvr>
                                      <p:to>
                                        <p:strVal val="visible"/>
                                      </p:to>
                                    </p:set>
                                    <p:animEffect transition="in" filter="wipe(up)">
                                      <p:cBhvr>
                                        <p:cTn id="40" dur="500"/>
                                        <p:tgtEl>
                                          <p:spTgt spid="59"/>
                                        </p:tgtEl>
                                      </p:cBhvr>
                                    </p:animEffect>
                                  </p:childTnLst>
                                </p:cTn>
                              </p:par>
                              <p:par>
                                <p:cTn id="41" presetID="22" presetClass="entr" presetSubtype="1" fill="hold" grpId="0" nodeType="withEffect">
                                  <p:stCondLst>
                                    <p:cond delay="1000"/>
                                  </p:stCondLst>
                                  <p:childTnLst>
                                    <p:set>
                                      <p:cBhvr>
                                        <p:cTn id="42" dur="1" fill="hold">
                                          <p:stCondLst>
                                            <p:cond delay="0"/>
                                          </p:stCondLst>
                                        </p:cTn>
                                        <p:tgtEl>
                                          <p:spTgt spid="1569"/>
                                        </p:tgtEl>
                                        <p:attrNameLst>
                                          <p:attrName>style.visibility</p:attrName>
                                        </p:attrNameLst>
                                      </p:cBhvr>
                                      <p:to>
                                        <p:strVal val="visible"/>
                                      </p:to>
                                    </p:set>
                                    <p:animEffect transition="in" filter="wipe(up)">
                                      <p:cBhvr>
                                        <p:cTn id="43" dur="500"/>
                                        <p:tgtEl>
                                          <p:spTgt spid="1569"/>
                                        </p:tgtEl>
                                      </p:cBhvr>
                                    </p:animEffect>
                                  </p:childTnLst>
                                </p:cTn>
                              </p:par>
                              <p:par>
                                <p:cTn id="44" presetID="22" presetClass="entr" presetSubtype="1" fill="hold" grpId="0" nodeType="withEffect">
                                  <p:stCondLst>
                                    <p:cond delay="1250"/>
                                  </p:stCondLst>
                                  <p:childTnLst>
                                    <p:set>
                                      <p:cBhvr>
                                        <p:cTn id="45" dur="1" fill="hold">
                                          <p:stCondLst>
                                            <p:cond delay="0"/>
                                          </p:stCondLst>
                                        </p:cTn>
                                        <p:tgtEl>
                                          <p:spTgt spid="60"/>
                                        </p:tgtEl>
                                        <p:attrNameLst>
                                          <p:attrName>style.visibility</p:attrName>
                                        </p:attrNameLst>
                                      </p:cBhvr>
                                      <p:to>
                                        <p:strVal val="visible"/>
                                      </p:to>
                                    </p:set>
                                    <p:animEffect transition="in" filter="wipe(up)">
                                      <p:cBhvr>
                                        <p:cTn id="4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9" grpId="0" animBg="1"/>
      <p:bldP spid="1570" grpId="0" animBg="1"/>
      <p:bldP spid="1572" grpId="0" animBg="1"/>
      <p:bldP spid="1574" grpId="0"/>
      <p:bldP spid="1577" grpId="0" build="p"/>
      <p:bldP spid="59" grpId="0"/>
      <p:bldP spid="60" grpId="0"/>
    </p:bldLst>
  </p:timing>
</p:sld>
</file>

<file path=ppt/theme/theme1.xml><?xml version="1.0" encoding="utf-8"?>
<a:theme xmlns:a="http://schemas.openxmlformats.org/drawingml/2006/main" name="Science Subject for High School - 9th Grade: Cell Biology">
  <a:themeElements>
    <a:clrScheme name="Simple Light">
      <a:dk1>
        <a:srgbClr val="FFFFFF"/>
      </a:dk1>
      <a:lt1>
        <a:srgbClr val="FFFFFF"/>
      </a:lt1>
      <a:dk2>
        <a:srgbClr val="B4C8D1"/>
      </a:dk2>
      <a:lt2>
        <a:srgbClr val="EAD2C7"/>
      </a:lt2>
      <a:accent1>
        <a:srgbClr val="EDBBC7"/>
      </a:accent1>
      <a:accent2>
        <a:srgbClr val="A67C69"/>
      </a:accent2>
      <a:accent3>
        <a:srgbClr val="FFD678"/>
      </a:accent3>
      <a:accent4>
        <a:srgbClr val="B7D6A3"/>
      </a:accent4>
      <a:accent5>
        <a:srgbClr val="F4EDDC"/>
      </a:accent5>
      <a:accent6>
        <a:srgbClr val="7C5C4E"/>
      </a:accent6>
      <a:hlink>
        <a:srgbClr val="7C5C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445</Words>
  <Application>Microsoft Office PowerPoint</Application>
  <PresentationFormat>On-screen Show (16:9)</PresentationFormat>
  <Paragraphs>58</Paragraphs>
  <Slides>24</Slides>
  <Notes>19</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Roboto</vt:lpstr>
      <vt:lpstr>Calibri</vt:lpstr>
      <vt:lpstr>Barlow</vt:lpstr>
      <vt:lpstr>UTM Cookies</vt:lpstr>
      <vt:lpstr>#9Slide03 Arima Madurai Black</vt:lpstr>
      <vt:lpstr>Fredoka One</vt:lpstr>
      <vt:lpstr>inpin heiti</vt:lpstr>
      <vt:lpstr>Microsoft YaHei</vt:lpstr>
      <vt:lpstr>Fira Sans Extra Condensed</vt:lpstr>
      <vt:lpstr>义启紫水晶体</vt:lpstr>
      <vt:lpstr>#9Slide07 IcielBaliho Script</vt:lpstr>
      <vt:lpstr>Barlow Medium</vt:lpstr>
      <vt:lpstr>Arial</vt:lpstr>
      <vt:lpstr>Roboto Condensed Light</vt:lpstr>
      <vt:lpstr>Barlow SemiBold</vt:lpstr>
      <vt:lpstr>Science Subject for High School - 9th Grade: Cell Biology</vt:lpstr>
      <vt:lpstr>SỬ DỤNG KÍNH LÚP</vt:lpstr>
      <vt:lpstr>Muốn nhìn rõ dấu vân tay, ta nên dùng dụng cụ nào?</vt:lpstr>
      <vt:lpstr>Sử dụng kính lúp để quan sát rõ hơn các vật thể nhỏ mà mắt thường không nhìn thấy được</vt:lpstr>
      <vt:lpstr>SỬ DỤNG KÍNH LÚP</vt:lpstr>
      <vt:lpstr>Tìm Hiểu Về Kính Lúp</vt:lpstr>
      <vt:lpstr>PowerPoint Presentation</vt:lpstr>
      <vt:lpstr>PowerPoint Presentation</vt:lpstr>
      <vt:lpstr>Kể tên các loại kính lúp mà em biết?</vt:lpstr>
      <vt:lpstr>CÁC LOẠI KÍNH LÚP</vt:lpstr>
      <vt:lpstr>Lựa chọn loại kính lúp phù hợp để thực hiện các công việc sau?</vt:lpstr>
      <vt:lpstr>Ngoài việc phục vụ học tập, nghiên cứu khoa học,  kính lúp còn được sử dụng rất phổ biến trong đời sống</vt:lpstr>
      <vt:lpstr>A picture is worth a thousand words</vt:lpstr>
      <vt:lpstr>SỬ DỤNG VÀ BẢO QUẢN KÍNH LÚP</vt:lpstr>
      <vt:lpstr>SỬ DỤNG KÍNH LÚP</vt:lpstr>
      <vt:lpstr>01</vt:lpstr>
      <vt:lpstr>Dùng kính lúp quan sát một cái hoa, rồi vẽ những gì em quan sát được.</vt:lpstr>
      <vt:lpstr>PowerPoint Presentation</vt:lpstr>
      <vt:lpstr>PowerPoint Presentation</vt:lpstr>
      <vt:lpstr>Giữ kính lúp phía trên chiếc lá, điều chỉnh kính để em có thể nhìn rõ các chi tiết trên lá a) Từ từ dịch kính lúp ra xa chiếc lá, em có nhìn rõ chi tiết hơn không? </vt:lpstr>
      <vt:lpstr>PowerPoint Presentation</vt:lpstr>
      <vt:lpstr>b) Bây giờ, nếu tiếp tục dịch kính xa chiếc lá hơn một chút, ảnh của chiếc lá sẽ rõ nét hơn hay mờ đi? Khi đó, kích thước của chiếc lá nhìn thấy qua kính to hơn hay nhỏ đi? </vt:lpstr>
      <vt:lpstr>PowerPoint Presentation</vt:lpstr>
      <vt:lpstr>VIDEO VỀ KÍNH LÚP</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SỬ DỤNG KÍNH LÚP</dc:title>
  <cp:lastModifiedBy>Admin</cp:lastModifiedBy>
  <cp:revision>3</cp:revision>
  <dcterms:modified xsi:type="dcterms:W3CDTF">2023-09-13T03:08:15Z</dcterms:modified>
</cp:coreProperties>
</file>